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7D79-F61E-49B3-8229-EF89CB71B55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BA55-9C5C-4D01-9643-E9F6B7841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2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CC012-FF1E-4844-939B-B97B9D7DCD7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56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CC012-FF1E-4844-939B-B97B9D7DCD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4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CC012-FF1E-4844-939B-B97B9D7DCD7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2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6AB13-C9E0-49B7-A535-83C6F538B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A41E82-F35D-4B82-84F0-7AA9BC62E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8FF50D-16AE-4D8B-9E94-4325C84D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749-FE4F-4631-B425-C687BC4CD3B4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5D34AD-1733-4E42-BD3C-4D2985A6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431B19-F551-490E-AE51-ACA7CFDE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16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9B8B6A-8617-49DA-AA5C-4902A6B8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2DDBDB-8342-45A4-B2AA-FF47A4DF3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EE8050-6A63-4AFA-945B-5F83ECEE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0071-3242-439B-8843-80E03A2B3A65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1D935B-6BCE-4142-87BE-371CABF1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E25D07-0707-4CAA-B3BB-B4C1B61E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2B17466-5B24-42E1-9175-8AB7474FB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4334B3-0061-4D6D-8FBB-67E6E98E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D762E6-C283-40EB-9404-7CB331DA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711C-40E8-4B87-9E15-E6F1FBC36042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DD252A-1485-46A6-B2CD-D27EF69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117A48-295F-40C6-9709-60A05F03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86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1ABA3-AFC4-48FE-BD02-45509BF6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CDC995-5380-40BE-9D8D-6A78878A2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6E47CA-C927-4C2D-AA85-EBDC2FC5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0EA5-6274-43C2-8A59-B932B1244668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72E64-3D2C-403D-8B17-55618B69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F92DEF-84B9-4FF4-84E4-143668B0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61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1D409-3D26-432C-A101-9466EB98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BF14CF-6470-4F5F-A0DB-5AF63A32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EFD8BC-4E31-49AE-95ED-1EFCBE5A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4083-C501-4579-BFA0-0F88312F94D3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9E081F-F351-4354-8589-7756DA1F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547F1-5282-490E-A193-5C2FAB1D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8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EBDA8-B2B8-482B-A6AA-2B0B3248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EB1558-DDF8-4E60-853F-479EE7B0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C18E77-0809-4B7B-9146-991F837F9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890396-7AA4-4BAA-BE86-F1E3098D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01D4-8A40-4E71-9CB8-2E8DF456E6B5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C6D16C-8D3D-4A57-9E08-C1AAF364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8DE293-E4B4-472B-939B-43A6B319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2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C55DA-FEBE-4762-9387-54987BA7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A8635E-0CD7-4E9F-B5A9-8255D7B4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2ED1BA-86C2-45C0-87EE-82896BD1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72620F-03A8-4E13-B3D6-418B0452B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903423-72BC-457D-A907-1CD2E5F81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A8B660-7CFD-44C4-8182-A5C0E98A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0EC1-D4BF-4D74-9352-AD36EF7A794A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95B2C3-A14A-4D50-9A12-779FE530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70AA5B-AF99-4B68-A9BE-FF2B23CE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9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1837B-E845-4F8F-8E70-CDEA01EA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004364-047D-4D7C-8404-98513D68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6685-3621-4817-8382-8D56EFDD35C2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0E161-361C-4DE7-8495-DC253FE1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761D0D-78E2-4154-BBDA-D17FFD52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28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E15C0B2-035F-43CC-B9B2-6FD8E8BD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16-403C-4293-B63D-3A92334EA1B2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1A5CFE-15DF-4606-92A0-6160BDBA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32546A-3420-4B79-B1C6-0DEC975D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4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8754B-59D1-40CC-9824-F67D9508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EE05E3-D878-49F2-AA0E-EC067B1D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F010AE-A7C6-490C-BB48-BFFE6311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4BBB69-6333-4D88-9FA2-BBCE2BCB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E148-763B-42F7-B1C6-005482A19E9D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E39253-7883-4D1F-9282-CDC3539D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1717E9-655A-4DA4-800E-705CEA7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23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0F0A65-4CE8-4F19-9E4E-C3731789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6F67A2-AE95-4986-B174-B32F6AEC8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61C83C-DDE7-46BB-BEE4-B03FEA5CA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258DA4-E3EC-43C7-ABC4-D1E6C677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D87-D7E8-43AB-AF67-EE8E43F2006A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A9CF44-39DB-4EB4-A503-FC1132CD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AC3C00-2C65-4F38-AAE6-2D054A93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9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6F2700-AD41-44CA-9E8A-6A3909EF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38B33D-C6F9-469D-B8CC-EF2AF849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32C46-9443-4131-9BC6-16C119372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E11B-139D-46CF-8C68-E9853CB0E618}" type="datetime1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975C24-D203-41FC-965B-4A86CB20D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D4167-A88C-4AA5-B09C-5DDF0227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A8D1-B057-4277-9FA7-D291F2820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6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105C8DB-0B6F-41A2-B318-88930FE3F0A9}"/>
              </a:ext>
            </a:extLst>
          </p:cNvPr>
          <p:cNvGrpSpPr/>
          <p:nvPr/>
        </p:nvGrpSpPr>
        <p:grpSpPr>
          <a:xfrm>
            <a:off x="1045029" y="-16328"/>
            <a:ext cx="9919607" cy="6857999"/>
            <a:chOff x="1937780" y="565204"/>
            <a:chExt cx="8598140" cy="598301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AB392D9-6A3E-4649-B165-DA4FD5581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4" t="1150" r="1235" b="2141"/>
            <a:stretch/>
          </p:blipFill>
          <p:spPr>
            <a:xfrm>
              <a:off x="1937780" y="565204"/>
              <a:ext cx="8471140" cy="5983015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AFBC8E33-E651-4E27-BCE8-222011E4474F}"/>
                </a:ext>
              </a:extLst>
            </p:cNvPr>
            <p:cNvSpPr/>
            <p:nvPr/>
          </p:nvSpPr>
          <p:spPr bwMode="white">
            <a:xfrm>
              <a:off x="10233660" y="6240780"/>
              <a:ext cx="302260" cy="24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16C713D-FA35-4A5C-AF11-7D2DA6D4DBB8}"/>
              </a:ext>
            </a:extLst>
          </p:cNvPr>
          <p:cNvSpPr/>
          <p:nvPr/>
        </p:nvSpPr>
        <p:spPr bwMode="gray">
          <a:xfrm>
            <a:off x="10762128" y="579992"/>
            <a:ext cx="1429872" cy="5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令和７年１月３０日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厚生労働省　</a:t>
            </a:r>
            <a:r>
              <a:rPr kumimoji="1" lang="zh-CN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社会保障審議会障害者部会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（第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145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回）　資料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94BC28-865B-4730-B48C-ADAF3CDC5AAF}"/>
              </a:ext>
            </a:extLst>
          </p:cNvPr>
          <p:cNvSpPr txBox="1"/>
          <p:nvPr/>
        </p:nvSpPr>
        <p:spPr>
          <a:xfrm>
            <a:off x="10727945" y="89740"/>
            <a:ext cx="13142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参考資料２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ECB91E-B196-4D92-B9AA-D609B59F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38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187D53E-4BC9-4AEF-8467-EE4A91E066C6}"/>
              </a:ext>
            </a:extLst>
          </p:cNvPr>
          <p:cNvSpPr/>
          <p:nvPr/>
        </p:nvSpPr>
        <p:spPr bwMode="gray">
          <a:xfrm>
            <a:off x="10321289" y="6154419"/>
            <a:ext cx="214631" cy="37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762AF8-EBBE-47E1-B2DE-500F2B18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"/>
          <a:stretch/>
        </p:blipFill>
        <p:spPr>
          <a:xfrm>
            <a:off x="1184615" y="111710"/>
            <a:ext cx="9822770" cy="663458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55A59A-7A0F-443E-9F7F-17E7C036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D05777-46B9-425E-A41D-1588D868CF95}"/>
              </a:ext>
            </a:extLst>
          </p:cNvPr>
          <p:cNvSpPr/>
          <p:nvPr/>
        </p:nvSpPr>
        <p:spPr bwMode="gray">
          <a:xfrm>
            <a:off x="10762128" y="579992"/>
            <a:ext cx="1429872" cy="5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令和７年１月３０日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厚生労働省　</a:t>
            </a:r>
            <a:r>
              <a:rPr kumimoji="1" lang="zh-CN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社会保障審議会障害者部会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（第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145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回）　資料</a:t>
            </a:r>
          </a:p>
        </p:txBody>
      </p:sp>
    </p:spTree>
    <p:extLst>
      <p:ext uri="{BB962C8B-B14F-4D97-AF65-F5344CB8AC3E}">
        <p14:creationId xmlns:p14="http://schemas.microsoft.com/office/powerpoint/2010/main" val="319406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187D53E-4BC9-4AEF-8467-EE4A91E066C6}"/>
              </a:ext>
            </a:extLst>
          </p:cNvPr>
          <p:cNvSpPr/>
          <p:nvPr/>
        </p:nvSpPr>
        <p:spPr bwMode="gray">
          <a:xfrm>
            <a:off x="10321289" y="6154419"/>
            <a:ext cx="214631" cy="37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2A892F-480B-4292-8D10-926193EE8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"/>
          <a:stretch/>
        </p:blipFill>
        <p:spPr>
          <a:xfrm>
            <a:off x="1134836" y="136476"/>
            <a:ext cx="9783219" cy="658504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F8ABCC-BD53-4767-9558-122248576600}"/>
              </a:ext>
            </a:extLst>
          </p:cNvPr>
          <p:cNvSpPr/>
          <p:nvPr/>
        </p:nvSpPr>
        <p:spPr bwMode="gray">
          <a:xfrm>
            <a:off x="10762128" y="579992"/>
            <a:ext cx="1429872" cy="5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令和７年１月３０日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厚生労働省　</a:t>
            </a:r>
            <a:r>
              <a:rPr kumimoji="1" lang="zh-CN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社会保障審議会障害者部会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（第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145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回）　資料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D0492F-8886-4EE9-A1AF-4738BD0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7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FAF9C2-8CDD-4229-9E07-E5461BDE1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70" y="59624"/>
            <a:ext cx="9893146" cy="670003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71970A-3758-4D84-98F8-E90E785F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A8D1-B057-4277-9FA7-D291F282016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569FBB-A859-4F5A-9E61-29FC97C72580}"/>
              </a:ext>
            </a:extLst>
          </p:cNvPr>
          <p:cNvSpPr/>
          <p:nvPr/>
        </p:nvSpPr>
        <p:spPr bwMode="gray">
          <a:xfrm>
            <a:off x="10762128" y="579992"/>
            <a:ext cx="1429872" cy="5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令和７年１月３０日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厚生労働省　</a:t>
            </a:r>
            <a:r>
              <a:rPr kumimoji="1" lang="zh-CN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社会保障審議会障害者部会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（第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145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回）　資料</a:t>
            </a:r>
          </a:p>
        </p:txBody>
      </p:sp>
    </p:spTree>
    <p:extLst>
      <p:ext uri="{BB962C8B-B14F-4D97-AF65-F5344CB8AC3E}">
        <p14:creationId xmlns:p14="http://schemas.microsoft.com/office/powerpoint/2010/main" val="416527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</Words>
  <PresentationFormat>ワイド画面</PresentationFormat>
  <Paragraphs>16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2025-08-05T06:39:02Z</dcterms:created>
  <dcterms:modified xsi:type="dcterms:W3CDTF">2025-08-25T01:05:16Z</dcterms:modified>
</cp:coreProperties>
</file>