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7AE41-DCEF-4390-8B2A-D579D7490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01405A5-ACD7-4654-9D68-0B5D3B3BA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65E751-DC60-4DD3-9658-EDF923D5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E265A2-A57B-42DA-A138-5FB7BBAE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DCC4D0-1597-4F30-AD26-27ACA05A1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88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729211-2784-4910-A452-3CE01929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09F176-9178-4199-9D00-B224AE03C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690BCE-34D4-4FE1-8408-6A71AF51A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E12EBC-FAFE-4FDE-96D3-3DAA674A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0C73DB-1EE3-45F3-B0ED-20B78182B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99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A7FF47-5F62-44EE-88A5-70B7515A8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A42B7F-D91E-4F3A-9F28-BCD3A06ED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488A9C-DABD-4885-A094-4DEDD5FA2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82ACDB-D408-466C-B033-9E99D4E0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8F223C-05CB-49D7-86CE-E2D34F013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7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22CA29-733C-4DBC-8844-17661DA5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B9CBFC-98C7-44FA-BF32-BCA8BA24C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8A908B-A079-4305-A92B-5CF0317FF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DA1316-DB70-4B51-AB81-36662EE8E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EA2A45-2A64-44F9-BE20-DECF634E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91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64C10-6909-4B16-8FAC-EF42FA16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BD954F-1473-436A-A054-E7A2D28ED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722055-A72F-4239-BD9E-B82640BBF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3AB9A8-67F3-427C-82C0-BFE74282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950E4F-0BB1-455F-A2DF-9031B6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80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C83869-35AB-4A5E-8CC8-99123392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7C6B01-B383-4CAC-AD48-A8112F944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D99172-FED7-44CC-A323-1516CF926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BD5956-290B-4318-9C71-B0A7198D4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B4EC2C-BBFD-44A3-80CC-45A71CA31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2BE810-18B0-404D-8789-D3EFE721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83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D0BFB7-D005-462C-8077-077E3AFD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670079-80C0-47D2-B298-6AEA69462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02AD2F-DAE4-4EB1-A75D-70C475B10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325498-AE45-4FDF-A08C-FB0EBA8911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376566C-4C0C-4F7C-A261-4F5FA83FC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99426A7-2789-4E0C-B189-F61F6AA8B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AC6188E-3F7D-4CB9-9004-C80F0A6E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07466B1-7765-41F6-9C51-8FA54ACD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43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B06FCB-C7B8-45A6-97E1-D0BADD5B0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5112F1E-3757-4BE9-B3CD-C833A09BE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9816CE-2C07-4893-BC8D-DBAA1725E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E21796-4FE6-4C89-8BEE-95FC4EF9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70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3A3274A-15DE-47BC-8D8D-75D2BB19B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07F7819-3F3F-4827-A966-38AA079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4A638B-826A-44EC-BD85-B8507115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7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DAC3D6-1865-48F2-92EB-053FA5F09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1B5C26-C496-4D76-892A-4C39078AD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57298A-30A7-46DB-A4C4-7F45EA8EA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9E1BD7-8269-4B18-A718-6B6FB55A4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4C53B2-CA56-4DCD-93D6-D6F9224FD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B14E20-ABEB-4271-A9CF-0D8F9C643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60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3FCCD3-EC1E-41A3-8908-89A7C66F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266E9C-06BB-47BC-8A93-6343CA3CE8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0B2301-645B-46C9-9785-ECF88498F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0E1CCE-06BE-4549-92F4-832A56B5D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6C402-348C-4E2B-9F2C-6538CF6B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CEACB8-62D8-493D-B1C2-1F70584B6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97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1F1373-8381-456D-B4C5-089B07F9D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4AE232-9BAA-40FE-8BC3-8F3B4771C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FB25E4-2596-4A29-A6E0-5C69BBDAA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5F244-9586-484D-97BE-BB693B8A25C9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A5FD47-AB31-4FDE-AA7A-03D4683C8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5C107A-CA46-4E57-9A20-6C1862DD3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BF7A6-2973-40FF-A9B1-7F2987C1AB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73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EDEA57-1EA1-40C5-9210-E1AEA165FA37}"/>
              </a:ext>
            </a:extLst>
          </p:cNvPr>
          <p:cNvSpPr txBox="1"/>
          <p:nvPr/>
        </p:nvSpPr>
        <p:spPr>
          <a:xfrm>
            <a:off x="351912" y="192209"/>
            <a:ext cx="3634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都道府県別</a:t>
            </a:r>
            <a:endParaRPr kumimoji="1" lang="en-US" altLang="ja-JP" sz="1600" dirty="0"/>
          </a:p>
          <a:p>
            <a:r>
              <a:rPr kumimoji="1" lang="ja-JP" altLang="en-US" sz="1600" dirty="0"/>
              <a:t>福祉施設からの一般就労への移行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7AE00A-6169-4C69-A38A-C63A74910D38}"/>
              </a:ext>
            </a:extLst>
          </p:cNvPr>
          <p:cNvSpPr/>
          <p:nvPr/>
        </p:nvSpPr>
        <p:spPr bwMode="gray">
          <a:xfrm>
            <a:off x="10727945" y="562907"/>
            <a:ext cx="1429872" cy="715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令和７年６月</a:t>
            </a:r>
            <a:r>
              <a:rPr kumimoji="1" lang="en-US" altLang="ja-JP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26</a:t>
            </a:r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endParaRPr kumimoji="1" lang="en-US" altLang="ja-JP" sz="8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厚生労働省　</a:t>
            </a:r>
            <a:r>
              <a:rPr kumimoji="1" lang="zh-CN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社会保障審議会障害者部会</a:t>
            </a:r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（第</a:t>
            </a:r>
            <a:r>
              <a:rPr kumimoji="1" lang="en-US" altLang="ja-JP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147</a:t>
            </a:r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回）　参考資料１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67B1DB1-4CBA-40D0-8969-390A6C0FFC0D}"/>
              </a:ext>
            </a:extLst>
          </p:cNvPr>
          <p:cNvSpPr txBox="1"/>
          <p:nvPr/>
        </p:nvSpPr>
        <p:spPr>
          <a:xfrm>
            <a:off x="10727945" y="89740"/>
            <a:ext cx="131426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参考資料１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10A7BDD-2AF0-4611-8CE4-E8A89D838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757" y="0"/>
            <a:ext cx="3753210" cy="6858000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B7AB58B-FDD9-4205-83D3-04CCD95F99C7}"/>
              </a:ext>
            </a:extLst>
          </p:cNvPr>
          <p:cNvSpPr/>
          <p:nvPr/>
        </p:nvSpPr>
        <p:spPr>
          <a:xfrm>
            <a:off x="4080292" y="3985404"/>
            <a:ext cx="3840550" cy="1337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904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33</Words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2025-08-07T01:38:24Z</dcterms:created>
  <dcterms:modified xsi:type="dcterms:W3CDTF">2025-08-08T07:29:21Z</dcterms:modified>
</cp:coreProperties>
</file>