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1023" r:id="rId4"/>
    <p:sldId id="1037" r:id="rId5"/>
    <p:sldId id="260" r:id="rId6"/>
    <p:sldId id="261" r:id="rId7"/>
    <p:sldId id="263" r:id="rId8"/>
    <p:sldId id="264"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109" d="100"/>
          <a:sy n="109" d="100"/>
        </p:scale>
        <p:origin x="55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F9BFA-B4AB-41DF-A706-C49642E52926}" type="datetimeFigureOut">
              <a:rPr kumimoji="1" lang="ja-JP" altLang="en-US" smtClean="0"/>
              <a:t>2025/6/3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0CE57-E0C5-4E52-AF3F-76C23A991DFB}" type="slidenum">
              <a:rPr kumimoji="1" lang="ja-JP" altLang="en-US" smtClean="0"/>
              <a:t>‹#›</a:t>
            </a:fld>
            <a:endParaRPr kumimoji="1" lang="ja-JP" altLang="en-US"/>
          </a:p>
        </p:txBody>
      </p:sp>
    </p:spTree>
    <p:extLst>
      <p:ext uri="{BB962C8B-B14F-4D97-AF65-F5344CB8AC3E}">
        <p14:creationId xmlns:p14="http://schemas.microsoft.com/office/powerpoint/2010/main" val="3700432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こちらは、応募書類としての参加申込書です。</a:t>
            </a:r>
            <a:endParaRPr kumimoji="1" lang="en-US" altLang="ja-JP" dirty="0"/>
          </a:p>
          <a:p>
            <a:r>
              <a:rPr kumimoji="1" lang="ja-JP" altLang="en-US" dirty="0"/>
              <a:t>各チェック項目をチェックしてください。</a:t>
            </a:r>
            <a:endParaRPr kumimoji="1" lang="en-US" altLang="ja-JP" dirty="0"/>
          </a:p>
          <a:p>
            <a:endParaRPr kumimoji="1" lang="en-US" altLang="ja-JP" dirty="0"/>
          </a:p>
          <a:p>
            <a:r>
              <a:rPr kumimoji="1" lang="en-US" altLang="ja-JP" dirty="0"/>
              <a:t>ODPO</a:t>
            </a:r>
            <a:r>
              <a:rPr kumimoji="1" lang="ja-JP" altLang="en-US" dirty="0"/>
              <a:t>の登録は応募の条件になっています。大阪府の</a:t>
            </a:r>
            <a:r>
              <a:rPr kumimoji="1" lang="en-US" altLang="ja-JP" dirty="0"/>
              <a:t>HP</a:t>
            </a:r>
            <a:r>
              <a:rPr kumimoji="1" lang="ja-JP" altLang="en-US" dirty="0"/>
              <a:t>から登録書類を確認の上で、登録いただきます。</a:t>
            </a:r>
            <a:endParaRPr kumimoji="1" lang="en-US" altLang="ja-JP" dirty="0"/>
          </a:p>
          <a:p>
            <a:r>
              <a:rPr kumimoji="1" lang="ja-JP" altLang="en-US" dirty="0"/>
              <a:t>詳細は募集要項に記載の</a:t>
            </a:r>
            <a:r>
              <a:rPr kumimoji="1" lang="en-US" altLang="ja-JP" dirty="0"/>
              <a:t>URL</a:t>
            </a:r>
            <a:r>
              <a:rPr kumimoji="1" lang="ja-JP" altLang="en-US" dirty="0"/>
              <a:t>からアクセスをお願いします。</a:t>
            </a:r>
            <a:endParaRPr kumimoji="1" lang="en-US" altLang="ja-JP" dirty="0"/>
          </a:p>
          <a:p>
            <a:endParaRPr kumimoji="1" lang="en-US" altLang="ja-JP" dirty="0"/>
          </a:p>
          <a:p>
            <a:r>
              <a:rPr kumimoji="1" lang="ja-JP" altLang="en-US" dirty="0"/>
              <a:t>セッション参加は原則全日程参加としておりますが、相談事項がある場合はご記入をお願いします。</a:t>
            </a:r>
            <a:endParaRPr kumimoji="1" lang="en-US" altLang="ja-JP" dirty="0"/>
          </a:p>
          <a:p>
            <a:endParaRPr kumimoji="1" lang="en-US" altLang="ja-JP" dirty="0"/>
          </a:p>
          <a:p>
            <a:r>
              <a:rPr kumimoji="1" lang="ja-JP" altLang="en-US" dirty="0"/>
              <a:t>対象テーマ、参加するコース、今回の応募に当たっての提案企画名称や組織名、代表者の情報をご記載ください。</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45542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こちらのページは、複数の企業・団体での混成チームとして参加する際に、代表者以外の応募企業に関する情報をご記載いただきます。</a:t>
            </a:r>
            <a:endParaRPr kumimoji="1" lang="en-US" altLang="ja-JP" dirty="0"/>
          </a:p>
          <a:p>
            <a:r>
              <a:rPr kumimoji="1" lang="ja-JP" altLang="en-US" dirty="0"/>
              <a:t>単一企業でのご参加の場合は白紙のままで問題ございません。</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64430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こちらは、参加者情報の記入欄です。チームメンバー全員の情報をご記載ください。</a:t>
            </a:r>
            <a:endParaRPr kumimoji="1" lang="en-US" altLang="ja-JP" dirty="0"/>
          </a:p>
          <a:p>
            <a:r>
              <a:rPr kumimoji="1" lang="ja-JP" altLang="en-US" dirty="0"/>
              <a:t>なお、必ず募集要項に記載の個人情報の取扱いについてメンバーの同意を得たうえでご記入いただき、チェック欄へのチェックをお願いします。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591601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こちらは提案概要を記載するページです。着目課題、提案概要をテキストで簡潔にご記載ください。</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69641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0" dirty="0"/>
              <a:t>こちらは、提案の実現可能性についてご記載いただくページです。市場ニーズや課題詳細、本プロジェクトに関連するサービス提供実績、開発計画の有無など、本提案の実現可能性をアピールしてください。</a:t>
            </a:r>
            <a:endParaRPr kumimoji="1" lang="en-US" altLang="ja-JP" b="0" dirty="0"/>
          </a:p>
          <a:p>
            <a:r>
              <a:rPr kumimoji="1" lang="ja-JP" altLang="en-US" b="0" dirty="0"/>
              <a:t>なお、</a:t>
            </a:r>
            <a:r>
              <a:rPr kumimoji="1" lang="en-US" altLang="ja-JP" b="0" dirty="0"/>
              <a:t>1</a:t>
            </a:r>
            <a:r>
              <a:rPr kumimoji="1" lang="ja-JP" altLang="en-US" b="0" dirty="0"/>
              <a:t>枚に収まらない場合は、シートをコピーして最大</a:t>
            </a:r>
            <a:r>
              <a:rPr kumimoji="1" lang="en-US" altLang="ja-JP" b="0" dirty="0"/>
              <a:t>2</a:t>
            </a:r>
            <a:r>
              <a:rPr kumimoji="1" lang="ja-JP" altLang="en-US" b="0" dirty="0"/>
              <a:t>ページまで記載可能です。</a:t>
            </a:r>
            <a:endParaRPr kumimoji="1" lang="en-US" altLang="ja-JP" b="0" dirty="0"/>
          </a:p>
          <a:p>
            <a:r>
              <a:rPr kumimoji="1" lang="ja-JP" altLang="en-US" b="0" dirty="0"/>
              <a:t>また、図表の試用も可能ですので、適宜図表等を使ってご記載ください。</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425661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こちらは、提案の応用性についてご記載いただくページです。</a:t>
            </a:r>
            <a:endParaRPr kumimoji="1" lang="en-US" altLang="ja-JP" dirty="0"/>
          </a:p>
          <a:p>
            <a:r>
              <a:rPr kumimoji="1" lang="ja-JP" altLang="en-US" dirty="0"/>
              <a:t>特定の限られたユーザーだけでなく、多数の企業や業界、エリアで展開することができるなど、展開可能性を中心に、応用性をアピールしてください。</a:t>
            </a:r>
            <a:endParaRPr kumimoji="1" lang="en-US" altLang="ja-JP" dirty="0"/>
          </a:p>
          <a:p>
            <a:r>
              <a:rPr kumimoji="1" lang="ja-JP" altLang="en-US" dirty="0"/>
              <a:t>なお、同様に</a:t>
            </a:r>
            <a:r>
              <a:rPr kumimoji="1" lang="en-US" altLang="ja-JP" dirty="0"/>
              <a:t>1</a:t>
            </a:r>
            <a:r>
              <a:rPr kumimoji="1" lang="ja-JP" altLang="en-US" dirty="0"/>
              <a:t>枚に収まらない場合は、シートをコピーして最大</a:t>
            </a:r>
            <a:r>
              <a:rPr kumimoji="1" lang="en-US" altLang="ja-JP" dirty="0"/>
              <a:t>2</a:t>
            </a:r>
            <a:r>
              <a:rPr kumimoji="1" lang="ja-JP" altLang="en-US" dirty="0"/>
              <a:t>ページまで記載可能、図表の使用も可能です。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223621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a:t>
            </a:r>
            <a:r>
              <a:rPr kumimoji="1" lang="en-US" altLang="ja-JP" dirty="0"/>
              <a:t>ODPO</a:t>
            </a:r>
            <a:r>
              <a:rPr kumimoji="1" lang="ja-JP" altLang="en-US" dirty="0"/>
              <a:t>データ活用度についてご記載いただくページです。</a:t>
            </a:r>
            <a:endParaRPr kumimoji="1" lang="en-US" altLang="ja-JP" dirty="0"/>
          </a:p>
          <a:p>
            <a:r>
              <a:rPr kumimoji="1" lang="ja-JP" altLang="en-US" dirty="0"/>
              <a:t>今回使用する対象データは何か、どのようにデータを処理・分析するかをご記載ください。</a:t>
            </a:r>
            <a:endParaRPr kumimoji="1" lang="en-US" altLang="ja-JP" dirty="0"/>
          </a:p>
          <a:p>
            <a:r>
              <a:rPr kumimoji="1" lang="ja-JP" altLang="en-US" dirty="0"/>
              <a:t>こちらも同様に、</a:t>
            </a:r>
            <a:r>
              <a:rPr kumimoji="1" lang="en-US" altLang="ja-JP" dirty="0"/>
              <a:t>1</a:t>
            </a:r>
            <a:r>
              <a:rPr kumimoji="1" lang="ja-JP" altLang="en-US" dirty="0"/>
              <a:t>枚に収まらない場合はシートをコピーして最大</a:t>
            </a:r>
            <a:r>
              <a:rPr kumimoji="1" lang="en-US" altLang="ja-JP" dirty="0"/>
              <a:t>2</a:t>
            </a:r>
            <a:r>
              <a:rPr kumimoji="1" lang="ja-JP" altLang="en-US" dirty="0"/>
              <a:t>ページまで記載可能、図表の使用も可能です。</a:t>
            </a: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108997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最後に、こちらはその他の訴求点を自由にご記載いただけるページです。</a:t>
            </a:r>
            <a:endParaRPr kumimoji="1" lang="en-US" altLang="ja-JP" dirty="0"/>
          </a:p>
          <a:p>
            <a:r>
              <a:rPr kumimoji="1" lang="ja-JP" altLang="en-US" dirty="0"/>
              <a:t>メンバーの開発経験や実務スキル、企業・団体の取組み実績、事業と本プログラムの親和性など、これまでのページでは記載されていない点で訴求できるポイントがあれば記載してください。</a:t>
            </a:r>
            <a:endParaRPr kumimoji="1" lang="en-US" altLang="ja-JP" dirty="0"/>
          </a:p>
          <a:p>
            <a:r>
              <a:rPr kumimoji="1" lang="ja-JP" altLang="en-US" dirty="0"/>
              <a:t>こちらも同様に、</a:t>
            </a:r>
            <a:r>
              <a:rPr kumimoji="1" lang="en-US" altLang="ja-JP" dirty="0"/>
              <a:t>1</a:t>
            </a:r>
            <a:r>
              <a:rPr kumimoji="1" lang="ja-JP" altLang="en-US" dirty="0"/>
              <a:t>枚に収まらない場合はシートをコピーして最大</a:t>
            </a:r>
            <a:r>
              <a:rPr kumimoji="1" lang="en-US" altLang="ja-JP" dirty="0"/>
              <a:t>2</a:t>
            </a:r>
            <a:r>
              <a:rPr kumimoji="1" lang="ja-JP" altLang="en-US" dirty="0"/>
              <a:t>ページまで記載可能、図表の使用も可能です。</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291290-81A2-41BB-B846-1911C9ED1EC2}" type="slidenum">
              <a:rPr kumimoji="1" lang="ja-JP" altLang="en-US" sz="1200" b="0" i="0" u="none" strike="noStrike" kern="1200" cap="none" spc="0" normalizeH="0" baseline="0" noProof="0" smtClean="0">
                <a:ln>
                  <a:noFill/>
                </a:ln>
                <a:solidFill>
                  <a:prstClr val="black"/>
                </a:solidFill>
                <a:effectLst/>
                <a:uLnTx/>
                <a:uFillTx/>
                <a:latin typeface="游ゴシック" panose="0211000402020202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110004020202020204"/>
              <a:ea typeface="游ゴシック" panose="020B0400000000000000" pitchFamily="50" charset="-128"/>
              <a:cs typeface="+mn-cs"/>
            </a:endParaRPr>
          </a:p>
        </p:txBody>
      </p:sp>
    </p:spTree>
    <p:extLst>
      <p:ext uri="{BB962C8B-B14F-4D97-AF65-F5344CB8AC3E}">
        <p14:creationId xmlns:p14="http://schemas.microsoft.com/office/powerpoint/2010/main" val="336918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DA0A72-AF24-4A7A-8A0C-D197F4AD584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84EDBB3-0219-40A5-A715-32402C967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ja-JP" altLang="en-US" dirty="0"/>
          </a:p>
        </p:txBody>
      </p:sp>
      <p:sp>
        <p:nvSpPr>
          <p:cNvPr id="4" name="日付プレースホルダー 3">
            <a:extLst>
              <a:ext uri="{FF2B5EF4-FFF2-40B4-BE49-F238E27FC236}">
                <a16:creationId xmlns:a16="http://schemas.microsoft.com/office/drawing/2014/main" id="{393FB25D-71B1-43C2-AC82-1EE7EC401FA4}"/>
              </a:ext>
            </a:extLst>
          </p:cNvPr>
          <p:cNvSpPr>
            <a:spLocks noGrp="1"/>
          </p:cNvSpPr>
          <p:nvPr>
            <p:ph type="dt" sz="half" idx="10"/>
          </p:nvPr>
        </p:nvSpPr>
        <p:spPr/>
        <p:txBody>
          <a:bodyPr/>
          <a:lstStyle/>
          <a:p>
            <a:fld id="{518A3D01-B754-40DC-AFE1-CBAB7967346A}" type="datetime1">
              <a:rPr kumimoji="1" lang="ja-JP" altLang="en-US" smtClean="0"/>
              <a:t>2025/6/3</a:t>
            </a:fld>
            <a:endParaRPr kumimoji="1" lang="ja-JP" altLang="en-US"/>
          </a:p>
        </p:txBody>
      </p:sp>
      <p:sp>
        <p:nvSpPr>
          <p:cNvPr id="5" name="フッター プレースホルダー 4">
            <a:extLst>
              <a:ext uri="{FF2B5EF4-FFF2-40B4-BE49-F238E27FC236}">
                <a16:creationId xmlns:a16="http://schemas.microsoft.com/office/drawing/2014/main" id="{7F1DCC2C-55C8-45D2-ACA5-B86AEBD985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80546F-9A1A-4B0E-B43D-E4A7DCC04692}"/>
              </a:ext>
            </a:extLst>
          </p:cNvPr>
          <p:cNvSpPr>
            <a:spLocks noGrp="1"/>
          </p:cNvSpPr>
          <p:nvPr>
            <p:ph type="sldNum" sz="quarter" idx="12"/>
          </p:nvPr>
        </p:nvSpPr>
        <p:spPr/>
        <p:txBody>
          <a:bodyPr/>
          <a:lstStyle/>
          <a:p>
            <a:fld id="{7FD71B8F-19C5-4F06-BCF8-FE158FDFD4E5}" type="slidenum">
              <a:rPr kumimoji="1" lang="ja-JP" altLang="en-US" smtClean="0"/>
              <a:t>‹#›</a:t>
            </a:fld>
            <a:endParaRPr kumimoji="1" lang="ja-JP" altLang="en-US"/>
          </a:p>
        </p:txBody>
      </p:sp>
    </p:spTree>
    <p:extLst>
      <p:ext uri="{BB962C8B-B14F-4D97-AF65-F5344CB8AC3E}">
        <p14:creationId xmlns:p14="http://schemas.microsoft.com/office/powerpoint/2010/main" val="152181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のみ">
  <p:cSld name="2_タイトルのみ">
    <p:spTree>
      <p:nvGrpSpPr>
        <p:cNvPr id="1" name="Shape 43"/>
        <p:cNvGrpSpPr/>
        <p:nvPr/>
      </p:nvGrpSpPr>
      <p:grpSpPr>
        <a:xfrm>
          <a:off x="0" y="0"/>
          <a:ext cx="0" cy="0"/>
          <a:chOff x="0" y="0"/>
          <a:chExt cx="0" cy="0"/>
        </a:xfrm>
      </p:grpSpPr>
      <p:sp>
        <p:nvSpPr>
          <p:cNvPr id="44" name="Google Shape;44;p52"/>
          <p:cNvSpPr txBox="1">
            <a:spLocks noGrp="1"/>
          </p:cNvSpPr>
          <p:nvPr>
            <p:ph type="title"/>
          </p:nvPr>
        </p:nvSpPr>
        <p:spPr>
          <a:xfrm>
            <a:off x="270934" y="1"/>
            <a:ext cx="10515600" cy="56444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ja-JP" altLang="en-US"/>
              <a:t>マスター タイトルの書式設定</a:t>
            </a:r>
            <a:endParaRPr/>
          </a:p>
        </p:txBody>
      </p:sp>
      <p:sp>
        <p:nvSpPr>
          <p:cNvPr id="45" name="Google Shape;4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52"/>
          <p:cNvSpPr txBox="1">
            <a:spLocks noGrp="1"/>
          </p:cNvSpPr>
          <p:nvPr>
            <p:ph type="sldNum" idx="12"/>
          </p:nvPr>
        </p:nvSpPr>
        <p:spPr>
          <a:xfrm>
            <a:off x="9448800" y="6488014"/>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
        <p:nvSpPr>
          <p:cNvPr id="2" name="角丸四角形 3">
            <a:extLst>
              <a:ext uri="{FF2B5EF4-FFF2-40B4-BE49-F238E27FC236}">
                <a16:creationId xmlns:a16="http://schemas.microsoft.com/office/drawing/2014/main" id="{6CD8098F-CED3-1C09-3547-5A4AF69C666F}"/>
              </a:ext>
            </a:extLst>
          </p:cNvPr>
          <p:cNvSpPr/>
          <p:nvPr/>
        </p:nvSpPr>
        <p:spPr>
          <a:xfrm>
            <a:off x="117929" y="537122"/>
            <a:ext cx="11673737" cy="45719"/>
          </a:xfrm>
          <a:prstGeom prst="roundRect">
            <a:avLst>
              <a:gd name="adj" fmla="val 50000"/>
            </a:avLst>
          </a:prstGeom>
          <a:gradFill flip="none" rotWithShape="1">
            <a:gsLst>
              <a:gs pos="6000">
                <a:schemeClr val="bg1"/>
              </a:gs>
              <a:gs pos="97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3" name="テキスト プレースホルダー 2">
            <a:extLst>
              <a:ext uri="{FF2B5EF4-FFF2-40B4-BE49-F238E27FC236}">
                <a16:creationId xmlns:a16="http://schemas.microsoft.com/office/drawing/2014/main" id="{AF21046F-D870-E998-DC3A-3A24E5B47FEC}"/>
              </a:ext>
            </a:extLst>
          </p:cNvPr>
          <p:cNvSpPr>
            <a:spLocks noGrp="1"/>
          </p:cNvSpPr>
          <p:nvPr>
            <p:ph type="body" idx="13" hasCustomPrompt="1"/>
          </p:nvPr>
        </p:nvSpPr>
        <p:spPr>
          <a:xfrm>
            <a:off x="365863" y="820088"/>
            <a:ext cx="11673737" cy="616743"/>
          </a:xfrm>
        </p:spPr>
        <p:txBody>
          <a:bodyPr>
            <a:normAutofit/>
          </a:bodyPr>
          <a:lstStyle>
            <a:lvl1pPr marL="285750" indent="-285750">
              <a:buClr>
                <a:schemeClr val="accent1"/>
              </a:buClr>
              <a:buFont typeface="BIZ UDPゴシック" panose="020B0400000000000000" pitchFamily="50" charset="-128"/>
              <a:buChar char="┃"/>
              <a:defRPr sz="1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リード文</a:t>
            </a:r>
          </a:p>
        </p:txBody>
      </p:sp>
    </p:spTree>
    <p:extLst>
      <p:ext uri="{BB962C8B-B14F-4D97-AF65-F5344CB8AC3E}">
        <p14:creationId xmlns:p14="http://schemas.microsoft.com/office/powerpoint/2010/main" val="5167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B2393-8158-4D33-AF15-5DEB2C783A6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B33F440-A321-4EF7-AF1F-96D5EA61FBCE}"/>
              </a:ext>
            </a:extLst>
          </p:cNvPr>
          <p:cNvSpPr>
            <a:spLocks noGrp="1"/>
          </p:cNvSpPr>
          <p:nvPr>
            <p:ph type="dt" sz="half" idx="10"/>
          </p:nvPr>
        </p:nvSpPr>
        <p:spPr/>
        <p:txBody>
          <a:bodyPr/>
          <a:lstStyle/>
          <a:p>
            <a:fld id="{4AF4316F-E1CA-4EF2-887E-ADD336FF34D0}" type="datetime1">
              <a:rPr kumimoji="1" lang="ja-JP" altLang="en-US" smtClean="0"/>
              <a:t>2025/6/3</a:t>
            </a:fld>
            <a:endParaRPr kumimoji="1" lang="ja-JP" altLang="en-US"/>
          </a:p>
        </p:txBody>
      </p:sp>
      <p:sp>
        <p:nvSpPr>
          <p:cNvPr id="4" name="フッター プレースホルダー 3">
            <a:extLst>
              <a:ext uri="{FF2B5EF4-FFF2-40B4-BE49-F238E27FC236}">
                <a16:creationId xmlns:a16="http://schemas.microsoft.com/office/drawing/2014/main" id="{FE066D17-F5DC-476E-9639-B2A292E32A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6B36426-568D-47B2-A80F-DA6E21735CF7}"/>
              </a:ext>
            </a:extLst>
          </p:cNvPr>
          <p:cNvSpPr>
            <a:spLocks noGrp="1"/>
          </p:cNvSpPr>
          <p:nvPr>
            <p:ph type="sldNum" sz="quarter" idx="12"/>
          </p:nvPr>
        </p:nvSpPr>
        <p:spPr/>
        <p:txBody>
          <a:bodyPr/>
          <a:lstStyle/>
          <a:p>
            <a:fld id="{7FD71B8F-19C5-4F06-BCF8-FE158FDFD4E5}" type="slidenum">
              <a:rPr kumimoji="1" lang="ja-JP" altLang="en-US" smtClean="0"/>
              <a:t>‹#›</a:t>
            </a:fld>
            <a:endParaRPr kumimoji="1" lang="ja-JP" altLang="en-US"/>
          </a:p>
        </p:txBody>
      </p:sp>
      <p:sp>
        <p:nvSpPr>
          <p:cNvPr id="6" name="角丸四角形 3">
            <a:extLst>
              <a:ext uri="{FF2B5EF4-FFF2-40B4-BE49-F238E27FC236}">
                <a16:creationId xmlns:a16="http://schemas.microsoft.com/office/drawing/2014/main" id="{2259F500-C6A3-4AE5-AF1D-B2D6CE12E10A}"/>
              </a:ext>
            </a:extLst>
          </p:cNvPr>
          <p:cNvSpPr/>
          <p:nvPr/>
        </p:nvSpPr>
        <p:spPr>
          <a:xfrm>
            <a:off x="117929" y="537122"/>
            <a:ext cx="11673737" cy="45719"/>
          </a:xfrm>
          <a:prstGeom prst="roundRect">
            <a:avLst>
              <a:gd name="adj" fmla="val 50000"/>
            </a:avLst>
          </a:prstGeom>
          <a:gradFill flip="none" rotWithShape="1">
            <a:gsLst>
              <a:gs pos="6000">
                <a:schemeClr val="bg1"/>
              </a:gs>
              <a:gs pos="97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8" name="テキスト プレースホルダー 2">
            <a:extLst>
              <a:ext uri="{FF2B5EF4-FFF2-40B4-BE49-F238E27FC236}">
                <a16:creationId xmlns:a16="http://schemas.microsoft.com/office/drawing/2014/main" id="{114C3B7A-4660-48B3-8E90-2AF06AFE1C7C}"/>
              </a:ext>
            </a:extLst>
          </p:cNvPr>
          <p:cNvSpPr>
            <a:spLocks noGrp="1"/>
          </p:cNvSpPr>
          <p:nvPr>
            <p:ph type="body" idx="13" hasCustomPrompt="1"/>
          </p:nvPr>
        </p:nvSpPr>
        <p:spPr>
          <a:xfrm>
            <a:off x="365863" y="820088"/>
            <a:ext cx="11673737" cy="616743"/>
          </a:xfrm>
        </p:spPr>
        <p:txBody>
          <a:bodyPr>
            <a:normAutofit/>
          </a:bodyPr>
          <a:lstStyle>
            <a:lvl1pPr marL="285750" indent="-285750">
              <a:buClr>
                <a:schemeClr val="accent1"/>
              </a:buClr>
              <a:buFont typeface="BIZ UDPゴシック" panose="020B0400000000000000" pitchFamily="50" charset="-128"/>
              <a:buChar char="┃"/>
              <a:defRPr sz="1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リード文</a:t>
            </a:r>
          </a:p>
        </p:txBody>
      </p:sp>
    </p:spTree>
    <p:extLst>
      <p:ext uri="{BB962C8B-B14F-4D97-AF65-F5344CB8AC3E}">
        <p14:creationId xmlns:p14="http://schemas.microsoft.com/office/powerpoint/2010/main" val="189808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4E5108-3228-43EA-BCBA-EAE68EC47DFB}"/>
              </a:ext>
            </a:extLst>
          </p:cNvPr>
          <p:cNvSpPr>
            <a:spLocks noGrp="1"/>
          </p:cNvSpPr>
          <p:nvPr>
            <p:ph type="title"/>
          </p:nvPr>
        </p:nvSpPr>
        <p:spPr>
          <a:xfrm>
            <a:off x="831850" y="1709739"/>
            <a:ext cx="10515600" cy="1719262"/>
          </a:xfrm>
        </p:spPr>
        <p:txBody>
          <a:bodyPr anchor="ctr"/>
          <a:lstStyle>
            <a:lvl1pPr>
              <a:defRPr sz="6000"/>
            </a:lvl1pPr>
          </a:lstStyle>
          <a:p>
            <a:r>
              <a:rPr kumimoji="1" lang="ja-JP" altLang="en-US"/>
              <a:t>マスター タイトルの書式設定</a:t>
            </a:r>
            <a:endParaRPr kumimoji="1" lang="ja-JP" altLang="en-US" dirty="0"/>
          </a:p>
        </p:txBody>
      </p:sp>
      <p:sp>
        <p:nvSpPr>
          <p:cNvPr id="3" name="テキスト プレースホルダー 2">
            <a:extLst>
              <a:ext uri="{FF2B5EF4-FFF2-40B4-BE49-F238E27FC236}">
                <a16:creationId xmlns:a16="http://schemas.microsoft.com/office/drawing/2014/main" id="{2E75296B-7AEB-45B7-86C8-1DC189CDEEB3}"/>
              </a:ext>
            </a:extLst>
          </p:cNvPr>
          <p:cNvSpPr>
            <a:spLocks noGrp="1"/>
          </p:cNvSpPr>
          <p:nvPr>
            <p:ph type="body" idx="1" hasCustomPrompt="1"/>
          </p:nvPr>
        </p:nvSpPr>
        <p:spPr>
          <a:xfrm>
            <a:off x="831850" y="4589463"/>
            <a:ext cx="10515600" cy="1500187"/>
          </a:xfrm>
        </p:spPr>
        <p:txBody>
          <a:bodyPr>
            <a:normAutofit/>
          </a:bodyPr>
          <a:lstStyle>
            <a:lvl1pPr marL="342900" indent="-342900">
              <a:buFont typeface="Arial" panose="020B0604020202020204" pitchFamily="34" charset="0"/>
              <a:buChar char="•"/>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項目</a:t>
            </a:r>
          </a:p>
        </p:txBody>
      </p:sp>
      <p:sp>
        <p:nvSpPr>
          <p:cNvPr id="4" name="日付プレースホルダー 3">
            <a:extLst>
              <a:ext uri="{FF2B5EF4-FFF2-40B4-BE49-F238E27FC236}">
                <a16:creationId xmlns:a16="http://schemas.microsoft.com/office/drawing/2014/main" id="{79986C51-EBCB-4293-9E22-8063715C4347}"/>
              </a:ext>
            </a:extLst>
          </p:cNvPr>
          <p:cNvSpPr>
            <a:spLocks noGrp="1"/>
          </p:cNvSpPr>
          <p:nvPr>
            <p:ph type="dt" sz="half" idx="10"/>
          </p:nvPr>
        </p:nvSpPr>
        <p:spPr/>
        <p:txBody>
          <a:bodyPr/>
          <a:lstStyle/>
          <a:p>
            <a:fld id="{5577FDFC-F590-4F59-84C9-8D2BEE8E1532}" type="datetime1">
              <a:rPr kumimoji="1" lang="ja-JP" altLang="en-US" smtClean="0"/>
              <a:t>2025/6/3</a:t>
            </a:fld>
            <a:endParaRPr kumimoji="1" lang="ja-JP" altLang="en-US"/>
          </a:p>
        </p:txBody>
      </p:sp>
      <p:sp>
        <p:nvSpPr>
          <p:cNvPr id="5" name="フッター プレースホルダー 4">
            <a:extLst>
              <a:ext uri="{FF2B5EF4-FFF2-40B4-BE49-F238E27FC236}">
                <a16:creationId xmlns:a16="http://schemas.microsoft.com/office/drawing/2014/main" id="{9BC1EDE3-F81C-45FC-817D-99CACA2337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73AB9C-19B4-45E6-8265-4F279CC6BACF}"/>
              </a:ext>
            </a:extLst>
          </p:cNvPr>
          <p:cNvSpPr>
            <a:spLocks noGrp="1"/>
          </p:cNvSpPr>
          <p:nvPr>
            <p:ph type="sldNum" sz="quarter" idx="12"/>
          </p:nvPr>
        </p:nvSpPr>
        <p:spPr/>
        <p:txBody>
          <a:bodyPr/>
          <a:lstStyle/>
          <a:p>
            <a:fld id="{7FD71B8F-19C5-4F06-BCF8-FE158FDFD4E5}" type="slidenum">
              <a:rPr kumimoji="1" lang="ja-JP" altLang="en-US" smtClean="0"/>
              <a:t>‹#›</a:t>
            </a:fld>
            <a:endParaRPr kumimoji="1" lang="ja-JP" altLang="en-US"/>
          </a:p>
        </p:txBody>
      </p:sp>
      <p:sp>
        <p:nvSpPr>
          <p:cNvPr id="8" name="テキスト プレースホルダー 2">
            <a:extLst>
              <a:ext uri="{FF2B5EF4-FFF2-40B4-BE49-F238E27FC236}">
                <a16:creationId xmlns:a16="http://schemas.microsoft.com/office/drawing/2014/main" id="{0002B868-ABCF-40BE-8B24-6E8DA98CEA09}"/>
              </a:ext>
            </a:extLst>
          </p:cNvPr>
          <p:cNvSpPr>
            <a:spLocks noGrp="1"/>
          </p:cNvSpPr>
          <p:nvPr>
            <p:ph type="body" idx="13" hasCustomPrompt="1"/>
          </p:nvPr>
        </p:nvSpPr>
        <p:spPr>
          <a:xfrm>
            <a:off x="831850" y="3468022"/>
            <a:ext cx="10515600" cy="915294"/>
          </a:xfrm>
        </p:spPr>
        <p:txBody>
          <a:bodyPr>
            <a:normAutofit/>
          </a:bodyPr>
          <a:lstStyle>
            <a:lvl1pPr marL="0" indent="0">
              <a:lnSpc>
                <a:spcPct val="150000"/>
              </a:lnSpc>
              <a:buFont typeface="Arial" panose="020B0604020202020204" pitchFamily="34" charset="0"/>
              <a:buNone/>
              <a:defRPr sz="2000">
                <a:solidFill>
                  <a:srgbClr val="20386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章の概要リード文</a:t>
            </a:r>
          </a:p>
        </p:txBody>
      </p:sp>
    </p:spTree>
    <p:extLst>
      <p:ext uri="{BB962C8B-B14F-4D97-AF65-F5344CB8AC3E}">
        <p14:creationId xmlns:p14="http://schemas.microsoft.com/office/powerpoint/2010/main" val="120968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E776611-D385-414B-A194-49A0FE78B3FD}"/>
              </a:ext>
            </a:extLst>
          </p:cNvPr>
          <p:cNvSpPr>
            <a:spLocks noGrp="1"/>
          </p:cNvSpPr>
          <p:nvPr>
            <p:ph type="dt" sz="half" idx="10"/>
          </p:nvPr>
        </p:nvSpPr>
        <p:spPr/>
        <p:txBody>
          <a:bodyPr/>
          <a:lstStyle/>
          <a:p>
            <a:fld id="{323A11B4-297B-4C89-B4AC-6D93F0ED6E02}" type="datetime1">
              <a:rPr kumimoji="1" lang="ja-JP" altLang="en-US" smtClean="0"/>
              <a:t>2025/6/3</a:t>
            </a:fld>
            <a:endParaRPr kumimoji="1" lang="ja-JP" altLang="en-US"/>
          </a:p>
        </p:txBody>
      </p:sp>
      <p:sp>
        <p:nvSpPr>
          <p:cNvPr id="3" name="フッター プレースホルダー 2">
            <a:extLst>
              <a:ext uri="{FF2B5EF4-FFF2-40B4-BE49-F238E27FC236}">
                <a16:creationId xmlns:a16="http://schemas.microsoft.com/office/drawing/2014/main" id="{98BC8CC9-C7F7-4B68-9698-983E732B3EA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F6CF0C-3492-4D54-A6D6-3F7B3FA2352A}"/>
              </a:ext>
            </a:extLst>
          </p:cNvPr>
          <p:cNvSpPr>
            <a:spLocks noGrp="1"/>
          </p:cNvSpPr>
          <p:nvPr>
            <p:ph type="sldNum" sz="quarter" idx="12"/>
          </p:nvPr>
        </p:nvSpPr>
        <p:spPr/>
        <p:txBody>
          <a:bodyPr/>
          <a:lstStyle/>
          <a:p>
            <a:fld id="{7FD71B8F-19C5-4F06-BCF8-FE158FDFD4E5}" type="slidenum">
              <a:rPr kumimoji="1" lang="ja-JP" altLang="en-US" smtClean="0"/>
              <a:t>‹#›</a:t>
            </a:fld>
            <a:endParaRPr kumimoji="1" lang="ja-JP" altLang="en-US"/>
          </a:p>
        </p:txBody>
      </p:sp>
    </p:spTree>
    <p:extLst>
      <p:ext uri="{BB962C8B-B14F-4D97-AF65-F5344CB8AC3E}">
        <p14:creationId xmlns:p14="http://schemas.microsoft.com/office/powerpoint/2010/main" val="404080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85B8F5-EDB9-4CC4-A018-DD2EAEB218F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5F0E904-96A7-4EA5-8062-4D3886353E6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A5CF11-B2FA-4385-BFDE-D284947CBDA1}"/>
              </a:ext>
            </a:extLst>
          </p:cNvPr>
          <p:cNvSpPr>
            <a:spLocks noGrp="1"/>
          </p:cNvSpPr>
          <p:nvPr>
            <p:ph type="dt" sz="half" idx="10"/>
          </p:nvPr>
        </p:nvSpPr>
        <p:spPr/>
        <p:txBody>
          <a:bodyPr/>
          <a:lstStyle/>
          <a:p>
            <a:fld id="{F7C32CC3-DBF9-4E40-B7B0-4A95AD3B5207}" type="datetime1">
              <a:rPr kumimoji="1" lang="ja-JP" altLang="en-US" smtClean="0"/>
              <a:t>2025/6/3</a:t>
            </a:fld>
            <a:endParaRPr kumimoji="1" lang="ja-JP" altLang="en-US"/>
          </a:p>
        </p:txBody>
      </p:sp>
      <p:sp>
        <p:nvSpPr>
          <p:cNvPr id="5" name="フッター プレースホルダー 4">
            <a:extLst>
              <a:ext uri="{FF2B5EF4-FFF2-40B4-BE49-F238E27FC236}">
                <a16:creationId xmlns:a16="http://schemas.microsoft.com/office/drawing/2014/main" id="{88D498BE-5A7B-40A6-9CC2-83D6336629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AA6868-CCD3-49C2-B781-44975EC50940}"/>
              </a:ext>
            </a:extLst>
          </p:cNvPr>
          <p:cNvSpPr>
            <a:spLocks noGrp="1"/>
          </p:cNvSpPr>
          <p:nvPr>
            <p:ph type="sldNum" sz="quarter" idx="12"/>
          </p:nvPr>
        </p:nvSpPr>
        <p:spPr/>
        <p:txBody>
          <a:bodyPr/>
          <a:lstStyle/>
          <a:p>
            <a:fld id="{7FD71B8F-19C5-4F06-BCF8-FE158FDFD4E5}" type="slidenum">
              <a:rPr kumimoji="1" lang="ja-JP" altLang="en-US" smtClean="0"/>
              <a:t>‹#›</a:t>
            </a:fld>
            <a:endParaRPr kumimoji="1" lang="ja-JP" altLang="en-US"/>
          </a:p>
        </p:txBody>
      </p:sp>
      <p:pic>
        <p:nvPicPr>
          <p:cNvPr id="8" name="図 7" descr="テキスト&#10;&#10;自動的に生成された説明">
            <a:extLst>
              <a:ext uri="{FF2B5EF4-FFF2-40B4-BE49-F238E27FC236}">
                <a16:creationId xmlns:a16="http://schemas.microsoft.com/office/drawing/2014/main" id="{CB20E509-DB62-4BB0-8428-FFEC41CB60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6534" y="73183"/>
            <a:ext cx="1253067" cy="422910"/>
          </a:xfrm>
          <a:prstGeom prst="rect">
            <a:avLst/>
          </a:prstGeom>
        </p:spPr>
      </p:pic>
      <p:sp>
        <p:nvSpPr>
          <p:cNvPr id="9" name="角丸四角形 3">
            <a:extLst>
              <a:ext uri="{FF2B5EF4-FFF2-40B4-BE49-F238E27FC236}">
                <a16:creationId xmlns:a16="http://schemas.microsoft.com/office/drawing/2014/main" id="{48DFF56E-90F7-8447-7F6B-9C3E02067447}"/>
              </a:ext>
            </a:extLst>
          </p:cNvPr>
          <p:cNvSpPr/>
          <p:nvPr/>
        </p:nvSpPr>
        <p:spPr>
          <a:xfrm>
            <a:off x="117929" y="537122"/>
            <a:ext cx="11673737" cy="45719"/>
          </a:xfrm>
          <a:prstGeom prst="roundRect">
            <a:avLst>
              <a:gd name="adj" fmla="val 50000"/>
            </a:avLst>
          </a:prstGeom>
          <a:gradFill flip="none" rotWithShape="1">
            <a:gsLst>
              <a:gs pos="6000">
                <a:schemeClr val="bg1"/>
              </a:gs>
              <a:gs pos="97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Tree>
    <p:extLst>
      <p:ext uri="{BB962C8B-B14F-4D97-AF65-F5344CB8AC3E}">
        <p14:creationId xmlns:p14="http://schemas.microsoft.com/office/powerpoint/2010/main" val="342253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1FE935-F189-441D-987F-AADF5451A2C3}" type="datetime1">
              <a:rPr kumimoji="1" lang="ja-JP" altLang="en-US" smtClean="0"/>
              <a:t>2025/6/3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37B2284-9D2A-472E-A1F4-461FC825C127}" type="slidenum">
              <a:rPr kumimoji="1" lang="ja-JP" altLang="en-US" smtClean="0"/>
              <a:t>‹#›</a:t>
            </a:fld>
            <a:endParaRPr kumimoji="1" lang="ja-JP" altLang="en-US"/>
          </a:p>
        </p:txBody>
      </p:sp>
    </p:spTree>
    <p:extLst>
      <p:ext uri="{BB962C8B-B14F-4D97-AF65-F5344CB8AC3E}">
        <p14:creationId xmlns:p14="http://schemas.microsoft.com/office/powerpoint/2010/main" val="69918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BB2393-8158-4D33-AF15-5DEB2C783A68}"/>
              </a:ext>
            </a:extLst>
          </p:cNvPr>
          <p:cNvSpPr>
            <a:spLocks noGrp="1"/>
          </p:cNvSpPr>
          <p:nvPr>
            <p:ph type="title"/>
          </p:nvPr>
        </p:nvSpPr>
        <p:spPr/>
        <p:txBody>
          <a:bodyPr/>
          <a:lstStyle/>
          <a:p>
            <a:r>
              <a:rPr kumimoji="1" lang="ja-JP" altLang="en-US"/>
              <a:t>マスター タイトルの書式設定</a:t>
            </a:r>
            <a:endParaRPr kumimoji="1" lang="ja-JP" altLang="en-US" dirty="0"/>
          </a:p>
        </p:txBody>
      </p:sp>
      <p:sp>
        <p:nvSpPr>
          <p:cNvPr id="3" name="日付プレースホルダー 2">
            <a:extLst>
              <a:ext uri="{FF2B5EF4-FFF2-40B4-BE49-F238E27FC236}">
                <a16:creationId xmlns:a16="http://schemas.microsoft.com/office/drawing/2014/main" id="{9B33F440-A321-4EF7-AF1F-96D5EA61FBCE}"/>
              </a:ext>
            </a:extLst>
          </p:cNvPr>
          <p:cNvSpPr>
            <a:spLocks noGrp="1"/>
          </p:cNvSpPr>
          <p:nvPr>
            <p:ph type="dt" sz="half" idx="10"/>
          </p:nvPr>
        </p:nvSpPr>
        <p:spPr/>
        <p:txBody>
          <a:bodyPr/>
          <a:lstStyle/>
          <a:p>
            <a:fld id="{79B2408A-BAC1-4E5B-BCFF-BCBBE654E7E9}" type="datetime1">
              <a:rPr kumimoji="1" lang="ja-JP" altLang="en-US" smtClean="0"/>
              <a:t>2025/6/3</a:t>
            </a:fld>
            <a:endParaRPr kumimoji="1" lang="ja-JP" altLang="en-US"/>
          </a:p>
        </p:txBody>
      </p:sp>
      <p:sp>
        <p:nvSpPr>
          <p:cNvPr id="4" name="フッター プレースホルダー 3">
            <a:extLst>
              <a:ext uri="{FF2B5EF4-FFF2-40B4-BE49-F238E27FC236}">
                <a16:creationId xmlns:a16="http://schemas.microsoft.com/office/drawing/2014/main" id="{FE066D17-F5DC-476E-9639-B2A292E32AF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6B36426-568D-47B2-A80F-DA6E21735CF7}"/>
              </a:ext>
            </a:extLst>
          </p:cNvPr>
          <p:cNvSpPr>
            <a:spLocks noGrp="1"/>
          </p:cNvSpPr>
          <p:nvPr>
            <p:ph type="sldNum" sz="quarter" idx="12"/>
          </p:nvPr>
        </p:nvSpPr>
        <p:spPr/>
        <p:txBody>
          <a:bodyPr/>
          <a:lstStyle/>
          <a:p>
            <a:fld id="{317B9FBD-496A-4AEE-946F-17FFC0596E43}" type="slidenum">
              <a:rPr kumimoji="1" lang="ja-JP" altLang="en-US" smtClean="0"/>
              <a:t>‹#›</a:t>
            </a:fld>
            <a:endParaRPr kumimoji="1" lang="ja-JP" altLang="en-US"/>
          </a:p>
        </p:txBody>
      </p:sp>
      <p:sp>
        <p:nvSpPr>
          <p:cNvPr id="8" name="角丸四角形 3">
            <a:extLst>
              <a:ext uri="{FF2B5EF4-FFF2-40B4-BE49-F238E27FC236}">
                <a16:creationId xmlns:a16="http://schemas.microsoft.com/office/drawing/2014/main" id="{70D4075E-B3AF-73FE-9BF8-DCEEF013F7BB}"/>
              </a:ext>
            </a:extLst>
          </p:cNvPr>
          <p:cNvSpPr/>
          <p:nvPr/>
        </p:nvSpPr>
        <p:spPr>
          <a:xfrm>
            <a:off x="117929" y="537122"/>
            <a:ext cx="11673737" cy="45719"/>
          </a:xfrm>
          <a:prstGeom prst="roundRect">
            <a:avLst>
              <a:gd name="adj" fmla="val 50000"/>
            </a:avLst>
          </a:prstGeom>
          <a:gradFill flip="none" rotWithShape="1">
            <a:gsLst>
              <a:gs pos="6000">
                <a:schemeClr val="bg1"/>
              </a:gs>
              <a:gs pos="97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Tree>
    <p:extLst>
      <p:ext uri="{BB962C8B-B14F-4D97-AF65-F5344CB8AC3E}">
        <p14:creationId xmlns:p14="http://schemas.microsoft.com/office/powerpoint/2010/main" val="59229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p:cSld name="Title and body">
    <p:spTree>
      <p:nvGrpSpPr>
        <p:cNvPr id="1" name="Shape 16"/>
        <p:cNvGrpSpPr/>
        <p:nvPr/>
      </p:nvGrpSpPr>
      <p:grpSpPr>
        <a:xfrm>
          <a:off x="0" y="0"/>
          <a:ext cx="0" cy="0"/>
          <a:chOff x="0" y="0"/>
          <a:chExt cx="0" cy="0"/>
        </a:xfrm>
      </p:grpSpPr>
      <p:sp>
        <p:nvSpPr>
          <p:cNvPr id="17" name="Google Shape;17;p12"/>
          <p:cNvSpPr txBox="1">
            <a:spLocks noGrp="1"/>
          </p:cNvSpPr>
          <p:nvPr>
            <p:ph type="title"/>
          </p:nvPr>
        </p:nvSpPr>
        <p:spPr>
          <a:xfrm>
            <a:off x="154129" y="2567"/>
            <a:ext cx="11360800" cy="56145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r>
              <a:rPr lang="ja-JP" altLang="en-US"/>
              <a:t>マスター タイトルの書式設定</a:t>
            </a:r>
            <a:endParaRPr dirty="0"/>
          </a:p>
        </p:txBody>
      </p:sp>
      <p:sp>
        <p:nvSpPr>
          <p:cNvPr id="18" name="Google Shape;18;p12"/>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189" lvl="0" indent="-342891" algn="l">
              <a:lnSpc>
                <a:spcPct val="115000"/>
              </a:lnSpc>
              <a:spcBef>
                <a:spcPts val="0"/>
              </a:spcBef>
              <a:spcAft>
                <a:spcPts val="0"/>
              </a:spcAft>
              <a:buSzPts val="1800"/>
              <a:buChar char="●"/>
              <a:defRPr/>
            </a:lvl1pPr>
            <a:lvl2pPr marL="914377" lvl="1" indent="-317492" algn="l">
              <a:lnSpc>
                <a:spcPct val="115000"/>
              </a:lnSpc>
              <a:spcBef>
                <a:spcPts val="0"/>
              </a:spcBef>
              <a:spcAft>
                <a:spcPts val="0"/>
              </a:spcAft>
              <a:buSzPts val="1400"/>
              <a:buChar char="○"/>
              <a:defRPr/>
            </a:lvl2pPr>
            <a:lvl3pPr marL="1371566" lvl="2" indent="-317492" algn="l">
              <a:lnSpc>
                <a:spcPct val="115000"/>
              </a:lnSpc>
              <a:spcBef>
                <a:spcPts val="0"/>
              </a:spcBef>
              <a:spcAft>
                <a:spcPts val="0"/>
              </a:spcAft>
              <a:buSzPts val="1400"/>
              <a:buChar char="■"/>
              <a:defRPr/>
            </a:lvl3pPr>
            <a:lvl4pPr marL="1828754" lvl="3" indent="-317492" algn="l">
              <a:lnSpc>
                <a:spcPct val="115000"/>
              </a:lnSpc>
              <a:spcBef>
                <a:spcPts val="0"/>
              </a:spcBef>
              <a:spcAft>
                <a:spcPts val="0"/>
              </a:spcAft>
              <a:buSzPts val="1400"/>
              <a:buChar char="●"/>
              <a:defRPr/>
            </a:lvl4pPr>
            <a:lvl5pPr marL="2285943" lvl="4" indent="-317492" algn="l">
              <a:lnSpc>
                <a:spcPct val="115000"/>
              </a:lnSpc>
              <a:spcBef>
                <a:spcPts val="0"/>
              </a:spcBef>
              <a:spcAft>
                <a:spcPts val="0"/>
              </a:spcAft>
              <a:buSzPts val="1400"/>
              <a:buChar char="○"/>
              <a:defRPr/>
            </a:lvl5pPr>
            <a:lvl6pPr marL="2743131" lvl="5" indent="-317492" algn="l">
              <a:lnSpc>
                <a:spcPct val="115000"/>
              </a:lnSpc>
              <a:spcBef>
                <a:spcPts val="0"/>
              </a:spcBef>
              <a:spcAft>
                <a:spcPts val="0"/>
              </a:spcAft>
              <a:buSzPts val="1400"/>
              <a:buChar char="■"/>
              <a:defRPr/>
            </a:lvl6pPr>
            <a:lvl7pPr marL="3200320" lvl="6" indent="-317492" algn="l">
              <a:lnSpc>
                <a:spcPct val="115000"/>
              </a:lnSpc>
              <a:spcBef>
                <a:spcPts val="0"/>
              </a:spcBef>
              <a:spcAft>
                <a:spcPts val="0"/>
              </a:spcAft>
              <a:buSzPts val="1400"/>
              <a:buChar char="●"/>
              <a:defRPr/>
            </a:lvl7pPr>
            <a:lvl8pPr marL="3657509" lvl="7" indent="-317492" algn="l">
              <a:lnSpc>
                <a:spcPct val="115000"/>
              </a:lnSpc>
              <a:spcBef>
                <a:spcPts val="0"/>
              </a:spcBef>
              <a:spcAft>
                <a:spcPts val="0"/>
              </a:spcAft>
              <a:buSzPts val="1400"/>
              <a:buChar char="○"/>
              <a:defRPr/>
            </a:lvl8pPr>
            <a:lvl9pPr marL="4114697" lvl="8" indent="-317492" algn="l">
              <a:lnSpc>
                <a:spcPct val="115000"/>
              </a:lnSpc>
              <a:spcBef>
                <a:spcPts val="0"/>
              </a:spcBef>
              <a:spcAft>
                <a:spcPts val="0"/>
              </a:spcAft>
              <a:buSzPts val="1400"/>
              <a:buChar char="■"/>
              <a:defRPr/>
            </a:lvl9pPr>
          </a:lstStyle>
          <a:p>
            <a:pPr lvl="0"/>
            <a:r>
              <a:rPr lang="ja-JP" altLang="en-US"/>
              <a:t>マスター テキストの書式設定</a:t>
            </a:r>
          </a:p>
        </p:txBody>
      </p:sp>
      <p:sp>
        <p:nvSpPr>
          <p:cNvPr id="6" name="スライド番号プレースホルダー 4">
            <a:extLst>
              <a:ext uri="{FF2B5EF4-FFF2-40B4-BE49-F238E27FC236}">
                <a16:creationId xmlns:a16="http://schemas.microsoft.com/office/drawing/2014/main" id="{1CDFEB63-72A3-5467-3A14-5A57E100D1A9}"/>
              </a:ext>
            </a:extLst>
          </p:cNvPr>
          <p:cNvSpPr>
            <a:spLocks noGrp="1"/>
          </p:cNvSpPr>
          <p:nvPr>
            <p:ph type="sldNum" sz="quarter" idx="12"/>
          </p:nvPr>
        </p:nvSpPr>
        <p:spPr>
          <a:xfrm>
            <a:off x="9448800" y="6488014"/>
            <a:ext cx="2743200" cy="365125"/>
          </a:xfrm>
        </p:spPr>
        <p:txBody>
          <a:bodyPr/>
          <a:lstStyle/>
          <a:p>
            <a:fld id="{317B9FBD-496A-4AEE-946F-17FFC0596E43}" type="slidenum">
              <a:rPr kumimoji="1" lang="ja-JP" altLang="en-US" smtClean="0"/>
              <a:t>‹#›</a:t>
            </a:fld>
            <a:endParaRPr kumimoji="1" lang="ja-JP" altLang="en-US"/>
          </a:p>
        </p:txBody>
      </p:sp>
      <p:sp>
        <p:nvSpPr>
          <p:cNvPr id="2" name="角丸四角形 3">
            <a:extLst>
              <a:ext uri="{FF2B5EF4-FFF2-40B4-BE49-F238E27FC236}">
                <a16:creationId xmlns:a16="http://schemas.microsoft.com/office/drawing/2014/main" id="{956A7A3A-6867-E6CD-101B-8AC333669D50}"/>
              </a:ext>
            </a:extLst>
          </p:cNvPr>
          <p:cNvSpPr/>
          <p:nvPr/>
        </p:nvSpPr>
        <p:spPr>
          <a:xfrm>
            <a:off x="117929" y="537122"/>
            <a:ext cx="11673737" cy="45719"/>
          </a:xfrm>
          <a:prstGeom prst="roundRect">
            <a:avLst>
              <a:gd name="adj" fmla="val 50000"/>
            </a:avLst>
          </a:prstGeom>
          <a:gradFill flip="none" rotWithShape="1">
            <a:gsLst>
              <a:gs pos="6000">
                <a:schemeClr val="bg1"/>
              </a:gs>
              <a:gs pos="97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Tree>
    <p:extLst>
      <p:ext uri="{BB962C8B-B14F-4D97-AF65-F5344CB8AC3E}">
        <p14:creationId xmlns:p14="http://schemas.microsoft.com/office/powerpoint/2010/main" val="371368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8"/>
        <p:cNvGrpSpPr/>
        <p:nvPr/>
      </p:nvGrpSpPr>
      <p:grpSpPr>
        <a:xfrm>
          <a:off x="0" y="0"/>
          <a:ext cx="0" cy="0"/>
          <a:chOff x="0" y="0"/>
          <a:chExt cx="0" cy="0"/>
        </a:xfrm>
      </p:grpSpPr>
      <p:sp>
        <p:nvSpPr>
          <p:cNvPr id="19" name="Google Shape;19;p31"/>
          <p:cNvSpPr txBox="1">
            <a:spLocks noGrp="1"/>
          </p:cNvSpPr>
          <p:nvPr>
            <p:ph type="title"/>
          </p:nvPr>
        </p:nvSpPr>
        <p:spPr>
          <a:xfrm>
            <a:off x="536233" y="2195000"/>
            <a:ext cx="11360800" cy="26016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Clr>
                <a:schemeClr val="lt1"/>
              </a:buClr>
              <a:buSzPts val="3600"/>
              <a:buNone/>
              <a:defRPr sz="4800">
                <a:solidFill>
                  <a:schemeClr val="lt1"/>
                </a:solidFill>
              </a:defRPr>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r>
              <a:rPr lang="ja-JP" altLang="en-US"/>
              <a:t>マスター タイトルの書式設定</a:t>
            </a:r>
            <a:endParaRPr/>
          </a:p>
        </p:txBody>
      </p:sp>
    </p:spTree>
    <p:extLst>
      <p:ext uri="{BB962C8B-B14F-4D97-AF65-F5344CB8AC3E}">
        <p14:creationId xmlns:p14="http://schemas.microsoft.com/office/powerpoint/2010/main" val="207332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B905262-C621-4C80-B517-DE0860DBA376}"/>
              </a:ext>
            </a:extLst>
          </p:cNvPr>
          <p:cNvSpPr>
            <a:spLocks noGrp="1"/>
          </p:cNvSpPr>
          <p:nvPr>
            <p:ph type="title"/>
          </p:nvPr>
        </p:nvSpPr>
        <p:spPr>
          <a:xfrm>
            <a:off x="270934" y="1"/>
            <a:ext cx="10515600" cy="56444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38E2D5A5-CBF4-47E6-B23D-856486110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0D09FF-5AF2-4090-B8C0-6131DA21B3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5DB69-2463-4526-9A3D-7618A04C814B}" type="datetime1">
              <a:rPr kumimoji="1" lang="ja-JP" altLang="en-US" smtClean="0"/>
              <a:t>2025/6/3</a:t>
            </a:fld>
            <a:endParaRPr kumimoji="1" lang="ja-JP" altLang="en-US"/>
          </a:p>
        </p:txBody>
      </p:sp>
      <p:sp>
        <p:nvSpPr>
          <p:cNvPr id="5" name="フッター プレースホルダー 4">
            <a:extLst>
              <a:ext uri="{FF2B5EF4-FFF2-40B4-BE49-F238E27FC236}">
                <a16:creationId xmlns:a16="http://schemas.microsoft.com/office/drawing/2014/main" id="{A6C715A0-F766-41DF-9F85-ECC91D342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815F94E-6E37-49CF-8718-F221A93D83FE}"/>
              </a:ext>
            </a:extLst>
          </p:cNvPr>
          <p:cNvSpPr>
            <a:spLocks noGrp="1"/>
          </p:cNvSpPr>
          <p:nvPr>
            <p:ph type="sldNum" sz="quarter" idx="4"/>
          </p:nvPr>
        </p:nvSpPr>
        <p:spPr>
          <a:xfrm>
            <a:off x="9448800" y="648801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71B8F-19C5-4F06-BCF8-FE158FDFD4E5}" type="slidenum">
              <a:rPr kumimoji="1" lang="ja-JP" altLang="en-US" smtClean="0"/>
              <a:t>‹#›</a:t>
            </a:fld>
            <a:endParaRPr kumimoji="1" lang="ja-JP" altLang="en-US"/>
          </a:p>
        </p:txBody>
      </p:sp>
    </p:spTree>
    <p:extLst>
      <p:ext uri="{BB962C8B-B14F-4D97-AF65-F5344CB8AC3E}">
        <p14:creationId xmlns:p14="http://schemas.microsoft.com/office/powerpoint/2010/main" val="323890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kumimoji="1" sz="2400" b="1"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1523998" y="518062"/>
            <a:ext cx="9144000" cy="930962"/>
          </a:xfrm>
        </p:spPr>
        <p:txBody>
          <a:bodyPr anchor="t">
            <a:normAutofit/>
          </a:bodyPr>
          <a:lstStyle/>
          <a:p>
            <a:r>
              <a:rPr kumimoji="1" lang="en-US" altLang="ja-JP" sz="3600" dirty="0">
                <a:latin typeface="+mn-ea"/>
                <a:ea typeface="+mn-ea"/>
              </a:rPr>
              <a:t>OSAKA</a:t>
            </a:r>
            <a:r>
              <a:rPr kumimoji="1" lang="ja-JP" altLang="en-US" sz="3600" dirty="0">
                <a:latin typeface="+mn-ea"/>
                <a:ea typeface="+mn-ea"/>
              </a:rPr>
              <a:t>イノベーションデータラボ</a:t>
            </a:r>
            <a:br>
              <a:rPr kumimoji="1" lang="en-US" altLang="ja-JP" sz="4000" dirty="0">
                <a:latin typeface="+mn-ea"/>
                <a:ea typeface="+mn-ea"/>
              </a:rPr>
            </a:br>
            <a:r>
              <a:rPr kumimoji="1" lang="ja-JP" altLang="en-US" sz="2400" dirty="0">
                <a:latin typeface="+mn-ea"/>
                <a:ea typeface="+mn-ea"/>
              </a:rPr>
              <a:t>「</a:t>
            </a:r>
            <a:r>
              <a:rPr kumimoji="1" lang="en-US" altLang="ja-JP" sz="2400" dirty="0">
                <a:latin typeface="+mn-ea"/>
                <a:ea typeface="+mn-ea"/>
              </a:rPr>
              <a:t>beyond</a:t>
            </a:r>
            <a:r>
              <a:rPr kumimoji="1" lang="ja-JP" altLang="en-US" sz="2400" dirty="0">
                <a:latin typeface="+mn-ea"/>
                <a:ea typeface="+mn-ea"/>
              </a:rPr>
              <a:t>万博でデータが未来を創る</a:t>
            </a:r>
            <a:r>
              <a:rPr lang="ja-JP" altLang="en-US" sz="2400" dirty="0">
                <a:latin typeface="+mn-ea"/>
                <a:ea typeface="+mn-ea"/>
              </a:rPr>
              <a:t>」</a:t>
            </a:r>
            <a:endParaRPr kumimoji="1" lang="ja-JP" altLang="en-US" sz="4000" dirty="0">
              <a:latin typeface="+mn-ea"/>
              <a:ea typeface="+mn-ea"/>
            </a:endParaRPr>
          </a:p>
        </p:txBody>
      </p:sp>
      <p:sp>
        <p:nvSpPr>
          <p:cNvPr id="4" name="テキスト ボックス 3">
            <a:extLst>
              <a:ext uri="{FF2B5EF4-FFF2-40B4-BE49-F238E27FC236}">
                <a16:creationId xmlns:a16="http://schemas.microsoft.com/office/drawing/2014/main" id="{E6231AFA-F676-F45E-CDBC-553BD66D4787}"/>
              </a:ext>
            </a:extLst>
          </p:cNvPr>
          <p:cNvSpPr txBox="1"/>
          <p:nvPr/>
        </p:nvSpPr>
        <p:spPr>
          <a:xfrm>
            <a:off x="7667362" y="6256087"/>
            <a:ext cx="313900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BIZ UDPゴシック"/>
                <a:ea typeface="BIZ UDPゴシック"/>
                <a:cs typeface="+mn-cs"/>
              </a:rPr>
              <a:t>提出期限：</a:t>
            </a:r>
            <a:r>
              <a:rPr kumimoji="1" lang="en-US" altLang="ja-JP" sz="1800" b="0" i="0" u="none" strike="noStrike" kern="1200" cap="none" spc="0" normalizeH="0" baseline="0" noProof="0" dirty="0">
                <a:ln>
                  <a:noFill/>
                </a:ln>
                <a:solidFill>
                  <a:srgbClr val="FF0000"/>
                </a:solidFill>
                <a:effectLst/>
                <a:uLnTx/>
                <a:uFillTx/>
                <a:latin typeface="BIZ UDPゴシック"/>
                <a:ea typeface="BIZ UDPゴシック"/>
                <a:cs typeface="+mn-cs"/>
              </a:rPr>
              <a:t>2025</a:t>
            </a:r>
            <a:r>
              <a:rPr kumimoji="1" lang="ja-JP" altLang="en-US" sz="1800" b="0" i="0" u="none" strike="noStrike" kern="1200" cap="none" spc="0" normalizeH="0" baseline="0" noProof="0" dirty="0">
                <a:ln>
                  <a:noFill/>
                </a:ln>
                <a:solidFill>
                  <a:srgbClr val="FF0000"/>
                </a:solidFill>
                <a:effectLst/>
                <a:uLnTx/>
                <a:uFillTx/>
                <a:latin typeface="BIZ UDPゴシック"/>
                <a:ea typeface="BIZ UDPゴシック"/>
                <a:cs typeface="+mn-cs"/>
              </a:rPr>
              <a:t>年</a:t>
            </a:r>
            <a:r>
              <a:rPr kumimoji="1" lang="en-US" altLang="ja-JP" sz="1800" b="0" i="0" u="none" strike="noStrike" kern="1200" cap="none" spc="0" normalizeH="0" baseline="0" noProof="0" dirty="0">
                <a:ln>
                  <a:noFill/>
                </a:ln>
                <a:solidFill>
                  <a:srgbClr val="FF0000"/>
                </a:solidFill>
                <a:effectLst/>
                <a:uLnTx/>
                <a:uFillTx/>
                <a:latin typeface="BIZ UDPゴシック"/>
                <a:ea typeface="BIZ UDPゴシック"/>
                <a:cs typeface="+mn-cs"/>
              </a:rPr>
              <a:t>6</a:t>
            </a:r>
            <a:r>
              <a:rPr kumimoji="1" lang="ja-JP" altLang="en-US" sz="1800" b="0" i="0" u="none" strike="noStrike" kern="1200" cap="none" spc="0" normalizeH="0" baseline="0" noProof="0" dirty="0">
                <a:ln>
                  <a:noFill/>
                </a:ln>
                <a:solidFill>
                  <a:srgbClr val="FF0000"/>
                </a:solidFill>
                <a:effectLst/>
                <a:uLnTx/>
                <a:uFillTx/>
                <a:latin typeface="BIZ UDPゴシック"/>
                <a:ea typeface="BIZ UDPゴシック"/>
                <a:cs typeface="+mn-cs"/>
              </a:rPr>
              <a:t>月</a:t>
            </a:r>
            <a:r>
              <a:rPr kumimoji="1" lang="en-US" altLang="ja-JP" sz="1800" b="0" i="0" u="none" strike="noStrike" kern="1200" cap="none" spc="0" normalizeH="0" baseline="0" noProof="0" dirty="0">
                <a:ln>
                  <a:noFill/>
                </a:ln>
                <a:solidFill>
                  <a:srgbClr val="FF0000"/>
                </a:solidFill>
                <a:effectLst/>
                <a:uLnTx/>
                <a:uFillTx/>
                <a:latin typeface="BIZ UDPゴシック"/>
                <a:ea typeface="BIZ UDPゴシック"/>
                <a:cs typeface="+mn-cs"/>
              </a:rPr>
              <a:t>20</a:t>
            </a:r>
            <a:r>
              <a:rPr kumimoji="1" lang="ja-JP" altLang="en-US" sz="1800" b="0" i="0" u="none" strike="noStrike" kern="1200" cap="none" spc="0" normalizeH="0" baseline="0" noProof="0" dirty="0">
                <a:ln>
                  <a:noFill/>
                </a:ln>
                <a:solidFill>
                  <a:srgbClr val="FF0000"/>
                </a:solidFill>
                <a:effectLst/>
                <a:uLnTx/>
                <a:uFillTx/>
                <a:latin typeface="BIZ UDPゴシック"/>
                <a:ea typeface="BIZ UDPゴシック"/>
                <a:cs typeface="+mn-cs"/>
              </a:rPr>
              <a:t>日</a:t>
            </a:r>
          </a:p>
        </p:txBody>
      </p:sp>
      <p:graphicFrame>
        <p:nvGraphicFramePr>
          <p:cNvPr id="5" name="表 4">
            <a:extLst>
              <a:ext uri="{FF2B5EF4-FFF2-40B4-BE49-F238E27FC236}">
                <a16:creationId xmlns:a16="http://schemas.microsoft.com/office/drawing/2014/main" id="{0D6977C0-D8A8-C94B-338B-CF9ADA987EF1}"/>
              </a:ext>
            </a:extLst>
          </p:cNvPr>
          <p:cNvGraphicFramePr>
            <a:graphicFrameLocks noGrp="1"/>
          </p:cNvGraphicFramePr>
          <p:nvPr>
            <p:extLst>
              <p:ext uri="{D42A27DB-BD31-4B8C-83A1-F6EECF244321}">
                <p14:modId xmlns:p14="http://schemas.microsoft.com/office/powerpoint/2010/main" val="4019907917"/>
              </p:ext>
            </p:extLst>
          </p:nvPr>
        </p:nvGraphicFramePr>
        <p:xfrm>
          <a:off x="1494636" y="2826745"/>
          <a:ext cx="9202723" cy="3291840"/>
        </p:xfrm>
        <a:graphic>
          <a:graphicData uri="http://schemas.openxmlformats.org/drawingml/2006/table">
            <a:tbl>
              <a:tblPr firstRow="1" bandRow="1">
                <a:tableStyleId>{5940675A-B579-460E-94D1-54222C63F5DA}</a:tableStyleId>
              </a:tblPr>
              <a:tblGrid>
                <a:gridCol w="803954">
                  <a:extLst>
                    <a:ext uri="{9D8B030D-6E8A-4147-A177-3AD203B41FA5}">
                      <a16:colId xmlns:a16="http://schemas.microsoft.com/office/drawing/2014/main" val="3268813212"/>
                    </a:ext>
                  </a:extLst>
                </a:gridCol>
                <a:gridCol w="1496004">
                  <a:extLst>
                    <a:ext uri="{9D8B030D-6E8A-4147-A177-3AD203B41FA5}">
                      <a16:colId xmlns:a16="http://schemas.microsoft.com/office/drawing/2014/main" val="3893389289"/>
                    </a:ext>
                  </a:extLst>
                </a:gridCol>
                <a:gridCol w="6902765">
                  <a:extLst>
                    <a:ext uri="{9D8B030D-6E8A-4147-A177-3AD203B41FA5}">
                      <a16:colId xmlns:a16="http://schemas.microsoft.com/office/drawing/2014/main" val="128300479"/>
                    </a:ext>
                  </a:extLst>
                </a:gridCol>
              </a:tblGrid>
              <a:tr h="227437">
                <a:tc gridSpan="2">
                  <a:txBody>
                    <a:bodyPr/>
                    <a:lstStyle/>
                    <a:p>
                      <a:pPr algn="ctr"/>
                      <a:r>
                        <a:rPr kumimoji="1" lang="ja-JP" altLang="en-US" sz="1200" dirty="0">
                          <a:latin typeface="+mn-ea"/>
                          <a:ea typeface="+mn-ea"/>
                        </a:rPr>
                        <a:t>募集要項</a:t>
                      </a:r>
                    </a:p>
                  </a:txBody>
                  <a:tcPr anchor="ctr"/>
                </a:tc>
                <a:tc h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200" dirty="0">
                          <a:latin typeface="+mn-ea"/>
                          <a:ea typeface="+mn-ea"/>
                        </a:rPr>
                        <a:t>□確認済み</a:t>
                      </a:r>
                    </a:p>
                  </a:txBody>
                  <a:tcPr/>
                </a:tc>
                <a:extLst>
                  <a:ext uri="{0D108BD9-81ED-4DB2-BD59-A6C34878D82A}">
                    <a16:rowId xmlns:a16="http://schemas.microsoft.com/office/drawing/2014/main" val="3433447137"/>
                  </a:ext>
                </a:extLst>
              </a:tr>
              <a:tr h="227437">
                <a:tc rowSpan="2">
                  <a:txBody>
                    <a:bodyPr/>
                    <a:lstStyle/>
                    <a:p>
                      <a:pPr algn="ctr"/>
                      <a:r>
                        <a:rPr kumimoji="1" lang="ja-JP" altLang="en-US" sz="1200" dirty="0">
                          <a:latin typeface="+mn-ea"/>
                          <a:ea typeface="+mn-ea"/>
                        </a:rPr>
                        <a:t>応募条件</a:t>
                      </a:r>
                    </a:p>
                  </a:txBody>
                  <a:tcPr anchor="ctr"/>
                </a:tc>
                <a:tc>
                  <a:txBody>
                    <a:bodyPr/>
                    <a:lstStyle/>
                    <a:p>
                      <a:pPr algn="ctr"/>
                      <a:r>
                        <a:rPr kumimoji="1" lang="en-US" altLang="ja-JP" sz="1200" dirty="0">
                          <a:latin typeface="+mn-ea"/>
                          <a:ea typeface="+mn-ea"/>
                        </a:rPr>
                        <a:t>ODPO</a:t>
                      </a:r>
                      <a:endParaRPr kumimoji="1" lang="ja-JP" altLang="en-US" sz="1200" dirty="0">
                        <a:latin typeface="+mn-ea"/>
                        <a:ea typeface="+mn-ea"/>
                      </a:endParaRPr>
                    </a:p>
                  </a:txBody>
                  <a:tcPr anchor="ctr"/>
                </a:tc>
                <a:tc>
                  <a:txBody>
                    <a:bodyPr/>
                    <a:lstStyle/>
                    <a:p>
                      <a:pPr algn="l"/>
                      <a:r>
                        <a:rPr kumimoji="1" lang="ja-JP" altLang="en-US" sz="1200" dirty="0">
                          <a:latin typeface="+mn-ea"/>
                          <a:ea typeface="+mn-ea"/>
                        </a:rPr>
                        <a:t>□登録済み　　　　　　□未登録（登録予定日：　　　　　　　　）</a:t>
                      </a:r>
                    </a:p>
                  </a:txBody>
                  <a:tcPr/>
                </a:tc>
                <a:extLst>
                  <a:ext uri="{0D108BD9-81ED-4DB2-BD59-A6C34878D82A}">
                    <a16:rowId xmlns:a16="http://schemas.microsoft.com/office/drawing/2014/main" val="3423741639"/>
                  </a:ext>
                </a:extLst>
              </a:tr>
              <a:tr h="227437">
                <a:tc vMerge="1">
                  <a:txBody>
                    <a:bodyPr/>
                    <a:lstStyle/>
                    <a:p>
                      <a:endParaRPr dirty="0"/>
                    </a:p>
                  </a:txBody>
                  <a:tcPr anchor="ctr"/>
                </a:tc>
                <a:tc>
                  <a:txBody>
                    <a:bodyPr/>
                    <a:lstStyle/>
                    <a:p>
                      <a:pPr algn="ctr"/>
                      <a:r>
                        <a:rPr kumimoji="1" lang="ja-JP" altLang="en-US" sz="1200" dirty="0">
                          <a:latin typeface="+mn-ea"/>
                          <a:ea typeface="+mn-ea"/>
                        </a:rPr>
                        <a:t>セッション参加</a:t>
                      </a:r>
                    </a:p>
                  </a:txBody>
                  <a:tcPr anchor="ctr"/>
                </a:tc>
                <a:tc>
                  <a:txBody>
                    <a:bodyPr/>
                    <a:lstStyle/>
                    <a:p>
                      <a:pPr algn="l"/>
                      <a:r>
                        <a:rPr kumimoji="1" lang="ja-JP" altLang="en-US" sz="1200" dirty="0">
                          <a:latin typeface="+mn-ea"/>
                          <a:ea typeface="+mn-ea"/>
                        </a:rPr>
                        <a:t>□全日程　　　　　　　□相談あり（内容：　　　　　　　　　　）</a:t>
                      </a:r>
                    </a:p>
                  </a:txBody>
                  <a:tcPr/>
                </a:tc>
                <a:extLst>
                  <a:ext uri="{0D108BD9-81ED-4DB2-BD59-A6C34878D82A}">
                    <a16:rowId xmlns:a16="http://schemas.microsoft.com/office/drawing/2014/main" val="2880773378"/>
                  </a:ext>
                </a:extLst>
              </a:tr>
              <a:tr h="227437">
                <a:tc rowSpan="3">
                  <a:txBody>
                    <a:bodyPr/>
                    <a:lstStyle/>
                    <a:p>
                      <a:pPr algn="ctr"/>
                      <a:r>
                        <a:rPr kumimoji="1" lang="ja-JP" altLang="en-US" sz="1200" dirty="0">
                          <a:latin typeface="+mn-ea"/>
                          <a:ea typeface="+mn-ea"/>
                        </a:rPr>
                        <a:t>企画</a:t>
                      </a:r>
                    </a:p>
                  </a:txBody>
                  <a:tcPr anchor="ctr"/>
                </a:tc>
                <a:tc>
                  <a:txBody>
                    <a:bodyPr/>
                    <a:lstStyle/>
                    <a:p>
                      <a:pPr algn="ctr"/>
                      <a:r>
                        <a:rPr kumimoji="1" lang="ja-JP" altLang="en-US" sz="1200" dirty="0">
                          <a:latin typeface="+mn-ea"/>
                          <a:ea typeface="+mn-ea"/>
                        </a:rPr>
                        <a:t>対象テーマ</a:t>
                      </a:r>
                    </a:p>
                  </a:txBody>
                  <a:tcPr anchor="ctr"/>
                </a:tc>
                <a:tc>
                  <a:txBody>
                    <a:bodyPr/>
                    <a:lstStyle/>
                    <a:p>
                      <a:r>
                        <a:rPr kumimoji="1" lang="ja-JP" altLang="en-US" sz="1200" dirty="0">
                          <a:latin typeface="+mn-ea"/>
                          <a:ea typeface="+mn-ea"/>
                        </a:rPr>
                        <a:t>□観光　　　□防災　　　□交通　　　□その他（対象：　　　　　　　　　　）</a:t>
                      </a:r>
                    </a:p>
                  </a:txBody>
                  <a:tcPr/>
                </a:tc>
                <a:extLst>
                  <a:ext uri="{0D108BD9-81ED-4DB2-BD59-A6C34878D82A}">
                    <a16:rowId xmlns:a16="http://schemas.microsoft.com/office/drawing/2014/main" val="2186876107"/>
                  </a:ext>
                </a:extLst>
              </a:tr>
              <a:tr h="227437">
                <a:tc vMerge="1">
                  <a:txBody>
                    <a:bodyPr/>
                    <a:lstStyle/>
                    <a:p>
                      <a:endParaRPr kumimoji="1" lang="ja-JP" altLang="en-US"/>
                    </a:p>
                  </a:txBody>
                  <a:tcPr/>
                </a:tc>
                <a:tc>
                  <a:txBody>
                    <a:bodyPr/>
                    <a:lstStyle/>
                    <a:p>
                      <a:pPr algn="ctr"/>
                      <a:r>
                        <a:rPr kumimoji="1" lang="ja-JP" altLang="en-US" sz="1200" dirty="0">
                          <a:latin typeface="+mn-ea"/>
                          <a:ea typeface="+mn-ea"/>
                        </a:rPr>
                        <a:t>対象コース</a:t>
                      </a:r>
                    </a:p>
                  </a:txBody>
                  <a:tcPr anchor="ctr"/>
                </a:tc>
                <a:tc>
                  <a:txBody>
                    <a:bodyPr/>
                    <a:lstStyle/>
                    <a:p>
                      <a:pPr algn="l"/>
                      <a:r>
                        <a:rPr kumimoji="1" lang="ja-JP" altLang="en-US" sz="1200" dirty="0">
                          <a:latin typeface="+mn-ea"/>
                          <a:ea typeface="+mn-ea"/>
                        </a:rPr>
                        <a:t>□ビジネスコース　　　□テックコース</a:t>
                      </a:r>
                    </a:p>
                  </a:txBody>
                  <a:tcPr/>
                </a:tc>
                <a:extLst>
                  <a:ext uri="{0D108BD9-81ED-4DB2-BD59-A6C34878D82A}">
                    <a16:rowId xmlns:a16="http://schemas.microsoft.com/office/drawing/2014/main" val="2509194977"/>
                  </a:ext>
                </a:extLst>
              </a:tr>
              <a:tr h="227437">
                <a:tc vMerge="1">
                  <a:txBody>
                    <a:bodyPr/>
                    <a:lstStyle/>
                    <a:p>
                      <a:endParaRPr kumimoji="1" lang="ja-JP" altLang="en-US" sz="16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mn-ea"/>
                          <a:ea typeface="+mn-ea"/>
                        </a:rPr>
                        <a:t>企画名称</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10720158"/>
                  </a:ext>
                </a:extLst>
              </a:tr>
              <a:tr h="227437">
                <a:tc rowSpan="2">
                  <a:txBody>
                    <a:bodyPr/>
                    <a:lstStyle/>
                    <a:p>
                      <a:pPr algn="ctr"/>
                      <a:r>
                        <a:rPr kumimoji="1" lang="ja-JP" altLang="en-US" sz="1200" dirty="0">
                          <a:latin typeface="+mn-ea"/>
                          <a:ea typeface="+mn-ea"/>
                        </a:rPr>
                        <a:t>組織</a:t>
                      </a:r>
                    </a:p>
                  </a:txBody>
                  <a:tcPr anchor="ctr"/>
                </a:tc>
                <a:tc>
                  <a:txBody>
                    <a:bodyPr/>
                    <a:lstStyle/>
                    <a:p>
                      <a:pPr algn="ctr"/>
                      <a:r>
                        <a:rPr kumimoji="1" lang="ja-JP" altLang="en-US" sz="1200" dirty="0">
                          <a:latin typeface="+mn-ea"/>
                          <a:ea typeface="+mn-ea"/>
                        </a:rPr>
                        <a:t>組織名称</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45580091"/>
                  </a:ext>
                </a:extLst>
              </a:tr>
              <a:tr h="227437">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mn-ea"/>
                          <a:ea typeface="+mn-ea"/>
                        </a:rPr>
                        <a:t>住所</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523388083"/>
                  </a:ext>
                </a:extLst>
              </a:tr>
              <a:tr h="227437">
                <a:tc rowSpan="4">
                  <a:txBody>
                    <a:bodyPr/>
                    <a:lstStyle/>
                    <a:p>
                      <a:pPr algn="ctr"/>
                      <a:r>
                        <a:rPr kumimoji="1" lang="ja-JP" altLang="en-US" sz="1200" dirty="0">
                          <a:latin typeface="+mn-ea"/>
                          <a:ea typeface="+mn-ea"/>
                        </a:rPr>
                        <a:t>担当者</a:t>
                      </a:r>
                    </a:p>
                  </a:txBody>
                  <a:tcPr anchor="ctr"/>
                </a:tc>
                <a:tc>
                  <a:txBody>
                    <a:bodyPr/>
                    <a:lstStyle/>
                    <a:p>
                      <a:pPr algn="ctr"/>
                      <a:r>
                        <a:rPr kumimoji="1" lang="ja-JP" altLang="en-US" sz="1200" dirty="0">
                          <a:latin typeface="+mn-ea"/>
                          <a:ea typeface="+mn-ea"/>
                        </a:rPr>
                        <a:t>部署名</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2457155202"/>
                  </a:ext>
                </a:extLst>
              </a:tr>
              <a:tr h="227437">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mn-ea"/>
                          <a:ea typeface="+mn-ea"/>
                        </a:rPr>
                        <a:t>応募代表者</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2727179188"/>
                  </a:ext>
                </a:extLst>
              </a:tr>
              <a:tr h="227437">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mn-ea"/>
                          <a:ea typeface="+mn-ea"/>
                        </a:rPr>
                        <a:t>電話番号</a:t>
                      </a:r>
                    </a:p>
                  </a:txBody>
                  <a:tcPr anchor="ctr"/>
                </a:tc>
                <a:tc>
                  <a:txBody>
                    <a:bodyPr/>
                    <a:lstStyle/>
                    <a:p>
                      <a:endParaRPr kumimoji="1" lang="ja-JP" altLang="en-US" sz="1200">
                        <a:latin typeface="+mn-ea"/>
                        <a:ea typeface="+mn-ea"/>
                      </a:endParaRPr>
                    </a:p>
                  </a:txBody>
                  <a:tcPr/>
                </a:tc>
                <a:extLst>
                  <a:ext uri="{0D108BD9-81ED-4DB2-BD59-A6C34878D82A}">
                    <a16:rowId xmlns:a16="http://schemas.microsoft.com/office/drawing/2014/main" val="2387399950"/>
                  </a:ext>
                </a:extLst>
              </a:tr>
              <a:tr h="227437">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200" dirty="0">
                          <a:latin typeface="+mn-ea"/>
                          <a:ea typeface="+mn-ea"/>
                        </a:rPr>
                        <a:t>メールアドレス</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297276978"/>
                  </a:ext>
                </a:extLst>
              </a:tr>
            </a:tbl>
          </a:graphicData>
        </a:graphic>
      </p:graphicFrame>
      <p:sp>
        <p:nvSpPr>
          <p:cNvPr id="6" name="タイトル 1">
            <a:extLst>
              <a:ext uri="{FF2B5EF4-FFF2-40B4-BE49-F238E27FC236}">
                <a16:creationId xmlns:a16="http://schemas.microsoft.com/office/drawing/2014/main" id="{54B2367C-C56D-BDED-0C58-F46AED206A49}"/>
              </a:ext>
            </a:extLst>
          </p:cNvPr>
          <p:cNvSpPr txBox="1">
            <a:spLocks/>
          </p:cNvSpPr>
          <p:nvPr/>
        </p:nvSpPr>
        <p:spPr>
          <a:xfrm>
            <a:off x="1523998" y="1637884"/>
            <a:ext cx="9144000" cy="93096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srgbClr val="000000"/>
                </a:solidFill>
                <a:effectLst/>
                <a:uLnTx/>
                <a:uFillTx/>
                <a:latin typeface="BIZ UDPゴシック"/>
                <a:ea typeface="BIZ UDPゴシック"/>
                <a:cs typeface="+mj-cs"/>
              </a:rPr>
              <a:t>参加申込書（様式</a:t>
            </a:r>
            <a:r>
              <a:rPr kumimoji="1" lang="en-US" altLang="ja-JP" sz="2800" b="1" i="0" u="none" strike="noStrike" kern="1200" cap="none" spc="0" normalizeH="0" baseline="0" noProof="0" dirty="0">
                <a:ln>
                  <a:noFill/>
                </a:ln>
                <a:solidFill>
                  <a:srgbClr val="000000"/>
                </a:solidFill>
                <a:effectLst/>
                <a:uLnTx/>
                <a:uFillTx/>
                <a:latin typeface="BIZ UDPゴシック"/>
                <a:ea typeface="BIZ UDPゴシック"/>
                <a:cs typeface="+mj-cs"/>
              </a:rPr>
              <a:t>1</a:t>
            </a:r>
            <a:r>
              <a:rPr kumimoji="1" lang="ja-JP" altLang="en-US" sz="2800" b="1" i="0" u="none" strike="noStrike" kern="1200" cap="none" spc="0" normalizeH="0" baseline="0" noProof="0" dirty="0">
                <a:ln>
                  <a:noFill/>
                </a:ln>
                <a:solidFill>
                  <a:srgbClr val="000000"/>
                </a:solidFill>
                <a:effectLst/>
                <a:uLnTx/>
                <a:uFillTx/>
                <a:latin typeface="BIZ UDPゴシック"/>
                <a:ea typeface="BIZ UDPゴシック"/>
                <a:cs typeface="+mj-cs"/>
              </a:rPr>
              <a:t>）</a:t>
            </a:r>
            <a:endParaRPr kumimoji="1" lang="ja-JP" altLang="en-US" sz="3200" b="1" i="0" u="none" strike="noStrike" kern="1200" cap="none" spc="0" normalizeH="0" baseline="0" noProof="0" dirty="0">
              <a:ln>
                <a:noFill/>
              </a:ln>
              <a:solidFill>
                <a:srgbClr val="000000"/>
              </a:solidFill>
              <a:effectLst/>
              <a:uLnTx/>
              <a:uFillTx/>
              <a:latin typeface="BIZ UDPゴシック"/>
              <a:ea typeface="BIZ UDPゴシック"/>
              <a:cs typeface="+mj-cs"/>
            </a:endParaRPr>
          </a:p>
        </p:txBody>
      </p:sp>
      <p:sp>
        <p:nvSpPr>
          <p:cNvPr id="7" name="テキスト ボックス 6">
            <a:extLst>
              <a:ext uri="{FF2B5EF4-FFF2-40B4-BE49-F238E27FC236}">
                <a16:creationId xmlns:a16="http://schemas.microsoft.com/office/drawing/2014/main" id="{ACD35A8C-9181-C304-E4BA-AD864722BEDA}"/>
              </a:ext>
            </a:extLst>
          </p:cNvPr>
          <p:cNvSpPr txBox="1"/>
          <p:nvPr/>
        </p:nvSpPr>
        <p:spPr>
          <a:xfrm>
            <a:off x="1494637" y="6117588"/>
            <a:ext cx="460136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留意事項</a:t>
            </a:r>
            <a:endParaRPr kumimoji="1" lang="en-US" altLang="ja-JP" sz="1200" b="1"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　</a:t>
            </a:r>
            <a:r>
              <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rPr>
              <a:t>※</a:t>
            </a: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フォントサイズは</a:t>
            </a:r>
            <a:r>
              <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rPr>
              <a:t>12pt</a:t>
            </a: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を推奨します。</a:t>
            </a:r>
            <a:endPar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　</a:t>
            </a:r>
            <a:r>
              <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rPr>
              <a:t>※</a:t>
            </a: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日本語にて記載ください。</a:t>
            </a:r>
          </a:p>
        </p:txBody>
      </p:sp>
      <p:sp>
        <p:nvSpPr>
          <p:cNvPr id="8" name="テキスト ボックス 7">
            <a:extLst>
              <a:ext uri="{FF2B5EF4-FFF2-40B4-BE49-F238E27FC236}">
                <a16:creationId xmlns:a16="http://schemas.microsoft.com/office/drawing/2014/main" id="{634D9FD4-30BC-D584-84E6-E392B5AE018A}"/>
              </a:ext>
            </a:extLst>
          </p:cNvPr>
          <p:cNvSpPr txBox="1"/>
          <p:nvPr/>
        </p:nvSpPr>
        <p:spPr>
          <a:xfrm>
            <a:off x="8313490" y="2549746"/>
            <a:ext cx="23838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（作成日：</a:t>
            </a:r>
            <a:r>
              <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rPr>
              <a:t>2025</a:t>
            </a: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年</a:t>
            </a:r>
            <a:r>
              <a:rPr kumimoji="1" lang="en-US" altLang="ja-JP" sz="1200" b="0" i="0" u="none" strike="noStrike" kern="1200" cap="none" spc="0" normalizeH="0" baseline="0" noProof="0" dirty="0">
                <a:ln>
                  <a:noFill/>
                </a:ln>
                <a:solidFill>
                  <a:srgbClr val="000000"/>
                </a:solidFill>
                <a:effectLst/>
                <a:uLnTx/>
                <a:uFillTx/>
                <a:latin typeface="BIZ UDPゴシック"/>
                <a:ea typeface="BIZ UDPゴシック"/>
                <a:cs typeface="+mn-cs"/>
              </a:rPr>
              <a:t>6</a:t>
            </a:r>
            <a:r>
              <a:rPr kumimoji="1" lang="ja-JP" altLang="en-US" sz="1200" b="0" i="0" u="none" strike="noStrike" kern="1200" cap="none" spc="0" normalizeH="0" baseline="0" noProof="0" dirty="0">
                <a:ln>
                  <a:noFill/>
                </a:ln>
                <a:solidFill>
                  <a:srgbClr val="000000"/>
                </a:solidFill>
                <a:effectLst/>
                <a:uLnTx/>
                <a:uFillTx/>
                <a:latin typeface="BIZ UDPゴシック"/>
                <a:ea typeface="BIZ UDPゴシック"/>
                <a:cs typeface="+mn-cs"/>
              </a:rPr>
              <a:t>月●●日）</a:t>
            </a:r>
          </a:p>
        </p:txBody>
      </p:sp>
      <p:sp>
        <p:nvSpPr>
          <p:cNvPr id="3" name="正方形/長方形 2">
            <a:extLst>
              <a:ext uri="{FF2B5EF4-FFF2-40B4-BE49-F238E27FC236}">
                <a16:creationId xmlns:a16="http://schemas.microsoft.com/office/drawing/2014/main" id="{C51C3F52-2E33-5C5D-3B78-6B2153CC4EB7}"/>
              </a:ext>
            </a:extLst>
          </p:cNvPr>
          <p:cNvSpPr/>
          <p:nvPr/>
        </p:nvSpPr>
        <p:spPr>
          <a:xfrm>
            <a:off x="9236862" y="3169816"/>
            <a:ext cx="2775473" cy="9144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対象となる箇所を「■」に変更の上で</a:t>
            </a:r>
            <a:endParaRPr kumimoji="1" lang="en-US" altLang="ja-JP" sz="1200" b="1"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ご提出ください。</a:t>
            </a:r>
          </a:p>
        </p:txBody>
      </p:sp>
      <p:sp>
        <p:nvSpPr>
          <p:cNvPr id="9" name="スライド番号プレースホルダー 2">
            <a:extLst>
              <a:ext uri="{FF2B5EF4-FFF2-40B4-BE49-F238E27FC236}">
                <a16:creationId xmlns:a16="http://schemas.microsoft.com/office/drawing/2014/main" id="{6D319BAB-86B3-35A1-0D2B-B35CF528B5F7}"/>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406893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lang="ja-JP" altLang="en-US" sz="2400" dirty="0">
                <a:latin typeface="+mn-ea"/>
                <a:ea typeface="+mn-ea"/>
              </a:rPr>
              <a:t>応募企業</a:t>
            </a:r>
            <a:r>
              <a:rPr kumimoji="1" lang="ja-JP" altLang="en-US" sz="2400" dirty="0">
                <a:latin typeface="+mn-ea"/>
                <a:ea typeface="+mn-ea"/>
              </a:rPr>
              <a:t>情報</a:t>
            </a:r>
            <a:endParaRPr kumimoji="1" lang="ja-JP" altLang="en-US" sz="2800" dirty="0">
              <a:latin typeface="+mn-ea"/>
              <a:ea typeface="+mn-ea"/>
            </a:endParaRPr>
          </a:p>
        </p:txBody>
      </p:sp>
      <p:graphicFrame>
        <p:nvGraphicFramePr>
          <p:cNvPr id="5" name="表 4">
            <a:extLst>
              <a:ext uri="{FF2B5EF4-FFF2-40B4-BE49-F238E27FC236}">
                <a16:creationId xmlns:a16="http://schemas.microsoft.com/office/drawing/2014/main" id="{0D6977C0-D8A8-C94B-338B-CF9ADA987EF1}"/>
              </a:ext>
            </a:extLst>
          </p:cNvPr>
          <p:cNvGraphicFramePr>
            <a:graphicFrameLocks noGrp="1"/>
          </p:cNvGraphicFramePr>
          <p:nvPr/>
        </p:nvGraphicFramePr>
        <p:xfrm>
          <a:off x="1494638" y="587583"/>
          <a:ext cx="9202721" cy="1645920"/>
        </p:xfrm>
        <a:graphic>
          <a:graphicData uri="http://schemas.openxmlformats.org/drawingml/2006/table">
            <a:tbl>
              <a:tblPr firstRow="1" bandRow="1">
                <a:tableStyleId>{5940675A-B579-460E-94D1-54222C63F5DA}</a:tableStyleId>
              </a:tblPr>
              <a:tblGrid>
                <a:gridCol w="1639205">
                  <a:extLst>
                    <a:ext uri="{9D8B030D-6E8A-4147-A177-3AD203B41FA5}">
                      <a16:colId xmlns:a16="http://schemas.microsoft.com/office/drawing/2014/main" val="3893389289"/>
                    </a:ext>
                  </a:extLst>
                </a:gridCol>
                <a:gridCol w="7563516">
                  <a:extLst>
                    <a:ext uri="{9D8B030D-6E8A-4147-A177-3AD203B41FA5}">
                      <a16:colId xmlns:a16="http://schemas.microsoft.com/office/drawing/2014/main" val="128300479"/>
                    </a:ext>
                  </a:extLst>
                </a:gridCol>
              </a:tblGrid>
              <a:tr h="227437">
                <a:tc>
                  <a:txBody>
                    <a:bodyPr/>
                    <a:lstStyle/>
                    <a:p>
                      <a:pPr algn="ctr"/>
                      <a:r>
                        <a:rPr kumimoji="1" lang="ja-JP" altLang="en-US" sz="1200" dirty="0">
                          <a:latin typeface="+mn-ea"/>
                          <a:ea typeface="+mn-ea"/>
                        </a:rPr>
                        <a:t>法人番号</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2103164318"/>
                  </a:ext>
                </a:extLst>
              </a:tr>
              <a:tr h="227437">
                <a:tc>
                  <a:txBody>
                    <a:bodyPr/>
                    <a:lstStyle/>
                    <a:p>
                      <a:pPr algn="ctr"/>
                      <a:r>
                        <a:rPr kumimoji="1" lang="ja-JP" altLang="en-US" sz="1200" dirty="0">
                          <a:latin typeface="+mn-ea"/>
                          <a:ea typeface="+mn-ea"/>
                        </a:rPr>
                        <a:t>組織名称</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45580091"/>
                  </a:ext>
                </a:extLst>
              </a:tr>
              <a:tr h="227437">
                <a:tc>
                  <a:txBody>
                    <a:bodyPr/>
                    <a:lstStyle/>
                    <a:p>
                      <a:pPr algn="ctr"/>
                      <a:r>
                        <a:rPr kumimoji="1" lang="ja-JP" altLang="en-US" sz="1200" dirty="0">
                          <a:latin typeface="+mn-ea"/>
                          <a:ea typeface="+mn-ea"/>
                        </a:rPr>
                        <a:t>住所</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523388083"/>
                  </a:ext>
                </a:extLst>
              </a:tr>
              <a:tr h="227437">
                <a:tc>
                  <a:txBody>
                    <a:bodyPr/>
                    <a:lstStyle/>
                    <a:p>
                      <a:pPr algn="ctr"/>
                      <a:r>
                        <a:rPr kumimoji="1" lang="ja-JP" altLang="en-US" sz="1200" dirty="0">
                          <a:latin typeface="+mn-ea"/>
                          <a:ea typeface="+mn-ea"/>
                        </a:rPr>
                        <a:t>資本金</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607586280"/>
                  </a:ext>
                </a:extLst>
              </a:tr>
              <a:tr h="227437">
                <a:tc>
                  <a:txBody>
                    <a:bodyPr/>
                    <a:lstStyle/>
                    <a:p>
                      <a:pPr algn="ctr"/>
                      <a:r>
                        <a:rPr kumimoji="1" lang="ja-JP" altLang="en-US" sz="1200" dirty="0">
                          <a:latin typeface="+mn-ea"/>
                          <a:ea typeface="+mn-ea"/>
                        </a:rPr>
                        <a:t>上場区分</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4197616663"/>
                  </a:ext>
                </a:extLst>
              </a:tr>
              <a:tr h="227437">
                <a:tc>
                  <a:txBody>
                    <a:bodyPr/>
                    <a:lstStyle/>
                    <a:p>
                      <a:pPr algn="ctr"/>
                      <a:r>
                        <a:rPr kumimoji="1" lang="ja-JP" altLang="en-US" sz="1200" dirty="0">
                          <a:latin typeface="+mn-ea"/>
                          <a:ea typeface="+mn-ea"/>
                        </a:rPr>
                        <a:t>ホームページ</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3733154366"/>
                  </a:ext>
                </a:extLst>
              </a:tr>
            </a:tbl>
          </a:graphicData>
        </a:graphic>
      </p:graphicFrame>
      <p:graphicFrame>
        <p:nvGraphicFramePr>
          <p:cNvPr id="10" name="表 9">
            <a:extLst>
              <a:ext uri="{FF2B5EF4-FFF2-40B4-BE49-F238E27FC236}">
                <a16:creationId xmlns:a16="http://schemas.microsoft.com/office/drawing/2014/main" id="{3EB23036-F6AC-314D-B3AB-6C94A3F9ECA6}"/>
              </a:ext>
            </a:extLst>
          </p:cNvPr>
          <p:cNvGraphicFramePr>
            <a:graphicFrameLocks noGrp="1"/>
          </p:cNvGraphicFramePr>
          <p:nvPr/>
        </p:nvGraphicFramePr>
        <p:xfrm>
          <a:off x="1494637" y="2606040"/>
          <a:ext cx="9202721" cy="1645920"/>
        </p:xfrm>
        <a:graphic>
          <a:graphicData uri="http://schemas.openxmlformats.org/drawingml/2006/table">
            <a:tbl>
              <a:tblPr firstRow="1" bandRow="1">
                <a:tableStyleId>{5940675A-B579-460E-94D1-54222C63F5DA}</a:tableStyleId>
              </a:tblPr>
              <a:tblGrid>
                <a:gridCol w="1639205">
                  <a:extLst>
                    <a:ext uri="{9D8B030D-6E8A-4147-A177-3AD203B41FA5}">
                      <a16:colId xmlns:a16="http://schemas.microsoft.com/office/drawing/2014/main" val="3893389289"/>
                    </a:ext>
                  </a:extLst>
                </a:gridCol>
                <a:gridCol w="7563516">
                  <a:extLst>
                    <a:ext uri="{9D8B030D-6E8A-4147-A177-3AD203B41FA5}">
                      <a16:colId xmlns:a16="http://schemas.microsoft.com/office/drawing/2014/main" val="128300479"/>
                    </a:ext>
                  </a:extLst>
                </a:gridCol>
              </a:tblGrid>
              <a:tr h="227437">
                <a:tc>
                  <a:txBody>
                    <a:bodyPr/>
                    <a:lstStyle/>
                    <a:p>
                      <a:pPr algn="ctr"/>
                      <a:r>
                        <a:rPr kumimoji="1" lang="ja-JP" altLang="en-US" sz="1200" dirty="0">
                          <a:latin typeface="+mn-ea"/>
                          <a:ea typeface="+mn-ea"/>
                        </a:rPr>
                        <a:t>法人番号</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2103164318"/>
                  </a:ext>
                </a:extLst>
              </a:tr>
              <a:tr h="227437">
                <a:tc>
                  <a:txBody>
                    <a:bodyPr/>
                    <a:lstStyle/>
                    <a:p>
                      <a:pPr algn="ctr"/>
                      <a:r>
                        <a:rPr kumimoji="1" lang="ja-JP" altLang="en-US" sz="1200" dirty="0">
                          <a:latin typeface="+mn-ea"/>
                          <a:ea typeface="+mn-ea"/>
                        </a:rPr>
                        <a:t>組織名称</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45580091"/>
                  </a:ext>
                </a:extLst>
              </a:tr>
              <a:tr h="227437">
                <a:tc>
                  <a:txBody>
                    <a:bodyPr/>
                    <a:lstStyle/>
                    <a:p>
                      <a:pPr algn="ctr"/>
                      <a:r>
                        <a:rPr kumimoji="1" lang="ja-JP" altLang="en-US" sz="1200" dirty="0">
                          <a:latin typeface="+mn-ea"/>
                          <a:ea typeface="+mn-ea"/>
                        </a:rPr>
                        <a:t>住所</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523388083"/>
                  </a:ext>
                </a:extLst>
              </a:tr>
              <a:tr h="227437">
                <a:tc>
                  <a:txBody>
                    <a:bodyPr/>
                    <a:lstStyle/>
                    <a:p>
                      <a:pPr algn="ctr"/>
                      <a:r>
                        <a:rPr kumimoji="1" lang="ja-JP" altLang="en-US" sz="1200" dirty="0">
                          <a:latin typeface="+mn-ea"/>
                          <a:ea typeface="+mn-ea"/>
                        </a:rPr>
                        <a:t>資本金</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607586280"/>
                  </a:ext>
                </a:extLst>
              </a:tr>
              <a:tr h="227437">
                <a:tc>
                  <a:txBody>
                    <a:bodyPr/>
                    <a:lstStyle/>
                    <a:p>
                      <a:pPr algn="ctr"/>
                      <a:r>
                        <a:rPr kumimoji="1" lang="ja-JP" altLang="en-US" sz="1200" dirty="0">
                          <a:latin typeface="+mn-ea"/>
                          <a:ea typeface="+mn-ea"/>
                        </a:rPr>
                        <a:t>上場区分</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4197616663"/>
                  </a:ext>
                </a:extLst>
              </a:tr>
              <a:tr h="227437">
                <a:tc>
                  <a:txBody>
                    <a:bodyPr/>
                    <a:lstStyle/>
                    <a:p>
                      <a:pPr algn="ctr"/>
                      <a:r>
                        <a:rPr kumimoji="1" lang="ja-JP" altLang="en-US" sz="1200" dirty="0">
                          <a:latin typeface="+mn-ea"/>
                          <a:ea typeface="+mn-ea"/>
                        </a:rPr>
                        <a:t>ホームページ</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3733154366"/>
                  </a:ext>
                </a:extLst>
              </a:tr>
            </a:tbl>
          </a:graphicData>
        </a:graphic>
      </p:graphicFrame>
      <p:graphicFrame>
        <p:nvGraphicFramePr>
          <p:cNvPr id="11" name="表 10">
            <a:extLst>
              <a:ext uri="{FF2B5EF4-FFF2-40B4-BE49-F238E27FC236}">
                <a16:creationId xmlns:a16="http://schemas.microsoft.com/office/drawing/2014/main" id="{681C1CA1-851A-F208-94D4-3D42E9B4AE52}"/>
              </a:ext>
            </a:extLst>
          </p:cNvPr>
          <p:cNvGraphicFramePr>
            <a:graphicFrameLocks noGrp="1"/>
          </p:cNvGraphicFramePr>
          <p:nvPr/>
        </p:nvGraphicFramePr>
        <p:xfrm>
          <a:off x="1494637" y="4624497"/>
          <a:ext cx="9202721" cy="1645920"/>
        </p:xfrm>
        <a:graphic>
          <a:graphicData uri="http://schemas.openxmlformats.org/drawingml/2006/table">
            <a:tbl>
              <a:tblPr firstRow="1" bandRow="1">
                <a:tableStyleId>{5940675A-B579-460E-94D1-54222C63F5DA}</a:tableStyleId>
              </a:tblPr>
              <a:tblGrid>
                <a:gridCol w="1639205">
                  <a:extLst>
                    <a:ext uri="{9D8B030D-6E8A-4147-A177-3AD203B41FA5}">
                      <a16:colId xmlns:a16="http://schemas.microsoft.com/office/drawing/2014/main" val="3893389289"/>
                    </a:ext>
                  </a:extLst>
                </a:gridCol>
                <a:gridCol w="7563516">
                  <a:extLst>
                    <a:ext uri="{9D8B030D-6E8A-4147-A177-3AD203B41FA5}">
                      <a16:colId xmlns:a16="http://schemas.microsoft.com/office/drawing/2014/main" val="128300479"/>
                    </a:ext>
                  </a:extLst>
                </a:gridCol>
              </a:tblGrid>
              <a:tr h="227437">
                <a:tc>
                  <a:txBody>
                    <a:bodyPr/>
                    <a:lstStyle/>
                    <a:p>
                      <a:pPr algn="ctr"/>
                      <a:r>
                        <a:rPr kumimoji="1" lang="ja-JP" altLang="en-US" sz="1200" dirty="0">
                          <a:latin typeface="+mn-ea"/>
                          <a:ea typeface="+mn-ea"/>
                        </a:rPr>
                        <a:t>法人番号</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2103164318"/>
                  </a:ext>
                </a:extLst>
              </a:tr>
              <a:tr h="227437">
                <a:tc>
                  <a:txBody>
                    <a:bodyPr/>
                    <a:lstStyle/>
                    <a:p>
                      <a:pPr algn="ctr"/>
                      <a:r>
                        <a:rPr kumimoji="1" lang="ja-JP" altLang="en-US" sz="1200" dirty="0">
                          <a:latin typeface="+mn-ea"/>
                          <a:ea typeface="+mn-ea"/>
                        </a:rPr>
                        <a:t>組織名称</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45580091"/>
                  </a:ext>
                </a:extLst>
              </a:tr>
              <a:tr h="227437">
                <a:tc>
                  <a:txBody>
                    <a:bodyPr/>
                    <a:lstStyle/>
                    <a:p>
                      <a:pPr algn="ctr"/>
                      <a:r>
                        <a:rPr kumimoji="1" lang="ja-JP" altLang="en-US" sz="1200" dirty="0">
                          <a:latin typeface="+mn-ea"/>
                          <a:ea typeface="+mn-ea"/>
                        </a:rPr>
                        <a:t>住所</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523388083"/>
                  </a:ext>
                </a:extLst>
              </a:tr>
              <a:tr h="227437">
                <a:tc>
                  <a:txBody>
                    <a:bodyPr/>
                    <a:lstStyle/>
                    <a:p>
                      <a:pPr algn="ctr"/>
                      <a:r>
                        <a:rPr kumimoji="1" lang="ja-JP" altLang="en-US" sz="1200" dirty="0">
                          <a:latin typeface="+mn-ea"/>
                          <a:ea typeface="+mn-ea"/>
                        </a:rPr>
                        <a:t>資本金</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607586280"/>
                  </a:ext>
                </a:extLst>
              </a:tr>
              <a:tr h="227437">
                <a:tc>
                  <a:txBody>
                    <a:bodyPr/>
                    <a:lstStyle/>
                    <a:p>
                      <a:pPr algn="ctr"/>
                      <a:r>
                        <a:rPr kumimoji="1" lang="ja-JP" altLang="en-US" sz="1200" dirty="0">
                          <a:latin typeface="+mn-ea"/>
                          <a:ea typeface="+mn-ea"/>
                        </a:rPr>
                        <a:t>上場区分</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4197616663"/>
                  </a:ext>
                </a:extLst>
              </a:tr>
              <a:tr h="227437">
                <a:tc>
                  <a:txBody>
                    <a:bodyPr/>
                    <a:lstStyle/>
                    <a:p>
                      <a:pPr algn="ctr"/>
                      <a:r>
                        <a:rPr kumimoji="1" lang="ja-JP" altLang="en-US" sz="1200" dirty="0">
                          <a:latin typeface="+mn-ea"/>
                          <a:ea typeface="+mn-ea"/>
                        </a:rPr>
                        <a:t>ホームページ</a:t>
                      </a:r>
                    </a:p>
                  </a:txBody>
                  <a:tcPr anchor="ct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3733154366"/>
                  </a:ext>
                </a:extLst>
              </a:tr>
            </a:tbl>
          </a:graphicData>
        </a:graphic>
      </p:graphicFrame>
      <p:sp>
        <p:nvSpPr>
          <p:cNvPr id="12" name="正方形/長方形 11">
            <a:extLst>
              <a:ext uri="{FF2B5EF4-FFF2-40B4-BE49-F238E27FC236}">
                <a16:creationId xmlns:a16="http://schemas.microsoft.com/office/drawing/2014/main" id="{1821097E-6199-F111-4A6C-AC999BAB510D}"/>
              </a:ext>
            </a:extLst>
          </p:cNvPr>
          <p:cNvSpPr/>
          <p:nvPr/>
        </p:nvSpPr>
        <p:spPr>
          <a:xfrm>
            <a:off x="117446" y="129900"/>
            <a:ext cx="4798501" cy="292267"/>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複数社で応募の際は、参加企業すべての情報をご記載ください</a:t>
            </a:r>
            <a:endParaRPr kumimoji="1" lang="en-US" altLang="ja-JP" sz="1200" b="1" i="0" u="none" strike="noStrike" kern="1200" cap="none" spc="0" normalizeH="0" baseline="0" noProof="0" dirty="0">
              <a:ln>
                <a:noFill/>
              </a:ln>
              <a:solidFill>
                <a:srgbClr val="000000"/>
              </a:solidFill>
              <a:effectLst/>
              <a:uLnTx/>
              <a:uFillTx/>
              <a:latin typeface="BIZ UDPゴシック"/>
              <a:ea typeface="BIZ UDPゴシック"/>
              <a:cs typeface="+mn-cs"/>
            </a:endParaRPr>
          </a:p>
        </p:txBody>
      </p:sp>
      <p:sp>
        <p:nvSpPr>
          <p:cNvPr id="3" name="スライド番号プレースホルダー 2">
            <a:extLst>
              <a:ext uri="{FF2B5EF4-FFF2-40B4-BE49-F238E27FC236}">
                <a16:creationId xmlns:a16="http://schemas.microsoft.com/office/drawing/2014/main" id="{033384BE-6E09-0CE5-4DCF-B782B0DC99BE}"/>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189309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kumimoji="1" lang="ja-JP" altLang="en-US" sz="2400" dirty="0">
                <a:latin typeface="+mn-ea"/>
                <a:ea typeface="+mn-ea"/>
              </a:rPr>
              <a:t>参加者情報</a:t>
            </a:r>
            <a:endParaRPr kumimoji="1" lang="ja-JP" altLang="en-US" sz="2800" dirty="0">
              <a:latin typeface="+mn-ea"/>
              <a:ea typeface="+mn-ea"/>
            </a:endParaRPr>
          </a:p>
        </p:txBody>
      </p:sp>
      <p:graphicFrame>
        <p:nvGraphicFramePr>
          <p:cNvPr id="3" name="表 2">
            <a:extLst>
              <a:ext uri="{FF2B5EF4-FFF2-40B4-BE49-F238E27FC236}">
                <a16:creationId xmlns:a16="http://schemas.microsoft.com/office/drawing/2014/main" id="{87668030-2E9A-0698-7094-4495A29A366F}"/>
              </a:ext>
            </a:extLst>
          </p:cNvPr>
          <p:cNvGraphicFramePr>
            <a:graphicFrameLocks noGrp="1"/>
          </p:cNvGraphicFramePr>
          <p:nvPr/>
        </p:nvGraphicFramePr>
        <p:xfrm>
          <a:off x="142611" y="2194560"/>
          <a:ext cx="11906778" cy="2468880"/>
        </p:xfrm>
        <a:graphic>
          <a:graphicData uri="http://schemas.openxmlformats.org/drawingml/2006/table">
            <a:tbl>
              <a:tblPr firstRow="1" bandRow="1">
                <a:tableStyleId>{5940675A-B579-460E-94D1-54222C63F5DA}</a:tableStyleId>
              </a:tblPr>
              <a:tblGrid>
                <a:gridCol w="528508">
                  <a:extLst>
                    <a:ext uri="{9D8B030D-6E8A-4147-A177-3AD203B41FA5}">
                      <a16:colId xmlns:a16="http://schemas.microsoft.com/office/drawing/2014/main" val="1817476905"/>
                    </a:ext>
                  </a:extLst>
                </a:gridCol>
                <a:gridCol w="2017990">
                  <a:extLst>
                    <a:ext uri="{9D8B030D-6E8A-4147-A177-3AD203B41FA5}">
                      <a16:colId xmlns:a16="http://schemas.microsoft.com/office/drawing/2014/main" val="3873070550"/>
                    </a:ext>
                  </a:extLst>
                </a:gridCol>
                <a:gridCol w="1918545">
                  <a:extLst>
                    <a:ext uri="{9D8B030D-6E8A-4147-A177-3AD203B41FA5}">
                      <a16:colId xmlns:a16="http://schemas.microsoft.com/office/drawing/2014/main" val="603711098"/>
                    </a:ext>
                  </a:extLst>
                </a:gridCol>
                <a:gridCol w="1488347">
                  <a:extLst>
                    <a:ext uri="{9D8B030D-6E8A-4147-A177-3AD203B41FA5}">
                      <a16:colId xmlns:a16="http://schemas.microsoft.com/office/drawing/2014/main" val="820479974"/>
                    </a:ext>
                  </a:extLst>
                </a:gridCol>
                <a:gridCol w="1488347">
                  <a:extLst>
                    <a:ext uri="{9D8B030D-6E8A-4147-A177-3AD203B41FA5}">
                      <a16:colId xmlns:a16="http://schemas.microsoft.com/office/drawing/2014/main" val="2722995376"/>
                    </a:ext>
                  </a:extLst>
                </a:gridCol>
                <a:gridCol w="1488347">
                  <a:extLst>
                    <a:ext uri="{9D8B030D-6E8A-4147-A177-3AD203B41FA5}">
                      <a16:colId xmlns:a16="http://schemas.microsoft.com/office/drawing/2014/main" val="2750477641"/>
                    </a:ext>
                  </a:extLst>
                </a:gridCol>
                <a:gridCol w="1488347">
                  <a:extLst>
                    <a:ext uri="{9D8B030D-6E8A-4147-A177-3AD203B41FA5}">
                      <a16:colId xmlns:a16="http://schemas.microsoft.com/office/drawing/2014/main" val="1705628031"/>
                    </a:ext>
                  </a:extLst>
                </a:gridCol>
                <a:gridCol w="1488347">
                  <a:extLst>
                    <a:ext uri="{9D8B030D-6E8A-4147-A177-3AD203B41FA5}">
                      <a16:colId xmlns:a16="http://schemas.microsoft.com/office/drawing/2014/main" val="1061182683"/>
                    </a:ext>
                  </a:extLst>
                </a:gridCol>
              </a:tblGrid>
              <a:tr h="0">
                <a:tc>
                  <a:txBody>
                    <a:bodyPr/>
                    <a:lstStyle/>
                    <a:p>
                      <a:r>
                        <a:rPr kumimoji="1" lang="ja-JP" altLang="en-US" sz="1200" dirty="0">
                          <a:latin typeface="+mn-ea"/>
                          <a:ea typeface="+mn-ea"/>
                        </a:rPr>
                        <a:t>番号</a:t>
                      </a:r>
                    </a:p>
                  </a:txBody>
                  <a:tcPr/>
                </a:tc>
                <a:tc>
                  <a:txBody>
                    <a:bodyPr/>
                    <a:lstStyle/>
                    <a:p>
                      <a:r>
                        <a:rPr kumimoji="1" lang="ja-JP" altLang="en-US" sz="1200" dirty="0">
                          <a:latin typeface="+mn-ea"/>
                          <a:ea typeface="+mn-ea"/>
                        </a:rPr>
                        <a:t>組織名称</a:t>
                      </a:r>
                    </a:p>
                  </a:txBody>
                  <a:tcPr/>
                </a:tc>
                <a:tc>
                  <a:txBody>
                    <a:bodyPr/>
                    <a:lstStyle/>
                    <a:p>
                      <a:r>
                        <a:rPr kumimoji="1" lang="ja-JP" altLang="en-US" sz="1200" dirty="0">
                          <a:latin typeface="+mn-ea"/>
                          <a:ea typeface="+mn-ea"/>
                        </a:rPr>
                        <a:t>部署名</a:t>
                      </a:r>
                    </a:p>
                  </a:txBody>
                  <a:tcPr/>
                </a:tc>
                <a:tc>
                  <a:txBody>
                    <a:bodyPr/>
                    <a:lstStyle/>
                    <a:p>
                      <a:r>
                        <a:rPr kumimoji="1" lang="ja-JP" altLang="en-US" sz="1200" dirty="0">
                          <a:latin typeface="+mn-ea"/>
                          <a:ea typeface="+mn-ea"/>
                        </a:rPr>
                        <a:t>姓</a:t>
                      </a:r>
                    </a:p>
                  </a:txBody>
                  <a:tcPr/>
                </a:tc>
                <a:tc>
                  <a:txBody>
                    <a:bodyPr/>
                    <a:lstStyle/>
                    <a:p>
                      <a:r>
                        <a:rPr kumimoji="1" lang="ja-JP" altLang="en-US" sz="1200" dirty="0">
                          <a:latin typeface="+mn-ea"/>
                          <a:ea typeface="+mn-ea"/>
                        </a:rPr>
                        <a:t>名</a:t>
                      </a:r>
                    </a:p>
                  </a:txBody>
                  <a:tcPr/>
                </a:tc>
                <a:tc>
                  <a:txBody>
                    <a:bodyPr/>
                    <a:lstStyle/>
                    <a:p>
                      <a:r>
                        <a:rPr kumimoji="1" lang="ja-JP" altLang="en-US" sz="1200" dirty="0">
                          <a:latin typeface="+mn-ea"/>
                          <a:ea typeface="+mn-ea"/>
                        </a:rPr>
                        <a:t>勤務先都道府県</a:t>
                      </a:r>
                    </a:p>
                  </a:txBody>
                  <a:tcPr/>
                </a:tc>
                <a:tc>
                  <a:txBody>
                    <a:bodyPr/>
                    <a:lstStyle/>
                    <a:p>
                      <a:r>
                        <a:rPr kumimoji="1" lang="ja-JP" altLang="en-US" sz="1200" dirty="0">
                          <a:latin typeface="+mn-ea"/>
                          <a:ea typeface="+mn-ea"/>
                        </a:rPr>
                        <a:t>電話番号</a:t>
                      </a:r>
                    </a:p>
                  </a:txBody>
                  <a:tcPr/>
                </a:tc>
                <a:tc>
                  <a:txBody>
                    <a:bodyPr/>
                    <a:lstStyle/>
                    <a:p>
                      <a:r>
                        <a:rPr kumimoji="1" lang="ja-JP" altLang="en-US" sz="1200" dirty="0">
                          <a:latin typeface="+mn-ea"/>
                          <a:ea typeface="+mn-ea"/>
                        </a:rPr>
                        <a:t>メールアドレス</a:t>
                      </a:r>
                    </a:p>
                  </a:txBody>
                  <a:tcPr/>
                </a:tc>
                <a:extLst>
                  <a:ext uri="{0D108BD9-81ED-4DB2-BD59-A6C34878D82A}">
                    <a16:rowId xmlns:a16="http://schemas.microsoft.com/office/drawing/2014/main" val="360702660"/>
                  </a:ext>
                </a:extLst>
              </a:tr>
              <a:tr h="0">
                <a:tc>
                  <a:txBody>
                    <a:bodyPr/>
                    <a:lstStyle/>
                    <a:p>
                      <a:r>
                        <a:rPr kumimoji="1" lang="en-US" altLang="ja-JP" sz="1200" dirty="0">
                          <a:latin typeface="+mn-ea"/>
                          <a:ea typeface="+mn-ea"/>
                        </a:rPr>
                        <a:t>1</a:t>
                      </a:r>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extLst>
                  <a:ext uri="{0D108BD9-81ED-4DB2-BD59-A6C34878D82A}">
                    <a16:rowId xmlns:a16="http://schemas.microsoft.com/office/drawing/2014/main" val="2065184338"/>
                  </a:ext>
                </a:extLst>
              </a:tr>
              <a:tr h="0">
                <a:tc>
                  <a:txBody>
                    <a:bodyPr/>
                    <a:lstStyle/>
                    <a:p>
                      <a:r>
                        <a:rPr kumimoji="1" lang="en-US" altLang="ja-JP" sz="1200" dirty="0">
                          <a:latin typeface="+mn-ea"/>
                          <a:ea typeface="+mn-ea"/>
                        </a:rPr>
                        <a:t>2</a:t>
                      </a:r>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extLst>
                  <a:ext uri="{0D108BD9-81ED-4DB2-BD59-A6C34878D82A}">
                    <a16:rowId xmlns:a16="http://schemas.microsoft.com/office/drawing/2014/main" val="3676144206"/>
                  </a:ext>
                </a:extLst>
              </a:tr>
              <a:tr h="0">
                <a:tc>
                  <a:txBody>
                    <a:bodyPr/>
                    <a:lstStyle/>
                    <a:p>
                      <a:r>
                        <a:rPr kumimoji="1" lang="en-US" altLang="ja-JP" sz="1200" dirty="0">
                          <a:latin typeface="+mn-ea"/>
                          <a:ea typeface="+mn-ea"/>
                        </a:rPr>
                        <a:t>3</a:t>
                      </a:r>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704107240"/>
                  </a:ext>
                </a:extLst>
              </a:tr>
              <a:tr h="0">
                <a:tc>
                  <a:txBody>
                    <a:bodyPr/>
                    <a:lstStyle/>
                    <a:p>
                      <a:r>
                        <a:rPr kumimoji="1" lang="en-US" altLang="ja-JP" sz="1200" dirty="0">
                          <a:latin typeface="+mn-ea"/>
                          <a:ea typeface="+mn-ea"/>
                        </a:rPr>
                        <a:t>4</a:t>
                      </a:r>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836410054"/>
                  </a:ext>
                </a:extLst>
              </a:tr>
              <a:tr h="0">
                <a:tc>
                  <a:txBody>
                    <a:bodyPr/>
                    <a:lstStyle/>
                    <a:p>
                      <a:r>
                        <a:rPr kumimoji="1" lang="en-US" altLang="ja-JP" sz="1200" dirty="0">
                          <a:latin typeface="+mn-ea"/>
                          <a:ea typeface="+mn-ea"/>
                        </a:rPr>
                        <a:t>5</a:t>
                      </a:r>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375129860"/>
                  </a:ext>
                </a:extLst>
              </a:tr>
              <a:tr h="0">
                <a:tc>
                  <a:txBody>
                    <a:bodyPr/>
                    <a:lstStyle/>
                    <a:p>
                      <a:r>
                        <a:rPr kumimoji="1" lang="en-US" altLang="ja-JP" sz="1200" dirty="0">
                          <a:latin typeface="+mn-ea"/>
                          <a:ea typeface="+mn-ea"/>
                        </a:rPr>
                        <a:t>6</a:t>
                      </a:r>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3510468822"/>
                  </a:ext>
                </a:extLst>
              </a:tr>
              <a:tr h="0">
                <a:tc>
                  <a:txBody>
                    <a:bodyPr/>
                    <a:lstStyle/>
                    <a:p>
                      <a:r>
                        <a:rPr kumimoji="1" lang="en-US" altLang="ja-JP" sz="1200" dirty="0">
                          <a:latin typeface="+mn-ea"/>
                          <a:ea typeface="+mn-ea"/>
                        </a:rPr>
                        <a:t>7</a:t>
                      </a:r>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4115498335"/>
                  </a:ext>
                </a:extLst>
              </a:tr>
              <a:tr h="0">
                <a:tc>
                  <a:txBody>
                    <a:bodyPr/>
                    <a:lstStyle/>
                    <a:p>
                      <a:r>
                        <a:rPr kumimoji="1" lang="en-US" altLang="ja-JP" sz="1200" dirty="0">
                          <a:latin typeface="+mn-ea"/>
                          <a:ea typeface="+mn-ea"/>
                        </a:rPr>
                        <a:t>8</a:t>
                      </a:r>
                      <a:endParaRPr kumimoji="1" lang="ja-JP" altLang="en-US" sz="1200" dirty="0">
                        <a:latin typeface="+mn-ea"/>
                        <a:ea typeface="+mn-ea"/>
                      </a:endParaRPr>
                    </a:p>
                  </a:txBody>
                  <a:tcPr/>
                </a:tc>
                <a:tc>
                  <a:txBody>
                    <a:bodyPr/>
                    <a:lstStyle/>
                    <a:p>
                      <a:endParaRPr kumimoji="1" lang="ja-JP" altLang="en-US" sz="120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tc>
                  <a:txBody>
                    <a:bodyPr/>
                    <a:lstStyle/>
                    <a:p>
                      <a:endParaRPr kumimoji="1" lang="ja-JP" altLang="en-US" sz="1200" dirty="0">
                        <a:latin typeface="+mn-ea"/>
                        <a:ea typeface="+mn-ea"/>
                      </a:endParaRPr>
                    </a:p>
                  </a:txBody>
                  <a:tcPr/>
                </a:tc>
                <a:extLst>
                  <a:ext uri="{0D108BD9-81ED-4DB2-BD59-A6C34878D82A}">
                    <a16:rowId xmlns:a16="http://schemas.microsoft.com/office/drawing/2014/main" val="1383526313"/>
                  </a:ext>
                </a:extLst>
              </a:tr>
            </a:tbl>
          </a:graphicData>
        </a:graphic>
      </p:graphicFrame>
      <p:sp>
        <p:nvSpPr>
          <p:cNvPr id="4" name="テキスト ボックス 3">
            <a:extLst>
              <a:ext uri="{FF2B5EF4-FFF2-40B4-BE49-F238E27FC236}">
                <a16:creationId xmlns:a16="http://schemas.microsoft.com/office/drawing/2014/main" id="{69BE5576-AA30-6281-824C-28CAD95FC751}"/>
              </a:ext>
            </a:extLst>
          </p:cNvPr>
          <p:cNvSpPr txBox="1"/>
          <p:nvPr/>
        </p:nvSpPr>
        <p:spPr>
          <a:xfrm>
            <a:off x="142611" y="5093746"/>
            <a:ext cx="11906777"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 「個人情報の取扱い（参照：募集要項 第１</a:t>
            </a:r>
            <a:r>
              <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rPr>
              <a:t>1</a:t>
            </a: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条）」を確認し、全参加者より同意を得ている。</a:t>
            </a:r>
          </a:p>
        </p:txBody>
      </p:sp>
      <p:sp>
        <p:nvSpPr>
          <p:cNvPr id="9" name="正方形/長方形 8">
            <a:extLst>
              <a:ext uri="{FF2B5EF4-FFF2-40B4-BE49-F238E27FC236}">
                <a16:creationId xmlns:a16="http://schemas.microsoft.com/office/drawing/2014/main" id="{AC6B9384-9421-C462-896E-56798703D931}"/>
              </a:ext>
            </a:extLst>
          </p:cNvPr>
          <p:cNvSpPr/>
          <p:nvPr/>
        </p:nvSpPr>
        <p:spPr>
          <a:xfrm>
            <a:off x="142611" y="5437991"/>
            <a:ext cx="6010763" cy="914400"/>
          </a:xfrm>
          <a:prstGeom prst="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個人情報の取り扱いをご確認の上で全参加者から同意をご取得頂き、</a:t>
            </a:r>
            <a:endParaRPr kumimoji="1" lang="en-US" altLang="ja-JP" sz="1200" b="1"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BIZ UDPゴシック"/>
                <a:ea typeface="BIZ UDPゴシック"/>
                <a:cs typeface="+mn-cs"/>
              </a:rPr>
              <a:t>「■」に変更の上でご提出ください。</a:t>
            </a:r>
          </a:p>
        </p:txBody>
      </p:sp>
      <p:sp>
        <p:nvSpPr>
          <p:cNvPr id="5" name="スライド番号プレースホルダー 2">
            <a:extLst>
              <a:ext uri="{FF2B5EF4-FFF2-40B4-BE49-F238E27FC236}">
                <a16:creationId xmlns:a16="http://schemas.microsoft.com/office/drawing/2014/main" id="{6F824F37-6739-7496-1731-68BD92B26D6D}"/>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333191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EDF76F-A290-7699-DFD1-C17C39C34CD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1A2B922-955D-F8E7-6723-96C9490870DA}"/>
              </a:ext>
            </a:extLst>
          </p:cNvPr>
          <p:cNvSpPr>
            <a:spLocks noGrp="1"/>
          </p:cNvSpPr>
          <p:nvPr>
            <p:ph type="ctrTitle"/>
          </p:nvPr>
        </p:nvSpPr>
        <p:spPr>
          <a:xfrm>
            <a:off x="0" y="0"/>
            <a:ext cx="12192000" cy="549017"/>
          </a:xfrm>
        </p:spPr>
        <p:txBody>
          <a:bodyPr anchor="ctr">
            <a:normAutofit/>
          </a:bodyPr>
          <a:lstStyle/>
          <a:p>
            <a:r>
              <a:rPr lang="ja-JP" altLang="en-US" sz="2400" dirty="0">
                <a:latin typeface="+mn-ea"/>
                <a:ea typeface="+mn-ea"/>
              </a:rPr>
              <a:t>提案概要</a:t>
            </a:r>
            <a:endParaRPr kumimoji="1" lang="ja-JP" altLang="en-US" sz="2800" dirty="0">
              <a:latin typeface="+mn-ea"/>
              <a:ea typeface="+mn-ea"/>
            </a:endParaRPr>
          </a:p>
        </p:txBody>
      </p:sp>
      <p:sp>
        <p:nvSpPr>
          <p:cNvPr id="9" name="正方形/長方形 8">
            <a:extLst>
              <a:ext uri="{FF2B5EF4-FFF2-40B4-BE49-F238E27FC236}">
                <a16:creationId xmlns:a16="http://schemas.microsoft.com/office/drawing/2014/main" id="{205F759B-5762-5946-1E9C-52AF658F7FC8}"/>
              </a:ext>
            </a:extLst>
          </p:cNvPr>
          <p:cNvSpPr/>
          <p:nvPr/>
        </p:nvSpPr>
        <p:spPr>
          <a:xfrm>
            <a:off x="142610" y="986971"/>
            <a:ext cx="11906776" cy="609600"/>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対象となる課題をテキストで簡潔にご記入ください。（詳細は「提案の実現可能性」頁にご記入いただけます。）</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p:txBody>
      </p:sp>
      <p:sp>
        <p:nvSpPr>
          <p:cNvPr id="3" name="テキスト ボックス 2">
            <a:extLst>
              <a:ext uri="{FF2B5EF4-FFF2-40B4-BE49-F238E27FC236}">
                <a16:creationId xmlns:a16="http://schemas.microsoft.com/office/drawing/2014/main" id="{D6D09521-C4E0-6CF8-B2D3-3792F9E0C509}"/>
              </a:ext>
            </a:extLst>
          </p:cNvPr>
          <p:cNvSpPr txBox="1"/>
          <p:nvPr/>
        </p:nvSpPr>
        <p:spPr>
          <a:xfrm>
            <a:off x="142610" y="4018124"/>
            <a:ext cx="11906776" cy="5770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BIZ UDPゴシック"/>
                <a:ea typeface="BIZ UDPゴシック"/>
                <a:cs typeface="+mn-cs"/>
              </a:rPr>
              <a:t>留意事項</a:t>
            </a:r>
            <a:endParaRPr kumimoji="1" lang="en-US" altLang="ja-JP" sz="1050" b="1"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フォントサイズは</a:t>
            </a:r>
            <a:r>
              <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rPr>
              <a:t>12pt</a:t>
            </a: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を推奨します。テンプレートの赤い文字は削除いただいて構いません。</a:t>
            </a:r>
            <a:endPar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a:ea typeface="BIZ UDPゴシック"/>
                <a:cs typeface="+mn-cs"/>
              </a:rPr>
              <a:t>日本語にてご記載ください。</a:t>
            </a:r>
            <a:endParaRPr kumimoji="1" lang="en-US" altLang="ja-JP" sz="1050" b="0" i="0" u="none" strike="noStrike" kern="1200" cap="none" spc="0" normalizeH="0" baseline="0" noProof="0" dirty="0">
              <a:ln>
                <a:noFill/>
              </a:ln>
              <a:solidFill>
                <a:srgbClr val="000000"/>
              </a:solidFill>
              <a:effectLst/>
              <a:uLnTx/>
              <a:uFillTx/>
              <a:latin typeface="BIZ UDPゴシック"/>
              <a:ea typeface="BIZ UDPゴシック"/>
              <a:cs typeface="+mn-cs"/>
            </a:endParaRPr>
          </a:p>
        </p:txBody>
      </p:sp>
      <p:sp>
        <p:nvSpPr>
          <p:cNvPr id="4" name="スライド番号プレースホルダー 2">
            <a:extLst>
              <a:ext uri="{FF2B5EF4-FFF2-40B4-BE49-F238E27FC236}">
                <a16:creationId xmlns:a16="http://schemas.microsoft.com/office/drawing/2014/main" id="{4767E56D-D090-D278-81BE-E0841E73FA61}"/>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
        <p:nvSpPr>
          <p:cNvPr id="5" name="テキスト ボックス 4">
            <a:extLst>
              <a:ext uri="{FF2B5EF4-FFF2-40B4-BE49-F238E27FC236}">
                <a16:creationId xmlns:a16="http://schemas.microsoft.com/office/drawing/2014/main" id="{81FDBBE1-6602-F56F-F1FB-97D127768ADF}"/>
              </a:ext>
            </a:extLst>
          </p:cNvPr>
          <p:cNvSpPr txBox="1"/>
          <p:nvPr/>
        </p:nvSpPr>
        <p:spPr>
          <a:xfrm>
            <a:off x="142610" y="610507"/>
            <a:ext cx="1190677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a:ea typeface="BIZ UDPゴシック"/>
                <a:cs typeface="+mn-cs"/>
              </a:rPr>
              <a:t>●着目した課題</a:t>
            </a:r>
            <a:endParaRPr kumimoji="1" lang="en-US" altLang="ja-JP" sz="1600" b="0" i="0" u="none" strike="noStrike" kern="1200" cap="none" spc="0" normalizeH="0" baseline="0" noProof="0" dirty="0">
              <a:ln>
                <a:noFill/>
              </a:ln>
              <a:solidFill>
                <a:srgbClr val="000000"/>
              </a:solidFill>
              <a:effectLst/>
              <a:uLnTx/>
              <a:uFillTx/>
              <a:latin typeface="BIZ UDPゴシック"/>
              <a:ea typeface="BIZ UDPゴシック"/>
              <a:cs typeface="+mn-cs"/>
            </a:endParaRPr>
          </a:p>
        </p:txBody>
      </p:sp>
      <p:sp>
        <p:nvSpPr>
          <p:cNvPr id="6" name="正方形/長方形 5">
            <a:extLst>
              <a:ext uri="{FF2B5EF4-FFF2-40B4-BE49-F238E27FC236}">
                <a16:creationId xmlns:a16="http://schemas.microsoft.com/office/drawing/2014/main" id="{E7E79F03-C54D-0C10-1296-09386721E8B0}"/>
              </a:ext>
            </a:extLst>
          </p:cNvPr>
          <p:cNvSpPr/>
          <p:nvPr/>
        </p:nvSpPr>
        <p:spPr>
          <a:xfrm>
            <a:off x="142610" y="2479736"/>
            <a:ext cx="11906776" cy="12504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提案の概要をテキストで簡潔にご記入ください。（詳細は次頁以降にご記入いただけます。）</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p:txBody>
      </p:sp>
      <p:sp>
        <p:nvSpPr>
          <p:cNvPr id="7" name="テキスト ボックス 6">
            <a:extLst>
              <a:ext uri="{FF2B5EF4-FFF2-40B4-BE49-F238E27FC236}">
                <a16:creationId xmlns:a16="http://schemas.microsoft.com/office/drawing/2014/main" id="{77520153-9F4A-E1CF-3D2F-F4B7A3AC84DD}"/>
              </a:ext>
            </a:extLst>
          </p:cNvPr>
          <p:cNvSpPr txBox="1"/>
          <p:nvPr/>
        </p:nvSpPr>
        <p:spPr>
          <a:xfrm>
            <a:off x="142610" y="2103272"/>
            <a:ext cx="1190677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a:ea typeface="BIZ UDPゴシック"/>
                <a:cs typeface="+mn-cs"/>
              </a:rPr>
              <a:t>●提案概要</a:t>
            </a:r>
            <a:endParaRPr kumimoji="1" lang="en-US" altLang="ja-JP" sz="1600" b="0" i="0" u="none" strike="noStrike" kern="1200" cap="none" spc="0" normalizeH="0" baseline="0" noProof="0" dirty="0">
              <a:ln>
                <a:noFill/>
              </a:ln>
              <a:solidFill>
                <a:srgbClr val="000000"/>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359732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lang="ja-JP" altLang="en-US" sz="2400" dirty="0">
                <a:latin typeface="+mn-ea"/>
                <a:ea typeface="+mn-ea"/>
              </a:rPr>
              <a:t>提案の実現可能性</a:t>
            </a:r>
            <a:endParaRPr kumimoji="1" lang="ja-JP" altLang="en-US" sz="2800" dirty="0">
              <a:latin typeface="+mn-ea"/>
              <a:ea typeface="+mn-ea"/>
            </a:endParaRPr>
          </a:p>
        </p:txBody>
      </p:sp>
      <p:sp>
        <p:nvSpPr>
          <p:cNvPr id="9" name="正方形/長方形 8">
            <a:extLst>
              <a:ext uri="{FF2B5EF4-FFF2-40B4-BE49-F238E27FC236}">
                <a16:creationId xmlns:a16="http://schemas.microsoft.com/office/drawing/2014/main" id="{CDB7CCDA-8BF6-B598-9844-3C9C46018141}"/>
              </a:ext>
            </a:extLst>
          </p:cNvPr>
          <p:cNvSpPr/>
          <p:nvPr/>
        </p:nvSpPr>
        <p:spPr>
          <a:xfrm>
            <a:off x="142610" y="612397"/>
            <a:ext cx="11906776" cy="52850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本プロジェクトの実現可能性として、可能な限り次の点を盛り込むこと</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民間ユースケース創出に向けて市場ニーズおよび課題詳細についてご記載ください。</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本プロジェクトに関連するサービス提供実績または開発計画等があるかをご記載ください。</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p:txBody>
      </p:sp>
      <p:sp>
        <p:nvSpPr>
          <p:cNvPr id="4" name="スライド番号プレースホルダー 2">
            <a:extLst>
              <a:ext uri="{FF2B5EF4-FFF2-40B4-BE49-F238E27FC236}">
                <a16:creationId xmlns:a16="http://schemas.microsoft.com/office/drawing/2014/main" id="{2BC2896A-6972-DEC0-2898-B3BF9B803A1B}"/>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
        <p:nvSpPr>
          <p:cNvPr id="5" name="テキスト ボックス 4">
            <a:extLst>
              <a:ext uri="{FF2B5EF4-FFF2-40B4-BE49-F238E27FC236}">
                <a16:creationId xmlns:a16="http://schemas.microsoft.com/office/drawing/2014/main" id="{2B88E0E0-D203-DB9D-954E-3017B980B313}"/>
              </a:ext>
            </a:extLst>
          </p:cNvPr>
          <p:cNvSpPr txBox="1"/>
          <p:nvPr/>
        </p:nvSpPr>
        <p:spPr>
          <a:xfrm>
            <a:off x="142610" y="5868433"/>
            <a:ext cx="11906776" cy="9002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留意事項</a:t>
            </a:r>
            <a:endParaRPr kumimoji="1" lang="en-US" altLang="ja-JP"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フォントサイズは</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12pt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を推奨します。テンプレートの赤い文字は削除いただいて構いません。</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日本語にてご記載ください。</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枚に収まらない場合、シートをコピーしてご記入ください。ただし、最大</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頁までとします。</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適宜、応募者にて図表を使ってご記載ください。</a:t>
            </a:r>
          </a:p>
        </p:txBody>
      </p:sp>
    </p:spTree>
    <p:extLst>
      <p:ext uri="{BB962C8B-B14F-4D97-AF65-F5344CB8AC3E}">
        <p14:creationId xmlns:p14="http://schemas.microsoft.com/office/powerpoint/2010/main" val="183042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lang="ja-JP" altLang="en-US" sz="2400" dirty="0">
                <a:latin typeface="+mn-ea"/>
                <a:ea typeface="+mn-ea"/>
              </a:rPr>
              <a:t>提案の応用性</a:t>
            </a:r>
            <a:endParaRPr kumimoji="1" lang="ja-JP" altLang="en-US" sz="2800" dirty="0">
              <a:latin typeface="+mn-ea"/>
              <a:ea typeface="+mn-ea"/>
            </a:endParaRPr>
          </a:p>
        </p:txBody>
      </p:sp>
      <p:sp>
        <p:nvSpPr>
          <p:cNvPr id="3" name="正方形/長方形 2">
            <a:extLst>
              <a:ext uri="{FF2B5EF4-FFF2-40B4-BE49-F238E27FC236}">
                <a16:creationId xmlns:a16="http://schemas.microsoft.com/office/drawing/2014/main" id="{34F104B9-52A3-6C40-DC13-66103C9586EE}"/>
              </a:ext>
            </a:extLst>
          </p:cNvPr>
          <p:cNvSpPr/>
          <p:nvPr/>
        </p:nvSpPr>
        <p:spPr>
          <a:xfrm>
            <a:off x="142610" y="612397"/>
            <a:ext cx="11906776" cy="52850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本プロジェクトの応用性として、可能な限り次の点を盛り込むこと</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多様な民間企業または他の自治体でも活用できるものかをご記載ください</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p:txBody>
      </p:sp>
      <p:sp>
        <p:nvSpPr>
          <p:cNvPr id="5" name="スライド番号プレースホルダー 2">
            <a:extLst>
              <a:ext uri="{FF2B5EF4-FFF2-40B4-BE49-F238E27FC236}">
                <a16:creationId xmlns:a16="http://schemas.microsoft.com/office/drawing/2014/main" id="{8B169BB3-8B6B-FF22-DB20-A4DD8BE0678D}"/>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
        <p:nvSpPr>
          <p:cNvPr id="6" name="テキスト ボックス 5">
            <a:extLst>
              <a:ext uri="{FF2B5EF4-FFF2-40B4-BE49-F238E27FC236}">
                <a16:creationId xmlns:a16="http://schemas.microsoft.com/office/drawing/2014/main" id="{BB2F0808-475E-6F2D-54FD-CB6CB1EE133A}"/>
              </a:ext>
            </a:extLst>
          </p:cNvPr>
          <p:cNvSpPr txBox="1"/>
          <p:nvPr/>
        </p:nvSpPr>
        <p:spPr>
          <a:xfrm>
            <a:off x="142610" y="5868433"/>
            <a:ext cx="11906776" cy="9002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留意事項</a:t>
            </a:r>
            <a:endParaRPr kumimoji="1" lang="en-US" altLang="ja-JP"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フォントサイズは</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12pt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を推奨します。テンプレートの赤い文字は削除いただいて構いません。</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日本語にてご記載ください。</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枚に収まらない場合、シートをコピーしてご記入ください。ただし、最大</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頁までとします。</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適宜、応募者にて図表を使ってご記載ください。</a:t>
            </a:r>
          </a:p>
        </p:txBody>
      </p:sp>
    </p:spTree>
    <p:extLst>
      <p:ext uri="{BB962C8B-B14F-4D97-AF65-F5344CB8AC3E}">
        <p14:creationId xmlns:p14="http://schemas.microsoft.com/office/powerpoint/2010/main" val="162899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lang="en-US" altLang="ja-JP" sz="2400" dirty="0">
                <a:latin typeface="+mn-ea"/>
                <a:ea typeface="+mn-ea"/>
              </a:rPr>
              <a:t>ODPO</a:t>
            </a:r>
            <a:r>
              <a:rPr lang="ja-JP" altLang="en-US" sz="2400" dirty="0">
                <a:latin typeface="+mn-ea"/>
                <a:ea typeface="+mn-ea"/>
              </a:rPr>
              <a:t>データ活用度</a:t>
            </a:r>
            <a:endParaRPr kumimoji="1" lang="ja-JP" altLang="en-US" sz="2800" dirty="0">
              <a:latin typeface="+mn-ea"/>
              <a:ea typeface="+mn-ea"/>
            </a:endParaRPr>
          </a:p>
        </p:txBody>
      </p:sp>
      <p:sp>
        <p:nvSpPr>
          <p:cNvPr id="3" name="正方形/長方形 2">
            <a:extLst>
              <a:ext uri="{FF2B5EF4-FFF2-40B4-BE49-F238E27FC236}">
                <a16:creationId xmlns:a16="http://schemas.microsoft.com/office/drawing/2014/main" id="{7571B49C-A6BD-836C-BAB6-D7E25F6622A3}"/>
              </a:ext>
            </a:extLst>
          </p:cNvPr>
          <p:cNvSpPr/>
          <p:nvPr/>
        </p:nvSpPr>
        <p:spPr>
          <a:xfrm>
            <a:off x="142610" y="612397"/>
            <a:ext cx="11906776" cy="52850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本プロジェクトにおける</a:t>
            </a:r>
            <a:r>
              <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rPr>
              <a:t>ODPO</a:t>
            </a: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データ活用度として、可能な限り次の点を盛り込むこと</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対象とする</a:t>
            </a:r>
            <a:r>
              <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rPr>
              <a:t>ODPO</a:t>
            </a: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に掲載されるデータは何かをご記載ください。</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どのように</a:t>
            </a:r>
            <a:r>
              <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rPr>
              <a:t>ODPO</a:t>
            </a:r>
            <a:r>
              <a:rPr kumimoji="1" lang="ja-JP" altLang="en-US" sz="1200" b="0" i="0" u="none" strike="noStrike" kern="1200" cap="none" spc="0" normalizeH="0" baseline="0" noProof="0" dirty="0">
                <a:ln>
                  <a:noFill/>
                </a:ln>
                <a:solidFill>
                  <a:srgbClr val="FF0000"/>
                </a:solidFill>
                <a:effectLst/>
                <a:uLnTx/>
                <a:uFillTx/>
                <a:latin typeface="BIZ UDPゴシック"/>
                <a:ea typeface="BIZ UDPゴシック"/>
                <a:cs typeface="+mn-cs"/>
              </a:rPr>
              <a:t>に掲載されるデータを処理・分析</a:t>
            </a:r>
            <a:r>
              <a:rPr kumimoji="1" lang="ja-JP" altLang="en-US" sz="1200" b="0" i="0" u="none" strike="noStrike" kern="1200" cap="none" spc="0" normalizeH="0" baseline="0" noProof="0">
                <a:ln>
                  <a:noFill/>
                </a:ln>
                <a:solidFill>
                  <a:srgbClr val="FF0000"/>
                </a:solidFill>
                <a:effectLst/>
                <a:uLnTx/>
                <a:uFillTx/>
                <a:latin typeface="BIZ UDPゴシック"/>
                <a:ea typeface="BIZ UDPゴシック"/>
                <a:cs typeface="+mn-cs"/>
              </a:rPr>
              <a:t>するかをご記載ください。</a:t>
            </a:r>
            <a:endParaRPr kumimoji="1" lang="en-US" altLang="ja-JP" sz="1200" b="0" i="0" u="none" strike="noStrike" kern="1200" cap="none" spc="0" normalizeH="0" baseline="0" noProof="0" dirty="0">
              <a:ln>
                <a:noFill/>
              </a:ln>
              <a:solidFill>
                <a:srgbClr val="FF0000"/>
              </a:solidFill>
              <a:effectLst/>
              <a:uLnTx/>
              <a:uFillTx/>
              <a:latin typeface="BIZ UDPゴシック"/>
              <a:ea typeface="BIZ UDPゴシック"/>
              <a:cs typeface="+mn-cs"/>
            </a:endParaRPr>
          </a:p>
        </p:txBody>
      </p:sp>
      <p:sp>
        <p:nvSpPr>
          <p:cNvPr id="5" name="スライド番号プレースホルダー 2">
            <a:extLst>
              <a:ext uri="{FF2B5EF4-FFF2-40B4-BE49-F238E27FC236}">
                <a16:creationId xmlns:a16="http://schemas.microsoft.com/office/drawing/2014/main" id="{08E0A4A6-A293-A978-78F7-784DFA9AF91B}"/>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a:ea typeface="BIZ UDPゴシック"/>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a:ea typeface="BIZ UDPゴシック"/>
              <a:cs typeface="+mn-cs"/>
            </a:endParaRPr>
          </a:p>
        </p:txBody>
      </p:sp>
      <p:sp>
        <p:nvSpPr>
          <p:cNvPr id="6" name="テキスト ボックス 5">
            <a:extLst>
              <a:ext uri="{FF2B5EF4-FFF2-40B4-BE49-F238E27FC236}">
                <a16:creationId xmlns:a16="http://schemas.microsoft.com/office/drawing/2014/main" id="{01896FE7-CBEC-2E5E-4FDB-621337C67495}"/>
              </a:ext>
            </a:extLst>
          </p:cNvPr>
          <p:cNvSpPr txBox="1"/>
          <p:nvPr/>
        </p:nvSpPr>
        <p:spPr>
          <a:xfrm>
            <a:off x="142610" y="5868433"/>
            <a:ext cx="11906776" cy="9002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留意事項</a:t>
            </a:r>
            <a:endParaRPr kumimoji="1" lang="en-US" altLang="ja-JP"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フォントサイズは</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12pt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を推奨します。テンプレートの赤い文字は削除いただいて構いません。</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日本語にてご記載ください。</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枚に収まらない場合、シートをコピーしてご記入ください。ただし、最大</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頁までとします。</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適宜、応募者にて図表を使ってご記載ください。</a:t>
            </a:r>
          </a:p>
        </p:txBody>
      </p:sp>
    </p:spTree>
    <p:extLst>
      <p:ext uri="{BB962C8B-B14F-4D97-AF65-F5344CB8AC3E}">
        <p14:creationId xmlns:p14="http://schemas.microsoft.com/office/powerpoint/2010/main" val="402498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7DB17-150B-675D-9F5B-B379C416782A}"/>
              </a:ext>
            </a:extLst>
          </p:cNvPr>
          <p:cNvSpPr>
            <a:spLocks noGrp="1"/>
          </p:cNvSpPr>
          <p:nvPr>
            <p:ph type="ctrTitle"/>
          </p:nvPr>
        </p:nvSpPr>
        <p:spPr>
          <a:xfrm>
            <a:off x="0" y="0"/>
            <a:ext cx="12192000" cy="549017"/>
          </a:xfrm>
        </p:spPr>
        <p:txBody>
          <a:bodyPr anchor="ctr">
            <a:normAutofit/>
          </a:bodyPr>
          <a:lstStyle/>
          <a:p>
            <a:r>
              <a:rPr lang="ja-JP" altLang="en-US" sz="2400" dirty="0">
                <a:latin typeface="BIZ UDPゴシック" panose="020B0400000000000000" pitchFamily="50" charset="-128"/>
                <a:ea typeface="BIZ UDPゴシック" panose="020B0400000000000000" pitchFamily="50" charset="-128"/>
              </a:rPr>
              <a:t>その他</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7571B49C-A6BD-836C-BAB6-D7E25F6622A3}"/>
              </a:ext>
            </a:extLst>
          </p:cNvPr>
          <p:cNvSpPr/>
          <p:nvPr/>
        </p:nvSpPr>
        <p:spPr>
          <a:xfrm>
            <a:off x="142610" y="612397"/>
            <a:ext cx="11906776" cy="5285064"/>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その他で本プロジェクトにおける訴求点を自由にご記載してください。</a:t>
            </a:r>
            <a:endParaRPr kumimoji="1" lang="en-US" altLang="ja-JP" sz="12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A3BFCA2A-77F4-4A70-FAB4-0A72DBF9E9D9}"/>
              </a:ext>
            </a:extLst>
          </p:cNvPr>
          <p:cNvSpPr txBox="1"/>
          <p:nvPr/>
        </p:nvSpPr>
        <p:spPr>
          <a:xfrm>
            <a:off x="142610" y="5868433"/>
            <a:ext cx="11906776" cy="9002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留意事項</a:t>
            </a:r>
            <a:endParaRPr kumimoji="1" lang="en-US" altLang="ja-JP" sz="105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フォントサイズは</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12pt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を推奨します。テンプレートの赤い文字は削除いただいて構いません。</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日本語にてご記載ください。</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枚に収まらない場合、シートをコピーしてご記入ください。ただし、最大</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頁までとします。</a:t>
            </a:r>
            <a:endPar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適宜、応募者にて図表を使ってご記載ください。</a:t>
            </a:r>
          </a:p>
        </p:txBody>
      </p:sp>
      <p:sp>
        <p:nvSpPr>
          <p:cNvPr id="5" name="スライド番号プレースホルダー 2">
            <a:extLst>
              <a:ext uri="{FF2B5EF4-FFF2-40B4-BE49-F238E27FC236}">
                <a16:creationId xmlns:a16="http://schemas.microsoft.com/office/drawing/2014/main" id="{8F716D7D-2BE5-2930-E2E7-781F453AD349}"/>
              </a:ext>
            </a:extLst>
          </p:cNvPr>
          <p:cNvSpPr>
            <a:spLocks noGrp="1"/>
          </p:cNvSpPr>
          <p:nvPr>
            <p:ph type="sldNum" sz="quarter" idx="12"/>
          </p:nvPr>
        </p:nvSpPr>
        <p:spPr>
          <a:xfrm>
            <a:off x="9448800" y="648801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D71B8F-19C5-4F06-BCF8-FE158FDFD4E5}" type="slidenum">
              <a:rPr kumimoji="1" lang="ja-JP" altLang="en-US" sz="1200" b="0" i="0" u="none" strike="noStrike" kern="1200" cap="none" spc="0" normalizeH="0" baseline="0" noProof="0" smtClean="0">
                <a:ln>
                  <a:noFill/>
                </a:ln>
                <a:solidFill>
                  <a:srgbClr val="000000">
                    <a:tint val="75000"/>
                  </a:srgbClr>
                </a:solidFill>
                <a:effectLst/>
                <a:uLnTx/>
                <a:uFillTx/>
                <a:latin typeface="BIZ UDPゴシック" panose="020B0400000000000000" pitchFamily="50" charset="-128"/>
                <a:ea typeface="BIZ UDP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srgbClr val="000000">
                  <a:tint val="75000"/>
                </a:srgbClr>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31526365"/>
      </p:ext>
    </p:extLst>
  </p:cSld>
  <p:clrMapOvr>
    <a:masterClrMapping/>
  </p:clrMapOvr>
</p:sld>
</file>

<file path=ppt/theme/theme1.xml><?xml version="1.0" encoding="utf-8"?>
<a:theme xmlns:a="http://schemas.openxmlformats.org/drawingml/2006/main" name="提案書2025_green">
  <a:themeElements>
    <a:clrScheme name="202504">
      <a:dk1>
        <a:srgbClr val="000000"/>
      </a:dk1>
      <a:lt1>
        <a:srgbClr val="FFFFFF"/>
      </a:lt1>
      <a:dk2>
        <a:srgbClr val="616668"/>
      </a:dk2>
      <a:lt2>
        <a:srgbClr val="F8F8F9"/>
      </a:lt2>
      <a:accent1>
        <a:srgbClr val="329E95"/>
      </a:accent1>
      <a:accent2>
        <a:srgbClr val="F4812B"/>
      </a:accent2>
      <a:accent3>
        <a:srgbClr val="EDB000"/>
      </a:accent3>
      <a:accent4>
        <a:srgbClr val="79B142"/>
      </a:accent4>
      <a:accent5>
        <a:srgbClr val="E34742"/>
      </a:accent5>
      <a:accent6>
        <a:srgbClr val="6D426F"/>
      </a:accent6>
      <a:hlink>
        <a:srgbClr val="2388CF"/>
      </a:hlink>
      <a:folHlink>
        <a:srgbClr val="6D426F"/>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提案書2025_green" id="{950E8FEB-D5ED-494E-A5C6-3683ED5E18D0}" vid="{71E7261D-5BB9-4BF8-BD84-1B91ABAD575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1311</Words>
  <PresentationFormat>ワイド画面</PresentationFormat>
  <Paragraphs>153</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BIZ UDPゴシック</vt:lpstr>
      <vt:lpstr>游ゴシック</vt:lpstr>
      <vt:lpstr>Arial</vt:lpstr>
      <vt:lpstr>提案書2025_green</vt:lpstr>
      <vt:lpstr>OSAKAイノベーションデータラボ 「beyond万博でデータが未来を創る」</vt:lpstr>
      <vt:lpstr>応募企業情報</vt:lpstr>
      <vt:lpstr>参加者情報</vt:lpstr>
      <vt:lpstr>提案概要</vt:lpstr>
      <vt:lpstr>提案の実現可能性</vt:lpstr>
      <vt:lpstr>提案の応用性</vt:lpstr>
      <vt:lpstr>ODPOデータ活用度</vt:lpstr>
      <vt:lpstr>その他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erms:created xsi:type="dcterms:W3CDTF">2025-06-03T09:33:09Z</dcterms:created>
  <dcterms:modified xsi:type="dcterms:W3CDTF">2025-06-03T09:34:50Z</dcterms:modified>
</cp:coreProperties>
</file>