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4"/>
  </p:notesMasterIdLst>
  <p:sldIdLst>
    <p:sldId id="256" r:id="rId2"/>
    <p:sldId id="279" r:id="rId3"/>
    <p:sldId id="262" r:id="rId4"/>
    <p:sldId id="280" r:id="rId5"/>
    <p:sldId id="259" r:id="rId6"/>
    <p:sldId id="266" r:id="rId7"/>
    <p:sldId id="281" r:id="rId8"/>
    <p:sldId id="278" r:id="rId9"/>
    <p:sldId id="269" r:id="rId10"/>
    <p:sldId id="274" r:id="rId11"/>
    <p:sldId id="264" r:id="rId12"/>
    <p:sldId id="271" r:id="rId13"/>
  </p:sldIdLst>
  <p:sldSz cx="9906000" cy="6858000" type="A4"/>
  <p:notesSz cx="6769100" cy="9906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CC"/>
    <a:srgbClr val="F955E5"/>
    <a:srgbClr val="A1E739"/>
    <a:srgbClr val="F60EDA"/>
    <a:srgbClr val="FCA6F2"/>
    <a:srgbClr val="B381D9"/>
    <a:srgbClr val="B80606"/>
    <a:srgbClr val="ED97DD"/>
    <a:srgbClr val="DE6A36"/>
    <a:srgbClr val="9E6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48" autoAdjust="0"/>
    <p:restoredTop sz="94660"/>
  </p:normalViewPr>
  <p:slideViewPr>
    <p:cSldViewPr snapToGrid="0">
      <p:cViewPr varScale="1">
        <p:scale>
          <a:sx n="101" d="100"/>
          <a:sy n="101" d="100"/>
        </p:scale>
        <p:origin x="845"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nygfile06.neyagawa-city.local\&#37117;&#24066;&#19968;&#35506;&#65288;&#32207;&#21512;&#25126;&#30053;&#12539;&#29987;&#26989;&#31435;&#22320;&#65289;$\&#24120;&#29992;\&#9734;&#32209;&#30010;&#21608;&#36794;&#22320;&#21306;&#65288;&#39640;&#23554;&#36321;&#22320;&#38306;&#20418;&#65289;\&#22823;&#38442;&#20844;&#31435;&#22823;&#23398;&#39640;&#23554;&#36321;&#22320;&#27963;&#29992;\20250603_&#35500;&#26126;&#20250;&#12539;&#29694;&#22320;&#35211;&#23398;&#20250;\&#24066;&#35500;&#26126;&#36039;&#26009;\&#20840;&#19990;&#20195;&#65288;10&#27507;&#38542;&#32026;&#65289;&#36578;&#20986;&#20837;&#32773;&#25968;&#19968;&#35239;&#65288;H22&#12363;&#12425;R5&#65289;&#8251;&#22806;&#22269;&#20154;&#21547;&#1241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'グラフ (2)'!$A$5</c:f>
              <c:strCache>
                <c:ptCount val="1"/>
                <c:pt idx="0">
                  <c:v>転入</c:v>
                </c:pt>
              </c:strCache>
            </c:strRef>
          </c:tx>
          <c:spPr>
            <a:pattFill prst="pct20">
              <a:fgClr>
                <a:schemeClr val="accent1"/>
              </a:fgClr>
              <a:bgClr>
                <a:schemeClr val="bg1"/>
              </a:bgClr>
            </a:pattFill>
            <a:ln>
              <a:solidFill>
                <a:schemeClr val="accent1"/>
              </a:solidFill>
            </a:ln>
            <a:effectLst/>
          </c:spPr>
          <c:invertIfNegative val="0"/>
          <c:cat>
            <c:strRef>
              <c:f>'グラフ (2)'!$C$3:$L$3</c:f>
              <c:strCache>
                <c:ptCount val="10"/>
                <c:pt idx="0">
                  <c:v>H27</c:v>
                </c:pt>
                <c:pt idx="1">
                  <c:v>H28</c:v>
                </c:pt>
                <c:pt idx="2">
                  <c:v>H29</c:v>
                </c:pt>
                <c:pt idx="3">
                  <c:v>H30</c:v>
                </c:pt>
                <c:pt idx="4">
                  <c:v>R1</c:v>
                </c:pt>
                <c:pt idx="5">
                  <c:v>R2</c:v>
                </c:pt>
                <c:pt idx="6">
                  <c:v>R３</c:v>
                </c:pt>
                <c:pt idx="7">
                  <c:v>R４</c:v>
                </c:pt>
                <c:pt idx="8">
                  <c:v>R５</c:v>
                </c:pt>
                <c:pt idx="9">
                  <c:v>R６</c:v>
                </c:pt>
              </c:strCache>
            </c:strRef>
          </c:cat>
          <c:val>
            <c:numRef>
              <c:f>'グラフ (2)'!$C$5:$L$5</c:f>
              <c:numCache>
                <c:formatCode>General</c:formatCode>
                <c:ptCount val="10"/>
                <c:pt idx="0">
                  <c:v>7520</c:v>
                </c:pt>
                <c:pt idx="1">
                  <c:v>7129</c:v>
                </c:pt>
                <c:pt idx="2">
                  <c:v>7252</c:v>
                </c:pt>
                <c:pt idx="3">
                  <c:v>6972</c:v>
                </c:pt>
                <c:pt idx="4">
                  <c:v>7409</c:v>
                </c:pt>
                <c:pt idx="5">
                  <c:v>7261</c:v>
                </c:pt>
                <c:pt idx="6">
                  <c:v>7504</c:v>
                </c:pt>
                <c:pt idx="7">
                  <c:v>7508</c:v>
                </c:pt>
                <c:pt idx="8">
                  <c:v>7669</c:v>
                </c:pt>
                <c:pt idx="9">
                  <c:v>8022</c:v>
                </c:pt>
              </c:numCache>
            </c:numRef>
          </c:val>
          <c:extLst>
            <c:ext xmlns:c16="http://schemas.microsoft.com/office/drawing/2014/chart" uri="{C3380CC4-5D6E-409C-BE32-E72D297353CC}">
              <c16:uniqueId val="{00000000-5C11-4175-B8B2-12CA3C0FA6DC}"/>
            </c:ext>
          </c:extLst>
        </c:ser>
        <c:ser>
          <c:idx val="2"/>
          <c:order val="2"/>
          <c:tx>
            <c:strRef>
              <c:f>'グラフ (2)'!$A$6</c:f>
              <c:strCache>
                <c:ptCount val="1"/>
                <c:pt idx="0">
                  <c:v>転出</c:v>
                </c:pt>
              </c:strCache>
            </c:strRef>
          </c:tx>
          <c:spPr>
            <a:pattFill prst="pct30">
              <a:fgClr>
                <a:schemeClr val="accent1"/>
              </a:fgClr>
              <a:bgClr>
                <a:schemeClr val="bg1"/>
              </a:bgClr>
            </a:pattFill>
            <a:ln>
              <a:solidFill>
                <a:schemeClr val="accent1"/>
              </a:solidFill>
            </a:ln>
            <a:effectLst/>
          </c:spPr>
          <c:invertIfNegative val="0"/>
          <c:cat>
            <c:strRef>
              <c:f>'グラフ (2)'!$C$3:$L$3</c:f>
              <c:strCache>
                <c:ptCount val="10"/>
                <c:pt idx="0">
                  <c:v>H27</c:v>
                </c:pt>
                <c:pt idx="1">
                  <c:v>H28</c:v>
                </c:pt>
                <c:pt idx="2">
                  <c:v>H29</c:v>
                </c:pt>
                <c:pt idx="3">
                  <c:v>H30</c:v>
                </c:pt>
                <c:pt idx="4">
                  <c:v>R1</c:v>
                </c:pt>
                <c:pt idx="5">
                  <c:v>R2</c:v>
                </c:pt>
                <c:pt idx="6">
                  <c:v>R３</c:v>
                </c:pt>
                <c:pt idx="7">
                  <c:v>R４</c:v>
                </c:pt>
                <c:pt idx="8">
                  <c:v>R５</c:v>
                </c:pt>
                <c:pt idx="9">
                  <c:v>R６</c:v>
                </c:pt>
              </c:strCache>
            </c:strRef>
          </c:cat>
          <c:val>
            <c:numRef>
              <c:f>'グラフ (2)'!$C$6:$L$6</c:f>
              <c:numCache>
                <c:formatCode>General</c:formatCode>
                <c:ptCount val="10"/>
                <c:pt idx="0">
                  <c:v>8732</c:v>
                </c:pt>
                <c:pt idx="1">
                  <c:v>8340</c:v>
                </c:pt>
                <c:pt idx="2">
                  <c:v>8254</c:v>
                </c:pt>
                <c:pt idx="3">
                  <c:v>8355</c:v>
                </c:pt>
                <c:pt idx="4">
                  <c:v>8135</c:v>
                </c:pt>
                <c:pt idx="5">
                  <c:v>7546</c:v>
                </c:pt>
                <c:pt idx="6">
                  <c:v>7468</c:v>
                </c:pt>
                <c:pt idx="7">
                  <c:v>7542</c:v>
                </c:pt>
                <c:pt idx="8">
                  <c:v>7807</c:v>
                </c:pt>
                <c:pt idx="9">
                  <c:v>7591</c:v>
                </c:pt>
              </c:numCache>
            </c:numRef>
          </c:val>
          <c:extLst>
            <c:ext xmlns:c16="http://schemas.microsoft.com/office/drawing/2014/chart" uri="{C3380CC4-5D6E-409C-BE32-E72D297353CC}">
              <c16:uniqueId val="{00000001-5C11-4175-B8B2-12CA3C0FA6DC}"/>
            </c:ext>
          </c:extLst>
        </c:ser>
        <c:dLbls>
          <c:showLegendKey val="0"/>
          <c:showVal val="0"/>
          <c:showCatName val="0"/>
          <c:showSerName val="0"/>
          <c:showPercent val="0"/>
          <c:showBubbleSize val="0"/>
        </c:dLbls>
        <c:gapWidth val="70"/>
        <c:axId val="1786722400"/>
        <c:axId val="1831923840"/>
      </c:barChart>
      <c:lineChart>
        <c:grouping val="standard"/>
        <c:varyColors val="0"/>
        <c:ser>
          <c:idx val="0"/>
          <c:order val="0"/>
          <c:tx>
            <c:strRef>
              <c:f>'グラフ (2)'!$A$4</c:f>
              <c:strCache>
                <c:ptCount val="1"/>
                <c:pt idx="0">
                  <c:v>転出入超過数</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 (2)'!$C$3:$L$3</c:f>
              <c:strCache>
                <c:ptCount val="10"/>
                <c:pt idx="0">
                  <c:v>H27</c:v>
                </c:pt>
                <c:pt idx="1">
                  <c:v>H28</c:v>
                </c:pt>
                <c:pt idx="2">
                  <c:v>H29</c:v>
                </c:pt>
                <c:pt idx="3">
                  <c:v>H30</c:v>
                </c:pt>
                <c:pt idx="4">
                  <c:v>R1</c:v>
                </c:pt>
                <c:pt idx="5">
                  <c:v>R2</c:v>
                </c:pt>
                <c:pt idx="6">
                  <c:v>R３</c:v>
                </c:pt>
                <c:pt idx="7">
                  <c:v>R４</c:v>
                </c:pt>
                <c:pt idx="8">
                  <c:v>R５</c:v>
                </c:pt>
                <c:pt idx="9">
                  <c:v>R６</c:v>
                </c:pt>
              </c:strCache>
            </c:strRef>
          </c:cat>
          <c:val>
            <c:numRef>
              <c:f>'グラフ (2)'!$C$4:$L$4</c:f>
              <c:numCache>
                <c:formatCode>General</c:formatCode>
                <c:ptCount val="10"/>
                <c:pt idx="0">
                  <c:v>-1212</c:v>
                </c:pt>
                <c:pt idx="1">
                  <c:v>-1211</c:v>
                </c:pt>
                <c:pt idx="2">
                  <c:v>-1002</c:v>
                </c:pt>
                <c:pt idx="3">
                  <c:v>-1383</c:v>
                </c:pt>
                <c:pt idx="4">
                  <c:v>-726</c:v>
                </c:pt>
                <c:pt idx="5">
                  <c:v>-285</c:v>
                </c:pt>
                <c:pt idx="6">
                  <c:v>36</c:v>
                </c:pt>
                <c:pt idx="7">
                  <c:v>-34</c:v>
                </c:pt>
                <c:pt idx="8">
                  <c:v>-138</c:v>
                </c:pt>
                <c:pt idx="9">
                  <c:v>431</c:v>
                </c:pt>
              </c:numCache>
            </c:numRef>
          </c:val>
          <c:smooth val="0"/>
          <c:extLst>
            <c:ext xmlns:c16="http://schemas.microsoft.com/office/drawing/2014/chart" uri="{C3380CC4-5D6E-409C-BE32-E72D297353CC}">
              <c16:uniqueId val="{00000002-5C11-4175-B8B2-12CA3C0FA6DC}"/>
            </c:ext>
          </c:extLst>
        </c:ser>
        <c:dLbls>
          <c:showLegendKey val="0"/>
          <c:showVal val="0"/>
          <c:showCatName val="0"/>
          <c:showSerName val="0"/>
          <c:showPercent val="0"/>
          <c:showBubbleSize val="0"/>
        </c:dLbls>
        <c:marker val="1"/>
        <c:smooth val="0"/>
        <c:axId val="1782690720"/>
        <c:axId val="1778425568"/>
      </c:lineChart>
      <c:catAx>
        <c:axId val="178672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1831923840"/>
        <c:crosses val="autoZero"/>
        <c:auto val="1"/>
        <c:lblAlgn val="ctr"/>
        <c:lblOffset val="100"/>
        <c:noMultiLvlLbl val="0"/>
      </c:catAx>
      <c:valAx>
        <c:axId val="1831923840"/>
        <c:scaling>
          <c:orientation val="minMax"/>
          <c:max val="9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86722400"/>
        <c:crosses val="autoZero"/>
        <c:crossBetween val="between"/>
      </c:valAx>
      <c:valAx>
        <c:axId val="1778425568"/>
        <c:scaling>
          <c:orientation val="minMax"/>
          <c:max val="1400"/>
          <c:min val="-14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82690720"/>
        <c:crosses val="max"/>
        <c:crossBetween val="between"/>
      </c:valAx>
      <c:catAx>
        <c:axId val="1782690720"/>
        <c:scaling>
          <c:orientation val="minMax"/>
        </c:scaling>
        <c:delete val="1"/>
        <c:axPos val="b"/>
        <c:numFmt formatCode="General" sourceLinked="1"/>
        <c:majorTickMark val="out"/>
        <c:minorTickMark val="none"/>
        <c:tickLblPos val="nextTo"/>
        <c:crossAx val="17784255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33700" cy="496888"/>
          </a:xfrm>
          <a:prstGeom prst="rect">
            <a:avLst/>
          </a:prstGeom>
        </p:spPr>
        <p:txBody>
          <a:bodyPr vert="horz" lIns="91429" tIns="45715" rIns="91429"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33813" y="0"/>
            <a:ext cx="2933700" cy="496888"/>
          </a:xfrm>
          <a:prstGeom prst="rect">
            <a:avLst/>
          </a:prstGeom>
        </p:spPr>
        <p:txBody>
          <a:bodyPr vert="horz" lIns="91429" tIns="45715" rIns="91429" bIns="45715" rtlCol="0"/>
          <a:lstStyle>
            <a:lvl1pPr algn="r">
              <a:defRPr sz="1200"/>
            </a:lvl1pPr>
          </a:lstStyle>
          <a:p>
            <a:fld id="{0C9F0B4F-6563-4B4C-A33D-F2607ACCBA4A}" type="datetimeFigureOut">
              <a:rPr kumimoji="1" lang="ja-JP" altLang="en-US" smtClean="0"/>
              <a:t>2025/6/9</a:t>
            </a:fld>
            <a:endParaRPr kumimoji="1" lang="ja-JP" altLang="en-US"/>
          </a:p>
        </p:txBody>
      </p:sp>
      <p:sp>
        <p:nvSpPr>
          <p:cNvPr id="4" name="スライド イメージ プレースホルダー 3"/>
          <p:cNvSpPr>
            <a:spLocks noGrp="1" noRot="1" noChangeAspect="1"/>
          </p:cNvSpPr>
          <p:nvPr>
            <p:ph type="sldImg" idx="2"/>
          </p:nvPr>
        </p:nvSpPr>
        <p:spPr>
          <a:xfrm>
            <a:off x="969963" y="1238250"/>
            <a:ext cx="4829175" cy="3343275"/>
          </a:xfrm>
          <a:prstGeom prst="rect">
            <a:avLst/>
          </a:prstGeom>
          <a:noFill/>
          <a:ln w="12700">
            <a:solidFill>
              <a:prstClr val="black"/>
            </a:solidFill>
          </a:ln>
        </p:spPr>
        <p:txBody>
          <a:bodyPr vert="horz" lIns="91429" tIns="45715" rIns="91429" bIns="45715" rtlCol="0" anchor="ctr"/>
          <a:lstStyle/>
          <a:p>
            <a:endParaRPr lang="ja-JP" altLang="en-US"/>
          </a:p>
        </p:txBody>
      </p:sp>
      <p:sp>
        <p:nvSpPr>
          <p:cNvPr id="5" name="ノート プレースホルダー 4"/>
          <p:cNvSpPr>
            <a:spLocks noGrp="1"/>
          </p:cNvSpPr>
          <p:nvPr>
            <p:ph type="body" sz="quarter" idx="3"/>
          </p:nvPr>
        </p:nvSpPr>
        <p:spPr>
          <a:xfrm>
            <a:off x="676276" y="4767263"/>
            <a:ext cx="5416550" cy="3900487"/>
          </a:xfrm>
          <a:prstGeom prst="rect">
            <a:avLst/>
          </a:prstGeom>
        </p:spPr>
        <p:txBody>
          <a:bodyPr vert="horz" lIns="91429" tIns="45715" rIns="91429"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09114"/>
            <a:ext cx="2933700" cy="496887"/>
          </a:xfrm>
          <a:prstGeom prst="rect">
            <a:avLst/>
          </a:prstGeom>
        </p:spPr>
        <p:txBody>
          <a:bodyPr vert="horz" lIns="91429" tIns="45715" rIns="91429"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33813" y="9409114"/>
            <a:ext cx="2933700" cy="496887"/>
          </a:xfrm>
          <a:prstGeom prst="rect">
            <a:avLst/>
          </a:prstGeom>
        </p:spPr>
        <p:txBody>
          <a:bodyPr vert="horz" lIns="91429" tIns="45715" rIns="91429" bIns="45715" rtlCol="0" anchor="b"/>
          <a:lstStyle>
            <a:lvl1pPr algn="r">
              <a:defRPr sz="1200"/>
            </a:lvl1pPr>
          </a:lstStyle>
          <a:p>
            <a:fld id="{D6B8963A-128F-49A1-B977-F1DF185DE8E1}" type="slidenum">
              <a:rPr kumimoji="1" lang="ja-JP" altLang="en-US" smtClean="0"/>
              <a:t>‹#›</a:t>
            </a:fld>
            <a:endParaRPr kumimoji="1" lang="ja-JP" altLang="en-US"/>
          </a:p>
        </p:txBody>
      </p:sp>
    </p:spTree>
    <p:extLst>
      <p:ext uri="{BB962C8B-B14F-4D97-AF65-F5344CB8AC3E}">
        <p14:creationId xmlns:p14="http://schemas.microsoft.com/office/powerpoint/2010/main" val="22937193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271BBE-5997-4FD7-A0A3-FB0EE9CB30B2}" type="slidenum">
              <a:rPr kumimoji="1" lang="ja-JP" altLang="en-US" smtClean="0"/>
              <a:t>9</a:t>
            </a:fld>
            <a:endParaRPr kumimoji="1" lang="ja-JP" altLang="en-US"/>
          </a:p>
        </p:txBody>
      </p:sp>
    </p:spTree>
    <p:extLst>
      <p:ext uri="{BB962C8B-B14F-4D97-AF65-F5344CB8AC3E}">
        <p14:creationId xmlns:p14="http://schemas.microsoft.com/office/powerpoint/2010/main" val="109792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271BBE-5997-4FD7-A0A3-FB0EE9CB30B2}" type="slidenum">
              <a:rPr kumimoji="1" lang="ja-JP" altLang="en-US" smtClean="0"/>
              <a:t>10</a:t>
            </a:fld>
            <a:endParaRPr kumimoji="1" lang="ja-JP" altLang="en-US"/>
          </a:p>
        </p:txBody>
      </p:sp>
    </p:spTree>
    <p:extLst>
      <p:ext uri="{BB962C8B-B14F-4D97-AF65-F5344CB8AC3E}">
        <p14:creationId xmlns:p14="http://schemas.microsoft.com/office/powerpoint/2010/main" val="574956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2F7317-442C-4432-AFF3-3E8E84FB7B32}" type="datetime1">
              <a:rPr kumimoji="1" lang="ja-JP" altLang="en-US" smtClean="0"/>
              <a:t>2025/6/9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2021839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D125D5-4F2F-4D41-B80F-AA63FAE4A630}" type="datetime1">
              <a:rPr kumimoji="1" lang="ja-JP" altLang="en-US" smtClean="0"/>
              <a:t>2025/6/9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303286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AD9E90A-5216-4B6C-A519-3CB06A7A64B0}" type="datetime1">
              <a:rPr kumimoji="1" lang="ja-JP" altLang="en-US" smtClean="0"/>
              <a:t>2025/6/9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3118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AFEE33F-47F6-4CDC-ADF0-03048B05AF19}" type="datetime1">
              <a:rPr kumimoji="1" lang="ja-JP" altLang="en-US" smtClean="0"/>
              <a:t>2025/6/9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25551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A254188-73FB-40B7-BDD9-99035AC98F07}" type="datetime1">
              <a:rPr kumimoji="1" lang="ja-JP" altLang="en-US" smtClean="0"/>
              <a:t>2025/6/9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145485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249E765-16CC-4236-8B39-3F0AF0F0F30B}" type="datetime1">
              <a:rPr kumimoji="1" lang="ja-JP" altLang="en-US" smtClean="0"/>
              <a:t>2025/6/9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351713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835E6E-75B3-49AF-AE09-2D46719079B5}" type="datetime1">
              <a:rPr kumimoji="1" lang="ja-JP" altLang="en-US" smtClean="0"/>
              <a:t>2025/6/9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114091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32AFE28-C034-49EE-959F-2A00AEB5E2C3}" type="datetime1">
              <a:rPr kumimoji="1" lang="ja-JP" altLang="en-US" smtClean="0"/>
              <a:t>2025/6/9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377011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B0B7D-7C28-4600-A292-29FC514207E0}" type="datetime1">
              <a:rPr kumimoji="1" lang="ja-JP" altLang="en-US" smtClean="0"/>
              <a:t>2025/6/9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4004289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3840308-E6CC-4A66-9200-10CA8BC99C80}" type="datetime1">
              <a:rPr kumimoji="1" lang="ja-JP" altLang="en-US" smtClean="0"/>
              <a:t>2025/6/9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77440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E1BA26E-ADC9-42A5-99C0-30705CCBF0B1}" type="datetime1">
              <a:rPr kumimoji="1" lang="ja-JP" altLang="en-US" smtClean="0"/>
              <a:t>2025/6/9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1687155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2E892-0AE3-48A6-A6E8-950B54BFA3FC}" type="datetime1">
              <a:rPr kumimoji="1" lang="ja-JP" altLang="en-US" smtClean="0"/>
              <a:t>2025/6/9</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677150" y="6492875"/>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20D09-02D9-493F-BFD8-755F45F86CE8}" type="slidenum">
              <a:rPr kumimoji="1" lang="ja-JP" altLang="en-US" smtClean="0"/>
              <a:t>‹#›</a:t>
            </a:fld>
            <a:endParaRPr kumimoji="1" lang="ja-JP" altLang="en-US"/>
          </a:p>
        </p:txBody>
      </p:sp>
    </p:spTree>
    <p:extLst>
      <p:ext uri="{BB962C8B-B14F-4D97-AF65-F5344CB8AC3E}">
        <p14:creationId xmlns:p14="http://schemas.microsoft.com/office/powerpoint/2010/main" val="3844613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image" Target="../media/image3.png"/><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4.wdp"/><Relationship Id="rId5" Type="http://schemas.openxmlformats.org/officeDocument/2006/relationships/image" Target="../media/image6.jpeg"/><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image" Target="../media/image16.png"/><Relationship Id="rId4" Type="http://schemas.openxmlformats.org/officeDocument/2006/relationships/image" Target="../media/image5.png"/><Relationship Id="rId9" Type="http://schemas.microsoft.com/office/2007/relationships/hdphoto" Target="../media/hdphoto3.wdp"/><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2A2DCDAF-CF27-49D6-A0E0-009E51B66A0D}"/>
              </a:ext>
            </a:extLst>
          </p:cNvPr>
          <p:cNvCxnSpPr/>
          <p:nvPr/>
        </p:nvCxnSpPr>
        <p:spPr>
          <a:xfrm>
            <a:off x="1319078" y="3595934"/>
            <a:ext cx="7560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A71165EE-FB4D-4CA1-A36D-0455018315C9}"/>
              </a:ext>
            </a:extLst>
          </p:cNvPr>
          <p:cNvSpPr txBox="1"/>
          <p:nvPr/>
        </p:nvSpPr>
        <p:spPr>
          <a:xfrm>
            <a:off x="2530106" y="2967335"/>
            <a:ext cx="5137946" cy="646331"/>
          </a:xfrm>
          <a:prstGeom prst="rect">
            <a:avLst/>
          </a:prstGeom>
          <a:noFill/>
        </p:spPr>
        <p:txBody>
          <a:bodyPr wrap="none" rtlCol="0">
            <a:spAutoFit/>
          </a:bodyPr>
          <a:lstStyle/>
          <a:p>
            <a:pPr algn="ctr"/>
            <a:r>
              <a:rPr kumimoji="1" lang="ja-JP" altLang="en-US" sz="3600" b="1" dirty="0">
                <a:solidFill>
                  <a:schemeClr val="accent1">
                    <a:lumMod val="75000"/>
                  </a:schemeClr>
                </a:solidFill>
                <a:latin typeface="BIZ UDPゴシック" panose="020B0400000000000000" pitchFamily="50" charset="-128"/>
                <a:ea typeface="BIZ UDPゴシック" panose="020B0400000000000000" pitchFamily="50" charset="-128"/>
              </a:rPr>
              <a:t>８</a:t>
            </a:r>
            <a:r>
              <a:rPr kumimoji="1" lang="en-US" altLang="ja-JP" sz="3600" b="1" dirty="0">
                <a:solidFill>
                  <a:schemeClr val="accent1">
                    <a:lumMod val="75000"/>
                  </a:schemeClr>
                </a:solidFill>
                <a:latin typeface="BIZ UDPゴシック" panose="020B0400000000000000" pitchFamily="50" charset="-128"/>
                <a:ea typeface="BIZ UDPゴシック" panose="020B0400000000000000" pitchFamily="50" charset="-128"/>
              </a:rPr>
              <a:t>.</a:t>
            </a:r>
            <a:r>
              <a:rPr kumimoji="1" lang="ja-JP" altLang="en-US" sz="3600" b="1" dirty="0">
                <a:solidFill>
                  <a:schemeClr val="accent1">
                    <a:lumMod val="75000"/>
                  </a:schemeClr>
                </a:solidFill>
                <a:latin typeface="BIZ UDPゴシック" panose="020B0400000000000000" pitchFamily="50" charset="-128"/>
                <a:ea typeface="BIZ UDPゴシック" panose="020B0400000000000000" pitchFamily="50" charset="-128"/>
              </a:rPr>
              <a:t>対象地のポテンシャル</a:t>
            </a:r>
          </a:p>
        </p:txBody>
      </p:sp>
      <p:sp>
        <p:nvSpPr>
          <p:cNvPr id="2" name="スライド番号プレースホルダー 1">
            <a:extLst>
              <a:ext uri="{FF2B5EF4-FFF2-40B4-BE49-F238E27FC236}">
                <a16:creationId xmlns:a16="http://schemas.microsoft.com/office/drawing/2014/main" id="{744C9BCF-0421-44C2-B4A1-75D02FA3F162}"/>
              </a:ext>
            </a:extLst>
          </p:cNvPr>
          <p:cNvSpPr>
            <a:spLocks noGrp="1"/>
          </p:cNvSpPr>
          <p:nvPr>
            <p:ph type="sldNum" sz="quarter" idx="12"/>
          </p:nvPr>
        </p:nvSpPr>
        <p:spPr/>
        <p:txBody>
          <a:bodyPr/>
          <a:lstStyle/>
          <a:p>
            <a:fld id="{05720D09-02D9-493F-BFD8-755F45F86CE8}" type="slidenum">
              <a:rPr kumimoji="1" lang="ja-JP" altLang="en-US" smtClean="0"/>
              <a:t>1</a:t>
            </a:fld>
            <a:endParaRPr kumimoji="1" lang="ja-JP" altLang="en-US"/>
          </a:p>
        </p:txBody>
      </p:sp>
    </p:spTree>
    <p:extLst>
      <p:ext uri="{BB962C8B-B14F-4D97-AF65-F5344CB8AC3E}">
        <p14:creationId xmlns:p14="http://schemas.microsoft.com/office/powerpoint/2010/main" val="3462724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7E505FB-F5A9-41A5-A290-4B9043C3E5DA}"/>
              </a:ext>
            </a:extLst>
          </p:cNvPr>
          <p:cNvPicPr>
            <a:picLocks noChangeAspect="1"/>
          </p:cNvPicPr>
          <p:nvPr/>
        </p:nvPicPr>
        <p:blipFill>
          <a:blip r:embed="rId3"/>
          <a:stretch>
            <a:fillRect/>
          </a:stretch>
        </p:blipFill>
        <p:spPr>
          <a:xfrm>
            <a:off x="414781" y="668814"/>
            <a:ext cx="9090660" cy="6035040"/>
          </a:xfrm>
          <a:prstGeom prst="rect">
            <a:avLst/>
          </a:prstGeom>
        </p:spPr>
      </p:pic>
      <p:cxnSp>
        <p:nvCxnSpPr>
          <p:cNvPr id="71" name="直線コネクタ 70">
            <a:extLst>
              <a:ext uri="{FF2B5EF4-FFF2-40B4-BE49-F238E27FC236}">
                <a16:creationId xmlns:a16="http://schemas.microsoft.com/office/drawing/2014/main" id="{8F6007B7-0F66-4DE1-B059-D9114D0A5614}"/>
              </a:ext>
            </a:extLst>
          </p:cNvPr>
          <p:cNvCxnSpPr/>
          <p:nvPr/>
        </p:nvCxnSpPr>
        <p:spPr>
          <a:xfrm>
            <a:off x="345000" y="637564"/>
            <a:ext cx="9216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DD535A97-3FF4-4E0E-B211-C93BC941D21B}"/>
              </a:ext>
            </a:extLst>
          </p:cNvPr>
          <p:cNvSpPr txBox="1"/>
          <p:nvPr/>
        </p:nvSpPr>
        <p:spPr>
          <a:xfrm>
            <a:off x="345000" y="212287"/>
            <a:ext cx="5264583" cy="400110"/>
          </a:xfrm>
          <a:prstGeom prst="rect">
            <a:avLst/>
          </a:prstGeom>
          <a:noFill/>
        </p:spPr>
        <p:txBody>
          <a:bodyPr wrap="none" rtlCol="0">
            <a:spAutoFit/>
          </a:bodyPr>
          <a:lstStyle/>
          <a:p>
            <a:r>
              <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rPr>
              <a:t>高専跡地のポテンシャル　 － 土地・地勢等 －</a:t>
            </a:r>
          </a:p>
        </p:txBody>
      </p:sp>
      <p:sp>
        <p:nvSpPr>
          <p:cNvPr id="110" name="テキスト ボックス 109">
            <a:extLst>
              <a:ext uri="{FF2B5EF4-FFF2-40B4-BE49-F238E27FC236}">
                <a16:creationId xmlns:a16="http://schemas.microsoft.com/office/drawing/2014/main" id="{1EA6DCF8-E339-4D1E-861E-B5D174F513DA}"/>
              </a:ext>
            </a:extLst>
          </p:cNvPr>
          <p:cNvSpPr txBox="1"/>
          <p:nvPr/>
        </p:nvSpPr>
        <p:spPr>
          <a:xfrm>
            <a:off x="6066671" y="1222434"/>
            <a:ext cx="951457" cy="338554"/>
          </a:xfrm>
          <a:prstGeom prst="rect">
            <a:avLst/>
          </a:prstGeom>
          <a:noFill/>
          <a:effectLst/>
        </p:spPr>
        <p:txBody>
          <a:bodyPr wrap="square" rtlCol="0">
            <a:spAutoFit/>
          </a:bodyPr>
          <a:lstStyle/>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国道</a:t>
            </a:r>
            <a:r>
              <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170</a:t>
            </a: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号</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（大阪外環状線）</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4171E42A-896F-4552-A0C4-67E6749C486E}"/>
              </a:ext>
            </a:extLst>
          </p:cNvPr>
          <p:cNvGrpSpPr/>
          <p:nvPr/>
        </p:nvGrpSpPr>
        <p:grpSpPr>
          <a:xfrm>
            <a:off x="2131523" y="3165292"/>
            <a:ext cx="951457" cy="471361"/>
            <a:chOff x="2131522" y="3097841"/>
            <a:chExt cx="951457" cy="471361"/>
          </a:xfrm>
        </p:grpSpPr>
        <p:sp>
          <p:nvSpPr>
            <p:cNvPr id="107" name="テキスト ボックス 106">
              <a:extLst>
                <a:ext uri="{FF2B5EF4-FFF2-40B4-BE49-F238E27FC236}">
                  <a16:creationId xmlns:a16="http://schemas.microsoft.com/office/drawing/2014/main" id="{BC6C7746-DBE2-4EEF-9747-A96B3E6081AA}"/>
                </a:ext>
              </a:extLst>
            </p:cNvPr>
            <p:cNvSpPr txBox="1"/>
            <p:nvPr/>
          </p:nvSpPr>
          <p:spPr>
            <a:xfrm>
              <a:off x="2131522" y="3097841"/>
              <a:ext cx="951457" cy="338554"/>
            </a:xfrm>
            <a:prstGeom prst="rect">
              <a:avLst/>
            </a:prstGeom>
            <a:noFill/>
            <a:effectLst/>
          </p:spPr>
          <p:txBody>
            <a:bodyPr wrap="square" rtlCol="0">
              <a:spAutoFit/>
            </a:bodyPr>
            <a:lstStyle/>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国道</a:t>
              </a:r>
              <a:r>
                <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170</a:t>
              </a: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号</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（大阪外環状線）</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cxnSp>
          <p:nvCxnSpPr>
            <p:cNvPr id="57" name="直線矢印コネクタ 56">
              <a:extLst>
                <a:ext uri="{FF2B5EF4-FFF2-40B4-BE49-F238E27FC236}">
                  <a16:creationId xmlns:a16="http://schemas.microsoft.com/office/drawing/2014/main" id="{7D58052E-DC09-49E3-9BD3-90E58592EC1F}"/>
                </a:ext>
              </a:extLst>
            </p:cNvPr>
            <p:cNvCxnSpPr>
              <a:cxnSpLocks/>
            </p:cNvCxnSpPr>
            <p:nvPr/>
          </p:nvCxnSpPr>
          <p:spPr>
            <a:xfrm flipH="1">
              <a:off x="2607251" y="3425202"/>
              <a:ext cx="1" cy="144000"/>
            </a:xfrm>
            <a:prstGeom prst="straightConnector1">
              <a:avLst/>
            </a:prstGeom>
            <a:ln w="28575">
              <a:solidFill>
                <a:schemeClr val="tx1"/>
              </a:solidFill>
              <a:tailEnd type="stealth"/>
            </a:ln>
            <a:effectLst>
              <a:glow rad="38100">
                <a:schemeClr val="bg1"/>
              </a:glow>
            </a:effectLst>
          </p:spPr>
          <p:style>
            <a:lnRef idx="1">
              <a:schemeClr val="accent1"/>
            </a:lnRef>
            <a:fillRef idx="0">
              <a:schemeClr val="accent1"/>
            </a:fillRef>
            <a:effectRef idx="0">
              <a:schemeClr val="accent1"/>
            </a:effectRef>
            <a:fontRef idx="minor">
              <a:schemeClr val="tx1"/>
            </a:fontRef>
          </p:style>
        </p:cxnSp>
      </p:grpSp>
      <p:cxnSp>
        <p:nvCxnSpPr>
          <p:cNvPr id="112" name="直線矢印コネクタ 111">
            <a:extLst>
              <a:ext uri="{FF2B5EF4-FFF2-40B4-BE49-F238E27FC236}">
                <a16:creationId xmlns:a16="http://schemas.microsoft.com/office/drawing/2014/main" id="{138DC872-86E5-4C51-A6A6-95D2EA0B98A7}"/>
              </a:ext>
            </a:extLst>
          </p:cNvPr>
          <p:cNvCxnSpPr>
            <a:cxnSpLocks/>
          </p:cNvCxnSpPr>
          <p:nvPr/>
        </p:nvCxnSpPr>
        <p:spPr>
          <a:xfrm>
            <a:off x="6904354" y="1377922"/>
            <a:ext cx="227548" cy="27578"/>
          </a:xfrm>
          <a:prstGeom prst="straightConnector1">
            <a:avLst/>
          </a:prstGeom>
          <a:ln w="28575">
            <a:solidFill>
              <a:schemeClr val="tx1"/>
            </a:solidFill>
            <a:tailEnd type="stealth"/>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13" name="テキスト ボックス 112">
            <a:extLst>
              <a:ext uri="{FF2B5EF4-FFF2-40B4-BE49-F238E27FC236}">
                <a16:creationId xmlns:a16="http://schemas.microsoft.com/office/drawing/2014/main" id="{23645A98-CF59-47CE-A943-469A449A4AD4}"/>
              </a:ext>
            </a:extLst>
          </p:cNvPr>
          <p:cNvSpPr txBox="1"/>
          <p:nvPr/>
        </p:nvSpPr>
        <p:spPr>
          <a:xfrm>
            <a:off x="438659" y="5417000"/>
            <a:ext cx="1078582" cy="338554"/>
          </a:xfrm>
          <a:prstGeom prst="rect">
            <a:avLst/>
          </a:prstGeom>
          <a:noFill/>
          <a:effectLst/>
        </p:spPr>
        <p:txBody>
          <a:bodyPr wrap="square" rtlCol="0">
            <a:spAutoFit/>
          </a:bodyPr>
          <a:lstStyle/>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大阪公立大学</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工業高等専門学校</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14" name="テキスト ボックス 113">
            <a:extLst>
              <a:ext uri="{FF2B5EF4-FFF2-40B4-BE49-F238E27FC236}">
                <a16:creationId xmlns:a16="http://schemas.microsoft.com/office/drawing/2014/main" id="{504DA161-6EB8-4901-AB7D-BA814A9D24A5}"/>
              </a:ext>
            </a:extLst>
          </p:cNvPr>
          <p:cNvSpPr txBox="1"/>
          <p:nvPr/>
        </p:nvSpPr>
        <p:spPr>
          <a:xfrm>
            <a:off x="3319883" y="6112714"/>
            <a:ext cx="1066333" cy="215444"/>
          </a:xfrm>
          <a:prstGeom prst="rect">
            <a:avLst/>
          </a:prstGeom>
          <a:noFill/>
          <a:effectLst/>
        </p:spPr>
        <p:txBody>
          <a:bodyPr wrap="square" rtlCol="0">
            <a:spAutoFit/>
          </a:bodyPr>
          <a:lstStyle/>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一級河川寝屋川</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15" name="テキスト ボックス 114">
            <a:extLst>
              <a:ext uri="{FF2B5EF4-FFF2-40B4-BE49-F238E27FC236}">
                <a16:creationId xmlns:a16="http://schemas.microsoft.com/office/drawing/2014/main" id="{5ED9A0E1-3159-4A68-8718-BC188A868570}"/>
              </a:ext>
            </a:extLst>
          </p:cNvPr>
          <p:cNvSpPr txBox="1"/>
          <p:nvPr/>
        </p:nvSpPr>
        <p:spPr>
          <a:xfrm>
            <a:off x="2006668" y="4171339"/>
            <a:ext cx="1078582" cy="338554"/>
          </a:xfrm>
          <a:prstGeom prst="rect">
            <a:avLst/>
          </a:prstGeom>
          <a:noFill/>
          <a:effectLst/>
        </p:spPr>
        <p:txBody>
          <a:bodyPr wrap="square" rtlCol="0">
            <a:spAutoFit/>
          </a:bodyPr>
          <a:lstStyle/>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大阪公立大学</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工業高等専門学校</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16" name="テキスト ボックス 115">
            <a:extLst>
              <a:ext uri="{FF2B5EF4-FFF2-40B4-BE49-F238E27FC236}">
                <a16:creationId xmlns:a16="http://schemas.microsoft.com/office/drawing/2014/main" id="{C72B5A4E-7027-4049-882C-21C415FA61F2}"/>
              </a:ext>
            </a:extLst>
          </p:cNvPr>
          <p:cNvSpPr txBox="1"/>
          <p:nvPr/>
        </p:nvSpPr>
        <p:spPr>
          <a:xfrm>
            <a:off x="5022230" y="5233300"/>
            <a:ext cx="1078582" cy="338554"/>
          </a:xfrm>
          <a:prstGeom prst="rect">
            <a:avLst/>
          </a:prstGeom>
          <a:noFill/>
          <a:effectLst/>
        </p:spPr>
        <p:txBody>
          <a:bodyPr wrap="square" rtlCol="0">
            <a:spAutoFit/>
          </a:bodyPr>
          <a:lstStyle/>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大阪公立大学</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工業高等専門学校</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A59D7C2B-C1C3-40BF-991C-F17C1B85365D}"/>
              </a:ext>
            </a:extLst>
          </p:cNvPr>
          <p:cNvGrpSpPr/>
          <p:nvPr/>
        </p:nvGrpSpPr>
        <p:grpSpPr>
          <a:xfrm>
            <a:off x="6781340" y="4291287"/>
            <a:ext cx="951457" cy="437212"/>
            <a:chOff x="6422736" y="3169042"/>
            <a:chExt cx="951457" cy="437212"/>
          </a:xfrm>
        </p:grpSpPr>
        <p:sp>
          <p:nvSpPr>
            <p:cNvPr id="109" name="テキスト ボックス 108">
              <a:extLst>
                <a:ext uri="{FF2B5EF4-FFF2-40B4-BE49-F238E27FC236}">
                  <a16:creationId xmlns:a16="http://schemas.microsoft.com/office/drawing/2014/main" id="{66C07D7D-3375-4486-AE79-00EBD190D9D8}"/>
                </a:ext>
              </a:extLst>
            </p:cNvPr>
            <p:cNvSpPr txBox="1"/>
            <p:nvPr/>
          </p:nvSpPr>
          <p:spPr>
            <a:xfrm>
              <a:off x="6422736" y="3169042"/>
              <a:ext cx="951457" cy="338554"/>
            </a:xfrm>
            <a:prstGeom prst="rect">
              <a:avLst/>
            </a:prstGeom>
            <a:noFill/>
            <a:effectLst/>
          </p:spPr>
          <p:txBody>
            <a:bodyPr wrap="square" rtlCol="0">
              <a:spAutoFit/>
            </a:bodyPr>
            <a:lstStyle/>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国道</a:t>
              </a:r>
              <a:r>
                <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170</a:t>
              </a: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号</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（大阪外環状線）</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cxnSp>
          <p:nvCxnSpPr>
            <p:cNvPr id="118" name="直線矢印コネクタ 117">
              <a:extLst>
                <a:ext uri="{FF2B5EF4-FFF2-40B4-BE49-F238E27FC236}">
                  <a16:creationId xmlns:a16="http://schemas.microsoft.com/office/drawing/2014/main" id="{B10B7610-4533-4026-97DE-983AA1E97698}"/>
                </a:ext>
              </a:extLst>
            </p:cNvPr>
            <p:cNvCxnSpPr>
              <a:cxnSpLocks/>
            </p:cNvCxnSpPr>
            <p:nvPr/>
          </p:nvCxnSpPr>
          <p:spPr>
            <a:xfrm flipH="1">
              <a:off x="6916640" y="3462254"/>
              <a:ext cx="1" cy="144000"/>
            </a:xfrm>
            <a:prstGeom prst="straightConnector1">
              <a:avLst/>
            </a:prstGeom>
            <a:ln w="28575">
              <a:solidFill>
                <a:schemeClr val="tx1"/>
              </a:solidFill>
              <a:tailEnd type="stealth"/>
            </a:ln>
            <a:effectLst>
              <a:glow rad="38100">
                <a:schemeClr val="bg1"/>
              </a:glow>
            </a:effectLst>
          </p:spPr>
          <p:style>
            <a:lnRef idx="1">
              <a:schemeClr val="accent1"/>
            </a:lnRef>
            <a:fillRef idx="0">
              <a:schemeClr val="accent1"/>
            </a:fillRef>
            <a:effectRef idx="0">
              <a:schemeClr val="accent1"/>
            </a:effectRef>
            <a:fontRef idx="minor">
              <a:schemeClr val="tx1"/>
            </a:fontRef>
          </p:style>
        </p:cxnSp>
      </p:grpSp>
      <p:sp>
        <p:nvSpPr>
          <p:cNvPr id="34" name="テキスト ボックス 33">
            <a:extLst>
              <a:ext uri="{FF2B5EF4-FFF2-40B4-BE49-F238E27FC236}">
                <a16:creationId xmlns:a16="http://schemas.microsoft.com/office/drawing/2014/main" id="{88BE5C8F-8634-4D86-99D8-56B85DFB70CF}"/>
              </a:ext>
            </a:extLst>
          </p:cNvPr>
          <p:cNvSpPr txBox="1"/>
          <p:nvPr/>
        </p:nvSpPr>
        <p:spPr>
          <a:xfrm>
            <a:off x="3725631" y="1306918"/>
            <a:ext cx="1078582" cy="338554"/>
          </a:xfrm>
          <a:prstGeom prst="rect">
            <a:avLst/>
          </a:prstGeom>
          <a:noFill/>
          <a:effectLst/>
        </p:spPr>
        <p:txBody>
          <a:bodyPr wrap="square" rtlCol="0">
            <a:spAutoFit/>
          </a:bodyPr>
          <a:lstStyle/>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大阪公立大学</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工業高等専門学校</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3802F7BA-2B88-4A0D-AD13-1879579EC2EE}"/>
              </a:ext>
            </a:extLst>
          </p:cNvPr>
          <p:cNvSpPr txBox="1"/>
          <p:nvPr/>
        </p:nvSpPr>
        <p:spPr>
          <a:xfrm>
            <a:off x="893732" y="1321871"/>
            <a:ext cx="951457" cy="338554"/>
          </a:xfrm>
          <a:prstGeom prst="rect">
            <a:avLst/>
          </a:prstGeom>
          <a:noFill/>
          <a:effectLst/>
        </p:spPr>
        <p:txBody>
          <a:bodyPr wrap="square" rtlCol="0">
            <a:spAutoFit/>
          </a:bodyPr>
          <a:lstStyle/>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国道</a:t>
            </a:r>
            <a:r>
              <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170</a:t>
            </a: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号</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（大阪外環状線）</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74704882-66A3-4EF9-BBAE-F3B697CCF2DB}"/>
              </a:ext>
            </a:extLst>
          </p:cNvPr>
          <p:cNvSpPr txBox="1"/>
          <p:nvPr/>
        </p:nvSpPr>
        <p:spPr>
          <a:xfrm>
            <a:off x="1540919" y="1572145"/>
            <a:ext cx="1066333" cy="338554"/>
          </a:xfrm>
          <a:prstGeom prst="rect">
            <a:avLst/>
          </a:prstGeom>
          <a:noFill/>
          <a:effectLst/>
        </p:spPr>
        <p:txBody>
          <a:bodyPr wrap="square" rtlCol="0">
            <a:spAutoFit/>
          </a:bodyPr>
          <a:lstStyle/>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一級河川</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南前川</a:t>
            </a:r>
            <a:endParaRPr kumimoji="1" lang="en-US" altLang="ja-JP" sz="8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grpSp>
        <p:nvGrpSpPr>
          <p:cNvPr id="38" name="グループ化 37">
            <a:extLst>
              <a:ext uri="{FF2B5EF4-FFF2-40B4-BE49-F238E27FC236}">
                <a16:creationId xmlns:a16="http://schemas.microsoft.com/office/drawing/2014/main" id="{7A7B284E-116F-4E17-B9EB-8B3DDA308B4E}"/>
              </a:ext>
            </a:extLst>
          </p:cNvPr>
          <p:cNvGrpSpPr/>
          <p:nvPr/>
        </p:nvGrpSpPr>
        <p:grpSpPr>
          <a:xfrm>
            <a:off x="438586" y="2393499"/>
            <a:ext cx="252000" cy="224357"/>
            <a:chOff x="3540201" y="3586472"/>
            <a:chExt cx="252000" cy="224357"/>
          </a:xfrm>
        </p:grpSpPr>
        <p:sp>
          <p:nvSpPr>
            <p:cNvPr id="39" name="楕円 38">
              <a:extLst>
                <a:ext uri="{FF2B5EF4-FFF2-40B4-BE49-F238E27FC236}">
                  <a16:creationId xmlns:a16="http://schemas.microsoft.com/office/drawing/2014/main" id="{220DC802-1A90-4819-BC81-205D9B0F90A7}"/>
                </a:ext>
              </a:extLst>
            </p:cNvPr>
            <p:cNvSpPr>
              <a:spLocks noChangeAspect="1"/>
            </p:cNvSpPr>
            <p:nvPr/>
          </p:nvSpPr>
          <p:spPr>
            <a:xfrm>
              <a:off x="3587026" y="3615655"/>
              <a:ext cx="180000" cy="180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4369E525-4A1F-4B9E-A763-411DDFA05AF1}"/>
                </a:ext>
              </a:extLst>
            </p:cNvPr>
            <p:cNvSpPr txBox="1"/>
            <p:nvPr/>
          </p:nvSpPr>
          <p:spPr>
            <a:xfrm>
              <a:off x="3540201" y="3586472"/>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2"/>
                  </a:solidFill>
                  <a:latin typeface="BIZ UDPゴシック" panose="020B0400000000000000" pitchFamily="50" charset="-128"/>
                  <a:ea typeface="BIZ UDPゴシック" panose="020B0400000000000000" pitchFamily="50" charset="-128"/>
                </a:rPr>
                <a:t>１</a:t>
              </a:r>
              <a:endParaRPr kumimoji="1" lang="en-US" altLang="ja-JP" sz="900" b="1" dirty="0">
                <a:solidFill>
                  <a:schemeClr val="accent2"/>
                </a:solidFill>
                <a:latin typeface="BIZ UDPゴシック" panose="020B0400000000000000" pitchFamily="50" charset="-128"/>
                <a:ea typeface="BIZ UDPゴシック" panose="020B0400000000000000" pitchFamily="50" charset="-128"/>
              </a:endParaRPr>
            </a:p>
          </p:txBody>
        </p:sp>
      </p:grpSp>
      <p:grpSp>
        <p:nvGrpSpPr>
          <p:cNvPr id="41" name="グループ化 40">
            <a:extLst>
              <a:ext uri="{FF2B5EF4-FFF2-40B4-BE49-F238E27FC236}">
                <a16:creationId xmlns:a16="http://schemas.microsoft.com/office/drawing/2014/main" id="{F7F57B5C-5E7C-41DD-A08C-75683889A688}"/>
              </a:ext>
            </a:extLst>
          </p:cNvPr>
          <p:cNvGrpSpPr/>
          <p:nvPr/>
        </p:nvGrpSpPr>
        <p:grpSpPr>
          <a:xfrm>
            <a:off x="438586" y="4475095"/>
            <a:ext cx="252000" cy="224357"/>
            <a:chOff x="3540201" y="3586472"/>
            <a:chExt cx="252000" cy="224357"/>
          </a:xfrm>
        </p:grpSpPr>
        <p:sp>
          <p:nvSpPr>
            <p:cNvPr id="42" name="楕円 41">
              <a:extLst>
                <a:ext uri="{FF2B5EF4-FFF2-40B4-BE49-F238E27FC236}">
                  <a16:creationId xmlns:a16="http://schemas.microsoft.com/office/drawing/2014/main" id="{F5AD5E8D-C0D9-499C-99D1-FFA89D14B611}"/>
                </a:ext>
              </a:extLst>
            </p:cNvPr>
            <p:cNvSpPr>
              <a:spLocks noChangeAspect="1"/>
            </p:cNvSpPr>
            <p:nvPr/>
          </p:nvSpPr>
          <p:spPr>
            <a:xfrm>
              <a:off x="3587026" y="3615655"/>
              <a:ext cx="180000" cy="180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FE25A9FB-1E20-4C38-ADE7-D618666F79FA}"/>
                </a:ext>
              </a:extLst>
            </p:cNvPr>
            <p:cNvSpPr txBox="1"/>
            <p:nvPr/>
          </p:nvSpPr>
          <p:spPr>
            <a:xfrm>
              <a:off x="3540201" y="3586472"/>
              <a:ext cx="252000" cy="224357"/>
            </a:xfrm>
            <a:prstGeom prst="rect">
              <a:avLst/>
            </a:prstGeom>
            <a:noFill/>
            <a:ln w="19050">
              <a:noFill/>
              <a:prstDash val="solid"/>
            </a:ln>
          </p:spPr>
          <p:txBody>
            <a:bodyPr wrap="square" rtlCol="0">
              <a:spAutoFit/>
            </a:bodyPr>
            <a:lstStyle/>
            <a:p>
              <a:pPr>
                <a:lnSpc>
                  <a:spcPts val="1200"/>
                </a:lnSpc>
              </a:pPr>
              <a:r>
                <a:rPr kumimoji="1" lang="en-US" altLang="ja-JP" sz="900" b="1" dirty="0">
                  <a:solidFill>
                    <a:schemeClr val="accent2"/>
                  </a:solidFill>
                  <a:latin typeface="BIZ UDPゴシック" panose="020B0400000000000000" pitchFamily="50" charset="-128"/>
                  <a:ea typeface="BIZ UDPゴシック" panose="020B0400000000000000" pitchFamily="50" charset="-128"/>
                </a:rPr>
                <a:t>2</a:t>
              </a:r>
            </a:p>
          </p:txBody>
        </p:sp>
      </p:grpSp>
      <p:grpSp>
        <p:nvGrpSpPr>
          <p:cNvPr id="44" name="グループ化 43">
            <a:extLst>
              <a:ext uri="{FF2B5EF4-FFF2-40B4-BE49-F238E27FC236}">
                <a16:creationId xmlns:a16="http://schemas.microsoft.com/office/drawing/2014/main" id="{815180EF-E489-4826-870A-B73489210BFF}"/>
              </a:ext>
            </a:extLst>
          </p:cNvPr>
          <p:cNvGrpSpPr/>
          <p:nvPr/>
        </p:nvGrpSpPr>
        <p:grpSpPr>
          <a:xfrm>
            <a:off x="438586" y="6446784"/>
            <a:ext cx="252000" cy="224357"/>
            <a:chOff x="3540201" y="3586472"/>
            <a:chExt cx="252000" cy="224357"/>
          </a:xfrm>
        </p:grpSpPr>
        <p:sp>
          <p:nvSpPr>
            <p:cNvPr id="45" name="楕円 44">
              <a:extLst>
                <a:ext uri="{FF2B5EF4-FFF2-40B4-BE49-F238E27FC236}">
                  <a16:creationId xmlns:a16="http://schemas.microsoft.com/office/drawing/2014/main" id="{59813305-9B98-4E62-B580-F930F1182138}"/>
                </a:ext>
              </a:extLst>
            </p:cNvPr>
            <p:cNvSpPr>
              <a:spLocks noChangeAspect="1"/>
            </p:cNvSpPr>
            <p:nvPr/>
          </p:nvSpPr>
          <p:spPr>
            <a:xfrm>
              <a:off x="3587026" y="3615655"/>
              <a:ext cx="180000" cy="180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8FB19AA7-77D9-4B73-A8B2-2141393ED67C}"/>
                </a:ext>
              </a:extLst>
            </p:cNvPr>
            <p:cNvSpPr txBox="1"/>
            <p:nvPr/>
          </p:nvSpPr>
          <p:spPr>
            <a:xfrm>
              <a:off x="3540201" y="3586472"/>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2"/>
                  </a:solidFill>
                  <a:latin typeface="BIZ UDPゴシック" panose="020B0400000000000000" pitchFamily="50" charset="-128"/>
                  <a:ea typeface="BIZ UDPゴシック" panose="020B0400000000000000" pitchFamily="50" charset="-128"/>
                </a:rPr>
                <a:t>３</a:t>
              </a:r>
              <a:endParaRPr kumimoji="1" lang="en-US" altLang="ja-JP" sz="900" b="1" dirty="0">
                <a:solidFill>
                  <a:schemeClr val="accent2"/>
                </a:solidFill>
                <a:latin typeface="BIZ UDPゴシック" panose="020B0400000000000000" pitchFamily="50" charset="-128"/>
                <a:ea typeface="BIZ UDPゴシック" panose="020B0400000000000000" pitchFamily="50" charset="-128"/>
              </a:endParaRPr>
            </a:p>
          </p:txBody>
        </p:sp>
      </p:grpSp>
      <p:grpSp>
        <p:nvGrpSpPr>
          <p:cNvPr id="47" name="グループ化 46">
            <a:extLst>
              <a:ext uri="{FF2B5EF4-FFF2-40B4-BE49-F238E27FC236}">
                <a16:creationId xmlns:a16="http://schemas.microsoft.com/office/drawing/2014/main" id="{579512EF-A1E8-42F1-A75D-189F4BBBE87C}"/>
              </a:ext>
            </a:extLst>
          </p:cNvPr>
          <p:cNvGrpSpPr/>
          <p:nvPr/>
        </p:nvGrpSpPr>
        <p:grpSpPr>
          <a:xfrm>
            <a:off x="5070292" y="6446784"/>
            <a:ext cx="252000" cy="224357"/>
            <a:chOff x="3540201" y="3586472"/>
            <a:chExt cx="252000" cy="224357"/>
          </a:xfrm>
        </p:grpSpPr>
        <p:sp>
          <p:nvSpPr>
            <p:cNvPr id="48" name="楕円 47">
              <a:extLst>
                <a:ext uri="{FF2B5EF4-FFF2-40B4-BE49-F238E27FC236}">
                  <a16:creationId xmlns:a16="http://schemas.microsoft.com/office/drawing/2014/main" id="{3F70B0F8-89DA-4AD0-ACFD-10BC197BE14D}"/>
                </a:ext>
              </a:extLst>
            </p:cNvPr>
            <p:cNvSpPr>
              <a:spLocks noChangeAspect="1"/>
            </p:cNvSpPr>
            <p:nvPr/>
          </p:nvSpPr>
          <p:spPr>
            <a:xfrm>
              <a:off x="3587026" y="3615655"/>
              <a:ext cx="180000" cy="180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07EBF080-6126-4ABA-A2A4-4A8E97444604}"/>
                </a:ext>
              </a:extLst>
            </p:cNvPr>
            <p:cNvSpPr txBox="1"/>
            <p:nvPr/>
          </p:nvSpPr>
          <p:spPr>
            <a:xfrm>
              <a:off x="3540201" y="3586472"/>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2"/>
                  </a:solidFill>
                  <a:latin typeface="BIZ UDPゴシック" panose="020B0400000000000000" pitchFamily="50" charset="-128"/>
                  <a:ea typeface="BIZ UDPゴシック" panose="020B0400000000000000" pitchFamily="50" charset="-128"/>
                </a:rPr>
                <a:t>５</a:t>
              </a:r>
              <a:endParaRPr kumimoji="1" lang="en-US" altLang="ja-JP" sz="900" b="1" dirty="0">
                <a:solidFill>
                  <a:schemeClr val="accent2"/>
                </a:solidFill>
                <a:latin typeface="BIZ UDPゴシック" panose="020B0400000000000000" pitchFamily="50" charset="-128"/>
                <a:ea typeface="BIZ UDPゴシック" panose="020B0400000000000000" pitchFamily="50" charset="-128"/>
              </a:endParaRPr>
            </a:p>
          </p:txBody>
        </p:sp>
      </p:grpSp>
      <p:grpSp>
        <p:nvGrpSpPr>
          <p:cNvPr id="50" name="グループ化 49">
            <a:extLst>
              <a:ext uri="{FF2B5EF4-FFF2-40B4-BE49-F238E27FC236}">
                <a16:creationId xmlns:a16="http://schemas.microsoft.com/office/drawing/2014/main" id="{1D691A38-844C-485D-8875-14962457CD83}"/>
              </a:ext>
            </a:extLst>
          </p:cNvPr>
          <p:cNvGrpSpPr/>
          <p:nvPr/>
        </p:nvGrpSpPr>
        <p:grpSpPr>
          <a:xfrm>
            <a:off x="5070292" y="3777774"/>
            <a:ext cx="252000" cy="224357"/>
            <a:chOff x="3540201" y="3586472"/>
            <a:chExt cx="252000" cy="224357"/>
          </a:xfrm>
        </p:grpSpPr>
        <p:sp>
          <p:nvSpPr>
            <p:cNvPr id="51" name="楕円 50">
              <a:extLst>
                <a:ext uri="{FF2B5EF4-FFF2-40B4-BE49-F238E27FC236}">
                  <a16:creationId xmlns:a16="http://schemas.microsoft.com/office/drawing/2014/main" id="{D6F48892-7BFC-456C-A9AF-DC4209D14DD2}"/>
                </a:ext>
              </a:extLst>
            </p:cNvPr>
            <p:cNvSpPr>
              <a:spLocks noChangeAspect="1"/>
            </p:cNvSpPr>
            <p:nvPr/>
          </p:nvSpPr>
          <p:spPr>
            <a:xfrm>
              <a:off x="3587026" y="3615655"/>
              <a:ext cx="180000" cy="180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C0B60DE3-9842-4562-BBDF-75D197024B21}"/>
                </a:ext>
              </a:extLst>
            </p:cNvPr>
            <p:cNvSpPr txBox="1"/>
            <p:nvPr/>
          </p:nvSpPr>
          <p:spPr>
            <a:xfrm>
              <a:off x="3540201" y="3586472"/>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2"/>
                  </a:solidFill>
                  <a:latin typeface="BIZ UDPゴシック" panose="020B0400000000000000" pitchFamily="50" charset="-128"/>
                  <a:ea typeface="BIZ UDPゴシック" panose="020B0400000000000000" pitchFamily="50" charset="-128"/>
                </a:rPr>
                <a:t>４</a:t>
              </a:r>
              <a:endParaRPr kumimoji="1" lang="en-US" altLang="ja-JP" sz="900" b="1" dirty="0">
                <a:solidFill>
                  <a:schemeClr val="accent2"/>
                </a:solidFill>
                <a:latin typeface="BIZ UDPゴシック" panose="020B0400000000000000" pitchFamily="50" charset="-128"/>
                <a:ea typeface="BIZ UDPゴシック" panose="020B0400000000000000" pitchFamily="50" charset="-128"/>
              </a:endParaRPr>
            </a:p>
          </p:txBody>
        </p:sp>
      </p:grpSp>
      <p:sp>
        <p:nvSpPr>
          <p:cNvPr id="13" name="スライド番号プレースホルダー 12">
            <a:extLst>
              <a:ext uri="{FF2B5EF4-FFF2-40B4-BE49-F238E27FC236}">
                <a16:creationId xmlns:a16="http://schemas.microsoft.com/office/drawing/2014/main" id="{F6636A2C-9502-4801-9B80-E24EEF4D1ACB}"/>
              </a:ext>
            </a:extLst>
          </p:cNvPr>
          <p:cNvSpPr>
            <a:spLocks noGrp="1"/>
          </p:cNvSpPr>
          <p:nvPr>
            <p:ph type="sldNum" sz="quarter" idx="12"/>
          </p:nvPr>
        </p:nvSpPr>
        <p:spPr/>
        <p:txBody>
          <a:bodyPr/>
          <a:lstStyle/>
          <a:p>
            <a:fld id="{05720D09-02D9-493F-BFD8-755F45F86CE8}" type="slidenum">
              <a:rPr kumimoji="1" lang="ja-JP" altLang="en-US" smtClean="0"/>
              <a:t>10</a:t>
            </a:fld>
            <a:endParaRPr kumimoji="1" lang="ja-JP" altLang="en-US"/>
          </a:p>
        </p:txBody>
      </p:sp>
    </p:spTree>
    <p:extLst>
      <p:ext uri="{BB962C8B-B14F-4D97-AF65-F5344CB8AC3E}">
        <p14:creationId xmlns:p14="http://schemas.microsoft.com/office/powerpoint/2010/main" val="2387073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94E912C-C711-4DBF-AD94-7023A548F418}"/>
              </a:ext>
            </a:extLst>
          </p:cNvPr>
          <p:cNvSpPr/>
          <p:nvPr/>
        </p:nvSpPr>
        <p:spPr>
          <a:xfrm>
            <a:off x="770468" y="4032653"/>
            <a:ext cx="8365065" cy="12211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BE7955B-2A59-438C-9132-A522E7D45ACF}"/>
              </a:ext>
            </a:extLst>
          </p:cNvPr>
          <p:cNvSpPr txBox="1"/>
          <p:nvPr/>
        </p:nvSpPr>
        <p:spPr>
          <a:xfrm>
            <a:off x="345000" y="212287"/>
            <a:ext cx="2731838" cy="400110"/>
          </a:xfrm>
          <a:prstGeom prst="rect">
            <a:avLst/>
          </a:prstGeom>
          <a:noFill/>
        </p:spPr>
        <p:txBody>
          <a:bodyPr wrap="none" rtlCol="0">
            <a:spAutoFit/>
          </a:bodyPr>
          <a:lstStyle/>
          <a:p>
            <a:r>
              <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rPr>
              <a:t>高専跡地活用の考え方</a:t>
            </a:r>
          </a:p>
        </p:txBody>
      </p:sp>
      <p:cxnSp>
        <p:nvCxnSpPr>
          <p:cNvPr id="5" name="直線コネクタ 4">
            <a:extLst>
              <a:ext uri="{FF2B5EF4-FFF2-40B4-BE49-F238E27FC236}">
                <a16:creationId xmlns:a16="http://schemas.microsoft.com/office/drawing/2014/main" id="{032AAC2F-5B62-49E0-B4ED-F09AFCFD34D4}"/>
              </a:ext>
            </a:extLst>
          </p:cNvPr>
          <p:cNvCxnSpPr/>
          <p:nvPr/>
        </p:nvCxnSpPr>
        <p:spPr>
          <a:xfrm>
            <a:off x="345000" y="637564"/>
            <a:ext cx="9216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8B15ADE8-9B4E-4202-9779-B70E9541E25C}"/>
              </a:ext>
            </a:extLst>
          </p:cNvPr>
          <p:cNvSpPr/>
          <p:nvPr/>
        </p:nvSpPr>
        <p:spPr>
          <a:xfrm>
            <a:off x="344303" y="1145091"/>
            <a:ext cx="2808000" cy="21611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8D8CD40-8008-434F-A0A4-EA7853460C14}"/>
              </a:ext>
            </a:extLst>
          </p:cNvPr>
          <p:cNvSpPr txBox="1"/>
          <p:nvPr/>
        </p:nvSpPr>
        <p:spPr>
          <a:xfrm>
            <a:off x="2461832" y="5829877"/>
            <a:ext cx="5075274" cy="461665"/>
          </a:xfrm>
          <a:prstGeom prst="rect">
            <a:avLst/>
          </a:prstGeom>
          <a:noFill/>
        </p:spPr>
        <p:txBody>
          <a:bodyPr wrap="square" rtlCol="0">
            <a:spAutoFit/>
          </a:bodyPr>
          <a:lstStyle/>
          <a:p>
            <a:pPr algn="ctr"/>
            <a:r>
              <a:rPr kumimoji="1" lang="ja-JP" altLang="en-US" sz="2400" b="1" dirty="0">
                <a:solidFill>
                  <a:schemeClr val="accent1">
                    <a:lumMod val="7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新たなまちづくりによる価値の創出</a:t>
            </a:r>
            <a:endParaRPr kumimoji="1" lang="en-US" altLang="ja-JP" sz="2400" b="1" dirty="0">
              <a:solidFill>
                <a:schemeClr val="accent1">
                  <a:lumMod val="7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54569B98-2E1E-4FFD-B814-3772AFEBF76A}"/>
              </a:ext>
            </a:extLst>
          </p:cNvPr>
          <p:cNvGrpSpPr/>
          <p:nvPr/>
        </p:nvGrpSpPr>
        <p:grpSpPr>
          <a:xfrm>
            <a:off x="456298" y="1196370"/>
            <a:ext cx="2556905" cy="323871"/>
            <a:chOff x="908895" y="2154236"/>
            <a:chExt cx="2556905" cy="323871"/>
          </a:xfrm>
        </p:grpSpPr>
        <p:sp>
          <p:nvSpPr>
            <p:cNvPr id="3" name="正方形/長方形 2">
              <a:extLst>
                <a:ext uri="{FF2B5EF4-FFF2-40B4-BE49-F238E27FC236}">
                  <a16:creationId xmlns:a16="http://schemas.microsoft.com/office/drawing/2014/main" id="{291810A9-0BB6-4635-84E7-594AA67591AE}"/>
                </a:ext>
              </a:extLst>
            </p:cNvPr>
            <p:cNvSpPr/>
            <p:nvPr/>
          </p:nvSpPr>
          <p:spPr>
            <a:xfrm>
              <a:off x="908895" y="2190107"/>
              <a:ext cx="2556905"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BFBDE52-CFBD-42F0-846C-55B765D88AB2}"/>
                </a:ext>
              </a:extLst>
            </p:cNvPr>
            <p:cNvSpPr txBox="1"/>
            <p:nvPr/>
          </p:nvSpPr>
          <p:spPr>
            <a:xfrm>
              <a:off x="1762345" y="2154236"/>
              <a:ext cx="877109" cy="323871"/>
            </a:xfrm>
            <a:prstGeom prst="rect">
              <a:avLst/>
            </a:prstGeom>
            <a:noFill/>
          </p:spPr>
          <p:txBody>
            <a:bodyPr wrap="square" rtlCol="0">
              <a:spAutoFit/>
            </a:bodyPr>
            <a:lstStyle/>
            <a:p>
              <a:pPr algn="dist">
                <a:lnSpc>
                  <a:spcPts val="2100"/>
                </a:lnSpc>
              </a:pP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利便性</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grpSp>
      <p:sp>
        <p:nvSpPr>
          <p:cNvPr id="12" name="テキスト ボックス 11">
            <a:extLst>
              <a:ext uri="{FF2B5EF4-FFF2-40B4-BE49-F238E27FC236}">
                <a16:creationId xmlns:a16="http://schemas.microsoft.com/office/drawing/2014/main" id="{25BB502D-5FA0-461A-86DB-29137DE839E0}"/>
              </a:ext>
            </a:extLst>
          </p:cNvPr>
          <p:cNvSpPr txBox="1"/>
          <p:nvPr/>
        </p:nvSpPr>
        <p:spPr>
          <a:xfrm>
            <a:off x="456299" y="1700891"/>
            <a:ext cx="2556904" cy="1400383"/>
          </a:xfrm>
          <a:prstGeom prst="rect">
            <a:avLst/>
          </a:prstGeom>
          <a:noFill/>
        </p:spPr>
        <p:txBody>
          <a:bodyPr wrap="square" rtlCol="0">
            <a:spAutoFit/>
          </a:bodyPr>
          <a:lstStyle/>
          <a:p>
            <a:r>
              <a:rPr kumimoji="1" lang="ja-JP" altLang="en-US" sz="1300" dirty="0">
                <a:latin typeface="BIZ UDPゴシック" panose="020B0400000000000000" pitchFamily="50" charset="-128"/>
                <a:ea typeface="BIZ UDPゴシック" panose="020B0400000000000000" pitchFamily="50" charset="-128"/>
              </a:rPr>
              <a:t>▶ 寝屋川市駅から徒歩</a:t>
            </a:r>
            <a:r>
              <a:rPr kumimoji="1" lang="en-US" altLang="ja-JP" sz="1300" dirty="0">
                <a:latin typeface="BIZ UDPゴシック" panose="020B0400000000000000" pitchFamily="50" charset="-128"/>
                <a:ea typeface="BIZ UDPゴシック" panose="020B0400000000000000" pitchFamily="50" charset="-128"/>
              </a:rPr>
              <a:t>15</a:t>
            </a:r>
            <a:r>
              <a:rPr kumimoji="1" lang="ja-JP" altLang="en-US" sz="1300" dirty="0">
                <a:latin typeface="BIZ UDPゴシック" panose="020B0400000000000000" pitchFamily="50" charset="-128"/>
                <a:ea typeface="BIZ UDPゴシック" panose="020B0400000000000000" pitchFamily="50" charset="-128"/>
              </a:rPr>
              <a:t>分</a:t>
            </a:r>
            <a:endParaRPr kumimoji="1" lang="en-US" altLang="ja-JP" sz="1300" dirty="0">
              <a:latin typeface="BIZ UDPゴシック" panose="020B0400000000000000" pitchFamily="50" charset="-128"/>
              <a:ea typeface="BIZ UDPゴシック" panose="020B0400000000000000" pitchFamily="50" charset="-128"/>
            </a:endParaRPr>
          </a:p>
          <a:p>
            <a:pPr>
              <a:spcBef>
                <a:spcPts val="1200"/>
              </a:spcBef>
            </a:pPr>
            <a:r>
              <a:rPr kumimoji="1" lang="ja-JP" altLang="en-US" sz="1300" dirty="0">
                <a:latin typeface="BIZ UDPゴシック" panose="020B0400000000000000" pitchFamily="50" charset="-128"/>
                <a:ea typeface="BIZ UDPゴシック" panose="020B0400000000000000" pitchFamily="50" charset="-128"/>
              </a:rPr>
              <a:t>▶ 最寄りの寝屋川市駅周辺では、</a:t>
            </a:r>
            <a:endParaRPr kumimoji="1" lang="en-US" altLang="ja-JP"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公共施設の集約配置が進む</a:t>
            </a:r>
            <a:endParaRPr kumimoji="1" lang="en-US" altLang="ja-JP" sz="1300" dirty="0">
              <a:latin typeface="BIZ UDPゴシック" panose="020B0400000000000000" pitchFamily="50" charset="-128"/>
              <a:ea typeface="BIZ UDPゴシック" panose="020B0400000000000000" pitchFamily="50" charset="-128"/>
            </a:endParaRPr>
          </a:p>
          <a:p>
            <a:pPr>
              <a:spcBef>
                <a:spcPts val="1200"/>
              </a:spcBef>
            </a:pPr>
            <a:r>
              <a:rPr kumimoji="1" lang="ja-JP" altLang="en-US" sz="1300" dirty="0">
                <a:latin typeface="BIZ UDPゴシック" panose="020B0400000000000000" pitchFamily="50" charset="-128"/>
                <a:ea typeface="BIZ UDPゴシック" panose="020B0400000000000000" pitchFamily="50" charset="-128"/>
              </a:rPr>
              <a:t>▶ 徒歩圏内に生活利便施設</a:t>
            </a:r>
            <a:endParaRPr kumimoji="1" lang="en-US" altLang="ja-JP" sz="1300" dirty="0">
              <a:latin typeface="BIZ UDPゴシック" panose="020B0400000000000000" pitchFamily="50" charset="-128"/>
              <a:ea typeface="BIZ UDPゴシック" panose="020B0400000000000000" pitchFamily="50" charset="-128"/>
            </a:endParaRPr>
          </a:p>
          <a:p>
            <a:r>
              <a:rPr kumimoji="1" lang="en-US" altLang="ja-JP" sz="1300" dirty="0">
                <a:latin typeface="BIZ UDPゴシック" panose="020B0400000000000000" pitchFamily="50" charset="-128"/>
                <a:ea typeface="BIZ UDPゴシック" panose="020B0400000000000000" pitchFamily="50" charset="-128"/>
              </a:rPr>
              <a:t>   </a:t>
            </a:r>
            <a:r>
              <a:rPr kumimoji="1" lang="ja-JP" altLang="en-US" sz="1300" dirty="0">
                <a:latin typeface="BIZ UDPゴシック" panose="020B0400000000000000" pitchFamily="50" charset="-128"/>
                <a:ea typeface="BIZ UDPゴシック" panose="020B0400000000000000" pitchFamily="50" charset="-128"/>
              </a:rPr>
              <a:t>　（保育所・病院・公園 など）</a:t>
            </a:r>
            <a:endParaRPr kumimoji="1" lang="en-US" altLang="ja-JP" sz="1300"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3669A913-8C44-4C74-ABA5-B533B32C5195}"/>
              </a:ext>
            </a:extLst>
          </p:cNvPr>
          <p:cNvSpPr/>
          <p:nvPr/>
        </p:nvSpPr>
        <p:spPr>
          <a:xfrm>
            <a:off x="3549000" y="1145091"/>
            <a:ext cx="2808000" cy="2161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422B85E4-CC7B-483A-8306-3F5FF476A330}"/>
              </a:ext>
            </a:extLst>
          </p:cNvPr>
          <p:cNvSpPr txBox="1"/>
          <p:nvPr/>
        </p:nvSpPr>
        <p:spPr>
          <a:xfrm>
            <a:off x="3623468" y="1604224"/>
            <a:ext cx="2752002" cy="1554272"/>
          </a:xfrm>
          <a:prstGeom prst="rect">
            <a:avLst/>
          </a:prstGeom>
          <a:noFill/>
        </p:spPr>
        <p:txBody>
          <a:bodyPr wrap="square" rtlCol="0">
            <a:spAutoFit/>
          </a:bodyPr>
          <a:lstStyle/>
          <a:p>
            <a:r>
              <a:rPr kumimoji="1" lang="ja-JP" altLang="en-US" sz="1300" dirty="0">
                <a:latin typeface="BIZ UDPゴシック" panose="020B0400000000000000" pitchFamily="50" charset="-128"/>
                <a:ea typeface="BIZ UDPゴシック" panose="020B0400000000000000" pitchFamily="50" charset="-128"/>
              </a:rPr>
              <a:t>▶ 広大な敷地面積 （約</a:t>
            </a:r>
            <a:r>
              <a:rPr kumimoji="1" lang="en-US" altLang="ja-JP" sz="1300" dirty="0">
                <a:latin typeface="BIZ UDPゴシック" panose="020B0400000000000000" pitchFamily="50" charset="-128"/>
                <a:ea typeface="BIZ UDPゴシック" panose="020B0400000000000000" pitchFamily="50" charset="-128"/>
              </a:rPr>
              <a:t>98,000㎡)</a:t>
            </a:r>
          </a:p>
          <a:p>
            <a:pPr>
              <a:spcBef>
                <a:spcPts val="1200"/>
              </a:spcBef>
            </a:pPr>
            <a:r>
              <a:rPr kumimoji="1" lang="ja-JP" altLang="en-US" sz="1300" dirty="0">
                <a:latin typeface="BIZ UDPゴシック" panose="020B0400000000000000" pitchFamily="50" charset="-128"/>
                <a:ea typeface="BIZ UDPゴシック" panose="020B0400000000000000" pitchFamily="50" charset="-128"/>
              </a:rPr>
              <a:t>▶ 国道と川に囲まれた立地</a:t>
            </a:r>
          </a:p>
          <a:p>
            <a:pPr>
              <a:spcBef>
                <a:spcPts val="1200"/>
              </a:spcBef>
            </a:pPr>
            <a:r>
              <a:rPr kumimoji="1" lang="ja-JP" altLang="en-US" sz="1300" dirty="0">
                <a:latin typeface="BIZ UDPゴシック" panose="020B0400000000000000" pitchFamily="50" charset="-128"/>
                <a:ea typeface="BIZ UDPゴシック" panose="020B0400000000000000" pitchFamily="50" charset="-128"/>
              </a:rPr>
              <a:t>▶ 寝屋川警察署が近接</a:t>
            </a:r>
            <a:endParaRPr kumimoji="1" lang="en-US" altLang="ja-JP" sz="1300" dirty="0">
              <a:latin typeface="BIZ UDPゴシック" panose="020B0400000000000000" pitchFamily="50" charset="-128"/>
              <a:ea typeface="BIZ UDPゴシック" panose="020B0400000000000000" pitchFamily="50" charset="-128"/>
            </a:endParaRPr>
          </a:p>
          <a:p>
            <a:pPr>
              <a:spcBef>
                <a:spcPts val="1200"/>
              </a:spcBef>
            </a:pPr>
            <a:r>
              <a:rPr kumimoji="1" lang="ja-JP" altLang="en-US" sz="1300" dirty="0">
                <a:latin typeface="BIZ UDPゴシック" panose="020B0400000000000000" pitchFamily="50" charset="-128"/>
                <a:ea typeface="BIZ UDPゴシック" panose="020B0400000000000000" pitchFamily="50" charset="-128"/>
              </a:rPr>
              <a:t>▶ 寝屋川市駅まで続く寝屋川沿い</a:t>
            </a:r>
            <a:endParaRPr kumimoji="1" lang="en-US" altLang="ja-JP"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の道路</a:t>
            </a:r>
          </a:p>
        </p:txBody>
      </p:sp>
      <p:sp>
        <p:nvSpPr>
          <p:cNvPr id="21" name="正方形/長方形 20">
            <a:extLst>
              <a:ext uri="{FF2B5EF4-FFF2-40B4-BE49-F238E27FC236}">
                <a16:creationId xmlns:a16="http://schemas.microsoft.com/office/drawing/2014/main" id="{CB023337-8E29-470F-AC99-DC96A779D45E}"/>
              </a:ext>
            </a:extLst>
          </p:cNvPr>
          <p:cNvSpPr/>
          <p:nvPr/>
        </p:nvSpPr>
        <p:spPr>
          <a:xfrm>
            <a:off x="6753000" y="1145091"/>
            <a:ext cx="2808000" cy="21608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FBCD2480-6628-46A6-9C98-BB103351EFAB}"/>
              </a:ext>
            </a:extLst>
          </p:cNvPr>
          <p:cNvSpPr txBox="1"/>
          <p:nvPr/>
        </p:nvSpPr>
        <p:spPr>
          <a:xfrm>
            <a:off x="6836041" y="1784886"/>
            <a:ext cx="2696004" cy="1046440"/>
          </a:xfrm>
          <a:prstGeom prst="rect">
            <a:avLst/>
          </a:prstGeom>
          <a:noFill/>
        </p:spPr>
        <p:txBody>
          <a:bodyPr wrap="square" rtlCol="0">
            <a:spAutoFit/>
          </a:bodyPr>
          <a:lstStyle/>
          <a:p>
            <a:r>
              <a:rPr kumimoji="1" lang="ja-JP" altLang="en-US" sz="1300" dirty="0">
                <a:latin typeface="BIZ UDPゴシック" panose="020B0400000000000000" pitchFamily="50" charset="-128"/>
                <a:ea typeface="BIZ UDPゴシック" panose="020B0400000000000000" pitchFamily="50" charset="-128"/>
              </a:rPr>
              <a:t>▶ 工業高等専門学校として</a:t>
            </a:r>
            <a:r>
              <a:rPr kumimoji="1" lang="en-US" altLang="ja-JP" sz="1300" dirty="0">
                <a:latin typeface="BIZ UDPゴシック" panose="020B0400000000000000" pitchFamily="50" charset="-128"/>
                <a:ea typeface="BIZ UDPゴシック" panose="020B0400000000000000" pitchFamily="50" charset="-128"/>
              </a:rPr>
              <a:t>60</a:t>
            </a:r>
            <a:r>
              <a:rPr kumimoji="1" lang="ja-JP" altLang="en-US" sz="1300" dirty="0">
                <a:latin typeface="BIZ UDPゴシック" panose="020B0400000000000000" pitchFamily="50" charset="-128"/>
                <a:ea typeface="BIZ UDPゴシック" panose="020B0400000000000000" pitchFamily="50" charset="-128"/>
              </a:rPr>
              <a:t>年</a:t>
            </a:r>
            <a:endParaRPr kumimoji="1" lang="en-US" altLang="ja-JP"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を超える歴史</a:t>
            </a:r>
            <a:endParaRPr kumimoji="1" lang="en-US" altLang="ja-JP" sz="1300" dirty="0">
              <a:latin typeface="BIZ UDPゴシック" panose="020B0400000000000000" pitchFamily="50" charset="-128"/>
              <a:ea typeface="BIZ UDPゴシック" panose="020B0400000000000000" pitchFamily="50" charset="-128"/>
            </a:endParaRPr>
          </a:p>
          <a:p>
            <a:pPr>
              <a:spcBef>
                <a:spcPts val="1200"/>
              </a:spcBef>
            </a:pPr>
            <a:r>
              <a:rPr kumimoji="1" lang="ja-JP" altLang="en-US" sz="1300" dirty="0">
                <a:latin typeface="BIZ UDPゴシック" panose="020B0400000000000000" pitchFamily="50" charset="-128"/>
                <a:ea typeface="BIZ UDPゴシック" panose="020B0400000000000000" pitchFamily="50" charset="-128"/>
              </a:rPr>
              <a:t>▶ 地域貢献、ものづくりに携わる</a:t>
            </a:r>
            <a:endParaRPr kumimoji="1" lang="en-US" altLang="ja-JP" sz="1300" dirty="0">
              <a:latin typeface="BIZ UDPゴシック" panose="020B0400000000000000" pitchFamily="50" charset="-128"/>
              <a:ea typeface="BIZ UDPゴシック" panose="020B0400000000000000" pitchFamily="50" charset="-128"/>
            </a:endParaRPr>
          </a:p>
          <a:p>
            <a:r>
              <a:rPr kumimoji="1" lang="en-US" altLang="ja-JP" sz="1300" dirty="0">
                <a:latin typeface="BIZ UDPゴシック" panose="020B0400000000000000" pitchFamily="50" charset="-128"/>
                <a:ea typeface="BIZ UDPゴシック" panose="020B0400000000000000" pitchFamily="50" charset="-128"/>
              </a:rPr>
              <a:t>  </a:t>
            </a:r>
            <a:r>
              <a:rPr kumimoji="1" lang="ja-JP" altLang="en-US" sz="1300" dirty="0">
                <a:latin typeface="BIZ UDPゴシック" panose="020B0400000000000000" pitchFamily="50" charset="-128"/>
                <a:ea typeface="BIZ UDPゴシック" panose="020B0400000000000000" pitchFamily="50" charset="-128"/>
              </a:rPr>
              <a:t>人材育成・輩出</a:t>
            </a:r>
            <a:endParaRPr kumimoji="1" lang="en-US" altLang="ja-JP" sz="1300" dirty="0">
              <a:latin typeface="BIZ UDPゴシック" panose="020B0400000000000000" pitchFamily="50" charset="-128"/>
              <a:ea typeface="BIZ UDPゴシック" panose="020B0400000000000000" pitchFamily="50" charset="-128"/>
            </a:endParaRPr>
          </a:p>
        </p:txBody>
      </p:sp>
      <p:sp>
        <p:nvSpPr>
          <p:cNvPr id="26" name="矢印: 下 25">
            <a:extLst>
              <a:ext uri="{FF2B5EF4-FFF2-40B4-BE49-F238E27FC236}">
                <a16:creationId xmlns:a16="http://schemas.microsoft.com/office/drawing/2014/main" id="{1DB7AD51-6D68-462E-804E-73584A7378E2}"/>
              </a:ext>
            </a:extLst>
          </p:cNvPr>
          <p:cNvSpPr/>
          <p:nvPr/>
        </p:nvSpPr>
        <p:spPr>
          <a:xfrm>
            <a:off x="4148906" y="5373769"/>
            <a:ext cx="1608188" cy="411199"/>
          </a:xfrm>
          <a:prstGeom prst="downArrow">
            <a:avLst>
              <a:gd name="adj1" fmla="val 50000"/>
              <a:gd name="adj2" fmla="val 5268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2" name="グループ化 31">
            <a:extLst>
              <a:ext uri="{FF2B5EF4-FFF2-40B4-BE49-F238E27FC236}">
                <a16:creationId xmlns:a16="http://schemas.microsoft.com/office/drawing/2014/main" id="{666150DF-98D5-40AF-B4D4-FE35983B6603}"/>
              </a:ext>
            </a:extLst>
          </p:cNvPr>
          <p:cNvGrpSpPr/>
          <p:nvPr/>
        </p:nvGrpSpPr>
        <p:grpSpPr>
          <a:xfrm>
            <a:off x="3674546" y="1211233"/>
            <a:ext cx="2556905" cy="322216"/>
            <a:chOff x="908895" y="2155891"/>
            <a:chExt cx="2556905" cy="322216"/>
          </a:xfrm>
        </p:grpSpPr>
        <p:sp>
          <p:nvSpPr>
            <p:cNvPr id="33" name="正方形/長方形 32">
              <a:extLst>
                <a:ext uri="{FF2B5EF4-FFF2-40B4-BE49-F238E27FC236}">
                  <a16:creationId xmlns:a16="http://schemas.microsoft.com/office/drawing/2014/main" id="{DDC69CD9-F612-45EA-966C-75B876A050B9}"/>
                </a:ext>
              </a:extLst>
            </p:cNvPr>
            <p:cNvSpPr/>
            <p:nvPr/>
          </p:nvSpPr>
          <p:spPr>
            <a:xfrm>
              <a:off x="908895" y="2190107"/>
              <a:ext cx="2556905"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E1AD9A1B-75A6-48CA-A7DF-E0B76AEB6B18}"/>
                </a:ext>
              </a:extLst>
            </p:cNvPr>
            <p:cNvSpPr txBox="1"/>
            <p:nvPr/>
          </p:nvSpPr>
          <p:spPr>
            <a:xfrm>
              <a:off x="1725679" y="2155891"/>
              <a:ext cx="1019615" cy="320152"/>
            </a:xfrm>
            <a:prstGeom prst="rect">
              <a:avLst/>
            </a:prstGeom>
            <a:noFill/>
          </p:spPr>
          <p:txBody>
            <a:bodyPr wrap="square" rtlCol="0">
              <a:spAutoFit/>
            </a:bodyPr>
            <a:lstStyle/>
            <a:p>
              <a:pPr algn="dist">
                <a:lnSpc>
                  <a:spcPts val="2100"/>
                </a:lnSpc>
              </a:pP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土地・地勢</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grpSp>
      <p:grpSp>
        <p:nvGrpSpPr>
          <p:cNvPr id="35" name="グループ化 34">
            <a:extLst>
              <a:ext uri="{FF2B5EF4-FFF2-40B4-BE49-F238E27FC236}">
                <a16:creationId xmlns:a16="http://schemas.microsoft.com/office/drawing/2014/main" id="{F8A859B4-98C5-46EE-8E05-090F2204825E}"/>
              </a:ext>
            </a:extLst>
          </p:cNvPr>
          <p:cNvGrpSpPr/>
          <p:nvPr/>
        </p:nvGrpSpPr>
        <p:grpSpPr>
          <a:xfrm>
            <a:off x="6873518" y="1213297"/>
            <a:ext cx="2556905" cy="320152"/>
            <a:chOff x="908895" y="2157955"/>
            <a:chExt cx="2556905" cy="320152"/>
          </a:xfrm>
        </p:grpSpPr>
        <p:sp>
          <p:nvSpPr>
            <p:cNvPr id="36" name="正方形/長方形 35">
              <a:extLst>
                <a:ext uri="{FF2B5EF4-FFF2-40B4-BE49-F238E27FC236}">
                  <a16:creationId xmlns:a16="http://schemas.microsoft.com/office/drawing/2014/main" id="{3529E0BC-A965-49F8-9879-4742DB22656E}"/>
                </a:ext>
              </a:extLst>
            </p:cNvPr>
            <p:cNvSpPr/>
            <p:nvPr/>
          </p:nvSpPr>
          <p:spPr>
            <a:xfrm>
              <a:off x="908895" y="2190107"/>
              <a:ext cx="2556905"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FE6A7A3-7545-4C63-A00E-954E52629DCE}"/>
                </a:ext>
              </a:extLst>
            </p:cNvPr>
            <p:cNvSpPr txBox="1"/>
            <p:nvPr/>
          </p:nvSpPr>
          <p:spPr>
            <a:xfrm>
              <a:off x="1814044" y="2157955"/>
              <a:ext cx="810752" cy="320152"/>
            </a:xfrm>
            <a:prstGeom prst="rect">
              <a:avLst/>
            </a:prstGeom>
            <a:noFill/>
          </p:spPr>
          <p:txBody>
            <a:bodyPr wrap="square" rtlCol="0">
              <a:spAutoFit/>
            </a:bodyPr>
            <a:lstStyle/>
            <a:p>
              <a:pPr algn="dist">
                <a:lnSpc>
                  <a:spcPts val="2100"/>
                </a:lnSpc>
              </a:pP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歴史</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grpSp>
      <p:sp>
        <p:nvSpPr>
          <p:cNvPr id="40" name="テキスト ボックス 39">
            <a:extLst>
              <a:ext uri="{FF2B5EF4-FFF2-40B4-BE49-F238E27FC236}">
                <a16:creationId xmlns:a16="http://schemas.microsoft.com/office/drawing/2014/main" id="{D5EC62D5-26A8-426C-A151-A23EA12E008C}"/>
              </a:ext>
            </a:extLst>
          </p:cNvPr>
          <p:cNvSpPr txBox="1"/>
          <p:nvPr/>
        </p:nvSpPr>
        <p:spPr>
          <a:xfrm>
            <a:off x="250331" y="828878"/>
            <a:ext cx="1840935" cy="320152"/>
          </a:xfrm>
          <a:prstGeom prst="rect">
            <a:avLst/>
          </a:prstGeom>
          <a:noFill/>
        </p:spPr>
        <p:txBody>
          <a:bodyPr wrap="square" rtlCol="0">
            <a:spAutoFit/>
          </a:bodyPr>
          <a:lstStyle/>
          <a:p>
            <a:pPr algn="dist">
              <a:lnSpc>
                <a:spcPts val="2100"/>
              </a:lnSpc>
            </a:pP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＜ポテンシャル等＞</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2F91A3AA-4870-4366-AEA8-CAD4DEF73060}"/>
              </a:ext>
            </a:extLst>
          </p:cNvPr>
          <p:cNvSpPr txBox="1"/>
          <p:nvPr/>
        </p:nvSpPr>
        <p:spPr>
          <a:xfrm>
            <a:off x="3013203" y="4046888"/>
            <a:ext cx="3639178" cy="323871"/>
          </a:xfrm>
          <a:prstGeom prst="rect">
            <a:avLst/>
          </a:prstGeom>
          <a:noFill/>
        </p:spPr>
        <p:txBody>
          <a:bodyPr wrap="square" rtlCol="0">
            <a:spAutoFit/>
          </a:bodyPr>
          <a:lstStyle/>
          <a:p>
            <a:pPr algn="dist">
              <a:lnSpc>
                <a:spcPts val="2100"/>
              </a:lnSpc>
            </a:pPr>
            <a:r>
              <a:rPr kumimoji="1" lang="ja-JP" altLang="en-US" sz="1400" b="1" dirty="0">
                <a:solidFill>
                  <a:schemeClr val="bg1"/>
                </a:solidFill>
                <a:latin typeface="BIZ UDPゴシック" panose="020B0400000000000000" pitchFamily="50" charset="-128"/>
                <a:ea typeface="BIZ UDPゴシック" panose="020B0400000000000000" pitchFamily="50" charset="-128"/>
              </a:rPr>
              <a:t>＜ポテンシャルを踏まえた可能性＞</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p:txBody>
      </p:sp>
      <p:grpSp>
        <p:nvGrpSpPr>
          <p:cNvPr id="45" name="グループ化 44">
            <a:extLst>
              <a:ext uri="{FF2B5EF4-FFF2-40B4-BE49-F238E27FC236}">
                <a16:creationId xmlns:a16="http://schemas.microsoft.com/office/drawing/2014/main" id="{49747B0E-F730-4837-BB22-5C8EB4C61E42}"/>
              </a:ext>
            </a:extLst>
          </p:cNvPr>
          <p:cNvGrpSpPr/>
          <p:nvPr/>
        </p:nvGrpSpPr>
        <p:grpSpPr>
          <a:xfrm>
            <a:off x="3746998" y="4443629"/>
            <a:ext cx="2412000" cy="559639"/>
            <a:chOff x="3321801" y="3921454"/>
            <a:chExt cx="2412000" cy="559639"/>
          </a:xfrm>
        </p:grpSpPr>
        <p:sp>
          <p:nvSpPr>
            <p:cNvPr id="42" name="正方形/長方形 41">
              <a:extLst>
                <a:ext uri="{FF2B5EF4-FFF2-40B4-BE49-F238E27FC236}">
                  <a16:creationId xmlns:a16="http://schemas.microsoft.com/office/drawing/2014/main" id="{DA8FDFC9-3B57-4E93-8AB5-58A213E9FBD6}"/>
                </a:ext>
              </a:extLst>
            </p:cNvPr>
            <p:cNvSpPr/>
            <p:nvPr/>
          </p:nvSpPr>
          <p:spPr>
            <a:xfrm>
              <a:off x="3321801" y="3921454"/>
              <a:ext cx="2412000" cy="5596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B2735135-A8E7-4904-A605-041C8F6A10BC}"/>
                </a:ext>
              </a:extLst>
            </p:cNvPr>
            <p:cNvSpPr txBox="1"/>
            <p:nvPr/>
          </p:nvSpPr>
          <p:spPr>
            <a:xfrm>
              <a:off x="3435400" y="3937587"/>
              <a:ext cx="2184801" cy="523220"/>
            </a:xfrm>
            <a:prstGeom prst="rect">
              <a:avLst/>
            </a:prstGeom>
            <a:noFill/>
          </p:spPr>
          <p:txBody>
            <a:bodyPr wrap="square" rtlCol="0">
              <a:spAutoFit/>
            </a:bodyPr>
            <a:lstStyle/>
            <a:p>
              <a:pPr algn="ct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地形等を活かした</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安全・安心なまちの形成</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grpSp>
      <p:grpSp>
        <p:nvGrpSpPr>
          <p:cNvPr id="46" name="グループ化 45">
            <a:extLst>
              <a:ext uri="{FF2B5EF4-FFF2-40B4-BE49-F238E27FC236}">
                <a16:creationId xmlns:a16="http://schemas.microsoft.com/office/drawing/2014/main" id="{3E7A857A-BCC2-4225-A316-8915F75A1CFE}"/>
              </a:ext>
            </a:extLst>
          </p:cNvPr>
          <p:cNvGrpSpPr/>
          <p:nvPr/>
        </p:nvGrpSpPr>
        <p:grpSpPr>
          <a:xfrm>
            <a:off x="6272597" y="4440380"/>
            <a:ext cx="2843202" cy="559639"/>
            <a:chOff x="3095398" y="3921454"/>
            <a:chExt cx="2843202" cy="559639"/>
          </a:xfrm>
        </p:grpSpPr>
        <p:sp>
          <p:nvSpPr>
            <p:cNvPr id="47" name="正方形/長方形 46">
              <a:extLst>
                <a:ext uri="{FF2B5EF4-FFF2-40B4-BE49-F238E27FC236}">
                  <a16:creationId xmlns:a16="http://schemas.microsoft.com/office/drawing/2014/main" id="{0F27F4BA-8B10-42C0-9C7B-DE7FF90D7ECD}"/>
                </a:ext>
              </a:extLst>
            </p:cNvPr>
            <p:cNvSpPr/>
            <p:nvPr/>
          </p:nvSpPr>
          <p:spPr>
            <a:xfrm>
              <a:off x="3321801" y="3921454"/>
              <a:ext cx="2412000" cy="5596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ABF118AC-E0CA-4F30-883C-43C08076A971}"/>
                </a:ext>
              </a:extLst>
            </p:cNvPr>
            <p:cNvSpPr txBox="1"/>
            <p:nvPr/>
          </p:nvSpPr>
          <p:spPr>
            <a:xfrm>
              <a:off x="3095398" y="3930643"/>
              <a:ext cx="2843202" cy="523220"/>
            </a:xfrm>
            <a:prstGeom prst="rect">
              <a:avLst/>
            </a:prstGeom>
            <a:noFill/>
          </p:spPr>
          <p:txBody>
            <a:bodyPr wrap="square" rtlCol="0">
              <a:spAutoFit/>
            </a:bodyPr>
            <a:lstStyle/>
            <a:p>
              <a:pPr algn="ct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新たな技術の活用</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（スマートシティ・自動運転）</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grpSp>
      <p:sp>
        <p:nvSpPr>
          <p:cNvPr id="50" name="矢印: 下 49">
            <a:extLst>
              <a:ext uri="{FF2B5EF4-FFF2-40B4-BE49-F238E27FC236}">
                <a16:creationId xmlns:a16="http://schemas.microsoft.com/office/drawing/2014/main" id="{BCD2F918-5DC7-43DE-BBBA-BFF2B7B5B9B3}"/>
              </a:ext>
            </a:extLst>
          </p:cNvPr>
          <p:cNvSpPr/>
          <p:nvPr/>
        </p:nvSpPr>
        <p:spPr>
          <a:xfrm>
            <a:off x="4148906" y="3463835"/>
            <a:ext cx="1608188" cy="411199"/>
          </a:xfrm>
          <a:prstGeom prst="downArrow">
            <a:avLst>
              <a:gd name="adj1" fmla="val 50000"/>
              <a:gd name="adj2" fmla="val 5268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4" name="グループ化 43">
            <a:extLst>
              <a:ext uri="{FF2B5EF4-FFF2-40B4-BE49-F238E27FC236}">
                <a16:creationId xmlns:a16="http://schemas.microsoft.com/office/drawing/2014/main" id="{C4C817B0-A645-4C5D-9975-9847AACD58D2}"/>
              </a:ext>
            </a:extLst>
          </p:cNvPr>
          <p:cNvGrpSpPr/>
          <p:nvPr/>
        </p:nvGrpSpPr>
        <p:grpSpPr>
          <a:xfrm>
            <a:off x="994996" y="4443328"/>
            <a:ext cx="2412000" cy="559639"/>
            <a:chOff x="344303" y="3919378"/>
            <a:chExt cx="2412000" cy="559639"/>
          </a:xfrm>
        </p:grpSpPr>
        <p:sp>
          <p:nvSpPr>
            <p:cNvPr id="39" name="正方形/長方形 38">
              <a:extLst>
                <a:ext uri="{FF2B5EF4-FFF2-40B4-BE49-F238E27FC236}">
                  <a16:creationId xmlns:a16="http://schemas.microsoft.com/office/drawing/2014/main" id="{4054BBCA-7EC9-4A23-AB52-32E3EAD7D6D3}"/>
                </a:ext>
              </a:extLst>
            </p:cNvPr>
            <p:cNvSpPr/>
            <p:nvPr/>
          </p:nvSpPr>
          <p:spPr>
            <a:xfrm>
              <a:off x="344303" y="3919378"/>
              <a:ext cx="2412000" cy="5596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3936DCB8-0018-44FD-82A3-A80A5E218ADE}"/>
                </a:ext>
              </a:extLst>
            </p:cNvPr>
            <p:cNvSpPr txBox="1"/>
            <p:nvPr/>
          </p:nvSpPr>
          <p:spPr>
            <a:xfrm>
              <a:off x="364033" y="3937089"/>
              <a:ext cx="2372540" cy="523220"/>
            </a:xfrm>
            <a:prstGeom prst="rect">
              <a:avLst/>
            </a:prstGeom>
            <a:noFill/>
            <a:ln>
              <a:noFill/>
            </a:ln>
          </p:spPr>
          <p:txBody>
            <a:bodyPr wrap="square" rtlCol="0">
              <a:spAutoFit/>
            </a:bodyPr>
            <a:lstStyle/>
            <a:p>
              <a:pPr algn="ct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子育て世代に選ばれる</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住環境の形成</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grpSp>
      <p:sp>
        <p:nvSpPr>
          <p:cNvPr id="14" name="スライド番号プレースホルダー 13">
            <a:extLst>
              <a:ext uri="{FF2B5EF4-FFF2-40B4-BE49-F238E27FC236}">
                <a16:creationId xmlns:a16="http://schemas.microsoft.com/office/drawing/2014/main" id="{E25C9E64-99B9-4F56-B6E8-B588D900D9CE}"/>
              </a:ext>
            </a:extLst>
          </p:cNvPr>
          <p:cNvSpPr>
            <a:spLocks noGrp="1"/>
          </p:cNvSpPr>
          <p:nvPr>
            <p:ph type="sldNum" sz="quarter" idx="12"/>
          </p:nvPr>
        </p:nvSpPr>
        <p:spPr/>
        <p:txBody>
          <a:bodyPr/>
          <a:lstStyle/>
          <a:p>
            <a:fld id="{05720D09-02D9-493F-BFD8-755F45F86CE8}" type="slidenum">
              <a:rPr kumimoji="1" lang="ja-JP" altLang="en-US" smtClean="0"/>
              <a:t>11</a:t>
            </a:fld>
            <a:endParaRPr kumimoji="1" lang="ja-JP" altLang="en-US"/>
          </a:p>
        </p:txBody>
      </p:sp>
    </p:spTree>
    <p:extLst>
      <p:ext uri="{BB962C8B-B14F-4D97-AF65-F5344CB8AC3E}">
        <p14:creationId xmlns:p14="http://schemas.microsoft.com/office/powerpoint/2010/main" val="1512568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C4CCC7D6-DBC2-49A1-8E5D-CC4F96A6E239}"/>
              </a:ext>
            </a:extLst>
          </p:cNvPr>
          <p:cNvSpPr/>
          <p:nvPr/>
        </p:nvSpPr>
        <p:spPr>
          <a:xfrm>
            <a:off x="838411" y="1727834"/>
            <a:ext cx="8229179" cy="43994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BE7955B-2A59-438C-9132-A522E7D45ACF}"/>
              </a:ext>
            </a:extLst>
          </p:cNvPr>
          <p:cNvSpPr txBox="1"/>
          <p:nvPr/>
        </p:nvSpPr>
        <p:spPr>
          <a:xfrm>
            <a:off x="345000" y="212287"/>
            <a:ext cx="4940776" cy="400110"/>
          </a:xfrm>
          <a:prstGeom prst="rect">
            <a:avLst/>
          </a:prstGeom>
          <a:noFill/>
        </p:spPr>
        <p:txBody>
          <a:bodyPr wrap="none" rtlCol="0">
            <a:spAutoFit/>
          </a:bodyPr>
          <a:lstStyle/>
          <a:p>
            <a:r>
              <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rPr>
              <a:t>高専跡地のポテンシャルを踏まえた可能性</a:t>
            </a:r>
          </a:p>
        </p:txBody>
      </p:sp>
      <p:cxnSp>
        <p:nvCxnSpPr>
          <p:cNvPr id="5" name="直線コネクタ 4">
            <a:extLst>
              <a:ext uri="{FF2B5EF4-FFF2-40B4-BE49-F238E27FC236}">
                <a16:creationId xmlns:a16="http://schemas.microsoft.com/office/drawing/2014/main" id="{032AAC2F-5B62-49E0-B4ED-F09AFCFD34D4}"/>
              </a:ext>
            </a:extLst>
          </p:cNvPr>
          <p:cNvCxnSpPr/>
          <p:nvPr/>
        </p:nvCxnSpPr>
        <p:spPr>
          <a:xfrm>
            <a:off x="345000" y="637564"/>
            <a:ext cx="9216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BEABDD2B-C6F6-4734-BBE7-15638629CD72}"/>
              </a:ext>
            </a:extLst>
          </p:cNvPr>
          <p:cNvGrpSpPr/>
          <p:nvPr/>
        </p:nvGrpSpPr>
        <p:grpSpPr>
          <a:xfrm>
            <a:off x="1080433" y="2178022"/>
            <a:ext cx="2736000" cy="900000"/>
            <a:chOff x="1216402" y="3295456"/>
            <a:chExt cx="2736000" cy="900000"/>
          </a:xfrm>
        </p:grpSpPr>
        <p:sp>
          <p:nvSpPr>
            <p:cNvPr id="11" name="四角形: 角を丸くする 10">
              <a:extLst>
                <a:ext uri="{FF2B5EF4-FFF2-40B4-BE49-F238E27FC236}">
                  <a16:creationId xmlns:a16="http://schemas.microsoft.com/office/drawing/2014/main" id="{DAAADF7D-3345-4294-A143-036ADCD8606E}"/>
                </a:ext>
              </a:extLst>
            </p:cNvPr>
            <p:cNvSpPr/>
            <p:nvPr/>
          </p:nvSpPr>
          <p:spPr>
            <a:xfrm>
              <a:off x="1216402" y="3295456"/>
              <a:ext cx="2736000" cy="900000"/>
            </a:xfrm>
            <a:prstGeom prst="roundRect">
              <a:avLst>
                <a:gd name="adj" fmla="val 2645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E8F90E8-A2AA-48A9-B2FA-208CC1541462}"/>
                </a:ext>
              </a:extLst>
            </p:cNvPr>
            <p:cNvSpPr txBox="1"/>
            <p:nvPr/>
          </p:nvSpPr>
          <p:spPr>
            <a:xfrm>
              <a:off x="1458075" y="3391513"/>
              <a:ext cx="2252653" cy="707886"/>
            </a:xfrm>
            <a:prstGeom prst="rect">
              <a:avLst/>
            </a:prstGeom>
            <a:noFill/>
            <a:ln>
              <a:noFill/>
            </a:ln>
          </p:spPr>
          <p:txBody>
            <a:bodyPr wrap="square" rtlCol="0">
              <a:spAutoFit/>
            </a:bodyPr>
            <a:lstStyle/>
            <a:p>
              <a:pPr algn="ctr">
                <a:lnSpc>
                  <a:spcPts val="2100"/>
                </a:lnSpc>
              </a:pPr>
              <a:r>
                <a:rPr kumimoji="1" lang="ja-JP" altLang="en-US" sz="1200" b="1" dirty="0">
                  <a:solidFill>
                    <a:schemeClr val="bg1"/>
                  </a:solidFill>
                  <a:latin typeface="BIZ UDPゴシック" panose="020B0400000000000000" pitchFamily="50" charset="-128"/>
                  <a:ea typeface="BIZ UDPゴシック" panose="020B0400000000000000" pitchFamily="50" charset="-128"/>
                </a:rPr>
                <a:t>子育て世代の受け皿となる</a:t>
              </a:r>
              <a:endParaRPr kumimoji="1" lang="en-US" altLang="ja-JP" sz="1200" b="1" dirty="0">
                <a:solidFill>
                  <a:schemeClr val="bg1"/>
                </a:solidFill>
                <a:latin typeface="BIZ UDPゴシック" panose="020B0400000000000000" pitchFamily="50" charset="-128"/>
                <a:ea typeface="BIZ UDPゴシック" panose="020B0400000000000000" pitchFamily="50" charset="-128"/>
              </a:endParaRPr>
            </a:p>
            <a:p>
              <a:pPr algn="ctr">
                <a:lnSpc>
                  <a:spcPts val="2100"/>
                </a:lnSpc>
                <a:spcBef>
                  <a:spcPts val="400"/>
                </a:spcBef>
              </a:pPr>
              <a:r>
                <a:rPr kumimoji="1" lang="ja-JP" altLang="en-US" b="1" dirty="0">
                  <a:solidFill>
                    <a:schemeClr val="bg1"/>
                  </a:solidFill>
                  <a:latin typeface="BIZ UDPゴシック" panose="020B0400000000000000" pitchFamily="50" charset="-128"/>
                  <a:ea typeface="BIZ UDPゴシック" panose="020B0400000000000000" pitchFamily="50" charset="-128"/>
                </a:rPr>
                <a:t>「閑静な住宅地」</a:t>
              </a:r>
              <a:endParaRPr kumimoji="1" lang="en-US" altLang="ja-JP" b="1" dirty="0">
                <a:solidFill>
                  <a:schemeClr val="bg1"/>
                </a:solidFill>
                <a:latin typeface="BIZ UDPゴシック" panose="020B0400000000000000" pitchFamily="50" charset="-128"/>
                <a:ea typeface="BIZ UDPゴシック" panose="020B0400000000000000" pitchFamily="50" charset="-128"/>
              </a:endParaRPr>
            </a:p>
          </p:txBody>
        </p:sp>
      </p:grpSp>
      <p:sp>
        <p:nvSpPr>
          <p:cNvPr id="16" name="テキスト ボックス 15">
            <a:extLst>
              <a:ext uri="{FF2B5EF4-FFF2-40B4-BE49-F238E27FC236}">
                <a16:creationId xmlns:a16="http://schemas.microsoft.com/office/drawing/2014/main" id="{0D780C4A-DEDA-4977-946E-AB9BC6070102}"/>
              </a:ext>
            </a:extLst>
          </p:cNvPr>
          <p:cNvSpPr txBox="1"/>
          <p:nvPr/>
        </p:nvSpPr>
        <p:spPr>
          <a:xfrm>
            <a:off x="3930931" y="2185470"/>
            <a:ext cx="4217185" cy="892552"/>
          </a:xfrm>
          <a:prstGeom prst="rect">
            <a:avLst/>
          </a:prstGeom>
          <a:noFill/>
          <a:ln>
            <a:noFill/>
          </a:ln>
        </p:spPr>
        <p:txBody>
          <a:bodyPr wrap="square" rtlCol="0">
            <a:spAutoFit/>
          </a:bodyPr>
          <a:lstStyle/>
          <a:p>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 良好な戸建て住宅、マンション</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a:p>
            <a:pPr>
              <a:spcBef>
                <a:spcPts val="600"/>
              </a:spcBef>
            </a:pP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 無電柱化、道路・公園の整備等による景観形成</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a:p>
            <a:pPr>
              <a:spcBef>
                <a:spcPts val="600"/>
              </a:spcBef>
            </a:pP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 脱炭素、省エネ、</a:t>
            </a:r>
            <a:r>
              <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rPr>
              <a:t>eco</a:t>
            </a: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等への配慮  等</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grpSp>
        <p:nvGrpSpPr>
          <p:cNvPr id="17" name="グループ化 16">
            <a:extLst>
              <a:ext uri="{FF2B5EF4-FFF2-40B4-BE49-F238E27FC236}">
                <a16:creationId xmlns:a16="http://schemas.microsoft.com/office/drawing/2014/main" id="{C97E0980-5A06-4981-8479-8A134D02581B}"/>
              </a:ext>
            </a:extLst>
          </p:cNvPr>
          <p:cNvGrpSpPr/>
          <p:nvPr/>
        </p:nvGrpSpPr>
        <p:grpSpPr>
          <a:xfrm>
            <a:off x="973592" y="3513813"/>
            <a:ext cx="2944536" cy="900000"/>
            <a:chOff x="1109561" y="3295456"/>
            <a:chExt cx="2944536" cy="900000"/>
          </a:xfrm>
        </p:grpSpPr>
        <p:sp>
          <p:nvSpPr>
            <p:cNvPr id="18" name="四角形: 角を丸くする 17">
              <a:extLst>
                <a:ext uri="{FF2B5EF4-FFF2-40B4-BE49-F238E27FC236}">
                  <a16:creationId xmlns:a16="http://schemas.microsoft.com/office/drawing/2014/main" id="{35AD0631-6822-4705-BD39-048D539604A7}"/>
                </a:ext>
              </a:extLst>
            </p:cNvPr>
            <p:cNvSpPr/>
            <p:nvPr/>
          </p:nvSpPr>
          <p:spPr>
            <a:xfrm>
              <a:off x="1216402" y="3295456"/>
              <a:ext cx="2736000" cy="900000"/>
            </a:xfrm>
            <a:prstGeom prst="roundRect">
              <a:avLst>
                <a:gd name="adj" fmla="val 2645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131D9C8E-D052-4F5A-9254-1A86A2E04BB5}"/>
                </a:ext>
              </a:extLst>
            </p:cNvPr>
            <p:cNvSpPr txBox="1"/>
            <p:nvPr/>
          </p:nvSpPr>
          <p:spPr>
            <a:xfrm>
              <a:off x="1109561" y="3359857"/>
              <a:ext cx="2944536" cy="682238"/>
            </a:xfrm>
            <a:prstGeom prst="rect">
              <a:avLst/>
            </a:prstGeom>
            <a:noFill/>
            <a:ln>
              <a:noFill/>
            </a:ln>
          </p:spPr>
          <p:txBody>
            <a:bodyPr wrap="square" rtlCol="0">
              <a:spAutoFit/>
            </a:bodyPr>
            <a:lstStyle/>
            <a:p>
              <a:pPr algn="ctr">
                <a:lnSpc>
                  <a:spcPts val="2100"/>
                </a:lnSpc>
              </a:pPr>
              <a:r>
                <a:rPr kumimoji="1" lang="ja-JP" altLang="en-US" sz="1200" b="1" dirty="0">
                  <a:solidFill>
                    <a:schemeClr val="bg1"/>
                  </a:solidFill>
                  <a:latin typeface="BIZ UDPゴシック" panose="020B0400000000000000" pitchFamily="50" charset="-128"/>
                  <a:ea typeface="BIZ UDPゴシック" panose="020B0400000000000000" pitchFamily="50" charset="-128"/>
                </a:rPr>
                <a:t>子育てしやすい</a:t>
              </a:r>
              <a:endParaRPr kumimoji="1" lang="en-US" altLang="ja-JP" sz="1200" b="1" dirty="0">
                <a:solidFill>
                  <a:schemeClr val="bg1"/>
                </a:solidFill>
                <a:latin typeface="BIZ UDPゴシック" panose="020B0400000000000000" pitchFamily="50" charset="-128"/>
                <a:ea typeface="BIZ UDPゴシック" panose="020B0400000000000000" pitchFamily="50" charset="-128"/>
              </a:endParaRPr>
            </a:p>
            <a:p>
              <a:pPr algn="ctr">
                <a:lnSpc>
                  <a:spcPts val="2100"/>
                </a:lnSpc>
                <a:spcBef>
                  <a:spcPts val="400"/>
                </a:spcBef>
              </a:pPr>
              <a:r>
                <a:rPr kumimoji="1" lang="ja-JP" altLang="en-US" b="1" dirty="0">
                  <a:solidFill>
                    <a:schemeClr val="bg1"/>
                  </a:solidFill>
                  <a:latin typeface="BIZ UDPゴシック" panose="020B0400000000000000" pitchFamily="50" charset="-128"/>
                  <a:ea typeface="BIZ UDPゴシック" panose="020B0400000000000000" pitchFamily="50" charset="-128"/>
                </a:rPr>
                <a:t>「生活利便性が高いまち」</a:t>
              </a:r>
              <a:endParaRPr kumimoji="1" lang="en-US" altLang="ja-JP" b="1" dirty="0">
                <a:solidFill>
                  <a:schemeClr val="bg1"/>
                </a:solidFill>
                <a:latin typeface="BIZ UDPゴシック" panose="020B0400000000000000" pitchFamily="50" charset="-128"/>
                <a:ea typeface="BIZ UDPゴシック" panose="020B0400000000000000" pitchFamily="50" charset="-128"/>
              </a:endParaRPr>
            </a:p>
          </p:txBody>
        </p:sp>
      </p:grpSp>
      <p:sp>
        <p:nvSpPr>
          <p:cNvPr id="20" name="テキスト ボックス 19">
            <a:extLst>
              <a:ext uri="{FF2B5EF4-FFF2-40B4-BE49-F238E27FC236}">
                <a16:creationId xmlns:a16="http://schemas.microsoft.com/office/drawing/2014/main" id="{F7BAAA1E-6861-4C30-8689-AFFED69F32D6}"/>
              </a:ext>
            </a:extLst>
          </p:cNvPr>
          <p:cNvSpPr txBox="1"/>
          <p:nvPr/>
        </p:nvSpPr>
        <p:spPr>
          <a:xfrm>
            <a:off x="3930931" y="3663731"/>
            <a:ext cx="5195986" cy="600164"/>
          </a:xfrm>
          <a:prstGeom prst="rect">
            <a:avLst/>
          </a:prstGeom>
          <a:noFill/>
          <a:ln>
            <a:noFill/>
          </a:ln>
        </p:spPr>
        <p:txBody>
          <a:bodyPr wrap="square" rtlCol="0">
            <a:spAutoFit/>
          </a:bodyPr>
          <a:lstStyle/>
          <a:p>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 日常の買い物施設（コンビニ、スーパー）、公園等の整備</a:t>
            </a:r>
          </a:p>
          <a:p>
            <a:pPr>
              <a:spcBef>
                <a:spcPts val="600"/>
              </a:spcBef>
            </a:pP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 近未来の交通網（自動運転等） 等</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grpSp>
        <p:nvGrpSpPr>
          <p:cNvPr id="21" name="グループ化 20">
            <a:extLst>
              <a:ext uri="{FF2B5EF4-FFF2-40B4-BE49-F238E27FC236}">
                <a16:creationId xmlns:a16="http://schemas.microsoft.com/office/drawing/2014/main" id="{9D1EC9E1-271A-479E-986C-D1522D400C69}"/>
              </a:ext>
            </a:extLst>
          </p:cNvPr>
          <p:cNvGrpSpPr/>
          <p:nvPr/>
        </p:nvGrpSpPr>
        <p:grpSpPr>
          <a:xfrm>
            <a:off x="1080433" y="4787105"/>
            <a:ext cx="2736000" cy="900000"/>
            <a:chOff x="1216402" y="3295456"/>
            <a:chExt cx="2736000" cy="900000"/>
          </a:xfrm>
        </p:grpSpPr>
        <p:sp>
          <p:nvSpPr>
            <p:cNvPr id="22" name="四角形: 角を丸くする 21">
              <a:extLst>
                <a:ext uri="{FF2B5EF4-FFF2-40B4-BE49-F238E27FC236}">
                  <a16:creationId xmlns:a16="http://schemas.microsoft.com/office/drawing/2014/main" id="{BA5B20E1-C6E4-4876-B052-5DB534E05EB2}"/>
                </a:ext>
              </a:extLst>
            </p:cNvPr>
            <p:cNvSpPr/>
            <p:nvPr/>
          </p:nvSpPr>
          <p:spPr>
            <a:xfrm>
              <a:off x="1216402" y="3295456"/>
              <a:ext cx="2736000" cy="900000"/>
            </a:xfrm>
            <a:prstGeom prst="roundRect">
              <a:avLst>
                <a:gd name="adj" fmla="val 2645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75B246FC-020F-466A-B3AD-8017FA0F17E1}"/>
                </a:ext>
              </a:extLst>
            </p:cNvPr>
            <p:cNvSpPr txBox="1"/>
            <p:nvPr/>
          </p:nvSpPr>
          <p:spPr>
            <a:xfrm>
              <a:off x="1449581" y="3359857"/>
              <a:ext cx="2361098" cy="682238"/>
            </a:xfrm>
            <a:prstGeom prst="rect">
              <a:avLst/>
            </a:prstGeom>
            <a:noFill/>
            <a:ln>
              <a:noFill/>
            </a:ln>
          </p:spPr>
          <p:txBody>
            <a:bodyPr wrap="square" rtlCol="0">
              <a:spAutoFit/>
            </a:bodyPr>
            <a:lstStyle/>
            <a:p>
              <a:pPr algn="ctr">
                <a:lnSpc>
                  <a:spcPts val="2100"/>
                </a:lnSpc>
              </a:pPr>
              <a:r>
                <a:rPr kumimoji="1" lang="ja-JP" altLang="en-US" sz="1200" b="1" dirty="0">
                  <a:solidFill>
                    <a:schemeClr val="bg1"/>
                  </a:solidFill>
                  <a:latin typeface="BIZ UDPゴシック" panose="020B0400000000000000" pitchFamily="50" charset="-128"/>
                  <a:ea typeface="BIZ UDPゴシック" panose="020B0400000000000000" pitchFamily="50" charset="-128"/>
                </a:rPr>
                <a:t>治安が良い</a:t>
              </a:r>
              <a:endParaRPr kumimoji="1" lang="en-US" altLang="ja-JP" sz="1200" b="1" dirty="0">
                <a:solidFill>
                  <a:schemeClr val="bg1"/>
                </a:solidFill>
                <a:latin typeface="BIZ UDPゴシック" panose="020B0400000000000000" pitchFamily="50" charset="-128"/>
                <a:ea typeface="BIZ UDPゴシック" panose="020B0400000000000000" pitchFamily="50" charset="-128"/>
              </a:endParaRPr>
            </a:p>
            <a:p>
              <a:pPr algn="ctr">
                <a:lnSpc>
                  <a:spcPts val="2100"/>
                </a:lnSpc>
                <a:spcBef>
                  <a:spcPts val="400"/>
                </a:spcBef>
              </a:pPr>
              <a:r>
                <a:rPr kumimoji="1" lang="ja-JP" altLang="en-US" b="1" dirty="0">
                  <a:solidFill>
                    <a:schemeClr val="bg1"/>
                  </a:solidFill>
                  <a:latin typeface="BIZ UDPゴシック" panose="020B0400000000000000" pitchFamily="50" charset="-128"/>
                  <a:ea typeface="BIZ UDPゴシック" panose="020B0400000000000000" pitchFamily="50" charset="-128"/>
                </a:rPr>
                <a:t>「 守られたまち 」</a:t>
              </a:r>
              <a:endParaRPr kumimoji="1" lang="en-US" altLang="ja-JP" b="1" dirty="0">
                <a:solidFill>
                  <a:schemeClr val="bg1"/>
                </a:solidFill>
                <a:latin typeface="BIZ UDPゴシック" panose="020B0400000000000000" pitchFamily="50" charset="-128"/>
                <a:ea typeface="BIZ UDPゴシック" panose="020B0400000000000000" pitchFamily="50" charset="-128"/>
              </a:endParaRPr>
            </a:p>
          </p:txBody>
        </p:sp>
      </p:grpSp>
      <p:sp>
        <p:nvSpPr>
          <p:cNvPr id="24" name="テキスト ボックス 23">
            <a:extLst>
              <a:ext uri="{FF2B5EF4-FFF2-40B4-BE49-F238E27FC236}">
                <a16:creationId xmlns:a16="http://schemas.microsoft.com/office/drawing/2014/main" id="{93CD222D-8A5F-4F4B-BA58-3D7113CD003E}"/>
              </a:ext>
            </a:extLst>
          </p:cNvPr>
          <p:cNvSpPr txBox="1"/>
          <p:nvPr/>
        </p:nvSpPr>
        <p:spPr>
          <a:xfrm>
            <a:off x="3907889" y="5038736"/>
            <a:ext cx="5480257" cy="307777"/>
          </a:xfrm>
          <a:prstGeom prst="rect">
            <a:avLst/>
          </a:prstGeom>
          <a:noFill/>
          <a:ln>
            <a:noFill/>
          </a:ln>
        </p:spPr>
        <p:txBody>
          <a:bodyPr wrap="square" rtlCol="0">
            <a:spAutoFit/>
          </a:bodyPr>
          <a:lstStyle/>
          <a:p>
            <a:pPr>
              <a:spcBef>
                <a:spcPts val="600"/>
              </a:spcBef>
            </a:pP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 防犯カメラ等、セキュリティ設備の充実　等</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sp>
        <p:nvSpPr>
          <p:cNvPr id="7" name="スライド番号プレースホルダー 6">
            <a:extLst>
              <a:ext uri="{FF2B5EF4-FFF2-40B4-BE49-F238E27FC236}">
                <a16:creationId xmlns:a16="http://schemas.microsoft.com/office/drawing/2014/main" id="{DC50A556-DF0F-4CBC-B1D8-31588AF3AED9}"/>
              </a:ext>
            </a:extLst>
          </p:cNvPr>
          <p:cNvSpPr>
            <a:spLocks noGrp="1"/>
          </p:cNvSpPr>
          <p:nvPr>
            <p:ph type="sldNum" sz="quarter" idx="12"/>
          </p:nvPr>
        </p:nvSpPr>
        <p:spPr/>
        <p:txBody>
          <a:bodyPr/>
          <a:lstStyle/>
          <a:p>
            <a:fld id="{05720D09-02D9-493F-BFD8-755F45F86CE8}" type="slidenum">
              <a:rPr kumimoji="1" lang="ja-JP" altLang="en-US" smtClean="0"/>
              <a:t>12</a:t>
            </a:fld>
            <a:endParaRPr kumimoji="1" lang="ja-JP" altLang="en-US"/>
          </a:p>
        </p:txBody>
      </p:sp>
      <p:sp>
        <p:nvSpPr>
          <p:cNvPr id="26" name="テキスト ボックス 25">
            <a:extLst>
              <a:ext uri="{FF2B5EF4-FFF2-40B4-BE49-F238E27FC236}">
                <a16:creationId xmlns:a16="http://schemas.microsoft.com/office/drawing/2014/main" id="{60F763B7-5274-4596-BB8F-1CD8A2698E51}"/>
              </a:ext>
            </a:extLst>
          </p:cNvPr>
          <p:cNvSpPr txBox="1"/>
          <p:nvPr/>
        </p:nvSpPr>
        <p:spPr>
          <a:xfrm>
            <a:off x="680097" y="1279742"/>
            <a:ext cx="3400836" cy="320152"/>
          </a:xfrm>
          <a:prstGeom prst="rect">
            <a:avLst/>
          </a:prstGeom>
          <a:noFill/>
        </p:spPr>
        <p:txBody>
          <a:bodyPr wrap="square" rtlCol="0">
            <a:spAutoFit/>
          </a:bodyPr>
          <a:lstStyle/>
          <a:p>
            <a:pPr algn="dist">
              <a:lnSpc>
                <a:spcPts val="2100"/>
              </a:lnSpc>
            </a:pPr>
            <a:r>
              <a:rPr kumimoji="1" lang="ja-JP" altLang="en-US" sz="1400" b="1" dirty="0">
                <a:solidFill>
                  <a:schemeClr val="accent1">
                    <a:lumMod val="75000"/>
                  </a:schemeClr>
                </a:solidFill>
                <a:latin typeface="BIZ UDPゴシック" panose="020B0400000000000000" pitchFamily="50" charset="-128"/>
                <a:ea typeface="BIZ UDPゴシック" panose="020B0400000000000000" pitchFamily="50" charset="-128"/>
              </a:rPr>
              <a:t>＜考えられるまちづくりの方向性の例＞</a:t>
            </a:r>
            <a:endParaRPr kumimoji="1"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4642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22FD366-367D-4581-B720-ACF15CADFF59}"/>
              </a:ext>
            </a:extLst>
          </p:cNvPr>
          <p:cNvSpPr/>
          <p:nvPr/>
        </p:nvSpPr>
        <p:spPr>
          <a:xfrm>
            <a:off x="465667" y="834410"/>
            <a:ext cx="8974667" cy="32126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032AAC2F-5B62-49E0-B4ED-F09AFCFD34D4}"/>
              </a:ext>
            </a:extLst>
          </p:cNvPr>
          <p:cNvCxnSpPr/>
          <p:nvPr/>
        </p:nvCxnSpPr>
        <p:spPr>
          <a:xfrm>
            <a:off x="345000" y="637564"/>
            <a:ext cx="9216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6" name="図 55">
            <a:extLst>
              <a:ext uri="{FF2B5EF4-FFF2-40B4-BE49-F238E27FC236}">
                <a16:creationId xmlns:a16="http://schemas.microsoft.com/office/drawing/2014/main" id="{5B1639D8-8DAB-436E-91F9-EEF5B17235DE}"/>
              </a:ext>
            </a:extLst>
          </p:cNvPr>
          <p:cNvPicPr>
            <a:picLocks noChangeAspect="1"/>
          </p:cNvPicPr>
          <p:nvPr/>
        </p:nvPicPr>
        <p:blipFill rotWithShape="1">
          <a:blip r:embed="rId2"/>
          <a:srcRect l="16506" t="6403" r="7017"/>
          <a:stretch/>
        </p:blipFill>
        <p:spPr>
          <a:xfrm>
            <a:off x="879097" y="1086131"/>
            <a:ext cx="3012587" cy="2701295"/>
          </a:xfrm>
          <a:prstGeom prst="rect">
            <a:avLst/>
          </a:prstGeom>
        </p:spPr>
      </p:pic>
      <p:sp>
        <p:nvSpPr>
          <p:cNvPr id="58" name="テキスト ボックス 57">
            <a:extLst>
              <a:ext uri="{FF2B5EF4-FFF2-40B4-BE49-F238E27FC236}">
                <a16:creationId xmlns:a16="http://schemas.microsoft.com/office/drawing/2014/main" id="{9E66313F-76B9-47FA-823E-CEF3D66A0C1A}"/>
              </a:ext>
            </a:extLst>
          </p:cNvPr>
          <p:cNvSpPr txBox="1"/>
          <p:nvPr/>
        </p:nvSpPr>
        <p:spPr>
          <a:xfrm>
            <a:off x="4260364" y="1109685"/>
            <a:ext cx="4993703" cy="1098762"/>
          </a:xfrm>
          <a:prstGeom prst="rect">
            <a:avLst/>
          </a:prstGeom>
          <a:noFill/>
        </p:spPr>
        <p:txBody>
          <a:bodyPr wrap="square" rtlCol="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cs typeface="Khmer UI" panose="020B0502040204020203" pitchFamily="34" charset="0"/>
              </a:rPr>
              <a:t>・　大都市圏への交通アクセス良好</a:t>
            </a:r>
            <a:endParaRPr lang="en-US" altLang="ja-JP" dirty="0">
              <a:latin typeface="BIZ UDPゴシック" panose="020B0400000000000000" pitchFamily="50" charset="-128"/>
              <a:ea typeface="BIZ UDPゴシック" panose="020B0400000000000000" pitchFamily="50" charset="-128"/>
              <a:cs typeface="Khmer UI" panose="020B0502040204020203" pitchFamily="34" charset="0"/>
            </a:endParaRPr>
          </a:p>
          <a:p>
            <a:pPr>
              <a:lnSpc>
                <a:spcPts val="1700"/>
              </a:lnSpc>
            </a:pPr>
            <a:r>
              <a:rPr lang="ja-JP" altLang="en-US" dirty="0">
                <a:latin typeface="BIZ UDPゴシック" panose="020B0400000000000000" pitchFamily="50" charset="-128"/>
                <a:ea typeface="BIZ UDPゴシック" panose="020B0400000000000000" pitchFamily="50" charset="-128"/>
                <a:cs typeface="Khmer UI" panose="020B0502040204020203" pitchFamily="34" charset="0"/>
              </a:rPr>
              <a:t>　　</a:t>
            </a: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大阪市の中心部から東北の約</a:t>
            </a:r>
            <a:r>
              <a:rPr lang="en-US" altLang="ja-JP" sz="1200" dirty="0">
                <a:latin typeface="BIZ UDPゴシック" panose="020B0400000000000000" pitchFamily="50" charset="-128"/>
                <a:ea typeface="BIZ UDPゴシック" panose="020B0400000000000000" pitchFamily="50" charset="-128"/>
                <a:cs typeface="Khmer UI" panose="020B0502040204020203" pitchFamily="34" charset="0"/>
              </a:rPr>
              <a:t>15㎞</a:t>
            </a: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に位置</a:t>
            </a:r>
            <a:endParaRPr lang="en-US" altLang="ja-JP" sz="1200" dirty="0">
              <a:latin typeface="BIZ UDPゴシック" panose="020B0400000000000000" pitchFamily="50" charset="-128"/>
              <a:ea typeface="BIZ UDPゴシック" panose="020B0400000000000000" pitchFamily="50" charset="-128"/>
              <a:cs typeface="Khmer UI" panose="020B0502040204020203" pitchFamily="34" charset="0"/>
            </a:endParaRPr>
          </a:p>
          <a:p>
            <a:pPr>
              <a:lnSpc>
                <a:spcPts val="1700"/>
              </a:lnSpc>
            </a:pP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　　　市域のほぼ中央を縦断する京阪本線の３駅（</a:t>
            </a:r>
            <a:r>
              <a:rPr lang="zh-TW" altLang="en-US" sz="1200" dirty="0">
                <a:latin typeface="BIZ UDPゴシック" panose="020B0400000000000000" pitchFamily="50" charset="-128"/>
                <a:ea typeface="BIZ UDPゴシック" panose="020B0400000000000000" pitchFamily="50" charset="-128"/>
                <a:cs typeface="Khmer UI" panose="020B0502040204020203" pitchFamily="34" charset="0"/>
              </a:rPr>
              <a:t>萱島駅、寝屋川市駅、</a:t>
            </a:r>
            <a:endParaRPr lang="en-US" altLang="zh-TW" sz="1200" dirty="0">
              <a:latin typeface="BIZ UDPゴシック" panose="020B0400000000000000" pitchFamily="50" charset="-128"/>
              <a:ea typeface="BIZ UDPゴシック" panose="020B0400000000000000" pitchFamily="50" charset="-128"/>
              <a:cs typeface="Khmer UI" panose="020B0502040204020203" pitchFamily="34" charset="0"/>
            </a:endParaRPr>
          </a:p>
          <a:p>
            <a:pPr>
              <a:lnSpc>
                <a:spcPts val="1700"/>
              </a:lnSpc>
            </a:pP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　　　</a:t>
            </a:r>
            <a:r>
              <a:rPr lang="zh-TW" altLang="en-US" sz="1200" dirty="0">
                <a:latin typeface="BIZ UDPゴシック" panose="020B0400000000000000" pitchFamily="50" charset="-128"/>
                <a:ea typeface="BIZ UDPゴシック" panose="020B0400000000000000" pitchFamily="50" charset="-128"/>
                <a:cs typeface="Khmer UI" panose="020B0502040204020203" pitchFamily="34" charset="0"/>
              </a:rPr>
              <a:t>香里園駅</a:t>
            </a: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）と、東部にはＪＲ学研都市線の寝屋川公園駅</a:t>
            </a:r>
            <a:endParaRPr lang="ja-JP" altLang="en-US" sz="1400" dirty="0">
              <a:latin typeface="BIZ UDPゴシック" panose="020B0400000000000000" pitchFamily="50" charset="-128"/>
              <a:ea typeface="BIZ UDPゴシック" panose="020B0400000000000000" pitchFamily="50" charset="-128"/>
              <a:cs typeface="Khmer UI" panose="020B0502040204020203" pitchFamily="34" charset="0"/>
            </a:endParaRPr>
          </a:p>
        </p:txBody>
      </p:sp>
      <p:sp>
        <p:nvSpPr>
          <p:cNvPr id="59" name="テキスト ボックス 58">
            <a:extLst>
              <a:ext uri="{FF2B5EF4-FFF2-40B4-BE49-F238E27FC236}">
                <a16:creationId xmlns:a16="http://schemas.microsoft.com/office/drawing/2014/main" id="{11EEA419-8797-4184-9245-DF974015DF39}"/>
              </a:ext>
            </a:extLst>
          </p:cNvPr>
          <p:cNvSpPr txBox="1"/>
          <p:nvPr/>
        </p:nvSpPr>
        <p:spPr>
          <a:xfrm>
            <a:off x="4260364" y="2640447"/>
            <a:ext cx="4766539" cy="1098762"/>
          </a:xfrm>
          <a:prstGeom prst="rect">
            <a:avLst/>
          </a:prstGeom>
          <a:noFill/>
        </p:spPr>
        <p:txBody>
          <a:bodyPr wrap="square" rtlCol="0">
            <a:spAutoFit/>
          </a:bodyPr>
          <a:lstStyle/>
          <a:p>
            <a:pPr>
              <a:lnSpc>
                <a:spcPts val="3000"/>
              </a:lnSpc>
            </a:pPr>
            <a:r>
              <a:rPr lang="ja-JP" altLang="en-US" dirty="0">
                <a:latin typeface="BIZ UDPゴシック" panose="020B0400000000000000" pitchFamily="50" charset="-128"/>
                <a:ea typeface="BIZ UDPゴシック" panose="020B0400000000000000" pitchFamily="50" charset="-128"/>
                <a:cs typeface="Khmer UI" panose="020B0502040204020203" pitchFamily="34" charset="0"/>
              </a:rPr>
              <a:t>・ コンパクトな市域に都市機能が集積</a:t>
            </a:r>
            <a:endParaRPr lang="en-US" altLang="ja-JP" dirty="0">
              <a:latin typeface="BIZ UDPゴシック" panose="020B0400000000000000" pitchFamily="50" charset="-128"/>
              <a:ea typeface="BIZ UDPゴシック" panose="020B0400000000000000" pitchFamily="50" charset="-128"/>
              <a:cs typeface="Khmer UI" panose="020B0502040204020203" pitchFamily="34" charset="0"/>
            </a:endParaRPr>
          </a:p>
          <a:p>
            <a:pPr>
              <a:lnSpc>
                <a:spcPts val="1700"/>
              </a:lnSpc>
            </a:pPr>
            <a:r>
              <a:rPr lang="en-US" altLang="ja-JP" dirty="0">
                <a:latin typeface="BIZ UDPゴシック" panose="020B0400000000000000" pitchFamily="50" charset="-128"/>
                <a:ea typeface="BIZ UDPゴシック" panose="020B0400000000000000" pitchFamily="50" charset="-128"/>
                <a:cs typeface="Khmer UI" panose="020B0502040204020203" pitchFamily="34" charset="0"/>
              </a:rPr>
              <a:t>    </a:t>
            </a: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高度経済成長期に大阪市内のベッドタウンとして発展</a:t>
            </a:r>
            <a:endParaRPr lang="en-US" altLang="ja-JP" sz="1200" dirty="0">
              <a:latin typeface="BIZ UDPゴシック" panose="020B0400000000000000" pitchFamily="50" charset="-128"/>
              <a:ea typeface="BIZ UDPゴシック" panose="020B0400000000000000" pitchFamily="50" charset="-128"/>
              <a:cs typeface="Khmer UI" panose="020B0502040204020203" pitchFamily="34" charset="0"/>
            </a:endParaRPr>
          </a:p>
          <a:p>
            <a:pPr>
              <a:lnSpc>
                <a:spcPts val="1700"/>
              </a:lnSpc>
            </a:pP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      面積：</a:t>
            </a:r>
            <a:r>
              <a:rPr lang="en-US" altLang="ja-JP" sz="1200" dirty="0">
                <a:latin typeface="BIZ UDPゴシック" panose="020B0400000000000000" pitchFamily="50" charset="-128"/>
                <a:ea typeface="BIZ UDPゴシック" panose="020B0400000000000000" pitchFamily="50" charset="-128"/>
                <a:cs typeface="Khmer UI" panose="020B0502040204020203" pitchFamily="34" charset="0"/>
              </a:rPr>
              <a:t>24.7</a:t>
            </a: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㎢（東西約４㎞</a:t>
            </a:r>
            <a:r>
              <a:rPr lang="en-US" altLang="ja-JP" sz="1200" dirty="0">
                <a:latin typeface="BIZ UDPゴシック" panose="020B0400000000000000" pitchFamily="50" charset="-128"/>
                <a:ea typeface="BIZ UDPゴシック" panose="020B0400000000000000" pitchFamily="50" charset="-128"/>
                <a:cs typeface="Khmer UI" panose="020B0502040204020203" pitchFamily="34" charset="0"/>
              </a:rPr>
              <a:t>×</a:t>
            </a: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南北約６㎞ ）</a:t>
            </a:r>
            <a:endParaRPr lang="en-US" altLang="ja-JP" sz="1200" dirty="0">
              <a:latin typeface="BIZ UDPゴシック" panose="020B0400000000000000" pitchFamily="50" charset="-128"/>
              <a:ea typeface="BIZ UDPゴシック" panose="020B0400000000000000" pitchFamily="50" charset="-128"/>
              <a:cs typeface="Khmer UI" panose="020B0502040204020203" pitchFamily="34" charset="0"/>
            </a:endParaRPr>
          </a:p>
          <a:p>
            <a:pPr>
              <a:lnSpc>
                <a:spcPts val="1700"/>
              </a:lnSpc>
            </a:pPr>
            <a:r>
              <a:rPr lang="en-US" altLang="ja-JP" sz="1200" dirty="0">
                <a:latin typeface="BIZ UDPゴシック" panose="020B0400000000000000" pitchFamily="50" charset="-128"/>
                <a:ea typeface="BIZ UDPゴシック" panose="020B0400000000000000" pitchFamily="50" charset="-128"/>
                <a:cs typeface="Khmer UI" panose="020B0502040204020203" pitchFamily="34" charset="0"/>
              </a:rPr>
              <a:t>      </a:t>
            </a: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人口約</a:t>
            </a:r>
            <a:r>
              <a:rPr lang="en-US" altLang="ja-JP" sz="1200" dirty="0">
                <a:latin typeface="BIZ UDPゴシック" panose="020B0400000000000000" pitchFamily="50" charset="-128"/>
                <a:ea typeface="BIZ UDPゴシック" panose="020B0400000000000000" pitchFamily="50" charset="-128"/>
                <a:cs typeface="Khmer UI" panose="020B0502040204020203" pitchFamily="34" charset="0"/>
              </a:rPr>
              <a:t>23</a:t>
            </a:r>
            <a:r>
              <a:rPr lang="ja-JP" altLang="en-US" sz="1200" dirty="0">
                <a:latin typeface="BIZ UDPゴシック" panose="020B0400000000000000" pitchFamily="50" charset="-128"/>
                <a:ea typeface="BIZ UDPゴシック" panose="020B0400000000000000" pitchFamily="50" charset="-128"/>
                <a:cs typeface="Khmer UI" panose="020B0502040204020203" pitchFamily="34" charset="0"/>
              </a:rPr>
              <a:t>万人の中核市 </a:t>
            </a:r>
            <a:endParaRPr lang="ja-JP" altLang="en-US" sz="1600" dirty="0">
              <a:latin typeface="BIZ UDPゴシック" panose="020B0400000000000000" pitchFamily="50" charset="-128"/>
              <a:ea typeface="BIZ UDPゴシック" panose="020B0400000000000000" pitchFamily="50" charset="-128"/>
              <a:cs typeface="Khmer UI" panose="020B0502040204020203" pitchFamily="34" charset="0"/>
            </a:endParaRPr>
          </a:p>
        </p:txBody>
      </p:sp>
      <p:sp>
        <p:nvSpPr>
          <p:cNvPr id="7" name="テキスト ボックス 6">
            <a:extLst>
              <a:ext uri="{FF2B5EF4-FFF2-40B4-BE49-F238E27FC236}">
                <a16:creationId xmlns:a16="http://schemas.microsoft.com/office/drawing/2014/main" id="{C232BA68-0558-49B5-B3F8-2B7C6EBE4370}"/>
              </a:ext>
            </a:extLst>
          </p:cNvPr>
          <p:cNvSpPr txBox="1"/>
          <p:nvPr/>
        </p:nvSpPr>
        <p:spPr>
          <a:xfrm>
            <a:off x="344999" y="212287"/>
            <a:ext cx="7370661" cy="400110"/>
          </a:xfrm>
          <a:prstGeom prst="rect">
            <a:avLst/>
          </a:prstGeom>
          <a:noFill/>
        </p:spPr>
        <p:txBody>
          <a:bodyPr wrap="square" rtlCol="0">
            <a:spAutoFit/>
          </a:bodyPr>
          <a:lstStyle/>
          <a:p>
            <a:r>
              <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rPr>
              <a:t>寝屋川市のポテンシャル　 </a:t>
            </a:r>
            <a:r>
              <a:rPr kumimoji="1" lang="ja-JP" altLang="en-US" b="1" dirty="0">
                <a:solidFill>
                  <a:schemeClr val="accent1">
                    <a:lumMod val="75000"/>
                  </a:schemeClr>
                </a:solidFill>
                <a:latin typeface="BIZ UDPゴシック" panose="020B0400000000000000" pitchFamily="50" charset="-128"/>
                <a:ea typeface="BIZ UDPゴシック" panose="020B0400000000000000" pitchFamily="50" charset="-128"/>
              </a:rPr>
              <a:t>－ 地勢・立地・発展の過程 －</a:t>
            </a:r>
            <a:endPar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sp>
        <p:nvSpPr>
          <p:cNvPr id="11" name="スライド番号プレースホルダー 10">
            <a:extLst>
              <a:ext uri="{FF2B5EF4-FFF2-40B4-BE49-F238E27FC236}">
                <a16:creationId xmlns:a16="http://schemas.microsoft.com/office/drawing/2014/main" id="{4811A32E-7A74-4DB4-AF2B-4BA2F70239D4}"/>
              </a:ext>
            </a:extLst>
          </p:cNvPr>
          <p:cNvSpPr>
            <a:spLocks noGrp="1"/>
          </p:cNvSpPr>
          <p:nvPr>
            <p:ph type="sldNum" sz="quarter" idx="12"/>
          </p:nvPr>
        </p:nvSpPr>
        <p:spPr>
          <a:xfrm>
            <a:off x="7677150" y="6492875"/>
            <a:ext cx="2228850" cy="365125"/>
          </a:xfrm>
        </p:spPr>
        <p:txBody>
          <a:bodyPr/>
          <a:lstStyle/>
          <a:p>
            <a:fld id="{05720D09-02D9-493F-BFD8-755F45F86CE8}" type="slidenum">
              <a:rPr kumimoji="1" lang="ja-JP" altLang="en-US" smtClean="0"/>
              <a:t>2</a:t>
            </a:fld>
            <a:endParaRPr kumimoji="1" lang="ja-JP" altLang="en-US"/>
          </a:p>
        </p:txBody>
      </p:sp>
      <p:grpSp>
        <p:nvGrpSpPr>
          <p:cNvPr id="8" name="グループ化 7">
            <a:extLst>
              <a:ext uri="{FF2B5EF4-FFF2-40B4-BE49-F238E27FC236}">
                <a16:creationId xmlns:a16="http://schemas.microsoft.com/office/drawing/2014/main" id="{73431324-7B42-4C0C-910C-716E3F545494}"/>
              </a:ext>
            </a:extLst>
          </p:cNvPr>
          <p:cNvGrpSpPr/>
          <p:nvPr/>
        </p:nvGrpSpPr>
        <p:grpSpPr>
          <a:xfrm>
            <a:off x="738146" y="5602761"/>
            <a:ext cx="8568000" cy="823495"/>
            <a:chOff x="345000" y="918361"/>
            <a:chExt cx="8568000" cy="823495"/>
          </a:xfrm>
        </p:grpSpPr>
        <p:sp>
          <p:nvSpPr>
            <p:cNvPr id="9" name="テキスト ボックス 8">
              <a:extLst>
                <a:ext uri="{FF2B5EF4-FFF2-40B4-BE49-F238E27FC236}">
                  <a16:creationId xmlns:a16="http://schemas.microsoft.com/office/drawing/2014/main" id="{54DA7DE7-CB8D-40F9-908E-70BF16F7623F}"/>
                </a:ext>
              </a:extLst>
            </p:cNvPr>
            <p:cNvSpPr txBox="1"/>
            <p:nvPr/>
          </p:nvSpPr>
          <p:spPr>
            <a:xfrm>
              <a:off x="489000" y="918361"/>
              <a:ext cx="8424000" cy="823495"/>
            </a:xfrm>
            <a:prstGeom prst="rect">
              <a:avLst/>
            </a:prstGeom>
            <a:noFill/>
          </p:spPr>
          <p:txBody>
            <a:bodyPr wrap="square" rtlCol="0">
              <a:spAutoFit/>
            </a:bodyPr>
            <a:lstStyle/>
            <a:p>
              <a:pPr>
                <a:lnSpc>
                  <a:spcPts val="2000"/>
                </a:lnSpc>
              </a:pPr>
              <a:r>
                <a:rPr kumimoji="1" lang="ja-JP" altLang="en-US" sz="1400" dirty="0">
                  <a:latin typeface="BIZ UDPゴシック" panose="020B0400000000000000" pitchFamily="50" charset="-128"/>
                  <a:ea typeface="BIZ UDPゴシック" panose="020B0400000000000000" pitchFamily="50" charset="-128"/>
                </a:rPr>
                <a:t>まちづくりにおいては、京阪本線と</a:t>
              </a:r>
              <a:r>
                <a:rPr kumimoji="1" lang="en-US" altLang="ja-JP" sz="1400" dirty="0">
                  <a:latin typeface="BIZ UDPゴシック" panose="020B0400000000000000" pitchFamily="50" charset="-128"/>
                  <a:ea typeface="BIZ UDPゴシック" panose="020B0400000000000000" pitchFamily="50" charset="-128"/>
                </a:rPr>
                <a:t>JR</a:t>
              </a:r>
              <a:r>
                <a:rPr kumimoji="1" lang="ja-JP" altLang="en-US" sz="1400" dirty="0">
                  <a:latin typeface="BIZ UDPゴシック" panose="020B0400000000000000" pitchFamily="50" charset="-128"/>
                  <a:ea typeface="BIZ UDPゴシック" panose="020B0400000000000000" pitchFamily="50" charset="-128"/>
                </a:rPr>
                <a:t>学研都市線の２つの鉄道軸が交互に支え合い、持続的に成長し続けるまちの実現を目指す</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２軸化構想</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を推進しており、</a:t>
              </a:r>
              <a:r>
                <a:rPr kumimoji="1" lang="ja-JP" altLang="en-US" sz="1400" u="sng" dirty="0">
                  <a:solidFill>
                    <a:srgbClr val="FF0000"/>
                  </a:solidFill>
                  <a:latin typeface="BIZ UDPゴシック" panose="020B0400000000000000" pitchFamily="50" charset="-128"/>
                  <a:ea typeface="BIZ UDPゴシック" panose="020B0400000000000000" pitchFamily="50" charset="-128"/>
                </a:rPr>
                <a:t>高専跡地は、京阪本線「寝屋川市駅」に近く、定住促進につながる潜在的な可能性が見込めるエリア（ポテンシャルエリア）に位置付け</a:t>
              </a:r>
              <a:r>
                <a:rPr kumimoji="1" lang="ja-JP" altLang="en-US" sz="1400" dirty="0">
                  <a:latin typeface="BIZ UDPゴシック" panose="020B0400000000000000" pitchFamily="50" charset="-128"/>
                  <a:ea typeface="BIZ UDPゴシック" panose="020B0400000000000000" pitchFamily="50" charset="-128"/>
                </a:rPr>
                <a:t>ている。</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10" name="二等辺三角形 9">
              <a:extLst>
                <a:ext uri="{FF2B5EF4-FFF2-40B4-BE49-F238E27FC236}">
                  <a16:creationId xmlns:a16="http://schemas.microsoft.com/office/drawing/2014/main" id="{7335DAB3-D440-496C-9978-1C13A9EB70F8}"/>
                </a:ext>
              </a:extLst>
            </p:cNvPr>
            <p:cNvSpPr>
              <a:spLocks/>
            </p:cNvSpPr>
            <p:nvPr/>
          </p:nvSpPr>
          <p:spPr>
            <a:xfrm rot="5400000">
              <a:off x="327000" y="1007746"/>
              <a:ext cx="180000" cy="144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grpSp>
      <p:grpSp>
        <p:nvGrpSpPr>
          <p:cNvPr id="12" name="グループ化 11">
            <a:extLst>
              <a:ext uri="{FF2B5EF4-FFF2-40B4-BE49-F238E27FC236}">
                <a16:creationId xmlns:a16="http://schemas.microsoft.com/office/drawing/2014/main" id="{0390CD9B-1D86-43B2-BE23-97D6C6B8283A}"/>
              </a:ext>
            </a:extLst>
          </p:cNvPr>
          <p:cNvGrpSpPr/>
          <p:nvPr/>
        </p:nvGrpSpPr>
        <p:grpSpPr>
          <a:xfrm>
            <a:off x="738146" y="4330700"/>
            <a:ext cx="8568000" cy="823495"/>
            <a:chOff x="345000" y="918361"/>
            <a:chExt cx="8568000" cy="823495"/>
          </a:xfrm>
        </p:grpSpPr>
        <p:sp>
          <p:nvSpPr>
            <p:cNvPr id="13" name="テキスト ボックス 12">
              <a:extLst>
                <a:ext uri="{FF2B5EF4-FFF2-40B4-BE49-F238E27FC236}">
                  <a16:creationId xmlns:a16="http://schemas.microsoft.com/office/drawing/2014/main" id="{477C1FF4-ACFC-4B48-8A8E-05F7FA004EC4}"/>
                </a:ext>
              </a:extLst>
            </p:cNvPr>
            <p:cNvSpPr txBox="1"/>
            <p:nvPr/>
          </p:nvSpPr>
          <p:spPr>
            <a:xfrm>
              <a:off x="489000" y="918361"/>
              <a:ext cx="8424000" cy="823495"/>
            </a:xfrm>
            <a:prstGeom prst="rect">
              <a:avLst/>
            </a:prstGeom>
            <a:noFill/>
          </p:spPr>
          <p:txBody>
            <a:bodyPr wrap="square" rtlCol="0">
              <a:spAutoFit/>
            </a:bodyPr>
            <a:lstStyle/>
            <a:p>
              <a:pPr>
                <a:lnSpc>
                  <a:spcPts val="2000"/>
                </a:lnSpc>
              </a:pPr>
              <a:r>
                <a:rPr kumimoji="1" lang="ja-JP" altLang="en-US" sz="1400" dirty="0">
                  <a:latin typeface="BIZ UDPゴシック" panose="020B0400000000000000" pitchFamily="50" charset="-128"/>
                  <a:ea typeface="BIZ UDPゴシック" panose="020B0400000000000000" pitchFamily="50" charset="-128"/>
                </a:rPr>
                <a:t>寝屋川市では、まちの持続的な発展を図るため、</a:t>
              </a:r>
              <a:r>
                <a:rPr kumimoji="1" lang="ja-JP" altLang="en-US" sz="1400" u="sng" dirty="0">
                  <a:solidFill>
                    <a:srgbClr val="FF0000"/>
                  </a:solidFill>
                  <a:latin typeface="BIZ UDPゴシック" panose="020B0400000000000000" pitchFamily="50" charset="-128"/>
                  <a:ea typeface="BIZ UDPゴシック" panose="020B0400000000000000" pitchFamily="50" charset="-128"/>
                </a:rPr>
                <a:t>子育て世代を誘引し、年齢構成のリバランスを図ることを市政運営の最重要課題に位置付け</a:t>
              </a:r>
              <a:r>
                <a:rPr kumimoji="1" lang="ja-JP" altLang="en-US" sz="1400" dirty="0">
                  <a:latin typeface="BIZ UDPゴシック" panose="020B0400000000000000" pitchFamily="50" charset="-128"/>
                  <a:ea typeface="BIZ UDPゴシック" panose="020B0400000000000000" pitchFamily="50" charset="-128"/>
                </a:rPr>
                <a:t>、全国共通の課題等に対して、先進的で独創性が強く、課題の本質を捉えた競争優位のある政策の展開等により</a:t>
              </a:r>
              <a:r>
                <a:rPr kumimoji="1" lang="ja-JP" altLang="en-US" sz="1400" u="sng" dirty="0">
                  <a:solidFill>
                    <a:srgbClr val="FF0000"/>
                  </a:solidFill>
                  <a:latin typeface="BIZ UDPゴシック" panose="020B0400000000000000" pitchFamily="50" charset="-128"/>
                  <a:ea typeface="BIZ UDPゴシック" panose="020B0400000000000000" pitchFamily="50" charset="-128"/>
                </a:rPr>
                <a:t>「選ばれるまち」への取組</a:t>
              </a:r>
              <a:r>
                <a:rPr kumimoji="1" lang="ja-JP" altLang="en-US" sz="1400" dirty="0">
                  <a:latin typeface="BIZ UDPゴシック" panose="020B0400000000000000" pitchFamily="50" charset="-128"/>
                  <a:ea typeface="BIZ UDPゴシック" panose="020B0400000000000000" pitchFamily="50" charset="-128"/>
                </a:rPr>
                <a:t>を進めているところである。</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14" name="二等辺三角形 13">
              <a:extLst>
                <a:ext uri="{FF2B5EF4-FFF2-40B4-BE49-F238E27FC236}">
                  <a16:creationId xmlns:a16="http://schemas.microsoft.com/office/drawing/2014/main" id="{97378E60-FF05-4926-81E0-750666BB1058}"/>
                </a:ext>
              </a:extLst>
            </p:cNvPr>
            <p:cNvSpPr>
              <a:spLocks/>
            </p:cNvSpPr>
            <p:nvPr/>
          </p:nvSpPr>
          <p:spPr>
            <a:xfrm rot="5400000">
              <a:off x="327000" y="1007746"/>
              <a:ext cx="180000" cy="144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Tree>
    <p:extLst>
      <p:ext uri="{BB962C8B-B14F-4D97-AF65-F5344CB8AC3E}">
        <p14:creationId xmlns:p14="http://schemas.microsoft.com/office/powerpoint/2010/main" val="2741977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BE7955B-2A59-438C-9132-A522E7D45ACF}"/>
              </a:ext>
            </a:extLst>
          </p:cNvPr>
          <p:cNvSpPr txBox="1"/>
          <p:nvPr/>
        </p:nvSpPr>
        <p:spPr>
          <a:xfrm>
            <a:off x="344999" y="212287"/>
            <a:ext cx="7370661" cy="400110"/>
          </a:xfrm>
          <a:prstGeom prst="rect">
            <a:avLst/>
          </a:prstGeom>
          <a:noFill/>
        </p:spPr>
        <p:txBody>
          <a:bodyPr wrap="square" rtlCol="0">
            <a:spAutoFit/>
          </a:bodyPr>
          <a:lstStyle/>
          <a:p>
            <a:r>
              <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rPr>
              <a:t>寝屋川市のポテンシャル　 </a:t>
            </a:r>
            <a:r>
              <a:rPr kumimoji="1" lang="ja-JP" altLang="en-US" b="1" dirty="0">
                <a:solidFill>
                  <a:schemeClr val="accent1">
                    <a:lumMod val="75000"/>
                  </a:schemeClr>
                </a:solidFill>
                <a:latin typeface="BIZ UDPゴシック" panose="020B0400000000000000" pitchFamily="50" charset="-128"/>
                <a:ea typeface="BIZ UDPゴシック" panose="020B0400000000000000" pitchFamily="50" charset="-128"/>
              </a:rPr>
              <a:t>－ 「寝屋川水準」の政策の展開 －</a:t>
            </a:r>
            <a:endPar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cxnSp>
        <p:nvCxnSpPr>
          <p:cNvPr id="5" name="直線コネクタ 4">
            <a:extLst>
              <a:ext uri="{FF2B5EF4-FFF2-40B4-BE49-F238E27FC236}">
                <a16:creationId xmlns:a16="http://schemas.microsoft.com/office/drawing/2014/main" id="{032AAC2F-5B62-49E0-B4ED-F09AFCFD34D4}"/>
              </a:ext>
            </a:extLst>
          </p:cNvPr>
          <p:cNvCxnSpPr/>
          <p:nvPr/>
        </p:nvCxnSpPr>
        <p:spPr>
          <a:xfrm>
            <a:off x="345000" y="637564"/>
            <a:ext cx="9216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28227B07-6850-413B-B4FB-C111BF7E80F6}"/>
              </a:ext>
            </a:extLst>
          </p:cNvPr>
          <p:cNvSpPr txBox="1"/>
          <p:nvPr/>
        </p:nvSpPr>
        <p:spPr>
          <a:xfrm>
            <a:off x="2419847" y="677587"/>
            <a:ext cx="7252659" cy="253916"/>
          </a:xfrm>
          <a:prstGeom prst="rect">
            <a:avLst/>
          </a:prstGeom>
          <a:noFill/>
        </p:spPr>
        <p:txBody>
          <a:bodyPr wrap="square" rtlCol="0">
            <a:spAutoFit/>
          </a:bodyPr>
          <a:lstStyle/>
          <a:p>
            <a:r>
              <a:rPr kumimoji="1" lang="en-US" altLang="ja-JP" sz="1050" dirty="0">
                <a:latin typeface="BIZ UDPゴシック" panose="020B0400000000000000" pitchFamily="50" charset="-128"/>
                <a:ea typeface="BIZ UDPゴシック" panose="020B0400000000000000" pitchFamily="50" charset="-128"/>
              </a:rPr>
              <a:t>※ </a:t>
            </a:r>
            <a:r>
              <a:rPr kumimoji="1" lang="ja-JP" altLang="en-US" sz="1050" dirty="0">
                <a:latin typeface="BIZ UDPゴシック" panose="020B0400000000000000" pitchFamily="50" charset="-128"/>
                <a:ea typeface="BIZ UDPゴシック" panose="020B0400000000000000" pitchFamily="50" charset="-128"/>
              </a:rPr>
              <a:t>寝屋川水準の政策　：　全国共通の課題等に対し、先進的で独創性が高く、課題の本質を捉えた競争優位につながる政策</a:t>
            </a:r>
            <a:endParaRPr kumimoji="1" lang="en-US" altLang="ja-JP" sz="1050" dirty="0">
              <a:latin typeface="BIZ UDPゴシック" panose="020B0400000000000000" pitchFamily="50" charset="-128"/>
              <a:ea typeface="BIZ UDPゴシック" panose="020B0400000000000000" pitchFamily="50" charset="-128"/>
            </a:endParaRPr>
          </a:p>
        </p:txBody>
      </p:sp>
      <p:grpSp>
        <p:nvGrpSpPr>
          <p:cNvPr id="111" name="グループ化 110">
            <a:extLst>
              <a:ext uri="{FF2B5EF4-FFF2-40B4-BE49-F238E27FC236}">
                <a16:creationId xmlns:a16="http://schemas.microsoft.com/office/drawing/2014/main" id="{BE03FDBE-1199-4730-A856-9F71CC2C1FB2}"/>
              </a:ext>
            </a:extLst>
          </p:cNvPr>
          <p:cNvGrpSpPr/>
          <p:nvPr/>
        </p:nvGrpSpPr>
        <p:grpSpPr>
          <a:xfrm>
            <a:off x="543165" y="1408403"/>
            <a:ext cx="8568000" cy="961802"/>
            <a:chOff x="345000" y="918361"/>
            <a:chExt cx="8568000" cy="961802"/>
          </a:xfrm>
        </p:grpSpPr>
        <p:sp>
          <p:nvSpPr>
            <p:cNvPr id="112" name="テキスト ボックス 111">
              <a:extLst>
                <a:ext uri="{FF2B5EF4-FFF2-40B4-BE49-F238E27FC236}">
                  <a16:creationId xmlns:a16="http://schemas.microsoft.com/office/drawing/2014/main" id="{73E77406-2DE5-4A46-8032-2CC075C56E65}"/>
                </a:ext>
              </a:extLst>
            </p:cNvPr>
            <p:cNvSpPr txBox="1"/>
            <p:nvPr/>
          </p:nvSpPr>
          <p:spPr>
            <a:xfrm>
              <a:off x="489000" y="918361"/>
              <a:ext cx="8424000" cy="961802"/>
            </a:xfrm>
            <a:prstGeom prst="rect">
              <a:avLst/>
            </a:prstGeom>
            <a:noFill/>
          </p:spPr>
          <p:txBody>
            <a:bodyPr wrap="square" rtlCol="0">
              <a:spAutoFit/>
            </a:bodyPr>
            <a:lstStyle/>
            <a:p>
              <a:pPr>
                <a:lnSpc>
                  <a:spcPts val="2100"/>
                </a:lnSpc>
              </a:pPr>
              <a:r>
                <a:rPr kumimoji="1" lang="ja-JP" altLang="en-US" sz="1600" b="1" dirty="0">
                  <a:solidFill>
                    <a:schemeClr val="accent1">
                      <a:lumMod val="75000"/>
                    </a:schemeClr>
                  </a:solidFill>
                  <a:latin typeface="BIZ UDPゴシック" panose="020B0400000000000000" pitchFamily="50" charset="-128"/>
                  <a:ea typeface="BIZ UDPゴシック" panose="020B0400000000000000" pitchFamily="50" charset="-128"/>
                </a:rPr>
                <a:t>いじめゼロへ  独自の「いじめ対策」</a:t>
              </a:r>
              <a:endParaRPr kumimoji="1" lang="en-US" altLang="ja-JP" sz="1600" b="1" dirty="0">
                <a:solidFill>
                  <a:schemeClr val="accent1">
                    <a:lumMod val="75000"/>
                  </a:schemeClr>
                </a:solidFill>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市長部局に「監察課」設置し、行政側からいじめ対応のアプローチを行う体制の構築により、１か月以内のいじめ行為の停止</a:t>
              </a:r>
              <a:r>
                <a:rPr kumimoji="1" lang="en-US" altLang="ja-JP" sz="1300" dirty="0">
                  <a:latin typeface="BIZ UDPゴシック" panose="020B0400000000000000" pitchFamily="50" charset="-128"/>
                  <a:ea typeface="BIZ UDPゴシック" panose="020B0400000000000000" pitchFamily="50" charset="-128"/>
                </a:rPr>
                <a:t>100</a:t>
              </a:r>
              <a:r>
                <a:rPr kumimoji="1" lang="ja-JP" altLang="en-US" sz="1300" dirty="0">
                  <a:latin typeface="BIZ UDPゴシック" panose="020B0400000000000000" pitchFamily="50" charset="-128"/>
                  <a:ea typeface="BIZ UDPゴシック" panose="020B0400000000000000" pitchFamily="50" charset="-128"/>
                </a:rPr>
                <a:t>％。いじめを徹底的に抑え込む。この独自の仕組みは、国や海外から「寝屋川モデル」として注目を集めている。</a:t>
              </a:r>
              <a:endParaRPr kumimoji="1" lang="en-US" altLang="ja-JP" sz="1300" dirty="0">
                <a:latin typeface="BIZ UDPゴシック" panose="020B0400000000000000" pitchFamily="50" charset="-128"/>
                <a:ea typeface="BIZ UDPゴシック" panose="020B0400000000000000" pitchFamily="50" charset="-128"/>
              </a:endParaRPr>
            </a:p>
          </p:txBody>
        </p:sp>
        <p:sp>
          <p:nvSpPr>
            <p:cNvPr id="113" name="二等辺三角形 112">
              <a:extLst>
                <a:ext uri="{FF2B5EF4-FFF2-40B4-BE49-F238E27FC236}">
                  <a16:creationId xmlns:a16="http://schemas.microsoft.com/office/drawing/2014/main" id="{AD44B997-693C-4510-8824-53C6AFA83670}"/>
                </a:ext>
              </a:extLst>
            </p:cNvPr>
            <p:cNvSpPr>
              <a:spLocks/>
            </p:cNvSpPr>
            <p:nvPr/>
          </p:nvSpPr>
          <p:spPr>
            <a:xfrm rot="5400000">
              <a:off x="327000" y="1024680"/>
              <a:ext cx="180000" cy="144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4" name="グループ化 113">
            <a:extLst>
              <a:ext uri="{FF2B5EF4-FFF2-40B4-BE49-F238E27FC236}">
                <a16:creationId xmlns:a16="http://schemas.microsoft.com/office/drawing/2014/main" id="{27A1C40C-799A-46EC-A4EC-55AA09B95646}"/>
              </a:ext>
            </a:extLst>
          </p:cNvPr>
          <p:cNvGrpSpPr/>
          <p:nvPr/>
        </p:nvGrpSpPr>
        <p:grpSpPr>
          <a:xfrm>
            <a:off x="543165" y="2575735"/>
            <a:ext cx="8568000" cy="761747"/>
            <a:chOff x="345000" y="918361"/>
            <a:chExt cx="8568000" cy="761747"/>
          </a:xfrm>
        </p:grpSpPr>
        <p:sp>
          <p:nvSpPr>
            <p:cNvPr id="115" name="テキスト ボックス 114">
              <a:extLst>
                <a:ext uri="{FF2B5EF4-FFF2-40B4-BE49-F238E27FC236}">
                  <a16:creationId xmlns:a16="http://schemas.microsoft.com/office/drawing/2014/main" id="{B5AD7C11-E9A7-4D21-AE30-DD082CADB8F0}"/>
                </a:ext>
              </a:extLst>
            </p:cNvPr>
            <p:cNvSpPr txBox="1"/>
            <p:nvPr/>
          </p:nvSpPr>
          <p:spPr>
            <a:xfrm>
              <a:off x="489000" y="918361"/>
              <a:ext cx="8424000" cy="761747"/>
            </a:xfrm>
            <a:prstGeom prst="rect">
              <a:avLst/>
            </a:prstGeom>
            <a:noFill/>
          </p:spPr>
          <p:txBody>
            <a:bodyPr wrap="square" rtlCol="0">
              <a:spAutoFit/>
            </a:bodyPr>
            <a:lstStyle/>
            <a:p>
              <a:pPr>
                <a:lnSpc>
                  <a:spcPts val="2100"/>
                </a:lnSpc>
              </a:pPr>
              <a:r>
                <a:rPr kumimoji="1" lang="ja-JP" altLang="en-US" sz="1600" b="1" dirty="0">
                  <a:solidFill>
                    <a:schemeClr val="accent1">
                      <a:lumMod val="75000"/>
                    </a:schemeClr>
                  </a:solidFill>
                  <a:latin typeface="BIZ UDPゴシック" panose="020B0400000000000000" pitchFamily="50" charset="-128"/>
                  <a:ea typeface="BIZ UDPゴシック" panose="020B0400000000000000" pitchFamily="50" charset="-128"/>
                </a:rPr>
                <a:t>ディベートを始めとした 「寝屋川教育」</a:t>
              </a:r>
            </a:p>
            <a:p>
              <a:r>
                <a:rPr kumimoji="1" lang="ja-JP" altLang="en-US" sz="1300" dirty="0">
                  <a:latin typeface="BIZ UDPゴシック" panose="020B0400000000000000" pitchFamily="50" charset="-128"/>
                  <a:ea typeface="BIZ UDPゴシック" panose="020B0400000000000000" pitchFamily="50" charset="-128"/>
                </a:rPr>
                <a:t>ディベート教育による論理的思考の育成に取り組み、子どもたちの学力が着実に向上。子どもたちが、急速な社会構造の変化等の自らの取り巻く環境に左右されることなく、たくましく生き抜くための「考える力」を育成。</a:t>
              </a:r>
            </a:p>
          </p:txBody>
        </p:sp>
        <p:sp>
          <p:nvSpPr>
            <p:cNvPr id="116" name="二等辺三角形 115">
              <a:extLst>
                <a:ext uri="{FF2B5EF4-FFF2-40B4-BE49-F238E27FC236}">
                  <a16:creationId xmlns:a16="http://schemas.microsoft.com/office/drawing/2014/main" id="{2B3CB313-6A0A-48CD-A038-EBCEE66D0684}"/>
                </a:ext>
              </a:extLst>
            </p:cNvPr>
            <p:cNvSpPr>
              <a:spLocks/>
            </p:cNvSpPr>
            <p:nvPr/>
          </p:nvSpPr>
          <p:spPr>
            <a:xfrm rot="5400000">
              <a:off x="327000" y="1024680"/>
              <a:ext cx="180000" cy="144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0" name="グループ化 119">
            <a:extLst>
              <a:ext uri="{FF2B5EF4-FFF2-40B4-BE49-F238E27FC236}">
                <a16:creationId xmlns:a16="http://schemas.microsoft.com/office/drawing/2014/main" id="{0BE30AF9-617C-475D-9063-1A7A2970B3C3}"/>
              </a:ext>
            </a:extLst>
          </p:cNvPr>
          <p:cNvGrpSpPr/>
          <p:nvPr/>
        </p:nvGrpSpPr>
        <p:grpSpPr>
          <a:xfrm>
            <a:off x="543165" y="3650092"/>
            <a:ext cx="8568000" cy="761747"/>
            <a:chOff x="345000" y="918361"/>
            <a:chExt cx="8568000" cy="761747"/>
          </a:xfrm>
        </p:grpSpPr>
        <p:sp>
          <p:nvSpPr>
            <p:cNvPr id="121" name="テキスト ボックス 120">
              <a:extLst>
                <a:ext uri="{FF2B5EF4-FFF2-40B4-BE49-F238E27FC236}">
                  <a16:creationId xmlns:a16="http://schemas.microsoft.com/office/drawing/2014/main" id="{2F141209-7274-4464-9BB3-DB6BE079FDD2}"/>
                </a:ext>
              </a:extLst>
            </p:cNvPr>
            <p:cNvSpPr txBox="1"/>
            <p:nvPr/>
          </p:nvSpPr>
          <p:spPr>
            <a:xfrm>
              <a:off x="489000" y="918361"/>
              <a:ext cx="8424000" cy="761747"/>
            </a:xfrm>
            <a:prstGeom prst="rect">
              <a:avLst/>
            </a:prstGeom>
            <a:noFill/>
          </p:spPr>
          <p:txBody>
            <a:bodyPr wrap="square" rtlCol="0">
              <a:spAutoFit/>
            </a:bodyPr>
            <a:lstStyle/>
            <a:p>
              <a:pPr>
                <a:lnSpc>
                  <a:spcPts val="2100"/>
                </a:lnSpc>
              </a:pPr>
              <a:r>
                <a:rPr kumimoji="1" lang="ja-JP" altLang="en-US" sz="1600" b="1" dirty="0">
                  <a:solidFill>
                    <a:schemeClr val="accent1">
                      <a:lumMod val="75000"/>
                    </a:schemeClr>
                  </a:solidFill>
                  <a:latin typeface="BIZ UDPゴシック" panose="020B0400000000000000" pitchFamily="50" charset="-128"/>
                  <a:ea typeface="BIZ UDPゴシック" panose="020B0400000000000000" pitchFamily="50" charset="-128"/>
                </a:rPr>
                <a:t>隈研吾氏設計監修の「望が丘小学校・中学校」</a:t>
              </a:r>
            </a:p>
            <a:p>
              <a:r>
                <a:rPr kumimoji="1" lang="ja-JP" altLang="en-US" sz="1300" dirty="0">
                  <a:latin typeface="BIZ UDPゴシック" panose="020B0400000000000000" pitchFamily="50" charset="-128"/>
                  <a:ea typeface="BIZ UDPゴシック" panose="020B0400000000000000" pitchFamily="50" charset="-128"/>
                </a:rPr>
                <a:t>日本を代表する隈研吾氏がプロデュースし、子どもたちに「新しい時代の学生生活」を提案する望が丘小学校・中学校が、寝屋川公園駅周辺地区のまちのメインアイコンとして開校。</a:t>
              </a:r>
            </a:p>
          </p:txBody>
        </p:sp>
        <p:sp>
          <p:nvSpPr>
            <p:cNvPr id="122" name="二等辺三角形 121">
              <a:extLst>
                <a:ext uri="{FF2B5EF4-FFF2-40B4-BE49-F238E27FC236}">
                  <a16:creationId xmlns:a16="http://schemas.microsoft.com/office/drawing/2014/main" id="{4C45038D-0302-4253-9DFB-215D509EC839}"/>
                </a:ext>
              </a:extLst>
            </p:cNvPr>
            <p:cNvSpPr>
              <a:spLocks/>
            </p:cNvSpPr>
            <p:nvPr/>
          </p:nvSpPr>
          <p:spPr>
            <a:xfrm rot="5400000">
              <a:off x="327000" y="1024680"/>
              <a:ext cx="180000" cy="144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3" name="グループ化 122">
            <a:extLst>
              <a:ext uri="{FF2B5EF4-FFF2-40B4-BE49-F238E27FC236}">
                <a16:creationId xmlns:a16="http://schemas.microsoft.com/office/drawing/2014/main" id="{4D466BF2-4867-45D7-A70D-C47D571B0698}"/>
              </a:ext>
            </a:extLst>
          </p:cNvPr>
          <p:cNvGrpSpPr/>
          <p:nvPr/>
        </p:nvGrpSpPr>
        <p:grpSpPr>
          <a:xfrm>
            <a:off x="543165" y="4741302"/>
            <a:ext cx="8724660" cy="961802"/>
            <a:chOff x="345000" y="918361"/>
            <a:chExt cx="8724660" cy="961802"/>
          </a:xfrm>
        </p:grpSpPr>
        <p:sp>
          <p:nvSpPr>
            <p:cNvPr id="124" name="テキスト ボックス 123">
              <a:extLst>
                <a:ext uri="{FF2B5EF4-FFF2-40B4-BE49-F238E27FC236}">
                  <a16:creationId xmlns:a16="http://schemas.microsoft.com/office/drawing/2014/main" id="{C74DCF91-35A7-4F6B-975E-11E9F0CCBB33}"/>
                </a:ext>
              </a:extLst>
            </p:cNvPr>
            <p:cNvSpPr txBox="1"/>
            <p:nvPr/>
          </p:nvSpPr>
          <p:spPr>
            <a:xfrm>
              <a:off x="489000" y="918361"/>
              <a:ext cx="8580660" cy="961802"/>
            </a:xfrm>
            <a:prstGeom prst="rect">
              <a:avLst/>
            </a:prstGeom>
            <a:noFill/>
          </p:spPr>
          <p:txBody>
            <a:bodyPr wrap="square" rtlCol="0">
              <a:spAutoFit/>
            </a:bodyPr>
            <a:lstStyle/>
            <a:p>
              <a:pPr>
                <a:lnSpc>
                  <a:spcPts val="2100"/>
                </a:lnSpc>
              </a:pPr>
              <a:r>
                <a:rPr kumimoji="1" lang="ja-JP" altLang="en-US" sz="1600" b="1" dirty="0">
                  <a:solidFill>
                    <a:schemeClr val="accent1">
                      <a:lumMod val="75000"/>
                    </a:schemeClr>
                  </a:solidFill>
                  <a:latin typeface="BIZ UDPゴシック" panose="020B0400000000000000" pitchFamily="50" charset="-128"/>
                  <a:ea typeface="BIZ UDPゴシック" panose="020B0400000000000000" pitchFamily="50" charset="-128"/>
                </a:rPr>
                <a:t>居心地が良いサードプレイス「中央図書館」 </a:t>
              </a:r>
            </a:p>
            <a:p>
              <a:r>
                <a:rPr kumimoji="1" lang="ja-JP" altLang="en-US" sz="1300" dirty="0">
                  <a:latin typeface="BIZ UDPゴシック" panose="020B0400000000000000" pitchFamily="50" charset="-128"/>
                  <a:ea typeface="BIZ UDPゴシック" panose="020B0400000000000000" pitchFamily="50" charset="-128"/>
                </a:rPr>
                <a:t>大阪府北部地震の影響で休館となっていた中央図書館を、寝屋川市駅前商業施設に新たに開設。家でも職場でもない居心地のよい場所“サードプレイス”として、これまでの図書館のイメージを一新する落ち着きのある空間を創出し、　市内外から高い評価を得ている。</a:t>
              </a:r>
            </a:p>
          </p:txBody>
        </p:sp>
        <p:sp>
          <p:nvSpPr>
            <p:cNvPr id="125" name="二等辺三角形 124">
              <a:extLst>
                <a:ext uri="{FF2B5EF4-FFF2-40B4-BE49-F238E27FC236}">
                  <a16:creationId xmlns:a16="http://schemas.microsoft.com/office/drawing/2014/main" id="{DBB4675F-D70B-4AE6-BF61-6EECBA2B1917}"/>
                </a:ext>
              </a:extLst>
            </p:cNvPr>
            <p:cNvSpPr>
              <a:spLocks/>
            </p:cNvSpPr>
            <p:nvPr/>
          </p:nvSpPr>
          <p:spPr>
            <a:xfrm rot="5400000">
              <a:off x="327000" y="1024680"/>
              <a:ext cx="180000" cy="144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A7B5569C-606E-4032-A75D-D108C5E77B4F}"/>
              </a:ext>
            </a:extLst>
          </p:cNvPr>
          <p:cNvSpPr txBox="1"/>
          <p:nvPr/>
        </p:nvSpPr>
        <p:spPr>
          <a:xfrm rot="5400000">
            <a:off x="1089836" y="6094739"/>
            <a:ext cx="898354" cy="323871"/>
          </a:xfrm>
          <a:prstGeom prst="rect">
            <a:avLst/>
          </a:prstGeom>
          <a:noFill/>
        </p:spPr>
        <p:txBody>
          <a:bodyPr wrap="square" rtlCol="0">
            <a:spAutoFit/>
          </a:bodyPr>
          <a:lstStyle/>
          <a:p>
            <a:pPr>
              <a:lnSpc>
                <a:spcPts val="2100"/>
              </a:lnSpc>
            </a:pPr>
            <a:r>
              <a:rPr kumimoji="1" lang="en-US" altLang="ja-JP" sz="1600" b="1" dirty="0">
                <a:solidFill>
                  <a:schemeClr val="accent1">
                    <a:lumMod val="75000"/>
                  </a:schemeClr>
                </a:solidFill>
                <a:latin typeface="BIZ UDPゴシック" panose="020B0400000000000000" pitchFamily="50" charset="-128"/>
                <a:ea typeface="BIZ UDPゴシック" panose="020B0400000000000000" pitchFamily="50" charset="-128"/>
              </a:rPr>
              <a:t>‥‥</a:t>
            </a:r>
          </a:p>
        </p:txBody>
      </p:sp>
      <p:sp>
        <p:nvSpPr>
          <p:cNvPr id="7" name="スライド番号プレースホルダー 6">
            <a:extLst>
              <a:ext uri="{FF2B5EF4-FFF2-40B4-BE49-F238E27FC236}">
                <a16:creationId xmlns:a16="http://schemas.microsoft.com/office/drawing/2014/main" id="{B032EB5A-3A80-416D-AC84-CF9AB5488E23}"/>
              </a:ext>
            </a:extLst>
          </p:cNvPr>
          <p:cNvSpPr>
            <a:spLocks noGrp="1"/>
          </p:cNvSpPr>
          <p:nvPr>
            <p:ph type="sldNum" sz="quarter" idx="12"/>
          </p:nvPr>
        </p:nvSpPr>
        <p:spPr>
          <a:xfrm>
            <a:off x="7677150" y="6492875"/>
            <a:ext cx="2228850" cy="365125"/>
          </a:xfrm>
        </p:spPr>
        <p:txBody>
          <a:bodyPr/>
          <a:lstStyle/>
          <a:p>
            <a:fld id="{05720D09-02D9-493F-BFD8-755F45F86CE8}" type="slidenum">
              <a:rPr kumimoji="1" lang="ja-JP" altLang="en-US" smtClean="0"/>
              <a:t>3</a:t>
            </a:fld>
            <a:endParaRPr kumimoji="1" lang="ja-JP" altLang="en-US"/>
          </a:p>
        </p:txBody>
      </p:sp>
    </p:spTree>
    <p:extLst>
      <p:ext uri="{BB962C8B-B14F-4D97-AF65-F5344CB8AC3E}">
        <p14:creationId xmlns:p14="http://schemas.microsoft.com/office/powerpoint/2010/main" val="1266623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BE7955B-2A59-438C-9132-A522E7D45ACF}"/>
              </a:ext>
            </a:extLst>
          </p:cNvPr>
          <p:cNvSpPr txBox="1"/>
          <p:nvPr/>
        </p:nvSpPr>
        <p:spPr>
          <a:xfrm>
            <a:off x="345000" y="212287"/>
            <a:ext cx="2901756" cy="400110"/>
          </a:xfrm>
          <a:prstGeom prst="rect">
            <a:avLst/>
          </a:prstGeom>
          <a:noFill/>
        </p:spPr>
        <p:txBody>
          <a:bodyPr wrap="none" rtlCol="0">
            <a:spAutoFit/>
          </a:bodyPr>
          <a:lstStyle/>
          <a:p>
            <a:r>
              <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rPr>
              <a:t>寝屋川市のポテンシャル</a:t>
            </a:r>
          </a:p>
        </p:txBody>
      </p:sp>
      <p:cxnSp>
        <p:nvCxnSpPr>
          <p:cNvPr id="5" name="直線コネクタ 4">
            <a:extLst>
              <a:ext uri="{FF2B5EF4-FFF2-40B4-BE49-F238E27FC236}">
                <a16:creationId xmlns:a16="http://schemas.microsoft.com/office/drawing/2014/main" id="{032AAC2F-5B62-49E0-B4ED-F09AFCFD34D4}"/>
              </a:ext>
            </a:extLst>
          </p:cNvPr>
          <p:cNvCxnSpPr/>
          <p:nvPr/>
        </p:nvCxnSpPr>
        <p:spPr>
          <a:xfrm>
            <a:off x="345000" y="637564"/>
            <a:ext cx="9216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3B5B901B-D9CE-4C97-B96D-0CE253991AD0}"/>
              </a:ext>
            </a:extLst>
          </p:cNvPr>
          <p:cNvSpPr txBox="1"/>
          <p:nvPr/>
        </p:nvSpPr>
        <p:spPr>
          <a:xfrm>
            <a:off x="1548595" y="876061"/>
            <a:ext cx="7152492" cy="939424"/>
          </a:xfrm>
          <a:prstGeom prst="rect">
            <a:avLst/>
          </a:prstGeom>
          <a:noFill/>
        </p:spPr>
        <p:txBody>
          <a:bodyPr wrap="square" rtlCol="0">
            <a:spAutoFit/>
          </a:bodyPr>
          <a:lstStyle/>
          <a:p>
            <a:pPr>
              <a:lnSpc>
                <a:spcPts val="2100"/>
              </a:lnSpc>
            </a:pPr>
            <a:r>
              <a:rPr kumimoji="1" lang="ja-JP" altLang="en-US" sz="1600" b="1" dirty="0">
                <a:latin typeface="BIZ UDPゴシック" panose="020B0400000000000000" pitchFamily="50" charset="-128"/>
                <a:ea typeface="BIZ UDPゴシック" panose="020B0400000000000000" pitchFamily="50" charset="-128"/>
              </a:rPr>
              <a:t>・ 「寝屋川水準」の政策の展開などにより、過去に１</a:t>
            </a:r>
            <a:r>
              <a:rPr kumimoji="1" lang="en-US" altLang="ja-JP" sz="1600" b="1" dirty="0">
                <a:latin typeface="BIZ UDPゴシック" panose="020B0400000000000000" pitchFamily="50" charset="-128"/>
                <a:ea typeface="BIZ UDPゴシック" panose="020B0400000000000000" pitchFamily="50" charset="-128"/>
              </a:rPr>
              <a:t>,</a:t>
            </a:r>
            <a:r>
              <a:rPr kumimoji="1" lang="ja-JP" altLang="en-US" sz="1600" b="1" dirty="0">
                <a:latin typeface="BIZ UDPゴシック" panose="020B0400000000000000" pitchFamily="50" charset="-128"/>
                <a:ea typeface="BIZ UDPゴシック" panose="020B0400000000000000" pitchFamily="50" charset="-128"/>
              </a:rPr>
              <a:t>０００人を超えた転出超過</a:t>
            </a:r>
            <a:endParaRPr kumimoji="1" lang="en-US" altLang="ja-JP" sz="1600" b="1" dirty="0">
              <a:latin typeface="BIZ UDPゴシック" panose="020B0400000000000000" pitchFamily="50" charset="-128"/>
              <a:ea typeface="BIZ UDPゴシック" panose="020B0400000000000000" pitchFamily="50" charset="-128"/>
            </a:endParaRPr>
          </a:p>
          <a:p>
            <a:pPr>
              <a:lnSpc>
                <a:spcPts val="2100"/>
              </a:lnSpc>
            </a:pPr>
            <a:r>
              <a:rPr kumimoji="1" lang="en-US" altLang="ja-JP" sz="1600" b="1" dirty="0">
                <a:latin typeface="BIZ UDPゴシック" panose="020B0400000000000000" pitchFamily="50" charset="-128"/>
                <a:ea typeface="BIZ UDPゴシック" panose="020B0400000000000000" pitchFamily="50" charset="-128"/>
              </a:rPr>
              <a:t>  </a:t>
            </a:r>
            <a:r>
              <a:rPr kumimoji="1" lang="ja-JP" altLang="en-US" sz="1600" b="1" dirty="0">
                <a:latin typeface="BIZ UDPゴシック" panose="020B0400000000000000" pitchFamily="50" charset="-128"/>
                <a:ea typeface="BIZ UDPゴシック" panose="020B0400000000000000" pitchFamily="50" charset="-128"/>
              </a:rPr>
              <a:t>は、転入と転出が拮抗する状況にまで改善</a:t>
            </a:r>
            <a:endParaRPr kumimoji="1" lang="en-US" altLang="ja-JP" sz="1600" b="1" dirty="0">
              <a:latin typeface="BIZ UDPゴシック" panose="020B0400000000000000" pitchFamily="50" charset="-128"/>
              <a:ea typeface="BIZ UDPゴシック" panose="020B0400000000000000" pitchFamily="50" charset="-128"/>
            </a:endParaRPr>
          </a:p>
          <a:p>
            <a:pPr>
              <a:lnSpc>
                <a:spcPts val="2100"/>
              </a:lnSpc>
              <a:spcBef>
                <a:spcPts val="600"/>
              </a:spcBef>
            </a:pPr>
            <a:r>
              <a:rPr kumimoji="1" lang="ja-JP" altLang="en-US" sz="1600" b="1" dirty="0">
                <a:latin typeface="BIZ UDPゴシック" panose="020B0400000000000000" pitchFamily="50" charset="-128"/>
                <a:ea typeface="BIZ UDPゴシック" panose="020B0400000000000000" pitchFamily="50" charset="-128"/>
              </a:rPr>
              <a:t>・ 令和６年度は、過去</a:t>
            </a:r>
            <a:r>
              <a:rPr kumimoji="1" lang="en-US" altLang="ja-JP" sz="1600" b="1" dirty="0">
                <a:latin typeface="BIZ UDPゴシック" panose="020B0400000000000000" pitchFamily="50" charset="-128"/>
                <a:ea typeface="BIZ UDPゴシック" panose="020B0400000000000000" pitchFamily="50" charset="-128"/>
              </a:rPr>
              <a:t>10</a:t>
            </a:r>
            <a:r>
              <a:rPr kumimoji="1" lang="ja-JP" altLang="en-US" sz="1600" b="1" dirty="0">
                <a:latin typeface="BIZ UDPゴシック" panose="020B0400000000000000" pitchFamily="50" charset="-128"/>
                <a:ea typeface="BIZ UDPゴシック" panose="020B0400000000000000" pitchFamily="50" charset="-128"/>
              </a:rPr>
              <a:t>年において最大の転入超過</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12" name="矢印: 下 11">
            <a:extLst>
              <a:ext uri="{FF2B5EF4-FFF2-40B4-BE49-F238E27FC236}">
                <a16:creationId xmlns:a16="http://schemas.microsoft.com/office/drawing/2014/main" id="{772EF59A-1957-4AF1-A2C6-0D6E26151EB7}"/>
              </a:ext>
            </a:extLst>
          </p:cNvPr>
          <p:cNvSpPr/>
          <p:nvPr/>
        </p:nvSpPr>
        <p:spPr>
          <a:xfrm>
            <a:off x="4325123" y="1923176"/>
            <a:ext cx="1255740" cy="261610"/>
          </a:xfrm>
          <a:prstGeom prst="downArrow">
            <a:avLst>
              <a:gd name="adj1" fmla="val 50000"/>
              <a:gd name="adj2" fmla="val 5923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F312E007-84A2-4366-B2C1-4A26A069D65C}"/>
              </a:ext>
            </a:extLst>
          </p:cNvPr>
          <p:cNvSpPr txBox="1"/>
          <p:nvPr/>
        </p:nvSpPr>
        <p:spPr>
          <a:xfrm>
            <a:off x="3573842" y="2231197"/>
            <a:ext cx="2758301" cy="361637"/>
          </a:xfrm>
          <a:prstGeom prst="rect">
            <a:avLst/>
          </a:prstGeom>
          <a:noFill/>
        </p:spPr>
        <p:txBody>
          <a:bodyPr wrap="square" rtlCol="0">
            <a:spAutoFit/>
          </a:bodyPr>
          <a:lstStyle/>
          <a:p>
            <a:pPr>
              <a:lnSpc>
                <a:spcPts val="2100"/>
              </a:lnSpc>
            </a:pPr>
            <a:r>
              <a:rPr kumimoji="1" lang="ja-JP" altLang="en-US" b="1" dirty="0">
                <a:solidFill>
                  <a:srgbClr val="FF0000"/>
                </a:solidFill>
                <a:latin typeface="BIZ UDPゴシック" panose="020B0400000000000000" pitchFamily="50" charset="-128"/>
                <a:ea typeface="BIZ UDPゴシック" panose="020B0400000000000000" pitchFamily="50" charset="-128"/>
              </a:rPr>
              <a:t>「選ばれるまち」への兆し</a:t>
            </a:r>
            <a:endParaRPr kumimoji="1" lang="en-US" altLang="ja-JP" b="1" dirty="0">
              <a:solidFill>
                <a:srgbClr val="FF0000"/>
              </a:solidFill>
              <a:latin typeface="BIZ UDPゴシック" panose="020B0400000000000000" pitchFamily="50" charset="-128"/>
              <a:ea typeface="BIZ UDPゴシック" panose="020B0400000000000000" pitchFamily="50" charset="-128"/>
            </a:endParaRPr>
          </a:p>
        </p:txBody>
      </p:sp>
      <p:sp>
        <p:nvSpPr>
          <p:cNvPr id="19" name="スライド番号プレースホルダー 18">
            <a:extLst>
              <a:ext uri="{FF2B5EF4-FFF2-40B4-BE49-F238E27FC236}">
                <a16:creationId xmlns:a16="http://schemas.microsoft.com/office/drawing/2014/main" id="{40434B9B-4075-4002-BE9C-8024DF32F326}"/>
              </a:ext>
            </a:extLst>
          </p:cNvPr>
          <p:cNvSpPr>
            <a:spLocks noGrp="1"/>
          </p:cNvSpPr>
          <p:nvPr>
            <p:ph type="sldNum" sz="quarter" idx="12"/>
          </p:nvPr>
        </p:nvSpPr>
        <p:spPr>
          <a:xfrm>
            <a:off x="7677150" y="6492875"/>
            <a:ext cx="2228850" cy="365125"/>
          </a:xfrm>
        </p:spPr>
        <p:txBody>
          <a:bodyPr/>
          <a:lstStyle/>
          <a:p>
            <a:fld id="{05720D09-02D9-493F-BFD8-755F45F86CE8}" type="slidenum">
              <a:rPr kumimoji="1" lang="ja-JP" altLang="en-US" smtClean="0"/>
              <a:t>4</a:t>
            </a:fld>
            <a:endParaRPr kumimoji="1" lang="ja-JP" altLang="en-US"/>
          </a:p>
        </p:txBody>
      </p:sp>
      <p:graphicFrame>
        <p:nvGraphicFramePr>
          <p:cNvPr id="14" name="グラフ 13">
            <a:extLst>
              <a:ext uri="{FF2B5EF4-FFF2-40B4-BE49-F238E27FC236}">
                <a16:creationId xmlns:a16="http://schemas.microsoft.com/office/drawing/2014/main" id="{A8C50C68-E613-4C71-95F4-64586E0CEAA3}"/>
              </a:ext>
            </a:extLst>
          </p:cNvPr>
          <p:cNvGraphicFramePr>
            <a:graphicFrameLocks/>
          </p:cNvGraphicFramePr>
          <p:nvPr>
            <p:extLst>
              <p:ext uri="{D42A27DB-BD31-4B8C-83A1-F6EECF244321}">
                <p14:modId xmlns:p14="http://schemas.microsoft.com/office/powerpoint/2010/main" val="1469629909"/>
              </p:ext>
            </p:extLst>
          </p:nvPr>
        </p:nvGraphicFramePr>
        <p:xfrm>
          <a:off x="1204912" y="2678112"/>
          <a:ext cx="7496175" cy="38147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1232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8406F1C-9998-429E-8668-4508A1B9C82C}"/>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Lst>
          </a:blip>
          <a:srcRect t="251" r="19954" b="25318"/>
          <a:stretch/>
        </p:blipFill>
        <p:spPr>
          <a:xfrm>
            <a:off x="235700" y="711055"/>
            <a:ext cx="9325300" cy="6092619"/>
          </a:xfrm>
          <a:prstGeom prst="rect">
            <a:avLst/>
          </a:prstGeom>
        </p:spPr>
      </p:pic>
      <p:sp>
        <p:nvSpPr>
          <p:cNvPr id="12" name="フリーフォーム: 図形 11">
            <a:extLst>
              <a:ext uri="{FF2B5EF4-FFF2-40B4-BE49-F238E27FC236}">
                <a16:creationId xmlns:a16="http://schemas.microsoft.com/office/drawing/2014/main" id="{930FE636-49AD-48A3-ADF8-459AEB160F50}"/>
              </a:ext>
            </a:extLst>
          </p:cNvPr>
          <p:cNvSpPr/>
          <p:nvPr/>
        </p:nvSpPr>
        <p:spPr>
          <a:xfrm>
            <a:off x="1668455" y="857235"/>
            <a:ext cx="2529349" cy="5884606"/>
          </a:xfrm>
          <a:custGeom>
            <a:avLst/>
            <a:gdLst>
              <a:gd name="connsiteX0" fmla="*/ 2529349 w 2529349"/>
              <a:gd name="connsiteY0" fmla="*/ 0 h 5884606"/>
              <a:gd name="connsiteX1" fmla="*/ 2448233 w 2529349"/>
              <a:gd name="connsiteY1" fmla="*/ 243348 h 5884606"/>
              <a:gd name="connsiteX2" fmla="*/ 2396613 w 2529349"/>
              <a:gd name="connsiteY2" fmla="*/ 494071 h 5884606"/>
              <a:gd name="connsiteX3" fmla="*/ 2330245 w 2529349"/>
              <a:gd name="connsiteY3" fmla="*/ 811161 h 5884606"/>
              <a:gd name="connsiteX4" fmla="*/ 2337620 w 2529349"/>
              <a:gd name="connsiteY4" fmla="*/ 1260987 h 5884606"/>
              <a:gd name="connsiteX5" fmla="*/ 2337620 w 2529349"/>
              <a:gd name="connsiteY5" fmla="*/ 1814051 h 5884606"/>
              <a:gd name="connsiteX6" fmla="*/ 2330245 w 2529349"/>
              <a:gd name="connsiteY6" fmla="*/ 2190135 h 5884606"/>
              <a:gd name="connsiteX7" fmla="*/ 2322871 w 2529349"/>
              <a:gd name="connsiteY7" fmla="*/ 2455606 h 5884606"/>
              <a:gd name="connsiteX8" fmla="*/ 2286000 w 2529349"/>
              <a:gd name="connsiteY8" fmla="*/ 2588342 h 5884606"/>
              <a:gd name="connsiteX9" fmla="*/ 2197510 w 2529349"/>
              <a:gd name="connsiteY9" fmla="*/ 2898058 h 5884606"/>
              <a:gd name="connsiteX10" fmla="*/ 2050026 w 2529349"/>
              <a:gd name="connsiteY10" fmla="*/ 3237271 h 5884606"/>
              <a:gd name="connsiteX11" fmla="*/ 1828800 w 2529349"/>
              <a:gd name="connsiteY11" fmla="*/ 3510116 h 5884606"/>
              <a:gd name="connsiteX12" fmla="*/ 1364226 w 2529349"/>
              <a:gd name="connsiteY12" fmla="*/ 3996813 h 5884606"/>
              <a:gd name="connsiteX13" fmla="*/ 892278 w 2529349"/>
              <a:gd name="connsiteY13" fmla="*/ 4513006 h 5884606"/>
              <a:gd name="connsiteX14" fmla="*/ 353962 w 2529349"/>
              <a:gd name="connsiteY14" fmla="*/ 5058697 h 5884606"/>
              <a:gd name="connsiteX15" fmla="*/ 221226 w 2529349"/>
              <a:gd name="connsiteY15" fmla="*/ 5257800 h 5884606"/>
              <a:gd name="connsiteX16" fmla="*/ 88491 w 2529349"/>
              <a:gd name="connsiteY16" fmla="*/ 5604387 h 5884606"/>
              <a:gd name="connsiteX17" fmla="*/ 0 w 2529349"/>
              <a:gd name="connsiteY17" fmla="*/ 5884606 h 588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9349" h="5884606">
                <a:moveTo>
                  <a:pt x="2529349" y="0"/>
                </a:moveTo>
                <a:lnTo>
                  <a:pt x="2448233" y="243348"/>
                </a:lnTo>
                <a:lnTo>
                  <a:pt x="2396613" y="494071"/>
                </a:lnTo>
                <a:lnTo>
                  <a:pt x="2330245" y="811161"/>
                </a:lnTo>
                <a:lnTo>
                  <a:pt x="2337620" y="1260987"/>
                </a:lnTo>
                <a:lnTo>
                  <a:pt x="2337620" y="1814051"/>
                </a:lnTo>
                <a:lnTo>
                  <a:pt x="2330245" y="2190135"/>
                </a:lnTo>
                <a:lnTo>
                  <a:pt x="2322871" y="2455606"/>
                </a:lnTo>
                <a:lnTo>
                  <a:pt x="2286000" y="2588342"/>
                </a:lnTo>
                <a:lnTo>
                  <a:pt x="2197510" y="2898058"/>
                </a:lnTo>
                <a:lnTo>
                  <a:pt x="2050026" y="3237271"/>
                </a:lnTo>
                <a:lnTo>
                  <a:pt x="1828800" y="3510116"/>
                </a:lnTo>
                <a:lnTo>
                  <a:pt x="1364226" y="3996813"/>
                </a:lnTo>
                <a:lnTo>
                  <a:pt x="892278" y="4513006"/>
                </a:lnTo>
                <a:lnTo>
                  <a:pt x="353962" y="5058697"/>
                </a:lnTo>
                <a:lnTo>
                  <a:pt x="221226" y="5257800"/>
                </a:lnTo>
                <a:lnTo>
                  <a:pt x="88491" y="5604387"/>
                </a:lnTo>
                <a:lnTo>
                  <a:pt x="0" y="5884606"/>
                </a:lnTo>
              </a:path>
            </a:pathLst>
          </a:custGeom>
          <a:no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図形 25">
            <a:extLst>
              <a:ext uri="{FF2B5EF4-FFF2-40B4-BE49-F238E27FC236}">
                <a16:creationId xmlns:a16="http://schemas.microsoft.com/office/drawing/2014/main" id="{E710599E-FF99-448C-A41A-720D95414AA0}"/>
              </a:ext>
            </a:extLst>
          </p:cNvPr>
          <p:cNvSpPr/>
          <p:nvPr/>
        </p:nvSpPr>
        <p:spPr>
          <a:xfrm>
            <a:off x="4223735" y="1743513"/>
            <a:ext cx="1637071" cy="235974"/>
          </a:xfrm>
          <a:custGeom>
            <a:avLst/>
            <a:gdLst>
              <a:gd name="connsiteX0" fmla="*/ 0 w 1637071"/>
              <a:gd name="connsiteY0" fmla="*/ 235974 h 235974"/>
              <a:gd name="connsiteX1" fmla="*/ 81116 w 1637071"/>
              <a:gd name="connsiteY1" fmla="*/ 132736 h 235974"/>
              <a:gd name="connsiteX2" fmla="*/ 140110 w 1637071"/>
              <a:gd name="connsiteY2" fmla="*/ 22123 h 235974"/>
              <a:gd name="connsiteX3" fmla="*/ 221226 w 1637071"/>
              <a:gd name="connsiteY3" fmla="*/ 0 h 235974"/>
              <a:gd name="connsiteX4" fmla="*/ 464574 w 1637071"/>
              <a:gd name="connsiteY4" fmla="*/ 0 h 235974"/>
              <a:gd name="connsiteX5" fmla="*/ 789039 w 1637071"/>
              <a:gd name="connsiteY5" fmla="*/ 22123 h 235974"/>
              <a:gd name="connsiteX6" fmla="*/ 1039761 w 1637071"/>
              <a:gd name="connsiteY6" fmla="*/ 36871 h 235974"/>
              <a:gd name="connsiteX7" fmla="*/ 1319981 w 1637071"/>
              <a:gd name="connsiteY7" fmla="*/ 51620 h 235974"/>
              <a:gd name="connsiteX8" fmla="*/ 1452716 w 1637071"/>
              <a:gd name="connsiteY8" fmla="*/ 58994 h 235974"/>
              <a:gd name="connsiteX9" fmla="*/ 1519084 w 1637071"/>
              <a:gd name="connsiteY9" fmla="*/ 88490 h 235974"/>
              <a:gd name="connsiteX10" fmla="*/ 1585452 w 1637071"/>
              <a:gd name="connsiteY10" fmla="*/ 117987 h 235974"/>
              <a:gd name="connsiteX11" fmla="*/ 1585452 w 1637071"/>
              <a:gd name="connsiteY11" fmla="*/ 117987 h 235974"/>
              <a:gd name="connsiteX12" fmla="*/ 1637071 w 1637071"/>
              <a:gd name="connsiteY12" fmla="*/ 176981 h 2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7071" h="235974">
                <a:moveTo>
                  <a:pt x="0" y="235974"/>
                </a:moveTo>
                <a:lnTo>
                  <a:pt x="81116" y="132736"/>
                </a:lnTo>
                <a:lnTo>
                  <a:pt x="140110" y="22123"/>
                </a:lnTo>
                <a:lnTo>
                  <a:pt x="221226" y="0"/>
                </a:lnTo>
                <a:lnTo>
                  <a:pt x="464574" y="0"/>
                </a:lnTo>
                <a:lnTo>
                  <a:pt x="789039" y="22123"/>
                </a:lnTo>
                <a:lnTo>
                  <a:pt x="1039761" y="36871"/>
                </a:lnTo>
                <a:lnTo>
                  <a:pt x="1319981" y="51620"/>
                </a:lnTo>
                <a:lnTo>
                  <a:pt x="1452716" y="58994"/>
                </a:lnTo>
                <a:lnTo>
                  <a:pt x="1519084" y="88490"/>
                </a:lnTo>
                <a:lnTo>
                  <a:pt x="1585452" y="117987"/>
                </a:lnTo>
                <a:lnTo>
                  <a:pt x="1585452" y="117987"/>
                </a:lnTo>
                <a:lnTo>
                  <a:pt x="1637071" y="176981"/>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4EFB202-960F-4FF1-88C0-8D0552BBAEBC}"/>
              </a:ext>
            </a:extLst>
          </p:cNvPr>
          <p:cNvSpPr txBox="1"/>
          <p:nvPr/>
        </p:nvSpPr>
        <p:spPr>
          <a:xfrm rot="18895466">
            <a:off x="2039844" y="5536782"/>
            <a:ext cx="549313" cy="138944"/>
          </a:xfrm>
          <a:prstGeom prst="rect">
            <a:avLst/>
          </a:prstGeom>
          <a:solidFill>
            <a:schemeClr val="bg1"/>
          </a:solidFill>
          <a:ln>
            <a:solidFill>
              <a:schemeClr val="tx1"/>
            </a:solidFill>
          </a:ln>
        </p:spPr>
        <p:txBody>
          <a:bodyPr wrap="none" lIns="18000" tIns="18000" rIns="18000" bIns="18000" rtlCol="0">
            <a:spAutoFit/>
          </a:bodyPr>
          <a:lstStyle/>
          <a:p>
            <a:pPr>
              <a:lnSpc>
                <a:spcPts val="800"/>
              </a:lnSpc>
            </a:pPr>
            <a:r>
              <a:rPr kumimoji="1" lang="ja-JP" altLang="en-US" sz="800" dirty="0">
                <a:latin typeface="BIZ UDPゴシック" panose="020B0400000000000000" pitchFamily="50" charset="-128"/>
                <a:ea typeface="BIZ UDPゴシック" panose="020B0400000000000000" pitchFamily="50" charset="-128"/>
              </a:rPr>
              <a:t>寝屋川市駅</a:t>
            </a:r>
          </a:p>
        </p:txBody>
      </p:sp>
      <p:sp>
        <p:nvSpPr>
          <p:cNvPr id="10" name="フリーフォーム: 図形 9">
            <a:extLst>
              <a:ext uri="{FF2B5EF4-FFF2-40B4-BE49-F238E27FC236}">
                <a16:creationId xmlns:a16="http://schemas.microsoft.com/office/drawing/2014/main" id="{92E1580A-890B-4F03-AF84-12E5CC72E0BF}"/>
              </a:ext>
            </a:extLst>
          </p:cNvPr>
          <p:cNvSpPr/>
          <p:nvPr/>
        </p:nvSpPr>
        <p:spPr>
          <a:xfrm>
            <a:off x="4801469" y="1810346"/>
            <a:ext cx="1333500" cy="1700213"/>
          </a:xfrm>
          <a:custGeom>
            <a:avLst/>
            <a:gdLst>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333500 w 1333500"/>
              <a:gd name="connsiteY11" fmla="*/ 690563 h 1700213"/>
              <a:gd name="connsiteX12" fmla="*/ 1204912 w 1333500"/>
              <a:gd name="connsiteY12" fmla="*/ 209550 h 1700213"/>
              <a:gd name="connsiteX13" fmla="*/ 1133475 w 1333500"/>
              <a:gd name="connsiteY13" fmla="*/ 128588 h 1700213"/>
              <a:gd name="connsiteX14" fmla="*/ 100012 w 1333500"/>
              <a:gd name="connsiteY14"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06425 w 1333500"/>
              <a:gd name="connsiteY11" fmla="*/ 1671042 h 1700213"/>
              <a:gd name="connsiteX12" fmla="*/ 1333500 w 1333500"/>
              <a:gd name="connsiteY12" fmla="*/ 690563 h 1700213"/>
              <a:gd name="connsiteX13" fmla="*/ 1204912 w 1333500"/>
              <a:gd name="connsiteY13" fmla="*/ 209550 h 1700213"/>
              <a:gd name="connsiteX14" fmla="*/ 1133475 w 1333500"/>
              <a:gd name="connsiteY14" fmla="*/ 128588 h 1700213"/>
              <a:gd name="connsiteX15" fmla="*/ 100012 w 1333500"/>
              <a:gd name="connsiteY15"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49287 w 1333500"/>
              <a:gd name="connsiteY11" fmla="*/ 1380529 h 1700213"/>
              <a:gd name="connsiteX12" fmla="*/ 1333500 w 1333500"/>
              <a:gd name="connsiteY12" fmla="*/ 690563 h 1700213"/>
              <a:gd name="connsiteX13" fmla="*/ 1204912 w 1333500"/>
              <a:gd name="connsiteY13" fmla="*/ 209550 h 1700213"/>
              <a:gd name="connsiteX14" fmla="*/ 1133475 w 1333500"/>
              <a:gd name="connsiteY14" fmla="*/ 128588 h 1700213"/>
              <a:gd name="connsiteX15" fmla="*/ 100012 w 1333500"/>
              <a:gd name="connsiteY15"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49287 w 1333500"/>
              <a:gd name="connsiteY11" fmla="*/ 1411485 h 1700213"/>
              <a:gd name="connsiteX12" fmla="*/ 1333500 w 1333500"/>
              <a:gd name="connsiteY12" fmla="*/ 690563 h 1700213"/>
              <a:gd name="connsiteX13" fmla="*/ 1204912 w 1333500"/>
              <a:gd name="connsiteY13" fmla="*/ 209550 h 1700213"/>
              <a:gd name="connsiteX14" fmla="*/ 1133475 w 1333500"/>
              <a:gd name="connsiteY14" fmla="*/ 128588 h 1700213"/>
              <a:gd name="connsiteX15" fmla="*/ 100012 w 1333500"/>
              <a:gd name="connsiteY15"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27855 w 1333500"/>
              <a:gd name="connsiteY11" fmla="*/ 1411485 h 1700213"/>
              <a:gd name="connsiteX12" fmla="*/ 1333500 w 1333500"/>
              <a:gd name="connsiteY12" fmla="*/ 690563 h 1700213"/>
              <a:gd name="connsiteX13" fmla="*/ 1204912 w 1333500"/>
              <a:gd name="connsiteY13" fmla="*/ 209550 h 1700213"/>
              <a:gd name="connsiteX14" fmla="*/ 1133475 w 1333500"/>
              <a:gd name="connsiteY14" fmla="*/ 128588 h 1700213"/>
              <a:gd name="connsiteX15" fmla="*/ 100012 w 1333500"/>
              <a:gd name="connsiteY15"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27855 w 1333500"/>
              <a:gd name="connsiteY11" fmla="*/ 1411485 h 1700213"/>
              <a:gd name="connsiteX12" fmla="*/ 1230237 w 1333500"/>
              <a:gd name="connsiteY12" fmla="*/ 1416248 h 1700213"/>
              <a:gd name="connsiteX13" fmla="*/ 1333500 w 1333500"/>
              <a:gd name="connsiteY13" fmla="*/ 690563 h 1700213"/>
              <a:gd name="connsiteX14" fmla="*/ 1204912 w 1333500"/>
              <a:gd name="connsiteY14" fmla="*/ 209550 h 1700213"/>
              <a:gd name="connsiteX15" fmla="*/ 1133475 w 1333500"/>
              <a:gd name="connsiteY15" fmla="*/ 128588 h 1700213"/>
              <a:gd name="connsiteX16" fmla="*/ 100012 w 1333500"/>
              <a:gd name="connsiteY16"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27855 w 1333500"/>
              <a:gd name="connsiteY11" fmla="*/ 1411485 h 1700213"/>
              <a:gd name="connsiteX12" fmla="*/ 1237381 w 1333500"/>
              <a:gd name="connsiteY12" fmla="*/ 1344810 h 1700213"/>
              <a:gd name="connsiteX13" fmla="*/ 1333500 w 1333500"/>
              <a:gd name="connsiteY13" fmla="*/ 690563 h 1700213"/>
              <a:gd name="connsiteX14" fmla="*/ 1204912 w 1333500"/>
              <a:gd name="connsiteY14" fmla="*/ 209550 h 1700213"/>
              <a:gd name="connsiteX15" fmla="*/ 1133475 w 1333500"/>
              <a:gd name="connsiteY15" fmla="*/ 128588 h 1700213"/>
              <a:gd name="connsiteX16" fmla="*/ 100012 w 1333500"/>
              <a:gd name="connsiteY16"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27855 w 1333500"/>
              <a:gd name="connsiteY11" fmla="*/ 1411485 h 1700213"/>
              <a:gd name="connsiteX12" fmla="*/ 1027831 w 1333500"/>
              <a:gd name="connsiteY12" fmla="*/ 1304329 h 1700213"/>
              <a:gd name="connsiteX13" fmla="*/ 1333500 w 1333500"/>
              <a:gd name="connsiteY13" fmla="*/ 690563 h 1700213"/>
              <a:gd name="connsiteX14" fmla="*/ 1204912 w 1333500"/>
              <a:gd name="connsiteY14" fmla="*/ 209550 h 1700213"/>
              <a:gd name="connsiteX15" fmla="*/ 1133475 w 1333500"/>
              <a:gd name="connsiteY15" fmla="*/ 128588 h 1700213"/>
              <a:gd name="connsiteX16" fmla="*/ 100012 w 1333500"/>
              <a:gd name="connsiteY16"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27855 w 1333500"/>
              <a:gd name="connsiteY11" fmla="*/ 1411485 h 1700213"/>
              <a:gd name="connsiteX12" fmla="*/ 1027831 w 1333500"/>
              <a:gd name="connsiteY12" fmla="*/ 1304329 h 1700213"/>
              <a:gd name="connsiteX13" fmla="*/ 1027831 w 1333500"/>
              <a:gd name="connsiteY13" fmla="*/ 1301948 h 1700213"/>
              <a:gd name="connsiteX14" fmla="*/ 1333500 w 1333500"/>
              <a:gd name="connsiteY14" fmla="*/ 690563 h 1700213"/>
              <a:gd name="connsiteX15" fmla="*/ 1204912 w 1333500"/>
              <a:gd name="connsiteY15" fmla="*/ 209550 h 1700213"/>
              <a:gd name="connsiteX16" fmla="*/ 1133475 w 1333500"/>
              <a:gd name="connsiteY16" fmla="*/ 128588 h 1700213"/>
              <a:gd name="connsiteX17" fmla="*/ 100012 w 1333500"/>
              <a:gd name="connsiteY17"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27855 w 1333500"/>
              <a:gd name="connsiteY11" fmla="*/ 1411485 h 1700213"/>
              <a:gd name="connsiteX12" fmla="*/ 1027831 w 1333500"/>
              <a:gd name="connsiteY12" fmla="*/ 1304329 h 1700213"/>
              <a:gd name="connsiteX13" fmla="*/ 1063550 w 1333500"/>
              <a:gd name="connsiteY13" fmla="*/ 1235273 h 1700213"/>
              <a:gd name="connsiteX14" fmla="*/ 1333500 w 1333500"/>
              <a:gd name="connsiteY14" fmla="*/ 690563 h 1700213"/>
              <a:gd name="connsiteX15" fmla="*/ 1204912 w 1333500"/>
              <a:gd name="connsiteY15" fmla="*/ 209550 h 1700213"/>
              <a:gd name="connsiteX16" fmla="*/ 1133475 w 1333500"/>
              <a:gd name="connsiteY16" fmla="*/ 128588 h 1700213"/>
              <a:gd name="connsiteX17" fmla="*/ 100012 w 1333500"/>
              <a:gd name="connsiteY17"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27855 w 1333500"/>
              <a:gd name="connsiteY11" fmla="*/ 1411485 h 1700213"/>
              <a:gd name="connsiteX12" fmla="*/ 1027831 w 1333500"/>
              <a:gd name="connsiteY12" fmla="*/ 1304329 h 1700213"/>
              <a:gd name="connsiteX13" fmla="*/ 1063550 w 1333500"/>
              <a:gd name="connsiteY13" fmla="*/ 1235273 h 1700213"/>
              <a:gd name="connsiteX14" fmla="*/ 1068312 w 1333500"/>
              <a:gd name="connsiteY14" fmla="*/ 1235273 h 1700213"/>
              <a:gd name="connsiteX15" fmla="*/ 1333500 w 1333500"/>
              <a:gd name="connsiteY15" fmla="*/ 690563 h 1700213"/>
              <a:gd name="connsiteX16" fmla="*/ 1204912 w 1333500"/>
              <a:gd name="connsiteY16" fmla="*/ 209550 h 1700213"/>
              <a:gd name="connsiteX17" fmla="*/ 1133475 w 1333500"/>
              <a:gd name="connsiteY17" fmla="*/ 128588 h 1700213"/>
              <a:gd name="connsiteX18" fmla="*/ 100012 w 1333500"/>
              <a:gd name="connsiteY18" fmla="*/ 0 h 1700213"/>
              <a:gd name="connsiteX0" fmla="*/ 100012 w 1333500"/>
              <a:gd name="connsiteY0" fmla="*/ 0 h 1700213"/>
              <a:gd name="connsiteX1" fmla="*/ 0 w 1333500"/>
              <a:gd name="connsiteY1" fmla="*/ 352425 h 1700213"/>
              <a:gd name="connsiteX2" fmla="*/ 185737 w 1333500"/>
              <a:gd name="connsiteY2" fmla="*/ 385763 h 1700213"/>
              <a:gd name="connsiteX3" fmla="*/ 180975 w 1333500"/>
              <a:gd name="connsiteY3" fmla="*/ 471488 h 1700213"/>
              <a:gd name="connsiteX4" fmla="*/ 180975 w 1333500"/>
              <a:gd name="connsiteY4" fmla="*/ 1100138 h 1700213"/>
              <a:gd name="connsiteX5" fmla="*/ 233362 w 1333500"/>
              <a:gd name="connsiteY5" fmla="*/ 1100138 h 1700213"/>
              <a:gd name="connsiteX6" fmla="*/ 200025 w 1333500"/>
              <a:gd name="connsiteY6" fmla="*/ 1514475 h 1700213"/>
              <a:gd name="connsiteX7" fmla="*/ 590550 w 1333500"/>
              <a:gd name="connsiteY7" fmla="*/ 1552575 h 1700213"/>
              <a:gd name="connsiteX8" fmla="*/ 938212 w 1333500"/>
              <a:gd name="connsiteY8" fmla="*/ 1619250 h 1700213"/>
              <a:gd name="connsiteX9" fmla="*/ 1171575 w 1333500"/>
              <a:gd name="connsiteY9" fmla="*/ 1700213 h 1700213"/>
              <a:gd name="connsiteX10" fmla="*/ 1200150 w 1333500"/>
              <a:gd name="connsiteY10" fmla="*/ 1671638 h 1700213"/>
              <a:gd name="connsiteX11" fmla="*/ 1227855 w 1333500"/>
              <a:gd name="connsiteY11" fmla="*/ 1411485 h 1700213"/>
              <a:gd name="connsiteX12" fmla="*/ 1027831 w 1333500"/>
              <a:gd name="connsiteY12" fmla="*/ 1304329 h 1700213"/>
              <a:gd name="connsiteX13" fmla="*/ 1063550 w 1333500"/>
              <a:gd name="connsiteY13" fmla="*/ 1235273 h 1700213"/>
              <a:gd name="connsiteX14" fmla="*/ 1249287 w 1333500"/>
              <a:gd name="connsiteY14" fmla="*/ 1354336 h 1700213"/>
              <a:gd name="connsiteX15" fmla="*/ 1333500 w 1333500"/>
              <a:gd name="connsiteY15" fmla="*/ 690563 h 1700213"/>
              <a:gd name="connsiteX16" fmla="*/ 1204912 w 1333500"/>
              <a:gd name="connsiteY16" fmla="*/ 209550 h 1700213"/>
              <a:gd name="connsiteX17" fmla="*/ 1133475 w 1333500"/>
              <a:gd name="connsiteY17" fmla="*/ 128588 h 1700213"/>
              <a:gd name="connsiteX18" fmla="*/ 100012 w 1333500"/>
              <a:gd name="connsiteY18" fmla="*/ 0 h 170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500" h="1700213">
                <a:moveTo>
                  <a:pt x="100012" y="0"/>
                </a:moveTo>
                <a:lnTo>
                  <a:pt x="0" y="352425"/>
                </a:lnTo>
                <a:lnTo>
                  <a:pt x="185737" y="385763"/>
                </a:lnTo>
                <a:lnTo>
                  <a:pt x="180975" y="471488"/>
                </a:lnTo>
                <a:lnTo>
                  <a:pt x="180975" y="1100138"/>
                </a:lnTo>
                <a:lnTo>
                  <a:pt x="233362" y="1100138"/>
                </a:lnTo>
                <a:lnTo>
                  <a:pt x="200025" y="1514475"/>
                </a:lnTo>
                <a:lnTo>
                  <a:pt x="590550" y="1552575"/>
                </a:lnTo>
                <a:lnTo>
                  <a:pt x="938212" y="1619250"/>
                </a:lnTo>
                <a:lnTo>
                  <a:pt x="1171575" y="1700213"/>
                </a:lnTo>
                <a:lnTo>
                  <a:pt x="1200150" y="1671638"/>
                </a:lnTo>
                <a:lnTo>
                  <a:pt x="1227855" y="1411485"/>
                </a:lnTo>
                <a:lnTo>
                  <a:pt x="1027831" y="1304329"/>
                </a:lnTo>
                <a:lnTo>
                  <a:pt x="1063550" y="1235273"/>
                </a:lnTo>
                <a:lnTo>
                  <a:pt x="1249287" y="1354336"/>
                </a:lnTo>
                <a:lnTo>
                  <a:pt x="1333500" y="690563"/>
                </a:lnTo>
                <a:lnTo>
                  <a:pt x="1204912" y="209550"/>
                </a:lnTo>
                <a:lnTo>
                  <a:pt x="1133475" y="128588"/>
                </a:lnTo>
                <a:lnTo>
                  <a:pt x="100012" y="0"/>
                </a:lnTo>
                <a:close/>
              </a:path>
            </a:pathLst>
          </a:custGeom>
          <a:solidFill>
            <a:srgbClr val="FF0000">
              <a:alpha val="25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0832F6F8-BEBA-4BB6-AABB-82DBF1E31615}"/>
              </a:ext>
            </a:extLst>
          </p:cNvPr>
          <p:cNvSpPr txBox="1"/>
          <p:nvPr/>
        </p:nvSpPr>
        <p:spPr>
          <a:xfrm>
            <a:off x="5350757" y="2433503"/>
            <a:ext cx="446720" cy="138944"/>
          </a:xfrm>
          <a:prstGeom prst="rect">
            <a:avLst/>
          </a:prstGeom>
          <a:solidFill>
            <a:schemeClr val="bg1"/>
          </a:solidFill>
          <a:ln>
            <a:noFill/>
          </a:ln>
        </p:spPr>
        <p:txBody>
          <a:bodyPr wrap="none" lIns="18000" tIns="18000" rIns="18000" bIns="18000" rtlCol="0">
            <a:spAutoFit/>
          </a:bodyPr>
          <a:lstStyle/>
          <a:p>
            <a:pPr>
              <a:lnSpc>
                <a:spcPts val="800"/>
              </a:lnSpc>
            </a:pPr>
            <a:r>
              <a:rPr kumimoji="1" lang="ja-JP" altLang="en-US" sz="800" b="1" dirty="0">
                <a:solidFill>
                  <a:srgbClr val="FF0000"/>
                </a:solidFill>
                <a:latin typeface="BIZ UDPゴシック" panose="020B0400000000000000" pitchFamily="50" charset="-128"/>
                <a:ea typeface="BIZ UDPゴシック" panose="020B0400000000000000" pitchFamily="50" charset="-128"/>
              </a:rPr>
              <a:t>高専跡地</a:t>
            </a:r>
          </a:p>
        </p:txBody>
      </p:sp>
      <p:sp>
        <p:nvSpPr>
          <p:cNvPr id="25" name="フリーフォーム: 図形 24">
            <a:extLst>
              <a:ext uri="{FF2B5EF4-FFF2-40B4-BE49-F238E27FC236}">
                <a16:creationId xmlns:a16="http://schemas.microsoft.com/office/drawing/2014/main" id="{29799F7E-BDB6-40FD-BBC1-7D5E0A8CD59E}"/>
              </a:ext>
            </a:extLst>
          </p:cNvPr>
          <p:cNvSpPr/>
          <p:nvPr/>
        </p:nvSpPr>
        <p:spPr>
          <a:xfrm>
            <a:off x="3716595" y="1922471"/>
            <a:ext cx="3141407" cy="2005780"/>
          </a:xfrm>
          <a:custGeom>
            <a:avLst/>
            <a:gdLst>
              <a:gd name="connsiteX0" fmla="*/ 0 w 3141407"/>
              <a:gd name="connsiteY0" fmla="*/ 0 h 2005780"/>
              <a:gd name="connsiteX1" fmla="*/ 243349 w 3141407"/>
              <a:gd name="connsiteY1" fmla="*/ 22122 h 2005780"/>
              <a:gd name="connsiteX2" fmla="*/ 405581 w 3141407"/>
              <a:gd name="connsiteY2" fmla="*/ 36871 h 2005780"/>
              <a:gd name="connsiteX3" fmla="*/ 486697 w 3141407"/>
              <a:gd name="connsiteY3" fmla="*/ 81116 h 2005780"/>
              <a:gd name="connsiteX4" fmla="*/ 560439 w 3141407"/>
              <a:gd name="connsiteY4" fmla="*/ 169606 h 2005780"/>
              <a:gd name="connsiteX5" fmla="*/ 597310 w 3141407"/>
              <a:gd name="connsiteY5" fmla="*/ 221225 h 2005780"/>
              <a:gd name="connsiteX6" fmla="*/ 626807 w 3141407"/>
              <a:gd name="connsiteY6" fmla="*/ 309716 h 2005780"/>
              <a:gd name="connsiteX7" fmla="*/ 648929 w 3141407"/>
              <a:gd name="connsiteY7" fmla="*/ 449825 h 2005780"/>
              <a:gd name="connsiteX8" fmla="*/ 648929 w 3141407"/>
              <a:gd name="connsiteY8" fmla="*/ 589935 h 2005780"/>
              <a:gd name="connsiteX9" fmla="*/ 656304 w 3141407"/>
              <a:gd name="connsiteY9" fmla="*/ 722671 h 2005780"/>
              <a:gd name="connsiteX10" fmla="*/ 656304 w 3141407"/>
              <a:gd name="connsiteY10" fmla="*/ 870154 h 2005780"/>
              <a:gd name="connsiteX11" fmla="*/ 671052 w 3141407"/>
              <a:gd name="connsiteY11" fmla="*/ 973393 h 2005780"/>
              <a:gd name="connsiteX12" fmla="*/ 685800 w 3141407"/>
              <a:gd name="connsiteY12" fmla="*/ 1084006 h 2005780"/>
              <a:gd name="connsiteX13" fmla="*/ 737420 w 3141407"/>
              <a:gd name="connsiteY13" fmla="*/ 1209367 h 2005780"/>
              <a:gd name="connsiteX14" fmla="*/ 796413 w 3141407"/>
              <a:gd name="connsiteY14" fmla="*/ 1290483 h 2005780"/>
              <a:gd name="connsiteX15" fmla="*/ 877529 w 3141407"/>
              <a:gd name="connsiteY15" fmla="*/ 1364225 h 2005780"/>
              <a:gd name="connsiteX16" fmla="*/ 1002891 w 3141407"/>
              <a:gd name="connsiteY16" fmla="*/ 1415845 h 2005780"/>
              <a:gd name="connsiteX17" fmla="*/ 1201994 w 3141407"/>
              <a:gd name="connsiteY17" fmla="*/ 1460090 h 2005780"/>
              <a:gd name="connsiteX18" fmla="*/ 1371600 w 3141407"/>
              <a:gd name="connsiteY18" fmla="*/ 1496961 h 2005780"/>
              <a:gd name="connsiteX19" fmla="*/ 1592826 w 3141407"/>
              <a:gd name="connsiteY19" fmla="*/ 1511709 h 2005780"/>
              <a:gd name="connsiteX20" fmla="*/ 1755058 w 3141407"/>
              <a:gd name="connsiteY20" fmla="*/ 1526458 h 2005780"/>
              <a:gd name="connsiteX21" fmla="*/ 2027904 w 3141407"/>
              <a:gd name="connsiteY21" fmla="*/ 1592825 h 2005780"/>
              <a:gd name="connsiteX22" fmla="*/ 2241755 w 3141407"/>
              <a:gd name="connsiteY22" fmla="*/ 1651819 h 2005780"/>
              <a:gd name="connsiteX23" fmla="*/ 2507226 w 3141407"/>
              <a:gd name="connsiteY23" fmla="*/ 1732935 h 2005780"/>
              <a:gd name="connsiteX24" fmla="*/ 2713704 w 3141407"/>
              <a:gd name="connsiteY24" fmla="*/ 1806677 h 2005780"/>
              <a:gd name="connsiteX25" fmla="*/ 2927555 w 3141407"/>
              <a:gd name="connsiteY25" fmla="*/ 1887793 h 2005780"/>
              <a:gd name="connsiteX26" fmla="*/ 3097162 w 3141407"/>
              <a:gd name="connsiteY26" fmla="*/ 1976283 h 2005780"/>
              <a:gd name="connsiteX27" fmla="*/ 3141407 w 3141407"/>
              <a:gd name="connsiteY27" fmla="*/ 2005780 h 200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41407" h="2005780">
                <a:moveTo>
                  <a:pt x="0" y="0"/>
                </a:moveTo>
                <a:lnTo>
                  <a:pt x="243349" y="22122"/>
                </a:lnTo>
                <a:lnTo>
                  <a:pt x="405581" y="36871"/>
                </a:lnTo>
                <a:lnTo>
                  <a:pt x="486697" y="81116"/>
                </a:lnTo>
                <a:lnTo>
                  <a:pt x="560439" y="169606"/>
                </a:lnTo>
                <a:lnTo>
                  <a:pt x="597310" y="221225"/>
                </a:lnTo>
                <a:lnTo>
                  <a:pt x="626807" y="309716"/>
                </a:lnTo>
                <a:lnTo>
                  <a:pt x="648929" y="449825"/>
                </a:lnTo>
                <a:lnTo>
                  <a:pt x="648929" y="589935"/>
                </a:lnTo>
                <a:lnTo>
                  <a:pt x="656304" y="722671"/>
                </a:lnTo>
                <a:lnTo>
                  <a:pt x="656304" y="870154"/>
                </a:lnTo>
                <a:lnTo>
                  <a:pt x="671052" y="973393"/>
                </a:lnTo>
                <a:lnTo>
                  <a:pt x="685800" y="1084006"/>
                </a:lnTo>
                <a:lnTo>
                  <a:pt x="737420" y="1209367"/>
                </a:lnTo>
                <a:lnTo>
                  <a:pt x="796413" y="1290483"/>
                </a:lnTo>
                <a:lnTo>
                  <a:pt x="877529" y="1364225"/>
                </a:lnTo>
                <a:lnTo>
                  <a:pt x="1002891" y="1415845"/>
                </a:lnTo>
                <a:lnTo>
                  <a:pt x="1201994" y="1460090"/>
                </a:lnTo>
                <a:lnTo>
                  <a:pt x="1371600" y="1496961"/>
                </a:lnTo>
                <a:lnTo>
                  <a:pt x="1592826" y="1511709"/>
                </a:lnTo>
                <a:lnTo>
                  <a:pt x="1755058" y="1526458"/>
                </a:lnTo>
                <a:lnTo>
                  <a:pt x="2027904" y="1592825"/>
                </a:lnTo>
                <a:lnTo>
                  <a:pt x="2241755" y="1651819"/>
                </a:lnTo>
                <a:lnTo>
                  <a:pt x="2507226" y="1732935"/>
                </a:lnTo>
                <a:lnTo>
                  <a:pt x="2713704" y="1806677"/>
                </a:lnTo>
                <a:lnTo>
                  <a:pt x="2927555" y="1887793"/>
                </a:lnTo>
                <a:lnTo>
                  <a:pt x="3097162" y="1976283"/>
                </a:lnTo>
                <a:lnTo>
                  <a:pt x="3141407" y="2005780"/>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id="{AE80851B-6353-4DFE-94F3-EB51FF97CAED}"/>
              </a:ext>
            </a:extLst>
          </p:cNvPr>
          <p:cNvSpPr/>
          <p:nvPr/>
        </p:nvSpPr>
        <p:spPr>
          <a:xfrm>
            <a:off x="6819029" y="3872168"/>
            <a:ext cx="825910" cy="383458"/>
          </a:xfrm>
          <a:custGeom>
            <a:avLst/>
            <a:gdLst>
              <a:gd name="connsiteX0" fmla="*/ 29497 w 825910"/>
              <a:gd name="connsiteY0" fmla="*/ 51620 h 383458"/>
              <a:gd name="connsiteX1" fmla="*/ 0 w 825910"/>
              <a:gd name="connsiteY1" fmla="*/ 95865 h 383458"/>
              <a:gd name="connsiteX2" fmla="*/ 88491 w 825910"/>
              <a:gd name="connsiteY2" fmla="*/ 154858 h 383458"/>
              <a:gd name="connsiteX3" fmla="*/ 235974 w 825910"/>
              <a:gd name="connsiteY3" fmla="*/ 235974 h 383458"/>
              <a:gd name="connsiteX4" fmla="*/ 457200 w 825910"/>
              <a:gd name="connsiteY4" fmla="*/ 302342 h 383458"/>
              <a:gd name="connsiteX5" fmla="*/ 626807 w 825910"/>
              <a:gd name="connsiteY5" fmla="*/ 383458 h 383458"/>
              <a:gd name="connsiteX6" fmla="*/ 707923 w 825910"/>
              <a:gd name="connsiteY6" fmla="*/ 383458 h 383458"/>
              <a:gd name="connsiteX7" fmla="*/ 811162 w 825910"/>
              <a:gd name="connsiteY7" fmla="*/ 346587 h 383458"/>
              <a:gd name="connsiteX8" fmla="*/ 825910 w 825910"/>
              <a:gd name="connsiteY8" fmla="*/ 280220 h 383458"/>
              <a:gd name="connsiteX9" fmla="*/ 722671 w 825910"/>
              <a:gd name="connsiteY9" fmla="*/ 228600 h 383458"/>
              <a:gd name="connsiteX10" fmla="*/ 516194 w 825910"/>
              <a:gd name="connsiteY10" fmla="*/ 162233 h 383458"/>
              <a:gd name="connsiteX11" fmla="*/ 250723 w 825910"/>
              <a:gd name="connsiteY11" fmla="*/ 73742 h 383458"/>
              <a:gd name="connsiteX12" fmla="*/ 110613 w 825910"/>
              <a:gd name="connsiteY12" fmla="*/ 29497 h 383458"/>
              <a:gd name="connsiteX13" fmla="*/ 58994 w 825910"/>
              <a:gd name="connsiteY13" fmla="*/ 0 h 383458"/>
              <a:gd name="connsiteX14" fmla="*/ 29497 w 825910"/>
              <a:gd name="connsiteY14" fmla="*/ 51620 h 38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5910" h="383458">
                <a:moveTo>
                  <a:pt x="29497" y="51620"/>
                </a:moveTo>
                <a:lnTo>
                  <a:pt x="0" y="95865"/>
                </a:lnTo>
                <a:lnTo>
                  <a:pt x="88491" y="154858"/>
                </a:lnTo>
                <a:lnTo>
                  <a:pt x="235974" y="235974"/>
                </a:lnTo>
                <a:lnTo>
                  <a:pt x="457200" y="302342"/>
                </a:lnTo>
                <a:lnTo>
                  <a:pt x="626807" y="383458"/>
                </a:lnTo>
                <a:lnTo>
                  <a:pt x="707923" y="383458"/>
                </a:lnTo>
                <a:lnTo>
                  <a:pt x="811162" y="346587"/>
                </a:lnTo>
                <a:lnTo>
                  <a:pt x="825910" y="280220"/>
                </a:lnTo>
                <a:lnTo>
                  <a:pt x="722671" y="228600"/>
                </a:lnTo>
                <a:lnTo>
                  <a:pt x="516194" y="162233"/>
                </a:lnTo>
                <a:lnTo>
                  <a:pt x="250723" y="73742"/>
                </a:lnTo>
                <a:lnTo>
                  <a:pt x="110613" y="29497"/>
                </a:lnTo>
                <a:lnTo>
                  <a:pt x="58994" y="0"/>
                </a:lnTo>
                <a:lnTo>
                  <a:pt x="29497" y="516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79AFD933-9771-41B4-B7BC-2353F9912B3A}"/>
              </a:ext>
            </a:extLst>
          </p:cNvPr>
          <p:cNvSpPr/>
          <p:nvPr/>
        </p:nvSpPr>
        <p:spPr>
          <a:xfrm>
            <a:off x="7626033" y="3577054"/>
            <a:ext cx="1895167" cy="612058"/>
          </a:xfrm>
          <a:custGeom>
            <a:avLst/>
            <a:gdLst>
              <a:gd name="connsiteX0" fmla="*/ 0 w 1895167"/>
              <a:gd name="connsiteY0" fmla="*/ 604684 h 612058"/>
              <a:gd name="connsiteX1" fmla="*/ 184355 w 1895167"/>
              <a:gd name="connsiteY1" fmla="*/ 612058 h 612058"/>
              <a:gd name="connsiteX2" fmla="*/ 317090 w 1895167"/>
              <a:gd name="connsiteY2" fmla="*/ 597310 h 612058"/>
              <a:gd name="connsiteX3" fmla="*/ 471948 w 1895167"/>
              <a:gd name="connsiteY3" fmla="*/ 538316 h 612058"/>
              <a:gd name="connsiteX4" fmla="*/ 582561 w 1895167"/>
              <a:gd name="connsiteY4" fmla="*/ 501446 h 612058"/>
              <a:gd name="connsiteX5" fmla="*/ 774290 w 1895167"/>
              <a:gd name="connsiteY5" fmla="*/ 471949 h 612058"/>
              <a:gd name="connsiteX6" fmla="*/ 943896 w 1895167"/>
              <a:gd name="connsiteY6" fmla="*/ 442452 h 612058"/>
              <a:gd name="connsiteX7" fmla="*/ 1135626 w 1895167"/>
              <a:gd name="connsiteY7" fmla="*/ 390833 h 612058"/>
              <a:gd name="connsiteX8" fmla="*/ 1371600 w 1895167"/>
              <a:gd name="connsiteY8" fmla="*/ 302342 h 612058"/>
              <a:gd name="connsiteX9" fmla="*/ 1533832 w 1895167"/>
              <a:gd name="connsiteY9" fmla="*/ 206478 h 612058"/>
              <a:gd name="connsiteX10" fmla="*/ 1622322 w 1895167"/>
              <a:gd name="connsiteY10" fmla="*/ 110613 h 612058"/>
              <a:gd name="connsiteX11" fmla="*/ 1725561 w 1895167"/>
              <a:gd name="connsiteY11" fmla="*/ 44246 h 612058"/>
              <a:gd name="connsiteX12" fmla="*/ 1799303 w 1895167"/>
              <a:gd name="connsiteY12" fmla="*/ 29497 h 612058"/>
              <a:gd name="connsiteX13" fmla="*/ 1799303 w 1895167"/>
              <a:gd name="connsiteY13" fmla="*/ 29497 h 612058"/>
              <a:gd name="connsiteX14" fmla="*/ 1895167 w 1895167"/>
              <a:gd name="connsiteY14" fmla="*/ 0 h 61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5167" h="612058">
                <a:moveTo>
                  <a:pt x="0" y="604684"/>
                </a:moveTo>
                <a:lnTo>
                  <a:pt x="184355" y="612058"/>
                </a:lnTo>
                <a:lnTo>
                  <a:pt x="317090" y="597310"/>
                </a:lnTo>
                <a:lnTo>
                  <a:pt x="471948" y="538316"/>
                </a:lnTo>
                <a:lnTo>
                  <a:pt x="582561" y="501446"/>
                </a:lnTo>
                <a:lnTo>
                  <a:pt x="774290" y="471949"/>
                </a:lnTo>
                <a:lnTo>
                  <a:pt x="943896" y="442452"/>
                </a:lnTo>
                <a:lnTo>
                  <a:pt x="1135626" y="390833"/>
                </a:lnTo>
                <a:lnTo>
                  <a:pt x="1371600" y="302342"/>
                </a:lnTo>
                <a:lnTo>
                  <a:pt x="1533832" y="206478"/>
                </a:lnTo>
                <a:lnTo>
                  <a:pt x="1622322" y="110613"/>
                </a:lnTo>
                <a:lnTo>
                  <a:pt x="1725561" y="44246"/>
                </a:lnTo>
                <a:lnTo>
                  <a:pt x="1799303" y="29497"/>
                </a:lnTo>
                <a:lnTo>
                  <a:pt x="1799303" y="29497"/>
                </a:lnTo>
                <a:lnTo>
                  <a:pt x="1895167" y="0"/>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ABE67C9A-38F0-418E-9705-57F4CC1024AB}"/>
              </a:ext>
            </a:extLst>
          </p:cNvPr>
          <p:cNvSpPr/>
          <p:nvPr/>
        </p:nvSpPr>
        <p:spPr>
          <a:xfrm>
            <a:off x="2324229" y="1922011"/>
            <a:ext cx="1390650" cy="2409825"/>
          </a:xfrm>
          <a:custGeom>
            <a:avLst/>
            <a:gdLst>
              <a:gd name="connsiteX0" fmla="*/ 1390650 w 1390650"/>
              <a:gd name="connsiteY0" fmla="*/ 0 h 2409825"/>
              <a:gd name="connsiteX1" fmla="*/ 1309688 w 1390650"/>
              <a:gd name="connsiteY1" fmla="*/ 0 h 2409825"/>
              <a:gd name="connsiteX2" fmla="*/ 1233488 w 1390650"/>
              <a:gd name="connsiteY2" fmla="*/ 33337 h 2409825"/>
              <a:gd name="connsiteX3" fmla="*/ 1147763 w 1390650"/>
              <a:gd name="connsiteY3" fmla="*/ 100012 h 2409825"/>
              <a:gd name="connsiteX4" fmla="*/ 1085850 w 1390650"/>
              <a:gd name="connsiteY4" fmla="*/ 176212 h 2409825"/>
              <a:gd name="connsiteX5" fmla="*/ 995363 w 1390650"/>
              <a:gd name="connsiteY5" fmla="*/ 304800 h 2409825"/>
              <a:gd name="connsiteX6" fmla="*/ 923925 w 1390650"/>
              <a:gd name="connsiteY6" fmla="*/ 409575 h 2409825"/>
              <a:gd name="connsiteX7" fmla="*/ 804863 w 1390650"/>
              <a:gd name="connsiteY7" fmla="*/ 523875 h 2409825"/>
              <a:gd name="connsiteX8" fmla="*/ 661988 w 1390650"/>
              <a:gd name="connsiteY8" fmla="*/ 695325 h 2409825"/>
              <a:gd name="connsiteX9" fmla="*/ 509588 w 1390650"/>
              <a:gd name="connsiteY9" fmla="*/ 852487 h 2409825"/>
              <a:gd name="connsiteX10" fmla="*/ 400050 w 1390650"/>
              <a:gd name="connsiteY10" fmla="*/ 981075 h 2409825"/>
              <a:gd name="connsiteX11" fmla="*/ 314325 w 1390650"/>
              <a:gd name="connsiteY11" fmla="*/ 1081087 h 2409825"/>
              <a:gd name="connsiteX12" fmla="*/ 257175 w 1390650"/>
              <a:gd name="connsiteY12" fmla="*/ 1176337 h 2409825"/>
              <a:gd name="connsiteX13" fmla="*/ 185738 w 1390650"/>
              <a:gd name="connsiteY13" fmla="*/ 1252537 h 2409825"/>
              <a:gd name="connsiteX14" fmla="*/ 104775 w 1390650"/>
              <a:gd name="connsiteY14" fmla="*/ 1381125 h 2409825"/>
              <a:gd name="connsiteX15" fmla="*/ 42863 w 1390650"/>
              <a:gd name="connsiteY15" fmla="*/ 1528762 h 2409825"/>
              <a:gd name="connsiteX16" fmla="*/ 14288 w 1390650"/>
              <a:gd name="connsiteY16" fmla="*/ 1681162 h 2409825"/>
              <a:gd name="connsiteX17" fmla="*/ 0 w 1390650"/>
              <a:gd name="connsiteY17" fmla="*/ 1857375 h 2409825"/>
              <a:gd name="connsiteX18" fmla="*/ 23813 w 1390650"/>
              <a:gd name="connsiteY18" fmla="*/ 2009775 h 2409825"/>
              <a:gd name="connsiteX19" fmla="*/ 33338 w 1390650"/>
              <a:gd name="connsiteY19" fmla="*/ 2133600 h 2409825"/>
              <a:gd name="connsiteX20" fmla="*/ 76200 w 1390650"/>
              <a:gd name="connsiteY20" fmla="*/ 2400300 h 2409825"/>
              <a:gd name="connsiteX21" fmla="*/ 76200 w 1390650"/>
              <a:gd name="connsiteY21" fmla="*/ 2405062 h 2409825"/>
              <a:gd name="connsiteX22" fmla="*/ 76200 w 1390650"/>
              <a:gd name="connsiteY22" fmla="*/ 2409825 h 240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0650" h="2409825">
                <a:moveTo>
                  <a:pt x="1390650" y="0"/>
                </a:moveTo>
                <a:lnTo>
                  <a:pt x="1309688" y="0"/>
                </a:lnTo>
                <a:lnTo>
                  <a:pt x="1233488" y="33337"/>
                </a:lnTo>
                <a:lnTo>
                  <a:pt x="1147763" y="100012"/>
                </a:lnTo>
                <a:lnTo>
                  <a:pt x="1085850" y="176212"/>
                </a:lnTo>
                <a:lnTo>
                  <a:pt x="995363" y="304800"/>
                </a:lnTo>
                <a:lnTo>
                  <a:pt x="923925" y="409575"/>
                </a:lnTo>
                <a:lnTo>
                  <a:pt x="804863" y="523875"/>
                </a:lnTo>
                <a:lnTo>
                  <a:pt x="661988" y="695325"/>
                </a:lnTo>
                <a:lnTo>
                  <a:pt x="509588" y="852487"/>
                </a:lnTo>
                <a:lnTo>
                  <a:pt x="400050" y="981075"/>
                </a:lnTo>
                <a:lnTo>
                  <a:pt x="314325" y="1081087"/>
                </a:lnTo>
                <a:lnTo>
                  <a:pt x="257175" y="1176337"/>
                </a:lnTo>
                <a:lnTo>
                  <a:pt x="185738" y="1252537"/>
                </a:lnTo>
                <a:lnTo>
                  <a:pt x="104775" y="1381125"/>
                </a:lnTo>
                <a:lnTo>
                  <a:pt x="42863" y="1528762"/>
                </a:lnTo>
                <a:lnTo>
                  <a:pt x="14288" y="1681162"/>
                </a:lnTo>
                <a:lnTo>
                  <a:pt x="0" y="1857375"/>
                </a:lnTo>
                <a:lnTo>
                  <a:pt x="23813" y="2009775"/>
                </a:lnTo>
                <a:lnTo>
                  <a:pt x="33338" y="2133600"/>
                </a:lnTo>
                <a:lnTo>
                  <a:pt x="76200" y="2400300"/>
                </a:lnTo>
                <a:lnTo>
                  <a:pt x="76200" y="2405062"/>
                </a:lnTo>
                <a:lnTo>
                  <a:pt x="76200" y="2409825"/>
                </a:lnTo>
              </a:path>
            </a:pathLst>
          </a:cu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6B6994EA-5FE1-432A-BED1-C39B8882926B}"/>
              </a:ext>
            </a:extLst>
          </p:cNvPr>
          <p:cNvSpPr/>
          <p:nvPr/>
        </p:nvSpPr>
        <p:spPr>
          <a:xfrm>
            <a:off x="1599746" y="4322996"/>
            <a:ext cx="795338" cy="2405063"/>
          </a:xfrm>
          <a:custGeom>
            <a:avLst/>
            <a:gdLst>
              <a:gd name="connsiteX0" fmla="*/ 790575 w 795338"/>
              <a:gd name="connsiteY0" fmla="*/ 0 h 2405063"/>
              <a:gd name="connsiteX1" fmla="*/ 795338 w 795338"/>
              <a:gd name="connsiteY1" fmla="*/ 152400 h 2405063"/>
              <a:gd name="connsiteX2" fmla="*/ 762000 w 795338"/>
              <a:gd name="connsiteY2" fmla="*/ 295275 h 2405063"/>
              <a:gd name="connsiteX3" fmla="*/ 747713 w 795338"/>
              <a:gd name="connsiteY3" fmla="*/ 409575 h 2405063"/>
              <a:gd name="connsiteX4" fmla="*/ 661988 w 795338"/>
              <a:gd name="connsiteY4" fmla="*/ 604838 h 2405063"/>
              <a:gd name="connsiteX5" fmla="*/ 576263 w 795338"/>
              <a:gd name="connsiteY5" fmla="*/ 781050 h 2405063"/>
              <a:gd name="connsiteX6" fmla="*/ 504825 w 795338"/>
              <a:gd name="connsiteY6" fmla="*/ 947738 h 2405063"/>
              <a:gd name="connsiteX7" fmla="*/ 419100 w 795338"/>
              <a:gd name="connsiteY7" fmla="*/ 1143000 h 2405063"/>
              <a:gd name="connsiteX8" fmla="*/ 323850 w 795338"/>
              <a:gd name="connsiteY8" fmla="*/ 1390650 h 2405063"/>
              <a:gd name="connsiteX9" fmla="*/ 252413 w 795338"/>
              <a:gd name="connsiteY9" fmla="*/ 1585913 h 2405063"/>
              <a:gd name="connsiteX10" fmla="*/ 147638 w 795338"/>
              <a:gd name="connsiteY10" fmla="*/ 1890713 h 2405063"/>
              <a:gd name="connsiteX11" fmla="*/ 47625 w 795338"/>
              <a:gd name="connsiteY11" fmla="*/ 2228850 h 2405063"/>
              <a:gd name="connsiteX12" fmla="*/ 0 w 795338"/>
              <a:gd name="connsiteY12" fmla="*/ 2405063 h 24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5338" h="2405063">
                <a:moveTo>
                  <a:pt x="790575" y="0"/>
                </a:moveTo>
                <a:lnTo>
                  <a:pt x="795338" y="152400"/>
                </a:lnTo>
                <a:lnTo>
                  <a:pt x="762000" y="295275"/>
                </a:lnTo>
                <a:lnTo>
                  <a:pt x="747713" y="409575"/>
                </a:lnTo>
                <a:lnTo>
                  <a:pt x="661988" y="604838"/>
                </a:lnTo>
                <a:lnTo>
                  <a:pt x="576263" y="781050"/>
                </a:lnTo>
                <a:lnTo>
                  <a:pt x="504825" y="947738"/>
                </a:lnTo>
                <a:lnTo>
                  <a:pt x="419100" y="1143000"/>
                </a:lnTo>
                <a:lnTo>
                  <a:pt x="323850" y="1390650"/>
                </a:lnTo>
                <a:lnTo>
                  <a:pt x="252413" y="1585913"/>
                </a:lnTo>
                <a:lnTo>
                  <a:pt x="147638" y="1890713"/>
                </a:lnTo>
                <a:lnTo>
                  <a:pt x="47625" y="2228850"/>
                </a:lnTo>
                <a:lnTo>
                  <a:pt x="0" y="2405063"/>
                </a:ln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EA124441-6E8D-4A26-B6C4-EE9543A500CB}"/>
              </a:ext>
            </a:extLst>
          </p:cNvPr>
          <p:cNvSpPr/>
          <p:nvPr/>
        </p:nvSpPr>
        <p:spPr>
          <a:xfrm>
            <a:off x="5678140" y="3604831"/>
            <a:ext cx="319088" cy="371475"/>
          </a:xfrm>
          <a:custGeom>
            <a:avLst/>
            <a:gdLst>
              <a:gd name="connsiteX0" fmla="*/ 147638 w 319088"/>
              <a:gd name="connsiteY0" fmla="*/ 0 h 371475"/>
              <a:gd name="connsiteX1" fmla="*/ 319088 w 319088"/>
              <a:gd name="connsiteY1" fmla="*/ 23812 h 371475"/>
              <a:gd name="connsiteX2" fmla="*/ 266700 w 319088"/>
              <a:gd name="connsiteY2" fmla="*/ 280987 h 371475"/>
              <a:gd name="connsiteX3" fmla="*/ 252413 w 319088"/>
              <a:gd name="connsiteY3" fmla="*/ 371475 h 371475"/>
              <a:gd name="connsiteX4" fmla="*/ 195263 w 319088"/>
              <a:gd name="connsiteY4" fmla="*/ 300037 h 371475"/>
              <a:gd name="connsiteX5" fmla="*/ 138113 w 319088"/>
              <a:gd name="connsiteY5" fmla="*/ 280987 h 371475"/>
              <a:gd name="connsiteX6" fmla="*/ 85725 w 319088"/>
              <a:gd name="connsiteY6" fmla="*/ 271462 h 371475"/>
              <a:gd name="connsiteX7" fmla="*/ 4763 w 319088"/>
              <a:gd name="connsiteY7" fmla="*/ 257175 h 371475"/>
              <a:gd name="connsiteX8" fmla="*/ 0 w 319088"/>
              <a:gd name="connsiteY8" fmla="*/ 104775 h 371475"/>
              <a:gd name="connsiteX9" fmla="*/ 57150 w 319088"/>
              <a:gd name="connsiteY9" fmla="*/ 104775 h 371475"/>
              <a:gd name="connsiteX10" fmla="*/ 109538 w 319088"/>
              <a:gd name="connsiteY10" fmla="*/ 80962 h 371475"/>
              <a:gd name="connsiteX11" fmla="*/ 147638 w 319088"/>
              <a:gd name="connsiteY11"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088" h="371475">
                <a:moveTo>
                  <a:pt x="147638" y="0"/>
                </a:moveTo>
                <a:lnTo>
                  <a:pt x="319088" y="23812"/>
                </a:lnTo>
                <a:lnTo>
                  <a:pt x="266700" y="280987"/>
                </a:lnTo>
                <a:lnTo>
                  <a:pt x="252413" y="371475"/>
                </a:lnTo>
                <a:lnTo>
                  <a:pt x="195263" y="300037"/>
                </a:lnTo>
                <a:lnTo>
                  <a:pt x="138113" y="280987"/>
                </a:lnTo>
                <a:lnTo>
                  <a:pt x="85725" y="271462"/>
                </a:lnTo>
                <a:lnTo>
                  <a:pt x="4763" y="257175"/>
                </a:lnTo>
                <a:lnTo>
                  <a:pt x="0" y="104775"/>
                </a:lnTo>
                <a:lnTo>
                  <a:pt x="57150" y="104775"/>
                </a:lnTo>
                <a:lnTo>
                  <a:pt x="109538" y="80962"/>
                </a:lnTo>
                <a:lnTo>
                  <a:pt x="147638" y="0"/>
                </a:lnTo>
                <a:close/>
              </a:path>
            </a:pathLst>
          </a:custGeom>
          <a:solidFill>
            <a:schemeClr val="accent2">
              <a:alpha val="7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C8420813-7F31-420D-8E45-7E6FDF94E37A}"/>
              </a:ext>
            </a:extLst>
          </p:cNvPr>
          <p:cNvSpPr txBox="1"/>
          <p:nvPr/>
        </p:nvSpPr>
        <p:spPr>
          <a:xfrm rot="460268">
            <a:off x="4997609" y="3488223"/>
            <a:ext cx="411455" cy="138944"/>
          </a:xfrm>
          <a:prstGeom prst="rect">
            <a:avLst/>
          </a:prstGeom>
          <a:solidFill>
            <a:schemeClr val="bg1"/>
          </a:solidFill>
          <a:ln>
            <a:noFill/>
          </a:ln>
        </p:spPr>
        <p:txBody>
          <a:bodyPr wrap="none" lIns="18000" tIns="18000" rIns="18000" bIns="18000" rtlCol="0">
            <a:spAutoFit/>
          </a:bodyPr>
          <a:lstStyle/>
          <a:p>
            <a:pPr algn="ctr">
              <a:lnSpc>
                <a:spcPts val="800"/>
              </a:lnSpc>
            </a:pPr>
            <a:r>
              <a:rPr kumimoji="1" lang="ja-JP" altLang="en-US" sz="800" b="1" dirty="0">
                <a:solidFill>
                  <a:schemeClr val="accent5"/>
                </a:solidFill>
                <a:latin typeface="BIZ UDPゴシック" panose="020B0400000000000000" pitchFamily="50" charset="-128"/>
                <a:ea typeface="BIZ UDPゴシック" panose="020B0400000000000000" pitchFamily="50" charset="-128"/>
              </a:rPr>
              <a:t>寝 屋 川</a:t>
            </a:r>
          </a:p>
        </p:txBody>
      </p:sp>
      <p:sp>
        <p:nvSpPr>
          <p:cNvPr id="34" name="テキスト ボックス 33">
            <a:extLst>
              <a:ext uri="{FF2B5EF4-FFF2-40B4-BE49-F238E27FC236}">
                <a16:creationId xmlns:a16="http://schemas.microsoft.com/office/drawing/2014/main" id="{D5758FC7-6BED-4046-8737-CA36E442DE29}"/>
              </a:ext>
            </a:extLst>
          </p:cNvPr>
          <p:cNvSpPr txBox="1"/>
          <p:nvPr/>
        </p:nvSpPr>
        <p:spPr>
          <a:xfrm rot="154578">
            <a:off x="4456482" y="1832734"/>
            <a:ext cx="344128" cy="138944"/>
          </a:xfrm>
          <a:prstGeom prst="rect">
            <a:avLst/>
          </a:prstGeom>
          <a:solidFill>
            <a:schemeClr val="bg1"/>
          </a:solidFill>
          <a:ln>
            <a:noFill/>
          </a:ln>
        </p:spPr>
        <p:txBody>
          <a:bodyPr wrap="none" lIns="18000" tIns="18000" rIns="18000" bIns="18000" rtlCol="0">
            <a:spAutoFit/>
          </a:bodyPr>
          <a:lstStyle/>
          <a:p>
            <a:pPr algn="ctr">
              <a:lnSpc>
                <a:spcPts val="800"/>
              </a:lnSpc>
            </a:pPr>
            <a:r>
              <a:rPr kumimoji="1" lang="ja-JP" altLang="en-US" sz="800" b="1" dirty="0">
                <a:solidFill>
                  <a:schemeClr val="accent5"/>
                </a:solidFill>
                <a:latin typeface="BIZ UDPゴシック" panose="020B0400000000000000" pitchFamily="50" charset="-128"/>
                <a:ea typeface="BIZ UDPゴシック" panose="020B0400000000000000" pitchFamily="50" charset="-128"/>
              </a:rPr>
              <a:t>南前川</a:t>
            </a:r>
          </a:p>
        </p:txBody>
      </p:sp>
      <p:sp>
        <p:nvSpPr>
          <p:cNvPr id="36" name="テキスト ボックス 35">
            <a:extLst>
              <a:ext uri="{FF2B5EF4-FFF2-40B4-BE49-F238E27FC236}">
                <a16:creationId xmlns:a16="http://schemas.microsoft.com/office/drawing/2014/main" id="{D8D776D6-5940-499B-B205-C530AE73F0A3}"/>
              </a:ext>
            </a:extLst>
          </p:cNvPr>
          <p:cNvSpPr txBox="1"/>
          <p:nvPr/>
        </p:nvSpPr>
        <p:spPr>
          <a:xfrm rot="454220">
            <a:off x="5027318" y="1431704"/>
            <a:ext cx="540000" cy="138944"/>
          </a:xfrm>
          <a:prstGeom prst="rect">
            <a:avLst/>
          </a:prstGeom>
          <a:solidFill>
            <a:schemeClr val="bg1"/>
          </a:solidFill>
          <a:ln>
            <a:noFill/>
          </a:ln>
        </p:spPr>
        <p:txBody>
          <a:bodyPr wrap="none" lIns="18000" tIns="18000" rIns="18000" bIns="18000" rtlCol="0">
            <a:spAutoFit/>
          </a:bodyPr>
          <a:lstStyle/>
          <a:p>
            <a:pPr algn="ctr">
              <a:lnSpc>
                <a:spcPts val="800"/>
              </a:lnSpc>
            </a:pPr>
            <a:r>
              <a:rPr kumimoji="1" lang="ja-JP" altLang="en-US" sz="800" b="1" dirty="0">
                <a:solidFill>
                  <a:schemeClr val="accent2"/>
                </a:solidFill>
                <a:latin typeface="BIZ UDPゴシック" panose="020B0400000000000000" pitchFamily="50" charset="-128"/>
                <a:ea typeface="BIZ UDPゴシック" panose="020B0400000000000000" pitchFamily="50" charset="-128"/>
              </a:rPr>
              <a:t>国道</a:t>
            </a:r>
            <a:r>
              <a:rPr kumimoji="1" lang="en-US" altLang="ja-JP" sz="800" b="1" dirty="0">
                <a:solidFill>
                  <a:schemeClr val="accent2"/>
                </a:solidFill>
                <a:latin typeface="BIZ UDPゴシック" panose="020B0400000000000000" pitchFamily="50" charset="-128"/>
                <a:ea typeface="BIZ UDPゴシック" panose="020B0400000000000000" pitchFamily="50" charset="-128"/>
              </a:rPr>
              <a:t>170</a:t>
            </a:r>
            <a:r>
              <a:rPr kumimoji="1" lang="ja-JP" altLang="en-US" sz="800" b="1" dirty="0">
                <a:solidFill>
                  <a:schemeClr val="accent2"/>
                </a:solidFill>
                <a:latin typeface="BIZ UDPゴシック" panose="020B0400000000000000" pitchFamily="50" charset="-128"/>
                <a:ea typeface="BIZ UDPゴシック" panose="020B0400000000000000" pitchFamily="50" charset="-128"/>
              </a:rPr>
              <a:t>号</a:t>
            </a:r>
          </a:p>
        </p:txBody>
      </p:sp>
      <p:sp>
        <p:nvSpPr>
          <p:cNvPr id="61" name="フリーフォーム: 図形 60">
            <a:extLst>
              <a:ext uri="{FF2B5EF4-FFF2-40B4-BE49-F238E27FC236}">
                <a16:creationId xmlns:a16="http://schemas.microsoft.com/office/drawing/2014/main" id="{C1006CC6-B519-4E11-A1F3-645D7F188013}"/>
              </a:ext>
            </a:extLst>
          </p:cNvPr>
          <p:cNvSpPr/>
          <p:nvPr/>
        </p:nvSpPr>
        <p:spPr>
          <a:xfrm>
            <a:off x="7705469" y="4057906"/>
            <a:ext cx="1857375" cy="942975"/>
          </a:xfrm>
          <a:custGeom>
            <a:avLst/>
            <a:gdLst>
              <a:gd name="connsiteX0" fmla="*/ 0 w 1857375"/>
              <a:gd name="connsiteY0" fmla="*/ 266700 h 942975"/>
              <a:gd name="connsiteX1" fmla="*/ 314325 w 1857375"/>
              <a:gd name="connsiteY1" fmla="*/ 942975 h 942975"/>
              <a:gd name="connsiteX2" fmla="*/ 695325 w 1857375"/>
              <a:gd name="connsiteY2" fmla="*/ 885825 h 942975"/>
              <a:gd name="connsiteX3" fmla="*/ 1019175 w 1857375"/>
              <a:gd name="connsiteY3" fmla="*/ 790575 h 942975"/>
              <a:gd name="connsiteX4" fmla="*/ 1304925 w 1857375"/>
              <a:gd name="connsiteY4" fmla="*/ 790575 h 942975"/>
              <a:gd name="connsiteX5" fmla="*/ 1647825 w 1857375"/>
              <a:gd name="connsiteY5" fmla="*/ 676275 h 942975"/>
              <a:gd name="connsiteX6" fmla="*/ 1847850 w 1857375"/>
              <a:gd name="connsiteY6" fmla="*/ 600075 h 942975"/>
              <a:gd name="connsiteX7" fmla="*/ 1857375 w 1857375"/>
              <a:gd name="connsiteY7" fmla="*/ 0 h 942975"/>
              <a:gd name="connsiteX8" fmla="*/ 1219200 w 1857375"/>
              <a:gd name="connsiteY8" fmla="*/ 142875 h 942975"/>
              <a:gd name="connsiteX9" fmla="*/ 723900 w 1857375"/>
              <a:gd name="connsiteY9" fmla="*/ 200025 h 942975"/>
              <a:gd name="connsiteX10" fmla="*/ 247650 w 1857375"/>
              <a:gd name="connsiteY10" fmla="*/ 238125 h 942975"/>
              <a:gd name="connsiteX11" fmla="*/ 0 w 1857375"/>
              <a:gd name="connsiteY11" fmla="*/ 26670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7375" h="942975">
                <a:moveTo>
                  <a:pt x="0" y="266700"/>
                </a:moveTo>
                <a:lnTo>
                  <a:pt x="314325" y="942975"/>
                </a:lnTo>
                <a:lnTo>
                  <a:pt x="695325" y="885825"/>
                </a:lnTo>
                <a:lnTo>
                  <a:pt x="1019175" y="790575"/>
                </a:lnTo>
                <a:lnTo>
                  <a:pt x="1304925" y="790575"/>
                </a:lnTo>
                <a:lnTo>
                  <a:pt x="1647825" y="676275"/>
                </a:lnTo>
                <a:lnTo>
                  <a:pt x="1847850" y="600075"/>
                </a:lnTo>
                <a:lnTo>
                  <a:pt x="1857375" y="0"/>
                </a:lnTo>
                <a:lnTo>
                  <a:pt x="1219200" y="142875"/>
                </a:lnTo>
                <a:lnTo>
                  <a:pt x="723900" y="200025"/>
                </a:lnTo>
                <a:lnTo>
                  <a:pt x="247650" y="238125"/>
                </a:lnTo>
                <a:lnTo>
                  <a:pt x="0" y="266700"/>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図形 81">
            <a:extLst>
              <a:ext uri="{FF2B5EF4-FFF2-40B4-BE49-F238E27FC236}">
                <a16:creationId xmlns:a16="http://schemas.microsoft.com/office/drawing/2014/main" id="{DE5EF297-1732-472D-A2B4-F73756285494}"/>
              </a:ext>
            </a:extLst>
          </p:cNvPr>
          <p:cNvSpPr/>
          <p:nvPr/>
        </p:nvSpPr>
        <p:spPr>
          <a:xfrm>
            <a:off x="2626213" y="5439911"/>
            <a:ext cx="242887" cy="276225"/>
          </a:xfrm>
          <a:custGeom>
            <a:avLst/>
            <a:gdLst>
              <a:gd name="connsiteX0" fmla="*/ 80962 w 242887"/>
              <a:gd name="connsiteY0" fmla="*/ 4763 h 276225"/>
              <a:gd name="connsiteX1" fmla="*/ 0 w 242887"/>
              <a:gd name="connsiteY1" fmla="*/ 190500 h 276225"/>
              <a:gd name="connsiteX2" fmla="*/ 23812 w 242887"/>
              <a:gd name="connsiteY2" fmla="*/ 247650 h 276225"/>
              <a:gd name="connsiteX3" fmla="*/ 100012 w 242887"/>
              <a:gd name="connsiteY3" fmla="*/ 266700 h 276225"/>
              <a:gd name="connsiteX4" fmla="*/ 161925 w 242887"/>
              <a:gd name="connsiteY4" fmla="*/ 276225 h 276225"/>
              <a:gd name="connsiteX5" fmla="*/ 200025 w 242887"/>
              <a:gd name="connsiteY5" fmla="*/ 219075 h 276225"/>
              <a:gd name="connsiteX6" fmla="*/ 242887 w 242887"/>
              <a:gd name="connsiteY6" fmla="*/ 52388 h 276225"/>
              <a:gd name="connsiteX7" fmla="*/ 147637 w 242887"/>
              <a:gd name="connsiteY7" fmla="*/ 0 h 276225"/>
              <a:gd name="connsiteX8" fmla="*/ 80962 w 242887"/>
              <a:gd name="connsiteY8" fmla="*/ 476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87" h="276225">
                <a:moveTo>
                  <a:pt x="80962" y="4763"/>
                </a:moveTo>
                <a:lnTo>
                  <a:pt x="0" y="190500"/>
                </a:lnTo>
                <a:lnTo>
                  <a:pt x="23812" y="247650"/>
                </a:lnTo>
                <a:lnTo>
                  <a:pt x="100012" y="266700"/>
                </a:lnTo>
                <a:lnTo>
                  <a:pt x="161925" y="276225"/>
                </a:lnTo>
                <a:lnTo>
                  <a:pt x="200025" y="219075"/>
                </a:lnTo>
                <a:lnTo>
                  <a:pt x="242887" y="52388"/>
                </a:lnTo>
                <a:lnTo>
                  <a:pt x="147637" y="0"/>
                </a:lnTo>
                <a:lnTo>
                  <a:pt x="80962" y="4763"/>
                </a:lnTo>
                <a:close/>
              </a:path>
            </a:pathLst>
          </a:custGeom>
          <a:solidFill>
            <a:srgbClr val="F955E5"/>
          </a:solidFill>
          <a:ln>
            <a:solidFill>
              <a:srgbClr val="F95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図形 82">
            <a:extLst>
              <a:ext uri="{FF2B5EF4-FFF2-40B4-BE49-F238E27FC236}">
                <a16:creationId xmlns:a16="http://schemas.microsoft.com/office/drawing/2014/main" id="{0F64FB05-E837-4CFE-86D3-ED9FF13BA74F}"/>
              </a:ext>
            </a:extLst>
          </p:cNvPr>
          <p:cNvSpPr/>
          <p:nvPr/>
        </p:nvSpPr>
        <p:spPr>
          <a:xfrm>
            <a:off x="2367110" y="5727529"/>
            <a:ext cx="400050" cy="261938"/>
          </a:xfrm>
          <a:custGeom>
            <a:avLst/>
            <a:gdLst>
              <a:gd name="connsiteX0" fmla="*/ 76200 w 400050"/>
              <a:gd name="connsiteY0" fmla="*/ 0 h 261938"/>
              <a:gd name="connsiteX1" fmla="*/ 371475 w 400050"/>
              <a:gd name="connsiteY1" fmla="*/ 104775 h 261938"/>
              <a:gd name="connsiteX2" fmla="*/ 395288 w 400050"/>
              <a:gd name="connsiteY2" fmla="*/ 133350 h 261938"/>
              <a:gd name="connsiteX3" fmla="*/ 400050 w 400050"/>
              <a:gd name="connsiteY3" fmla="*/ 157163 h 261938"/>
              <a:gd name="connsiteX4" fmla="*/ 400050 w 400050"/>
              <a:gd name="connsiteY4" fmla="*/ 238125 h 261938"/>
              <a:gd name="connsiteX5" fmla="*/ 352425 w 400050"/>
              <a:gd name="connsiteY5" fmla="*/ 261938 h 261938"/>
              <a:gd name="connsiteX6" fmla="*/ 14288 w 400050"/>
              <a:gd name="connsiteY6" fmla="*/ 109538 h 261938"/>
              <a:gd name="connsiteX7" fmla="*/ 0 w 400050"/>
              <a:gd name="connsiteY7" fmla="*/ 100013 h 261938"/>
              <a:gd name="connsiteX8" fmla="*/ 9525 w 400050"/>
              <a:gd name="connsiteY8" fmla="*/ 80963 h 261938"/>
              <a:gd name="connsiteX9" fmla="*/ 33338 w 400050"/>
              <a:gd name="connsiteY9" fmla="*/ 80963 h 261938"/>
              <a:gd name="connsiteX10" fmla="*/ 14288 w 400050"/>
              <a:gd name="connsiteY10" fmla="*/ 33338 h 261938"/>
              <a:gd name="connsiteX11" fmla="*/ 76200 w 400050"/>
              <a:gd name="connsiteY11" fmla="*/ 0 h 26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050" h="261938">
                <a:moveTo>
                  <a:pt x="76200" y="0"/>
                </a:moveTo>
                <a:lnTo>
                  <a:pt x="371475" y="104775"/>
                </a:lnTo>
                <a:lnTo>
                  <a:pt x="395288" y="133350"/>
                </a:lnTo>
                <a:lnTo>
                  <a:pt x="400050" y="157163"/>
                </a:lnTo>
                <a:lnTo>
                  <a:pt x="400050" y="238125"/>
                </a:lnTo>
                <a:lnTo>
                  <a:pt x="352425" y="261938"/>
                </a:lnTo>
                <a:lnTo>
                  <a:pt x="14288" y="109538"/>
                </a:lnTo>
                <a:lnTo>
                  <a:pt x="0" y="100013"/>
                </a:lnTo>
                <a:lnTo>
                  <a:pt x="9525" y="80963"/>
                </a:lnTo>
                <a:lnTo>
                  <a:pt x="33338" y="80963"/>
                </a:lnTo>
                <a:lnTo>
                  <a:pt x="14288" y="33338"/>
                </a:lnTo>
                <a:lnTo>
                  <a:pt x="76200" y="0"/>
                </a:lnTo>
                <a:close/>
              </a:path>
            </a:pathLst>
          </a:custGeom>
          <a:solidFill>
            <a:srgbClr val="F95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図形 83">
            <a:extLst>
              <a:ext uri="{FF2B5EF4-FFF2-40B4-BE49-F238E27FC236}">
                <a16:creationId xmlns:a16="http://schemas.microsoft.com/office/drawing/2014/main" id="{E4C211FD-5FF2-4DDD-8067-DA2CDF3BB0CA}"/>
              </a:ext>
            </a:extLst>
          </p:cNvPr>
          <p:cNvSpPr/>
          <p:nvPr/>
        </p:nvSpPr>
        <p:spPr>
          <a:xfrm>
            <a:off x="3018099" y="5693342"/>
            <a:ext cx="133350" cy="180975"/>
          </a:xfrm>
          <a:custGeom>
            <a:avLst/>
            <a:gdLst>
              <a:gd name="connsiteX0" fmla="*/ 9525 w 133350"/>
              <a:gd name="connsiteY0" fmla="*/ 14288 h 180975"/>
              <a:gd name="connsiteX1" fmla="*/ 0 w 133350"/>
              <a:gd name="connsiteY1" fmla="*/ 142875 h 180975"/>
              <a:gd name="connsiteX2" fmla="*/ 114300 w 133350"/>
              <a:gd name="connsiteY2" fmla="*/ 180975 h 180975"/>
              <a:gd name="connsiteX3" fmla="*/ 133350 w 133350"/>
              <a:gd name="connsiteY3" fmla="*/ 66675 h 180975"/>
              <a:gd name="connsiteX4" fmla="*/ 123825 w 133350"/>
              <a:gd name="connsiteY4" fmla="*/ 0 h 180975"/>
              <a:gd name="connsiteX5" fmla="*/ 9525 w 133350"/>
              <a:gd name="connsiteY5" fmla="*/ 14288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80975">
                <a:moveTo>
                  <a:pt x="9525" y="14288"/>
                </a:moveTo>
                <a:lnTo>
                  <a:pt x="0" y="142875"/>
                </a:lnTo>
                <a:lnTo>
                  <a:pt x="114300" y="180975"/>
                </a:lnTo>
                <a:lnTo>
                  <a:pt x="133350" y="66675"/>
                </a:lnTo>
                <a:lnTo>
                  <a:pt x="123825" y="0"/>
                </a:lnTo>
                <a:lnTo>
                  <a:pt x="9525" y="14288"/>
                </a:lnTo>
                <a:close/>
              </a:path>
            </a:pathLst>
          </a:custGeom>
          <a:solidFill>
            <a:srgbClr val="F95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図形 84">
            <a:extLst>
              <a:ext uri="{FF2B5EF4-FFF2-40B4-BE49-F238E27FC236}">
                <a16:creationId xmlns:a16="http://schemas.microsoft.com/office/drawing/2014/main" id="{021B3080-D64E-4389-8067-BB7A6F1C1F89}"/>
              </a:ext>
            </a:extLst>
          </p:cNvPr>
          <p:cNvSpPr/>
          <p:nvPr/>
        </p:nvSpPr>
        <p:spPr>
          <a:xfrm>
            <a:off x="3056477" y="5565025"/>
            <a:ext cx="157163" cy="119063"/>
          </a:xfrm>
          <a:custGeom>
            <a:avLst/>
            <a:gdLst>
              <a:gd name="connsiteX0" fmla="*/ 0 w 157163"/>
              <a:gd name="connsiteY0" fmla="*/ 0 h 119063"/>
              <a:gd name="connsiteX1" fmla="*/ 4763 w 157163"/>
              <a:gd name="connsiteY1" fmla="*/ 52388 h 119063"/>
              <a:gd name="connsiteX2" fmla="*/ 9525 w 157163"/>
              <a:gd name="connsiteY2" fmla="*/ 114300 h 119063"/>
              <a:gd name="connsiteX3" fmla="*/ 147638 w 157163"/>
              <a:gd name="connsiteY3" fmla="*/ 119063 h 119063"/>
              <a:gd name="connsiteX4" fmla="*/ 157163 w 157163"/>
              <a:gd name="connsiteY4" fmla="*/ 9525 h 119063"/>
              <a:gd name="connsiteX5" fmla="*/ 0 w 157163"/>
              <a:gd name="connsiteY5" fmla="*/ 0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63" h="119063">
                <a:moveTo>
                  <a:pt x="0" y="0"/>
                </a:moveTo>
                <a:lnTo>
                  <a:pt x="4763" y="52388"/>
                </a:lnTo>
                <a:lnTo>
                  <a:pt x="9525" y="114300"/>
                </a:lnTo>
                <a:lnTo>
                  <a:pt x="147638" y="119063"/>
                </a:lnTo>
                <a:lnTo>
                  <a:pt x="157163" y="9525"/>
                </a:lnTo>
                <a:lnTo>
                  <a:pt x="0" y="0"/>
                </a:lnTo>
                <a:close/>
              </a:path>
            </a:pathLst>
          </a:custGeom>
          <a:solidFill>
            <a:srgbClr val="F95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図形 85">
            <a:extLst>
              <a:ext uri="{FF2B5EF4-FFF2-40B4-BE49-F238E27FC236}">
                <a16:creationId xmlns:a16="http://schemas.microsoft.com/office/drawing/2014/main" id="{9CA40FF3-8BE8-4695-884D-B48DE64090CC}"/>
              </a:ext>
            </a:extLst>
          </p:cNvPr>
          <p:cNvSpPr/>
          <p:nvPr/>
        </p:nvSpPr>
        <p:spPr>
          <a:xfrm>
            <a:off x="4713284" y="4381336"/>
            <a:ext cx="457200" cy="533400"/>
          </a:xfrm>
          <a:custGeom>
            <a:avLst/>
            <a:gdLst>
              <a:gd name="connsiteX0" fmla="*/ 457200 w 457200"/>
              <a:gd name="connsiteY0" fmla="*/ 66675 h 533400"/>
              <a:gd name="connsiteX1" fmla="*/ 447675 w 457200"/>
              <a:gd name="connsiteY1" fmla="*/ 442913 h 533400"/>
              <a:gd name="connsiteX2" fmla="*/ 238125 w 457200"/>
              <a:gd name="connsiteY2" fmla="*/ 461963 h 533400"/>
              <a:gd name="connsiteX3" fmla="*/ 233363 w 457200"/>
              <a:gd name="connsiteY3" fmla="*/ 533400 h 533400"/>
              <a:gd name="connsiteX4" fmla="*/ 142875 w 457200"/>
              <a:gd name="connsiteY4" fmla="*/ 519113 h 533400"/>
              <a:gd name="connsiteX5" fmla="*/ 157163 w 457200"/>
              <a:gd name="connsiteY5" fmla="*/ 438150 h 533400"/>
              <a:gd name="connsiteX6" fmla="*/ 71438 w 457200"/>
              <a:gd name="connsiteY6" fmla="*/ 438150 h 533400"/>
              <a:gd name="connsiteX7" fmla="*/ 71438 w 457200"/>
              <a:gd name="connsiteY7" fmla="*/ 466725 h 533400"/>
              <a:gd name="connsiteX8" fmla="*/ 0 w 457200"/>
              <a:gd name="connsiteY8" fmla="*/ 466725 h 533400"/>
              <a:gd name="connsiteX9" fmla="*/ 0 w 457200"/>
              <a:gd name="connsiteY9" fmla="*/ 414338 h 533400"/>
              <a:gd name="connsiteX10" fmla="*/ 38100 w 457200"/>
              <a:gd name="connsiteY10" fmla="*/ 381000 h 533400"/>
              <a:gd name="connsiteX11" fmla="*/ 38100 w 457200"/>
              <a:gd name="connsiteY11" fmla="*/ 333375 h 533400"/>
              <a:gd name="connsiteX12" fmla="*/ 4763 w 457200"/>
              <a:gd name="connsiteY12" fmla="*/ 323850 h 533400"/>
              <a:gd name="connsiteX13" fmla="*/ 19050 w 457200"/>
              <a:gd name="connsiteY13" fmla="*/ 80963 h 533400"/>
              <a:gd name="connsiteX14" fmla="*/ 76200 w 457200"/>
              <a:gd name="connsiteY14" fmla="*/ 104775 h 533400"/>
              <a:gd name="connsiteX15" fmla="*/ 90488 w 457200"/>
              <a:gd name="connsiteY15" fmla="*/ 0 h 533400"/>
              <a:gd name="connsiteX16" fmla="*/ 457200 w 457200"/>
              <a:gd name="connsiteY16" fmla="*/ 6667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 h="533400">
                <a:moveTo>
                  <a:pt x="457200" y="66675"/>
                </a:moveTo>
                <a:lnTo>
                  <a:pt x="447675" y="442913"/>
                </a:lnTo>
                <a:lnTo>
                  <a:pt x="238125" y="461963"/>
                </a:lnTo>
                <a:lnTo>
                  <a:pt x="233363" y="533400"/>
                </a:lnTo>
                <a:lnTo>
                  <a:pt x="142875" y="519113"/>
                </a:lnTo>
                <a:lnTo>
                  <a:pt x="157163" y="438150"/>
                </a:lnTo>
                <a:lnTo>
                  <a:pt x="71438" y="438150"/>
                </a:lnTo>
                <a:lnTo>
                  <a:pt x="71438" y="466725"/>
                </a:lnTo>
                <a:lnTo>
                  <a:pt x="0" y="466725"/>
                </a:lnTo>
                <a:lnTo>
                  <a:pt x="0" y="414338"/>
                </a:lnTo>
                <a:lnTo>
                  <a:pt x="38100" y="381000"/>
                </a:lnTo>
                <a:lnTo>
                  <a:pt x="38100" y="333375"/>
                </a:lnTo>
                <a:lnTo>
                  <a:pt x="4763" y="323850"/>
                </a:lnTo>
                <a:lnTo>
                  <a:pt x="19050" y="80963"/>
                </a:lnTo>
                <a:lnTo>
                  <a:pt x="76200" y="104775"/>
                </a:lnTo>
                <a:lnTo>
                  <a:pt x="90488" y="0"/>
                </a:lnTo>
                <a:lnTo>
                  <a:pt x="457200" y="66675"/>
                </a:ln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楕円 88">
            <a:extLst>
              <a:ext uri="{FF2B5EF4-FFF2-40B4-BE49-F238E27FC236}">
                <a16:creationId xmlns:a16="http://schemas.microsoft.com/office/drawing/2014/main" id="{F418DB91-D303-4EB9-AA33-56E3169DD948}"/>
              </a:ext>
            </a:extLst>
          </p:cNvPr>
          <p:cNvSpPr/>
          <p:nvPr/>
        </p:nvSpPr>
        <p:spPr>
          <a:xfrm rot="2544053">
            <a:off x="2400955" y="5555633"/>
            <a:ext cx="443388" cy="305292"/>
          </a:xfrm>
          <a:custGeom>
            <a:avLst/>
            <a:gdLst>
              <a:gd name="connsiteX0" fmla="*/ 0 w 149243"/>
              <a:gd name="connsiteY0" fmla="*/ 144580 h 289160"/>
              <a:gd name="connsiteX1" fmla="*/ 74622 w 149243"/>
              <a:gd name="connsiteY1" fmla="*/ 0 h 289160"/>
              <a:gd name="connsiteX2" fmla="*/ 149244 w 149243"/>
              <a:gd name="connsiteY2" fmla="*/ 144580 h 289160"/>
              <a:gd name="connsiteX3" fmla="*/ 74622 w 149243"/>
              <a:gd name="connsiteY3" fmla="*/ 289160 h 289160"/>
              <a:gd name="connsiteX4" fmla="*/ 0 w 149243"/>
              <a:gd name="connsiteY4" fmla="*/ 144580 h 289160"/>
              <a:gd name="connsiteX0" fmla="*/ 6516 w 155760"/>
              <a:gd name="connsiteY0" fmla="*/ 150617 h 295197"/>
              <a:gd name="connsiteX1" fmla="*/ 12271 w 155760"/>
              <a:gd name="connsiteY1" fmla="*/ 39437 h 295197"/>
              <a:gd name="connsiteX2" fmla="*/ 81138 w 155760"/>
              <a:gd name="connsiteY2" fmla="*/ 6037 h 295197"/>
              <a:gd name="connsiteX3" fmla="*/ 155760 w 155760"/>
              <a:gd name="connsiteY3" fmla="*/ 150617 h 295197"/>
              <a:gd name="connsiteX4" fmla="*/ 81138 w 155760"/>
              <a:gd name="connsiteY4" fmla="*/ 295197 h 295197"/>
              <a:gd name="connsiteX5" fmla="*/ 6516 w 155760"/>
              <a:gd name="connsiteY5" fmla="*/ 150617 h 295197"/>
              <a:gd name="connsiteX0" fmla="*/ 8875 w 152554"/>
              <a:gd name="connsiteY0" fmla="*/ 262741 h 304561"/>
              <a:gd name="connsiteX1" fmla="*/ 9065 w 152554"/>
              <a:gd name="connsiteY1" fmla="*/ 39437 h 304561"/>
              <a:gd name="connsiteX2" fmla="*/ 77932 w 152554"/>
              <a:gd name="connsiteY2" fmla="*/ 6037 h 304561"/>
              <a:gd name="connsiteX3" fmla="*/ 152554 w 152554"/>
              <a:gd name="connsiteY3" fmla="*/ 150617 h 304561"/>
              <a:gd name="connsiteX4" fmla="*/ 77932 w 152554"/>
              <a:gd name="connsiteY4" fmla="*/ 295197 h 304561"/>
              <a:gd name="connsiteX5" fmla="*/ 8875 w 152554"/>
              <a:gd name="connsiteY5" fmla="*/ 262741 h 304561"/>
              <a:gd name="connsiteX0" fmla="*/ 8875 w 183968"/>
              <a:gd name="connsiteY0" fmla="*/ 263567 h 304493"/>
              <a:gd name="connsiteX1" fmla="*/ 9065 w 183968"/>
              <a:gd name="connsiteY1" fmla="*/ 40263 h 304493"/>
              <a:gd name="connsiteX2" fmla="*/ 77932 w 183968"/>
              <a:gd name="connsiteY2" fmla="*/ 6863 h 304493"/>
              <a:gd name="connsiteX3" fmla="*/ 183968 w 183968"/>
              <a:gd name="connsiteY3" fmla="*/ 163524 h 304493"/>
              <a:gd name="connsiteX4" fmla="*/ 77932 w 183968"/>
              <a:gd name="connsiteY4" fmla="*/ 296023 h 304493"/>
              <a:gd name="connsiteX5" fmla="*/ 8875 w 183968"/>
              <a:gd name="connsiteY5" fmla="*/ 263567 h 304493"/>
              <a:gd name="connsiteX0" fmla="*/ 8875 w 215141"/>
              <a:gd name="connsiteY0" fmla="*/ 264770 h 304407"/>
              <a:gd name="connsiteX1" fmla="*/ 9065 w 215141"/>
              <a:gd name="connsiteY1" fmla="*/ 41466 h 304407"/>
              <a:gd name="connsiteX2" fmla="*/ 77932 w 215141"/>
              <a:gd name="connsiteY2" fmla="*/ 8066 h 304407"/>
              <a:gd name="connsiteX3" fmla="*/ 215141 w 215141"/>
              <a:gd name="connsiteY3" fmla="*/ 182124 h 304407"/>
              <a:gd name="connsiteX4" fmla="*/ 77932 w 215141"/>
              <a:gd name="connsiteY4" fmla="*/ 297226 h 304407"/>
              <a:gd name="connsiteX5" fmla="*/ 8875 w 215141"/>
              <a:gd name="connsiteY5" fmla="*/ 264770 h 304407"/>
              <a:gd name="connsiteX0" fmla="*/ 8875 w 215962"/>
              <a:gd name="connsiteY0" fmla="*/ 257653 h 297290"/>
              <a:gd name="connsiteX1" fmla="*/ 9065 w 215962"/>
              <a:gd name="connsiteY1" fmla="*/ 34349 h 297290"/>
              <a:gd name="connsiteX2" fmla="*/ 77932 w 215962"/>
              <a:gd name="connsiteY2" fmla="*/ 949 h 297290"/>
              <a:gd name="connsiteX3" fmla="*/ 122278 w 215962"/>
              <a:gd name="connsiteY3" fmla="*/ 63461 h 297290"/>
              <a:gd name="connsiteX4" fmla="*/ 215141 w 215962"/>
              <a:gd name="connsiteY4" fmla="*/ 175007 h 297290"/>
              <a:gd name="connsiteX5" fmla="*/ 77932 w 215962"/>
              <a:gd name="connsiteY5" fmla="*/ 290109 h 297290"/>
              <a:gd name="connsiteX6" fmla="*/ 8875 w 215962"/>
              <a:gd name="connsiteY6" fmla="*/ 257653 h 297290"/>
              <a:gd name="connsiteX0" fmla="*/ 8875 w 216082"/>
              <a:gd name="connsiteY0" fmla="*/ 257188 h 296825"/>
              <a:gd name="connsiteX1" fmla="*/ 9065 w 216082"/>
              <a:gd name="connsiteY1" fmla="*/ 33884 h 296825"/>
              <a:gd name="connsiteX2" fmla="*/ 77932 w 216082"/>
              <a:gd name="connsiteY2" fmla="*/ 484 h 296825"/>
              <a:gd name="connsiteX3" fmla="*/ 133393 w 216082"/>
              <a:gd name="connsiteY3" fmla="*/ 52846 h 296825"/>
              <a:gd name="connsiteX4" fmla="*/ 215141 w 216082"/>
              <a:gd name="connsiteY4" fmla="*/ 174542 h 296825"/>
              <a:gd name="connsiteX5" fmla="*/ 77932 w 216082"/>
              <a:gd name="connsiteY5" fmla="*/ 289644 h 296825"/>
              <a:gd name="connsiteX6" fmla="*/ 8875 w 216082"/>
              <a:gd name="connsiteY6" fmla="*/ 257188 h 296825"/>
              <a:gd name="connsiteX0" fmla="*/ 8875 w 258514"/>
              <a:gd name="connsiteY0" fmla="*/ 257188 h 297076"/>
              <a:gd name="connsiteX1" fmla="*/ 9065 w 258514"/>
              <a:gd name="connsiteY1" fmla="*/ 33884 h 297076"/>
              <a:gd name="connsiteX2" fmla="*/ 77932 w 258514"/>
              <a:gd name="connsiteY2" fmla="*/ 484 h 297076"/>
              <a:gd name="connsiteX3" fmla="*/ 133393 w 258514"/>
              <a:gd name="connsiteY3" fmla="*/ 52846 h 297076"/>
              <a:gd name="connsiteX4" fmla="*/ 257912 w 258514"/>
              <a:gd name="connsiteY4" fmla="*/ 171156 h 297076"/>
              <a:gd name="connsiteX5" fmla="*/ 77932 w 258514"/>
              <a:gd name="connsiteY5" fmla="*/ 289644 h 297076"/>
              <a:gd name="connsiteX6" fmla="*/ 8875 w 258514"/>
              <a:gd name="connsiteY6" fmla="*/ 257188 h 297076"/>
              <a:gd name="connsiteX0" fmla="*/ 8875 w 258485"/>
              <a:gd name="connsiteY0" fmla="*/ 257937 h 297825"/>
              <a:gd name="connsiteX1" fmla="*/ 9065 w 258485"/>
              <a:gd name="connsiteY1" fmla="*/ 34633 h 297825"/>
              <a:gd name="connsiteX2" fmla="*/ 77932 w 258485"/>
              <a:gd name="connsiteY2" fmla="*/ 1233 h 297825"/>
              <a:gd name="connsiteX3" fmla="*/ 127353 w 258485"/>
              <a:gd name="connsiteY3" fmla="*/ 69303 h 297825"/>
              <a:gd name="connsiteX4" fmla="*/ 257912 w 258485"/>
              <a:gd name="connsiteY4" fmla="*/ 171905 h 297825"/>
              <a:gd name="connsiteX5" fmla="*/ 77932 w 258485"/>
              <a:gd name="connsiteY5" fmla="*/ 290393 h 297825"/>
              <a:gd name="connsiteX6" fmla="*/ 8875 w 258485"/>
              <a:gd name="connsiteY6" fmla="*/ 257937 h 297825"/>
              <a:gd name="connsiteX0" fmla="*/ 8875 w 258406"/>
              <a:gd name="connsiteY0" fmla="*/ 257937 h 297825"/>
              <a:gd name="connsiteX1" fmla="*/ 9065 w 258406"/>
              <a:gd name="connsiteY1" fmla="*/ 34633 h 297825"/>
              <a:gd name="connsiteX2" fmla="*/ 77932 w 258406"/>
              <a:gd name="connsiteY2" fmla="*/ 1233 h 297825"/>
              <a:gd name="connsiteX3" fmla="*/ 127353 w 258406"/>
              <a:gd name="connsiteY3" fmla="*/ 69303 h 297825"/>
              <a:gd name="connsiteX4" fmla="*/ 257912 w 258406"/>
              <a:gd name="connsiteY4" fmla="*/ 171905 h 297825"/>
              <a:gd name="connsiteX5" fmla="*/ 77932 w 258406"/>
              <a:gd name="connsiteY5" fmla="*/ 290393 h 297825"/>
              <a:gd name="connsiteX6" fmla="*/ 8875 w 258406"/>
              <a:gd name="connsiteY6" fmla="*/ 257937 h 297825"/>
              <a:gd name="connsiteX0" fmla="*/ 5903 w 262922"/>
              <a:gd name="connsiteY0" fmla="*/ 305541 h 325516"/>
              <a:gd name="connsiteX1" fmla="*/ 13581 w 262922"/>
              <a:gd name="connsiteY1" fmla="*/ 34633 h 325516"/>
              <a:gd name="connsiteX2" fmla="*/ 82448 w 262922"/>
              <a:gd name="connsiteY2" fmla="*/ 1233 h 325516"/>
              <a:gd name="connsiteX3" fmla="*/ 131869 w 262922"/>
              <a:gd name="connsiteY3" fmla="*/ 69303 h 325516"/>
              <a:gd name="connsiteX4" fmla="*/ 262428 w 262922"/>
              <a:gd name="connsiteY4" fmla="*/ 171905 h 325516"/>
              <a:gd name="connsiteX5" fmla="*/ 82448 w 262922"/>
              <a:gd name="connsiteY5" fmla="*/ 290393 h 325516"/>
              <a:gd name="connsiteX6" fmla="*/ 5903 w 262922"/>
              <a:gd name="connsiteY6" fmla="*/ 305541 h 325516"/>
              <a:gd name="connsiteX0" fmla="*/ 5467 w 264058"/>
              <a:gd name="connsiteY0" fmla="*/ 281497 h 308844"/>
              <a:gd name="connsiteX1" fmla="*/ 14717 w 264058"/>
              <a:gd name="connsiteY1" fmla="*/ 34633 h 308844"/>
              <a:gd name="connsiteX2" fmla="*/ 83584 w 264058"/>
              <a:gd name="connsiteY2" fmla="*/ 1233 h 308844"/>
              <a:gd name="connsiteX3" fmla="*/ 133005 w 264058"/>
              <a:gd name="connsiteY3" fmla="*/ 69303 h 308844"/>
              <a:gd name="connsiteX4" fmla="*/ 263564 w 264058"/>
              <a:gd name="connsiteY4" fmla="*/ 171905 h 308844"/>
              <a:gd name="connsiteX5" fmla="*/ 83584 w 264058"/>
              <a:gd name="connsiteY5" fmla="*/ 290393 h 308844"/>
              <a:gd name="connsiteX6" fmla="*/ 5467 w 264058"/>
              <a:gd name="connsiteY6" fmla="*/ 281497 h 308844"/>
              <a:gd name="connsiteX0" fmla="*/ 5467 w 264058"/>
              <a:gd name="connsiteY0" fmla="*/ 281497 h 308844"/>
              <a:gd name="connsiteX1" fmla="*/ 14717 w 264058"/>
              <a:gd name="connsiteY1" fmla="*/ 34633 h 308844"/>
              <a:gd name="connsiteX2" fmla="*/ 83584 w 264058"/>
              <a:gd name="connsiteY2" fmla="*/ 1233 h 308844"/>
              <a:gd name="connsiteX3" fmla="*/ 133005 w 264058"/>
              <a:gd name="connsiteY3" fmla="*/ 69302 h 308844"/>
              <a:gd name="connsiteX4" fmla="*/ 263564 w 264058"/>
              <a:gd name="connsiteY4" fmla="*/ 171905 h 308844"/>
              <a:gd name="connsiteX5" fmla="*/ 83584 w 264058"/>
              <a:gd name="connsiteY5" fmla="*/ 290393 h 308844"/>
              <a:gd name="connsiteX6" fmla="*/ 5467 w 264058"/>
              <a:gd name="connsiteY6" fmla="*/ 281497 h 308844"/>
              <a:gd name="connsiteX0" fmla="*/ 5467 w 264087"/>
              <a:gd name="connsiteY0" fmla="*/ 281379 h 308726"/>
              <a:gd name="connsiteX1" fmla="*/ 14717 w 264087"/>
              <a:gd name="connsiteY1" fmla="*/ 34515 h 308726"/>
              <a:gd name="connsiteX2" fmla="*/ 83584 w 264087"/>
              <a:gd name="connsiteY2" fmla="*/ 1115 h 308726"/>
              <a:gd name="connsiteX3" fmla="*/ 141100 w 264087"/>
              <a:gd name="connsiteY3" fmla="*/ 66888 h 308726"/>
              <a:gd name="connsiteX4" fmla="*/ 263564 w 264087"/>
              <a:gd name="connsiteY4" fmla="*/ 171787 h 308726"/>
              <a:gd name="connsiteX5" fmla="*/ 83584 w 264087"/>
              <a:gd name="connsiteY5" fmla="*/ 290275 h 308726"/>
              <a:gd name="connsiteX6" fmla="*/ 5467 w 264087"/>
              <a:gd name="connsiteY6" fmla="*/ 281379 h 308726"/>
              <a:gd name="connsiteX0" fmla="*/ 5467 w 445136"/>
              <a:gd name="connsiteY0" fmla="*/ 281379 h 312663"/>
              <a:gd name="connsiteX1" fmla="*/ 14717 w 445136"/>
              <a:gd name="connsiteY1" fmla="*/ 34515 h 312663"/>
              <a:gd name="connsiteX2" fmla="*/ 83584 w 445136"/>
              <a:gd name="connsiteY2" fmla="*/ 1115 h 312663"/>
              <a:gd name="connsiteX3" fmla="*/ 141100 w 445136"/>
              <a:gd name="connsiteY3" fmla="*/ 66888 h 312663"/>
              <a:gd name="connsiteX4" fmla="*/ 444912 w 445136"/>
              <a:gd name="connsiteY4" fmla="*/ 108104 h 312663"/>
              <a:gd name="connsiteX5" fmla="*/ 83584 w 445136"/>
              <a:gd name="connsiteY5" fmla="*/ 290275 h 312663"/>
              <a:gd name="connsiteX6" fmla="*/ 5467 w 445136"/>
              <a:gd name="connsiteY6" fmla="*/ 281379 h 312663"/>
              <a:gd name="connsiteX0" fmla="*/ 5467 w 445146"/>
              <a:gd name="connsiteY0" fmla="*/ 284287 h 315571"/>
              <a:gd name="connsiteX1" fmla="*/ 14717 w 445146"/>
              <a:gd name="connsiteY1" fmla="*/ 37423 h 315571"/>
              <a:gd name="connsiteX2" fmla="*/ 83584 w 445146"/>
              <a:gd name="connsiteY2" fmla="*/ 4023 h 315571"/>
              <a:gd name="connsiteX3" fmla="*/ 154876 w 445146"/>
              <a:gd name="connsiteY3" fmla="*/ 118366 h 315571"/>
              <a:gd name="connsiteX4" fmla="*/ 444912 w 445146"/>
              <a:gd name="connsiteY4" fmla="*/ 111012 h 315571"/>
              <a:gd name="connsiteX5" fmla="*/ 83584 w 445146"/>
              <a:gd name="connsiteY5" fmla="*/ 293183 h 315571"/>
              <a:gd name="connsiteX6" fmla="*/ 5467 w 445146"/>
              <a:gd name="connsiteY6" fmla="*/ 284287 h 315571"/>
              <a:gd name="connsiteX0" fmla="*/ 2435 w 442114"/>
              <a:gd name="connsiteY0" fmla="*/ 284287 h 310664"/>
              <a:gd name="connsiteX1" fmla="*/ 11685 w 442114"/>
              <a:gd name="connsiteY1" fmla="*/ 37423 h 310664"/>
              <a:gd name="connsiteX2" fmla="*/ 80552 w 442114"/>
              <a:gd name="connsiteY2" fmla="*/ 4023 h 310664"/>
              <a:gd name="connsiteX3" fmla="*/ 151844 w 442114"/>
              <a:gd name="connsiteY3" fmla="*/ 118366 h 310664"/>
              <a:gd name="connsiteX4" fmla="*/ 441880 w 442114"/>
              <a:gd name="connsiteY4" fmla="*/ 111012 h 310664"/>
              <a:gd name="connsiteX5" fmla="*/ 80552 w 442114"/>
              <a:gd name="connsiteY5" fmla="*/ 293183 h 310664"/>
              <a:gd name="connsiteX6" fmla="*/ 39612 w 442114"/>
              <a:gd name="connsiteY6" fmla="*/ 302385 h 310664"/>
              <a:gd name="connsiteX7" fmla="*/ 2435 w 442114"/>
              <a:gd name="connsiteY7" fmla="*/ 284287 h 310664"/>
              <a:gd name="connsiteX0" fmla="*/ 2435 w 442114"/>
              <a:gd name="connsiteY0" fmla="*/ 280384 h 306761"/>
              <a:gd name="connsiteX1" fmla="*/ 11685 w 442114"/>
              <a:gd name="connsiteY1" fmla="*/ 33520 h 306761"/>
              <a:gd name="connsiteX2" fmla="*/ 80552 w 442114"/>
              <a:gd name="connsiteY2" fmla="*/ 120 h 306761"/>
              <a:gd name="connsiteX3" fmla="*/ 136496 w 442114"/>
              <a:gd name="connsiteY3" fmla="*/ 41851 h 306761"/>
              <a:gd name="connsiteX4" fmla="*/ 151844 w 442114"/>
              <a:gd name="connsiteY4" fmla="*/ 114463 h 306761"/>
              <a:gd name="connsiteX5" fmla="*/ 441880 w 442114"/>
              <a:gd name="connsiteY5" fmla="*/ 107109 h 306761"/>
              <a:gd name="connsiteX6" fmla="*/ 80552 w 442114"/>
              <a:gd name="connsiteY6" fmla="*/ 289280 h 306761"/>
              <a:gd name="connsiteX7" fmla="*/ 39612 w 442114"/>
              <a:gd name="connsiteY7" fmla="*/ 298482 h 306761"/>
              <a:gd name="connsiteX8" fmla="*/ 2435 w 442114"/>
              <a:gd name="connsiteY8" fmla="*/ 280384 h 306761"/>
              <a:gd name="connsiteX0" fmla="*/ 2435 w 442142"/>
              <a:gd name="connsiteY0" fmla="*/ 280384 h 306761"/>
              <a:gd name="connsiteX1" fmla="*/ 11685 w 442142"/>
              <a:gd name="connsiteY1" fmla="*/ 33520 h 306761"/>
              <a:gd name="connsiteX2" fmla="*/ 80552 w 442142"/>
              <a:gd name="connsiteY2" fmla="*/ 120 h 306761"/>
              <a:gd name="connsiteX3" fmla="*/ 136496 w 442142"/>
              <a:gd name="connsiteY3" fmla="*/ 41851 h 306761"/>
              <a:gd name="connsiteX4" fmla="*/ 183982 w 442142"/>
              <a:gd name="connsiteY4" fmla="*/ 110594 h 306761"/>
              <a:gd name="connsiteX5" fmla="*/ 441880 w 442142"/>
              <a:gd name="connsiteY5" fmla="*/ 107109 h 306761"/>
              <a:gd name="connsiteX6" fmla="*/ 80552 w 442142"/>
              <a:gd name="connsiteY6" fmla="*/ 289280 h 306761"/>
              <a:gd name="connsiteX7" fmla="*/ 39612 w 442142"/>
              <a:gd name="connsiteY7" fmla="*/ 298482 h 306761"/>
              <a:gd name="connsiteX8" fmla="*/ 2435 w 442142"/>
              <a:gd name="connsiteY8" fmla="*/ 280384 h 306761"/>
              <a:gd name="connsiteX0" fmla="*/ 2117 w 443157"/>
              <a:gd name="connsiteY0" fmla="*/ 251024 h 306761"/>
              <a:gd name="connsiteX1" fmla="*/ 12700 w 443157"/>
              <a:gd name="connsiteY1" fmla="*/ 33520 h 306761"/>
              <a:gd name="connsiteX2" fmla="*/ 81567 w 443157"/>
              <a:gd name="connsiteY2" fmla="*/ 120 h 306761"/>
              <a:gd name="connsiteX3" fmla="*/ 137511 w 443157"/>
              <a:gd name="connsiteY3" fmla="*/ 41851 h 306761"/>
              <a:gd name="connsiteX4" fmla="*/ 184997 w 443157"/>
              <a:gd name="connsiteY4" fmla="*/ 110594 h 306761"/>
              <a:gd name="connsiteX5" fmla="*/ 442895 w 443157"/>
              <a:gd name="connsiteY5" fmla="*/ 107109 h 306761"/>
              <a:gd name="connsiteX6" fmla="*/ 81567 w 443157"/>
              <a:gd name="connsiteY6" fmla="*/ 289280 h 306761"/>
              <a:gd name="connsiteX7" fmla="*/ 40627 w 443157"/>
              <a:gd name="connsiteY7" fmla="*/ 298482 h 306761"/>
              <a:gd name="connsiteX8" fmla="*/ 2117 w 443157"/>
              <a:gd name="connsiteY8" fmla="*/ 251024 h 306761"/>
              <a:gd name="connsiteX0" fmla="*/ 2117 w 437604"/>
              <a:gd name="connsiteY0" fmla="*/ 251024 h 306404"/>
              <a:gd name="connsiteX1" fmla="*/ 12700 w 437604"/>
              <a:gd name="connsiteY1" fmla="*/ 33520 h 306404"/>
              <a:gd name="connsiteX2" fmla="*/ 81567 w 437604"/>
              <a:gd name="connsiteY2" fmla="*/ 120 h 306404"/>
              <a:gd name="connsiteX3" fmla="*/ 137511 w 437604"/>
              <a:gd name="connsiteY3" fmla="*/ 41851 h 306404"/>
              <a:gd name="connsiteX4" fmla="*/ 184997 w 437604"/>
              <a:gd name="connsiteY4" fmla="*/ 110594 h 306404"/>
              <a:gd name="connsiteX5" fmla="*/ 437337 w 437604"/>
              <a:gd name="connsiteY5" fmla="*/ 112184 h 306404"/>
              <a:gd name="connsiteX6" fmla="*/ 81567 w 437604"/>
              <a:gd name="connsiteY6" fmla="*/ 289280 h 306404"/>
              <a:gd name="connsiteX7" fmla="*/ 40627 w 437604"/>
              <a:gd name="connsiteY7" fmla="*/ 298482 h 306404"/>
              <a:gd name="connsiteX8" fmla="*/ 2117 w 437604"/>
              <a:gd name="connsiteY8" fmla="*/ 251024 h 306404"/>
              <a:gd name="connsiteX0" fmla="*/ 2117 w 453376"/>
              <a:gd name="connsiteY0" fmla="*/ 251024 h 306404"/>
              <a:gd name="connsiteX1" fmla="*/ 12700 w 453376"/>
              <a:gd name="connsiteY1" fmla="*/ 33520 h 306404"/>
              <a:gd name="connsiteX2" fmla="*/ 81567 w 453376"/>
              <a:gd name="connsiteY2" fmla="*/ 120 h 306404"/>
              <a:gd name="connsiteX3" fmla="*/ 137511 w 453376"/>
              <a:gd name="connsiteY3" fmla="*/ 41851 h 306404"/>
              <a:gd name="connsiteX4" fmla="*/ 184997 w 453376"/>
              <a:gd name="connsiteY4" fmla="*/ 110594 h 306404"/>
              <a:gd name="connsiteX5" fmla="*/ 364177 w 453376"/>
              <a:gd name="connsiteY5" fmla="*/ 94756 h 306404"/>
              <a:gd name="connsiteX6" fmla="*/ 437337 w 453376"/>
              <a:gd name="connsiteY6" fmla="*/ 112184 h 306404"/>
              <a:gd name="connsiteX7" fmla="*/ 81567 w 453376"/>
              <a:gd name="connsiteY7" fmla="*/ 289280 h 306404"/>
              <a:gd name="connsiteX8" fmla="*/ 40627 w 453376"/>
              <a:gd name="connsiteY8" fmla="*/ 298482 h 306404"/>
              <a:gd name="connsiteX9" fmla="*/ 2117 w 453376"/>
              <a:gd name="connsiteY9" fmla="*/ 251024 h 306404"/>
              <a:gd name="connsiteX0" fmla="*/ 2117 w 452746"/>
              <a:gd name="connsiteY0" fmla="*/ 251024 h 305292"/>
              <a:gd name="connsiteX1" fmla="*/ 12700 w 452746"/>
              <a:gd name="connsiteY1" fmla="*/ 33520 h 305292"/>
              <a:gd name="connsiteX2" fmla="*/ 81567 w 452746"/>
              <a:gd name="connsiteY2" fmla="*/ 120 h 305292"/>
              <a:gd name="connsiteX3" fmla="*/ 137511 w 452746"/>
              <a:gd name="connsiteY3" fmla="*/ 41851 h 305292"/>
              <a:gd name="connsiteX4" fmla="*/ 184997 w 452746"/>
              <a:gd name="connsiteY4" fmla="*/ 110594 h 305292"/>
              <a:gd name="connsiteX5" fmla="*/ 364177 w 452746"/>
              <a:gd name="connsiteY5" fmla="*/ 94756 h 305292"/>
              <a:gd name="connsiteX6" fmla="*/ 436614 w 452746"/>
              <a:gd name="connsiteY6" fmla="*/ 128132 h 305292"/>
              <a:gd name="connsiteX7" fmla="*/ 81567 w 452746"/>
              <a:gd name="connsiteY7" fmla="*/ 289280 h 305292"/>
              <a:gd name="connsiteX8" fmla="*/ 40627 w 452746"/>
              <a:gd name="connsiteY8" fmla="*/ 298482 h 305292"/>
              <a:gd name="connsiteX9" fmla="*/ 2117 w 452746"/>
              <a:gd name="connsiteY9" fmla="*/ 251024 h 305292"/>
              <a:gd name="connsiteX0" fmla="*/ 2117 w 441322"/>
              <a:gd name="connsiteY0" fmla="*/ 251024 h 305292"/>
              <a:gd name="connsiteX1" fmla="*/ 12700 w 441322"/>
              <a:gd name="connsiteY1" fmla="*/ 33520 h 305292"/>
              <a:gd name="connsiteX2" fmla="*/ 81567 w 441322"/>
              <a:gd name="connsiteY2" fmla="*/ 120 h 305292"/>
              <a:gd name="connsiteX3" fmla="*/ 137511 w 441322"/>
              <a:gd name="connsiteY3" fmla="*/ 41851 h 305292"/>
              <a:gd name="connsiteX4" fmla="*/ 184997 w 441322"/>
              <a:gd name="connsiteY4" fmla="*/ 110594 h 305292"/>
              <a:gd name="connsiteX5" fmla="*/ 364177 w 441322"/>
              <a:gd name="connsiteY5" fmla="*/ 94756 h 305292"/>
              <a:gd name="connsiteX6" fmla="*/ 436614 w 441322"/>
              <a:gd name="connsiteY6" fmla="*/ 128132 h 305292"/>
              <a:gd name="connsiteX7" fmla="*/ 81567 w 441322"/>
              <a:gd name="connsiteY7" fmla="*/ 289280 h 305292"/>
              <a:gd name="connsiteX8" fmla="*/ 40627 w 441322"/>
              <a:gd name="connsiteY8" fmla="*/ 298482 h 305292"/>
              <a:gd name="connsiteX9" fmla="*/ 2117 w 441322"/>
              <a:gd name="connsiteY9" fmla="*/ 251024 h 305292"/>
              <a:gd name="connsiteX0" fmla="*/ 2117 w 443388"/>
              <a:gd name="connsiteY0" fmla="*/ 251024 h 305292"/>
              <a:gd name="connsiteX1" fmla="*/ 12700 w 443388"/>
              <a:gd name="connsiteY1" fmla="*/ 33520 h 305292"/>
              <a:gd name="connsiteX2" fmla="*/ 81567 w 443388"/>
              <a:gd name="connsiteY2" fmla="*/ 120 h 305292"/>
              <a:gd name="connsiteX3" fmla="*/ 137511 w 443388"/>
              <a:gd name="connsiteY3" fmla="*/ 41851 h 305292"/>
              <a:gd name="connsiteX4" fmla="*/ 184997 w 443388"/>
              <a:gd name="connsiteY4" fmla="*/ 110594 h 305292"/>
              <a:gd name="connsiteX5" fmla="*/ 386165 w 443388"/>
              <a:gd name="connsiteY5" fmla="*/ 79774 h 305292"/>
              <a:gd name="connsiteX6" fmla="*/ 436614 w 443388"/>
              <a:gd name="connsiteY6" fmla="*/ 128132 h 305292"/>
              <a:gd name="connsiteX7" fmla="*/ 81567 w 443388"/>
              <a:gd name="connsiteY7" fmla="*/ 289280 h 305292"/>
              <a:gd name="connsiteX8" fmla="*/ 40627 w 443388"/>
              <a:gd name="connsiteY8" fmla="*/ 298482 h 305292"/>
              <a:gd name="connsiteX9" fmla="*/ 2117 w 443388"/>
              <a:gd name="connsiteY9" fmla="*/ 251024 h 3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88" h="305292">
                <a:moveTo>
                  <a:pt x="2117" y="251024"/>
                </a:moveTo>
                <a:cubicBezTo>
                  <a:pt x="-2537" y="206864"/>
                  <a:pt x="263" y="57617"/>
                  <a:pt x="12700" y="33520"/>
                </a:cubicBezTo>
                <a:cubicBezTo>
                  <a:pt x="25137" y="9423"/>
                  <a:pt x="60765" y="-1268"/>
                  <a:pt x="81567" y="120"/>
                </a:cubicBezTo>
                <a:cubicBezTo>
                  <a:pt x="102369" y="1508"/>
                  <a:pt x="125629" y="22794"/>
                  <a:pt x="137511" y="41851"/>
                </a:cubicBezTo>
                <a:cubicBezTo>
                  <a:pt x="149393" y="60908"/>
                  <a:pt x="143675" y="101616"/>
                  <a:pt x="184997" y="110594"/>
                </a:cubicBezTo>
                <a:cubicBezTo>
                  <a:pt x="226319" y="119572"/>
                  <a:pt x="344108" y="79509"/>
                  <a:pt x="386165" y="79774"/>
                </a:cubicBezTo>
                <a:cubicBezTo>
                  <a:pt x="428222" y="80039"/>
                  <a:pt x="457176" y="113151"/>
                  <a:pt x="436614" y="128132"/>
                </a:cubicBezTo>
                <a:cubicBezTo>
                  <a:pt x="385968" y="160392"/>
                  <a:pt x="147565" y="260888"/>
                  <a:pt x="81567" y="289280"/>
                </a:cubicBezTo>
                <a:cubicBezTo>
                  <a:pt x="15569" y="317672"/>
                  <a:pt x="53646" y="299965"/>
                  <a:pt x="40627" y="298482"/>
                </a:cubicBezTo>
                <a:cubicBezTo>
                  <a:pt x="27608" y="296999"/>
                  <a:pt x="6772" y="295184"/>
                  <a:pt x="2117" y="251024"/>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7058EA3E-5B49-4F14-B7C7-C947D20F7BA2}"/>
              </a:ext>
            </a:extLst>
          </p:cNvPr>
          <p:cNvSpPr/>
          <p:nvPr/>
        </p:nvSpPr>
        <p:spPr>
          <a:xfrm rot="17864293">
            <a:off x="1674253" y="5562749"/>
            <a:ext cx="819720" cy="237388"/>
          </a:xfrm>
          <a:custGeom>
            <a:avLst/>
            <a:gdLst>
              <a:gd name="connsiteX0" fmla="*/ 0 w 703674"/>
              <a:gd name="connsiteY0" fmla="*/ 75548 h 151096"/>
              <a:gd name="connsiteX1" fmla="*/ 351837 w 703674"/>
              <a:gd name="connsiteY1" fmla="*/ 0 h 151096"/>
              <a:gd name="connsiteX2" fmla="*/ 703674 w 703674"/>
              <a:gd name="connsiteY2" fmla="*/ 75548 h 151096"/>
              <a:gd name="connsiteX3" fmla="*/ 351837 w 703674"/>
              <a:gd name="connsiteY3" fmla="*/ 151096 h 151096"/>
              <a:gd name="connsiteX4" fmla="*/ 0 w 703674"/>
              <a:gd name="connsiteY4" fmla="*/ 75548 h 151096"/>
              <a:gd name="connsiteX0" fmla="*/ 0 w 742062"/>
              <a:gd name="connsiteY0" fmla="*/ 75548 h 217389"/>
              <a:gd name="connsiteX1" fmla="*/ 351837 w 742062"/>
              <a:gd name="connsiteY1" fmla="*/ 0 h 217389"/>
              <a:gd name="connsiteX2" fmla="*/ 703674 w 742062"/>
              <a:gd name="connsiteY2" fmla="*/ 75548 h 217389"/>
              <a:gd name="connsiteX3" fmla="*/ 701520 w 742062"/>
              <a:gd name="connsiteY3" fmla="*/ 215502 h 217389"/>
              <a:gd name="connsiteX4" fmla="*/ 351837 w 742062"/>
              <a:gd name="connsiteY4" fmla="*/ 151096 h 217389"/>
              <a:gd name="connsiteX5" fmla="*/ 0 w 742062"/>
              <a:gd name="connsiteY5" fmla="*/ 75548 h 217389"/>
              <a:gd name="connsiteX0" fmla="*/ 0 w 719152"/>
              <a:gd name="connsiteY0" fmla="*/ 90221 h 232062"/>
              <a:gd name="connsiteX1" fmla="*/ 351837 w 719152"/>
              <a:gd name="connsiteY1" fmla="*/ 14673 h 232062"/>
              <a:gd name="connsiteX2" fmla="*/ 611166 w 719152"/>
              <a:gd name="connsiteY2" fmla="*/ 11321 h 232062"/>
              <a:gd name="connsiteX3" fmla="*/ 701520 w 719152"/>
              <a:gd name="connsiteY3" fmla="*/ 230175 h 232062"/>
              <a:gd name="connsiteX4" fmla="*/ 351837 w 719152"/>
              <a:gd name="connsiteY4" fmla="*/ 165769 h 232062"/>
              <a:gd name="connsiteX5" fmla="*/ 0 w 719152"/>
              <a:gd name="connsiteY5" fmla="*/ 90221 h 232062"/>
              <a:gd name="connsiteX0" fmla="*/ 0 w 728363"/>
              <a:gd name="connsiteY0" fmla="*/ 90221 h 241746"/>
              <a:gd name="connsiteX1" fmla="*/ 351837 w 728363"/>
              <a:gd name="connsiteY1" fmla="*/ 14673 h 241746"/>
              <a:gd name="connsiteX2" fmla="*/ 611166 w 728363"/>
              <a:gd name="connsiteY2" fmla="*/ 11321 h 241746"/>
              <a:gd name="connsiteX3" fmla="*/ 711857 w 728363"/>
              <a:gd name="connsiteY3" fmla="*/ 241746 h 241746"/>
              <a:gd name="connsiteX4" fmla="*/ 351837 w 728363"/>
              <a:gd name="connsiteY4" fmla="*/ 165769 h 241746"/>
              <a:gd name="connsiteX5" fmla="*/ 0 w 728363"/>
              <a:gd name="connsiteY5" fmla="*/ 90221 h 241746"/>
              <a:gd name="connsiteX0" fmla="*/ 0 w 728363"/>
              <a:gd name="connsiteY0" fmla="*/ 90221 h 241746"/>
              <a:gd name="connsiteX1" fmla="*/ 351837 w 728363"/>
              <a:gd name="connsiteY1" fmla="*/ 14673 h 241746"/>
              <a:gd name="connsiteX2" fmla="*/ 611166 w 728363"/>
              <a:gd name="connsiteY2" fmla="*/ 11321 h 241746"/>
              <a:gd name="connsiteX3" fmla="*/ 711857 w 728363"/>
              <a:gd name="connsiteY3" fmla="*/ 241746 h 241746"/>
              <a:gd name="connsiteX4" fmla="*/ 350085 w 728363"/>
              <a:gd name="connsiteY4" fmla="*/ 162438 h 241746"/>
              <a:gd name="connsiteX5" fmla="*/ 0 w 728363"/>
              <a:gd name="connsiteY5" fmla="*/ 90221 h 241746"/>
              <a:gd name="connsiteX0" fmla="*/ 0 w 817226"/>
              <a:gd name="connsiteY0" fmla="*/ 108048 h 242604"/>
              <a:gd name="connsiteX1" fmla="*/ 440700 w 817226"/>
              <a:gd name="connsiteY1" fmla="*/ 15531 h 242604"/>
              <a:gd name="connsiteX2" fmla="*/ 700029 w 817226"/>
              <a:gd name="connsiteY2" fmla="*/ 12179 h 242604"/>
              <a:gd name="connsiteX3" fmla="*/ 800720 w 817226"/>
              <a:gd name="connsiteY3" fmla="*/ 242604 h 242604"/>
              <a:gd name="connsiteX4" fmla="*/ 438948 w 817226"/>
              <a:gd name="connsiteY4" fmla="*/ 163296 h 242604"/>
              <a:gd name="connsiteX5" fmla="*/ 0 w 817226"/>
              <a:gd name="connsiteY5" fmla="*/ 108048 h 242604"/>
              <a:gd name="connsiteX0" fmla="*/ 0 w 814109"/>
              <a:gd name="connsiteY0" fmla="*/ 108048 h 235982"/>
              <a:gd name="connsiteX1" fmla="*/ 440700 w 814109"/>
              <a:gd name="connsiteY1" fmla="*/ 15531 h 235982"/>
              <a:gd name="connsiteX2" fmla="*/ 700029 w 814109"/>
              <a:gd name="connsiteY2" fmla="*/ 12179 h 235982"/>
              <a:gd name="connsiteX3" fmla="*/ 797240 w 814109"/>
              <a:gd name="connsiteY3" fmla="*/ 235982 h 235982"/>
              <a:gd name="connsiteX4" fmla="*/ 438948 w 814109"/>
              <a:gd name="connsiteY4" fmla="*/ 163296 h 235982"/>
              <a:gd name="connsiteX5" fmla="*/ 0 w 814109"/>
              <a:gd name="connsiteY5" fmla="*/ 108048 h 23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109" h="235982">
                <a:moveTo>
                  <a:pt x="0" y="108048"/>
                </a:moveTo>
                <a:cubicBezTo>
                  <a:pt x="292" y="83421"/>
                  <a:pt x="324029" y="31509"/>
                  <a:pt x="440700" y="15531"/>
                </a:cubicBezTo>
                <a:cubicBezTo>
                  <a:pt x="557371" y="-447"/>
                  <a:pt x="653573" y="-7990"/>
                  <a:pt x="700029" y="12179"/>
                </a:cubicBezTo>
                <a:cubicBezTo>
                  <a:pt x="746485" y="32348"/>
                  <a:pt x="855879" y="223391"/>
                  <a:pt x="797240" y="235982"/>
                </a:cubicBezTo>
                <a:cubicBezTo>
                  <a:pt x="676649" y="209546"/>
                  <a:pt x="571821" y="184618"/>
                  <a:pt x="438948" y="163296"/>
                </a:cubicBezTo>
                <a:cubicBezTo>
                  <a:pt x="306075" y="141974"/>
                  <a:pt x="-292" y="132675"/>
                  <a:pt x="0" y="108048"/>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819F43C2-0926-41A0-AE81-5A81BC8BE426}"/>
              </a:ext>
            </a:extLst>
          </p:cNvPr>
          <p:cNvSpPr txBox="1"/>
          <p:nvPr/>
        </p:nvSpPr>
        <p:spPr>
          <a:xfrm>
            <a:off x="3349511" y="5535627"/>
            <a:ext cx="477178" cy="267184"/>
          </a:xfrm>
          <a:prstGeom prst="rect">
            <a:avLst/>
          </a:prstGeom>
          <a:solidFill>
            <a:srgbClr val="F955E5"/>
          </a:solidFill>
          <a:ln>
            <a:noFill/>
          </a:ln>
        </p:spPr>
        <p:txBody>
          <a:bodyPr wrap="none" lIns="18000" tIns="18000" rIns="18000" bIns="18000" rtlCol="0">
            <a:spAutoFit/>
          </a:bodyPr>
          <a:lstStyle/>
          <a:p>
            <a:pPr algn="ctr">
              <a:lnSpc>
                <a:spcPts val="9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アルカス</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gn="ctr">
              <a:lnSpc>
                <a:spcPts val="9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ホール</a:t>
            </a:r>
          </a:p>
        </p:txBody>
      </p:sp>
      <p:sp>
        <p:nvSpPr>
          <p:cNvPr id="93" name="テキスト ボックス 92">
            <a:extLst>
              <a:ext uri="{FF2B5EF4-FFF2-40B4-BE49-F238E27FC236}">
                <a16:creationId xmlns:a16="http://schemas.microsoft.com/office/drawing/2014/main" id="{FCE8781E-41A4-4288-8096-981F6030C166}"/>
              </a:ext>
            </a:extLst>
          </p:cNvPr>
          <p:cNvSpPr txBox="1"/>
          <p:nvPr/>
        </p:nvSpPr>
        <p:spPr>
          <a:xfrm>
            <a:off x="2870895" y="6129646"/>
            <a:ext cx="796175" cy="267184"/>
          </a:xfrm>
          <a:prstGeom prst="rect">
            <a:avLst/>
          </a:prstGeom>
          <a:solidFill>
            <a:srgbClr val="F955E5"/>
          </a:solidFill>
          <a:ln>
            <a:noFill/>
          </a:ln>
        </p:spPr>
        <p:txBody>
          <a:bodyPr wrap="none" lIns="18000" tIns="18000" rIns="18000" bIns="18000" rtlCol="0">
            <a:spAutoFit/>
          </a:bodyPr>
          <a:lstStyle/>
          <a:p>
            <a:pPr>
              <a:lnSpc>
                <a:spcPts val="9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寝屋川市</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nSpc>
                <a:spcPts val="9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サービスゲート</a:t>
            </a:r>
          </a:p>
        </p:txBody>
      </p:sp>
      <p:sp>
        <p:nvSpPr>
          <p:cNvPr id="94" name="テキスト ボックス 93">
            <a:extLst>
              <a:ext uri="{FF2B5EF4-FFF2-40B4-BE49-F238E27FC236}">
                <a16:creationId xmlns:a16="http://schemas.microsoft.com/office/drawing/2014/main" id="{FFEB461A-C464-4C88-8C9F-127BC47CAAFC}"/>
              </a:ext>
            </a:extLst>
          </p:cNvPr>
          <p:cNvSpPr txBox="1"/>
          <p:nvPr/>
        </p:nvSpPr>
        <p:spPr>
          <a:xfrm>
            <a:off x="2061312" y="6029393"/>
            <a:ext cx="639081" cy="241536"/>
          </a:xfrm>
          <a:prstGeom prst="rect">
            <a:avLst/>
          </a:prstGeom>
          <a:solidFill>
            <a:srgbClr val="F955E5"/>
          </a:solidFill>
          <a:ln>
            <a:noFill/>
          </a:ln>
        </p:spPr>
        <p:txBody>
          <a:bodyPr wrap="none" lIns="18000" tIns="18000" rIns="18000" bIns="18000" rtlCol="0">
            <a:spAutoFit/>
          </a:bodyPr>
          <a:lstStyle/>
          <a:p>
            <a:pPr algn="ctr">
              <a:lnSpc>
                <a:spcPts val="800"/>
              </a:lnSpc>
            </a:pPr>
            <a:r>
              <a:rPr kumimoji="1" lang="ja-JP" altLang="en-US" sz="800" b="1" dirty="0">
                <a:solidFill>
                  <a:schemeClr val="bg1"/>
                </a:solidFill>
                <a:latin typeface="BIZ UDPゴシック" panose="020B0400000000000000" pitchFamily="50" charset="-128"/>
                <a:ea typeface="BIZ UDPゴシック" panose="020B0400000000000000" pitchFamily="50" charset="-128"/>
              </a:rPr>
              <a:t>（仮称）こども</a:t>
            </a:r>
            <a:endParaRPr kumimoji="1" lang="en-US" altLang="ja-JP" sz="800" b="1" dirty="0">
              <a:solidFill>
                <a:schemeClr val="bg1"/>
              </a:solidFill>
              <a:latin typeface="BIZ UDPゴシック" panose="020B0400000000000000" pitchFamily="50" charset="-128"/>
              <a:ea typeface="BIZ UDPゴシック" panose="020B0400000000000000" pitchFamily="50" charset="-128"/>
            </a:endParaRPr>
          </a:p>
          <a:p>
            <a:pPr algn="ctr">
              <a:lnSpc>
                <a:spcPts val="800"/>
              </a:lnSpc>
            </a:pPr>
            <a:r>
              <a:rPr kumimoji="1" lang="ja-JP" altLang="en-US" sz="800" b="1" dirty="0">
                <a:solidFill>
                  <a:schemeClr val="bg1"/>
                </a:solidFill>
                <a:latin typeface="BIZ UDPゴシック" panose="020B0400000000000000" pitchFamily="50" charset="-128"/>
                <a:ea typeface="BIZ UDPゴシック" panose="020B0400000000000000" pitchFamily="50" charset="-128"/>
              </a:rPr>
              <a:t>専用図書館</a:t>
            </a:r>
          </a:p>
        </p:txBody>
      </p:sp>
      <p:sp>
        <p:nvSpPr>
          <p:cNvPr id="95" name="テキスト ボックス 94">
            <a:extLst>
              <a:ext uri="{FF2B5EF4-FFF2-40B4-BE49-F238E27FC236}">
                <a16:creationId xmlns:a16="http://schemas.microsoft.com/office/drawing/2014/main" id="{6D02A8C7-5B59-42FB-B1BC-C02E148A7E92}"/>
              </a:ext>
            </a:extLst>
          </p:cNvPr>
          <p:cNvSpPr txBox="1"/>
          <p:nvPr/>
        </p:nvSpPr>
        <p:spPr>
          <a:xfrm>
            <a:off x="3155556" y="5168976"/>
            <a:ext cx="1190514" cy="151768"/>
          </a:xfrm>
          <a:prstGeom prst="rect">
            <a:avLst/>
          </a:prstGeom>
          <a:solidFill>
            <a:srgbClr val="F955E5"/>
          </a:solidFill>
          <a:ln>
            <a:solidFill>
              <a:srgbClr val="F955E5"/>
            </a:solidFill>
          </a:ln>
        </p:spPr>
        <p:txBody>
          <a:bodyPr wrap="none" lIns="18000" tIns="18000" rIns="18000" bIns="18000" rtlCol="0">
            <a:spAutoFit/>
          </a:bodyPr>
          <a:lstStyle/>
          <a:p>
            <a:pPr algn="ctr">
              <a:lnSpc>
                <a:spcPts val="9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生涯学習（多機能）施設</a:t>
            </a:r>
          </a:p>
        </p:txBody>
      </p:sp>
      <p:sp>
        <p:nvSpPr>
          <p:cNvPr id="96" name="テキスト ボックス 95">
            <a:extLst>
              <a:ext uri="{FF2B5EF4-FFF2-40B4-BE49-F238E27FC236}">
                <a16:creationId xmlns:a16="http://schemas.microsoft.com/office/drawing/2014/main" id="{E0E9949A-F6C7-4E3B-A203-577B54082D89}"/>
              </a:ext>
            </a:extLst>
          </p:cNvPr>
          <p:cNvSpPr txBox="1"/>
          <p:nvPr/>
        </p:nvSpPr>
        <p:spPr>
          <a:xfrm>
            <a:off x="3174693" y="5354647"/>
            <a:ext cx="613433" cy="151768"/>
          </a:xfrm>
          <a:prstGeom prst="rect">
            <a:avLst/>
          </a:prstGeom>
          <a:solidFill>
            <a:srgbClr val="F955E5"/>
          </a:solidFill>
          <a:ln>
            <a:noFill/>
          </a:ln>
        </p:spPr>
        <p:txBody>
          <a:bodyPr wrap="none" lIns="18000" tIns="18000" rIns="18000" bIns="18000" rtlCol="0">
            <a:spAutoFit/>
          </a:bodyPr>
          <a:lstStyle/>
          <a:p>
            <a:pPr algn="ctr">
              <a:lnSpc>
                <a:spcPts val="9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中央図書館</a:t>
            </a:r>
          </a:p>
        </p:txBody>
      </p:sp>
      <p:sp>
        <p:nvSpPr>
          <p:cNvPr id="97" name="テキスト ボックス 96">
            <a:extLst>
              <a:ext uri="{FF2B5EF4-FFF2-40B4-BE49-F238E27FC236}">
                <a16:creationId xmlns:a16="http://schemas.microsoft.com/office/drawing/2014/main" id="{32068CB2-F2E6-4509-9EC0-37E66F090C04}"/>
              </a:ext>
            </a:extLst>
          </p:cNvPr>
          <p:cNvSpPr txBox="1"/>
          <p:nvPr/>
        </p:nvSpPr>
        <p:spPr>
          <a:xfrm>
            <a:off x="1191342" y="5485486"/>
            <a:ext cx="600609" cy="241536"/>
          </a:xfrm>
          <a:prstGeom prst="rect">
            <a:avLst/>
          </a:prstGeom>
          <a:solidFill>
            <a:schemeClr val="bg1"/>
          </a:solidFill>
          <a:ln>
            <a:noFill/>
          </a:ln>
        </p:spPr>
        <p:txBody>
          <a:bodyPr wrap="none" lIns="18000" tIns="18000" rIns="18000" bIns="18000" rtlCol="0">
            <a:spAutoFit/>
          </a:bodyPr>
          <a:lstStyle/>
          <a:p>
            <a:pPr algn="ctr">
              <a:lnSpc>
                <a:spcPts val="800"/>
              </a:lnSpc>
            </a:pPr>
            <a:r>
              <a:rPr kumimoji="1" lang="ja-JP" altLang="en-US" sz="800" b="1" dirty="0">
                <a:solidFill>
                  <a:schemeClr val="accent2"/>
                </a:solidFill>
                <a:latin typeface="BIZ UDPゴシック" panose="020B0400000000000000" pitchFamily="50" charset="-128"/>
                <a:ea typeface="BIZ UDPゴシック" panose="020B0400000000000000" pitchFamily="50" charset="-128"/>
              </a:rPr>
              <a:t>駅前広場の</a:t>
            </a:r>
            <a:endParaRPr kumimoji="1" lang="en-US" altLang="ja-JP" sz="800" b="1" dirty="0">
              <a:solidFill>
                <a:schemeClr val="accent2"/>
              </a:solidFill>
              <a:latin typeface="BIZ UDPゴシック" panose="020B0400000000000000" pitchFamily="50" charset="-128"/>
              <a:ea typeface="BIZ UDPゴシック" panose="020B0400000000000000" pitchFamily="50" charset="-128"/>
            </a:endParaRPr>
          </a:p>
          <a:p>
            <a:pPr algn="ctr">
              <a:lnSpc>
                <a:spcPts val="800"/>
              </a:lnSpc>
            </a:pPr>
            <a:r>
              <a:rPr kumimoji="1" lang="ja-JP" altLang="en-US" sz="800" b="1" dirty="0">
                <a:solidFill>
                  <a:schemeClr val="accent2"/>
                </a:solidFill>
                <a:latin typeface="BIZ UDPゴシック" panose="020B0400000000000000" pitchFamily="50" charset="-128"/>
                <a:ea typeface="BIZ UDPゴシック" panose="020B0400000000000000" pitchFamily="50" charset="-128"/>
              </a:rPr>
              <a:t>リニューアル</a:t>
            </a:r>
          </a:p>
        </p:txBody>
      </p:sp>
      <p:sp>
        <p:nvSpPr>
          <p:cNvPr id="100" name="フリーフォーム: 図形 99">
            <a:extLst>
              <a:ext uri="{FF2B5EF4-FFF2-40B4-BE49-F238E27FC236}">
                <a16:creationId xmlns:a16="http://schemas.microsoft.com/office/drawing/2014/main" id="{8EB5C57C-5BBE-4573-BACD-909A174ACC6C}"/>
              </a:ext>
            </a:extLst>
          </p:cNvPr>
          <p:cNvSpPr/>
          <p:nvPr/>
        </p:nvSpPr>
        <p:spPr>
          <a:xfrm>
            <a:off x="6203970" y="707729"/>
            <a:ext cx="85725" cy="1752600"/>
          </a:xfrm>
          <a:custGeom>
            <a:avLst/>
            <a:gdLst>
              <a:gd name="connsiteX0" fmla="*/ 85725 w 85725"/>
              <a:gd name="connsiteY0" fmla="*/ 0 h 1752600"/>
              <a:gd name="connsiteX1" fmla="*/ 85725 w 85725"/>
              <a:gd name="connsiteY1" fmla="*/ 419100 h 1752600"/>
              <a:gd name="connsiteX2" fmla="*/ 66675 w 85725"/>
              <a:gd name="connsiteY2" fmla="*/ 952500 h 1752600"/>
              <a:gd name="connsiteX3" fmla="*/ 0 w 85725"/>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85725" h="1752600">
                <a:moveTo>
                  <a:pt x="85725" y="0"/>
                </a:moveTo>
                <a:lnTo>
                  <a:pt x="85725" y="419100"/>
                </a:lnTo>
                <a:lnTo>
                  <a:pt x="66675" y="952500"/>
                </a:lnTo>
                <a:lnTo>
                  <a:pt x="0" y="1752600"/>
                </a:ln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矢印コネクタ 105">
            <a:extLst>
              <a:ext uri="{FF2B5EF4-FFF2-40B4-BE49-F238E27FC236}">
                <a16:creationId xmlns:a16="http://schemas.microsoft.com/office/drawing/2014/main" id="{5BFB4652-032A-4FD9-9E7C-E7A42CBFFAA5}"/>
              </a:ext>
            </a:extLst>
          </p:cNvPr>
          <p:cNvCxnSpPr>
            <a:cxnSpLocks/>
            <a:stCxn id="95" idx="1"/>
          </p:cNvCxnSpPr>
          <p:nvPr/>
        </p:nvCxnSpPr>
        <p:spPr>
          <a:xfrm flipH="1">
            <a:off x="2846849" y="5244860"/>
            <a:ext cx="308707" cy="200819"/>
          </a:xfrm>
          <a:prstGeom prst="straightConnector1">
            <a:avLst/>
          </a:prstGeom>
          <a:ln w="19050">
            <a:solidFill>
              <a:srgbClr val="F955E5"/>
            </a:solidFill>
            <a:tailEnd type="stealth"/>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4271B900-6365-42DA-AC0B-BD439E0A3133}"/>
              </a:ext>
            </a:extLst>
          </p:cNvPr>
          <p:cNvCxnSpPr>
            <a:cxnSpLocks/>
            <a:stCxn id="96" idx="1"/>
          </p:cNvCxnSpPr>
          <p:nvPr/>
        </p:nvCxnSpPr>
        <p:spPr>
          <a:xfrm flipH="1">
            <a:off x="2919683" y="5430531"/>
            <a:ext cx="255010" cy="61159"/>
          </a:xfrm>
          <a:prstGeom prst="straightConnector1">
            <a:avLst/>
          </a:prstGeom>
          <a:ln w="19050">
            <a:solidFill>
              <a:srgbClr val="F955E5"/>
            </a:solidFill>
            <a:tailEnd type="stealth"/>
          </a:ln>
        </p:spPr>
        <p:style>
          <a:lnRef idx="1">
            <a:schemeClr val="accent1"/>
          </a:lnRef>
          <a:fillRef idx="0">
            <a:schemeClr val="accent1"/>
          </a:fillRef>
          <a:effectRef idx="0">
            <a:schemeClr val="accent1"/>
          </a:effectRef>
          <a:fontRef idx="minor">
            <a:schemeClr val="tx1"/>
          </a:fontRef>
        </p:style>
      </p:cxnSp>
      <p:cxnSp>
        <p:nvCxnSpPr>
          <p:cNvPr id="113" name="直線矢印コネクタ 112">
            <a:extLst>
              <a:ext uri="{FF2B5EF4-FFF2-40B4-BE49-F238E27FC236}">
                <a16:creationId xmlns:a16="http://schemas.microsoft.com/office/drawing/2014/main" id="{3E4644D2-A17E-495C-A98A-457B99F34C6C}"/>
              </a:ext>
            </a:extLst>
          </p:cNvPr>
          <p:cNvCxnSpPr>
            <a:cxnSpLocks/>
            <a:stCxn id="92" idx="1"/>
          </p:cNvCxnSpPr>
          <p:nvPr/>
        </p:nvCxnSpPr>
        <p:spPr>
          <a:xfrm flipH="1" flipV="1">
            <a:off x="3227949" y="5639173"/>
            <a:ext cx="121562" cy="30046"/>
          </a:xfrm>
          <a:prstGeom prst="straightConnector1">
            <a:avLst/>
          </a:prstGeom>
          <a:ln w="19050">
            <a:solidFill>
              <a:srgbClr val="F955E5"/>
            </a:solidFill>
            <a:tailEnd type="stealth"/>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A7CCF6AA-10CF-4B8B-AE5D-4EFD0B8FF35A}"/>
              </a:ext>
            </a:extLst>
          </p:cNvPr>
          <p:cNvCxnSpPr>
            <a:cxnSpLocks/>
          </p:cNvCxnSpPr>
          <p:nvPr/>
        </p:nvCxnSpPr>
        <p:spPr>
          <a:xfrm flipV="1">
            <a:off x="3016255" y="5852248"/>
            <a:ext cx="49669" cy="292267"/>
          </a:xfrm>
          <a:prstGeom prst="straightConnector1">
            <a:avLst/>
          </a:prstGeom>
          <a:ln w="19050">
            <a:solidFill>
              <a:srgbClr val="F955E5"/>
            </a:solidFill>
            <a:tailEnd type="stealth"/>
          </a:ln>
        </p:spPr>
        <p:style>
          <a:lnRef idx="1">
            <a:schemeClr val="accent1"/>
          </a:lnRef>
          <a:fillRef idx="0">
            <a:schemeClr val="accent1"/>
          </a:fillRef>
          <a:effectRef idx="0">
            <a:schemeClr val="accent1"/>
          </a:effectRef>
          <a:fontRef idx="minor">
            <a:schemeClr val="tx1"/>
          </a:fontRef>
        </p:style>
      </p:cxnSp>
      <p:cxnSp>
        <p:nvCxnSpPr>
          <p:cNvPr id="117" name="直線矢印コネクタ 116">
            <a:extLst>
              <a:ext uri="{FF2B5EF4-FFF2-40B4-BE49-F238E27FC236}">
                <a16:creationId xmlns:a16="http://schemas.microsoft.com/office/drawing/2014/main" id="{FC383FBB-5C56-49C1-B426-7835C6C5115C}"/>
              </a:ext>
            </a:extLst>
          </p:cNvPr>
          <p:cNvCxnSpPr>
            <a:cxnSpLocks/>
          </p:cNvCxnSpPr>
          <p:nvPr/>
        </p:nvCxnSpPr>
        <p:spPr>
          <a:xfrm flipV="1">
            <a:off x="2343997" y="5884973"/>
            <a:ext cx="106241" cy="142645"/>
          </a:xfrm>
          <a:prstGeom prst="straightConnector1">
            <a:avLst/>
          </a:prstGeom>
          <a:ln w="19050">
            <a:solidFill>
              <a:srgbClr val="F955E5"/>
            </a:solidFill>
            <a:tailEnd type="stealth"/>
          </a:ln>
        </p:spPr>
        <p:style>
          <a:lnRef idx="1">
            <a:schemeClr val="accent1"/>
          </a:lnRef>
          <a:fillRef idx="0">
            <a:schemeClr val="accent1"/>
          </a:fillRef>
          <a:effectRef idx="0">
            <a:schemeClr val="accent1"/>
          </a:effectRef>
          <a:fontRef idx="minor">
            <a:schemeClr val="tx1"/>
          </a:fontRef>
        </p:style>
      </p:cxnSp>
      <p:sp>
        <p:nvSpPr>
          <p:cNvPr id="121" name="フリーフォーム: 図形 120">
            <a:extLst>
              <a:ext uri="{FF2B5EF4-FFF2-40B4-BE49-F238E27FC236}">
                <a16:creationId xmlns:a16="http://schemas.microsoft.com/office/drawing/2014/main" id="{CC3B794F-622E-48F5-B313-ACF0DCAF6CE6}"/>
              </a:ext>
            </a:extLst>
          </p:cNvPr>
          <p:cNvSpPr/>
          <p:nvPr/>
        </p:nvSpPr>
        <p:spPr>
          <a:xfrm>
            <a:off x="2539588" y="3232184"/>
            <a:ext cx="2843213" cy="2190750"/>
          </a:xfrm>
          <a:custGeom>
            <a:avLst/>
            <a:gdLst>
              <a:gd name="connsiteX0" fmla="*/ 0 w 2843213"/>
              <a:gd name="connsiteY0" fmla="*/ 2190750 h 2190750"/>
              <a:gd name="connsiteX1" fmla="*/ 223838 w 2843213"/>
              <a:gd name="connsiteY1" fmla="*/ 1966912 h 2190750"/>
              <a:gd name="connsiteX2" fmla="*/ 476250 w 2843213"/>
              <a:gd name="connsiteY2" fmla="*/ 1681162 h 2190750"/>
              <a:gd name="connsiteX3" fmla="*/ 833438 w 2843213"/>
              <a:gd name="connsiteY3" fmla="*/ 1328737 h 2190750"/>
              <a:gd name="connsiteX4" fmla="*/ 1128713 w 2843213"/>
              <a:gd name="connsiteY4" fmla="*/ 1047750 h 2190750"/>
              <a:gd name="connsiteX5" fmla="*/ 1362075 w 2843213"/>
              <a:gd name="connsiteY5" fmla="*/ 1047750 h 2190750"/>
              <a:gd name="connsiteX6" fmla="*/ 1385888 w 2843213"/>
              <a:gd name="connsiteY6" fmla="*/ 438150 h 2190750"/>
              <a:gd name="connsiteX7" fmla="*/ 1466850 w 2843213"/>
              <a:gd name="connsiteY7" fmla="*/ 204787 h 2190750"/>
              <a:gd name="connsiteX8" fmla="*/ 2005013 w 2843213"/>
              <a:gd name="connsiteY8" fmla="*/ 252412 h 2190750"/>
              <a:gd name="connsiteX9" fmla="*/ 2114550 w 2843213"/>
              <a:gd name="connsiteY9" fmla="*/ 23812 h 2190750"/>
              <a:gd name="connsiteX10" fmla="*/ 2352675 w 2843213"/>
              <a:gd name="connsiteY10" fmla="*/ 104775 h 2190750"/>
              <a:gd name="connsiteX11" fmla="*/ 2581275 w 2843213"/>
              <a:gd name="connsiteY11" fmla="*/ 133350 h 2190750"/>
              <a:gd name="connsiteX12" fmla="*/ 2843213 w 2843213"/>
              <a:gd name="connsiteY12" fmla="*/ 152400 h 2190750"/>
              <a:gd name="connsiteX13" fmla="*/ 2833688 w 2843213"/>
              <a:gd name="connsiteY13"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3213" h="2190750">
                <a:moveTo>
                  <a:pt x="0" y="2190750"/>
                </a:moveTo>
                <a:lnTo>
                  <a:pt x="223838" y="1966912"/>
                </a:lnTo>
                <a:lnTo>
                  <a:pt x="476250" y="1681162"/>
                </a:lnTo>
                <a:lnTo>
                  <a:pt x="833438" y="1328737"/>
                </a:lnTo>
                <a:lnTo>
                  <a:pt x="1128713" y="1047750"/>
                </a:lnTo>
                <a:lnTo>
                  <a:pt x="1362075" y="1047750"/>
                </a:lnTo>
                <a:lnTo>
                  <a:pt x="1385888" y="438150"/>
                </a:lnTo>
                <a:lnTo>
                  <a:pt x="1466850" y="204787"/>
                </a:lnTo>
                <a:lnTo>
                  <a:pt x="2005013" y="252412"/>
                </a:lnTo>
                <a:lnTo>
                  <a:pt x="2114550" y="23812"/>
                </a:lnTo>
                <a:lnTo>
                  <a:pt x="2352675" y="104775"/>
                </a:lnTo>
                <a:lnTo>
                  <a:pt x="2581275" y="133350"/>
                </a:lnTo>
                <a:lnTo>
                  <a:pt x="2843213" y="152400"/>
                </a:lnTo>
                <a:lnTo>
                  <a:pt x="2833688" y="0"/>
                </a:lnTo>
              </a:path>
            </a:pathLst>
          </a:custGeom>
          <a:noFill/>
          <a:ln w="38100">
            <a:solidFill>
              <a:srgbClr val="FF0000"/>
            </a:solidFill>
            <a:prstDash val="sysDot"/>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フリーフォーム: 図形 122">
            <a:extLst>
              <a:ext uri="{FF2B5EF4-FFF2-40B4-BE49-F238E27FC236}">
                <a16:creationId xmlns:a16="http://schemas.microsoft.com/office/drawing/2014/main" id="{0C89B3B9-F0C8-453C-AC14-88261D29ED5F}"/>
              </a:ext>
            </a:extLst>
          </p:cNvPr>
          <p:cNvSpPr/>
          <p:nvPr/>
        </p:nvSpPr>
        <p:spPr>
          <a:xfrm>
            <a:off x="4379360" y="2351230"/>
            <a:ext cx="176212" cy="866775"/>
          </a:xfrm>
          <a:custGeom>
            <a:avLst/>
            <a:gdLst>
              <a:gd name="connsiteX0" fmla="*/ 0 w 176212"/>
              <a:gd name="connsiteY0" fmla="*/ 0 h 866775"/>
              <a:gd name="connsiteX1" fmla="*/ 4762 w 176212"/>
              <a:gd name="connsiteY1" fmla="*/ 409575 h 866775"/>
              <a:gd name="connsiteX2" fmla="*/ 19050 w 176212"/>
              <a:gd name="connsiteY2" fmla="*/ 576262 h 866775"/>
              <a:gd name="connsiteX3" fmla="*/ 100012 w 176212"/>
              <a:gd name="connsiteY3" fmla="*/ 785812 h 866775"/>
              <a:gd name="connsiteX4" fmla="*/ 161925 w 176212"/>
              <a:gd name="connsiteY4" fmla="*/ 866775 h 866775"/>
              <a:gd name="connsiteX5" fmla="*/ 157162 w 176212"/>
              <a:gd name="connsiteY5" fmla="*/ 733425 h 866775"/>
              <a:gd name="connsiteX6" fmla="*/ 176212 w 176212"/>
              <a:gd name="connsiteY6" fmla="*/ 495300 h 866775"/>
              <a:gd name="connsiteX7" fmla="*/ 152400 w 176212"/>
              <a:gd name="connsiteY7" fmla="*/ 280987 h 866775"/>
              <a:gd name="connsiteX8" fmla="*/ 80962 w 176212"/>
              <a:gd name="connsiteY8" fmla="*/ 157162 h 866775"/>
              <a:gd name="connsiteX9" fmla="*/ 0 w 176212"/>
              <a:gd name="connsiteY9" fmla="*/ 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12" h="866775">
                <a:moveTo>
                  <a:pt x="0" y="0"/>
                </a:moveTo>
                <a:cubicBezTo>
                  <a:pt x="1587" y="136525"/>
                  <a:pt x="3175" y="273050"/>
                  <a:pt x="4762" y="409575"/>
                </a:cubicBezTo>
                <a:lnTo>
                  <a:pt x="19050" y="576262"/>
                </a:lnTo>
                <a:lnTo>
                  <a:pt x="100012" y="785812"/>
                </a:lnTo>
                <a:lnTo>
                  <a:pt x="161925" y="866775"/>
                </a:lnTo>
                <a:lnTo>
                  <a:pt x="157162" y="733425"/>
                </a:lnTo>
                <a:lnTo>
                  <a:pt x="176212" y="495300"/>
                </a:lnTo>
                <a:lnTo>
                  <a:pt x="152400" y="280987"/>
                </a:lnTo>
                <a:lnTo>
                  <a:pt x="80962" y="157162"/>
                </a:lnTo>
                <a:lnTo>
                  <a:pt x="0" y="0"/>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9B30CFCE-0A85-4F98-900D-17B201320CA4}"/>
              </a:ext>
            </a:extLst>
          </p:cNvPr>
          <p:cNvSpPr txBox="1"/>
          <p:nvPr/>
        </p:nvSpPr>
        <p:spPr>
          <a:xfrm>
            <a:off x="4584652" y="2822050"/>
            <a:ext cx="241536" cy="241536"/>
          </a:xfrm>
          <a:prstGeom prst="rect">
            <a:avLst/>
          </a:prstGeom>
          <a:solidFill>
            <a:schemeClr val="bg1"/>
          </a:solidFill>
          <a:ln>
            <a:noFill/>
          </a:ln>
        </p:spPr>
        <p:txBody>
          <a:bodyPr wrap="none" lIns="18000" tIns="18000" rIns="18000" bIns="18000" rtlCol="0">
            <a:spAutoFit/>
          </a:bodyPr>
          <a:lstStyle/>
          <a:p>
            <a:pPr>
              <a:lnSpc>
                <a:spcPts val="800"/>
              </a:lnSpc>
            </a:pPr>
            <a:r>
              <a:rPr kumimoji="1" lang="ja-JP" altLang="en-US" sz="800" b="1" dirty="0">
                <a:solidFill>
                  <a:schemeClr val="accent6">
                    <a:lumMod val="75000"/>
                  </a:schemeClr>
                </a:solidFill>
                <a:latin typeface="BIZ UDPゴシック" panose="020B0400000000000000" pitchFamily="50" charset="-128"/>
                <a:ea typeface="BIZ UDPゴシック" panose="020B0400000000000000" pitchFamily="50" charset="-128"/>
              </a:rPr>
              <a:t>幸町</a:t>
            </a:r>
            <a:endParaRPr kumimoji="1" lang="en-US" altLang="ja-JP" sz="800" b="1" dirty="0">
              <a:solidFill>
                <a:schemeClr val="accent6">
                  <a:lumMod val="75000"/>
                </a:schemeClr>
              </a:solidFill>
              <a:latin typeface="BIZ UDPゴシック" panose="020B0400000000000000" pitchFamily="50" charset="-128"/>
              <a:ea typeface="BIZ UDPゴシック" panose="020B0400000000000000" pitchFamily="50" charset="-128"/>
            </a:endParaRPr>
          </a:p>
          <a:p>
            <a:pPr>
              <a:lnSpc>
                <a:spcPts val="800"/>
              </a:lnSpc>
            </a:pPr>
            <a:r>
              <a:rPr kumimoji="1" lang="ja-JP" altLang="en-US" sz="800" b="1" dirty="0">
                <a:solidFill>
                  <a:schemeClr val="accent6">
                    <a:lumMod val="75000"/>
                  </a:schemeClr>
                </a:solidFill>
                <a:latin typeface="BIZ UDPゴシック" panose="020B0400000000000000" pitchFamily="50" charset="-128"/>
                <a:ea typeface="BIZ UDPゴシック" panose="020B0400000000000000" pitchFamily="50" charset="-128"/>
              </a:rPr>
              <a:t>公園</a:t>
            </a:r>
          </a:p>
        </p:txBody>
      </p:sp>
      <p:sp>
        <p:nvSpPr>
          <p:cNvPr id="125" name="フリーフォーム: 図形 124">
            <a:extLst>
              <a:ext uri="{FF2B5EF4-FFF2-40B4-BE49-F238E27FC236}">
                <a16:creationId xmlns:a16="http://schemas.microsoft.com/office/drawing/2014/main" id="{D8063C46-F804-4746-B9CD-91F66A9210D5}"/>
              </a:ext>
            </a:extLst>
          </p:cNvPr>
          <p:cNvSpPr/>
          <p:nvPr/>
        </p:nvSpPr>
        <p:spPr>
          <a:xfrm>
            <a:off x="4624388" y="5656496"/>
            <a:ext cx="400050" cy="466725"/>
          </a:xfrm>
          <a:custGeom>
            <a:avLst/>
            <a:gdLst>
              <a:gd name="connsiteX0" fmla="*/ 90487 w 400050"/>
              <a:gd name="connsiteY0" fmla="*/ 438150 h 466725"/>
              <a:gd name="connsiteX1" fmla="*/ 100012 w 400050"/>
              <a:gd name="connsiteY1" fmla="*/ 385762 h 466725"/>
              <a:gd name="connsiteX2" fmla="*/ 0 w 400050"/>
              <a:gd name="connsiteY2" fmla="*/ 385762 h 466725"/>
              <a:gd name="connsiteX3" fmla="*/ 19050 w 400050"/>
              <a:gd name="connsiteY3" fmla="*/ 0 h 466725"/>
              <a:gd name="connsiteX4" fmla="*/ 400050 w 400050"/>
              <a:gd name="connsiteY4" fmla="*/ 0 h 466725"/>
              <a:gd name="connsiteX5" fmla="*/ 376237 w 400050"/>
              <a:gd name="connsiteY5" fmla="*/ 333375 h 466725"/>
              <a:gd name="connsiteX6" fmla="*/ 376237 w 400050"/>
              <a:gd name="connsiteY6" fmla="*/ 466725 h 466725"/>
              <a:gd name="connsiteX7" fmla="*/ 90487 w 400050"/>
              <a:gd name="connsiteY7" fmla="*/ 43815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466725">
                <a:moveTo>
                  <a:pt x="90487" y="438150"/>
                </a:moveTo>
                <a:lnTo>
                  <a:pt x="100012" y="385762"/>
                </a:lnTo>
                <a:lnTo>
                  <a:pt x="0" y="385762"/>
                </a:lnTo>
                <a:lnTo>
                  <a:pt x="19050" y="0"/>
                </a:lnTo>
                <a:lnTo>
                  <a:pt x="400050" y="0"/>
                </a:lnTo>
                <a:lnTo>
                  <a:pt x="376237" y="333375"/>
                </a:lnTo>
                <a:lnTo>
                  <a:pt x="376237" y="466725"/>
                </a:lnTo>
                <a:lnTo>
                  <a:pt x="90487" y="438150"/>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6" name="テキスト ボックス 125">
            <a:extLst>
              <a:ext uri="{FF2B5EF4-FFF2-40B4-BE49-F238E27FC236}">
                <a16:creationId xmlns:a16="http://schemas.microsoft.com/office/drawing/2014/main" id="{C3F59E88-13AE-4533-ACDD-5139BF1E9DC4}"/>
              </a:ext>
            </a:extLst>
          </p:cNvPr>
          <p:cNvSpPr txBox="1"/>
          <p:nvPr/>
        </p:nvSpPr>
        <p:spPr>
          <a:xfrm>
            <a:off x="4682709" y="5831547"/>
            <a:ext cx="549313" cy="138944"/>
          </a:xfrm>
          <a:prstGeom prst="rect">
            <a:avLst/>
          </a:prstGeom>
          <a:solidFill>
            <a:schemeClr val="bg1"/>
          </a:solidFill>
          <a:ln>
            <a:noFill/>
          </a:ln>
        </p:spPr>
        <p:txBody>
          <a:bodyPr wrap="none" lIns="18000" tIns="18000" rIns="18000" bIns="18000" rtlCol="0">
            <a:spAutoFit/>
          </a:bodyPr>
          <a:lstStyle/>
          <a:p>
            <a:pPr>
              <a:lnSpc>
                <a:spcPts val="800"/>
              </a:lnSpc>
            </a:pPr>
            <a:r>
              <a:rPr kumimoji="1" lang="ja-JP" altLang="en-US" sz="800" b="1" dirty="0">
                <a:solidFill>
                  <a:schemeClr val="accent6">
                    <a:lumMod val="75000"/>
                  </a:schemeClr>
                </a:solidFill>
                <a:latin typeface="BIZ UDPゴシック" panose="020B0400000000000000" pitchFamily="50" charset="-128"/>
                <a:ea typeface="BIZ UDPゴシック" panose="020B0400000000000000" pitchFamily="50" charset="-128"/>
              </a:rPr>
              <a:t>初本町公園</a:t>
            </a:r>
          </a:p>
        </p:txBody>
      </p:sp>
      <p:sp>
        <p:nvSpPr>
          <p:cNvPr id="134" name="フリーフォーム: 図形 133">
            <a:extLst>
              <a:ext uri="{FF2B5EF4-FFF2-40B4-BE49-F238E27FC236}">
                <a16:creationId xmlns:a16="http://schemas.microsoft.com/office/drawing/2014/main" id="{2B4FA2C7-6E02-490D-A7AC-CEF2B5E65ABD}"/>
              </a:ext>
            </a:extLst>
          </p:cNvPr>
          <p:cNvSpPr/>
          <p:nvPr/>
        </p:nvSpPr>
        <p:spPr>
          <a:xfrm>
            <a:off x="2432050" y="711200"/>
            <a:ext cx="3784600" cy="1720850"/>
          </a:xfrm>
          <a:custGeom>
            <a:avLst/>
            <a:gdLst>
              <a:gd name="connsiteX0" fmla="*/ 0 w 3784600"/>
              <a:gd name="connsiteY0" fmla="*/ 0 h 1720850"/>
              <a:gd name="connsiteX1" fmla="*/ 260350 w 3784600"/>
              <a:gd name="connsiteY1" fmla="*/ 184150 h 1720850"/>
              <a:gd name="connsiteX2" fmla="*/ 438150 w 3784600"/>
              <a:gd name="connsiteY2" fmla="*/ 279400 h 1720850"/>
              <a:gd name="connsiteX3" fmla="*/ 704850 w 3784600"/>
              <a:gd name="connsiteY3" fmla="*/ 412750 h 1720850"/>
              <a:gd name="connsiteX4" fmla="*/ 749300 w 3784600"/>
              <a:gd name="connsiteY4" fmla="*/ 450850 h 1720850"/>
              <a:gd name="connsiteX5" fmla="*/ 958850 w 3784600"/>
              <a:gd name="connsiteY5" fmla="*/ 539750 h 1720850"/>
              <a:gd name="connsiteX6" fmla="*/ 1250950 w 3784600"/>
              <a:gd name="connsiteY6" fmla="*/ 660400 h 1720850"/>
              <a:gd name="connsiteX7" fmla="*/ 1638300 w 3784600"/>
              <a:gd name="connsiteY7" fmla="*/ 755650 h 1720850"/>
              <a:gd name="connsiteX8" fmla="*/ 2165350 w 3784600"/>
              <a:gd name="connsiteY8" fmla="*/ 869950 h 1720850"/>
              <a:gd name="connsiteX9" fmla="*/ 2686050 w 3784600"/>
              <a:gd name="connsiteY9" fmla="*/ 914400 h 1720850"/>
              <a:gd name="connsiteX10" fmla="*/ 3041650 w 3784600"/>
              <a:gd name="connsiteY10" fmla="*/ 977900 h 1720850"/>
              <a:gd name="connsiteX11" fmla="*/ 3435350 w 3784600"/>
              <a:gd name="connsiteY11" fmla="*/ 1085850 h 1720850"/>
              <a:gd name="connsiteX12" fmla="*/ 3657600 w 3784600"/>
              <a:gd name="connsiteY12" fmla="*/ 1339850 h 1720850"/>
              <a:gd name="connsiteX13" fmla="*/ 3746500 w 3784600"/>
              <a:gd name="connsiteY13" fmla="*/ 1530350 h 1720850"/>
              <a:gd name="connsiteX14" fmla="*/ 3784600 w 3784600"/>
              <a:gd name="connsiteY14" fmla="*/ 1720850 h 172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4600" h="1720850">
                <a:moveTo>
                  <a:pt x="0" y="0"/>
                </a:moveTo>
                <a:lnTo>
                  <a:pt x="260350" y="184150"/>
                </a:lnTo>
                <a:lnTo>
                  <a:pt x="438150" y="279400"/>
                </a:lnTo>
                <a:lnTo>
                  <a:pt x="704850" y="412750"/>
                </a:lnTo>
                <a:lnTo>
                  <a:pt x="749300" y="450850"/>
                </a:lnTo>
                <a:lnTo>
                  <a:pt x="958850" y="539750"/>
                </a:lnTo>
                <a:lnTo>
                  <a:pt x="1250950" y="660400"/>
                </a:lnTo>
                <a:lnTo>
                  <a:pt x="1638300" y="755650"/>
                </a:lnTo>
                <a:lnTo>
                  <a:pt x="2165350" y="869950"/>
                </a:lnTo>
                <a:lnTo>
                  <a:pt x="2686050" y="914400"/>
                </a:lnTo>
                <a:lnTo>
                  <a:pt x="3041650" y="977900"/>
                </a:lnTo>
                <a:lnTo>
                  <a:pt x="3435350" y="1085850"/>
                </a:lnTo>
                <a:lnTo>
                  <a:pt x="3657600" y="1339850"/>
                </a:lnTo>
                <a:lnTo>
                  <a:pt x="3746500" y="1530350"/>
                </a:lnTo>
                <a:lnTo>
                  <a:pt x="3784600" y="1720850"/>
                </a:ln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フリーフォーム: 図形 134">
            <a:extLst>
              <a:ext uri="{FF2B5EF4-FFF2-40B4-BE49-F238E27FC236}">
                <a16:creationId xmlns:a16="http://schemas.microsoft.com/office/drawing/2014/main" id="{82AF97DA-8523-4E8B-9DED-BE64107F5A0A}"/>
              </a:ext>
            </a:extLst>
          </p:cNvPr>
          <p:cNvSpPr/>
          <p:nvPr/>
        </p:nvSpPr>
        <p:spPr>
          <a:xfrm>
            <a:off x="5086350" y="2451100"/>
            <a:ext cx="1111250" cy="4356100"/>
          </a:xfrm>
          <a:custGeom>
            <a:avLst/>
            <a:gdLst>
              <a:gd name="connsiteX0" fmla="*/ 1111250 w 1111250"/>
              <a:gd name="connsiteY0" fmla="*/ 0 h 4356100"/>
              <a:gd name="connsiteX1" fmla="*/ 977900 w 1111250"/>
              <a:gd name="connsiteY1" fmla="*/ 1104900 h 4356100"/>
              <a:gd name="connsiteX2" fmla="*/ 889000 w 1111250"/>
              <a:gd name="connsiteY2" fmla="*/ 1574800 h 4356100"/>
              <a:gd name="connsiteX3" fmla="*/ 730250 w 1111250"/>
              <a:gd name="connsiteY3" fmla="*/ 2159000 h 4356100"/>
              <a:gd name="connsiteX4" fmla="*/ 508000 w 1111250"/>
              <a:gd name="connsiteY4" fmla="*/ 2838450 h 4356100"/>
              <a:gd name="connsiteX5" fmla="*/ 203200 w 1111250"/>
              <a:gd name="connsiteY5" fmla="*/ 3714750 h 4356100"/>
              <a:gd name="connsiteX6" fmla="*/ 0 w 1111250"/>
              <a:gd name="connsiteY6" fmla="*/ 4356100 h 435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250" h="4356100">
                <a:moveTo>
                  <a:pt x="1111250" y="0"/>
                </a:moveTo>
                <a:lnTo>
                  <a:pt x="977900" y="1104900"/>
                </a:lnTo>
                <a:lnTo>
                  <a:pt x="889000" y="1574800"/>
                </a:lnTo>
                <a:lnTo>
                  <a:pt x="730250" y="2159000"/>
                </a:lnTo>
                <a:lnTo>
                  <a:pt x="508000" y="2838450"/>
                </a:lnTo>
                <a:lnTo>
                  <a:pt x="203200" y="3714750"/>
                </a:lnTo>
                <a:lnTo>
                  <a:pt x="0" y="4356100"/>
                </a:lnTo>
              </a:path>
            </a:pathLst>
          </a:cu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0E871772-A1CA-4E8B-B086-8C48788374EE}"/>
              </a:ext>
            </a:extLst>
          </p:cNvPr>
          <p:cNvSpPr>
            <a:spLocks noChangeAspect="1"/>
          </p:cNvSpPr>
          <p:nvPr/>
        </p:nvSpPr>
        <p:spPr>
          <a:xfrm>
            <a:off x="-1353031" y="1844300"/>
            <a:ext cx="7488000" cy="7488000"/>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フリーフォーム: 図形 135">
            <a:extLst>
              <a:ext uri="{FF2B5EF4-FFF2-40B4-BE49-F238E27FC236}">
                <a16:creationId xmlns:a16="http://schemas.microsoft.com/office/drawing/2014/main" id="{43C21E91-08F7-4B1F-8DC7-C5C94F0EABD5}"/>
              </a:ext>
            </a:extLst>
          </p:cNvPr>
          <p:cNvSpPr/>
          <p:nvPr/>
        </p:nvSpPr>
        <p:spPr>
          <a:xfrm>
            <a:off x="3854450" y="5638800"/>
            <a:ext cx="692150" cy="438150"/>
          </a:xfrm>
          <a:custGeom>
            <a:avLst/>
            <a:gdLst>
              <a:gd name="connsiteX0" fmla="*/ 0 w 692150"/>
              <a:gd name="connsiteY0" fmla="*/ 368300 h 438150"/>
              <a:gd name="connsiteX1" fmla="*/ 31750 w 692150"/>
              <a:gd name="connsiteY1" fmla="*/ 0 h 438150"/>
              <a:gd name="connsiteX2" fmla="*/ 692150 w 692150"/>
              <a:gd name="connsiteY2" fmla="*/ 25400 h 438150"/>
              <a:gd name="connsiteX3" fmla="*/ 679450 w 692150"/>
              <a:gd name="connsiteY3" fmla="*/ 438150 h 438150"/>
              <a:gd name="connsiteX4" fmla="*/ 0 w 692150"/>
              <a:gd name="connsiteY4" fmla="*/ 36830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150" h="438150">
                <a:moveTo>
                  <a:pt x="0" y="368300"/>
                </a:moveTo>
                <a:lnTo>
                  <a:pt x="31750" y="0"/>
                </a:lnTo>
                <a:lnTo>
                  <a:pt x="692150" y="25400"/>
                </a:lnTo>
                <a:lnTo>
                  <a:pt x="679450" y="438150"/>
                </a:lnTo>
                <a:lnTo>
                  <a:pt x="0" y="368300"/>
                </a:lnTo>
                <a:close/>
              </a:path>
            </a:pathLst>
          </a:custGeom>
          <a:solidFill>
            <a:schemeClr val="accent5">
              <a:lumMod val="40000"/>
              <a:lumOff val="60000"/>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7" name="テキスト ボックス 136">
            <a:extLst>
              <a:ext uri="{FF2B5EF4-FFF2-40B4-BE49-F238E27FC236}">
                <a16:creationId xmlns:a16="http://schemas.microsoft.com/office/drawing/2014/main" id="{94845070-64C9-4B02-A045-BFCC837CDC3C}"/>
              </a:ext>
            </a:extLst>
          </p:cNvPr>
          <p:cNvSpPr txBox="1"/>
          <p:nvPr/>
        </p:nvSpPr>
        <p:spPr>
          <a:xfrm>
            <a:off x="3931499" y="5782776"/>
            <a:ext cx="549313" cy="138944"/>
          </a:xfrm>
          <a:prstGeom prst="rect">
            <a:avLst/>
          </a:prstGeom>
          <a:noFill/>
          <a:ln>
            <a:noFill/>
          </a:ln>
        </p:spPr>
        <p:txBody>
          <a:bodyPr wrap="none" lIns="18000" tIns="18000" rIns="18000" bIns="18000" rtlCol="0">
            <a:spAutoFit/>
          </a:bodyPr>
          <a:lstStyle/>
          <a:p>
            <a:pPr>
              <a:lnSpc>
                <a:spcPts val="800"/>
              </a:lnSpc>
            </a:pPr>
            <a:r>
              <a:rPr kumimoji="1" lang="ja-JP" altLang="en-US" sz="800" b="1" dirty="0">
                <a:solidFill>
                  <a:schemeClr val="accent1"/>
                </a:solidFill>
                <a:latin typeface="BIZ UDPゴシック" panose="020B0400000000000000" pitchFamily="50" charset="-128"/>
                <a:ea typeface="BIZ UDPゴシック" panose="020B0400000000000000" pitchFamily="50" charset="-128"/>
              </a:rPr>
              <a:t>中央小学校</a:t>
            </a:r>
          </a:p>
        </p:txBody>
      </p:sp>
      <p:sp>
        <p:nvSpPr>
          <p:cNvPr id="138" name="フリーフォーム: 図形 137">
            <a:extLst>
              <a:ext uri="{FF2B5EF4-FFF2-40B4-BE49-F238E27FC236}">
                <a16:creationId xmlns:a16="http://schemas.microsoft.com/office/drawing/2014/main" id="{114A2028-CF1C-4330-976E-B82A497EE28C}"/>
              </a:ext>
            </a:extLst>
          </p:cNvPr>
          <p:cNvSpPr/>
          <p:nvPr/>
        </p:nvSpPr>
        <p:spPr>
          <a:xfrm>
            <a:off x="6064250" y="6248400"/>
            <a:ext cx="698500" cy="565150"/>
          </a:xfrm>
          <a:custGeom>
            <a:avLst/>
            <a:gdLst>
              <a:gd name="connsiteX0" fmla="*/ 6350 w 698500"/>
              <a:gd name="connsiteY0" fmla="*/ 50800 h 565150"/>
              <a:gd name="connsiteX1" fmla="*/ 431800 w 698500"/>
              <a:gd name="connsiteY1" fmla="*/ 0 h 565150"/>
              <a:gd name="connsiteX2" fmla="*/ 514350 w 698500"/>
              <a:gd name="connsiteY2" fmla="*/ 0 h 565150"/>
              <a:gd name="connsiteX3" fmla="*/ 698500 w 698500"/>
              <a:gd name="connsiteY3" fmla="*/ 558800 h 565150"/>
              <a:gd name="connsiteX4" fmla="*/ 0 w 698500"/>
              <a:gd name="connsiteY4" fmla="*/ 565150 h 565150"/>
              <a:gd name="connsiteX5" fmla="*/ 6350 w 698500"/>
              <a:gd name="connsiteY5" fmla="*/ 50800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65150">
                <a:moveTo>
                  <a:pt x="6350" y="50800"/>
                </a:moveTo>
                <a:lnTo>
                  <a:pt x="431800" y="0"/>
                </a:lnTo>
                <a:lnTo>
                  <a:pt x="514350" y="0"/>
                </a:lnTo>
                <a:lnTo>
                  <a:pt x="698500" y="558800"/>
                </a:lnTo>
                <a:lnTo>
                  <a:pt x="0" y="565150"/>
                </a:lnTo>
                <a:cubicBezTo>
                  <a:pt x="2117" y="393700"/>
                  <a:pt x="4233" y="222250"/>
                  <a:pt x="6350" y="50800"/>
                </a:cubicBezTo>
                <a:close/>
              </a:path>
            </a:pathLst>
          </a:custGeom>
          <a:solidFill>
            <a:schemeClr val="accent5">
              <a:lumMod val="40000"/>
              <a:lumOff val="60000"/>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楕円 140">
            <a:extLst>
              <a:ext uri="{FF2B5EF4-FFF2-40B4-BE49-F238E27FC236}">
                <a16:creationId xmlns:a16="http://schemas.microsoft.com/office/drawing/2014/main" id="{08055EE0-28B8-415D-AA7D-FDC331303819}"/>
              </a:ext>
            </a:extLst>
          </p:cNvPr>
          <p:cNvSpPr>
            <a:spLocks noChangeAspect="1"/>
          </p:cNvSpPr>
          <p:nvPr/>
        </p:nvSpPr>
        <p:spPr>
          <a:xfrm>
            <a:off x="5322992" y="4192128"/>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楕円 142">
            <a:extLst>
              <a:ext uri="{FF2B5EF4-FFF2-40B4-BE49-F238E27FC236}">
                <a16:creationId xmlns:a16="http://schemas.microsoft.com/office/drawing/2014/main" id="{50612619-25C6-43FA-B0B6-769AF8D15167}"/>
              </a:ext>
            </a:extLst>
          </p:cNvPr>
          <p:cNvSpPr>
            <a:spLocks noChangeAspect="1"/>
          </p:cNvSpPr>
          <p:nvPr/>
        </p:nvSpPr>
        <p:spPr>
          <a:xfrm>
            <a:off x="3924597" y="4050022"/>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楕円 144">
            <a:extLst>
              <a:ext uri="{FF2B5EF4-FFF2-40B4-BE49-F238E27FC236}">
                <a16:creationId xmlns:a16="http://schemas.microsoft.com/office/drawing/2014/main" id="{4E0ABA15-8C54-4F14-B228-2280D4828DEC}"/>
              </a:ext>
            </a:extLst>
          </p:cNvPr>
          <p:cNvSpPr>
            <a:spLocks noChangeAspect="1"/>
          </p:cNvSpPr>
          <p:nvPr/>
        </p:nvSpPr>
        <p:spPr>
          <a:xfrm>
            <a:off x="5000861" y="5511157"/>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楕円 146">
            <a:extLst>
              <a:ext uri="{FF2B5EF4-FFF2-40B4-BE49-F238E27FC236}">
                <a16:creationId xmlns:a16="http://schemas.microsoft.com/office/drawing/2014/main" id="{8F77FEF5-F9F5-49A2-AA99-095BCB72B776}"/>
              </a:ext>
            </a:extLst>
          </p:cNvPr>
          <p:cNvSpPr>
            <a:spLocks noChangeAspect="1"/>
          </p:cNvSpPr>
          <p:nvPr/>
        </p:nvSpPr>
        <p:spPr>
          <a:xfrm>
            <a:off x="4997795" y="684092"/>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楕円 148">
            <a:extLst>
              <a:ext uri="{FF2B5EF4-FFF2-40B4-BE49-F238E27FC236}">
                <a16:creationId xmlns:a16="http://schemas.microsoft.com/office/drawing/2014/main" id="{801034E7-3FA5-4E22-8F2A-AE3CDD932E71}"/>
              </a:ext>
            </a:extLst>
          </p:cNvPr>
          <p:cNvSpPr>
            <a:spLocks noChangeAspect="1"/>
          </p:cNvSpPr>
          <p:nvPr/>
        </p:nvSpPr>
        <p:spPr>
          <a:xfrm>
            <a:off x="3268981" y="1008166"/>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楕円 150">
            <a:extLst>
              <a:ext uri="{FF2B5EF4-FFF2-40B4-BE49-F238E27FC236}">
                <a16:creationId xmlns:a16="http://schemas.microsoft.com/office/drawing/2014/main" id="{0B58DFC3-1C39-473D-938F-422AF88CF104}"/>
              </a:ext>
            </a:extLst>
          </p:cNvPr>
          <p:cNvSpPr>
            <a:spLocks noChangeAspect="1"/>
          </p:cNvSpPr>
          <p:nvPr/>
        </p:nvSpPr>
        <p:spPr>
          <a:xfrm>
            <a:off x="3410251" y="5066408"/>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楕円 155">
            <a:extLst>
              <a:ext uri="{FF2B5EF4-FFF2-40B4-BE49-F238E27FC236}">
                <a16:creationId xmlns:a16="http://schemas.microsoft.com/office/drawing/2014/main" id="{AF6EFE74-62A3-4355-9A8E-8388E98E65F5}"/>
              </a:ext>
            </a:extLst>
          </p:cNvPr>
          <p:cNvSpPr>
            <a:spLocks noChangeAspect="1"/>
          </p:cNvSpPr>
          <p:nvPr/>
        </p:nvSpPr>
        <p:spPr>
          <a:xfrm>
            <a:off x="2916772" y="5602800"/>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楕円 157">
            <a:extLst>
              <a:ext uri="{FF2B5EF4-FFF2-40B4-BE49-F238E27FC236}">
                <a16:creationId xmlns:a16="http://schemas.microsoft.com/office/drawing/2014/main" id="{61BC1E75-2F40-40F0-B6BE-1F3EADB130B1}"/>
              </a:ext>
            </a:extLst>
          </p:cNvPr>
          <p:cNvSpPr>
            <a:spLocks noChangeAspect="1"/>
          </p:cNvSpPr>
          <p:nvPr/>
        </p:nvSpPr>
        <p:spPr>
          <a:xfrm>
            <a:off x="6921678" y="5421650"/>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楕円 159">
            <a:extLst>
              <a:ext uri="{FF2B5EF4-FFF2-40B4-BE49-F238E27FC236}">
                <a16:creationId xmlns:a16="http://schemas.microsoft.com/office/drawing/2014/main" id="{688E1A49-6948-45D8-BD34-260F742B64EB}"/>
              </a:ext>
            </a:extLst>
          </p:cNvPr>
          <p:cNvSpPr>
            <a:spLocks noChangeAspect="1"/>
          </p:cNvSpPr>
          <p:nvPr/>
        </p:nvSpPr>
        <p:spPr>
          <a:xfrm>
            <a:off x="6406779" y="3843165"/>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テキスト ボックス 160">
            <a:extLst>
              <a:ext uri="{FF2B5EF4-FFF2-40B4-BE49-F238E27FC236}">
                <a16:creationId xmlns:a16="http://schemas.microsoft.com/office/drawing/2014/main" id="{C9431565-E41A-4890-8BE1-80A47468E885}"/>
              </a:ext>
            </a:extLst>
          </p:cNvPr>
          <p:cNvSpPr txBox="1"/>
          <p:nvPr/>
        </p:nvSpPr>
        <p:spPr>
          <a:xfrm>
            <a:off x="6027533" y="3986186"/>
            <a:ext cx="549313" cy="138944"/>
          </a:xfrm>
          <a:prstGeom prst="rect">
            <a:avLst/>
          </a:prstGeom>
          <a:solidFill>
            <a:schemeClr val="bg1"/>
          </a:solidFill>
          <a:ln>
            <a:noFill/>
          </a:ln>
        </p:spPr>
        <p:txBody>
          <a:bodyPr wrap="none" lIns="18000" tIns="18000" rIns="18000" bIns="18000" rtlCol="0">
            <a:spAutoFit/>
          </a:bodyPr>
          <a:lstStyle/>
          <a:p>
            <a:pPr algn="ctr">
              <a:lnSpc>
                <a:spcPts val="800"/>
              </a:lnSpc>
            </a:pPr>
            <a:r>
              <a:rPr kumimoji="1" lang="ja-JP" altLang="en-US" sz="800" b="1" dirty="0">
                <a:solidFill>
                  <a:schemeClr val="accent2"/>
                </a:solidFill>
                <a:latin typeface="BIZ UDPゴシック" panose="020B0400000000000000" pitchFamily="50" charset="-128"/>
                <a:ea typeface="BIZ UDPゴシック" panose="020B0400000000000000" pitchFamily="50" charset="-128"/>
              </a:rPr>
              <a:t>病児保育所</a:t>
            </a:r>
          </a:p>
        </p:txBody>
      </p:sp>
      <p:sp>
        <p:nvSpPr>
          <p:cNvPr id="98" name="楕円 97">
            <a:extLst>
              <a:ext uri="{FF2B5EF4-FFF2-40B4-BE49-F238E27FC236}">
                <a16:creationId xmlns:a16="http://schemas.microsoft.com/office/drawing/2014/main" id="{22007F21-09ED-447A-ABDD-95DE79933700}"/>
              </a:ext>
            </a:extLst>
          </p:cNvPr>
          <p:cNvSpPr>
            <a:spLocks noChangeAspect="1"/>
          </p:cNvSpPr>
          <p:nvPr/>
        </p:nvSpPr>
        <p:spPr>
          <a:xfrm>
            <a:off x="7807300" y="3654742"/>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4C1F1C23-442F-40C4-8CDA-1BD34BD2D3DA}"/>
              </a:ext>
            </a:extLst>
          </p:cNvPr>
          <p:cNvSpPr>
            <a:spLocks noChangeAspect="1"/>
          </p:cNvSpPr>
          <p:nvPr/>
        </p:nvSpPr>
        <p:spPr>
          <a:xfrm>
            <a:off x="6072144" y="1138200"/>
            <a:ext cx="108000" cy="108000"/>
          </a:xfrm>
          <a:prstGeom prst="ellipse">
            <a:avLst/>
          </a:prstGeom>
          <a:solidFill>
            <a:srgbClr val="B38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楕円 100">
            <a:extLst>
              <a:ext uri="{FF2B5EF4-FFF2-40B4-BE49-F238E27FC236}">
                <a16:creationId xmlns:a16="http://schemas.microsoft.com/office/drawing/2014/main" id="{A9DB574D-CC0A-4ED2-8969-F12C29C03194}"/>
              </a:ext>
            </a:extLst>
          </p:cNvPr>
          <p:cNvSpPr>
            <a:spLocks noChangeAspect="1"/>
          </p:cNvSpPr>
          <p:nvPr/>
        </p:nvSpPr>
        <p:spPr>
          <a:xfrm>
            <a:off x="5932195" y="4667301"/>
            <a:ext cx="108000" cy="108000"/>
          </a:xfrm>
          <a:prstGeom prst="ellipse">
            <a:avLst/>
          </a:prstGeom>
          <a:solidFill>
            <a:srgbClr val="B38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102" name="楕円 101">
            <a:extLst>
              <a:ext uri="{FF2B5EF4-FFF2-40B4-BE49-F238E27FC236}">
                <a16:creationId xmlns:a16="http://schemas.microsoft.com/office/drawing/2014/main" id="{258B24DB-D588-4763-AE36-7710BA735B96}"/>
              </a:ext>
            </a:extLst>
          </p:cNvPr>
          <p:cNvSpPr>
            <a:spLocks noChangeAspect="1"/>
          </p:cNvSpPr>
          <p:nvPr/>
        </p:nvSpPr>
        <p:spPr>
          <a:xfrm>
            <a:off x="6626764" y="3978272"/>
            <a:ext cx="108000" cy="108000"/>
          </a:xfrm>
          <a:prstGeom prst="ellipse">
            <a:avLst/>
          </a:prstGeom>
          <a:solidFill>
            <a:srgbClr val="B38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a:p>
        </p:txBody>
      </p:sp>
      <p:sp>
        <p:nvSpPr>
          <p:cNvPr id="103" name="楕円 102">
            <a:extLst>
              <a:ext uri="{FF2B5EF4-FFF2-40B4-BE49-F238E27FC236}">
                <a16:creationId xmlns:a16="http://schemas.microsoft.com/office/drawing/2014/main" id="{ADE71937-C835-4BD1-A722-428E50699586}"/>
              </a:ext>
            </a:extLst>
          </p:cNvPr>
          <p:cNvSpPr>
            <a:spLocks noChangeAspect="1"/>
          </p:cNvSpPr>
          <p:nvPr/>
        </p:nvSpPr>
        <p:spPr>
          <a:xfrm>
            <a:off x="4598540" y="4360680"/>
            <a:ext cx="108000" cy="108000"/>
          </a:xfrm>
          <a:prstGeom prst="ellipse">
            <a:avLst/>
          </a:prstGeom>
          <a:solidFill>
            <a:srgbClr val="B38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楕円 103">
            <a:extLst>
              <a:ext uri="{FF2B5EF4-FFF2-40B4-BE49-F238E27FC236}">
                <a16:creationId xmlns:a16="http://schemas.microsoft.com/office/drawing/2014/main" id="{2255291B-D916-4044-9145-BB81BB06E2D6}"/>
              </a:ext>
            </a:extLst>
          </p:cNvPr>
          <p:cNvSpPr>
            <a:spLocks noChangeAspect="1"/>
          </p:cNvSpPr>
          <p:nvPr/>
        </p:nvSpPr>
        <p:spPr>
          <a:xfrm>
            <a:off x="3690943" y="4914206"/>
            <a:ext cx="108000" cy="108000"/>
          </a:xfrm>
          <a:prstGeom prst="ellipse">
            <a:avLst/>
          </a:prstGeom>
          <a:solidFill>
            <a:srgbClr val="B38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0DF964FD-2B5E-4253-8304-63F2C6D767C6}"/>
              </a:ext>
            </a:extLst>
          </p:cNvPr>
          <p:cNvGrpSpPr/>
          <p:nvPr/>
        </p:nvGrpSpPr>
        <p:grpSpPr>
          <a:xfrm rot="191115">
            <a:off x="2336088" y="1918485"/>
            <a:ext cx="979713" cy="141443"/>
            <a:chOff x="2326904" y="2094981"/>
            <a:chExt cx="979713" cy="141443"/>
          </a:xfrm>
        </p:grpSpPr>
        <p:sp>
          <p:nvSpPr>
            <p:cNvPr id="127" name="テキスト ボックス 126">
              <a:extLst>
                <a:ext uri="{FF2B5EF4-FFF2-40B4-BE49-F238E27FC236}">
                  <a16:creationId xmlns:a16="http://schemas.microsoft.com/office/drawing/2014/main" id="{661A7481-5C83-4788-92F5-77088C1246C5}"/>
                </a:ext>
              </a:extLst>
            </p:cNvPr>
            <p:cNvSpPr txBox="1"/>
            <p:nvPr/>
          </p:nvSpPr>
          <p:spPr>
            <a:xfrm rot="266092">
              <a:off x="2329302" y="2097480"/>
              <a:ext cx="977315" cy="138944"/>
            </a:xfrm>
            <a:prstGeom prst="rect">
              <a:avLst/>
            </a:prstGeom>
            <a:noFill/>
            <a:ln>
              <a:noFill/>
            </a:ln>
          </p:spPr>
          <p:txBody>
            <a:bodyPr wrap="none" lIns="18000" tIns="18000" rIns="18000" bIns="18000" rtlCol="0">
              <a:spAutoFit/>
            </a:bodyPr>
            <a:lstStyle/>
            <a:p>
              <a:pPr algn="ctr">
                <a:lnSpc>
                  <a:spcPts val="800"/>
                </a:lnSpc>
              </a:pPr>
              <a:r>
                <a:rPr kumimoji="1" lang="ja-JP" altLang="en-US" sz="800" b="1" dirty="0">
                  <a:ln w="28575">
                    <a:solidFill>
                      <a:schemeClr val="bg1"/>
                    </a:solidFill>
                  </a:ln>
                  <a:solidFill>
                    <a:srgbClr val="FF0000"/>
                  </a:solidFill>
                  <a:latin typeface="BIZ UDPゴシック" panose="020B0400000000000000" pitchFamily="50" charset="-128"/>
                  <a:ea typeface="BIZ UDPゴシック" panose="020B0400000000000000" pitchFamily="50" charset="-128"/>
                </a:rPr>
                <a:t>寝屋川市駅から</a:t>
              </a:r>
              <a:r>
                <a:rPr kumimoji="1" lang="en-US" altLang="ja-JP" sz="800" b="1" dirty="0">
                  <a:ln w="28575">
                    <a:solidFill>
                      <a:schemeClr val="bg1"/>
                    </a:solidFill>
                  </a:ln>
                  <a:solidFill>
                    <a:srgbClr val="FF0000"/>
                  </a:solidFill>
                  <a:latin typeface="BIZ UDPゴシック" panose="020B0400000000000000" pitchFamily="50" charset="-128"/>
                  <a:ea typeface="BIZ UDPゴシック" panose="020B0400000000000000" pitchFamily="50" charset="-128"/>
                </a:rPr>
                <a:t>1km</a:t>
              </a:r>
              <a:endParaRPr kumimoji="1" lang="ja-JP" altLang="en-US" sz="800" b="1" dirty="0">
                <a:ln w="28575">
                  <a:solidFill>
                    <a:schemeClr val="bg1"/>
                  </a:solidFill>
                </a:ln>
                <a:solidFill>
                  <a:srgbClr val="FF0000"/>
                </a:solidFill>
                <a:latin typeface="BIZ UDPゴシック" panose="020B0400000000000000" pitchFamily="50" charset="-128"/>
                <a:ea typeface="BIZ UDPゴシック" panose="020B0400000000000000" pitchFamily="50" charset="-128"/>
              </a:endParaRPr>
            </a:p>
          </p:txBody>
        </p:sp>
        <p:sp>
          <p:nvSpPr>
            <p:cNvPr id="56" name="テキスト ボックス 55">
              <a:extLst>
                <a:ext uri="{FF2B5EF4-FFF2-40B4-BE49-F238E27FC236}">
                  <a16:creationId xmlns:a16="http://schemas.microsoft.com/office/drawing/2014/main" id="{792781B2-9E7E-4839-944E-A991C947EC6C}"/>
                </a:ext>
              </a:extLst>
            </p:cNvPr>
            <p:cNvSpPr txBox="1"/>
            <p:nvPr/>
          </p:nvSpPr>
          <p:spPr>
            <a:xfrm rot="266092">
              <a:off x="2326904" y="2094981"/>
              <a:ext cx="977315" cy="138944"/>
            </a:xfrm>
            <a:prstGeom prst="rect">
              <a:avLst/>
            </a:prstGeom>
            <a:noFill/>
            <a:ln>
              <a:noFill/>
            </a:ln>
          </p:spPr>
          <p:txBody>
            <a:bodyPr wrap="none" lIns="18000" tIns="18000" rIns="18000" bIns="18000" rtlCol="0">
              <a:spAutoFit/>
            </a:bodyPr>
            <a:lstStyle/>
            <a:p>
              <a:pPr algn="ctr">
                <a:lnSpc>
                  <a:spcPts val="800"/>
                </a:lnSpc>
              </a:pPr>
              <a:r>
                <a:rPr kumimoji="1" lang="ja-JP" altLang="en-US" sz="800" b="1" dirty="0">
                  <a:solidFill>
                    <a:srgbClr val="FF0000"/>
                  </a:solidFill>
                  <a:latin typeface="BIZ UDPゴシック" panose="020B0400000000000000" pitchFamily="50" charset="-128"/>
                  <a:ea typeface="BIZ UDPゴシック" panose="020B0400000000000000" pitchFamily="50" charset="-128"/>
                </a:rPr>
                <a:t>寝屋川市駅から</a:t>
              </a:r>
              <a:r>
                <a:rPr kumimoji="1" lang="en-US" altLang="ja-JP" sz="800" b="1" dirty="0">
                  <a:solidFill>
                    <a:srgbClr val="FF0000"/>
                  </a:solidFill>
                  <a:latin typeface="BIZ UDPゴシック" panose="020B0400000000000000" pitchFamily="50" charset="-128"/>
                  <a:ea typeface="BIZ UDPゴシック" panose="020B0400000000000000" pitchFamily="50" charset="-128"/>
                </a:rPr>
                <a:t>1km</a:t>
              </a:r>
              <a:endParaRPr kumimoji="1" lang="ja-JP" altLang="en-US" sz="800" b="1" dirty="0">
                <a:solidFill>
                  <a:srgbClr val="FF0000"/>
                </a:solidFill>
                <a:latin typeface="BIZ UDPゴシック" panose="020B0400000000000000" pitchFamily="50" charset="-128"/>
                <a:ea typeface="BIZ UDPゴシック" panose="020B0400000000000000" pitchFamily="50" charset="-128"/>
              </a:endParaRPr>
            </a:p>
          </p:txBody>
        </p:sp>
      </p:grpSp>
      <p:sp>
        <p:nvSpPr>
          <p:cNvPr id="128" name="テキスト ボックス 127">
            <a:extLst>
              <a:ext uri="{FF2B5EF4-FFF2-40B4-BE49-F238E27FC236}">
                <a16:creationId xmlns:a16="http://schemas.microsoft.com/office/drawing/2014/main" id="{6172FBE3-C393-4EEB-9EDB-2D5AF3D83753}"/>
              </a:ext>
            </a:extLst>
          </p:cNvPr>
          <p:cNvSpPr txBox="1"/>
          <p:nvPr/>
        </p:nvSpPr>
        <p:spPr>
          <a:xfrm>
            <a:off x="4376946" y="5168831"/>
            <a:ext cx="728849" cy="151768"/>
          </a:xfrm>
          <a:prstGeom prst="rect">
            <a:avLst/>
          </a:prstGeom>
          <a:solidFill>
            <a:srgbClr val="F955E5"/>
          </a:solidFill>
          <a:ln>
            <a:noFill/>
          </a:ln>
        </p:spPr>
        <p:txBody>
          <a:bodyPr wrap="none" lIns="18000" tIns="18000" rIns="18000" bIns="18000" rtlCol="0">
            <a:spAutoFit/>
          </a:bodyPr>
          <a:lstStyle/>
          <a:p>
            <a:pPr algn="ctr">
              <a:lnSpc>
                <a:spcPts val="9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屋上芝生広場</a:t>
            </a:r>
          </a:p>
        </p:txBody>
      </p:sp>
      <p:sp>
        <p:nvSpPr>
          <p:cNvPr id="131" name="楕円 130">
            <a:extLst>
              <a:ext uri="{FF2B5EF4-FFF2-40B4-BE49-F238E27FC236}">
                <a16:creationId xmlns:a16="http://schemas.microsoft.com/office/drawing/2014/main" id="{F3BAD9B7-C361-4404-825B-54B01D86D9D8}"/>
              </a:ext>
            </a:extLst>
          </p:cNvPr>
          <p:cNvSpPr>
            <a:spLocks noChangeAspect="1"/>
          </p:cNvSpPr>
          <p:nvPr/>
        </p:nvSpPr>
        <p:spPr>
          <a:xfrm>
            <a:off x="1510339" y="-1420573"/>
            <a:ext cx="8021020" cy="8021020"/>
          </a:xfrm>
          <a:prstGeom prst="ellipse">
            <a:avLst/>
          </a:prstGeom>
          <a:noFill/>
          <a:ln w="9525">
            <a:solidFill>
              <a:srgbClr val="0097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BE7955B-2A59-438C-9132-A522E7D45ACF}"/>
              </a:ext>
            </a:extLst>
          </p:cNvPr>
          <p:cNvSpPr txBox="1"/>
          <p:nvPr/>
        </p:nvSpPr>
        <p:spPr>
          <a:xfrm>
            <a:off x="345000" y="-6350"/>
            <a:ext cx="8929452" cy="618747"/>
          </a:xfrm>
          <a:prstGeom prst="rect">
            <a:avLst/>
          </a:prstGeom>
          <a:solidFill>
            <a:schemeClr val="bg1"/>
          </a:solidFill>
        </p:spPr>
        <p:txBody>
          <a:bodyPr wrap="square" rtlCol="0" anchor="b">
            <a:noAutofit/>
          </a:bodyPr>
          <a:lstStyle/>
          <a:p>
            <a:r>
              <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rPr>
              <a:t>高専跡地のポテンシャル　 － 利便性 －</a:t>
            </a:r>
          </a:p>
        </p:txBody>
      </p:sp>
      <p:sp>
        <p:nvSpPr>
          <p:cNvPr id="140" name="楕円 139">
            <a:extLst>
              <a:ext uri="{FF2B5EF4-FFF2-40B4-BE49-F238E27FC236}">
                <a16:creationId xmlns:a16="http://schemas.microsoft.com/office/drawing/2014/main" id="{9537D0FB-4228-4730-A2B6-445D5AC30E31}"/>
              </a:ext>
            </a:extLst>
          </p:cNvPr>
          <p:cNvSpPr>
            <a:spLocks noChangeAspect="1"/>
          </p:cNvSpPr>
          <p:nvPr/>
        </p:nvSpPr>
        <p:spPr>
          <a:xfrm>
            <a:off x="3521349" y="639814"/>
            <a:ext cx="4010510" cy="4010510"/>
          </a:xfrm>
          <a:prstGeom prst="ellipse">
            <a:avLst/>
          </a:prstGeom>
          <a:noFill/>
          <a:ln w="9525">
            <a:solidFill>
              <a:srgbClr val="0097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032AAC2F-5B62-49E0-B4ED-F09AFCFD34D4}"/>
              </a:ext>
            </a:extLst>
          </p:cNvPr>
          <p:cNvCxnSpPr/>
          <p:nvPr/>
        </p:nvCxnSpPr>
        <p:spPr>
          <a:xfrm>
            <a:off x="345000" y="637564"/>
            <a:ext cx="9216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16820550-BD8C-4B9C-B8EF-4787A49F9978}"/>
              </a:ext>
            </a:extLst>
          </p:cNvPr>
          <p:cNvGrpSpPr/>
          <p:nvPr/>
        </p:nvGrpSpPr>
        <p:grpSpPr>
          <a:xfrm>
            <a:off x="6809725" y="1311906"/>
            <a:ext cx="2536313" cy="988265"/>
            <a:chOff x="6863692" y="885841"/>
            <a:chExt cx="2536313" cy="988265"/>
          </a:xfrm>
        </p:grpSpPr>
        <p:grpSp>
          <p:nvGrpSpPr>
            <p:cNvPr id="105" name="グループ化 104">
              <a:extLst>
                <a:ext uri="{FF2B5EF4-FFF2-40B4-BE49-F238E27FC236}">
                  <a16:creationId xmlns:a16="http://schemas.microsoft.com/office/drawing/2014/main" id="{0D71A64D-C836-4CBE-B561-8560C2D54E74}"/>
                </a:ext>
              </a:extLst>
            </p:cNvPr>
            <p:cNvGrpSpPr/>
            <p:nvPr/>
          </p:nvGrpSpPr>
          <p:grpSpPr>
            <a:xfrm>
              <a:off x="6863692" y="885841"/>
              <a:ext cx="2536313" cy="972547"/>
              <a:chOff x="6800853" y="1382939"/>
              <a:chExt cx="2536313" cy="972547"/>
            </a:xfrm>
          </p:grpSpPr>
          <p:sp>
            <p:nvSpPr>
              <p:cNvPr id="107" name="正方形/長方形 106">
                <a:extLst>
                  <a:ext uri="{FF2B5EF4-FFF2-40B4-BE49-F238E27FC236}">
                    <a16:creationId xmlns:a16="http://schemas.microsoft.com/office/drawing/2014/main" id="{07FE2DFF-E219-4835-8873-71CF9D8423F7}"/>
                  </a:ext>
                </a:extLst>
              </p:cNvPr>
              <p:cNvSpPr/>
              <p:nvPr/>
            </p:nvSpPr>
            <p:spPr>
              <a:xfrm>
                <a:off x="6800853" y="1382939"/>
                <a:ext cx="2536313" cy="972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581BA3DB-B14B-44B4-95EA-3598A78825CE}"/>
                  </a:ext>
                </a:extLst>
              </p:cNvPr>
              <p:cNvSpPr txBox="1"/>
              <p:nvPr/>
            </p:nvSpPr>
            <p:spPr>
              <a:xfrm>
                <a:off x="7067607" y="1410204"/>
                <a:ext cx="1875834" cy="276999"/>
              </a:xfrm>
              <a:prstGeom prst="rect">
                <a:avLst/>
              </a:prstGeom>
              <a:noFill/>
            </p:spPr>
            <p:txBody>
              <a:bodyPr wrap="none" rtlCol="0">
                <a:spAutoFit/>
              </a:bodyPr>
              <a:lstStyle/>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徒歩圏内に生活利便施設</a:t>
                </a:r>
              </a:p>
            </p:txBody>
          </p:sp>
        </p:grpSp>
        <p:sp>
          <p:nvSpPr>
            <p:cNvPr id="111" name="テキスト ボックス 110">
              <a:extLst>
                <a:ext uri="{FF2B5EF4-FFF2-40B4-BE49-F238E27FC236}">
                  <a16:creationId xmlns:a16="http://schemas.microsoft.com/office/drawing/2014/main" id="{A186121D-18A5-42D2-982F-AF1871C37846}"/>
                </a:ext>
              </a:extLst>
            </p:cNvPr>
            <p:cNvSpPr txBox="1"/>
            <p:nvPr/>
          </p:nvSpPr>
          <p:spPr>
            <a:xfrm>
              <a:off x="6994519" y="1211636"/>
              <a:ext cx="702436" cy="507831"/>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　保育所</a:t>
              </a:r>
              <a:endParaRPr kumimoji="1" lang="en-US" altLang="ja-JP" sz="1100" dirty="0">
                <a:latin typeface="BIZ UDPゴシック" panose="020B0400000000000000" pitchFamily="50" charset="-128"/>
                <a:ea typeface="BIZ UDPゴシック" panose="020B0400000000000000" pitchFamily="50" charset="-128"/>
              </a:endParaRPr>
            </a:p>
            <a:p>
              <a:pPr>
                <a:spcBef>
                  <a:spcPts val="600"/>
                </a:spcBef>
              </a:pPr>
              <a:r>
                <a:rPr kumimoji="1" lang="ja-JP" altLang="en-US" sz="1100" dirty="0">
                  <a:latin typeface="BIZ UDPゴシック" panose="020B0400000000000000" pitchFamily="50" charset="-128"/>
                  <a:ea typeface="BIZ UDPゴシック" panose="020B0400000000000000" pitchFamily="50" charset="-128"/>
                </a:rPr>
                <a:t>　病　院</a:t>
              </a:r>
            </a:p>
          </p:txBody>
        </p:sp>
        <p:sp>
          <p:nvSpPr>
            <p:cNvPr id="112" name="楕円 111">
              <a:extLst>
                <a:ext uri="{FF2B5EF4-FFF2-40B4-BE49-F238E27FC236}">
                  <a16:creationId xmlns:a16="http://schemas.microsoft.com/office/drawing/2014/main" id="{2D28D3A2-D067-4A6F-8495-630F9E046A4C}"/>
                </a:ext>
              </a:extLst>
            </p:cNvPr>
            <p:cNvSpPr>
              <a:spLocks noChangeAspect="1"/>
            </p:cNvSpPr>
            <p:nvPr/>
          </p:nvSpPr>
          <p:spPr>
            <a:xfrm>
              <a:off x="7652643" y="1300932"/>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楕円 113">
              <a:extLst>
                <a:ext uri="{FF2B5EF4-FFF2-40B4-BE49-F238E27FC236}">
                  <a16:creationId xmlns:a16="http://schemas.microsoft.com/office/drawing/2014/main" id="{1CC90501-860D-4D51-926E-B6B16A5F8E64}"/>
                </a:ext>
              </a:extLst>
            </p:cNvPr>
            <p:cNvSpPr>
              <a:spLocks noChangeAspect="1"/>
            </p:cNvSpPr>
            <p:nvPr/>
          </p:nvSpPr>
          <p:spPr>
            <a:xfrm>
              <a:off x="7652643" y="1546802"/>
              <a:ext cx="108000" cy="108000"/>
            </a:xfrm>
            <a:prstGeom prst="ellipse">
              <a:avLst/>
            </a:prstGeom>
            <a:solidFill>
              <a:srgbClr val="B38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a:extLst>
                <a:ext uri="{FF2B5EF4-FFF2-40B4-BE49-F238E27FC236}">
                  <a16:creationId xmlns:a16="http://schemas.microsoft.com/office/drawing/2014/main" id="{AEA3BE29-F69C-42E7-A714-88B331A8A50A}"/>
                </a:ext>
              </a:extLst>
            </p:cNvPr>
            <p:cNvSpPr txBox="1"/>
            <p:nvPr/>
          </p:nvSpPr>
          <p:spPr>
            <a:xfrm>
              <a:off x="7975983" y="1196998"/>
              <a:ext cx="748923" cy="677108"/>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小中学校</a:t>
              </a:r>
              <a:endParaRPr kumimoji="1" lang="en-US" altLang="ja-JP" sz="1100" dirty="0">
                <a:latin typeface="BIZ UDPゴシック" panose="020B0400000000000000" pitchFamily="50" charset="-128"/>
                <a:ea typeface="BIZ UDPゴシック" panose="020B0400000000000000" pitchFamily="50" charset="-128"/>
              </a:endParaRPr>
            </a:p>
            <a:p>
              <a:pPr>
                <a:spcBef>
                  <a:spcPts val="600"/>
                </a:spcBef>
              </a:pPr>
              <a:r>
                <a:rPr kumimoji="1" lang="ja-JP" altLang="en-US" sz="1100" dirty="0">
                  <a:latin typeface="BIZ UDPゴシック" panose="020B0400000000000000" pitchFamily="50" charset="-128"/>
                  <a:ea typeface="BIZ UDPゴシック" panose="020B0400000000000000" pitchFamily="50" charset="-128"/>
                </a:rPr>
                <a:t>  公　園</a:t>
              </a:r>
              <a:endParaRPr kumimoji="1" lang="en-US" altLang="ja-JP" sz="1100" dirty="0">
                <a:latin typeface="BIZ UDPゴシック" panose="020B0400000000000000" pitchFamily="50" charset="-128"/>
                <a:ea typeface="BIZ UDPゴシック" panose="020B0400000000000000" pitchFamily="50" charset="-128"/>
              </a:endParaRPr>
            </a:p>
            <a:p>
              <a:endParaRPr kumimoji="1" lang="en-US" altLang="ja-JP" sz="1100" dirty="0">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6819DB79-A3BF-42ED-8102-9C3AFBE511C9}"/>
                </a:ext>
              </a:extLst>
            </p:cNvPr>
            <p:cNvSpPr/>
            <p:nvPr/>
          </p:nvSpPr>
          <p:spPr>
            <a:xfrm>
              <a:off x="8719881" y="1285621"/>
              <a:ext cx="467899" cy="120634"/>
            </a:xfrm>
            <a:prstGeom prst="rect">
              <a:avLst/>
            </a:prstGeom>
            <a:solidFill>
              <a:schemeClr val="accent5">
                <a:lumMod val="40000"/>
                <a:lumOff val="60000"/>
                <a:alpha val="7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3DBA7BB7-244B-4064-B89C-DDFD67A1CAD5}"/>
                </a:ext>
              </a:extLst>
            </p:cNvPr>
            <p:cNvSpPr/>
            <p:nvPr/>
          </p:nvSpPr>
          <p:spPr>
            <a:xfrm>
              <a:off x="8719881" y="1525427"/>
              <a:ext cx="467899" cy="120634"/>
            </a:xfrm>
            <a:prstGeom prst="rect">
              <a:avLst/>
            </a:prstGeom>
            <a:solidFill>
              <a:schemeClr val="accent6">
                <a:alpha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a:extLst>
              <a:ext uri="{FF2B5EF4-FFF2-40B4-BE49-F238E27FC236}">
                <a16:creationId xmlns:a16="http://schemas.microsoft.com/office/drawing/2014/main" id="{39CC8B56-A160-452A-837B-434219DB6161}"/>
              </a:ext>
            </a:extLst>
          </p:cNvPr>
          <p:cNvGrpSpPr/>
          <p:nvPr/>
        </p:nvGrpSpPr>
        <p:grpSpPr>
          <a:xfrm>
            <a:off x="2491985" y="3254794"/>
            <a:ext cx="1329235" cy="1034015"/>
            <a:chOff x="6871875" y="1315032"/>
            <a:chExt cx="1329235" cy="1034015"/>
          </a:xfrm>
        </p:grpSpPr>
        <p:sp>
          <p:nvSpPr>
            <p:cNvPr id="74" name="正方形/長方形 73">
              <a:extLst>
                <a:ext uri="{FF2B5EF4-FFF2-40B4-BE49-F238E27FC236}">
                  <a16:creationId xmlns:a16="http://schemas.microsoft.com/office/drawing/2014/main" id="{E80A5B0E-4C66-412B-BA7A-F7B919235295}"/>
                </a:ext>
              </a:extLst>
            </p:cNvPr>
            <p:cNvSpPr/>
            <p:nvPr/>
          </p:nvSpPr>
          <p:spPr>
            <a:xfrm>
              <a:off x="6871875" y="1315032"/>
              <a:ext cx="1319068" cy="565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二等辺三角形 75">
              <a:extLst>
                <a:ext uri="{FF2B5EF4-FFF2-40B4-BE49-F238E27FC236}">
                  <a16:creationId xmlns:a16="http://schemas.microsoft.com/office/drawing/2014/main" id="{3B051CF8-A677-4CA7-AC75-5DCCB74D9C28}"/>
                </a:ext>
              </a:extLst>
            </p:cNvPr>
            <p:cNvSpPr/>
            <p:nvPr/>
          </p:nvSpPr>
          <p:spPr>
            <a:xfrm rot="9478740">
              <a:off x="7957165" y="1777174"/>
              <a:ext cx="161710" cy="5718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4DB50B5F-A58E-40F5-82EE-1CFC0FB3FEB3}"/>
                </a:ext>
              </a:extLst>
            </p:cNvPr>
            <p:cNvSpPr txBox="1"/>
            <p:nvPr/>
          </p:nvSpPr>
          <p:spPr>
            <a:xfrm>
              <a:off x="6879914" y="1364978"/>
              <a:ext cx="1321196" cy="461665"/>
            </a:xfrm>
            <a:prstGeom prst="rect">
              <a:avLst/>
            </a:prstGeom>
            <a:noFill/>
          </p:spPr>
          <p:txBody>
            <a:bodyPr wrap="none" rtlCol="0">
              <a:spAutoFit/>
            </a:bodyPr>
            <a:lstStyle/>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寝屋川市駅から</a:t>
              </a:r>
              <a:endParaRPr kumimoji="1" lang="en-US" altLang="ja-JP" sz="1200"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徒歩</a:t>
              </a:r>
              <a:r>
                <a:rPr kumimoji="1" lang="en-US" altLang="ja-JP" sz="1200" b="1" dirty="0">
                  <a:solidFill>
                    <a:srgbClr val="FF0000"/>
                  </a:solidFill>
                  <a:latin typeface="BIZ UDPゴシック" panose="020B0400000000000000" pitchFamily="50" charset="-128"/>
                  <a:ea typeface="BIZ UDPゴシック" panose="020B0400000000000000" pitchFamily="50" charset="-128"/>
                </a:rPr>
                <a:t>15</a:t>
              </a:r>
              <a:r>
                <a:rPr kumimoji="1" lang="ja-JP" altLang="en-US" sz="1200" b="1" dirty="0">
                  <a:solidFill>
                    <a:srgbClr val="FF0000"/>
                  </a:solidFill>
                  <a:latin typeface="BIZ UDPゴシック" panose="020B0400000000000000" pitchFamily="50" charset="-128"/>
                  <a:ea typeface="BIZ UDPゴシック" panose="020B0400000000000000" pitchFamily="50" charset="-128"/>
                </a:rPr>
                <a:t>分の距離</a:t>
              </a:r>
            </a:p>
          </p:txBody>
        </p:sp>
      </p:grpSp>
      <p:grpSp>
        <p:nvGrpSpPr>
          <p:cNvPr id="78" name="グループ化 77">
            <a:extLst>
              <a:ext uri="{FF2B5EF4-FFF2-40B4-BE49-F238E27FC236}">
                <a16:creationId xmlns:a16="http://schemas.microsoft.com/office/drawing/2014/main" id="{306D3C95-47CA-46A3-8893-9239165239F2}"/>
              </a:ext>
            </a:extLst>
          </p:cNvPr>
          <p:cNvGrpSpPr/>
          <p:nvPr/>
        </p:nvGrpSpPr>
        <p:grpSpPr>
          <a:xfrm>
            <a:off x="473055" y="4517091"/>
            <a:ext cx="1726240" cy="759916"/>
            <a:chOff x="6757239" y="1311026"/>
            <a:chExt cx="1726240" cy="759916"/>
          </a:xfrm>
        </p:grpSpPr>
        <p:sp>
          <p:nvSpPr>
            <p:cNvPr id="80" name="二等辺三角形 79">
              <a:extLst>
                <a:ext uri="{FF2B5EF4-FFF2-40B4-BE49-F238E27FC236}">
                  <a16:creationId xmlns:a16="http://schemas.microsoft.com/office/drawing/2014/main" id="{DC5D73CC-D25E-4941-B118-ED9D19B3852B}"/>
                </a:ext>
              </a:extLst>
            </p:cNvPr>
            <p:cNvSpPr/>
            <p:nvPr/>
          </p:nvSpPr>
          <p:spPr>
            <a:xfrm rot="7658210">
              <a:off x="8008720" y="1699541"/>
              <a:ext cx="105325" cy="6374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2017E973-DF78-4758-A4C3-932DFF7871F1}"/>
                </a:ext>
              </a:extLst>
            </p:cNvPr>
            <p:cNvSpPr/>
            <p:nvPr/>
          </p:nvSpPr>
          <p:spPr>
            <a:xfrm>
              <a:off x="6789970" y="1311026"/>
              <a:ext cx="1693509" cy="569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D29ED0D5-E437-4FD0-A10C-74A278F443FA}"/>
                </a:ext>
              </a:extLst>
            </p:cNvPr>
            <p:cNvSpPr txBox="1"/>
            <p:nvPr/>
          </p:nvSpPr>
          <p:spPr>
            <a:xfrm>
              <a:off x="6757239" y="1370575"/>
              <a:ext cx="1723549" cy="461665"/>
            </a:xfrm>
            <a:prstGeom prst="rect">
              <a:avLst/>
            </a:prstGeom>
            <a:noFill/>
          </p:spPr>
          <p:txBody>
            <a:bodyPr wrap="none" rtlCol="0">
              <a:spAutoFit/>
            </a:bodyPr>
            <a:lstStyle/>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公共施設の集約配置が</a:t>
              </a:r>
              <a:endParaRPr kumimoji="1" lang="en-US" altLang="ja-JP" sz="1200"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進む寝屋川市駅周辺</a:t>
              </a:r>
            </a:p>
          </p:txBody>
        </p:sp>
      </p:grpSp>
      <p:sp>
        <p:nvSpPr>
          <p:cNvPr id="91" name="テキスト ボックス 90">
            <a:extLst>
              <a:ext uri="{FF2B5EF4-FFF2-40B4-BE49-F238E27FC236}">
                <a16:creationId xmlns:a16="http://schemas.microsoft.com/office/drawing/2014/main" id="{351A3136-7D47-4B71-8CD6-A108BC14C524}"/>
              </a:ext>
            </a:extLst>
          </p:cNvPr>
          <p:cNvSpPr txBox="1"/>
          <p:nvPr/>
        </p:nvSpPr>
        <p:spPr>
          <a:xfrm>
            <a:off x="4628546" y="4556024"/>
            <a:ext cx="651905" cy="138944"/>
          </a:xfrm>
          <a:prstGeom prst="rect">
            <a:avLst/>
          </a:prstGeom>
          <a:solidFill>
            <a:schemeClr val="bg1"/>
          </a:solidFill>
          <a:ln>
            <a:noFill/>
          </a:ln>
        </p:spPr>
        <p:txBody>
          <a:bodyPr wrap="none" lIns="18000" tIns="18000" rIns="18000" bIns="18000" rtlCol="0">
            <a:spAutoFit/>
          </a:bodyPr>
          <a:lstStyle/>
          <a:p>
            <a:pPr algn="ctr">
              <a:lnSpc>
                <a:spcPts val="800"/>
              </a:lnSpc>
            </a:pPr>
            <a:r>
              <a:rPr kumimoji="1" lang="ja-JP" altLang="en-US" sz="800" b="1" dirty="0">
                <a:solidFill>
                  <a:schemeClr val="accent4"/>
                </a:solidFill>
                <a:latin typeface="BIZ UDPゴシック" panose="020B0400000000000000" pitchFamily="50" charset="-128"/>
                <a:ea typeface="BIZ UDPゴシック" panose="020B0400000000000000" pitchFamily="50" charset="-128"/>
              </a:rPr>
              <a:t>寝屋川市役所</a:t>
            </a:r>
          </a:p>
        </p:txBody>
      </p:sp>
      <p:sp>
        <p:nvSpPr>
          <p:cNvPr id="35" name="テキスト ボックス 34">
            <a:extLst>
              <a:ext uri="{FF2B5EF4-FFF2-40B4-BE49-F238E27FC236}">
                <a16:creationId xmlns:a16="http://schemas.microsoft.com/office/drawing/2014/main" id="{C5BA914A-2E04-4A3A-8A24-F0EEA4BF2FAB}"/>
              </a:ext>
            </a:extLst>
          </p:cNvPr>
          <p:cNvSpPr txBox="1"/>
          <p:nvPr/>
        </p:nvSpPr>
        <p:spPr>
          <a:xfrm>
            <a:off x="5008328" y="3716047"/>
            <a:ext cx="651905" cy="138944"/>
          </a:xfrm>
          <a:prstGeom prst="rect">
            <a:avLst/>
          </a:prstGeom>
          <a:solidFill>
            <a:schemeClr val="bg1"/>
          </a:solidFill>
          <a:ln>
            <a:noFill/>
          </a:ln>
        </p:spPr>
        <p:txBody>
          <a:bodyPr wrap="none" lIns="18000" tIns="18000" rIns="18000" bIns="18000" rtlCol="0">
            <a:spAutoFit/>
          </a:bodyPr>
          <a:lstStyle/>
          <a:p>
            <a:pPr algn="ctr">
              <a:lnSpc>
                <a:spcPts val="800"/>
              </a:lnSpc>
            </a:pPr>
            <a:r>
              <a:rPr kumimoji="1" lang="ja-JP" altLang="en-US" sz="800" b="1" dirty="0">
                <a:solidFill>
                  <a:schemeClr val="accent2"/>
                </a:solidFill>
                <a:latin typeface="BIZ UDPゴシック" panose="020B0400000000000000" pitchFamily="50" charset="-128"/>
                <a:ea typeface="BIZ UDPゴシック" panose="020B0400000000000000" pitchFamily="50" charset="-128"/>
              </a:rPr>
              <a:t>寝屋川警察署</a:t>
            </a:r>
          </a:p>
        </p:txBody>
      </p:sp>
      <p:sp>
        <p:nvSpPr>
          <p:cNvPr id="62" name="テキスト ボックス 61">
            <a:extLst>
              <a:ext uri="{FF2B5EF4-FFF2-40B4-BE49-F238E27FC236}">
                <a16:creationId xmlns:a16="http://schemas.microsoft.com/office/drawing/2014/main" id="{A43CC91F-2870-406E-8B4F-396BD74064E3}"/>
              </a:ext>
            </a:extLst>
          </p:cNvPr>
          <p:cNvSpPr txBox="1"/>
          <p:nvPr/>
        </p:nvSpPr>
        <p:spPr>
          <a:xfrm>
            <a:off x="8434133" y="4437696"/>
            <a:ext cx="754497" cy="138944"/>
          </a:xfrm>
          <a:prstGeom prst="rect">
            <a:avLst/>
          </a:prstGeom>
          <a:solidFill>
            <a:schemeClr val="bg1"/>
          </a:solidFill>
          <a:ln>
            <a:noFill/>
          </a:ln>
        </p:spPr>
        <p:txBody>
          <a:bodyPr wrap="none" lIns="18000" tIns="18000" rIns="18000" bIns="18000" rtlCol="0">
            <a:spAutoFit/>
          </a:bodyPr>
          <a:lstStyle/>
          <a:p>
            <a:pPr>
              <a:lnSpc>
                <a:spcPts val="800"/>
              </a:lnSpc>
            </a:pPr>
            <a:r>
              <a:rPr kumimoji="1" lang="ja-JP" altLang="en-US" sz="800" b="1" dirty="0">
                <a:solidFill>
                  <a:schemeClr val="accent6">
                    <a:lumMod val="75000"/>
                  </a:schemeClr>
                </a:solidFill>
                <a:latin typeface="BIZ UDPゴシック" panose="020B0400000000000000" pitchFamily="50" charset="-128"/>
                <a:ea typeface="BIZ UDPゴシック" panose="020B0400000000000000" pitchFamily="50" charset="-128"/>
              </a:rPr>
              <a:t>打上川治水緑地</a:t>
            </a:r>
          </a:p>
        </p:txBody>
      </p:sp>
      <p:sp>
        <p:nvSpPr>
          <p:cNvPr id="109" name="テキスト ボックス 108">
            <a:extLst>
              <a:ext uri="{FF2B5EF4-FFF2-40B4-BE49-F238E27FC236}">
                <a16:creationId xmlns:a16="http://schemas.microsoft.com/office/drawing/2014/main" id="{65876AFB-FFAB-47D0-BCA7-5C07F1EA3558}"/>
              </a:ext>
            </a:extLst>
          </p:cNvPr>
          <p:cNvSpPr txBox="1"/>
          <p:nvPr/>
        </p:nvSpPr>
        <p:spPr>
          <a:xfrm>
            <a:off x="4551222" y="925253"/>
            <a:ext cx="36415" cy="138944"/>
          </a:xfrm>
          <a:prstGeom prst="rect">
            <a:avLst/>
          </a:prstGeom>
          <a:solidFill>
            <a:schemeClr val="bg1"/>
          </a:solidFill>
          <a:ln>
            <a:noFill/>
          </a:ln>
        </p:spPr>
        <p:txBody>
          <a:bodyPr wrap="none" lIns="18000" tIns="18000" rIns="18000" bIns="18000" rtlCol="0">
            <a:spAutoFit/>
          </a:bodyPr>
          <a:lstStyle/>
          <a:p>
            <a:pPr algn="ctr">
              <a:lnSpc>
                <a:spcPts val="800"/>
              </a:lnSpc>
            </a:pPr>
            <a:endParaRPr kumimoji="1" lang="ja-JP" altLang="en-US" sz="800" b="1" dirty="0">
              <a:solidFill>
                <a:schemeClr val="accent2">
                  <a:lumMod val="50000"/>
                </a:schemeClr>
              </a:solidFill>
              <a:latin typeface="BIZ UDPゴシック" panose="020B0400000000000000" pitchFamily="50" charset="-128"/>
              <a:ea typeface="BIZ UDPゴシック" panose="020B0400000000000000" pitchFamily="50" charset="-128"/>
            </a:endParaRPr>
          </a:p>
        </p:txBody>
      </p:sp>
      <p:grpSp>
        <p:nvGrpSpPr>
          <p:cNvPr id="144" name="グループ化 143">
            <a:extLst>
              <a:ext uri="{FF2B5EF4-FFF2-40B4-BE49-F238E27FC236}">
                <a16:creationId xmlns:a16="http://schemas.microsoft.com/office/drawing/2014/main" id="{FE0822D2-E315-40CF-AF1E-1A32D55D174B}"/>
              </a:ext>
            </a:extLst>
          </p:cNvPr>
          <p:cNvGrpSpPr/>
          <p:nvPr/>
        </p:nvGrpSpPr>
        <p:grpSpPr>
          <a:xfrm rot="19393324">
            <a:off x="7193373" y="6030736"/>
            <a:ext cx="979054" cy="139040"/>
            <a:chOff x="2329307" y="2097384"/>
            <a:chExt cx="979054" cy="139040"/>
          </a:xfrm>
        </p:grpSpPr>
        <p:sp>
          <p:nvSpPr>
            <p:cNvPr id="146" name="テキスト ボックス 145">
              <a:extLst>
                <a:ext uri="{FF2B5EF4-FFF2-40B4-BE49-F238E27FC236}">
                  <a16:creationId xmlns:a16="http://schemas.microsoft.com/office/drawing/2014/main" id="{5F1C6948-A7B9-4D2F-B570-58FD5F5E9AC5}"/>
                </a:ext>
              </a:extLst>
            </p:cNvPr>
            <p:cNvSpPr txBox="1"/>
            <p:nvPr/>
          </p:nvSpPr>
          <p:spPr>
            <a:xfrm rot="266092">
              <a:off x="2329307" y="2097480"/>
              <a:ext cx="977314" cy="138944"/>
            </a:xfrm>
            <a:prstGeom prst="rect">
              <a:avLst/>
            </a:prstGeom>
            <a:noFill/>
            <a:ln>
              <a:noFill/>
            </a:ln>
          </p:spPr>
          <p:txBody>
            <a:bodyPr wrap="none" lIns="18000" tIns="18000" rIns="18000" bIns="18000" rtlCol="0">
              <a:spAutoFit/>
            </a:bodyPr>
            <a:lstStyle/>
            <a:p>
              <a:pPr algn="ctr">
                <a:lnSpc>
                  <a:spcPts val="800"/>
                </a:lnSpc>
              </a:pPr>
              <a:r>
                <a:rPr kumimoji="1" lang="ja-JP" altLang="en-US" sz="800" b="1" dirty="0">
                  <a:ln w="28575">
                    <a:solidFill>
                      <a:schemeClr val="bg1"/>
                    </a:solidFill>
                  </a:ln>
                  <a:solidFill>
                    <a:srgbClr val="FF0000"/>
                  </a:solidFill>
                  <a:latin typeface="BIZ UDPゴシック" panose="020B0400000000000000" pitchFamily="50" charset="-128"/>
                  <a:ea typeface="BIZ UDPゴシック" panose="020B0400000000000000" pitchFamily="50" charset="-128"/>
                </a:rPr>
                <a:t>高専の中心から</a:t>
              </a:r>
              <a:r>
                <a:rPr kumimoji="1" lang="en-US" altLang="ja-JP" sz="800" b="1" dirty="0">
                  <a:ln w="28575">
                    <a:solidFill>
                      <a:schemeClr val="bg1"/>
                    </a:solidFill>
                  </a:ln>
                  <a:solidFill>
                    <a:srgbClr val="FF0000"/>
                  </a:solidFill>
                  <a:latin typeface="BIZ UDPゴシック" panose="020B0400000000000000" pitchFamily="50" charset="-128"/>
                  <a:ea typeface="BIZ UDPゴシック" panose="020B0400000000000000" pitchFamily="50" charset="-128"/>
                </a:rPr>
                <a:t>1km</a:t>
              </a:r>
              <a:endParaRPr kumimoji="1" lang="ja-JP" altLang="en-US" sz="800" b="1" dirty="0">
                <a:ln w="28575">
                  <a:solidFill>
                    <a:schemeClr val="bg1"/>
                  </a:solidFill>
                </a:ln>
                <a:solidFill>
                  <a:srgbClr val="FF0000"/>
                </a:solidFill>
                <a:latin typeface="BIZ UDPゴシック" panose="020B0400000000000000" pitchFamily="50" charset="-128"/>
                <a:ea typeface="BIZ UDPゴシック" panose="020B0400000000000000" pitchFamily="50" charset="-128"/>
              </a:endParaRPr>
            </a:p>
          </p:txBody>
        </p:sp>
        <p:sp>
          <p:nvSpPr>
            <p:cNvPr id="148" name="テキスト ボックス 147">
              <a:extLst>
                <a:ext uri="{FF2B5EF4-FFF2-40B4-BE49-F238E27FC236}">
                  <a16:creationId xmlns:a16="http://schemas.microsoft.com/office/drawing/2014/main" id="{5CB995F7-34D4-4EA8-A632-CB1B8CD9E4DE}"/>
                </a:ext>
              </a:extLst>
            </p:cNvPr>
            <p:cNvSpPr txBox="1"/>
            <p:nvPr/>
          </p:nvSpPr>
          <p:spPr>
            <a:xfrm rot="266092">
              <a:off x="2331046" y="2097384"/>
              <a:ext cx="977315" cy="138944"/>
            </a:xfrm>
            <a:prstGeom prst="rect">
              <a:avLst/>
            </a:prstGeom>
            <a:noFill/>
            <a:ln>
              <a:noFill/>
            </a:ln>
          </p:spPr>
          <p:txBody>
            <a:bodyPr wrap="none" lIns="18000" tIns="18000" rIns="18000" bIns="18000" rtlCol="0">
              <a:spAutoFit/>
            </a:bodyPr>
            <a:lstStyle/>
            <a:p>
              <a:pPr algn="ctr">
                <a:lnSpc>
                  <a:spcPts val="800"/>
                </a:lnSpc>
              </a:pPr>
              <a:r>
                <a:rPr kumimoji="1" lang="ja-JP" altLang="en-US" sz="800" b="1" dirty="0">
                  <a:solidFill>
                    <a:srgbClr val="0097CC"/>
                  </a:solidFill>
                  <a:latin typeface="BIZ UDPゴシック" panose="020B0400000000000000" pitchFamily="50" charset="-128"/>
                  <a:ea typeface="BIZ UDPゴシック" panose="020B0400000000000000" pitchFamily="50" charset="-128"/>
                </a:rPr>
                <a:t>高専の中心から</a:t>
              </a:r>
              <a:r>
                <a:rPr kumimoji="1" lang="en-US" altLang="ja-JP" sz="800" b="1" dirty="0">
                  <a:solidFill>
                    <a:srgbClr val="0097CC"/>
                  </a:solidFill>
                  <a:latin typeface="BIZ UDPゴシック" panose="020B0400000000000000" pitchFamily="50" charset="-128"/>
                  <a:ea typeface="BIZ UDPゴシック" panose="020B0400000000000000" pitchFamily="50" charset="-128"/>
                </a:rPr>
                <a:t>1km</a:t>
              </a:r>
              <a:endParaRPr kumimoji="1" lang="ja-JP" altLang="en-US" sz="800" b="1" dirty="0">
                <a:solidFill>
                  <a:srgbClr val="0097CC"/>
                </a:solidFill>
                <a:latin typeface="BIZ UDPゴシック" panose="020B0400000000000000" pitchFamily="50" charset="-128"/>
                <a:ea typeface="BIZ UDPゴシック" panose="020B0400000000000000" pitchFamily="50" charset="-128"/>
              </a:endParaRPr>
            </a:p>
          </p:txBody>
        </p:sp>
      </p:grpSp>
      <p:grpSp>
        <p:nvGrpSpPr>
          <p:cNvPr id="150" name="グループ化 149">
            <a:extLst>
              <a:ext uri="{FF2B5EF4-FFF2-40B4-BE49-F238E27FC236}">
                <a16:creationId xmlns:a16="http://schemas.microsoft.com/office/drawing/2014/main" id="{0EDBFD88-9703-4B23-94CC-BF37FEC46523}"/>
              </a:ext>
            </a:extLst>
          </p:cNvPr>
          <p:cNvGrpSpPr/>
          <p:nvPr/>
        </p:nvGrpSpPr>
        <p:grpSpPr>
          <a:xfrm rot="19393324">
            <a:off x="6052891" y="4380408"/>
            <a:ext cx="1082304" cy="140004"/>
            <a:chOff x="2277209" y="2096420"/>
            <a:chExt cx="1082304" cy="140004"/>
          </a:xfrm>
        </p:grpSpPr>
        <p:sp>
          <p:nvSpPr>
            <p:cNvPr id="152" name="テキスト ボックス 151">
              <a:extLst>
                <a:ext uri="{FF2B5EF4-FFF2-40B4-BE49-F238E27FC236}">
                  <a16:creationId xmlns:a16="http://schemas.microsoft.com/office/drawing/2014/main" id="{A873EA8D-03F7-4CB9-BBB9-9BFDBC5BED27}"/>
                </a:ext>
              </a:extLst>
            </p:cNvPr>
            <p:cNvSpPr txBox="1"/>
            <p:nvPr/>
          </p:nvSpPr>
          <p:spPr>
            <a:xfrm rot="266092">
              <a:off x="2277209" y="2097480"/>
              <a:ext cx="1081510" cy="138944"/>
            </a:xfrm>
            <a:prstGeom prst="rect">
              <a:avLst/>
            </a:prstGeom>
            <a:noFill/>
            <a:ln>
              <a:noFill/>
            </a:ln>
          </p:spPr>
          <p:txBody>
            <a:bodyPr wrap="none" lIns="18000" tIns="18000" rIns="18000" bIns="18000" rtlCol="0">
              <a:spAutoFit/>
            </a:bodyPr>
            <a:lstStyle/>
            <a:p>
              <a:pPr algn="ctr">
                <a:lnSpc>
                  <a:spcPts val="800"/>
                </a:lnSpc>
              </a:pPr>
              <a:r>
                <a:rPr kumimoji="1" lang="ja-JP" altLang="en-US" sz="800" b="1" dirty="0">
                  <a:ln w="28575">
                    <a:solidFill>
                      <a:schemeClr val="bg1"/>
                    </a:solidFill>
                  </a:ln>
                  <a:solidFill>
                    <a:srgbClr val="FF0000"/>
                  </a:solidFill>
                  <a:latin typeface="BIZ UDPゴシック" panose="020B0400000000000000" pitchFamily="50" charset="-128"/>
                  <a:ea typeface="BIZ UDPゴシック" panose="020B0400000000000000" pitchFamily="50" charset="-128"/>
                </a:rPr>
                <a:t>高専の中心から</a:t>
              </a:r>
              <a:r>
                <a:rPr kumimoji="1" lang="en-US" altLang="ja-JP" sz="800" b="1" dirty="0">
                  <a:ln w="28575">
                    <a:solidFill>
                      <a:schemeClr val="bg1"/>
                    </a:solidFill>
                  </a:ln>
                  <a:solidFill>
                    <a:srgbClr val="FF0000"/>
                  </a:solidFill>
                  <a:latin typeface="BIZ UDPゴシック" panose="020B0400000000000000" pitchFamily="50" charset="-128"/>
                  <a:ea typeface="BIZ UDPゴシック" panose="020B0400000000000000" pitchFamily="50" charset="-128"/>
                </a:rPr>
                <a:t>500m</a:t>
              </a:r>
              <a:endParaRPr kumimoji="1" lang="ja-JP" altLang="en-US" sz="800" b="1" dirty="0">
                <a:ln w="28575">
                  <a:solidFill>
                    <a:schemeClr val="bg1"/>
                  </a:solidFill>
                </a:ln>
                <a:solidFill>
                  <a:srgbClr val="FF0000"/>
                </a:solidFill>
                <a:latin typeface="BIZ UDPゴシック" panose="020B0400000000000000" pitchFamily="50" charset="-128"/>
                <a:ea typeface="BIZ UDPゴシック" panose="020B0400000000000000" pitchFamily="50" charset="-128"/>
              </a:endParaRPr>
            </a:p>
          </p:txBody>
        </p:sp>
        <p:sp>
          <p:nvSpPr>
            <p:cNvPr id="153" name="テキスト ボックス 152">
              <a:extLst>
                <a:ext uri="{FF2B5EF4-FFF2-40B4-BE49-F238E27FC236}">
                  <a16:creationId xmlns:a16="http://schemas.microsoft.com/office/drawing/2014/main" id="{8C938DE4-657B-4BE4-92F0-5D0E03ED5D07}"/>
                </a:ext>
              </a:extLst>
            </p:cNvPr>
            <p:cNvSpPr txBox="1"/>
            <p:nvPr/>
          </p:nvSpPr>
          <p:spPr>
            <a:xfrm rot="266092">
              <a:off x="2278003" y="2096420"/>
              <a:ext cx="1081510" cy="138944"/>
            </a:xfrm>
            <a:prstGeom prst="rect">
              <a:avLst/>
            </a:prstGeom>
            <a:noFill/>
            <a:ln>
              <a:noFill/>
            </a:ln>
          </p:spPr>
          <p:txBody>
            <a:bodyPr wrap="none" lIns="18000" tIns="18000" rIns="18000" bIns="18000" rtlCol="0">
              <a:spAutoFit/>
            </a:bodyPr>
            <a:lstStyle/>
            <a:p>
              <a:pPr algn="ctr">
                <a:lnSpc>
                  <a:spcPts val="800"/>
                </a:lnSpc>
              </a:pPr>
              <a:r>
                <a:rPr kumimoji="1" lang="ja-JP" altLang="en-US" sz="800" b="1" dirty="0">
                  <a:solidFill>
                    <a:srgbClr val="0097CC"/>
                  </a:solidFill>
                  <a:latin typeface="BIZ UDPゴシック" panose="020B0400000000000000" pitchFamily="50" charset="-128"/>
                  <a:ea typeface="BIZ UDPゴシック" panose="020B0400000000000000" pitchFamily="50" charset="-128"/>
                </a:rPr>
                <a:t>高専の中心から</a:t>
              </a:r>
              <a:r>
                <a:rPr kumimoji="1" lang="en-US" altLang="ja-JP" sz="800" b="1" dirty="0">
                  <a:solidFill>
                    <a:srgbClr val="0097CC"/>
                  </a:solidFill>
                  <a:latin typeface="BIZ UDPゴシック" panose="020B0400000000000000" pitchFamily="50" charset="-128"/>
                  <a:ea typeface="BIZ UDPゴシック" panose="020B0400000000000000" pitchFamily="50" charset="-128"/>
                </a:rPr>
                <a:t>500m</a:t>
              </a:r>
              <a:endParaRPr kumimoji="1" lang="ja-JP" altLang="en-US" sz="800" b="1" dirty="0">
                <a:solidFill>
                  <a:srgbClr val="0097CC"/>
                </a:solidFill>
                <a:latin typeface="BIZ UDPゴシック" panose="020B0400000000000000" pitchFamily="50" charset="-128"/>
                <a:ea typeface="BIZ UDPゴシック" panose="020B0400000000000000" pitchFamily="50" charset="-128"/>
              </a:endParaRPr>
            </a:p>
          </p:txBody>
        </p:sp>
      </p:grpSp>
      <p:sp>
        <p:nvSpPr>
          <p:cNvPr id="139" name="テキスト ボックス 138">
            <a:extLst>
              <a:ext uri="{FF2B5EF4-FFF2-40B4-BE49-F238E27FC236}">
                <a16:creationId xmlns:a16="http://schemas.microsoft.com/office/drawing/2014/main" id="{CED17D68-67CD-4C40-BD46-D5ABE1D9E1C5}"/>
              </a:ext>
            </a:extLst>
          </p:cNvPr>
          <p:cNvSpPr txBox="1"/>
          <p:nvPr/>
        </p:nvSpPr>
        <p:spPr>
          <a:xfrm>
            <a:off x="6101768" y="6461503"/>
            <a:ext cx="549313" cy="138944"/>
          </a:xfrm>
          <a:prstGeom prst="rect">
            <a:avLst/>
          </a:prstGeom>
          <a:noFill/>
          <a:ln>
            <a:noFill/>
          </a:ln>
        </p:spPr>
        <p:txBody>
          <a:bodyPr wrap="none" lIns="18000" tIns="18000" rIns="18000" bIns="18000" rtlCol="0">
            <a:spAutoFit/>
          </a:bodyPr>
          <a:lstStyle/>
          <a:p>
            <a:pPr>
              <a:lnSpc>
                <a:spcPts val="800"/>
              </a:lnSpc>
            </a:pPr>
            <a:r>
              <a:rPr kumimoji="1" lang="ja-JP" altLang="en-US" sz="800" b="1" dirty="0">
                <a:solidFill>
                  <a:schemeClr val="accent1"/>
                </a:solidFill>
                <a:latin typeface="BIZ UDPゴシック" panose="020B0400000000000000" pitchFamily="50" charset="-128"/>
                <a:ea typeface="BIZ UDPゴシック" panose="020B0400000000000000" pitchFamily="50" charset="-128"/>
              </a:rPr>
              <a:t>第一中学校</a:t>
            </a:r>
          </a:p>
        </p:txBody>
      </p:sp>
      <p:sp>
        <p:nvSpPr>
          <p:cNvPr id="15" name="スライド番号プレースホルダー 14">
            <a:extLst>
              <a:ext uri="{FF2B5EF4-FFF2-40B4-BE49-F238E27FC236}">
                <a16:creationId xmlns:a16="http://schemas.microsoft.com/office/drawing/2014/main" id="{515A6CE2-476B-4877-858F-6F68AF11738A}"/>
              </a:ext>
            </a:extLst>
          </p:cNvPr>
          <p:cNvSpPr>
            <a:spLocks noGrp="1"/>
          </p:cNvSpPr>
          <p:nvPr>
            <p:ph type="sldNum" sz="quarter" idx="12"/>
          </p:nvPr>
        </p:nvSpPr>
        <p:spPr>
          <a:xfrm>
            <a:off x="7674128" y="6481691"/>
            <a:ext cx="2228850" cy="365125"/>
          </a:xfrm>
        </p:spPr>
        <p:txBody>
          <a:bodyPr/>
          <a:lstStyle/>
          <a:p>
            <a:fld id="{05720D09-02D9-493F-BFD8-755F45F86CE8}" type="slidenum">
              <a:rPr kumimoji="1" lang="ja-JP" altLang="en-US" smtClean="0"/>
              <a:t>5</a:t>
            </a:fld>
            <a:endParaRPr kumimoji="1" lang="ja-JP" altLang="en-US" dirty="0"/>
          </a:p>
        </p:txBody>
      </p:sp>
      <p:sp>
        <p:nvSpPr>
          <p:cNvPr id="118" name="楕円 117">
            <a:extLst>
              <a:ext uri="{FF2B5EF4-FFF2-40B4-BE49-F238E27FC236}">
                <a16:creationId xmlns:a16="http://schemas.microsoft.com/office/drawing/2014/main" id="{71304D13-6CBE-4836-8AFA-14D57E4D1628}"/>
              </a:ext>
            </a:extLst>
          </p:cNvPr>
          <p:cNvSpPr>
            <a:spLocks noChangeAspect="1"/>
          </p:cNvSpPr>
          <p:nvPr/>
        </p:nvSpPr>
        <p:spPr>
          <a:xfrm>
            <a:off x="1949474" y="1646494"/>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楕円 119">
            <a:extLst>
              <a:ext uri="{FF2B5EF4-FFF2-40B4-BE49-F238E27FC236}">
                <a16:creationId xmlns:a16="http://schemas.microsoft.com/office/drawing/2014/main" id="{6ABD1747-9C3C-4B4D-B548-5419C14D186C}"/>
              </a:ext>
            </a:extLst>
          </p:cNvPr>
          <p:cNvSpPr>
            <a:spLocks noChangeAspect="1"/>
          </p:cNvSpPr>
          <p:nvPr/>
        </p:nvSpPr>
        <p:spPr>
          <a:xfrm>
            <a:off x="2114142" y="3645551"/>
            <a:ext cx="108000" cy="108000"/>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楕円 121">
            <a:extLst>
              <a:ext uri="{FF2B5EF4-FFF2-40B4-BE49-F238E27FC236}">
                <a16:creationId xmlns:a16="http://schemas.microsoft.com/office/drawing/2014/main" id="{5F541921-5345-4B3A-B476-821005888532}"/>
              </a:ext>
            </a:extLst>
          </p:cNvPr>
          <p:cNvSpPr>
            <a:spLocks noChangeAspect="1"/>
          </p:cNvSpPr>
          <p:nvPr/>
        </p:nvSpPr>
        <p:spPr>
          <a:xfrm>
            <a:off x="2955360" y="4405385"/>
            <a:ext cx="108000" cy="108000"/>
          </a:xfrm>
          <a:prstGeom prst="ellipse">
            <a:avLst/>
          </a:prstGeom>
          <a:solidFill>
            <a:srgbClr val="B381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フリーフォーム: 図形 128">
            <a:extLst>
              <a:ext uri="{FF2B5EF4-FFF2-40B4-BE49-F238E27FC236}">
                <a16:creationId xmlns:a16="http://schemas.microsoft.com/office/drawing/2014/main" id="{BA7E52DB-99F9-43FC-8676-18049AE3FA21}"/>
              </a:ext>
            </a:extLst>
          </p:cNvPr>
          <p:cNvSpPr/>
          <p:nvPr/>
        </p:nvSpPr>
        <p:spPr>
          <a:xfrm>
            <a:off x="1425178" y="1389665"/>
            <a:ext cx="504825" cy="517718"/>
          </a:xfrm>
          <a:custGeom>
            <a:avLst/>
            <a:gdLst>
              <a:gd name="connsiteX0" fmla="*/ 0 w 176212"/>
              <a:gd name="connsiteY0" fmla="*/ 0 h 866775"/>
              <a:gd name="connsiteX1" fmla="*/ 4762 w 176212"/>
              <a:gd name="connsiteY1" fmla="*/ 409575 h 866775"/>
              <a:gd name="connsiteX2" fmla="*/ 19050 w 176212"/>
              <a:gd name="connsiteY2" fmla="*/ 576262 h 866775"/>
              <a:gd name="connsiteX3" fmla="*/ 100012 w 176212"/>
              <a:gd name="connsiteY3" fmla="*/ 785812 h 866775"/>
              <a:gd name="connsiteX4" fmla="*/ 161925 w 176212"/>
              <a:gd name="connsiteY4" fmla="*/ 866775 h 866775"/>
              <a:gd name="connsiteX5" fmla="*/ 157162 w 176212"/>
              <a:gd name="connsiteY5" fmla="*/ 733425 h 866775"/>
              <a:gd name="connsiteX6" fmla="*/ 176212 w 176212"/>
              <a:gd name="connsiteY6" fmla="*/ 495300 h 866775"/>
              <a:gd name="connsiteX7" fmla="*/ 152400 w 176212"/>
              <a:gd name="connsiteY7" fmla="*/ 280987 h 866775"/>
              <a:gd name="connsiteX8" fmla="*/ 80962 w 176212"/>
              <a:gd name="connsiteY8" fmla="*/ 157162 h 866775"/>
              <a:gd name="connsiteX9" fmla="*/ 0 w 176212"/>
              <a:gd name="connsiteY9" fmla="*/ 0 h 866775"/>
              <a:gd name="connsiteX0" fmla="*/ 0 w 226218"/>
              <a:gd name="connsiteY0" fmla="*/ 92656 h 718925"/>
              <a:gd name="connsiteX1" fmla="*/ 54768 w 226218"/>
              <a:gd name="connsiteY1" fmla="*/ 261725 h 718925"/>
              <a:gd name="connsiteX2" fmla="*/ 69056 w 226218"/>
              <a:gd name="connsiteY2" fmla="*/ 428412 h 718925"/>
              <a:gd name="connsiteX3" fmla="*/ 150018 w 226218"/>
              <a:gd name="connsiteY3" fmla="*/ 637962 h 718925"/>
              <a:gd name="connsiteX4" fmla="*/ 211931 w 226218"/>
              <a:gd name="connsiteY4" fmla="*/ 718925 h 718925"/>
              <a:gd name="connsiteX5" fmla="*/ 207168 w 226218"/>
              <a:gd name="connsiteY5" fmla="*/ 585575 h 718925"/>
              <a:gd name="connsiteX6" fmla="*/ 226218 w 226218"/>
              <a:gd name="connsiteY6" fmla="*/ 347450 h 718925"/>
              <a:gd name="connsiteX7" fmla="*/ 202406 w 226218"/>
              <a:gd name="connsiteY7" fmla="*/ 133137 h 718925"/>
              <a:gd name="connsiteX8" fmla="*/ 130968 w 226218"/>
              <a:gd name="connsiteY8" fmla="*/ 9312 h 718925"/>
              <a:gd name="connsiteX9" fmla="*/ 0 w 226218"/>
              <a:gd name="connsiteY9" fmla="*/ 92656 h 718925"/>
              <a:gd name="connsiteX0" fmla="*/ 76224 w 302442"/>
              <a:gd name="connsiteY0" fmla="*/ 92656 h 718925"/>
              <a:gd name="connsiteX1" fmla="*/ 23 w 302442"/>
              <a:gd name="connsiteY1" fmla="*/ 190288 h 718925"/>
              <a:gd name="connsiteX2" fmla="*/ 145280 w 302442"/>
              <a:gd name="connsiteY2" fmla="*/ 428412 h 718925"/>
              <a:gd name="connsiteX3" fmla="*/ 226242 w 302442"/>
              <a:gd name="connsiteY3" fmla="*/ 637962 h 718925"/>
              <a:gd name="connsiteX4" fmla="*/ 288155 w 302442"/>
              <a:gd name="connsiteY4" fmla="*/ 718925 h 718925"/>
              <a:gd name="connsiteX5" fmla="*/ 283392 w 302442"/>
              <a:gd name="connsiteY5" fmla="*/ 585575 h 718925"/>
              <a:gd name="connsiteX6" fmla="*/ 302442 w 302442"/>
              <a:gd name="connsiteY6" fmla="*/ 347450 h 718925"/>
              <a:gd name="connsiteX7" fmla="*/ 278630 w 302442"/>
              <a:gd name="connsiteY7" fmla="*/ 133137 h 718925"/>
              <a:gd name="connsiteX8" fmla="*/ 207192 w 302442"/>
              <a:gd name="connsiteY8" fmla="*/ 9312 h 718925"/>
              <a:gd name="connsiteX9" fmla="*/ 76224 w 302442"/>
              <a:gd name="connsiteY9" fmla="*/ 92656 h 718925"/>
              <a:gd name="connsiteX0" fmla="*/ 76224 w 302442"/>
              <a:gd name="connsiteY0" fmla="*/ 92656 h 718925"/>
              <a:gd name="connsiteX1" fmla="*/ 23 w 302442"/>
              <a:gd name="connsiteY1" fmla="*/ 190288 h 718925"/>
              <a:gd name="connsiteX2" fmla="*/ 80986 w 302442"/>
              <a:gd name="connsiteY2" fmla="*/ 395075 h 718925"/>
              <a:gd name="connsiteX3" fmla="*/ 226242 w 302442"/>
              <a:gd name="connsiteY3" fmla="*/ 637962 h 718925"/>
              <a:gd name="connsiteX4" fmla="*/ 288155 w 302442"/>
              <a:gd name="connsiteY4" fmla="*/ 718925 h 718925"/>
              <a:gd name="connsiteX5" fmla="*/ 283392 w 302442"/>
              <a:gd name="connsiteY5" fmla="*/ 585575 h 718925"/>
              <a:gd name="connsiteX6" fmla="*/ 302442 w 302442"/>
              <a:gd name="connsiteY6" fmla="*/ 347450 h 718925"/>
              <a:gd name="connsiteX7" fmla="*/ 278630 w 302442"/>
              <a:gd name="connsiteY7" fmla="*/ 133137 h 718925"/>
              <a:gd name="connsiteX8" fmla="*/ 207192 w 302442"/>
              <a:gd name="connsiteY8" fmla="*/ 9312 h 718925"/>
              <a:gd name="connsiteX9" fmla="*/ 76224 w 302442"/>
              <a:gd name="connsiteY9" fmla="*/ 92656 h 718925"/>
              <a:gd name="connsiteX0" fmla="*/ 76224 w 302442"/>
              <a:gd name="connsiteY0" fmla="*/ 4733 h 631002"/>
              <a:gd name="connsiteX1" fmla="*/ 23 w 302442"/>
              <a:gd name="connsiteY1" fmla="*/ 102365 h 631002"/>
              <a:gd name="connsiteX2" fmla="*/ 80986 w 302442"/>
              <a:gd name="connsiteY2" fmla="*/ 307152 h 631002"/>
              <a:gd name="connsiteX3" fmla="*/ 226242 w 302442"/>
              <a:gd name="connsiteY3" fmla="*/ 550039 h 631002"/>
              <a:gd name="connsiteX4" fmla="*/ 288155 w 302442"/>
              <a:gd name="connsiteY4" fmla="*/ 631002 h 631002"/>
              <a:gd name="connsiteX5" fmla="*/ 283392 w 302442"/>
              <a:gd name="connsiteY5" fmla="*/ 497652 h 631002"/>
              <a:gd name="connsiteX6" fmla="*/ 302442 w 302442"/>
              <a:gd name="connsiteY6" fmla="*/ 259527 h 631002"/>
              <a:gd name="connsiteX7" fmla="*/ 278630 w 302442"/>
              <a:gd name="connsiteY7" fmla="*/ 45214 h 631002"/>
              <a:gd name="connsiteX8" fmla="*/ 202429 w 302442"/>
              <a:gd name="connsiteY8" fmla="*/ 16639 h 631002"/>
              <a:gd name="connsiteX9" fmla="*/ 76224 w 302442"/>
              <a:gd name="connsiteY9" fmla="*/ 4733 h 631002"/>
              <a:gd name="connsiteX0" fmla="*/ 76224 w 302442"/>
              <a:gd name="connsiteY0" fmla="*/ 142875 h 769144"/>
              <a:gd name="connsiteX1" fmla="*/ 23 w 302442"/>
              <a:gd name="connsiteY1" fmla="*/ 240507 h 769144"/>
              <a:gd name="connsiteX2" fmla="*/ 80986 w 302442"/>
              <a:gd name="connsiteY2" fmla="*/ 445294 h 769144"/>
              <a:gd name="connsiteX3" fmla="*/ 226242 w 302442"/>
              <a:gd name="connsiteY3" fmla="*/ 688181 h 769144"/>
              <a:gd name="connsiteX4" fmla="*/ 288155 w 302442"/>
              <a:gd name="connsiteY4" fmla="*/ 769144 h 769144"/>
              <a:gd name="connsiteX5" fmla="*/ 283392 w 302442"/>
              <a:gd name="connsiteY5" fmla="*/ 635794 h 769144"/>
              <a:gd name="connsiteX6" fmla="*/ 302442 w 302442"/>
              <a:gd name="connsiteY6" fmla="*/ 397669 h 769144"/>
              <a:gd name="connsiteX7" fmla="*/ 195287 w 302442"/>
              <a:gd name="connsiteY7" fmla="*/ 0 h 769144"/>
              <a:gd name="connsiteX8" fmla="*/ 202429 w 302442"/>
              <a:gd name="connsiteY8" fmla="*/ 154781 h 769144"/>
              <a:gd name="connsiteX9" fmla="*/ 76224 w 302442"/>
              <a:gd name="connsiteY9" fmla="*/ 142875 h 769144"/>
              <a:gd name="connsiteX0" fmla="*/ 76224 w 288155"/>
              <a:gd name="connsiteY0" fmla="*/ 142875 h 769144"/>
              <a:gd name="connsiteX1" fmla="*/ 23 w 288155"/>
              <a:gd name="connsiteY1" fmla="*/ 240507 h 769144"/>
              <a:gd name="connsiteX2" fmla="*/ 80986 w 288155"/>
              <a:gd name="connsiteY2" fmla="*/ 445294 h 769144"/>
              <a:gd name="connsiteX3" fmla="*/ 226242 w 288155"/>
              <a:gd name="connsiteY3" fmla="*/ 688181 h 769144"/>
              <a:gd name="connsiteX4" fmla="*/ 288155 w 288155"/>
              <a:gd name="connsiteY4" fmla="*/ 769144 h 769144"/>
              <a:gd name="connsiteX5" fmla="*/ 283392 w 288155"/>
              <a:gd name="connsiteY5" fmla="*/ 635794 h 769144"/>
              <a:gd name="connsiteX6" fmla="*/ 271486 w 288155"/>
              <a:gd name="connsiteY6" fmla="*/ 16669 h 769144"/>
              <a:gd name="connsiteX7" fmla="*/ 195287 w 288155"/>
              <a:gd name="connsiteY7" fmla="*/ 0 h 769144"/>
              <a:gd name="connsiteX8" fmla="*/ 202429 w 288155"/>
              <a:gd name="connsiteY8" fmla="*/ 154781 h 769144"/>
              <a:gd name="connsiteX9" fmla="*/ 76224 w 288155"/>
              <a:gd name="connsiteY9" fmla="*/ 142875 h 769144"/>
              <a:gd name="connsiteX0" fmla="*/ 76224 w 288155"/>
              <a:gd name="connsiteY0" fmla="*/ 142875 h 769144"/>
              <a:gd name="connsiteX1" fmla="*/ 23 w 288155"/>
              <a:gd name="connsiteY1" fmla="*/ 240507 h 769144"/>
              <a:gd name="connsiteX2" fmla="*/ 80986 w 288155"/>
              <a:gd name="connsiteY2" fmla="*/ 445294 h 769144"/>
              <a:gd name="connsiteX3" fmla="*/ 226242 w 288155"/>
              <a:gd name="connsiteY3" fmla="*/ 688181 h 769144"/>
              <a:gd name="connsiteX4" fmla="*/ 288155 w 288155"/>
              <a:gd name="connsiteY4" fmla="*/ 769144 h 769144"/>
              <a:gd name="connsiteX5" fmla="*/ 283392 w 288155"/>
              <a:gd name="connsiteY5" fmla="*/ 635794 h 769144"/>
              <a:gd name="connsiteX6" fmla="*/ 271486 w 288155"/>
              <a:gd name="connsiteY6" fmla="*/ 16669 h 769144"/>
              <a:gd name="connsiteX7" fmla="*/ 195287 w 288155"/>
              <a:gd name="connsiteY7" fmla="*/ 0 h 769144"/>
              <a:gd name="connsiteX8" fmla="*/ 202429 w 288155"/>
              <a:gd name="connsiteY8" fmla="*/ 154781 h 769144"/>
              <a:gd name="connsiteX9" fmla="*/ 76224 w 288155"/>
              <a:gd name="connsiteY9" fmla="*/ 142875 h 769144"/>
              <a:gd name="connsiteX0" fmla="*/ 76224 w 288155"/>
              <a:gd name="connsiteY0" fmla="*/ 130969 h 757238"/>
              <a:gd name="connsiteX1" fmla="*/ 23 w 288155"/>
              <a:gd name="connsiteY1" fmla="*/ 228601 h 757238"/>
              <a:gd name="connsiteX2" fmla="*/ 80986 w 288155"/>
              <a:gd name="connsiteY2" fmla="*/ 433388 h 757238"/>
              <a:gd name="connsiteX3" fmla="*/ 226242 w 288155"/>
              <a:gd name="connsiteY3" fmla="*/ 676275 h 757238"/>
              <a:gd name="connsiteX4" fmla="*/ 288155 w 288155"/>
              <a:gd name="connsiteY4" fmla="*/ 757238 h 757238"/>
              <a:gd name="connsiteX5" fmla="*/ 283392 w 288155"/>
              <a:gd name="connsiteY5" fmla="*/ 623888 h 757238"/>
              <a:gd name="connsiteX6" fmla="*/ 271486 w 288155"/>
              <a:gd name="connsiteY6" fmla="*/ 4763 h 757238"/>
              <a:gd name="connsiteX7" fmla="*/ 200049 w 288155"/>
              <a:gd name="connsiteY7" fmla="*/ 0 h 757238"/>
              <a:gd name="connsiteX8" fmla="*/ 202429 w 288155"/>
              <a:gd name="connsiteY8" fmla="*/ 142875 h 757238"/>
              <a:gd name="connsiteX9" fmla="*/ 76224 w 288155"/>
              <a:gd name="connsiteY9" fmla="*/ 130969 h 757238"/>
              <a:gd name="connsiteX0" fmla="*/ 76224 w 288155"/>
              <a:gd name="connsiteY0" fmla="*/ 188118 h 814387"/>
              <a:gd name="connsiteX1" fmla="*/ 23 w 288155"/>
              <a:gd name="connsiteY1" fmla="*/ 285750 h 814387"/>
              <a:gd name="connsiteX2" fmla="*/ 80986 w 288155"/>
              <a:gd name="connsiteY2" fmla="*/ 490537 h 814387"/>
              <a:gd name="connsiteX3" fmla="*/ 226242 w 288155"/>
              <a:gd name="connsiteY3" fmla="*/ 733424 h 814387"/>
              <a:gd name="connsiteX4" fmla="*/ 288155 w 288155"/>
              <a:gd name="connsiteY4" fmla="*/ 814387 h 814387"/>
              <a:gd name="connsiteX5" fmla="*/ 276249 w 288155"/>
              <a:gd name="connsiteY5" fmla="*/ 0 h 814387"/>
              <a:gd name="connsiteX6" fmla="*/ 271486 w 288155"/>
              <a:gd name="connsiteY6" fmla="*/ 61912 h 814387"/>
              <a:gd name="connsiteX7" fmla="*/ 200049 w 288155"/>
              <a:gd name="connsiteY7" fmla="*/ 57149 h 814387"/>
              <a:gd name="connsiteX8" fmla="*/ 202429 w 288155"/>
              <a:gd name="connsiteY8" fmla="*/ 200024 h 814387"/>
              <a:gd name="connsiteX9" fmla="*/ 76224 w 288155"/>
              <a:gd name="connsiteY9" fmla="*/ 188118 h 814387"/>
              <a:gd name="connsiteX0" fmla="*/ 76224 w 378643"/>
              <a:gd name="connsiteY0" fmla="*/ 188118 h 733424"/>
              <a:gd name="connsiteX1" fmla="*/ 23 w 378643"/>
              <a:gd name="connsiteY1" fmla="*/ 285750 h 733424"/>
              <a:gd name="connsiteX2" fmla="*/ 80986 w 378643"/>
              <a:gd name="connsiteY2" fmla="*/ 490537 h 733424"/>
              <a:gd name="connsiteX3" fmla="*/ 226242 w 378643"/>
              <a:gd name="connsiteY3" fmla="*/ 733424 h 733424"/>
              <a:gd name="connsiteX4" fmla="*/ 378643 w 378643"/>
              <a:gd name="connsiteY4" fmla="*/ 38099 h 733424"/>
              <a:gd name="connsiteX5" fmla="*/ 276249 w 378643"/>
              <a:gd name="connsiteY5" fmla="*/ 0 h 733424"/>
              <a:gd name="connsiteX6" fmla="*/ 271486 w 378643"/>
              <a:gd name="connsiteY6" fmla="*/ 61912 h 733424"/>
              <a:gd name="connsiteX7" fmla="*/ 200049 w 378643"/>
              <a:gd name="connsiteY7" fmla="*/ 57149 h 733424"/>
              <a:gd name="connsiteX8" fmla="*/ 202429 w 378643"/>
              <a:gd name="connsiteY8" fmla="*/ 200024 h 733424"/>
              <a:gd name="connsiteX9" fmla="*/ 76224 w 378643"/>
              <a:gd name="connsiteY9" fmla="*/ 188118 h 733424"/>
              <a:gd name="connsiteX0" fmla="*/ 76224 w 504848"/>
              <a:gd name="connsiteY0" fmla="*/ 188118 h 490537"/>
              <a:gd name="connsiteX1" fmla="*/ 23 w 504848"/>
              <a:gd name="connsiteY1" fmla="*/ 285750 h 490537"/>
              <a:gd name="connsiteX2" fmla="*/ 80986 w 504848"/>
              <a:gd name="connsiteY2" fmla="*/ 490537 h 490537"/>
              <a:gd name="connsiteX3" fmla="*/ 504848 w 504848"/>
              <a:gd name="connsiteY3" fmla="*/ 407192 h 490537"/>
              <a:gd name="connsiteX4" fmla="*/ 378643 w 504848"/>
              <a:gd name="connsiteY4" fmla="*/ 38099 h 490537"/>
              <a:gd name="connsiteX5" fmla="*/ 276249 w 504848"/>
              <a:gd name="connsiteY5" fmla="*/ 0 h 490537"/>
              <a:gd name="connsiteX6" fmla="*/ 271486 w 504848"/>
              <a:gd name="connsiteY6" fmla="*/ 61912 h 490537"/>
              <a:gd name="connsiteX7" fmla="*/ 200049 w 504848"/>
              <a:gd name="connsiteY7" fmla="*/ 57149 h 490537"/>
              <a:gd name="connsiteX8" fmla="*/ 202429 w 504848"/>
              <a:gd name="connsiteY8" fmla="*/ 200024 h 490537"/>
              <a:gd name="connsiteX9" fmla="*/ 76224 w 504848"/>
              <a:gd name="connsiteY9" fmla="*/ 188118 h 490537"/>
              <a:gd name="connsiteX0" fmla="*/ 76224 w 504848"/>
              <a:gd name="connsiteY0" fmla="*/ 188118 h 490537"/>
              <a:gd name="connsiteX1" fmla="*/ 23 w 504848"/>
              <a:gd name="connsiteY1" fmla="*/ 285750 h 490537"/>
              <a:gd name="connsiteX2" fmla="*/ 80986 w 504848"/>
              <a:gd name="connsiteY2" fmla="*/ 490537 h 490537"/>
              <a:gd name="connsiteX3" fmla="*/ 82176 w 504848"/>
              <a:gd name="connsiteY3" fmla="*/ 479617 h 490537"/>
              <a:gd name="connsiteX4" fmla="*/ 504848 w 504848"/>
              <a:gd name="connsiteY4" fmla="*/ 407192 h 490537"/>
              <a:gd name="connsiteX5" fmla="*/ 378643 w 504848"/>
              <a:gd name="connsiteY5" fmla="*/ 38099 h 490537"/>
              <a:gd name="connsiteX6" fmla="*/ 276249 w 504848"/>
              <a:gd name="connsiteY6" fmla="*/ 0 h 490537"/>
              <a:gd name="connsiteX7" fmla="*/ 271486 w 504848"/>
              <a:gd name="connsiteY7" fmla="*/ 61912 h 490537"/>
              <a:gd name="connsiteX8" fmla="*/ 200049 w 504848"/>
              <a:gd name="connsiteY8" fmla="*/ 57149 h 490537"/>
              <a:gd name="connsiteX9" fmla="*/ 202429 w 504848"/>
              <a:gd name="connsiteY9" fmla="*/ 200024 h 490537"/>
              <a:gd name="connsiteX10" fmla="*/ 76224 w 504848"/>
              <a:gd name="connsiteY10" fmla="*/ 188118 h 490537"/>
              <a:gd name="connsiteX0" fmla="*/ 76224 w 504848"/>
              <a:gd name="connsiteY0" fmla="*/ 188118 h 505811"/>
              <a:gd name="connsiteX1" fmla="*/ 23 w 504848"/>
              <a:gd name="connsiteY1" fmla="*/ 285750 h 505811"/>
              <a:gd name="connsiteX2" fmla="*/ 80986 w 504848"/>
              <a:gd name="connsiteY2" fmla="*/ 490537 h 505811"/>
              <a:gd name="connsiteX3" fmla="*/ 165520 w 504848"/>
              <a:gd name="connsiteY3" fmla="*/ 505811 h 505811"/>
              <a:gd name="connsiteX4" fmla="*/ 504848 w 504848"/>
              <a:gd name="connsiteY4" fmla="*/ 407192 h 505811"/>
              <a:gd name="connsiteX5" fmla="*/ 378643 w 504848"/>
              <a:gd name="connsiteY5" fmla="*/ 38099 h 505811"/>
              <a:gd name="connsiteX6" fmla="*/ 276249 w 504848"/>
              <a:gd name="connsiteY6" fmla="*/ 0 h 505811"/>
              <a:gd name="connsiteX7" fmla="*/ 271486 w 504848"/>
              <a:gd name="connsiteY7" fmla="*/ 61912 h 505811"/>
              <a:gd name="connsiteX8" fmla="*/ 200049 w 504848"/>
              <a:gd name="connsiteY8" fmla="*/ 57149 h 505811"/>
              <a:gd name="connsiteX9" fmla="*/ 202429 w 504848"/>
              <a:gd name="connsiteY9" fmla="*/ 200024 h 505811"/>
              <a:gd name="connsiteX10" fmla="*/ 76224 w 504848"/>
              <a:gd name="connsiteY10" fmla="*/ 188118 h 505811"/>
              <a:gd name="connsiteX0" fmla="*/ 76224 w 504848"/>
              <a:gd name="connsiteY0" fmla="*/ 188118 h 517718"/>
              <a:gd name="connsiteX1" fmla="*/ 23 w 504848"/>
              <a:gd name="connsiteY1" fmla="*/ 285750 h 517718"/>
              <a:gd name="connsiteX2" fmla="*/ 80986 w 504848"/>
              <a:gd name="connsiteY2" fmla="*/ 490537 h 517718"/>
              <a:gd name="connsiteX3" fmla="*/ 144089 w 504848"/>
              <a:gd name="connsiteY3" fmla="*/ 517718 h 517718"/>
              <a:gd name="connsiteX4" fmla="*/ 504848 w 504848"/>
              <a:gd name="connsiteY4" fmla="*/ 407192 h 517718"/>
              <a:gd name="connsiteX5" fmla="*/ 378643 w 504848"/>
              <a:gd name="connsiteY5" fmla="*/ 38099 h 517718"/>
              <a:gd name="connsiteX6" fmla="*/ 276249 w 504848"/>
              <a:gd name="connsiteY6" fmla="*/ 0 h 517718"/>
              <a:gd name="connsiteX7" fmla="*/ 271486 w 504848"/>
              <a:gd name="connsiteY7" fmla="*/ 61912 h 517718"/>
              <a:gd name="connsiteX8" fmla="*/ 200049 w 504848"/>
              <a:gd name="connsiteY8" fmla="*/ 57149 h 517718"/>
              <a:gd name="connsiteX9" fmla="*/ 202429 w 504848"/>
              <a:gd name="connsiteY9" fmla="*/ 200024 h 517718"/>
              <a:gd name="connsiteX10" fmla="*/ 76224 w 504848"/>
              <a:gd name="connsiteY10" fmla="*/ 188118 h 517718"/>
              <a:gd name="connsiteX0" fmla="*/ 76224 w 504848"/>
              <a:gd name="connsiteY0" fmla="*/ 188118 h 517718"/>
              <a:gd name="connsiteX1" fmla="*/ 23 w 504848"/>
              <a:gd name="connsiteY1" fmla="*/ 285750 h 517718"/>
              <a:gd name="connsiteX2" fmla="*/ 80986 w 504848"/>
              <a:gd name="connsiteY2" fmla="*/ 490537 h 517718"/>
              <a:gd name="connsiteX3" fmla="*/ 144089 w 504848"/>
              <a:gd name="connsiteY3" fmla="*/ 517718 h 517718"/>
              <a:gd name="connsiteX4" fmla="*/ 134564 w 504848"/>
              <a:gd name="connsiteY4" fmla="*/ 510573 h 517718"/>
              <a:gd name="connsiteX5" fmla="*/ 504848 w 504848"/>
              <a:gd name="connsiteY5" fmla="*/ 407192 h 517718"/>
              <a:gd name="connsiteX6" fmla="*/ 378643 w 504848"/>
              <a:gd name="connsiteY6" fmla="*/ 38099 h 517718"/>
              <a:gd name="connsiteX7" fmla="*/ 276249 w 504848"/>
              <a:gd name="connsiteY7" fmla="*/ 0 h 517718"/>
              <a:gd name="connsiteX8" fmla="*/ 271486 w 504848"/>
              <a:gd name="connsiteY8" fmla="*/ 61912 h 517718"/>
              <a:gd name="connsiteX9" fmla="*/ 200049 w 504848"/>
              <a:gd name="connsiteY9" fmla="*/ 57149 h 517718"/>
              <a:gd name="connsiteX10" fmla="*/ 202429 w 504848"/>
              <a:gd name="connsiteY10" fmla="*/ 200024 h 517718"/>
              <a:gd name="connsiteX11" fmla="*/ 76224 w 504848"/>
              <a:gd name="connsiteY11" fmla="*/ 188118 h 517718"/>
              <a:gd name="connsiteX0" fmla="*/ 76224 w 504848"/>
              <a:gd name="connsiteY0" fmla="*/ 188118 h 517718"/>
              <a:gd name="connsiteX1" fmla="*/ 23 w 504848"/>
              <a:gd name="connsiteY1" fmla="*/ 285750 h 517718"/>
              <a:gd name="connsiteX2" fmla="*/ 80986 w 504848"/>
              <a:gd name="connsiteY2" fmla="*/ 490537 h 517718"/>
              <a:gd name="connsiteX3" fmla="*/ 144089 w 504848"/>
              <a:gd name="connsiteY3" fmla="*/ 517718 h 517718"/>
              <a:gd name="connsiteX4" fmla="*/ 372689 w 504848"/>
              <a:gd name="connsiteY4" fmla="*/ 460567 h 517718"/>
              <a:gd name="connsiteX5" fmla="*/ 504848 w 504848"/>
              <a:gd name="connsiteY5" fmla="*/ 407192 h 517718"/>
              <a:gd name="connsiteX6" fmla="*/ 378643 w 504848"/>
              <a:gd name="connsiteY6" fmla="*/ 38099 h 517718"/>
              <a:gd name="connsiteX7" fmla="*/ 276249 w 504848"/>
              <a:gd name="connsiteY7" fmla="*/ 0 h 517718"/>
              <a:gd name="connsiteX8" fmla="*/ 271486 w 504848"/>
              <a:gd name="connsiteY8" fmla="*/ 61912 h 517718"/>
              <a:gd name="connsiteX9" fmla="*/ 200049 w 504848"/>
              <a:gd name="connsiteY9" fmla="*/ 57149 h 517718"/>
              <a:gd name="connsiteX10" fmla="*/ 202429 w 504848"/>
              <a:gd name="connsiteY10" fmla="*/ 200024 h 517718"/>
              <a:gd name="connsiteX11" fmla="*/ 76224 w 504848"/>
              <a:gd name="connsiteY11" fmla="*/ 188118 h 517718"/>
              <a:gd name="connsiteX0" fmla="*/ 76224 w 504848"/>
              <a:gd name="connsiteY0" fmla="*/ 188118 h 517718"/>
              <a:gd name="connsiteX1" fmla="*/ 23 w 504848"/>
              <a:gd name="connsiteY1" fmla="*/ 285750 h 517718"/>
              <a:gd name="connsiteX2" fmla="*/ 80986 w 504848"/>
              <a:gd name="connsiteY2" fmla="*/ 490537 h 517718"/>
              <a:gd name="connsiteX3" fmla="*/ 144089 w 504848"/>
              <a:gd name="connsiteY3" fmla="*/ 517718 h 517718"/>
              <a:gd name="connsiteX4" fmla="*/ 339351 w 504848"/>
              <a:gd name="connsiteY4" fmla="*/ 453423 h 517718"/>
              <a:gd name="connsiteX5" fmla="*/ 504848 w 504848"/>
              <a:gd name="connsiteY5" fmla="*/ 407192 h 517718"/>
              <a:gd name="connsiteX6" fmla="*/ 378643 w 504848"/>
              <a:gd name="connsiteY6" fmla="*/ 38099 h 517718"/>
              <a:gd name="connsiteX7" fmla="*/ 276249 w 504848"/>
              <a:gd name="connsiteY7" fmla="*/ 0 h 517718"/>
              <a:gd name="connsiteX8" fmla="*/ 271486 w 504848"/>
              <a:gd name="connsiteY8" fmla="*/ 61912 h 517718"/>
              <a:gd name="connsiteX9" fmla="*/ 200049 w 504848"/>
              <a:gd name="connsiteY9" fmla="*/ 57149 h 517718"/>
              <a:gd name="connsiteX10" fmla="*/ 202429 w 504848"/>
              <a:gd name="connsiteY10" fmla="*/ 200024 h 517718"/>
              <a:gd name="connsiteX11" fmla="*/ 76224 w 504848"/>
              <a:gd name="connsiteY11" fmla="*/ 188118 h 517718"/>
              <a:gd name="connsiteX0" fmla="*/ 76224 w 504848"/>
              <a:gd name="connsiteY0" fmla="*/ 188118 h 517718"/>
              <a:gd name="connsiteX1" fmla="*/ 23 w 504848"/>
              <a:gd name="connsiteY1" fmla="*/ 285750 h 517718"/>
              <a:gd name="connsiteX2" fmla="*/ 80986 w 504848"/>
              <a:gd name="connsiteY2" fmla="*/ 490537 h 517718"/>
              <a:gd name="connsiteX3" fmla="*/ 144089 w 504848"/>
              <a:gd name="connsiteY3" fmla="*/ 517718 h 517718"/>
              <a:gd name="connsiteX4" fmla="*/ 339351 w 504848"/>
              <a:gd name="connsiteY4" fmla="*/ 453423 h 517718"/>
              <a:gd name="connsiteX5" fmla="*/ 336970 w 504848"/>
              <a:gd name="connsiteY5" fmla="*/ 448660 h 517718"/>
              <a:gd name="connsiteX6" fmla="*/ 504848 w 504848"/>
              <a:gd name="connsiteY6" fmla="*/ 407192 h 517718"/>
              <a:gd name="connsiteX7" fmla="*/ 378643 w 504848"/>
              <a:gd name="connsiteY7" fmla="*/ 38099 h 517718"/>
              <a:gd name="connsiteX8" fmla="*/ 276249 w 504848"/>
              <a:gd name="connsiteY8" fmla="*/ 0 h 517718"/>
              <a:gd name="connsiteX9" fmla="*/ 271486 w 504848"/>
              <a:gd name="connsiteY9" fmla="*/ 61912 h 517718"/>
              <a:gd name="connsiteX10" fmla="*/ 200049 w 504848"/>
              <a:gd name="connsiteY10" fmla="*/ 57149 h 517718"/>
              <a:gd name="connsiteX11" fmla="*/ 202429 w 504848"/>
              <a:gd name="connsiteY11" fmla="*/ 200024 h 517718"/>
              <a:gd name="connsiteX12" fmla="*/ 76224 w 504848"/>
              <a:gd name="connsiteY12" fmla="*/ 188118 h 517718"/>
              <a:gd name="connsiteX0" fmla="*/ 76224 w 504848"/>
              <a:gd name="connsiteY0" fmla="*/ 188118 h 517718"/>
              <a:gd name="connsiteX1" fmla="*/ 23 w 504848"/>
              <a:gd name="connsiteY1" fmla="*/ 285750 h 517718"/>
              <a:gd name="connsiteX2" fmla="*/ 80986 w 504848"/>
              <a:gd name="connsiteY2" fmla="*/ 490537 h 517718"/>
              <a:gd name="connsiteX3" fmla="*/ 144089 w 504848"/>
              <a:gd name="connsiteY3" fmla="*/ 517718 h 517718"/>
              <a:gd name="connsiteX4" fmla="*/ 339351 w 504848"/>
              <a:gd name="connsiteY4" fmla="*/ 453423 h 517718"/>
              <a:gd name="connsiteX5" fmla="*/ 432220 w 504848"/>
              <a:gd name="connsiteY5" fmla="*/ 460566 h 517718"/>
              <a:gd name="connsiteX6" fmla="*/ 504848 w 504848"/>
              <a:gd name="connsiteY6" fmla="*/ 407192 h 517718"/>
              <a:gd name="connsiteX7" fmla="*/ 378643 w 504848"/>
              <a:gd name="connsiteY7" fmla="*/ 38099 h 517718"/>
              <a:gd name="connsiteX8" fmla="*/ 276249 w 504848"/>
              <a:gd name="connsiteY8" fmla="*/ 0 h 517718"/>
              <a:gd name="connsiteX9" fmla="*/ 271486 w 504848"/>
              <a:gd name="connsiteY9" fmla="*/ 61912 h 517718"/>
              <a:gd name="connsiteX10" fmla="*/ 200049 w 504848"/>
              <a:gd name="connsiteY10" fmla="*/ 57149 h 517718"/>
              <a:gd name="connsiteX11" fmla="*/ 202429 w 504848"/>
              <a:gd name="connsiteY11" fmla="*/ 200024 h 517718"/>
              <a:gd name="connsiteX12" fmla="*/ 76224 w 504848"/>
              <a:gd name="connsiteY12" fmla="*/ 188118 h 517718"/>
              <a:gd name="connsiteX0" fmla="*/ 76224 w 504848"/>
              <a:gd name="connsiteY0" fmla="*/ 188118 h 517718"/>
              <a:gd name="connsiteX1" fmla="*/ 23 w 504848"/>
              <a:gd name="connsiteY1" fmla="*/ 285750 h 517718"/>
              <a:gd name="connsiteX2" fmla="*/ 80986 w 504848"/>
              <a:gd name="connsiteY2" fmla="*/ 490537 h 517718"/>
              <a:gd name="connsiteX3" fmla="*/ 144089 w 504848"/>
              <a:gd name="connsiteY3" fmla="*/ 517718 h 517718"/>
              <a:gd name="connsiteX4" fmla="*/ 339351 w 504848"/>
              <a:gd name="connsiteY4" fmla="*/ 453423 h 517718"/>
              <a:gd name="connsiteX5" fmla="*/ 460795 w 504848"/>
              <a:gd name="connsiteY5" fmla="*/ 443898 h 517718"/>
              <a:gd name="connsiteX6" fmla="*/ 504848 w 504848"/>
              <a:gd name="connsiteY6" fmla="*/ 407192 h 517718"/>
              <a:gd name="connsiteX7" fmla="*/ 378643 w 504848"/>
              <a:gd name="connsiteY7" fmla="*/ 38099 h 517718"/>
              <a:gd name="connsiteX8" fmla="*/ 276249 w 504848"/>
              <a:gd name="connsiteY8" fmla="*/ 0 h 517718"/>
              <a:gd name="connsiteX9" fmla="*/ 271486 w 504848"/>
              <a:gd name="connsiteY9" fmla="*/ 61912 h 517718"/>
              <a:gd name="connsiteX10" fmla="*/ 200049 w 504848"/>
              <a:gd name="connsiteY10" fmla="*/ 57149 h 517718"/>
              <a:gd name="connsiteX11" fmla="*/ 202429 w 504848"/>
              <a:gd name="connsiteY11" fmla="*/ 200024 h 517718"/>
              <a:gd name="connsiteX12" fmla="*/ 76224 w 504848"/>
              <a:gd name="connsiteY12" fmla="*/ 188118 h 517718"/>
              <a:gd name="connsiteX0" fmla="*/ 76224 w 504848"/>
              <a:gd name="connsiteY0" fmla="*/ 188118 h 517718"/>
              <a:gd name="connsiteX1" fmla="*/ 23 w 504848"/>
              <a:gd name="connsiteY1" fmla="*/ 285750 h 517718"/>
              <a:gd name="connsiteX2" fmla="*/ 80986 w 504848"/>
              <a:gd name="connsiteY2" fmla="*/ 490537 h 517718"/>
              <a:gd name="connsiteX3" fmla="*/ 144089 w 504848"/>
              <a:gd name="connsiteY3" fmla="*/ 517718 h 517718"/>
              <a:gd name="connsiteX4" fmla="*/ 339351 w 504848"/>
              <a:gd name="connsiteY4" fmla="*/ 453423 h 517718"/>
              <a:gd name="connsiteX5" fmla="*/ 460795 w 504848"/>
              <a:gd name="connsiteY5" fmla="*/ 443898 h 517718"/>
              <a:gd name="connsiteX6" fmla="*/ 504848 w 504848"/>
              <a:gd name="connsiteY6" fmla="*/ 407192 h 517718"/>
              <a:gd name="connsiteX7" fmla="*/ 378643 w 504848"/>
              <a:gd name="connsiteY7" fmla="*/ 38099 h 517718"/>
              <a:gd name="connsiteX8" fmla="*/ 276249 w 504848"/>
              <a:gd name="connsiteY8" fmla="*/ 0 h 517718"/>
              <a:gd name="connsiteX9" fmla="*/ 271486 w 504848"/>
              <a:gd name="connsiteY9" fmla="*/ 61912 h 517718"/>
              <a:gd name="connsiteX10" fmla="*/ 200049 w 504848"/>
              <a:gd name="connsiteY10" fmla="*/ 57149 h 517718"/>
              <a:gd name="connsiteX11" fmla="*/ 202429 w 504848"/>
              <a:gd name="connsiteY11" fmla="*/ 200024 h 517718"/>
              <a:gd name="connsiteX12" fmla="*/ 76224 w 504848"/>
              <a:gd name="connsiteY12" fmla="*/ 188118 h 517718"/>
              <a:gd name="connsiteX0" fmla="*/ 76348 w 504972"/>
              <a:gd name="connsiteY0" fmla="*/ 188118 h 517718"/>
              <a:gd name="connsiteX1" fmla="*/ 147 w 504972"/>
              <a:gd name="connsiteY1" fmla="*/ 285750 h 517718"/>
              <a:gd name="connsiteX2" fmla="*/ 81110 w 504972"/>
              <a:gd name="connsiteY2" fmla="*/ 490537 h 517718"/>
              <a:gd name="connsiteX3" fmla="*/ 144213 w 504972"/>
              <a:gd name="connsiteY3" fmla="*/ 517718 h 517718"/>
              <a:gd name="connsiteX4" fmla="*/ 339475 w 504972"/>
              <a:gd name="connsiteY4" fmla="*/ 453423 h 517718"/>
              <a:gd name="connsiteX5" fmla="*/ 460919 w 504972"/>
              <a:gd name="connsiteY5" fmla="*/ 443898 h 517718"/>
              <a:gd name="connsiteX6" fmla="*/ 504972 w 504972"/>
              <a:gd name="connsiteY6" fmla="*/ 407192 h 517718"/>
              <a:gd name="connsiteX7" fmla="*/ 378767 w 504972"/>
              <a:gd name="connsiteY7" fmla="*/ 38099 h 517718"/>
              <a:gd name="connsiteX8" fmla="*/ 276373 w 504972"/>
              <a:gd name="connsiteY8" fmla="*/ 0 h 517718"/>
              <a:gd name="connsiteX9" fmla="*/ 271610 w 504972"/>
              <a:gd name="connsiteY9" fmla="*/ 61912 h 517718"/>
              <a:gd name="connsiteX10" fmla="*/ 200173 w 504972"/>
              <a:gd name="connsiteY10" fmla="*/ 57149 h 517718"/>
              <a:gd name="connsiteX11" fmla="*/ 202553 w 504972"/>
              <a:gd name="connsiteY11" fmla="*/ 200024 h 517718"/>
              <a:gd name="connsiteX12" fmla="*/ 76348 w 504972"/>
              <a:gd name="connsiteY12" fmla="*/ 188118 h 517718"/>
              <a:gd name="connsiteX0" fmla="*/ 76201 w 504825"/>
              <a:gd name="connsiteY0" fmla="*/ 188118 h 517718"/>
              <a:gd name="connsiteX1" fmla="*/ 0 w 504825"/>
              <a:gd name="connsiteY1" fmla="*/ 285750 h 517718"/>
              <a:gd name="connsiteX2" fmla="*/ 80963 w 504825"/>
              <a:gd name="connsiteY2" fmla="*/ 490537 h 517718"/>
              <a:gd name="connsiteX3" fmla="*/ 144066 w 504825"/>
              <a:gd name="connsiteY3" fmla="*/ 517718 h 517718"/>
              <a:gd name="connsiteX4" fmla="*/ 339328 w 504825"/>
              <a:gd name="connsiteY4" fmla="*/ 453423 h 517718"/>
              <a:gd name="connsiteX5" fmla="*/ 460772 w 504825"/>
              <a:gd name="connsiteY5" fmla="*/ 443898 h 517718"/>
              <a:gd name="connsiteX6" fmla="*/ 504825 w 504825"/>
              <a:gd name="connsiteY6" fmla="*/ 407192 h 517718"/>
              <a:gd name="connsiteX7" fmla="*/ 378620 w 504825"/>
              <a:gd name="connsiteY7" fmla="*/ 38099 h 517718"/>
              <a:gd name="connsiteX8" fmla="*/ 276226 w 504825"/>
              <a:gd name="connsiteY8" fmla="*/ 0 h 517718"/>
              <a:gd name="connsiteX9" fmla="*/ 271463 w 504825"/>
              <a:gd name="connsiteY9" fmla="*/ 61912 h 517718"/>
              <a:gd name="connsiteX10" fmla="*/ 200026 w 504825"/>
              <a:gd name="connsiteY10" fmla="*/ 57149 h 517718"/>
              <a:gd name="connsiteX11" fmla="*/ 202406 w 504825"/>
              <a:gd name="connsiteY11" fmla="*/ 200024 h 517718"/>
              <a:gd name="connsiteX12" fmla="*/ 76201 w 504825"/>
              <a:gd name="connsiteY12" fmla="*/ 188118 h 517718"/>
              <a:gd name="connsiteX0" fmla="*/ 76201 w 504825"/>
              <a:gd name="connsiteY0" fmla="*/ 188118 h 517718"/>
              <a:gd name="connsiteX1" fmla="*/ 0 w 504825"/>
              <a:gd name="connsiteY1" fmla="*/ 285750 h 517718"/>
              <a:gd name="connsiteX2" fmla="*/ 80963 w 504825"/>
              <a:gd name="connsiteY2" fmla="*/ 490537 h 517718"/>
              <a:gd name="connsiteX3" fmla="*/ 144066 w 504825"/>
              <a:gd name="connsiteY3" fmla="*/ 517718 h 517718"/>
              <a:gd name="connsiteX4" fmla="*/ 339328 w 504825"/>
              <a:gd name="connsiteY4" fmla="*/ 453423 h 517718"/>
              <a:gd name="connsiteX5" fmla="*/ 460772 w 504825"/>
              <a:gd name="connsiteY5" fmla="*/ 443898 h 517718"/>
              <a:gd name="connsiteX6" fmla="*/ 504825 w 504825"/>
              <a:gd name="connsiteY6" fmla="*/ 407192 h 517718"/>
              <a:gd name="connsiteX7" fmla="*/ 378620 w 504825"/>
              <a:gd name="connsiteY7" fmla="*/ 38099 h 517718"/>
              <a:gd name="connsiteX8" fmla="*/ 276226 w 504825"/>
              <a:gd name="connsiteY8" fmla="*/ 0 h 517718"/>
              <a:gd name="connsiteX9" fmla="*/ 271463 w 504825"/>
              <a:gd name="connsiteY9" fmla="*/ 61912 h 517718"/>
              <a:gd name="connsiteX10" fmla="*/ 200026 w 504825"/>
              <a:gd name="connsiteY10" fmla="*/ 57149 h 517718"/>
              <a:gd name="connsiteX11" fmla="*/ 202406 w 504825"/>
              <a:gd name="connsiteY11" fmla="*/ 200024 h 517718"/>
              <a:gd name="connsiteX12" fmla="*/ 76201 w 504825"/>
              <a:gd name="connsiteY12" fmla="*/ 188118 h 517718"/>
              <a:gd name="connsiteX0" fmla="*/ 76201 w 504825"/>
              <a:gd name="connsiteY0" fmla="*/ 188118 h 517718"/>
              <a:gd name="connsiteX1" fmla="*/ 0 w 504825"/>
              <a:gd name="connsiteY1" fmla="*/ 285750 h 517718"/>
              <a:gd name="connsiteX2" fmla="*/ 80963 w 504825"/>
              <a:gd name="connsiteY2" fmla="*/ 490537 h 517718"/>
              <a:gd name="connsiteX3" fmla="*/ 144066 w 504825"/>
              <a:gd name="connsiteY3" fmla="*/ 517718 h 517718"/>
              <a:gd name="connsiteX4" fmla="*/ 339328 w 504825"/>
              <a:gd name="connsiteY4" fmla="*/ 453423 h 517718"/>
              <a:gd name="connsiteX5" fmla="*/ 460772 w 504825"/>
              <a:gd name="connsiteY5" fmla="*/ 443898 h 517718"/>
              <a:gd name="connsiteX6" fmla="*/ 504825 w 504825"/>
              <a:gd name="connsiteY6" fmla="*/ 407192 h 517718"/>
              <a:gd name="connsiteX7" fmla="*/ 378620 w 504825"/>
              <a:gd name="connsiteY7" fmla="*/ 38099 h 517718"/>
              <a:gd name="connsiteX8" fmla="*/ 276226 w 504825"/>
              <a:gd name="connsiteY8" fmla="*/ 0 h 517718"/>
              <a:gd name="connsiteX9" fmla="*/ 271463 w 504825"/>
              <a:gd name="connsiteY9" fmla="*/ 61912 h 517718"/>
              <a:gd name="connsiteX10" fmla="*/ 200026 w 504825"/>
              <a:gd name="connsiteY10" fmla="*/ 57149 h 517718"/>
              <a:gd name="connsiteX11" fmla="*/ 202406 w 504825"/>
              <a:gd name="connsiteY11" fmla="*/ 200024 h 517718"/>
              <a:gd name="connsiteX12" fmla="*/ 76201 w 504825"/>
              <a:gd name="connsiteY12" fmla="*/ 188118 h 517718"/>
              <a:gd name="connsiteX0" fmla="*/ 76201 w 504825"/>
              <a:gd name="connsiteY0" fmla="*/ 188118 h 517718"/>
              <a:gd name="connsiteX1" fmla="*/ 0 w 504825"/>
              <a:gd name="connsiteY1" fmla="*/ 285750 h 517718"/>
              <a:gd name="connsiteX2" fmla="*/ 80963 w 504825"/>
              <a:gd name="connsiteY2" fmla="*/ 490537 h 517718"/>
              <a:gd name="connsiteX3" fmla="*/ 144066 w 504825"/>
              <a:gd name="connsiteY3" fmla="*/ 517718 h 517718"/>
              <a:gd name="connsiteX4" fmla="*/ 339328 w 504825"/>
              <a:gd name="connsiteY4" fmla="*/ 453423 h 517718"/>
              <a:gd name="connsiteX5" fmla="*/ 460772 w 504825"/>
              <a:gd name="connsiteY5" fmla="*/ 443898 h 517718"/>
              <a:gd name="connsiteX6" fmla="*/ 504825 w 504825"/>
              <a:gd name="connsiteY6" fmla="*/ 407192 h 517718"/>
              <a:gd name="connsiteX7" fmla="*/ 378620 w 504825"/>
              <a:gd name="connsiteY7" fmla="*/ 38099 h 517718"/>
              <a:gd name="connsiteX8" fmla="*/ 276226 w 504825"/>
              <a:gd name="connsiteY8" fmla="*/ 0 h 517718"/>
              <a:gd name="connsiteX9" fmla="*/ 271463 w 504825"/>
              <a:gd name="connsiteY9" fmla="*/ 61912 h 517718"/>
              <a:gd name="connsiteX10" fmla="*/ 200026 w 504825"/>
              <a:gd name="connsiteY10" fmla="*/ 57149 h 517718"/>
              <a:gd name="connsiteX11" fmla="*/ 202406 w 504825"/>
              <a:gd name="connsiteY11" fmla="*/ 200024 h 517718"/>
              <a:gd name="connsiteX12" fmla="*/ 76201 w 504825"/>
              <a:gd name="connsiteY12" fmla="*/ 188118 h 517718"/>
              <a:gd name="connsiteX0" fmla="*/ 83345 w 504825"/>
              <a:gd name="connsiteY0" fmla="*/ 195261 h 517718"/>
              <a:gd name="connsiteX1" fmla="*/ 0 w 504825"/>
              <a:gd name="connsiteY1" fmla="*/ 285750 h 517718"/>
              <a:gd name="connsiteX2" fmla="*/ 80963 w 504825"/>
              <a:gd name="connsiteY2" fmla="*/ 490537 h 517718"/>
              <a:gd name="connsiteX3" fmla="*/ 144066 w 504825"/>
              <a:gd name="connsiteY3" fmla="*/ 517718 h 517718"/>
              <a:gd name="connsiteX4" fmla="*/ 339328 w 504825"/>
              <a:gd name="connsiteY4" fmla="*/ 453423 h 517718"/>
              <a:gd name="connsiteX5" fmla="*/ 460772 w 504825"/>
              <a:gd name="connsiteY5" fmla="*/ 443898 h 517718"/>
              <a:gd name="connsiteX6" fmla="*/ 504825 w 504825"/>
              <a:gd name="connsiteY6" fmla="*/ 407192 h 517718"/>
              <a:gd name="connsiteX7" fmla="*/ 378620 w 504825"/>
              <a:gd name="connsiteY7" fmla="*/ 38099 h 517718"/>
              <a:gd name="connsiteX8" fmla="*/ 276226 w 504825"/>
              <a:gd name="connsiteY8" fmla="*/ 0 h 517718"/>
              <a:gd name="connsiteX9" fmla="*/ 271463 w 504825"/>
              <a:gd name="connsiteY9" fmla="*/ 61912 h 517718"/>
              <a:gd name="connsiteX10" fmla="*/ 200026 w 504825"/>
              <a:gd name="connsiteY10" fmla="*/ 57149 h 517718"/>
              <a:gd name="connsiteX11" fmla="*/ 202406 w 504825"/>
              <a:gd name="connsiteY11" fmla="*/ 200024 h 517718"/>
              <a:gd name="connsiteX12" fmla="*/ 83345 w 504825"/>
              <a:gd name="connsiteY12" fmla="*/ 195261 h 51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825" h="517718">
                <a:moveTo>
                  <a:pt x="83345" y="195261"/>
                </a:moveTo>
                <a:cubicBezTo>
                  <a:pt x="77789" y="203199"/>
                  <a:pt x="76994" y="158750"/>
                  <a:pt x="0" y="285750"/>
                </a:cubicBezTo>
                <a:lnTo>
                  <a:pt x="80963" y="490537"/>
                </a:lnTo>
                <a:lnTo>
                  <a:pt x="144066" y="517718"/>
                </a:lnTo>
                <a:lnTo>
                  <a:pt x="339328" y="453423"/>
                </a:lnTo>
                <a:lnTo>
                  <a:pt x="460772" y="443898"/>
                </a:lnTo>
                <a:lnTo>
                  <a:pt x="504825" y="407192"/>
                </a:lnTo>
                <a:lnTo>
                  <a:pt x="378620" y="38099"/>
                </a:lnTo>
                <a:lnTo>
                  <a:pt x="276226" y="0"/>
                </a:lnTo>
                <a:lnTo>
                  <a:pt x="271463" y="61912"/>
                </a:lnTo>
                <a:lnTo>
                  <a:pt x="200026" y="57149"/>
                </a:lnTo>
                <a:cubicBezTo>
                  <a:pt x="200819" y="104774"/>
                  <a:pt x="201613" y="152399"/>
                  <a:pt x="202406" y="200024"/>
                </a:cubicBezTo>
                <a:cubicBezTo>
                  <a:pt x="163513" y="195262"/>
                  <a:pt x="105569" y="192880"/>
                  <a:pt x="83345" y="195261"/>
                </a:cubicBez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テキスト ボックス 129">
            <a:extLst>
              <a:ext uri="{FF2B5EF4-FFF2-40B4-BE49-F238E27FC236}">
                <a16:creationId xmlns:a16="http://schemas.microsoft.com/office/drawing/2014/main" id="{61363875-D8E8-4E32-A4D8-368C4EEF9FCB}"/>
              </a:ext>
            </a:extLst>
          </p:cNvPr>
          <p:cNvSpPr txBox="1"/>
          <p:nvPr/>
        </p:nvSpPr>
        <p:spPr>
          <a:xfrm>
            <a:off x="1378688" y="1978542"/>
            <a:ext cx="613433" cy="138944"/>
          </a:xfrm>
          <a:prstGeom prst="rect">
            <a:avLst/>
          </a:prstGeom>
          <a:solidFill>
            <a:schemeClr val="bg1"/>
          </a:solidFill>
          <a:ln>
            <a:noFill/>
          </a:ln>
        </p:spPr>
        <p:txBody>
          <a:bodyPr wrap="none" lIns="18000" tIns="18000" rIns="18000" bIns="18000" rtlCol="0">
            <a:spAutoFit/>
          </a:bodyPr>
          <a:lstStyle/>
          <a:p>
            <a:pPr>
              <a:lnSpc>
                <a:spcPts val="800"/>
              </a:lnSpc>
            </a:pPr>
            <a:r>
              <a:rPr kumimoji="1" lang="ja-JP" altLang="en-US" sz="800" b="1" dirty="0">
                <a:solidFill>
                  <a:schemeClr val="accent6">
                    <a:lumMod val="75000"/>
                  </a:schemeClr>
                </a:solidFill>
                <a:latin typeface="BIZ UDPゴシック" panose="020B0400000000000000" pitchFamily="50" charset="-128"/>
                <a:ea typeface="BIZ UDPゴシック" panose="020B0400000000000000" pitchFamily="50" charset="-128"/>
              </a:rPr>
              <a:t>池田１号公園</a:t>
            </a:r>
          </a:p>
        </p:txBody>
      </p:sp>
    </p:spTree>
    <p:extLst>
      <p:ext uri="{BB962C8B-B14F-4D97-AF65-F5344CB8AC3E}">
        <p14:creationId xmlns:p14="http://schemas.microsoft.com/office/powerpoint/2010/main" val="1295456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BBA84CEB-8C97-41E6-8853-99B9931EE093}"/>
              </a:ext>
            </a:extLst>
          </p:cNvPr>
          <p:cNvCxnSpPr/>
          <p:nvPr/>
        </p:nvCxnSpPr>
        <p:spPr>
          <a:xfrm>
            <a:off x="345000" y="637564"/>
            <a:ext cx="9216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8DC8342D-6580-47F6-8686-58B766754BAE}"/>
              </a:ext>
            </a:extLst>
          </p:cNvPr>
          <p:cNvSpPr txBox="1"/>
          <p:nvPr/>
        </p:nvSpPr>
        <p:spPr>
          <a:xfrm>
            <a:off x="345000" y="212287"/>
            <a:ext cx="4623382" cy="400110"/>
          </a:xfrm>
          <a:prstGeom prst="rect">
            <a:avLst/>
          </a:prstGeom>
          <a:noFill/>
        </p:spPr>
        <p:txBody>
          <a:bodyPr wrap="none" rtlCol="0">
            <a:spAutoFit/>
          </a:bodyPr>
          <a:lstStyle/>
          <a:p>
            <a:r>
              <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rPr>
              <a:t>高専跡地のポテンシャル　 － 利便性 －</a:t>
            </a:r>
          </a:p>
        </p:txBody>
      </p:sp>
      <p:sp>
        <p:nvSpPr>
          <p:cNvPr id="8" name="テキスト ボックス 7">
            <a:extLst>
              <a:ext uri="{FF2B5EF4-FFF2-40B4-BE49-F238E27FC236}">
                <a16:creationId xmlns:a16="http://schemas.microsoft.com/office/drawing/2014/main" id="{8863AD82-E635-43CA-94AD-8573DE3EDD39}"/>
              </a:ext>
            </a:extLst>
          </p:cNvPr>
          <p:cNvSpPr txBox="1"/>
          <p:nvPr/>
        </p:nvSpPr>
        <p:spPr>
          <a:xfrm>
            <a:off x="350169" y="822720"/>
            <a:ext cx="5579411" cy="323871"/>
          </a:xfrm>
          <a:prstGeom prst="rect">
            <a:avLst/>
          </a:prstGeom>
          <a:noFill/>
        </p:spPr>
        <p:txBody>
          <a:bodyPr wrap="square" rtlCol="0">
            <a:spAutoFit/>
          </a:bodyPr>
          <a:lstStyle/>
          <a:p>
            <a:pPr>
              <a:lnSpc>
                <a:spcPts val="2100"/>
              </a:lnSpc>
            </a:pPr>
            <a:r>
              <a:rPr kumimoji="1" lang="ja-JP" altLang="en-US" sz="1600" b="1" dirty="0">
                <a:latin typeface="BIZ UDPゴシック" panose="020B0400000000000000" pitchFamily="50" charset="-128"/>
                <a:ea typeface="BIZ UDPゴシック" panose="020B0400000000000000" pitchFamily="50" charset="-128"/>
              </a:rPr>
              <a:t>公共施設の集約配置（ターミナル化）が進む寝屋川市駅周辺</a:t>
            </a:r>
          </a:p>
        </p:txBody>
      </p:sp>
      <p:pic>
        <p:nvPicPr>
          <p:cNvPr id="11" name="図 10">
            <a:extLst>
              <a:ext uri="{FF2B5EF4-FFF2-40B4-BE49-F238E27FC236}">
                <a16:creationId xmlns:a16="http://schemas.microsoft.com/office/drawing/2014/main" id="{7FBB2D09-9ECE-4D0E-89F1-26F1A82B5D78}"/>
              </a:ext>
            </a:extLst>
          </p:cNvPr>
          <p:cNvPicPr>
            <a:picLocks noChangeAspect="1"/>
          </p:cNvPicPr>
          <p:nvPr/>
        </p:nvPicPr>
        <p:blipFill rotWithShape="1">
          <a:blip r:embed="rId2"/>
          <a:srcRect t="15409" r="29496" b="9803"/>
          <a:stretch/>
        </p:blipFill>
        <p:spPr>
          <a:xfrm>
            <a:off x="1591428" y="1363300"/>
            <a:ext cx="6753907" cy="5020722"/>
          </a:xfrm>
          <a:prstGeom prst="rect">
            <a:avLst/>
          </a:prstGeom>
          <a:ln>
            <a:noFill/>
          </a:ln>
        </p:spPr>
      </p:pic>
      <p:sp>
        <p:nvSpPr>
          <p:cNvPr id="19" name="フリーフォーム: 図形 18">
            <a:extLst>
              <a:ext uri="{FF2B5EF4-FFF2-40B4-BE49-F238E27FC236}">
                <a16:creationId xmlns:a16="http://schemas.microsoft.com/office/drawing/2014/main" id="{6F2BB9B6-6513-4D93-85D3-43664ADC57CB}"/>
              </a:ext>
            </a:extLst>
          </p:cNvPr>
          <p:cNvSpPr/>
          <p:nvPr/>
        </p:nvSpPr>
        <p:spPr>
          <a:xfrm>
            <a:off x="5214938" y="3719513"/>
            <a:ext cx="457200" cy="542925"/>
          </a:xfrm>
          <a:custGeom>
            <a:avLst/>
            <a:gdLst>
              <a:gd name="connsiteX0" fmla="*/ 157162 w 457200"/>
              <a:gd name="connsiteY0" fmla="*/ 0 h 542925"/>
              <a:gd name="connsiteX1" fmla="*/ 0 w 457200"/>
              <a:gd name="connsiteY1" fmla="*/ 376237 h 542925"/>
              <a:gd name="connsiteX2" fmla="*/ 38100 w 457200"/>
              <a:gd name="connsiteY2" fmla="*/ 447675 h 542925"/>
              <a:gd name="connsiteX3" fmla="*/ 280987 w 457200"/>
              <a:gd name="connsiteY3" fmla="*/ 542925 h 542925"/>
              <a:gd name="connsiteX4" fmla="*/ 357187 w 457200"/>
              <a:gd name="connsiteY4" fmla="*/ 514350 h 542925"/>
              <a:gd name="connsiteX5" fmla="*/ 409575 w 457200"/>
              <a:gd name="connsiteY5" fmla="*/ 319087 h 542925"/>
              <a:gd name="connsiteX6" fmla="*/ 457200 w 457200"/>
              <a:gd name="connsiteY6" fmla="*/ 90487 h 542925"/>
              <a:gd name="connsiteX7" fmla="*/ 295275 w 457200"/>
              <a:gd name="connsiteY7" fmla="*/ 4762 h 542925"/>
              <a:gd name="connsiteX8" fmla="*/ 157162 w 457200"/>
              <a:gd name="connsiteY8"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542925">
                <a:moveTo>
                  <a:pt x="157162" y="0"/>
                </a:moveTo>
                <a:lnTo>
                  <a:pt x="0" y="376237"/>
                </a:lnTo>
                <a:lnTo>
                  <a:pt x="38100" y="447675"/>
                </a:lnTo>
                <a:lnTo>
                  <a:pt x="280987" y="542925"/>
                </a:lnTo>
                <a:lnTo>
                  <a:pt x="357187" y="514350"/>
                </a:lnTo>
                <a:lnTo>
                  <a:pt x="409575" y="319087"/>
                </a:lnTo>
                <a:lnTo>
                  <a:pt x="457200" y="90487"/>
                </a:lnTo>
                <a:lnTo>
                  <a:pt x="295275" y="4762"/>
                </a:lnTo>
                <a:lnTo>
                  <a:pt x="157162" y="0"/>
                </a:lnTo>
                <a:close/>
              </a:path>
            </a:pathLst>
          </a:custGeom>
          <a:solidFill>
            <a:schemeClr val="accent1">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図形 19">
            <a:extLst>
              <a:ext uri="{FF2B5EF4-FFF2-40B4-BE49-F238E27FC236}">
                <a16:creationId xmlns:a16="http://schemas.microsoft.com/office/drawing/2014/main" id="{AE7ABB3E-E309-4C99-8B7F-C4FCD3F6704A}"/>
              </a:ext>
            </a:extLst>
          </p:cNvPr>
          <p:cNvSpPr/>
          <p:nvPr/>
        </p:nvSpPr>
        <p:spPr>
          <a:xfrm>
            <a:off x="6024563" y="3981450"/>
            <a:ext cx="319087" cy="266700"/>
          </a:xfrm>
          <a:custGeom>
            <a:avLst/>
            <a:gdLst>
              <a:gd name="connsiteX0" fmla="*/ 4762 w 319087"/>
              <a:gd name="connsiteY0" fmla="*/ 0 h 266700"/>
              <a:gd name="connsiteX1" fmla="*/ 0 w 319087"/>
              <a:gd name="connsiteY1" fmla="*/ 119063 h 266700"/>
              <a:gd name="connsiteX2" fmla="*/ 28575 w 319087"/>
              <a:gd name="connsiteY2" fmla="*/ 133350 h 266700"/>
              <a:gd name="connsiteX3" fmla="*/ 9525 w 319087"/>
              <a:gd name="connsiteY3" fmla="*/ 223838 h 266700"/>
              <a:gd name="connsiteX4" fmla="*/ 171450 w 319087"/>
              <a:gd name="connsiteY4" fmla="*/ 228600 h 266700"/>
              <a:gd name="connsiteX5" fmla="*/ 171450 w 319087"/>
              <a:gd name="connsiteY5" fmla="*/ 247650 h 266700"/>
              <a:gd name="connsiteX6" fmla="*/ 314325 w 319087"/>
              <a:gd name="connsiteY6" fmla="*/ 266700 h 266700"/>
              <a:gd name="connsiteX7" fmla="*/ 319087 w 319087"/>
              <a:gd name="connsiteY7" fmla="*/ 52388 h 266700"/>
              <a:gd name="connsiteX8" fmla="*/ 4762 w 319087"/>
              <a:gd name="connsiteY8"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087" h="266700">
                <a:moveTo>
                  <a:pt x="4762" y="0"/>
                </a:moveTo>
                <a:lnTo>
                  <a:pt x="0" y="119063"/>
                </a:lnTo>
                <a:lnTo>
                  <a:pt x="28575" y="133350"/>
                </a:lnTo>
                <a:lnTo>
                  <a:pt x="9525" y="223838"/>
                </a:lnTo>
                <a:lnTo>
                  <a:pt x="171450" y="228600"/>
                </a:lnTo>
                <a:lnTo>
                  <a:pt x="171450" y="247650"/>
                </a:lnTo>
                <a:lnTo>
                  <a:pt x="314325" y="266700"/>
                </a:lnTo>
                <a:lnTo>
                  <a:pt x="319087" y="52388"/>
                </a:lnTo>
                <a:lnTo>
                  <a:pt x="4762" y="0"/>
                </a:lnTo>
                <a:close/>
              </a:path>
            </a:pathLst>
          </a:custGeom>
          <a:solidFill>
            <a:schemeClr val="accent1">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470BDAA2-6340-4F09-91B1-ED44293CC866}"/>
              </a:ext>
            </a:extLst>
          </p:cNvPr>
          <p:cNvSpPr/>
          <p:nvPr/>
        </p:nvSpPr>
        <p:spPr>
          <a:xfrm>
            <a:off x="5986463" y="4233863"/>
            <a:ext cx="223837" cy="285750"/>
          </a:xfrm>
          <a:custGeom>
            <a:avLst/>
            <a:gdLst>
              <a:gd name="connsiteX0" fmla="*/ 14287 w 223837"/>
              <a:gd name="connsiteY0" fmla="*/ 0 h 285750"/>
              <a:gd name="connsiteX1" fmla="*/ 0 w 223837"/>
              <a:gd name="connsiteY1" fmla="*/ 214312 h 285750"/>
              <a:gd name="connsiteX2" fmla="*/ 161925 w 223837"/>
              <a:gd name="connsiteY2" fmla="*/ 285750 h 285750"/>
              <a:gd name="connsiteX3" fmla="*/ 223837 w 223837"/>
              <a:gd name="connsiteY3" fmla="*/ 76200 h 285750"/>
              <a:gd name="connsiteX4" fmla="*/ 214312 w 223837"/>
              <a:gd name="connsiteY4" fmla="*/ 57150 h 285750"/>
              <a:gd name="connsiteX5" fmla="*/ 204787 w 223837"/>
              <a:gd name="connsiteY5" fmla="*/ 0 h 285750"/>
              <a:gd name="connsiteX6" fmla="*/ 14287 w 223837"/>
              <a:gd name="connsiteY6"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837" h="285750">
                <a:moveTo>
                  <a:pt x="14287" y="0"/>
                </a:moveTo>
                <a:lnTo>
                  <a:pt x="0" y="214312"/>
                </a:lnTo>
                <a:lnTo>
                  <a:pt x="161925" y="285750"/>
                </a:lnTo>
                <a:lnTo>
                  <a:pt x="223837" y="76200"/>
                </a:lnTo>
                <a:lnTo>
                  <a:pt x="214312" y="57150"/>
                </a:lnTo>
                <a:lnTo>
                  <a:pt x="204787" y="0"/>
                </a:lnTo>
                <a:lnTo>
                  <a:pt x="14287" y="0"/>
                </a:lnTo>
                <a:close/>
              </a:path>
            </a:pathLst>
          </a:custGeom>
          <a:solidFill>
            <a:schemeClr val="accent1">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AFC84DBD-3FF5-4983-8041-968AC4B427BE}"/>
              </a:ext>
            </a:extLst>
          </p:cNvPr>
          <p:cNvSpPr/>
          <p:nvPr/>
        </p:nvSpPr>
        <p:spPr>
          <a:xfrm>
            <a:off x="4676775" y="4276725"/>
            <a:ext cx="828675" cy="504825"/>
          </a:xfrm>
          <a:custGeom>
            <a:avLst/>
            <a:gdLst>
              <a:gd name="connsiteX0" fmla="*/ 80963 w 828675"/>
              <a:gd name="connsiteY0" fmla="*/ 52388 h 504825"/>
              <a:gd name="connsiteX1" fmla="*/ 0 w 828675"/>
              <a:gd name="connsiteY1" fmla="*/ 214313 h 504825"/>
              <a:gd name="connsiteX2" fmla="*/ 752475 w 828675"/>
              <a:gd name="connsiteY2" fmla="*/ 504825 h 504825"/>
              <a:gd name="connsiteX3" fmla="*/ 828675 w 828675"/>
              <a:gd name="connsiteY3" fmla="*/ 476250 h 504825"/>
              <a:gd name="connsiteX4" fmla="*/ 828675 w 828675"/>
              <a:gd name="connsiteY4" fmla="*/ 295275 h 504825"/>
              <a:gd name="connsiteX5" fmla="*/ 809625 w 828675"/>
              <a:gd name="connsiteY5" fmla="*/ 242888 h 504825"/>
              <a:gd name="connsiteX6" fmla="*/ 209550 w 828675"/>
              <a:gd name="connsiteY6" fmla="*/ 0 h 504825"/>
              <a:gd name="connsiteX7" fmla="*/ 80963 w 828675"/>
              <a:gd name="connsiteY7" fmla="*/ 52388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675" h="504825">
                <a:moveTo>
                  <a:pt x="80963" y="52388"/>
                </a:moveTo>
                <a:lnTo>
                  <a:pt x="0" y="214313"/>
                </a:lnTo>
                <a:lnTo>
                  <a:pt x="752475" y="504825"/>
                </a:lnTo>
                <a:lnTo>
                  <a:pt x="828675" y="476250"/>
                </a:lnTo>
                <a:lnTo>
                  <a:pt x="828675" y="295275"/>
                </a:lnTo>
                <a:lnTo>
                  <a:pt x="809625" y="242888"/>
                </a:lnTo>
                <a:lnTo>
                  <a:pt x="209550" y="0"/>
                </a:lnTo>
                <a:lnTo>
                  <a:pt x="80963" y="52388"/>
                </a:lnTo>
                <a:close/>
              </a:path>
            </a:pathLst>
          </a:custGeom>
          <a:solidFill>
            <a:schemeClr val="accent1">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6" name="直線コネクタ 25">
            <a:extLst>
              <a:ext uri="{FF2B5EF4-FFF2-40B4-BE49-F238E27FC236}">
                <a16:creationId xmlns:a16="http://schemas.microsoft.com/office/drawing/2014/main" id="{F9E0C7B8-6510-4026-93B2-21B8EB7FFAEB}"/>
              </a:ext>
            </a:extLst>
          </p:cNvPr>
          <p:cNvCxnSpPr>
            <a:cxnSpLocks/>
          </p:cNvCxnSpPr>
          <p:nvPr/>
        </p:nvCxnSpPr>
        <p:spPr>
          <a:xfrm flipH="1" flipV="1">
            <a:off x="1591428" y="3190875"/>
            <a:ext cx="2585285" cy="40481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022B1D3F-6E0F-4962-A532-EFCE5A56CF6F}"/>
              </a:ext>
            </a:extLst>
          </p:cNvPr>
          <p:cNvCxnSpPr>
            <a:cxnSpLocks/>
          </p:cNvCxnSpPr>
          <p:nvPr/>
        </p:nvCxnSpPr>
        <p:spPr>
          <a:xfrm flipH="1" flipV="1">
            <a:off x="1591428" y="3024187"/>
            <a:ext cx="2585285" cy="40481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楕円 31">
            <a:extLst>
              <a:ext uri="{FF2B5EF4-FFF2-40B4-BE49-F238E27FC236}">
                <a16:creationId xmlns:a16="http://schemas.microsoft.com/office/drawing/2014/main" id="{FA7364FE-1FAE-4C40-889E-C7B9A238D22E}"/>
              </a:ext>
            </a:extLst>
          </p:cNvPr>
          <p:cNvSpPr/>
          <p:nvPr/>
        </p:nvSpPr>
        <p:spPr>
          <a:xfrm rot="1942853">
            <a:off x="3974934" y="3452524"/>
            <a:ext cx="502803" cy="1283390"/>
          </a:xfrm>
          <a:custGeom>
            <a:avLst/>
            <a:gdLst>
              <a:gd name="connsiteX0" fmla="*/ 0 w 402169"/>
              <a:gd name="connsiteY0" fmla="*/ 535163 h 1070325"/>
              <a:gd name="connsiteX1" fmla="*/ 201085 w 402169"/>
              <a:gd name="connsiteY1" fmla="*/ 0 h 1070325"/>
              <a:gd name="connsiteX2" fmla="*/ 402170 w 402169"/>
              <a:gd name="connsiteY2" fmla="*/ 535163 h 1070325"/>
              <a:gd name="connsiteX3" fmla="*/ 201085 w 402169"/>
              <a:gd name="connsiteY3" fmla="*/ 1070326 h 1070325"/>
              <a:gd name="connsiteX4" fmla="*/ 0 w 402169"/>
              <a:gd name="connsiteY4" fmla="*/ 535163 h 1070325"/>
              <a:gd name="connsiteX0" fmla="*/ 0 w 417965"/>
              <a:gd name="connsiteY0" fmla="*/ 364232 h 1077677"/>
              <a:gd name="connsiteX1" fmla="*/ 216880 w 417965"/>
              <a:gd name="connsiteY1" fmla="*/ 5153 h 1077677"/>
              <a:gd name="connsiteX2" fmla="*/ 417965 w 417965"/>
              <a:gd name="connsiteY2" fmla="*/ 540316 h 1077677"/>
              <a:gd name="connsiteX3" fmla="*/ 216880 w 417965"/>
              <a:gd name="connsiteY3" fmla="*/ 1075479 h 1077677"/>
              <a:gd name="connsiteX4" fmla="*/ 0 w 417965"/>
              <a:gd name="connsiteY4" fmla="*/ 364232 h 1077677"/>
              <a:gd name="connsiteX0" fmla="*/ 0 w 417965"/>
              <a:gd name="connsiteY0" fmla="*/ 364232 h 1077677"/>
              <a:gd name="connsiteX1" fmla="*/ 216880 w 417965"/>
              <a:gd name="connsiteY1" fmla="*/ 5153 h 1077677"/>
              <a:gd name="connsiteX2" fmla="*/ 417965 w 417965"/>
              <a:gd name="connsiteY2" fmla="*/ 540316 h 1077677"/>
              <a:gd name="connsiteX3" fmla="*/ 216880 w 417965"/>
              <a:gd name="connsiteY3" fmla="*/ 1075479 h 1077677"/>
              <a:gd name="connsiteX4" fmla="*/ 0 w 417965"/>
              <a:gd name="connsiteY4" fmla="*/ 364232 h 1077677"/>
              <a:gd name="connsiteX0" fmla="*/ 0 w 454357"/>
              <a:gd name="connsiteY0" fmla="*/ 404949 h 1117988"/>
              <a:gd name="connsiteX1" fmla="*/ 216880 w 454357"/>
              <a:gd name="connsiteY1" fmla="*/ 45870 h 1117988"/>
              <a:gd name="connsiteX2" fmla="*/ 454357 w 454357"/>
              <a:gd name="connsiteY2" fmla="*/ 202674 h 1117988"/>
              <a:gd name="connsiteX3" fmla="*/ 216880 w 454357"/>
              <a:gd name="connsiteY3" fmla="*/ 1116196 h 1117988"/>
              <a:gd name="connsiteX4" fmla="*/ 0 w 454357"/>
              <a:gd name="connsiteY4" fmla="*/ 404949 h 1117988"/>
              <a:gd name="connsiteX0" fmla="*/ 0 w 500052"/>
              <a:gd name="connsiteY0" fmla="*/ 459868 h 1172907"/>
              <a:gd name="connsiteX1" fmla="*/ 216880 w 500052"/>
              <a:gd name="connsiteY1" fmla="*/ 100789 h 1172907"/>
              <a:gd name="connsiteX2" fmla="*/ 482920 w 500052"/>
              <a:gd name="connsiteY2" fmla="*/ 7579 h 1172907"/>
              <a:gd name="connsiteX3" fmla="*/ 454357 w 500052"/>
              <a:gd name="connsiteY3" fmla="*/ 257593 h 1172907"/>
              <a:gd name="connsiteX4" fmla="*/ 216880 w 500052"/>
              <a:gd name="connsiteY4" fmla="*/ 1171115 h 1172907"/>
              <a:gd name="connsiteX5" fmla="*/ 0 w 500052"/>
              <a:gd name="connsiteY5" fmla="*/ 459868 h 1172907"/>
              <a:gd name="connsiteX0" fmla="*/ 1 w 500053"/>
              <a:gd name="connsiteY0" fmla="*/ 462247 h 1175286"/>
              <a:gd name="connsiteX1" fmla="*/ 216881 w 500053"/>
              <a:gd name="connsiteY1" fmla="*/ 103168 h 1175286"/>
              <a:gd name="connsiteX2" fmla="*/ 482921 w 500053"/>
              <a:gd name="connsiteY2" fmla="*/ 9958 h 1175286"/>
              <a:gd name="connsiteX3" fmla="*/ 454358 w 500053"/>
              <a:gd name="connsiteY3" fmla="*/ 259972 h 1175286"/>
              <a:gd name="connsiteX4" fmla="*/ 216881 w 500053"/>
              <a:gd name="connsiteY4" fmla="*/ 1173494 h 1175286"/>
              <a:gd name="connsiteX5" fmla="*/ 1 w 500053"/>
              <a:gd name="connsiteY5" fmla="*/ 462247 h 1175286"/>
              <a:gd name="connsiteX0" fmla="*/ 1189 w 501241"/>
              <a:gd name="connsiteY0" fmla="*/ 462247 h 1250822"/>
              <a:gd name="connsiteX1" fmla="*/ 218069 w 501241"/>
              <a:gd name="connsiteY1" fmla="*/ 103168 h 1250822"/>
              <a:gd name="connsiteX2" fmla="*/ 484109 w 501241"/>
              <a:gd name="connsiteY2" fmla="*/ 9958 h 1250822"/>
              <a:gd name="connsiteX3" fmla="*/ 455546 w 501241"/>
              <a:gd name="connsiteY3" fmla="*/ 259972 h 1250822"/>
              <a:gd name="connsiteX4" fmla="*/ 249363 w 501241"/>
              <a:gd name="connsiteY4" fmla="*/ 1249519 h 1250822"/>
              <a:gd name="connsiteX5" fmla="*/ 1189 w 501241"/>
              <a:gd name="connsiteY5" fmla="*/ 462247 h 1250822"/>
              <a:gd name="connsiteX0" fmla="*/ 2751 w 502803"/>
              <a:gd name="connsiteY0" fmla="*/ 462247 h 1287392"/>
              <a:gd name="connsiteX1" fmla="*/ 219631 w 502803"/>
              <a:gd name="connsiteY1" fmla="*/ 103168 h 1287392"/>
              <a:gd name="connsiteX2" fmla="*/ 485671 w 502803"/>
              <a:gd name="connsiteY2" fmla="*/ 9958 h 1287392"/>
              <a:gd name="connsiteX3" fmla="*/ 457108 w 502803"/>
              <a:gd name="connsiteY3" fmla="*/ 259972 h 1287392"/>
              <a:gd name="connsiteX4" fmla="*/ 250925 w 502803"/>
              <a:gd name="connsiteY4" fmla="*/ 1249519 h 1287392"/>
              <a:gd name="connsiteX5" fmla="*/ 107119 w 502803"/>
              <a:gd name="connsiteY5" fmla="*/ 1022615 h 1287392"/>
              <a:gd name="connsiteX6" fmla="*/ 2751 w 502803"/>
              <a:gd name="connsiteY6" fmla="*/ 462247 h 1287392"/>
              <a:gd name="connsiteX0" fmla="*/ 2751 w 502803"/>
              <a:gd name="connsiteY0" fmla="*/ 462247 h 1283390"/>
              <a:gd name="connsiteX1" fmla="*/ 219631 w 502803"/>
              <a:gd name="connsiteY1" fmla="*/ 103168 h 1283390"/>
              <a:gd name="connsiteX2" fmla="*/ 485671 w 502803"/>
              <a:gd name="connsiteY2" fmla="*/ 9958 h 1283390"/>
              <a:gd name="connsiteX3" fmla="*/ 457108 w 502803"/>
              <a:gd name="connsiteY3" fmla="*/ 259972 h 1283390"/>
              <a:gd name="connsiteX4" fmla="*/ 298898 w 502803"/>
              <a:gd name="connsiteY4" fmla="*/ 1244999 h 1283390"/>
              <a:gd name="connsiteX5" fmla="*/ 107119 w 502803"/>
              <a:gd name="connsiteY5" fmla="*/ 1022615 h 1283390"/>
              <a:gd name="connsiteX6" fmla="*/ 2751 w 502803"/>
              <a:gd name="connsiteY6" fmla="*/ 462247 h 128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803" h="1283390">
                <a:moveTo>
                  <a:pt x="2751" y="462247"/>
                </a:moveTo>
                <a:cubicBezTo>
                  <a:pt x="21503" y="309006"/>
                  <a:pt x="-56" y="199151"/>
                  <a:pt x="219631" y="103168"/>
                </a:cubicBezTo>
                <a:cubicBezTo>
                  <a:pt x="439318" y="7185"/>
                  <a:pt x="446092" y="-16176"/>
                  <a:pt x="485671" y="9958"/>
                </a:cubicBezTo>
                <a:cubicBezTo>
                  <a:pt x="525250" y="36092"/>
                  <a:pt x="487976" y="77412"/>
                  <a:pt x="457108" y="259972"/>
                </a:cubicBezTo>
                <a:cubicBezTo>
                  <a:pt x="426240" y="442532"/>
                  <a:pt x="357230" y="1117892"/>
                  <a:pt x="298898" y="1244999"/>
                </a:cubicBezTo>
                <a:cubicBezTo>
                  <a:pt x="240567" y="1372106"/>
                  <a:pt x="148481" y="1153827"/>
                  <a:pt x="107119" y="1022615"/>
                </a:cubicBezTo>
                <a:cubicBezTo>
                  <a:pt x="65757" y="891403"/>
                  <a:pt x="-16001" y="615488"/>
                  <a:pt x="2751" y="462247"/>
                </a:cubicBez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3EBB98B5-2172-4220-BA35-43ED893B5720}"/>
              </a:ext>
            </a:extLst>
          </p:cNvPr>
          <p:cNvSpPr/>
          <p:nvPr/>
        </p:nvSpPr>
        <p:spPr>
          <a:xfrm rot="2825314">
            <a:off x="4760153" y="3800371"/>
            <a:ext cx="896887" cy="726611"/>
          </a:xfrm>
          <a:custGeom>
            <a:avLst/>
            <a:gdLst>
              <a:gd name="connsiteX0" fmla="*/ 0 w 367538"/>
              <a:gd name="connsiteY0" fmla="*/ 314325 h 628650"/>
              <a:gd name="connsiteX1" fmla="*/ 183769 w 367538"/>
              <a:gd name="connsiteY1" fmla="*/ 0 h 628650"/>
              <a:gd name="connsiteX2" fmla="*/ 367538 w 367538"/>
              <a:gd name="connsiteY2" fmla="*/ 314325 h 628650"/>
              <a:gd name="connsiteX3" fmla="*/ 183769 w 367538"/>
              <a:gd name="connsiteY3" fmla="*/ 628650 h 628650"/>
              <a:gd name="connsiteX4" fmla="*/ 0 w 367538"/>
              <a:gd name="connsiteY4" fmla="*/ 314325 h 628650"/>
              <a:gd name="connsiteX0" fmla="*/ 0 w 364243"/>
              <a:gd name="connsiteY0" fmla="*/ 222207 h 632102"/>
              <a:gd name="connsiteX1" fmla="*/ 180474 w 364243"/>
              <a:gd name="connsiteY1" fmla="*/ 2357 h 632102"/>
              <a:gd name="connsiteX2" fmla="*/ 364243 w 364243"/>
              <a:gd name="connsiteY2" fmla="*/ 316682 h 632102"/>
              <a:gd name="connsiteX3" fmla="*/ 180474 w 364243"/>
              <a:gd name="connsiteY3" fmla="*/ 631007 h 632102"/>
              <a:gd name="connsiteX4" fmla="*/ 0 w 364243"/>
              <a:gd name="connsiteY4" fmla="*/ 222207 h 632102"/>
              <a:gd name="connsiteX0" fmla="*/ 104 w 364347"/>
              <a:gd name="connsiteY0" fmla="*/ 268962 h 678857"/>
              <a:gd name="connsiteX1" fmla="*/ 205783 w 364347"/>
              <a:gd name="connsiteY1" fmla="*/ 1015 h 678857"/>
              <a:gd name="connsiteX2" fmla="*/ 364347 w 364347"/>
              <a:gd name="connsiteY2" fmla="*/ 363437 h 678857"/>
              <a:gd name="connsiteX3" fmla="*/ 180578 w 364347"/>
              <a:gd name="connsiteY3" fmla="*/ 677762 h 678857"/>
              <a:gd name="connsiteX4" fmla="*/ 104 w 364347"/>
              <a:gd name="connsiteY4" fmla="*/ 268962 h 678857"/>
              <a:gd name="connsiteX0" fmla="*/ 8950 w 373193"/>
              <a:gd name="connsiteY0" fmla="*/ 268976 h 732929"/>
              <a:gd name="connsiteX1" fmla="*/ 214629 w 373193"/>
              <a:gd name="connsiteY1" fmla="*/ 1029 h 732929"/>
              <a:gd name="connsiteX2" fmla="*/ 373193 w 373193"/>
              <a:gd name="connsiteY2" fmla="*/ 363451 h 732929"/>
              <a:gd name="connsiteX3" fmla="*/ 189424 w 373193"/>
              <a:gd name="connsiteY3" fmla="*/ 677776 h 732929"/>
              <a:gd name="connsiteX4" fmla="*/ 52149 w 373193"/>
              <a:gd name="connsiteY4" fmla="*/ 692982 h 732929"/>
              <a:gd name="connsiteX5" fmla="*/ 8950 w 373193"/>
              <a:gd name="connsiteY5" fmla="*/ 268976 h 732929"/>
              <a:gd name="connsiteX0" fmla="*/ 8950 w 401045"/>
              <a:gd name="connsiteY0" fmla="*/ 272278 h 730764"/>
              <a:gd name="connsiteX1" fmla="*/ 214629 w 401045"/>
              <a:gd name="connsiteY1" fmla="*/ 4331 h 730764"/>
              <a:gd name="connsiteX2" fmla="*/ 401045 w 401045"/>
              <a:gd name="connsiteY2" fmla="*/ 483681 h 730764"/>
              <a:gd name="connsiteX3" fmla="*/ 189424 w 401045"/>
              <a:gd name="connsiteY3" fmla="*/ 681078 h 730764"/>
              <a:gd name="connsiteX4" fmla="*/ 52149 w 401045"/>
              <a:gd name="connsiteY4" fmla="*/ 696284 h 730764"/>
              <a:gd name="connsiteX5" fmla="*/ 8950 w 401045"/>
              <a:gd name="connsiteY5" fmla="*/ 272278 h 730764"/>
              <a:gd name="connsiteX0" fmla="*/ 8950 w 444160"/>
              <a:gd name="connsiteY0" fmla="*/ 271155 h 729641"/>
              <a:gd name="connsiteX1" fmla="*/ 214629 w 444160"/>
              <a:gd name="connsiteY1" fmla="*/ 3208 h 729641"/>
              <a:gd name="connsiteX2" fmla="*/ 430696 w 444160"/>
              <a:gd name="connsiteY2" fmla="*/ 448838 h 729641"/>
              <a:gd name="connsiteX3" fmla="*/ 401045 w 444160"/>
              <a:gd name="connsiteY3" fmla="*/ 482558 h 729641"/>
              <a:gd name="connsiteX4" fmla="*/ 189424 w 444160"/>
              <a:gd name="connsiteY4" fmla="*/ 679955 h 729641"/>
              <a:gd name="connsiteX5" fmla="*/ 52149 w 444160"/>
              <a:gd name="connsiteY5" fmla="*/ 695161 h 729641"/>
              <a:gd name="connsiteX6" fmla="*/ 8950 w 444160"/>
              <a:gd name="connsiteY6" fmla="*/ 271155 h 729641"/>
              <a:gd name="connsiteX0" fmla="*/ 8950 w 462387"/>
              <a:gd name="connsiteY0" fmla="*/ 271155 h 726163"/>
              <a:gd name="connsiteX1" fmla="*/ 214629 w 462387"/>
              <a:gd name="connsiteY1" fmla="*/ 3208 h 726163"/>
              <a:gd name="connsiteX2" fmla="*/ 430696 w 462387"/>
              <a:gd name="connsiteY2" fmla="*/ 448838 h 726163"/>
              <a:gd name="connsiteX3" fmla="*/ 401045 w 462387"/>
              <a:gd name="connsiteY3" fmla="*/ 482558 h 726163"/>
              <a:gd name="connsiteX4" fmla="*/ 455306 w 462387"/>
              <a:gd name="connsiteY4" fmla="*/ 569256 h 726163"/>
              <a:gd name="connsiteX5" fmla="*/ 189424 w 462387"/>
              <a:gd name="connsiteY5" fmla="*/ 679955 h 726163"/>
              <a:gd name="connsiteX6" fmla="*/ 52149 w 462387"/>
              <a:gd name="connsiteY6" fmla="*/ 695161 h 726163"/>
              <a:gd name="connsiteX7" fmla="*/ 8950 w 462387"/>
              <a:gd name="connsiteY7" fmla="*/ 271155 h 726163"/>
              <a:gd name="connsiteX0" fmla="*/ 8950 w 472203"/>
              <a:gd name="connsiteY0" fmla="*/ 274937 h 729945"/>
              <a:gd name="connsiteX1" fmla="*/ 214629 w 472203"/>
              <a:gd name="connsiteY1" fmla="*/ 6990 h 729945"/>
              <a:gd name="connsiteX2" fmla="*/ 464789 w 472203"/>
              <a:gd name="connsiteY2" fmla="*/ 555841 h 729945"/>
              <a:gd name="connsiteX3" fmla="*/ 401045 w 472203"/>
              <a:gd name="connsiteY3" fmla="*/ 486340 h 729945"/>
              <a:gd name="connsiteX4" fmla="*/ 455306 w 472203"/>
              <a:gd name="connsiteY4" fmla="*/ 573038 h 729945"/>
              <a:gd name="connsiteX5" fmla="*/ 189424 w 472203"/>
              <a:gd name="connsiteY5" fmla="*/ 683737 h 729945"/>
              <a:gd name="connsiteX6" fmla="*/ 52149 w 472203"/>
              <a:gd name="connsiteY6" fmla="*/ 698943 h 729945"/>
              <a:gd name="connsiteX7" fmla="*/ 8950 w 472203"/>
              <a:gd name="connsiteY7" fmla="*/ 274937 h 729945"/>
              <a:gd name="connsiteX0" fmla="*/ 7892 w 479839"/>
              <a:gd name="connsiteY0" fmla="*/ 226082 h 734689"/>
              <a:gd name="connsiteX1" fmla="*/ 222265 w 479839"/>
              <a:gd name="connsiteY1" fmla="*/ 11734 h 734689"/>
              <a:gd name="connsiteX2" fmla="*/ 472425 w 479839"/>
              <a:gd name="connsiteY2" fmla="*/ 560585 h 734689"/>
              <a:gd name="connsiteX3" fmla="*/ 408681 w 479839"/>
              <a:gd name="connsiteY3" fmla="*/ 491084 h 734689"/>
              <a:gd name="connsiteX4" fmla="*/ 462942 w 479839"/>
              <a:gd name="connsiteY4" fmla="*/ 577782 h 734689"/>
              <a:gd name="connsiteX5" fmla="*/ 197060 w 479839"/>
              <a:gd name="connsiteY5" fmla="*/ 688481 h 734689"/>
              <a:gd name="connsiteX6" fmla="*/ 59785 w 479839"/>
              <a:gd name="connsiteY6" fmla="*/ 703687 h 734689"/>
              <a:gd name="connsiteX7" fmla="*/ 7892 w 479839"/>
              <a:gd name="connsiteY7" fmla="*/ 226082 h 734689"/>
              <a:gd name="connsiteX0" fmla="*/ 7892 w 472479"/>
              <a:gd name="connsiteY0" fmla="*/ 219522 h 728129"/>
              <a:gd name="connsiteX1" fmla="*/ 222265 w 472479"/>
              <a:gd name="connsiteY1" fmla="*/ 5174 h 728129"/>
              <a:gd name="connsiteX2" fmla="*/ 410181 w 472479"/>
              <a:gd name="connsiteY2" fmla="*/ 418133 h 728129"/>
              <a:gd name="connsiteX3" fmla="*/ 472425 w 472479"/>
              <a:gd name="connsiteY3" fmla="*/ 554025 h 728129"/>
              <a:gd name="connsiteX4" fmla="*/ 408681 w 472479"/>
              <a:gd name="connsiteY4" fmla="*/ 484524 h 728129"/>
              <a:gd name="connsiteX5" fmla="*/ 462942 w 472479"/>
              <a:gd name="connsiteY5" fmla="*/ 571222 h 728129"/>
              <a:gd name="connsiteX6" fmla="*/ 197060 w 472479"/>
              <a:gd name="connsiteY6" fmla="*/ 681921 h 728129"/>
              <a:gd name="connsiteX7" fmla="*/ 59785 w 472479"/>
              <a:gd name="connsiteY7" fmla="*/ 697127 h 728129"/>
              <a:gd name="connsiteX8" fmla="*/ 7892 w 472479"/>
              <a:gd name="connsiteY8" fmla="*/ 219522 h 728129"/>
              <a:gd name="connsiteX0" fmla="*/ 7892 w 877711"/>
              <a:gd name="connsiteY0" fmla="*/ 219522 h 728129"/>
              <a:gd name="connsiteX1" fmla="*/ 222265 w 877711"/>
              <a:gd name="connsiteY1" fmla="*/ 5174 h 728129"/>
              <a:gd name="connsiteX2" fmla="*/ 410181 w 877711"/>
              <a:gd name="connsiteY2" fmla="*/ 418133 h 728129"/>
              <a:gd name="connsiteX3" fmla="*/ 472425 w 877711"/>
              <a:gd name="connsiteY3" fmla="*/ 554025 h 728129"/>
              <a:gd name="connsiteX4" fmla="*/ 408681 w 877711"/>
              <a:gd name="connsiteY4" fmla="*/ 484524 h 728129"/>
              <a:gd name="connsiteX5" fmla="*/ 462942 w 877711"/>
              <a:gd name="connsiteY5" fmla="*/ 571222 h 728129"/>
              <a:gd name="connsiteX6" fmla="*/ 197060 w 877711"/>
              <a:gd name="connsiteY6" fmla="*/ 681921 h 728129"/>
              <a:gd name="connsiteX7" fmla="*/ 59785 w 877711"/>
              <a:gd name="connsiteY7" fmla="*/ 697127 h 728129"/>
              <a:gd name="connsiteX8" fmla="*/ 7892 w 877711"/>
              <a:gd name="connsiteY8" fmla="*/ 219522 h 728129"/>
              <a:gd name="connsiteX0" fmla="*/ 7892 w 888913"/>
              <a:gd name="connsiteY0" fmla="*/ 218004 h 726611"/>
              <a:gd name="connsiteX1" fmla="*/ 222265 w 888913"/>
              <a:gd name="connsiteY1" fmla="*/ 3656 h 726611"/>
              <a:gd name="connsiteX2" fmla="*/ 425658 w 888913"/>
              <a:gd name="connsiteY2" fmla="*/ 378982 h 726611"/>
              <a:gd name="connsiteX3" fmla="*/ 472425 w 888913"/>
              <a:gd name="connsiteY3" fmla="*/ 552507 h 726611"/>
              <a:gd name="connsiteX4" fmla="*/ 408681 w 888913"/>
              <a:gd name="connsiteY4" fmla="*/ 483006 h 726611"/>
              <a:gd name="connsiteX5" fmla="*/ 462942 w 888913"/>
              <a:gd name="connsiteY5" fmla="*/ 569704 h 726611"/>
              <a:gd name="connsiteX6" fmla="*/ 197060 w 888913"/>
              <a:gd name="connsiteY6" fmla="*/ 680403 h 726611"/>
              <a:gd name="connsiteX7" fmla="*/ 59785 w 888913"/>
              <a:gd name="connsiteY7" fmla="*/ 695609 h 726611"/>
              <a:gd name="connsiteX8" fmla="*/ 7892 w 888913"/>
              <a:gd name="connsiteY8" fmla="*/ 218004 h 726611"/>
              <a:gd name="connsiteX0" fmla="*/ 7892 w 886771"/>
              <a:gd name="connsiteY0" fmla="*/ 218004 h 726611"/>
              <a:gd name="connsiteX1" fmla="*/ 222265 w 886771"/>
              <a:gd name="connsiteY1" fmla="*/ 3656 h 726611"/>
              <a:gd name="connsiteX2" fmla="*/ 425658 w 886771"/>
              <a:gd name="connsiteY2" fmla="*/ 378982 h 726611"/>
              <a:gd name="connsiteX3" fmla="*/ 886641 w 886771"/>
              <a:gd name="connsiteY3" fmla="*/ 267816 h 726611"/>
              <a:gd name="connsiteX4" fmla="*/ 472425 w 886771"/>
              <a:gd name="connsiteY4" fmla="*/ 552507 h 726611"/>
              <a:gd name="connsiteX5" fmla="*/ 408681 w 886771"/>
              <a:gd name="connsiteY5" fmla="*/ 483006 h 726611"/>
              <a:gd name="connsiteX6" fmla="*/ 462942 w 886771"/>
              <a:gd name="connsiteY6" fmla="*/ 569704 h 726611"/>
              <a:gd name="connsiteX7" fmla="*/ 197060 w 886771"/>
              <a:gd name="connsiteY7" fmla="*/ 680403 h 726611"/>
              <a:gd name="connsiteX8" fmla="*/ 59785 w 886771"/>
              <a:gd name="connsiteY8" fmla="*/ 695609 h 726611"/>
              <a:gd name="connsiteX9" fmla="*/ 7892 w 886771"/>
              <a:gd name="connsiteY9" fmla="*/ 218004 h 726611"/>
              <a:gd name="connsiteX0" fmla="*/ 7892 w 861873"/>
              <a:gd name="connsiteY0" fmla="*/ 218004 h 726611"/>
              <a:gd name="connsiteX1" fmla="*/ 222265 w 861873"/>
              <a:gd name="connsiteY1" fmla="*/ 3656 h 726611"/>
              <a:gd name="connsiteX2" fmla="*/ 425658 w 861873"/>
              <a:gd name="connsiteY2" fmla="*/ 378982 h 726611"/>
              <a:gd name="connsiteX3" fmla="*/ 861733 w 861873"/>
              <a:gd name="connsiteY3" fmla="*/ 231655 h 726611"/>
              <a:gd name="connsiteX4" fmla="*/ 472425 w 861873"/>
              <a:gd name="connsiteY4" fmla="*/ 552507 h 726611"/>
              <a:gd name="connsiteX5" fmla="*/ 408681 w 861873"/>
              <a:gd name="connsiteY5" fmla="*/ 483006 h 726611"/>
              <a:gd name="connsiteX6" fmla="*/ 462942 w 861873"/>
              <a:gd name="connsiteY6" fmla="*/ 569704 h 726611"/>
              <a:gd name="connsiteX7" fmla="*/ 197060 w 861873"/>
              <a:gd name="connsiteY7" fmla="*/ 680403 h 726611"/>
              <a:gd name="connsiteX8" fmla="*/ 59785 w 861873"/>
              <a:gd name="connsiteY8" fmla="*/ 695609 h 726611"/>
              <a:gd name="connsiteX9" fmla="*/ 7892 w 861873"/>
              <a:gd name="connsiteY9" fmla="*/ 218004 h 726611"/>
              <a:gd name="connsiteX0" fmla="*/ 7892 w 917905"/>
              <a:gd name="connsiteY0" fmla="*/ 218004 h 726611"/>
              <a:gd name="connsiteX1" fmla="*/ 222265 w 917905"/>
              <a:gd name="connsiteY1" fmla="*/ 3656 h 726611"/>
              <a:gd name="connsiteX2" fmla="*/ 425658 w 917905"/>
              <a:gd name="connsiteY2" fmla="*/ 378982 h 726611"/>
              <a:gd name="connsiteX3" fmla="*/ 861733 w 917905"/>
              <a:gd name="connsiteY3" fmla="*/ 231655 h 726611"/>
              <a:gd name="connsiteX4" fmla="*/ 876124 w 917905"/>
              <a:gd name="connsiteY4" fmla="*/ 349076 h 726611"/>
              <a:gd name="connsiteX5" fmla="*/ 472425 w 917905"/>
              <a:gd name="connsiteY5" fmla="*/ 552507 h 726611"/>
              <a:gd name="connsiteX6" fmla="*/ 408681 w 917905"/>
              <a:gd name="connsiteY6" fmla="*/ 483006 h 726611"/>
              <a:gd name="connsiteX7" fmla="*/ 462942 w 917905"/>
              <a:gd name="connsiteY7" fmla="*/ 569704 h 726611"/>
              <a:gd name="connsiteX8" fmla="*/ 197060 w 917905"/>
              <a:gd name="connsiteY8" fmla="*/ 680403 h 726611"/>
              <a:gd name="connsiteX9" fmla="*/ 59785 w 917905"/>
              <a:gd name="connsiteY9" fmla="*/ 695609 h 726611"/>
              <a:gd name="connsiteX10" fmla="*/ 7892 w 917905"/>
              <a:gd name="connsiteY10" fmla="*/ 218004 h 726611"/>
              <a:gd name="connsiteX0" fmla="*/ 7892 w 910354"/>
              <a:gd name="connsiteY0" fmla="*/ 218004 h 726611"/>
              <a:gd name="connsiteX1" fmla="*/ 222265 w 910354"/>
              <a:gd name="connsiteY1" fmla="*/ 3656 h 726611"/>
              <a:gd name="connsiteX2" fmla="*/ 425658 w 910354"/>
              <a:gd name="connsiteY2" fmla="*/ 378982 h 726611"/>
              <a:gd name="connsiteX3" fmla="*/ 861733 w 910354"/>
              <a:gd name="connsiteY3" fmla="*/ 231655 h 726611"/>
              <a:gd name="connsiteX4" fmla="*/ 876124 w 910354"/>
              <a:gd name="connsiteY4" fmla="*/ 349076 h 726611"/>
              <a:gd name="connsiteX5" fmla="*/ 472425 w 910354"/>
              <a:gd name="connsiteY5" fmla="*/ 552507 h 726611"/>
              <a:gd name="connsiteX6" fmla="*/ 408681 w 910354"/>
              <a:gd name="connsiteY6" fmla="*/ 483006 h 726611"/>
              <a:gd name="connsiteX7" fmla="*/ 462942 w 910354"/>
              <a:gd name="connsiteY7" fmla="*/ 569704 h 726611"/>
              <a:gd name="connsiteX8" fmla="*/ 197060 w 910354"/>
              <a:gd name="connsiteY8" fmla="*/ 680403 h 726611"/>
              <a:gd name="connsiteX9" fmla="*/ 59785 w 910354"/>
              <a:gd name="connsiteY9" fmla="*/ 695609 h 726611"/>
              <a:gd name="connsiteX10" fmla="*/ 7892 w 910354"/>
              <a:gd name="connsiteY10" fmla="*/ 218004 h 726611"/>
              <a:gd name="connsiteX0" fmla="*/ 7892 w 896887"/>
              <a:gd name="connsiteY0" fmla="*/ 218004 h 726611"/>
              <a:gd name="connsiteX1" fmla="*/ 222265 w 896887"/>
              <a:gd name="connsiteY1" fmla="*/ 3656 h 726611"/>
              <a:gd name="connsiteX2" fmla="*/ 425658 w 896887"/>
              <a:gd name="connsiteY2" fmla="*/ 378982 h 726611"/>
              <a:gd name="connsiteX3" fmla="*/ 821839 w 896887"/>
              <a:gd name="connsiteY3" fmla="*/ 246589 h 726611"/>
              <a:gd name="connsiteX4" fmla="*/ 876124 w 896887"/>
              <a:gd name="connsiteY4" fmla="*/ 349076 h 726611"/>
              <a:gd name="connsiteX5" fmla="*/ 472425 w 896887"/>
              <a:gd name="connsiteY5" fmla="*/ 552507 h 726611"/>
              <a:gd name="connsiteX6" fmla="*/ 408681 w 896887"/>
              <a:gd name="connsiteY6" fmla="*/ 483006 h 726611"/>
              <a:gd name="connsiteX7" fmla="*/ 462942 w 896887"/>
              <a:gd name="connsiteY7" fmla="*/ 569704 h 726611"/>
              <a:gd name="connsiteX8" fmla="*/ 197060 w 896887"/>
              <a:gd name="connsiteY8" fmla="*/ 680403 h 726611"/>
              <a:gd name="connsiteX9" fmla="*/ 59785 w 896887"/>
              <a:gd name="connsiteY9" fmla="*/ 695609 h 726611"/>
              <a:gd name="connsiteX10" fmla="*/ 7892 w 896887"/>
              <a:gd name="connsiteY10" fmla="*/ 218004 h 72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6887" h="726611">
                <a:moveTo>
                  <a:pt x="7892" y="218004"/>
                </a:moveTo>
                <a:cubicBezTo>
                  <a:pt x="34972" y="102679"/>
                  <a:pt x="152637" y="-23174"/>
                  <a:pt x="222265" y="3656"/>
                </a:cubicBezTo>
                <a:cubicBezTo>
                  <a:pt x="291893" y="30486"/>
                  <a:pt x="316550" y="333211"/>
                  <a:pt x="425658" y="378982"/>
                </a:cubicBezTo>
                <a:cubicBezTo>
                  <a:pt x="534766" y="424753"/>
                  <a:pt x="757807" y="261842"/>
                  <a:pt x="821839" y="246589"/>
                </a:cubicBezTo>
                <a:cubicBezTo>
                  <a:pt x="885871" y="231336"/>
                  <a:pt x="922289" y="336722"/>
                  <a:pt x="876124" y="349076"/>
                </a:cubicBezTo>
                <a:cubicBezTo>
                  <a:pt x="811239" y="402551"/>
                  <a:pt x="539287" y="519917"/>
                  <a:pt x="472425" y="552507"/>
                </a:cubicBezTo>
                <a:cubicBezTo>
                  <a:pt x="405563" y="585097"/>
                  <a:pt x="428096" y="460956"/>
                  <a:pt x="408681" y="483006"/>
                </a:cubicBezTo>
                <a:cubicBezTo>
                  <a:pt x="389266" y="505057"/>
                  <a:pt x="498212" y="536805"/>
                  <a:pt x="462942" y="569704"/>
                </a:cubicBezTo>
                <a:cubicBezTo>
                  <a:pt x="427672" y="602604"/>
                  <a:pt x="264253" y="659419"/>
                  <a:pt x="197060" y="680403"/>
                </a:cubicBezTo>
                <a:cubicBezTo>
                  <a:pt x="129867" y="701387"/>
                  <a:pt x="89864" y="763742"/>
                  <a:pt x="59785" y="695609"/>
                </a:cubicBezTo>
                <a:cubicBezTo>
                  <a:pt x="29706" y="627476"/>
                  <a:pt x="-19188" y="333329"/>
                  <a:pt x="7892" y="218004"/>
                </a:cubicBez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C1E25E5C-3C1F-460E-8F98-F465131BE429}"/>
              </a:ext>
            </a:extLst>
          </p:cNvPr>
          <p:cNvSpPr txBox="1"/>
          <p:nvPr/>
        </p:nvSpPr>
        <p:spPr>
          <a:xfrm>
            <a:off x="4089116" y="2966557"/>
            <a:ext cx="1111935" cy="221018"/>
          </a:xfrm>
          <a:prstGeom prst="rect">
            <a:avLst/>
          </a:prstGeom>
          <a:solidFill>
            <a:schemeClr val="accent1"/>
          </a:solidFill>
          <a:ln>
            <a:solidFill>
              <a:schemeClr val="accent1"/>
            </a:solidFill>
          </a:ln>
        </p:spPr>
        <p:txBody>
          <a:bodyPr wrap="square" lIns="18000" tIns="18000" rIns="18000" bIns="18000" rtlCol="0">
            <a:spAutoFit/>
          </a:bodyP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   </a:t>
            </a:r>
            <a:r>
              <a:rPr kumimoji="1" lang="ja-JP" altLang="en-US" sz="1100" b="1" dirty="0">
                <a:solidFill>
                  <a:schemeClr val="bg1"/>
                </a:solidFill>
                <a:latin typeface="BIZ UDPゴシック" panose="020B0400000000000000" pitchFamily="50" charset="-128"/>
                <a:ea typeface="BIZ UDPゴシック" panose="020B0400000000000000" pitchFamily="50" charset="-128"/>
              </a:rPr>
              <a:t>中央図書館</a:t>
            </a: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p:txBody>
      </p:sp>
      <p:sp>
        <p:nvSpPr>
          <p:cNvPr id="42" name="正方形/長方形 41">
            <a:extLst>
              <a:ext uri="{FF2B5EF4-FFF2-40B4-BE49-F238E27FC236}">
                <a16:creationId xmlns:a16="http://schemas.microsoft.com/office/drawing/2014/main" id="{40A5A6F0-E221-40AE-A31E-EFC505973DCE}"/>
              </a:ext>
            </a:extLst>
          </p:cNvPr>
          <p:cNvSpPr/>
          <p:nvPr/>
        </p:nvSpPr>
        <p:spPr>
          <a:xfrm>
            <a:off x="344404" y="2977284"/>
            <a:ext cx="1908000" cy="37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1CCFF113-F34D-4C08-8DB6-C7EE80FC0DB7}"/>
              </a:ext>
            </a:extLst>
          </p:cNvPr>
          <p:cNvPicPr>
            <a:picLocks noChangeAspect="1"/>
          </p:cNvPicPr>
          <p:nvPr/>
        </p:nvPicPr>
        <p:blipFill>
          <a:blip r:embed="rId3"/>
          <a:stretch>
            <a:fillRect/>
          </a:stretch>
        </p:blipFill>
        <p:spPr>
          <a:xfrm>
            <a:off x="362346" y="2993568"/>
            <a:ext cx="1849790" cy="1203628"/>
          </a:xfrm>
          <a:prstGeom prst="rect">
            <a:avLst/>
          </a:prstGeom>
        </p:spPr>
      </p:pic>
      <p:pic>
        <p:nvPicPr>
          <p:cNvPr id="46" name="図 45">
            <a:extLst>
              <a:ext uri="{FF2B5EF4-FFF2-40B4-BE49-F238E27FC236}">
                <a16:creationId xmlns:a16="http://schemas.microsoft.com/office/drawing/2014/main" id="{AA6900F0-C93A-4ED0-BF56-1DC71C625DAD}"/>
              </a:ext>
            </a:extLst>
          </p:cNvPr>
          <p:cNvPicPr>
            <a:picLocks noChangeAspect="1"/>
          </p:cNvPicPr>
          <p:nvPr/>
        </p:nvPicPr>
        <p:blipFill rotWithShape="1">
          <a:blip r:embed="rId4"/>
          <a:srcRect b="2739"/>
          <a:stretch/>
        </p:blipFill>
        <p:spPr>
          <a:xfrm>
            <a:off x="358961" y="4229826"/>
            <a:ext cx="1853175" cy="1227226"/>
          </a:xfrm>
          <a:prstGeom prst="rect">
            <a:avLst/>
          </a:prstGeom>
        </p:spPr>
      </p:pic>
      <p:sp>
        <p:nvSpPr>
          <p:cNvPr id="48" name="テキスト ボックス 47">
            <a:extLst>
              <a:ext uri="{FF2B5EF4-FFF2-40B4-BE49-F238E27FC236}">
                <a16:creationId xmlns:a16="http://schemas.microsoft.com/office/drawing/2014/main" id="{C74A3DD6-4F12-4CC9-8B56-7D3DCCD26506}"/>
              </a:ext>
            </a:extLst>
          </p:cNvPr>
          <p:cNvSpPr txBox="1"/>
          <p:nvPr/>
        </p:nvSpPr>
        <p:spPr>
          <a:xfrm>
            <a:off x="560701" y="3002236"/>
            <a:ext cx="1625785" cy="224357"/>
          </a:xfrm>
          <a:prstGeom prst="rect">
            <a:avLst/>
          </a:prstGeom>
          <a:noFill/>
          <a:ln w="19050">
            <a:noFill/>
            <a:prstDash val="solid"/>
          </a:ln>
        </p:spPr>
        <p:txBody>
          <a:bodyPr wrap="square" rtlCol="0">
            <a:spAutoFit/>
          </a:bodyPr>
          <a:lstStyle/>
          <a:p>
            <a:pPr algn="dist">
              <a:lnSpc>
                <a:spcPts val="1200"/>
              </a:lnSpc>
            </a:pPr>
            <a:r>
              <a:rPr kumimoji="1" lang="ja-JP" altLang="en-US" sz="900" b="1" dirty="0">
                <a:solidFill>
                  <a:schemeClr val="bg1"/>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こども専用図書館イメージ</a:t>
            </a:r>
            <a:endParaRPr kumimoji="1" lang="en-US" altLang="ja-JP" sz="900" b="1" dirty="0">
              <a:solidFill>
                <a:schemeClr val="bg1"/>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55" name="正方形/長方形 54">
            <a:extLst>
              <a:ext uri="{FF2B5EF4-FFF2-40B4-BE49-F238E27FC236}">
                <a16:creationId xmlns:a16="http://schemas.microsoft.com/office/drawing/2014/main" id="{973E1F87-1C58-479B-A9F1-0724F70629A1}"/>
              </a:ext>
            </a:extLst>
          </p:cNvPr>
          <p:cNvSpPr/>
          <p:nvPr/>
        </p:nvSpPr>
        <p:spPr>
          <a:xfrm>
            <a:off x="5938973" y="1298007"/>
            <a:ext cx="3414753" cy="1238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6C24982C-B8C5-4CE4-AE42-9F558127245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663640" y="2500833"/>
            <a:ext cx="855464" cy="668207"/>
          </a:xfrm>
          <a:prstGeom prst="rect">
            <a:avLst/>
          </a:prstGeom>
        </p:spPr>
      </p:pic>
      <p:pic>
        <p:nvPicPr>
          <p:cNvPr id="50" name="図 49">
            <a:extLst>
              <a:ext uri="{FF2B5EF4-FFF2-40B4-BE49-F238E27FC236}">
                <a16:creationId xmlns:a16="http://schemas.microsoft.com/office/drawing/2014/main" id="{583AEDDD-9B84-42B8-BDB0-14D2B48D8C20}"/>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7752587" y="1285579"/>
            <a:ext cx="1766517" cy="1195432"/>
          </a:xfrm>
          <a:prstGeom prst="rect">
            <a:avLst/>
          </a:prstGeom>
        </p:spPr>
      </p:pic>
      <p:pic>
        <p:nvPicPr>
          <p:cNvPr id="52" name="図 51">
            <a:extLst>
              <a:ext uri="{FF2B5EF4-FFF2-40B4-BE49-F238E27FC236}">
                <a16:creationId xmlns:a16="http://schemas.microsoft.com/office/drawing/2014/main" id="{7E3A25E4-761F-4EA7-B1DA-98288E4221A4}"/>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935"/>
          <a:stretch/>
        </p:blipFill>
        <p:spPr>
          <a:xfrm>
            <a:off x="5949929" y="1263818"/>
            <a:ext cx="1773567" cy="1238954"/>
          </a:xfrm>
          <a:prstGeom prst="rect">
            <a:avLst/>
          </a:prstGeom>
        </p:spPr>
      </p:pic>
      <p:sp>
        <p:nvSpPr>
          <p:cNvPr id="61" name="テキスト ボックス 60">
            <a:extLst>
              <a:ext uri="{FF2B5EF4-FFF2-40B4-BE49-F238E27FC236}">
                <a16:creationId xmlns:a16="http://schemas.microsoft.com/office/drawing/2014/main" id="{885BBA7A-C6B8-4462-925B-C2C85CDA9688}"/>
              </a:ext>
            </a:extLst>
          </p:cNvPr>
          <p:cNvSpPr txBox="1"/>
          <p:nvPr/>
        </p:nvSpPr>
        <p:spPr>
          <a:xfrm>
            <a:off x="6426025" y="2233697"/>
            <a:ext cx="787394" cy="224357"/>
          </a:xfrm>
          <a:prstGeom prst="rect">
            <a:avLst/>
          </a:prstGeom>
          <a:noFill/>
          <a:ln w="19050">
            <a:noFill/>
            <a:prstDash val="solid"/>
          </a:ln>
        </p:spPr>
        <p:txBody>
          <a:bodyPr wrap="square" rtlCol="0">
            <a:spAutoFit/>
          </a:bodyPr>
          <a:lstStyle/>
          <a:p>
            <a:pPr algn="dist">
              <a:lnSpc>
                <a:spcPts val="1200"/>
              </a:lnSpc>
            </a:pPr>
            <a:r>
              <a:rPr kumimoji="1" lang="ja-JP" altLang="en-US" sz="900" b="1" dirty="0">
                <a:solidFill>
                  <a:schemeClr val="bg1"/>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中央図書館</a:t>
            </a:r>
            <a:endParaRPr kumimoji="1" lang="en-US" altLang="ja-JP" sz="900" b="1" dirty="0">
              <a:solidFill>
                <a:schemeClr val="bg1"/>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66" name="正方形/長方形 65">
            <a:extLst>
              <a:ext uri="{FF2B5EF4-FFF2-40B4-BE49-F238E27FC236}">
                <a16:creationId xmlns:a16="http://schemas.microsoft.com/office/drawing/2014/main" id="{7A6F2E6F-A855-48E0-B3FB-3E9E034812A9}"/>
              </a:ext>
            </a:extLst>
          </p:cNvPr>
          <p:cNvSpPr/>
          <p:nvPr/>
        </p:nvSpPr>
        <p:spPr>
          <a:xfrm>
            <a:off x="1183439" y="1138022"/>
            <a:ext cx="4100139" cy="1492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図 61">
            <a:extLst>
              <a:ext uri="{FF2B5EF4-FFF2-40B4-BE49-F238E27FC236}">
                <a16:creationId xmlns:a16="http://schemas.microsoft.com/office/drawing/2014/main" id="{A75013D9-4A9E-4477-8EF0-8A5D5AE1C57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l="14055"/>
          <a:stretch/>
        </p:blipFill>
        <p:spPr>
          <a:xfrm>
            <a:off x="349224" y="1263336"/>
            <a:ext cx="1722568" cy="1336189"/>
          </a:xfrm>
          <a:prstGeom prst="rect">
            <a:avLst/>
          </a:prstGeom>
        </p:spPr>
      </p:pic>
      <p:pic>
        <p:nvPicPr>
          <p:cNvPr id="64" name="図 63">
            <a:extLst>
              <a:ext uri="{FF2B5EF4-FFF2-40B4-BE49-F238E27FC236}">
                <a16:creationId xmlns:a16="http://schemas.microsoft.com/office/drawing/2014/main" id="{7756D361-315C-4BC6-B4B0-2713223E9092}"/>
              </a:ext>
            </a:extLst>
          </p:cNvPr>
          <p:cNvPicPr>
            <a:picLocks noChangeAspect="1"/>
          </p:cNvPicPr>
          <p:nvPr/>
        </p:nvPicPr>
        <p:blipFill rotWithShape="1">
          <a:blip r:embed="rId12"/>
          <a:srcRect l="13720" t="36016" r="15209"/>
          <a:stretch/>
        </p:blipFill>
        <p:spPr>
          <a:xfrm>
            <a:off x="2097313" y="1260115"/>
            <a:ext cx="1820747" cy="1342629"/>
          </a:xfrm>
          <a:prstGeom prst="rect">
            <a:avLst/>
          </a:prstGeom>
        </p:spPr>
      </p:pic>
      <p:pic>
        <p:nvPicPr>
          <p:cNvPr id="67" name="図 66">
            <a:extLst>
              <a:ext uri="{FF2B5EF4-FFF2-40B4-BE49-F238E27FC236}">
                <a16:creationId xmlns:a16="http://schemas.microsoft.com/office/drawing/2014/main" id="{CC9CE6F6-D8B0-4833-AB1B-B1ADF6F20F85}"/>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a:stretch/>
        </p:blipFill>
        <p:spPr>
          <a:xfrm>
            <a:off x="3951498" y="1274371"/>
            <a:ext cx="1279764" cy="1330336"/>
          </a:xfrm>
          <a:prstGeom prst="rect">
            <a:avLst/>
          </a:prstGeom>
        </p:spPr>
      </p:pic>
      <p:sp>
        <p:nvSpPr>
          <p:cNvPr id="92" name="正方形/長方形 91">
            <a:extLst>
              <a:ext uri="{FF2B5EF4-FFF2-40B4-BE49-F238E27FC236}">
                <a16:creationId xmlns:a16="http://schemas.microsoft.com/office/drawing/2014/main" id="{6086D626-6831-4430-89C9-BEC9D8824EB6}"/>
              </a:ext>
            </a:extLst>
          </p:cNvPr>
          <p:cNvSpPr/>
          <p:nvPr/>
        </p:nvSpPr>
        <p:spPr>
          <a:xfrm>
            <a:off x="8235121" y="5368224"/>
            <a:ext cx="1371150" cy="111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67BDA61D-46FD-4F3C-8307-5899A90D5590}"/>
              </a:ext>
            </a:extLst>
          </p:cNvPr>
          <p:cNvSpPr txBox="1"/>
          <p:nvPr/>
        </p:nvSpPr>
        <p:spPr>
          <a:xfrm>
            <a:off x="609862" y="1233658"/>
            <a:ext cx="1481786" cy="400687"/>
          </a:xfrm>
          <a:prstGeom prst="rect">
            <a:avLst/>
          </a:prstGeom>
          <a:noFill/>
          <a:ln w="19050">
            <a:noFill/>
            <a:prstDash val="solid"/>
          </a:ln>
        </p:spPr>
        <p:txBody>
          <a:bodyPr wrap="square" rtlCol="0">
            <a:spAutoFit/>
          </a:bodyPr>
          <a:lstStyle/>
          <a:p>
            <a:pPr>
              <a:lnSpc>
                <a:spcPts val="13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駅前広場の</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リニューアルイメージ</a:t>
            </a:r>
          </a:p>
        </p:txBody>
      </p:sp>
      <p:sp>
        <p:nvSpPr>
          <p:cNvPr id="71" name="正方形/長方形 70">
            <a:extLst>
              <a:ext uri="{FF2B5EF4-FFF2-40B4-BE49-F238E27FC236}">
                <a16:creationId xmlns:a16="http://schemas.microsoft.com/office/drawing/2014/main" id="{436D9BFB-F856-4F33-AE4C-CB86A22ABBEB}"/>
              </a:ext>
            </a:extLst>
          </p:cNvPr>
          <p:cNvSpPr/>
          <p:nvPr/>
        </p:nvSpPr>
        <p:spPr>
          <a:xfrm>
            <a:off x="7986934" y="3244813"/>
            <a:ext cx="1550177" cy="2167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図 68">
            <a:extLst>
              <a:ext uri="{FF2B5EF4-FFF2-40B4-BE49-F238E27FC236}">
                <a16:creationId xmlns:a16="http://schemas.microsoft.com/office/drawing/2014/main" id="{28CE5CD8-187E-4710-8DB2-EBD32ABEF0CD}"/>
              </a:ext>
            </a:extLst>
          </p:cNvPr>
          <p:cNvPicPr>
            <a:picLocks noChangeAspect="1"/>
          </p:cNvPicPr>
          <p:nvPr/>
        </p:nvPicPr>
        <p:blipFill rotWithShape="1">
          <a:blip r:embed="rId15"/>
          <a:srcRect r="18560"/>
          <a:stretch/>
        </p:blipFill>
        <p:spPr>
          <a:xfrm>
            <a:off x="8004967" y="3301629"/>
            <a:ext cx="1531467" cy="1019580"/>
          </a:xfrm>
          <a:prstGeom prst="rect">
            <a:avLst/>
          </a:prstGeom>
        </p:spPr>
      </p:pic>
      <p:pic>
        <p:nvPicPr>
          <p:cNvPr id="70" name="図 69">
            <a:extLst>
              <a:ext uri="{FF2B5EF4-FFF2-40B4-BE49-F238E27FC236}">
                <a16:creationId xmlns:a16="http://schemas.microsoft.com/office/drawing/2014/main" id="{A850C631-869D-456B-8D09-56F5C31853D6}"/>
              </a:ext>
            </a:extLst>
          </p:cNvPr>
          <p:cNvPicPr>
            <a:picLocks noChangeAspect="1"/>
          </p:cNvPicPr>
          <p:nvPr/>
        </p:nvPicPr>
        <p:blipFill>
          <a:blip r:embed="rId16"/>
          <a:stretch>
            <a:fillRect/>
          </a:stretch>
        </p:blipFill>
        <p:spPr>
          <a:xfrm>
            <a:off x="8020333" y="4350739"/>
            <a:ext cx="1534812" cy="1022185"/>
          </a:xfrm>
          <a:prstGeom prst="rect">
            <a:avLst/>
          </a:prstGeom>
        </p:spPr>
      </p:pic>
      <p:pic>
        <p:nvPicPr>
          <p:cNvPr id="74" name="図 73">
            <a:extLst>
              <a:ext uri="{FF2B5EF4-FFF2-40B4-BE49-F238E27FC236}">
                <a16:creationId xmlns:a16="http://schemas.microsoft.com/office/drawing/2014/main" id="{249065A6-358B-4122-BD26-5AD337872A9F}"/>
              </a:ext>
            </a:extLst>
          </p:cNvPr>
          <p:cNvPicPr>
            <a:picLocks noChangeAspect="1"/>
          </p:cNvPicPr>
          <p:nvPr/>
        </p:nvPicPr>
        <p:blipFill rotWithShape="1">
          <a:blip r:embed="rId17"/>
          <a:srcRect l="28718" r="4600"/>
          <a:stretch/>
        </p:blipFill>
        <p:spPr>
          <a:xfrm>
            <a:off x="7995323" y="5402454"/>
            <a:ext cx="1550177" cy="1256050"/>
          </a:xfrm>
          <a:prstGeom prst="rect">
            <a:avLst/>
          </a:prstGeom>
        </p:spPr>
      </p:pic>
      <p:sp>
        <p:nvSpPr>
          <p:cNvPr id="72" name="テキスト ボックス 71">
            <a:extLst>
              <a:ext uri="{FF2B5EF4-FFF2-40B4-BE49-F238E27FC236}">
                <a16:creationId xmlns:a16="http://schemas.microsoft.com/office/drawing/2014/main" id="{D9D665BD-A9F3-4B5C-B68F-D2269549C305}"/>
              </a:ext>
            </a:extLst>
          </p:cNvPr>
          <p:cNvSpPr txBox="1"/>
          <p:nvPr/>
        </p:nvSpPr>
        <p:spPr>
          <a:xfrm>
            <a:off x="8210004" y="5426170"/>
            <a:ext cx="1004860" cy="224357"/>
          </a:xfrm>
          <a:prstGeom prst="rect">
            <a:avLst/>
          </a:prstGeom>
          <a:noFill/>
          <a:ln w="19050">
            <a:noFill/>
            <a:prstDash val="solid"/>
          </a:ln>
        </p:spPr>
        <p:txBody>
          <a:bodyPr wrap="square" rtlCol="0">
            <a:spAutoFit/>
          </a:bodyPr>
          <a:lstStyle/>
          <a:p>
            <a:pPr algn="dist">
              <a:lnSpc>
                <a:spcPts val="1200"/>
              </a:lnSpc>
            </a:pPr>
            <a:r>
              <a:rPr kumimoji="1" lang="ja-JP" altLang="en-US" sz="900" b="1" dirty="0">
                <a:solidFill>
                  <a:schemeClr val="bg1"/>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アルカスホール</a:t>
            </a:r>
            <a:endParaRPr kumimoji="1" lang="en-US" altLang="ja-JP" sz="900" b="1" dirty="0">
              <a:solidFill>
                <a:schemeClr val="bg1"/>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75" name="テキスト ボックス 74">
            <a:extLst>
              <a:ext uri="{FF2B5EF4-FFF2-40B4-BE49-F238E27FC236}">
                <a16:creationId xmlns:a16="http://schemas.microsoft.com/office/drawing/2014/main" id="{D05D7D24-110A-4192-B122-B3F3FAD40F57}"/>
              </a:ext>
            </a:extLst>
          </p:cNvPr>
          <p:cNvSpPr txBox="1"/>
          <p:nvPr/>
        </p:nvSpPr>
        <p:spPr>
          <a:xfrm>
            <a:off x="8178942" y="4103572"/>
            <a:ext cx="1366353" cy="224357"/>
          </a:xfrm>
          <a:prstGeom prst="rect">
            <a:avLst/>
          </a:prstGeom>
          <a:noFill/>
          <a:ln w="19050">
            <a:noFill/>
            <a:prstDash val="solid"/>
          </a:ln>
        </p:spPr>
        <p:txBody>
          <a:bodyPr wrap="square" rtlCol="0">
            <a:spAutoFit/>
          </a:bodyPr>
          <a:lstStyle/>
          <a:p>
            <a:pPr algn="dist">
              <a:lnSpc>
                <a:spcPts val="1200"/>
              </a:lnSpc>
            </a:pPr>
            <a:r>
              <a:rPr kumimoji="1" lang="ja-JP" altLang="en-US" sz="900" b="1" dirty="0">
                <a:solidFill>
                  <a:schemeClr val="bg1"/>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屋上芝生広場イメージ</a:t>
            </a:r>
            <a:endParaRPr kumimoji="1" lang="en-US" altLang="ja-JP" sz="900" b="1" dirty="0">
              <a:solidFill>
                <a:schemeClr val="bg1"/>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97" name="テキスト ボックス 96">
            <a:extLst>
              <a:ext uri="{FF2B5EF4-FFF2-40B4-BE49-F238E27FC236}">
                <a16:creationId xmlns:a16="http://schemas.microsoft.com/office/drawing/2014/main" id="{22961A86-1B9F-431F-9043-D5D4AA2D309F}"/>
              </a:ext>
            </a:extLst>
          </p:cNvPr>
          <p:cNvSpPr txBox="1"/>
          <p:nvPr/>
        </p:nvSpPr>
        <p:spPr>
          <a:xfrm>
            <a:off x="6026289" y="3163214"/>
            <a:ext cx="1248215" cy="221018"/>
          </a:xfrm>
          <a:prstGeom prst="rect">
            <a:avLst/>
          </a:prstGeom>
          <a:solidFill>
            <a:schemeClr val="accent1"/>
          </a:solidFill>
          <a:ln>
            <a:solidFill>
              <a:schemeClr val="accent1"/>
            </a:solidFill>
          </a:ln>
        </p:spPr>
        <p:txBody>
          <a:bodyPr wrap="square" lIns="18000" tIns="18000" rIns="18000" bIns="18000" rtlCol="0">
            <a:spAutoFit/>
          </a:bodyP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    </a:t>
            </a:r>
            <a:r>
              <a:rPr kumimoji="1" lang="ja-JP" altLang="en-US" sz="1100" b="1" dirty="0">
                <a:solidFill>
                  <a:schemeClr val="bg1"/>
                </a:solidFill>
                <a:latin typeface="BIZ UDPゴシック" panose="020B0400000000000000" pitchFamily="50" charset="-128"/>
                <a:ea typeface="BIZ UDPゴシック" panose="020B0400000000000000" pitchFamily="50" charset="-128"/>
              </a:rPr>
              <a:t>屋上芝生広場</a:t>
            </a: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p:txBody>
      </p:sp>
      <p:grpSp>
        <p:nvGrpSpPr>
          <p:cNvPr id="98" name="グループ化 97">
            <a:extLst>
              <a:ext uri="{FF2B5EF4-FFF2-40B4-BE49-F238E27FC236}">
                <a16:creationId xmlns:a16="http://schemas.microsoft.com/office/drawing/2014/main" id="{E1A93292-64CE-4890-9562-1053E0C98EF9}"/>
              </a:ext>
            </a:extLst>
          </p:cNvPr>
          <p:cNvGrpSpPr/>
          <p:nvPr/>
        </p:nvGrpSpPr>
        <p:grpSpPr>
          <a:xfrm>
            <a:off x="6040088" y="3152664"/>
            <a:ext cx="252000" cy="224357"/>
            <a:chOff x="3544060" y="3585826"/>
            <a:chExt cx="252000" cy="224357"/>
          </a:xfrm>
        </p:grpSpPr>
        <p:sp>
          <p:nvSpPr>
            <p:cNvPr id="99" name="楕円 98">
              <a:extLst>
                <a:ext uri="{FF2B5EF4-FFF2-40B4-BE49-F238E27FC236}">
                  <a16:creationId xmlns:a16="http://schemas.microsoft.com/office/drawing/2014/main" id="{591E72BC-75C1-4B03-925E-621471CE6FAE}"/>
                </a:ext>
              </a:extLst>
            </p:cNvPr>
            <p:cNvSpPr>
              <a:spLocks noChangeAspect="1"/>
            </p:cNvSpPr>
            <p:nvPr/>
          </p:nvSpPr>
          <p:spPr>
            <a:xfrm>
              <a:off x="3587026" y="3615655"/>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75667C42-F007-4D83-B98A-AB71DB30E25C}"/>
                </a:ext>
              </a:extLst>
            </p:cNvPr>
            <p:cNvSpPr txBox="1"/>
            <p:nvPr/>
          </p:nvSpPr>
          <p:spPr>
            <a:xfrm>
              <a:off x="3544060" y="3585826"/>
              <a:ext cx="252000" cy="224357"/>
            </a:xfrm>
            <a:prstGeom prst="rect">
              <a:avLst/>
            </a:prstGeom>
            <a:noFill/>
            <a:ln w="19050">
              <a:noFill/>
              <a:prstDash val="solid"/>
            </a:ln>
          </p:spPr>
          <p:txBody>
            <a:bodyPr wrap="square" rtlCol="0">
              <a:spAutoFit/>
            </a:bodyPr>
            <a:lstStyle/>
            <a:p>
              <a:pPr>
                <a:lnSpc>
                  <a:spcPts val="1200"/>
                </a:lnSpc>
              </a:pPr>
              <a:r>
                <a:rPr kumimoji="1" lang="en-US" altLang="ja-JP" sz="900" b="1" dirty="0">
                  <a:solidFill>
                    <a:schemeClr val="accent1"/>
                  </a:solidFill>
                  <a:latin typeface="BIZ UDPゴシック" panose="020B0400000000000000" pitchFamily="50" charset="-128"/>
                  <a:ea typeface="BIZ UDPゴシック" panose="020B0400000000000000" pitchFamily="50" charset="-128"/>
                </a:rPr>
                <a:t>2</a:t>
              </a:r>
            </a:p>
          </p:txBody>
        </p:sp>
      </p:grpSp>
      <p:sp>
        <p:nvSpPr>
          <p:cNvPr id="104" name="テキスト ボックス 103">
            <a:extLst>
              <a:ext uri="{FF2B5EF4-FFF2-40B4-BE49-F238E27FC236}">
                <a16:creationId xmlns:a16="http://schemas.microsoft.com/office/drawing/2014/main" id="{A9008217-FB28-4D9A-87F6-70344A3AC6B8}"/>
              </a:ext>
            </a:extLst>
          </p:cNvPr>
          <p:cNvSpPr txBox="1"/>
          <p:nvPr/>
        </p:nvSpPr>
        <p:spPr>
          <a:xfrm>
            <a:off x="6449651" y="4392451"/>
            <a:ext cx="1385390" cy="221018"/>
          </a:xfrm>
          <a:prstGeom prst="rect">
            <a:avLst/>
          </a:prstGeom>
          <a:solidFill>
            <a:schemeClr val="accent1"/>
          </a:solidFill>
          <a:ln>
            <a:solidFill>
              <a:schemeClr val="accent1"/>
            </a:solidFill>
          </a:ln>
        </p:spPr>
        <p:txBody>
          <a:bodyPr wrap="square" lIns="18000" tIns="18000" rIns="18000" bIns="18000" rtlCol="0">
            <a:spAutoFit/>
          </a:bodyP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    アルカスホール</a:t>
            </a:r>
          </a:p>
        </p:txBody>
      </p:sp>
      <p:sp>
        <p:nvSpPr>
          <p:cNvPr id="112" name="テキスト ボックス 111">
            <a:extLst>
              <a:ext uri="{FF2B5EF4-FFF2-40B4-BE49-F238E27FC236}">
                <a16:creationId xmlns:a16="http://schemas.microsoft.com/office/drawing/2014/main" id="{62AABEE1-EC53-401C-BBFE-B2230902F963}"/>
              </a:ext>
            </a:extLst>
          </p:cNvPr>
          <p:cNvSpPr txBox="1"/>
          <p:nvPr/>
        </p:nvSpPr>
        <p:spPr>
          <a:xfrm>
            <a:off x="5575832" y="4839447"/>
            <a:ext cx="1374443" cy="390295"/>
          </a:xfrm>
          <a:prstGeom prst="rect">
            <a:avLst/>
          </a:prstGeom>
          <a:solidFill>
            <a:schemeClr val="accent1"/>
          </a:solidFill>
          <a:ln>
            <a:solidFill>
              <a:schemeClr val="accent1"/>
            </a:solidFill>
          </a:ln>
        </p:spPr>
        <p:txBody>
          <a:bodyPr wrap="square" lIns="18000" tIns="18000" rIns="18000" bIns="18000" rtlCol="0">
            <a:spAutoFit/>
          </a:bodyPr>
          <a:lstStyle/>
          <a:p>
            <a:r>
              <a:rPr kumimoji="1" lang="ja-JP" altLang="en-US" sz="1200" b="1" dirty="0">
                <a:solidFill>
                  <a:schemeClr val="bg1"/>
                </a:solidFill>
                <a:latin typeface="BIZ UDPゴシック" panose="020B0400000000000000" pitchFamily="50" charset="-128"/>
                <a:ea typeface="BIZ UDPゴシック" panose="020B0400000000000000" pitchFamily="50" charset="-128"/>
              </a:rPr>
              <a:t>    </a:t>
            </a:r>
            <a:r>
              <a:rPr kumimoji="1" lang="ja-JP" altLang="en-US" sz="1100" b="1" dirty="0">
                <a:solidFill>
                  <a:schemeClr val="bg1"/>
                </a:solidFill>
                <a:latin typeface="BIZ UDPゴシック" panose="020B0400000000000000" pitchFamily="50" charset="-128"/>
                <a:ea typeface="BIZ UDPゴシック" panose="020B0400000000000000" pitchFamily="50" charset="-128"/>
              </a:rPr>
              <a:t>寝屋川市</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サービスゲート</a:t>
            </a: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p:txBody>
      </p:sp>
      <p:sp>
        <p:nvSpPr>
          <p:cNvPr id="120" name="テキスト ボックス 119">
            <a:extLst>
              <a:ext uri="{FF2B5EF4-FFF2-40B4-BE49-F238E27FC236}">
                <a16:creationId xmlns:a16="http://schemas.microsoft.com/office/drawing/2014/main" id="{F65E7516-3958-48D8-ADA6-19E70A4B26E8}"/>
              </a:ext>
            </a:extLst>
          </p:cNvPr>
          <p:cNvSpPr txBox="1"/>
          <p:nvPr/>
        </p:nvSpPr>
        <p:spPr>
          <a:xfrm>
            <a:off x="2626510" y="4912790"/>
            <a:ext cx="1906578" cy="221018"/>
          </a:xfrm>
          <a:prstGeom prst="rect">
            <a:avLst/>
          </a:prstGeom>
          <a:solidFill>
            <a:schemeClr val="accent1"/>
          </a:solidFill>
          <a:ln>
            <a:solidFill>
              <a:schemeClr val="accent1"/>
            </a:solidFill>
          </a:ln>
        </p:spPr>
        <p:txBody>
          <a:bodyPr wrap="square" lIns="18000" tIns="18000" rIns="18000" bIns="18000" rtlCol="0">
            <a:spAutoFit/>
          </a:bodyP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    </a:t>
            </a:r>
            <a:r>
              <a:rPr kumimoji="1" lang="ja-JP" altLang="en-US" sz="1100" b="1" dirty="0">
                <a:solidFill>
                  <a:schemeClr val="bg1"/>
                </a:solidFill>
                <a:latin typeface="BIZ UDPゴシック" panose="020B0400000000000000" pitchFamily="50" charset="-128"/>
                <a:ea typeface="BIZ UDPゴシック" panose="020B0400000000000000" pitchFamily="50" charset="-128"/>
              </a:rPr>
              <a:t>（仮称）こども専用図書館</a:t>
            </a: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p:txBody>
      </p:sp>
      <p:sp>
        <p:nvSpPr>
          <p:cNvPr id="128" name="テキスト ボックス 127">
            <a:extLst>
              <a:ext uri="{FF2B5EF4-FFF2-40B4-BE49-F238E27FC236}">
                <a16:creationId xmlns:a16="http://schemas.microsoft.com/office/drawing/2014/main" id="{A375C5E3-5307-481E-9ACC-0620C0674A01}"/>
              </a:ext>
            </a:extLst>
          </p:cNvPr>
          <p:cNvSpPr txBox="1"/>
          <p:nvPr/>
        </p:nvSpPr>
        <p:spPr>
          <a:xfrm>
            <a:off x="2337823" y="4038297"/>
            <a:ext cx="1216828" cy="369776"/>
          </a:xfrm>
          <a:prstGeom prst="rect">
            <a:avLst/>
          </a:prstGeom>
          <a:solidFill>
            <a:schemeClr val="accent2"/>
          </a:solidFill>
          <a:ln>
            <a:solidFill>
              <a:schemeClr val="accent2"/>
            </a:solidFill>
          </a:ln>
        </p:spPr>
        <p:txBody>
          <a:bodyPr wrap="square" lIns="18000" tIns="18000" rIns="18000" bIns="18000" rtlCol="0">
            <a:spAutoFit/>
          </a:bodyPr>
          <a:lstStyle/>
          <a:p>
            <a:pPr algn="ctr">
              <a:lnSpc>
                <a:spcPts val="1300"/>
              </a:lnSpc>
            </a:pPr>
            <a:r>
              <a:rPr kumimoji="1" lang="ja-JP" altLang="en-US" sz="1200" b="1" dirty="0">
                <a:solidFill>
                  <a:schemeClr val="bg1"/>
                </a:solidFill>
                <a:latin typeface="BIZ UDPゴシック" panose="020B0400000000000000" pitchFamily="50" charset="-128"/>
                <a:ea typeface="BIZ UDPゴシック" panose="020B0400000000000000" pitchFamily="50" charset="-128"/>
              </a:rPr>
              <a:t>    駅前広場の</a:t>
            </a:r>
            <a:endParaRPr kumimoji="1" lang="en-US" altLang="ja-JP" sz="1200" b="1" dirty="0">
              <a:solidFill>
                <a:schemeClr val="bg1"/>
              </a:solidFill>
              <a:latin typeface="BIZ UDPゴシック" panose="020B0400000000000000" pitchFamily="50" charset="-128"/>
              <a:ea typeface="BIZ UDPゴシック" panose="020B0400000000000000" pitchFamily="50" charset="-128"/>
            </a:endParaRPr>
          </a:p>
          <a:p>
            <a:pPr algn="ctr">
              <a:lnSpc>
                <a:spcPts val="1300"/>
              </a:lnSpc>
            </a:pPr>
            <a:r>
              <a:rPr kumimoji="1" lang="ja-JP" altLang="en-US" sz="1200" b="1" dirty="0">
                <a:solidFill>
                  <a:schemeClr val="bg1"/>
                </a:solidFill>
                <a:latin typeface="BIZ UDPゴシック" panose="020B0400000000000000" pitchFamily="50" charset="-128"/>
                <a:ea typeface="BIZ UDPゴシック" panose="020B0400000000000000" pitchFamily="50" charset="-128"/>
              </a:rPr>
              <a:t>    リニューアル</a:t>
            </a:r>
          </a:p>
        </p:txBody>
      </p:sp>
      <p:grpSp>
        <p:nvGrpSpPr>
          <p:cNvPr id="129" name="グループ化 128">
            <a:extLst>
              <a:ext uri="{FF2B5EF4-FFF2-40B4-BE49-F238E27FC236}">
                <a16:creationId xmlns:a16="http://schemas.microsoft.com/office/drawing/2014/main" id="{976DC88F-7E8D-4CC5-AA66-D14BB01582DF}"/>
              </a:ext>
            </a:extLst>
          </p:cNvPr>
          <p:cNvGrpSpPr/>
          <p:nvPr/>
        </p:nvGrpSpPr>
        <p:grpSpPr>
          <a:xfrm>
            <a:off x="2364871" y="4042986"/>
            <a:ext cx="252000" cy="224357"/>
            <a:chOff x="3539524" y="3586472"/>
            <a:chExt cx="252000" cy="224357"/>
          </a:xfrm>
        </p:grpSpPr>
        <p:sp>
          <p:nvSpPr>
            <p:cNvPr id="130" name="楕円 129">
              <a:extLst>
                <a:ext uri="{FF2B5EF4-FFF2-40B4-BE49-F238E27FC236}">
                  <a16:creationId xmlns:a16="http://schemas.microsoft.com/office/drawing/2014/main" id="{028A4BB3-DEB9-4445-80BF-41D2B4DE7454}"/>
                </a:ext>
              </a:extLst>
            </p:cNvPr>
            <p:cNvSpPr>
              <a:spLocks noChangeAspect="1"/>
            </p:cNvSpPr>
            <p:nvPr/>
          </p:nvSpPr>
          <p:spPr>
            <a:xfrm>
              <a:off x="3587026" y="3615655"/>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テキスト ボックス 130">
              <a:extLst>
                <a:ext uri="{FF2B5EF4-FFF2-40B4-BE49-F238E27FC236}">
                  <a16:creationId xmlns:a16="http://schemas.microsoft.com/office/drawing/2014/main" id="{1B14C926-049E-4C46-A017-DDAB069F8C39}"/>
                </a:ext>
              </a:extLst>
            </p:cNvPr>
            <p:cNvSpPr txBox="1"/>
            <p:nvPr/>
          </p:nvSpPr>
          <p:spPr>
            <a:xfrm>
              <a:off x="3539524" y="3586472"/>
              <a:ext cx="252000" cy="224357"/>
            </a:xfrm>
            <a:prstGeom prst="rect">
              <a:avLst/>
            </a:prstGeom>
            <a:noFill/>
            <a:ln w="19050">
              <a:noFill/>
              <a:prstDash val="solid"/>
            </a:ln>
          </p:spPr>
          <p:txBody>
            <a:bodyPr wrap="square" rtlCol="0">
              <a:spAutoFit/>
            </a:bodyPr>
            <a:lstStyle/>
            <a:p>
              <a:pPr>
                <a:lnSpc>
                  <a:spcPts val="1200"/>
                </a:lnSpc>
              </a:pPr>
              <a:r>
                <a:rPr kumimoji="1" lang="en-US" altLang="ja-JP" sz="900" b="1" dirty="0">
                  <a:solidFill>
                    <a:schemeClr val="accent2"/>
                  </a:solidFill>
                  <a:latin typeface="BIZ UDPゴシック" panose="020B0400000000000000" pitchFamily="50" charset="-128"/>
                  <a:ea typeface="BIZ UDPゴシック" panose="020B0400000000000000" pitchFamily="50" charset="-128"/>
                </a:rPr>
                <a:t>6</a:t>
              </a:r>
            </a:p>
          </p:txBody>
        </p:sp>
      </p:grpSp>
      <p:cxnSp>
        <p:nvCxnSpPr>
          <p:cNvPr id="136" name="直線矢印コネクタ 135">
            <a:extLst>
              <a:ext uri="{FF2B5EF4-FFF2-40B4-BE49-F238E27FC236}">
                <a16:creationId xmlns:a16="http://schemas.microsoft.com/office/drawing/2014/main" id="{EFAF0174-0A26-4225-B858-9C76CAFC4711}"/>
              </a:ext>
            </a:extLst>
          </p:cNvPr>
          <p:cNvCxnSpPr>
            <a:cxnSpLocks/>
            <a:stCxn id="128" idx="3"/>
          </p:cNvCxnSpPr>
          <p:nvPr/>
        </p:nvCxnSpPr>
        <p:spPr>
          <a:xfrm flipV="1">
            <a:off x="3554651" y="4000546"/>
            <a:ext cx="718679" cy="22263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矢印コネクタ 136">
            <a:extLst>
              <a:ext uri="{FF2B5EF4-FFF2-40B4-BE49-F238E27FC236}">
                <a16:creationId xmlns:a16="http://schemas.microsoft.com/office/drawing/2014/main" id="{A4E12AAB-ABC1-4F2B-BFC5-9EB3D52D1818}"/>
              </a:ext>
            </a:extLst>
          </p:cNvPr>
          <p:cNvCxnSpPr>
            <a:cxnSpLocks/>
            <a:stCxn id="128" idx="3"/>
          </p:cNvCxnSpPr>
          <p:nvPr/>
        </p:nvCxnSpPr>
        <p:spPr>
          <a:xfrm flipV="1">
            <a:off x="3554651" y="4091426"/>
            <a:ext cx="1431064" cy="13175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469F23D5-16E8-4EDA-8E69-E20D452BBD1C}"/>
              </a:ext>
            </a:extLst>
          </p:cNvPr>
          <p:cNvCxnSpPr>
            <a:cxnSpLocks/>
            <a:stCxn id="36" idx="2"/>
          </p:cNvCxnSpPr>
          <p:nvPr/>
        </p:nvCxnSpPr>
        <p:spPr>
          <a:xfrm>
            <a:off x="4645084" y="3187575"/>
            <a:ext cx="763400" cy="81492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47829FBA-68E6-48F3-A2B4-E1F495FD4452}"/>
              </a:ext>
            </a:extLst>
          </p:cNvPr>
          <p:cNvCxnSpPr>
            <a:cxnSpLocks/>
          </p:cNvCxnSpPr>
          <p:nvPr/>
        </p:nvCxnSpPr>
        <p:spPr>
          <a:xfrm flipH="1">
            <a:off x="5492693" y="3286482"/>
            <a:ext cx="517206" cy="602867"/>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矢印コネクタ 145">
            <a:extLst>
              <a:ext uri="{FF2B5EF4-FFF2-40B4-BE49-F238E27FC236}">
                <a16:creationId xmlns:a16="http://schemas.microsoft.com/office/drawing/2014/main" id="{A1E4EA72-37B0-434C-9BAC-EDF4589CEFFE}"/>
              </a:ext>
            </a:extLst>
          </p:cNvPr>
          <p:cNvCxnSpPr>
            <a:cxnSpLocks/>
            <a:stCxn id="104" idx="1"/>
            <a:endCxn id="20" idx="6"/>
          </p:cNvCxnSpPr>
          <p:nvPr/>
        </p:nvCxnSpPr>
        <p:spPr>
          <a:xfrm flipH="1" flipV="1">
            <a:off x="6338888" y="4248150"/>
            <a:ext cx="110763" cy="25481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線矢印コネクタ 149">
            <a:extLst>
              <a:ext uri="{FF2B5EF4-FFF2-40B4-BE49-F238E27FC236}">
                <a16:creationId xmlns:a16="http://schemas.microsoft.com/office/drawing/2014/main" id="{812C96D6-270B-4A99-9698-BA444E933984}"/>
              </a:ext>
            </a:extLst>
          </p:cNvPr>
          <p:cNvCxnSpPr>
            <a:cxnSpLocks/>
            <a:stCxn id="112" idx="1"/>
            <a:endCxn id="21" idx="1"/>
          </p:cNvCxnSpPr>
          <p:nvPr/>
        </p:nvCxnSpPr>
        <p:spPr>
          <a:xfrm flipV="1">
            <a:off x="5575832" y="4448175"/>
            <a:ext cx="410631" cy="58642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直線矢印コネクタ 153">
            <a:extLst>
              <a:ext uri="{FF2B5EF4-FFF2-40B4-BE49-F238E27FC236}">
                <a16:creationId xmlns:a16="http://schemas.microsoft.com/office/drawing/2014/main" id="{EF0B3E6C-D51B-4E06-830C-2D3DD880E837}"/>
              </a:ext>
            </a:extLst>
          </p:cNvPr>
          <p:cNvCxnSpPr>
            <a:cxnSpLocks/>
          </p:cNvCxnSpPr>
          <p:nvPr/>
        </p:nvCxnSpPr>
        <p:spPr>
          <a:xfrm flipV="1">
            <a:off x="3466956" y="4507982"/>
            <a:ext cx="1216661" cy="44821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8" name="テキスト ボックス 157">
            <a:extLst>
              <a:ext uri="{FF2B5EF4-FFF2-40B4-BE49-F238E27FC236}">
                <a16:creationId xmlns:a16="http://schemas.microsoft.com/office/drawing/2014/main" id="{7AAE9545-6EEA-4CF5-8CDD-AA68A2FFFB0E}"/>
              </a:ext>
            </a:extLst>
          </p:cNvPr>
          <p:cNvSpPr txBox="1"/>
          <p:nvPr/>
        </p:nvSpPr>
        <p:spPr>
          <a:xfrm>
            <a:off x="6111138" y="3460354"/>
            <a:ext cx="1585154" cy="221018"/>
          </a:xfrm>
          <a:prstGeom prst="rect">
            <a:avLst/>
          </a:prstGeom>
          <a:solidFill>
            <a:schemeClr val="accent1"/>
          </a:solidFill>
          <a:ln>
            <a:solidFill>
              <a:schemeClr val="accent1"/>
            </a:solidFill>
          </a:ln>
        </p:spPr>
        <p:txBody>
          <a:bodyPr wrap="square" lIns="18000" tIns="18000" rIns="18000" bIns="18000" rtlCol="0">
            <a:spAutoFit/>
          </a:bodyP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生涯学習（多機能）施設</a:t>
            </a:r>
          </a:p>
        </p:txBody>
      </p:sp>
      <p:cxnSp>
        <p:nvCxnSpPr>
          <p:cNvPr id="159" name="直線矢印コネクタ 158">
            <a:extLst>
              <a:ext uri="{FF2B5EF4-FFF2-40B4-BE49-F238E27FC236}">
                <a16:creationId xmlns:a16="http://schemas.microsoft.com/office/drawing/2014/main" id="{B04E48E4-C074-4E35-A73B-A03C478B43E1}"/>
              </a:ext>
            </a:extLst>
          </p:cNvPr>
          <p:cNvCxnSpPr>
            <a:cxnSpLocks/>
          </p:cNvCxnSpPr>
          <p:nvPr/>
        </p:nvCxnSpPr>
        <p:spPr>
          <a:xfrm flipH="1">
            <a:off x="5509723" y="3565995"/>
            <a:ext cx="588659" cy="42044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6" name="テキスト ボックス 165">
            <a:extLst>
              <a:ext uri="{FF2B5EF4-FFF2-40B4-BE49-F238E27FC236}">
                <a16:creationId xmlns:a16="http://schemas.microsoft.com/office/drawing/2014/main" id="{E807081C-0696-498A-AD80-694158710BC9}"/>
              </a:ext>
            </a:extLst>
          </p:cNvPr>
          <p:cNvSpPr txBox="1"/>
          <p:nvPr/>
        </p:nvSpPr>
        <p:spPr>
          <a:xfrm rot="450168">
            <a:off x="2631474" y="3094455"/>
            <a:ext cx="959681" cy="138944"/>
          </a:xfrm>
          <a:prstGeom prst="rect">
            <a:avLst/>
          </a:prstGeom>
          <a:solidFill>
            <a:schemeClr val="bg1"/>
          </a:solidFill>
          <a:ln>
            <a:noFill/>
          </a:ln>
        </p:spPr>
        <p:txBody>
          <a:bodyPr wrap="none" lIns="18000" tIns="18000" rIns="18000" bIns="18000" rtlCol="0">
            <a:spAutoFit/>
          </a:bodyPr>
          <a:lstStyle/>
          <a:p>
            <a:pPr algn="ctr">
              <a:lnSpc>
                <a:spcPts val="800"/>
              </a:lnSpc>
            </a:pPr>
            <a:r>
              <a:rPr kumimoji="1" lang="ja-JP" altLang="en-US" sz="800" b="1" dirty="0">
                <a:solidFill>
                  <a:schemeClr val="accent4"/>
                </a:solidFill>
                <a:latin typeface="BIZ UDPゴシック" panose="020B0400000000000000" pitchFamily="50" charset="-128"/>
                <a:ea typeface="BIZ UDPゴシック" panose="020B0400000000000000" pitchFamily="50" charset="-128"/>
              </a:rPr>
              <a:t>対馬江大利線の整備</a:t>
            </a:r>
          </a:p>
        </p:txBody>
      </p:sp>
      <p:pic>
        <p:nvPicPr>
          <p:cNvPr id="43" name="図 42">
            <a:extLst>
              <a:ext uri="{FF2B5EF4-FFF2-40B4-BE49-F238E27FC236}">
                <a16:creationId xmlns:a16="http://schemas.microsoft.com/office/drawing/2014/main" id="{4575ACBA-3339-405B-A752-2356028406A5}"/>
              </a:ext>
            </a:extLst>
          </p:cNvPr>
          <p:cNvPicPr>
            <a:picLocks noChangeAspect="1"/>
          </p:cNvPicPr>
          <p:nvPr/>
        </p:nvPicPr>
        <p:blipFill>
          <a:blip r:embed="rId18"/>
          <a:stretch>
            <a:fillRect/>
          </a:stretch>
        </p:blipFill>
        <p:spPr>
          <a:xfrm>
            <a:off x="374391" y="5491890"/>
            <a:ext cx="1819352" cy="1233880"/>
          </a:xfrm>
          <a:prstGeom prst="rect">
            <a:avLst/>
          </a:prstGeom>
        </p:spPr>
      </p:pic>
      <p:grpSp>
        <p:nvGrpSpPr>
          <p:cNvPr id="152" name="グループ化 151">
            <a:extLst>
              <a:ext uri="{FF2B5EF4-FFF2-40B4-BE49-F238E27FC236}">
                <a16:creationId xmlns:a16="http://schemas.microsoft.com/office/drawing/2014/main" id="{64C026A6-87CE-410B-9925-20D2C9594349}"/>
              </a:ext>
            </a:extLst>
          </p:cNvPr>
          <p:cNvGrpSpPr/>
          <p:nvPr/>
        </p:nvGrpSpPr>
        <p:grpSpPr>
          <a:xfrm>
            <a:off x="6437002" y="4378567"/>
            <a:ext cx="252000" cy="224357"/>
            <a:chOff x="3544060" y="3585826"/>
            <a:chExt cx="252000" cy="224357"/>
          </a:xfrm>
        </p:grpSpPr>
        <p:sp>
          <p:nvSpPr>
            <p:cNvPr id="153" name="楕円 152">
              <a:extLst>
                <a:ext uri="{FF2B5EF4-FFF2-40B4-BE49-F238E27FC236}">
                  <a16:creationId xmlns:a16="http://schemas.microsoft.com/office/drawing/2014/main" id="{D071574B-6CE8-420D-B82D-AA0E296FD839}"/>
                </a:ext>
              </a:extLst>
            </p:cNvPr>
            <p:cNvSpPr>
              <a:spLocks noChangeAspect="1"/>
            </p:cNvSpPr>
            <p:nvPr/>
          </p:nvSpPr>
          <p:spPr>
            <a:xfrm>
              <a:off x="3587026" y="3615655"/>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テキスト ボックス 154">
              <a:extLst>
                <a:ext uri="{FF2B5EF4-FFF2-40B4-BE49-F238E27FC236}">
                  <a16:creationId xmlns:a16="http://schemas.microsoft.com/office/drawing/2014/main" id="{77A0D7AB-023F-4829-A1A4-8CBEC5D7869B}"/>
                </a:ext>
              </a:extLst>
            </p:cNvPr>
            <p:cNvSpPr txBox="1"/>
            <p:nvPr/>
          </p:nvSpPr>
          <p:spPr>
            <a:xfrm>
              <a:off x="3544060" y="3585826"/>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1"/>
                  </a:solidFill>
                  <a:latin typeface="BIZ UDPゴシック" panose="020B0400000000000000" pitchFamily="50" charset="-128"/>
                  <a:ea typeface="BIZ UDPゴシック" panose="020B0400000000000000" pitchFamily="50" charset="-128"/>
                </a:rPr>
                <a:t>３</a:t>
              </a:r>
              <a:endParaRPr kumimoji="1" lang="en-US" altLang="ja-JP" sz="900" b="1" dirty="0">
                <a:solidFill>
                  <a:schemeClr val="accent1"/>
                </a:solidFill>
                <a:latin typeface="BIZ UDPゴシック" panose="020B0400000000000000" pitchFamily="50" charset="-128"/>
                <a:ea typeface="BIZ UDPゴシック" panose="020B0400000000000000" pitchFamily="50" charset="-128"/>
              </a:endParaRPr>
            </a:p>
          </p:txBody>
        </p:sp>
      </p:grpSp>
      <p:grpSp>
        <p:nvGrpSpPr>
          <p:cNvPr id="156" name="グループ化 155">
            <a:extLst>
              <a:ext uri="{FF2B5EF4-FFF2-40B4-BE49-F238E27FC236}">
                <a16:creationId xmlns:a16="http://schemas.microsoft.com/office/drawing/2014/main" id="{AF938214-847B-4737-BD2A-331017AAC4EE}"/>
              </a:ext>
            </a:extLst>
          </p:cNvPr>
          <p:cNvGrpSpPr/>
          <p:nvPr/>
        </p:nvGrpSpPr>
        <p:grpSpPr>
          <a:xfrm>
            <a:off x="5561153" y="4919170"/>
            <a:ext cx="252000" cy="224357"/>
            <a:chOff x="3544060" y="3585826"/>
            <a:chExt cx="252000" cy="224357"/>
          </a:xfrm>
        </p:grpSpPr>
        <p:sp>
          <p:nvSpPr>
            <p:cNvPr id="157" name="楕円 156">
              <a:extLst>
                <a:ext uri="{FF2B5EF4-FFF2-40B4-BE49-F238E27FC236}">
                  <a16:creationId xmlns:a16="http://schemas.microsoft.com/office/drawing/2014/main" id="{F03D2731-9574-4BA6-BAA5-6B5AB430E4F0}"/>
                </a:ext>
              </a:extLst>
            </p:cNvPr>
            <p:cNvSpPr>
              <a:spLocks noChangeAspect="1"/>
            </p:cNvSpPr>
            <p:nvPr/>
          </p:nvSpPr>
          <p:spPr>
            <a:xfrm>
              <a:off x="3587026" y="3615655"/>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テキスト ボックス 159">
              <a:extLst>
                <a:ext uri="{FF2B5EF4-FFF2-40B4-BE49-F238E27FC236}">
                  <a16:creationId xmlns:a16="http://schemas.microsoft.com/office/drawing/2014/main" id="{65BD469D-6666-4BC8-A2A1-5F7F5CA98BE2}"/>
                </a:ext>
              </a:extLst>
            </p:cNvPr>
            <p:cNvSpPr txBox="1"/>
            <p:nvPr/>
          </p:nvSpPr>
          <p:spPr>
            <a:xfrm>
              <a:off x="3544060" y="3585826"/>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1"/>
                  </a:solidFill>
                  <a:latin typeface="BIZ UDPゴシック" panose="020B0400000000000000" pitchFamily="50" charset="-128"/>
                  <a:ea typeface="BIZ UDPゴシック" panose="020B0400000000000000" pitchFamily="50" charset="-128"/>
                </a:rPr>
                <a:t>４</a:t>
              </a:r>
              <a:endParaRPr kumimoji="1" lang="en-US" altLang="ja-JP" sz="900" b="1" dirty="0">
                <a:solidFill>
                  <a:schemeClr val="accent1"/>
                </a:solidFill>
                <a:latin typeface="BIZ UDPゴシック" panose="020B0400000000000000" pitchFamily="50" charset="-128"/>
                <a:ea typeface="BIZ UDPゴシック" panose="020B0400000000000000" pitchFamily="50" charset="-128"/>
              </a:endParaRPr>
            </a:p>
          </p:txBody>
        </p:sp>
      </p:grpSp>
      <p:grpSp>
        <p:nvGrpSpPr>
          <p:cNvPr id="161" name="グループ化 160">
            <a:extLst>
              <a:ext uri="{FF2B5EF4-FFF2-40B4-BE49-F238E27FC236}">
                <a16:creationId xmlns:a16="http://schemas.microsoft.com/office/drawing/2014/main" id="{29C32A01-1F51-42E2-80FE-528B0F5B6536}"/>
              </a:ext>
            </a:extLst>
          </p:cNvPr>
          <p:cNvGrpSpPr/>
          <p:nvPr/>
        </p:nvGrpSpPr>
        <p:grpSpPr>
          <a:xfrm>
            <a:off x="2651527" y="4911120"/>
            <a:ext cx="252000" cy="224357"/>
            <a:chOff x="3544060" y="3585826"/>
            <a:chExt cx="252000" cy="224357"/>
          </a:xfrm>
        </p:grpSpPr>
        <p:sp>
          <p:nvSpPr>
            <p:cNvPr id="162" name="楕円 161">
              <a:extLst>
                <a:ext uri="{FF2B5EF4-FFF2-40B4-BE49-F238E27FC236}">
                  <a16:creationId xmlns:a16="http://schemas.microsoft.com/office/drawing/2014/main" id="{E8190FFD-888D-4E11-BC6F-7F5D5773D616}"/>
                </a:ext>
              </a:extLst>
            </p:cNvPr>
            <p:cNvSpPr>
              <a:spLocks noChangeAspect="1"/>
            </p:cNvSpPr>
            <p:nvPr/>
          </p:nvSpPr>
          <p:spPr>
            <a:xfrm>
              <a:off x="3587026" y="3615655"/>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テキスト ボックス 162">
              <a:extLst>
                <a:ext uri="{FF2B5EF4-FFF2-40B4-BE49-F238E27FC236}">
                  <a16:creationId xmlns:a16="http://schemas.microsoft.com/office/drawing/2014/main" id="{B00AECD0-EE15-469C-B873-FE3D620136CB}"/>
                </a:ext>
              </a:extLst>
            </p:cNvPr>
            <p:cNvSpPr txBox="1"/>
            <p:nvPr/>
          </p:nvSpPr>
          <p:spPr>
            <a:xfrm>
              <a:off x="3544060" y="3585826"/>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1"/>
                  </a:solidFill>
                  <a:latin typeface="BIZ UDPゴシック" panose="020B0400000000000000" pitchFamily="50" charset="-128"/>
                  <a:ea typeface="BIZ UDPゴシック" panose="020B0400000000000000" pitchFamily="50" charset="-128"/>
                </a:rPr>
                <a:t>５</a:t>
              </a:r>
              <a:endParaRPr kumimoji="1" lang="en-US" altLang="ja-JP" sz="900" b="1" dirty="0">
                <a:solidFill>
                  <a:schemeClr val="accent1"/>
                </a:solidFill>
                <a:latin typeface="BIZ UDPゴシック" panose="020B0400000000000000" pitchFamily="50" charset="-128"/>
                <a:ea typeface="BIZ UDPゴシック" panose="020B0400000000000000" pitchFamily="50" charset="-128"/>
              </a:endParaRPr>
            </a:p>
          </p:txBody>
        </p:sp>
      </p:grpSp>
      <p:grpSp>
        <p:nvGrpSpPr>
          <p:cNvPr id="164" name="グループ化 163">
            <a:extLst>
              <a:ext uri="{FF2B5EF4-FFF2-40B4-BE49-F238E27FC236}">
                <a16:creationId xmlns:a16="http://schemas.microsoft.com/office/drawing/2014/main" id="{FF60AF54-CD4A-419F-885E-B35C9A24A802}"/>
              </a:ext>
            </a:extLst>
          </p:cNvPr>
          <p:cNvGrpSpPr/>
          <p:nvPr/>
        </p:nvGrpSpPr>
        <p:grpSpPr>
          <a:xfrm>
            <a:off x="4085883" y="2960418"/>
            <a:ext cx="252000" cy="224357"/>
            <a:chOff x="3544060" y="3585826"/>
            <a:chExt cx="252000" cy="224357"/>
          </a:xfrm>
        </p:grpSpPr>
        <p:sp>
          <p:nvSpPr>
            <p:cNvPr id="165" name="楕円 164">
              <a:extLst>
                <a:ext uri="{FF2B5EF4-FFF2-40B4-BE49-F238E27FC236}">
                  <a16:creationId xmlns:a16="http://schemas.microsoft.com/office/drawing/2014/main" id="{BF0F956B-C9BD-4AD3-BDC2-3DDB2F6B77D9}"/>
                </a:ext>
              </a:extLst>
            </p:cNvPr>
            <p:cNvSpPr>
              <a:spLocks noChangeAspect="1"/>
            </p:cNvSpPr>
            <p:nvPr/>
          </p:nvSpPr>
          <p:spPr>
            <a:xfrm>
              <a:off x="3587026" y="3615655"/>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テキスト ボックス 166">
              <a:extLst>
                <a:ext uri="{FF2B5EF4-FFF2-40B4-BE49-F238E27FC236}">
                  <a16:creationId xmlns:a16="http://schemas.microsoft.com/office/drawing/2014/main" id="{0F0B1881-C952-48EF-BDB2-546D0CF065CC}"/>
                </a:ext>
              </a:extLst>
            </p:cNvPr>
            <p:cNvSpPr txBox="1"/>
            <p:nvPr/>
          </p:nvSpPr>
          <p:spPr>
            <a:xfrm>
              <a:off x="3544060" y="3585826"/>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1"/>
                  </a:solidFill>
                  <a:latin typeface="BIZ UDPゴシック" panose="020B0400000000000000" pitchFamily="50" charset="-128"/>
                  <a:ea typeface="BIZ UDPゴシック" panose="020B0400000000000000" pitchFamily="50" charset="-128"/>
                </a:rPr>
                <a:t>１</a:t>
              </a:r>
              <a:endParaRPr kumimoji="1" lang="en-US" altLang="ja-JP" sz="900" b="1" dirty="0">
                <a:solidFill>
                  <a:schemeClr val="accent1"/>
                </a:solidFill>
                <a:latin typeface="BIZ UDPゴシック" panose="020B0400000000000000" pitchFamily="50" charset="-128"/>
                <a:ea typeface="BIZ UDPゴシック" panose="020B0400000000000000" pitchFamily="50" charset="-128"/>
              </a:endParaRPr>
            </a:p>
          </p:txBody>
        </p:sp>
      </p:grpSp>
      <p:grpSp>
        <p:nvGrpSpPr>
          <p:cNvPr id="168" name="グループ化 167">
            <a:extLst>
              <a:ext uri="{FF2B5EF4-FFF2-40B4-BE49-F238E27FC236}">
                <a16:creationId xmlns:a16="http://schemas.microsoft.com/office/drawing/2014/main" id="{939B4084-C752-4BDC-BE4C-ACE24FE5A81D}"/>
              </a:ext>
            </a:extLst>
          </p:cNvPr>
          <p:cNvGrpSpPr/>
          <p:nvPr/>
        </p:nvGrpSpPr>
        <p:grpSpPr>
          <a:xfrm>
            <a:off x="400329" y="1312696"/>
            <a:ext cx="252000" cy="224357"/>
            <a:chOff x="3540201" y="3586472"/>
            <a:chExt cx="252000" cy="224357"/>
          </a:xfrm>
        </p:grpSpPr>
        <p:sp>
          <p:nvSpPr>
            <p:cNvPr id="169" name="楕円 168">
              <a:extLst>
                <a:ext uri="{FF2B5EF4-FFF2-40B4-BE49-F238E27FC236}">
                  <a16:creationId xmlns:a16="http://schemas.microsoft.com/office/drawing/2014/main" id="{5573C199-DA0D-4C2E-8F37-048F1F6BDE2A}"/>
                </a:ext>
              </a:extLst>
            </p:cNvPr>
            <p:cNvSpPr>
              <a:spLocks noChangeAspect="1"/>
            </p:cNvSpPr>
            <p:nvPr/>
          </p:nvSpPr>
          <p:spPr>
            <a:xfrm>
              <a:off x="3587026" y="3615655"/>
              <a:ext cx="180000" cy="180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テキスト ボックス 169">
              <a:extLst>
                <a:ext uri="{FF2B5EF4-FFF2-40B4-BE49-F238E27FC236}">
                  <a16:creationId xmlns:a16="http://schemas.microsoft.com/office/drawing/2014/main" id="{F37308DB-AEB9-4537-BA2E-CC39ADA63ED8}"/>
                </a:ext>
              </a:extLst>
            </p:cNvPr>
            <p:cNvSpPr txBox="1"/>
            <p:nvPr/>
          </p:nvSpPr>
          <p:spPr>
            <a:xfrm>
              <a:off x="3540201" y="3586472"/>
              <a:ext cx="252000" cy="224357"/>
            </a:xfrm>
            <a:prstGeom prst="rect">
              <a:avLst/>
            </a:prstGeom>
            <a:noFill/>
            <a:ln w="19050">
              <a:noFill/>
              <a:prstDash val="solid"/>
            </a:ln>
          </p:spPr>
          <p:txBody>
            <a:bodyPr wrap="square" rtlCol="0">
              <a:spAutoFit/>
            </a:bodyPr>
            <a:lstStyle/>
            <a:p>
              <a:pPr>
                <a:lnSpc>
                  <a:spcPts val="1200"/>
                </a:lnSpc>
              </a:pPr>
              <a:r>
                <a:rPr kumimoji="1" lang="en-US" altLang="ja-JP" sz="900" b="1" dirty="0">
                  <a:solidFill>
                    <a:schemeClr val="accent2"/>
                  </a:solidFill>
                  <a:latin typeface="BIZ UDPゴシック" panose="020B0400000000000000" pitchFamily="50" charset="-128"/>
                  <a:ea typeface="BIZ UDPゴシック" panose="020B0400000000000000" pitchFamily="50" charset="-128"/>
                </a:rPr>
                <a:t>6</a:t>
              </a:r>
            </a:p>
          </p:txBody>
        </p:sp>
      </p:grpSp>
      <p:grpSp>
        <p:nvGrpSpPr>
          <p:cNvPr id="171" name="グループ化 170">
            <a:extLst>
              <a:ext uri="{FF2B5EF4-FFF2-40B4-BE49-F238E27FC236}">
                <a16:creationId xmlns:a16="http://schemas.microsoft.com/office/drawing/2014/main" id="{E6E1607A-EFED-4BE3-A75A-CEDD08076F54}"/>
              </a:ext>
            </a:extLst>
          </p:cNvPr>
          <p:cNvGrpSpPr/>
          <p:nvPr/>
        </p:nvGrpSpPr>
        <p:grpSpPr>
          <a:xfrm>
            <a:off x="393862" y="3024187"/>
            <a:ext cx="252000" cy="224357"/>
            <a:chOff x="3551026" y="3592020"/>
            <a:chExt cx="252000" cy="224357"/>
          </a:xfrm>
        </p:grpSpPr>
        <p:sp>
          <p:nvSpPr>
            <p:cNvPr id="172" name="楕円 171">
              <a:extLst>
                <a:ext uri="{FF2B5EF4-FFF2-40B4-BE49-F238E27FC236}">
                  <a16:creationId xmlns:a16="http://schemas.microsoft.com/office/drawing/2014/main" id="{1100F7F3-87D9-49D2-B44E-BCCF35002611}"/>
                </a:ext>
              </a:extLst>
            </p:cNvPr>
            <p:cNvSpPr>
              <a:spLocks noChangeAspect="1"/>
            </p:cNvSpPr>
            <p:nvPr/>
          </p:nvSpPr>
          <p:spPr>
            <a:xfrm>
              <a:off x="3587026" y="3615655"/>
              <a:ext cx="180000" cy="180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テキスト ボックス 172">
              <a:extLst>
                <a:ext uri="{FF2B5EF4-FFF2-40B4-BE49-F238E27FC236}">
                  <a16:creationId xmlns:a16="http://schemas.microsoft.com/office/drawing/2014/main" id="{7D12FCB0-1E74-4439-90DE-957095831C2D}"/>
                </a:ext>
              </a:extLst>
            </p:cNvPr>
            <p:cNvSpPr txBox="1"/>
            <p:nvPr/>
          </p:nvSpPr>
          <p:spPr>
            <a:xfrm>
              <a:off x="3551026" y="3592020"/>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1"/>
                  </a:solidFill>
                  <a:latin typeface="BIZ UDPゴシック" panose="020B0400000000000000" pitchFamily="50" charset="-128"/>
                  <a:ea typeface="BIZ UDPゴシック" panose="020B0400000000000000" pitchFamily="50" charset="-128"/>
                </a:rPr>
                <a:t>５</a:t>
              </a:r>
              <a:endParaRPr kumimoji="1" lang="en-US" altLang="ja-JP" sz="900" b="1" dirty="0">
                <a:solidFill>
                  <a:schemeClr val="accent1"/>
                </a:solidFill>
                <a:latin typeface="BIZ UDPゴシック" panose="020B0400000000000000" pitchFamily="50" charset="-128"/>
                <a:ea typeface="BIZ UDPゴシック" panose="020B0400000000000000" pitchFamily="50" charset="-128"/>
              </a:endParaRPr>
            </a:p>
          </p:txBody>
        </p:sp>
      </p:grpSp>
      <p:grpSp>
        <p:nvGrpSpPr>
          <p:cNvPr id="174" name="グループ化 173">
            <a:extLst>
              <a:ext uri="{FF2B5EF4-FFF2-40B4-BE49-F238E27FC236}">
                <a16:creationId xmlns:a16="http://schemas.microsoft.com/office/drawing/2014/main" id="{472EFA7E-7262-418A-BF3D-780DBC2D6139}"/>
              </a:ext>
            </a:extLst>
          </p:cNvPr>
          <p:cNvGrpSpPr/>
          <p:nvPr/>
        </p:nvGrpSpPr>
        <p:grpSpPr>
          <a:xfrm>
            <a:off x="6248615" y="2232852"/>
            <a:ext cx="252000" cy="224357"/>
            <a:chOff x="3544060" y="3582965"/>
            <a:chExt cx="252000" cy="224357"/>
          </a:xfrm>
        </p:grpSpPr>
        <p:sp>
          <p:nvSpPr>
            <p:cNvPr id="175" name="楕円 174">
              <a:extLst>
                <a:ext uri="{FF2B5EF4-FFF2-40B4-BE49-F238E27FC236}">
                  <a16:creationId xmlns:a16="http://schemas.microsoft.com/office/drawing/2014/main" id="{54E4D99E-5633-46C3-AD76-A1AE52A5BC46}"/>
                </a:ext>
              </a:extLst>
            </p:cNvPr>
            <p:cNvSpPr>
              <a:spLocks noChangeAspect="1"/>
            </p:cNvSpPr>
            <p:nvPr/>
          </p:nvSpPr>
          <p:spPr>
            <a:xfrm>
              <a:off x="3587026" y="3615655"/>
              <a:ext cx="180000" cy="180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テキスト ボックス 175">
              <a:extLst>
                <a:ext uri="{FF2B5EF4-FFF2-40B4-BE49-F238E27FC236}">
                  <a16:creationId xmlns:a16="http://schemas.microsoft.com/office/drawing/2014/main" id="{FB16DA87-F92E-4571-AEBD-44FE91D9EAD6}"/>
                </a:ext>
              </a:extLst>
            </p:cNvPr>
            <p:cNvSpPr txBox="1"/>
            <p:nvPr/>
          </p:nvSpPr>
          <p:spPr>
            <a:xfrm>
              <a:off x="3544060" y="3582965"/>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1"/>
                  </a:solidFill>
                  <a:latin typeface="BIZ UDPゴシック" panose="020B0400000000000000" pitchFamily="50" charset="-128"/>
                  <a:ea typeface="BIZ UDPゴシック" panose="020B0400000000000000" pitchFamily="50" charset="-128"/>
                </a:rPr>
                <a:t>１</a:t>
              </a:r>
              <a:endParaRPr kumimoji="1" lang="en-US" altLang="ja-JP" sz="900" b="1" dirty="0">
                <a:solidFill>
                  <a:schemeClr val="accent1"/>
                </a:solidFill>
                <a:latin typeface="BIZ UDPゴシック" panose="020B0400000000000000" pitchFamily="50" charset="-128"/>
                <a:ea typeface="BIZ UDPゴシック" panose="020B0400000000000000" pitchFamily="50" charset="-128"/>
              </a:endParaRPr>
            </a:p>
          </p:txBody>
        </p:sp>
      </p:grpSp>
      <p:grpSp>
        <p:nvGrpSpPr>
          <p:cNvPr id="177" name="グループ化 176">
            <a:extLst>
              <a:ext uri="{FF2B5EF4-FFF2-40B4-BE49-F238E27FC236}">
                <a16:creationId xmlns:a16="http://schemas.microsoft.com/office/drawing/2014/main" id="{D82D3CB4-F4CA-47E3-844D-EBEE23E03664}"/>
              </a:ext>
            </a:extLst>
          </p:cNvPr>
          <p:cNvGrpSpPr/>
          <p:nvPr/>
        </p:nvGrpSpPr>
        <p:grpSpPr>
          <a:xfrm>
            <a:off x="7996578" y="4091876"/>
            <a:ext cx="252000" cy="224357"/>
            <a:chOff x="3536348" y="3593703"/>
            <a:chExt cx="252000" cy="224357"/>
          </a:xfrm>
        </p:grpSpPr>
        <p:sp>
          <p:nvSpPr>
            <p:cNvPr id="178" name="楕円 177">
              <a:extLst>
                <a:ext uri="{FF2B5EF4-FFF2-40B4-BE49-F238E27FC236}">
                  <a16:creationId xmlns:a16="http://schemas.microsoft.com/office/drawing/2014/main" id="{D859A05F-A810-43A8-A2A6-70AEF7CA47B7}"/>
                </a:ext>
              </a:extLst>
            </p:cNvPr>
            <p:cNvSpPr>
              <a:spLocks noChangeAspect="1"/>
            </p:cNvSpPr>
            <p:nvPr/>
          </p:nvSpPr>
          <p:spPr>
            <a:xfrm>
              <a:off x="3587026" y="3615655"/>
              <a:ext cx="180000" cy="180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テキスト ボックス 178">
              <a:extLst>
                <a:ext uri="{FF2B5EF4-FFF2-40B4-BE49-F238E27FC236}">
                  <a16:creationId xmlns:a16="http://schemas.microsoft.com/office/drawing/2014/main" id="{95303E50-EC22-4723-A6FF-4CBE64E49AE6}"/>
                </a:ext>
              </a:extLst>
            </p:cNvPr>
            <p:cNvSpPr txBox="1"/>
            <p:nvPr/>
          </p:nvSpPr>
          <p:spPr>
            <a:xfrm>
              <a:off x="3536348" y="3593703"/>
              <a:ext cx="252000" cy="224357"/>
            </a:xfrm>
            <a:prstGeom prst="rect">
              <a:avLst/>
            </a:prstGeom>
            <a:noFill/>
            <a:ln w="19050">
              <a:noFill/>
              <a:prstDash val="solid"/>
            </a:ln>
          </p:spPr>
          <p:txBody>
            <a:bodyPr wrap="square" rtlCol="0">
              <a:spAutoFit/>
            </a:bodyPr>
            <a:lstStyle/>
            <a:p>
              <a:pPr>
                <a:lnSpc>
                  <a:spcPts val="1200"/>
                </a:lnSpc>
              </a:pPr>
              <a:r>
                <a:rPr kumimoji="1" lang="en-US" altLang="ja-JP" sz="900" b="1" dirty="0">
                  <a:solidFill>
                    <a:schemeClr val="accent1"/>
                  </a:solidFill>
                  <a:latin typeface="BIZ UDPゴシック" panose="020B0400000000000000" pitchFamily="50" charset="-128"/>
                  <a:ea typeface="BIZ UDPゴシック" panose="020B0400000000000000" pitchFamily="50" charset="-128"/>
                </a:rPr>
                <a:t>2</a:t>
              </a:r>
            </a:p>
          </p:txBody>
        </p:sp>
      </p:grpSp>
      <p:grpSp>
        <p:nvGrpSpPr>
          <p:cNvPr id="180" name="グループ化 179">
            <a:extLst>
              <a:ext uri="{FF2B5EF4-FFF2-40B4-BE49-F238E27FC236}">
                <a16:creationId xmlns:a16="http://schemas.microsoft.com/office/drawing/2014/main" id="{48B69778-04E5-4386-A286-686AB944F7CC}"/>
              </a:ext>
            </a:extLst>
          </p:cNvPr>
          <p:cNvGrpSpPr/>
          <p:nvPr/>
        </p:nvGrpSpPr>
        <p:grpSpPr>
          <a:xfrm>
            <a:off x="8040438" y="5422288"/>
            <a:ext cx="252000" cy="224357"/>
            <a:chOff x="3550509" y="3589594"/>
            <a:chExt cx="252000" cy="224357"/>
          </a:xfrm>
        </p:grpSpPr>
        <p:sp>
          <p:nvSpPr>
            <p:cNvPr id="181" name="楕円 180">
              <a:extLst>
                <a:ext uri="{FF2B5EF4-FFF2-40B4-BE49-F238E27FC236}">
                  <a16:creationId xmlns:a16="http://schemas.microsoft.com/office/drawing/2014/main" id="{10F9C60C-0F99-49E2-9116-5A6DFAA5E8DF}"/>
                </a:ext>
              </a:extLst>
            </p:cNvPr>
            <p:cNvSpPr>
              <a:spLocks noChangeAspect="1"/>
            </p:cNvSpPr>
            <p:nvPr/>
          </p:nvSpPr>
          <p:spPr>
            <a:xfrm>
              <a:off x="3587026" y="3615655"/>
              <a:ext cx="180000" cy="180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テキスト ボックス 181">
              <a:extLst>
                <a:ext uri="{FF2B5EF4-FFF2-40B4-BE49-F238E27FC236}">
                  <a16:creationId xmlns:a16="http://schemas.microsoft.com/office/drawing/2014/main" id="{46DB2E3B-1CAE-49D0-8AB8-81883E54B1B8}"/>
                </a:ext>
              </a:extLst>
            </p:cNvPr>
            <p:cNvSpPr txBox="1"/>
            <p:nvPr/>
          </p:nvSpPr>
          <p:spPr>
            <a:xfrm>
              <a:off x="3550509" y="3589594"/>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1"/>
                  </a:solidFill>
                  <a:latin typeface="BIZ UDPゴシック" panose="020B0400000000000000" pitchFamily="50" charset="-128"/>
                  <a:ea typeface="BIZ UDPゴシック" panose="020B0400000000000000" pitchFamily="50" charset="-128"/>
                </a:rPr>
                <a:t>３</a:t>
              </a:r>
              <a:endParaRPr kumimoji="1" lang="en-US" altLang="ja-JP" sz="900" b="1" dirty="0">
                <a:solidFill>
                  <a:schemeClr val="accent1"/>
                </a:solidFill>
                <a:latin typeface="BIZ UDPゴシック" panose="020B0400000000000000" pitchFamily="50" charset="-128"/>
                <a:ea typeface="BIZ UDPゴシック" panose="020B0400000000000000" pitchFamily="50" charset="-128"/>
              </a:endParaRPr>
            </a:p>
          </p:txBody>
        </p:sp>
      </p:grpSp>
      <p:sp>
        <p:nvSpPr>
          <p:cNvPr id="108" name="正方形/長方形 107">
            <a:extLst>
              <a:ext uri="{FF2B5EF4-FFF2-40B4-BE49-F238E27FC236}">
                <a16:creationId xmlns:a16="http://schemas.microsoft.com/office/drawing/2014/main" id="{B1E0B2C2-2CC8-40D1-9E17-61F1BF97D5AC}"/>
              </a:ext>
            </a:extLst>
          </p:cNvPr>
          <p:cNvSpPr/>
          <p:nvPr/>
        </p:nvSpPr>
        <p:spPr>
          <a:xfrm>
            <a:off x="5531588" y="5264502"/>
            <a:ext cx="1322699" cy="1356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A71847A8-F868-4623-92A8-9DFE1B220B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69121" y="5288352"/>
            <a:ext cx="1266501" cy="1379459"/>
          </a:xfrm>
          <a:prstGeom prst="rect">
            <a:avLst/>
          </a:prstGeom>
        </p:spPr>
      </p:pic>
      <p:sp>
        <p:nvSpPr>
          <p:cNvPr id="102" name="テキスト ボックス 101">
            <a:extLst>
              <a:ext uri="{FF2B5EF4-FFF2-40B4-BE49-F238E27FC236}">
                <a16:creationId xmlns:a16="http://schemas.microsoft.com/office/drawing/2014/main" id="{AD0B8729-7486-415F-98A3-4B16C67D9988}"/>
              </a:ext>
            </a:extLst>
          </p:cNvPr>
          <p:cNvSpPr txBox="1"/>
          <p:nvPr/>
        </p:nvSpPr>
        <p:spPr>
          <a:xfrm>
            <a:off x="5741159" y="5268942"/>
            <a:ext cx="1217664" cy="369332"/>
          </a:xfrm>
          <a:prstGeom prst="rect">
            <a:avLst/>
          </a:prstGeom>
          <a:noFill/>
          <a:ln w="19050">
            <a:noFill/>
            <a:prstDash val="solid"/>
          </a:ln>
        </p:spPr>
        <p:txBody>
          <a:bodyPr wrap="square" rtlCol="0">
            <a:spAutoFit/>
          </a:bodyPr>
          <a:lstStyle/>
          <a:p>
            <a:r>
              <a:rPr kumimoji="1" lang="ja-JP" altLang="en-US" sz="9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寝屋川市</a:t>
            </a:r>
            <a:endParaRPr kumimoji="1" lang="en-US" altLang="ja-JP" sz="9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r>
              <a:rPr kumimoji="1" lang="ja-JP" altLang="en-US" sz="9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サービスゲート</a:t>
            </a:r>
            <a:endParaRPr kumimoji="1" lang="en-US" altLang="ja-JP" sz="9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grpSp>
        <p:nvGrpSpPr>
          <p:cNvPr id="183" name="グループ化 182">
            <a:extLst>
              <a:ext uri="{FF2B5EF4-FFF2-40B4-BE49-F238E27FC236}">
                <a16:creationId xmlns:a16="http://schemas.microsoft.com/office/drawing/2014/main" id="{02BA6842-4999-48E8-997F-FE137BFD4CDA}"/>
              </a:ext>
            </a:extLst>
          </p:cNvPr>
          <p:cNvGrpSpPr/>
          <p:nvPr/>
        </p:nvGrpSpPr>
        <p:grpSpPr>
          <a:xfrm>
            <a:off x="5552052" y="5362540"/>
            <a:ext cx="252000" cy="224357"/>
            <a:chOff x="3537494" y="3590433"/>
            <a:chExt cx="252000" cy="224357"/>
          </a:xfrm>
        </p:grpSpPr>
        <p:sp>
          <p:nvSpPr>
            <p:cNvPr id="184" name="楕円 183">
              <a:extLst>
                <a:ext uri="{FF2B5EF4-FFF2-40B4-BE49-F238E27FC236}">
                  <a16:creationId xmlns:a16="http://schemas.microsoft.com/office/drawing/2014/main" id="{B67F165B-67BE-4BD9-8827-9930164B47C4}"/>
                </a:ext>
              </a:extLst>
            </p:cNvPr>
            <p:cNvSpPr>
              <a:spLocks noChangeAspect="1"/>
            </p:cNvSpPr>
            <p:nvPr/>
          </p:nvSpPr>
          <p:spPr>
            <a:xfrm>
              <a:off x="3587026" y="3615655"/>
              <a:ext cx="180000" cy="180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テキスト ボックス 184">
              <a:extLst>
                <a:ext uri="{FF2B5EF4-FFF2-40B4-BE49-F238E27FC236}">
                  <a16:creationId xmlns:a16="http://schemas.microsoft.com/office/drawing/2014/main" id="{1646FC77-63D8-4A55-ABA3-A31FD19D5E6E}"/>
                </a:ext>
              </a:extLst>
            </p:cNvPr>
            <p:cNvSpPr txBox="1"/>
            <p:nvPr/>
          </p:nvSpPr>
          <p:spPr>
            <a:xfrm>
              <a:off x="3537494" y="3590433"/>
              <a:ext cx="252000" cy="224357"/>
            </a:xfrm>
            <a:prstGeom prst="rect">
              <a:avLst/>
            </a:prstGeom>
            <a:noFill/>
            <a:ln w="19050">
              <a:noFill/>
              <a:prstDash val="solid"/>
            </a:ln>
          </p:spPr>
          <p:txBody>
            <a:bodyPr wrap="square" rtlCol="0">
              <a:spAutoFit/>
            </a:bodyPr>
            <a:lstStyle/>
            <a:p>
              <a:pPr>
                <a:lnSpc>
                  <a:spcPts val="1200"/>
                </a:lnSpc>
              </a:pPr>
              <a:r>
                <a:rPr kumimoji="1" lang="ja-JP" altLang="en-US" sz="900" b="1" dirty="0">
                  <a:solidFill>
                    <a:schemeClr val="accent1"/>
                  </a:solidFill>
                  <a:latin typeface="BIZ UDPゴシック" panose="020B0400000000000000" pitchFamily="50" charset="-128"/>
                  <a:ea typeface="BIZ UDPゴシック" panose="020B0400000000000000" pitchFamily="50" charset="-128"/>
                </a:rPr>
                <a:t>４</a:t>
              </a:r>
              <a:endParaRPr kumimoji="1" lang="en-US" altLang="ja-JP" sz="900" b="1" dirty="0">
                <a:solidFill>
                  <a:schemeClr val="accent1"/>
                </a:solidFill>
                <a:latin typeface="BIZ UDPゴシック" panose="020B0400000000000000" pitchFamily="50" charset="-128"/>
                <a:ea typeface="BIZ UDPゴシック" panose="020B0400000000000000" pitchFamily="50" charset="-128"/>
              </a:endParaRPr>
            </a:p>
          </p:txBody>
        </p:sp>
      </p:grpSp>
      <p:sp>
        <p:nvSpPr>
          <p:cNvPr id="9" name="スライド番号プレースホルダー 8">
            <a:extLst>
              <a:ext uri="{FF2B5EF4-FFF2-40B4-BE49-F238E27FC236}">
                <a16:creationId xmlns:a16="http://schemas.microsoft.com/office/drawing/2014/main" id="{781CF13E-4E85-4EE3-8B38-F4D6114606BE}"/>
              </a:ext>
            </a:extLst>
          </p:cNvPr>
          <p:cNvSpPr>
            <a:spLocks noGrp="1"/>
          </p:cNvSpPr>
          <p:nvPr>
            <p:ph type="sldNum" sz="quarter" idx="12"/>
          </p:nvPr>
        </p:nvSpPr>
        <p:spPr>
          <a:xfrm>
            <a:off x="7673314" y="6490281"/>
            <a:ext cx="2228850" cy="365125"/>
          </a:xfrm>
        </p:spPr>
        <p:txBody>
          <a:bodyPr/>
          <a:lstStyle/>
          <a:p>
            <a:fld id="{05720D09-02D9-493F-BFD8-755F45F86CE8}" type="slidenum">
              <a:rPr kumimoji="1" lang="ja-JP" altLang="en-US" smtClean="0"/>
              <a:t>6</a:t>
            </a:fld>
            <a:endParaRPr kumimoji="1" lang="ja-JP" altLang="en-US" dirty="0"/>
          </a:p>
        </p:txBody>
      </p:sp>
    </p:spTree>
    <p:extLst>
      <p:ext uri="{BB962C8B-B14F-4D97-AF65-F5344CB8AC3E}">
        <p14:creationId xmlns:p14="http://schemas.microsoft.com/office/powerpoint/2010/main" val="946527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DBE4969-D321-4694-8C03-E2DF6E6D8E8C}"/>
              </a:ext>
            </a:extLst>
          </p:cNvPr>
          <p:cNvPicPr>
            <a:picLocks noChangeAspect="1"/>
          </p:cNvPicPr>
          <p:nvPr/>
        </p:nvPicPr>
        <p:blipFill>
          <a:blip r:embed="rId2"/>
          <a:stretch>
            <a:fillRect/>
          </a:stretch>
        </p:blipFill>
        <p:spPr>
          <a:xfrm>
            <a:off x="10982" y="0"/>
            <a:ext cx="9884035" cy="6858000"/>
          </a:xfrm>
          <a:prstGeom prst="rect">
            <a:avLst/>
          </a:prstGeom>
        </p:spPr>
      </p:pic>
    </p:spTree>
    <p:extLst>
      <p:ext uri="{BB962C8B-B14F-4D97-AF65-F5344CB8AC3E}">
        <p14:creationId xmlns:p14="http://schemas.microsoft.com/office/powerpoint/2010/main" val="2575136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5F3062-94E8-45FD-AFAB-C405A6035540}"/>
              </a:ext>
            </a:extLst>
          </p:cNvPr>
          <p:cNvSpPr>
            <a:spLocks noGrp="1"/>
          </p:cNvSpPr>
          <p:nvPr>
            <p:ph type="sldNum" sz="quarter" idx="12"/>
          </p:nvPr>
        </p:nvSpPr>
        <p:spPr>
          <a:xfrm>
            <a:off x="7600492" y="6391275"/>
            <a:ext cx="2228850" cy="365125"/>
          </a:xfrm>
        </p:spPr>
        <p:txBody>
          <a:bodyPr/>
          <a:lstStyle/>
          <a:p>
            <a:fld id="{05720D09-02D9-493F-BFD8-755F45F86CE8}" type="slidenum">
              <a:rPr kumimoji="1" lang="ja-JP" altLang="en-US" b="1" smtClean="0">
                <a:solidFill>
                  <a:schemeClr val="bg1"/>
                </a:solidFill>
              </a:rPr>
              <a:t>8</a:t>
            </a:fld>
            <a:endParaRPr kumimoji="1" lang="ja-JP" altLang="en-US" b="1" dirty="0">
              <a:solidFill>
                <a:schemeClr val="bg1"/>
              </a:solidFill>
            </a:endParaRPr>
          </a:p>
        </p:txBody>
      </p:sp>
      <p:pic>
        <p:nvPicPr>
          <p:cNvPr id="3" name="図 2">
            <a:extLst>
              <a:ext uri="{FF2B5EF4-FFF2-40B4-BE49-F238E27FC236}">
                <a16:creationId xmlns:a16="http://schemas.microsoft.com/office/drawing/2014/main" id="{E22968F7-A736-405C-8E12-DB7285218C83}"/>
              </a:ext>
            </a:extLst>
          </p:cNvPr>
          <p:cNvPicPr>
            <a:picLocks noChangeAspect="1"/>
          </p:cNvPicPr>
          <p:nvPr/>
        </p:nvPicPr>
        <p:blipFill>
          <a:blip r:embed="rId2"/>
          <a:stretch>
            <a:fillRect/>
          </a:stretch>
        </p:blipFill>
        <p:spPr>
          <a:xfrm>
            <a:off x="0" y="2635"/>
            <a:ext cx="9906000" cy="6852729"/>
          </a:xfrm>
          <a:prstGeom prst="rect">
            <a:avLst/>
          </a:prstGeom>
        </p:spPr>
      </p:pic>
    </p:spTree>
    <p:extLst>
      <p:ext uri="{BB962C8B-B14F-4D97-AF65-F5344CB8AC3E}">
        <p14:creationId xmlns:p14="http://schemas.microsoft.com/office/powerpoint/2010/main" val="46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図 60">
            <a:extLst>
              <a:ext uri="{FF2B5EF4-FFF2-40B4-BE49-F238E27FC236}">
                <a16:creationId xmlns:a16="http://schemas.microsoft.com/office/drawing/2014/main" id="{7ADDE1DE-DCB9-4281-98FD-0D2AD0E3B99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p:blipFill>
        <p:spPr>
          <a:xfrm>
            <a:off x="353882" y="759471"/>
            <a:ext cx="9170086" cy="5886242"/>
          </a:xfrm>
          <a:prstGeom prst="rect">
            <a:avLst/>
          </a:prstGeom>
          <a:ln>
            <a:noFill/>
          </a:ln>
        </p:spPr>
      </p:pic>
      <p:pic>
        <p:nvPicPr>
          <p:cNvPr id="7" name="図 6">
            <a:extLst>
              <a:ext uri="{FF2B5EF4-FFF2-40B4-BE49-F238E27FC236}">
                <a16:creationId xmlns:a16="http://schemas.microsoft.com/office/drawing/2014/main" id="{DD90FCFD-7CC5-46AD-A613-6104BABFC5E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4999" y="797826"/>
            <a:ext cx="9170087" cy="5847887"/>
          </a:xfrm>
          <a:prstGeom prst="rect">
            <a:avLst/>
          </a:prstGeom>
        </p:spPr>
      </p:pic>
      <p:sp>
        <p:nvSpPr>
          <p:cNvPr id="63" name="フリーフォーム: 図形 62">
            <a:extLst>
              <a:ext uri="{FF2B5EF4-FFF2-40B4-BE49-F238E27FC236}">
                <a16:creationId xmlns:a16="http://schemas.microsoft.com/office/drawing/2014/main" id="{306D82B9-9768-4788-9CE3-3AD86C65BAF6}"/>
              </a:ext>
            </a:extLst>
          </p:cNvPr>
          <p:cNvSpPr/>
          <p:nvPr/>
        </p:nvSpPr>
        <p:spPr>
          <a:xfrm>
            <a:off x="1099540" y="1902972"/>
            <a:ext cx="1589111" cy="1180168"/>
          </a:xfrm>
          <a:custGeom>
            <a:avLst/>
            <a:gdLst>
              <a:gd name="connsiteX0" fmla="*/ 1102995 w 1102995"/>
              <a:gd name="connsiteY0" fmla="*/ 0 h 819150"/>
              <a:gd name="connsiteX1" fmla="*/ 984885 w 1102995"/>
              <a:gd name="connsiteY1" fmla="*/ 144780 h 819150"/>
              <a:gd name="connsiteX2" fmla="*/ 874395 w 1102995"/>
              <a:gd name="connsiteY2" fmla="*/ 249555 h 819150"/>
              <a:gd name="connsiteX3" fmla="*/ 777240 w 1102995"/>
              <a:gd name="connsiteY3" fmla="*/ 320040 h 819150"/>
              <a:gd name="connsiteX4" fmla="*/ 636270 w 1102995"/>
              <a:gd name="connsiteY4" fmla="*/ 398145 h 819150"/>
              <a:gd name="connsiteX5" fmla="*/ 428625 w 1102995"/>
              <a:gd name="connsiteY5" fmla="*/ 523875 h 819150"/>
              <a:gd name="connsiteX6" fmla="*/ 180975 w 1102995"/>
              <a:gd name="connsiteY6" fmla="*/ 649605 h 819150"/>
              <a:gd name="connsiteX7" fmla="*/ 99060 w 1102995"/>
              <a:gd name="connsiteY7" fmla="*/ 714375 h 819150"/>
              <a:gd name="connsiteX8" fmla="*/ 55245 w 1102995"/>
              <a:gd name="connsiteY8" fmla="*/ 729615 h 819150"/>
              <a:gd name="connsiteX9" fmla="*/ 34290 w 1102995"/>
              <a:gd name="connsiteY9" fmla="*/ 773430 h 819150"/>
              <a:gd name="connsiteX10" fmla="*/ 34290 w 1102995"/>
              <a:gd name="connsiteY10" fmla="*/ 798195 h 819150"/>
              <a:gd name="connsiteX11" fmla="*/ 34290 w 1102995"/>
              <a:gd name="connsiteY11" fmla="*/ 819150 h 819150"/>
              <a:gd name="connsiteX12" fmla="*/ 0 w 1102995"/>
              <a:gd name="connsiteY12" fmla="*/ 746760 h 819150"/>
              <a:gd name="connsiteX13" fmla="*/ 19050 w 1102995"/>
              <a:gd name="connsiteY13" fmla="*/ 680085 h 819150"/>
              <a:gd name="connsiteX14" fmla="*/ 97155 w 1102995"/>
              <a:gd name="connsiteY14" fmla="*/ 594360 h 819150"/>
              <a:gd name="connsiteX15" fmla="*/ 243840 w 1102995"/>
              <a:gd name="connsiteY15" fmla="*/ 487680 h 819150"/>
              <a:gd name="connsiteX16" fmla="*/ 535305 w 1102995"/>
              <a:gd name="connsiteY16" fmla="*/ 308610 h 819150"/>
              <a:gd name="connsiteX17" fmla="*/ 878205 w 1102995"/>
              <a:gd name="connsiteY17" fmla="*/ 118110 h 819150"/>
              <a:gd name="connsiteX18" fmla="*/ 1102995 w 1102995"/>
              <a:gd name="connsiteY18" fmla="*/ 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2995" h="819150">
                <a:moveTo>
                  <a:pt x="1102995" y="0"/>
                </a:moveTo>
                <a:lnTo>
                  <a:pt x="984885" y="144780"/>
                </a:lnTo>
                <a:lnTo>
                  <a:pt x="874395" y="249555"/>
                </a:lnTo>
                <a:lnTo>
                  <a:pt x="777240" y="320040"/>
                </a:lnTo>
                <a:lnTo>
                  <a:pt x="636270" y="398145"/>
                </a:lnTo>
                <a:lnTo>
                  <a:pt x="428625" y="523875"/>
                </a:lnTo>
                <a:lnTo>
                  <a:pt x="180975" y="649605"/>
                </a:lnTo>
                <a:lnTo>
                  <a:pt x="99060" y="714375"/>
                </a:lnTo>
                <a:lnTo>
                  <a:pt x="55245" y="729615"/>
                </a:lnTo>
                <a:lnTo>
                  <a:pt x="34290" y="773430"/>
                </a:lnTo>
                <a:lnTo>
                  <a:pt x="34290" y="798195"/>
                </a:lnTo>
                <a:lnTo>
                  <a:pt x="34290" y="819150"/>
                </a:lnTo>
                <a:lnTo>
                  <a:pt x="0" y="746760"/>
                </a:lnTo>
                <a:lnTo>
                  <a:pt x="19050" y="680085"/>
                </a:lnTo>
                <a:lnTo>
                  <a:pt x="97155" y="594360"/>
                </a:lnTo>
                <a:lnTo>
                  <a:pt x="243840" y="487680"/>
                </a:lnTo>
                <a:lnTo>
                  <a:pt x="535305" y="308610"/>
                </a:lnTo>
                <a:lnTo>
                  <a:pt x="878205" y="118110"/>
                </a:lnTo>
                <a:lnTo>
                  <a:pt x="1102995" y="0"/>
                </a:lnTo>
                <a:close/>
              </a:path>
            </a:pathLst>
          </a:custGeom>
          <a:solidFill>
            <a:srgbClr val="92D050">
              <a:alpha val="70000"/>
            </a:srgb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図形 80">
            <a:extLst>
              <a:ext uri="{FF2B5EF4-FFF2-40B4-BE49-F238E27FC236}">
                <a16:creationId xmlns:a16="http://schemas.microsoft.com/office/drawing/2014/main" id="{C10FF30B-6E96-4A45-880B-AC559AFC5E38}"/>
              </a:ext>
            </a:extLst>
          </p:cNvPr>
          <p:cNvSpPr/>
          <p:nvPr/>
        </p:nvSpPr>
        <p:spPr>
          <a:xfrm>
            <a:off x="2606863" y="1654183"/>
            <a:ext cx="6032166" cy="3639441"/>
          </a:xfrm>
          <a:custGeom>
            <a:avLst/>
            <a:gdLst>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614928 w 4157472"/>
              <a:gd name="connsiteY13" fmla="*/ 1731264 h 2517648"/>
              <a:gd name="connsiteX14" fmla="*/ 2944368 w 4157472"/>
              <a:gd name="connsiteY14" fmla="*/ 1450848 h 2517648"/>
              <a:gd name="connsiteX15" fmla="*/ 2840736 w 4157472"/>
              <a:gd name="connsiteY15" fmla="*/ 1578864 h 2517648"/>
              <a:gd name="connsiteX16" fmla="*/ 3468624 w 4157472"/>
              <a:gd name="connsiteY16" fmla="*/ 1950720 h 2517648"/>
              <a:gd name="connsiteX17" fmla="*/ 3084576 w 4157472"/>
              <a:gd name="connsiteY17" fmla="*/ 2481072 h 2517648"/>
              <a:gd name="connsiteX18" fmla="*/ 2944368 w 4157472"/>
              <a:gd name="connsiteY18" fmla="*/ 2517648 h 2517648"/>
              <a:gd name="connsiteX19" fmla="*/ 2200656 w 4157472"/>
              <a:gd name="connsiteY19" fmla="*/ 2157984 h 2517648"/>
              <a:gd name="connsiteX20" fmla="*/ 1719072 w 4157472"/>
              <a:gd name="connsiteY20" fmla="*/ 1969008 h 2517648"/>
              <a:gd name="connsiteX21" fmla="*/ 1316736 w 4157472"/>
              <a:gd name="connsiteY21" fmla="*/ 1798320 h 2517648"/>
              <a:gd name="connsiteX22" fmla="*/ 1097280 w 4157472"/>
              <a:gd name="connsiteY22" fmla="*/ 1755648 h 2517648"/>
              <a:gd name="connsiteX23" fmla="*/ 786384 w 4157472"/>
              <a:gd name="connsiteY23" fmla="*/ 1633728 h 2517648"/>
              <a:gd name="connsiteX24" fmla="*/ 0 w 4157472"/>
              <a:gd name="connsiteY24"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2543 w 4157472"/>
              <a:gd name="connsiteY13" fmla="*/ 1767459 h 2517648"/>
              <a:gd name="connsiteX14" fmla="*/ 2944368 w 4157472"/>
              <a:gd name="connsiteY14" fmla="*/ 1450848 h 2517648"/>
              <a:gd name="connsiteX15" fmla="*/ 2840736 w 4157472"/>
              <a:gd name="connsiteY15" fmla="*/ 1578864 h 2517648"/>
              <a:gd name="connsiteX16" fmla="*/ 3468624 w 4157472"/>
              <a:gd name="connsiteY16" fmla="*/ 1950720 h 2517648"/>
              <a:gd name="connsiteX17" fmla="*/ 3084576 w 4157472"/>
              <a:gd name="connsiteY17" fmla="*/ 2481072 h 2517648"/>
              <a:gd name="connsiteX18" fmla="*/ 2944368 w 4157472"/>
              <a:gd name="connsiteY18" fmla="*/ 2517648 h 2517648"/>
              <a:gd name="connsiteX19" fmla="*/ 2200656 w 4157472"/>
              <a:gd name="connsiteY19" fmla="*/ 2157984 h 2517648"/>
              <a:gd name="connsiteX20" fmla="*/ 1719072 w 4157472"/>
              <a:gd name="connsiteY20" fmla="*/ 1969008 h 2517648"/>
              <a:gd name="connsiteX21" fmla="*/ 1316736 w 4157472"/>
              <a:gd name="connsiteY21" fmla="*/ 1798320 h 2517648"/>
              <a:gd name="connsiteX22" fmla="*/ 1097280 w 4157472"/>
              <a:gd name="connsiteY22" fmla="*/ 1755648 h 2517648"/>
              <a:gd name="connsiteX23" fmla="*/ 786384 w 4157472"/>
              <a:gd name="connsiteY23" fmla="*/ 1633728 h 2517648"/>
              <a:gd name="connsiteX24" fmla="*/ 0 w 4157472"/>
              <a:gd name="connsiteY24"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2543 w 4157472"/>
              <a:gd name="connsiteY13" fmla="*/ 1767459 h 2517648"/>
              <a:gd name="connsiteX14" fmla="*/ 2944368 w 4157472"/>
              <a:gd name="connsiteY14" fmla="*/ 1450848 h 2517648"/>
              <a:gd name="connsiteX15" fmla="*/ 2840736 w 4157472"/>
              <a:gd name="connsiteY15" fmla="*/ 1578864 h 2517648"/>
              <a:gd name="connsiteX16" fmla="*/ 3468624 w 4157472"/>
              <a:gd name="connsiteY16" fmla="*/ 1950720 h 2517648"/>
              <a:gd name="connsiteX17" fmla="*/ 3084576 w 4157472"/>
              <a:gd name="connsiteY17" fmla="*/ 2481072 h 2517648"/>
              <a:gd name="connsiteX18" fmla="*/ 2944368 w 4157472"/>
              <a:gd name="connsiteY18" fmla="*/ 2517648 h 2517648"/>
              <a:gd name="connsiteX19" fmla="*/ 2200656 w 4157472"/>
              <a:gd name="connsiteY19" fmla="*/ 2157984 h 2517648"/>
              <a:gd name="connsiteX20" fmla="*/ 1719072 w 4157472"/>
              <a:gd name="connsiteY20" fmla="*/ 1969008 h 2517648"/>
              <a:gd name="connsiteX21" fmla="*/ 1316736 w 4157472"/>
              <a:gd name="connsiteY21" fmla="*/ 1798320 h 2517648"/>
              <a:gd name="connsiteX22" fmla="*/ 1097280 w 4157472"/>
              <a:gd name="connsiteY22" fmla="*/ 1755648 h 2517648"/>
              <a:gd name="connsiteX23" fmla="*/ 786384 w 4157472"/>
              <a:gd name="connsiteY23" fmla="*/ 1633728 h 2517648"/>
              <a:gd name="connsiteX24" fmla="*/ 0 w 4157472"/>
              <a:gd name="connsiteY24"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2543 w 4157472"/>
              <a:gd name="connsiteY13" fmla="*/ 1767459 h 2517648"/>
              <a:gd name="connsiteX14" fmla="*/ 2816733 w 4157472"/>
              <a:gd name="connsiteY14" fmla="*/ 1454658 h 2517648"/>
              <a:gd name="connsiteX15" fmla="*/ 2840736 w 4157472"/>
              <a:gd name="connsiteY15" fmla="*/ 1578864 h 2517648"/>
              <a:gd name="connsiteX16" fmla="*/ 3468624 w 4157472"/>
              <a:gd name="connsiteY16" fmla="*/ 1950720 h 2517648"/>
              <a:gd name="connsiteX17" fmla="*/ 3084576 w 4157472"/>
              <a:gd name="connsiteY17" fmla="*/ 2481072 h 2517648"/>
              <a:gd name="connsiteX18" fmla="*/ 2944368 w 4157472"/>
              <a:gd name="connsiteY18" fmla="*/ 2517648 h 2517648"/>
              <a:gd name="connsiteX19" fmla="*/ 2200656 w 4157472"/>
              <a:gd name="connsiteY19" fmla="*/ 2157984 h 2517648"/>
              <a:gd name="connsiteX20" fmla="*/ 1719072 w 4157472"/>
              <a:gd name="connsiteY20" fmla="*/ 1969008 h 2517648"/>
              <a:gd name="connsiteX21" fmla="*/ 1316736 w 4157472"/>
              <a:gd name="connsiteY21" fmla="*/ 1798320 h 2517648"/>
              <a:gd name="connsiteX22" fmla="*/ 1097280 w 4157472"/>
              <a:gd name="connsiteY22" fmla="*/ 1755648 h 2517648"/>
              <a:gd name="connsiteX23" fmla="*/ 786384 w 4157472"/>
              <a:gd name="connsiteY23" fmla="*/ 1633728 h 2517648"/>
              <a:gd name="connsiteX24" fmla="*/ 0 w 4157472"/>
              <a:gd name="connsiteY24"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2543 w 4157472"/>
              <a:gd name="connsiteY13" fmla="*/ 1767459 h 2517648"/>
              <a:gd name="connsiteX14" fmla="*/ 3074289 w 4157472"/>
              <a:gd name="connsiteY14" fmla="*/ 1564386 h 2517648"/>
              <a:gd name="connsiteX15" fmla="*/ 2816733 w 4157472"/>
              <a:gd name="connsiteY15" fmla="*/ 1454658 h 2517648"/>
              <a:gd name="connsiteX16" fmla="*/ 2840736 w 4157472"/>
              <a:gd name="connsiteY16" fmla="*/ 157886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2543 w 4157472"/>
              <a:gd name="connsiteY13" fmla="*/ 1767459 h 2517648"/>
              <a:gd name="connsiteX14" fmla="*/ 3051429 w 4157472"/>
              <a:gd name="connsiteY14" fmla="*/ 1556766 h 2517648"/>
              <a:gd name="connsiteX15" fmla="*/ 2816733 w 4157472"/>
              <a:gd name="connsiteY15" fmla="*/ 1454658 h 2517648"/>
              <a:gd name="connsiteX16" fmla="*/ 2840736 w 4157472"/>
              <a:gd name="connsiteY16" fmla="*/ 157886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51429 w 4157472"/>
              <a:gd name="connsiteY14" fmla="*/ 1556766 h 2517648"/>
              <a:gd name="connsiteX15" fmla="*/ 2816733 w 4157472"/>
              <a:gd name="connsiteY15" fmla="*/ 1454658 h 2517648"/>
              <a:gd name="connsiteX16" fmla="*/ 2840736 w 4157472"/>
              <a:gd name="connsiteY16" fmla="*/ 157886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51429 w 4157472"/>
              <a:gd name="connsiteY14" fmla="*/ 1556766 h 2517648"/>
              <a:gd name="connsiteX15" fmla="*/ 2816733 w 4157472"/>
              <a:gd name="connsiteY15" fmla="*/ 1454658 h 2517648"/>
              <a:gd name="connsiteX16" fmla="*/ 2840736 w 4157472"/>
              <a:gd name="connsiteY16" fmla="*/ 157886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51429 w 4157472"/>
              <a:gd name="connsiteY14" fmla="*/ 1556766 h 2517648"/>
              <a:gd name="connsiteX15" fmla="*/ 2816733 w 4157472"/>
              <a:gd name="connsiteY15" fmla="*/ 145465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16733 w 4157472"/>
              <a:gd name="connsiteY15" fmla="*/ 145465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16733 w 4157472"/>
              <a:gd name="connsiteY15" fmla="*/ 147370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12923 w 4157472"/>
              <a:gd name="connsiteY15" fmla="*/ 149275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12923 w 4157472"/>
              <a:gd name="connsiteY15" fmla="*/ 1479423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12923 w 4157472"/>
              <a:gd name="connsiteY15" fmla="*/ 1479423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57984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63699 h 2517648"/>
              <a:gd name="connsiteX21" fmla="*/ 1719072 w 4157472"/>
              <a:gd name="connsiteY21" fmla="*/ 1969008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63699 h 2517648"/>
              <a:gd name="connsiteX21" fmla="*/ 1719072 w 4157472"/>
              <a:gd name="connsiteY21" fmla="*/ 1951863 h 2517648"/>
              <a:gd name="connsiteX22" fmla="*/ 1316736 w 4157472"/>
              <a:gd name="connsiteY22" fmla="*/ 1798320 h 2517648"/>
              <a:gd name="connsiteX23" fmla="*/ 1097280 w 4157472"/>
              <a:gd name="connsiteY23" fmla="*/ 1755648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63699 h 2517648"/>
              <a:gd name="connsiteX21" fmla="*/ 1719072 w 4157472"/>
              <a:gd name="connsiteY21" fmla="*/ 1951863 h 2517648"/>
              <a:gd name="connsiteX22" fmla="*/ 1316736 w 4157472"/>
              <a:gd name="connsiteY22" fmla="*/ 1798320 h 2517648"/>
              <a:gd name="connsiteX23" fmla="*/ 1061085 w 4157472"/>
              <a:gd name="connsiteY23" fmla="*/ 1723263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63699 h 2517648"/>
              <a:gd name="connsiteX21" fmla="*/ 1719072 w 4157472"/>
              <a:gd name="connsiteY21" fmla="*/ 1951863 h 2517648"/>
              <a:gd name="connsiteX22" fmla="*/ 1314831 w 4157472"/>
              <a:gd name="connsiteY22" fmla="*/ 1815465 h 2517648"/>
              <a:gd name="connsiteX23" fmla="*/ 1061085 w 4157472"/>
              <a:gd name="connsiteY23" fmla="*/ 1723263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63699 h 2517648"/>
              <a:gd name="connsiteX21" fmla="*/ 1719072 w 4157472"/>
              <a:gd name="connsiteY21" fmla="*/ 1959483 h 2517648"/>
              <a:gd name="connsiteX22" fmla="*/ 1314831 w 4157472"/>
              <a:gd name="connsiteY22" fmla="*/ 1815465 h 2517648"/>
              <a:gd name="connsiteX23" fmla="*/ 1061085 w 4157472"/>
              <a:gd name="connsiteY23" fmla="*/ 1723263 h 2517648"/>
              <a:gd name="connsiteX24" fmla="*/ 786384 w 4157472"/>
              <a:gd name="connsiteY24" fmla="*/ 163372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63699 h 2517648"/>
              <a:gd name="connsiteX21" fmla="*/ 1719072 w 4157472"/>
              <a:gd name="connsiteY21" fmla="*/ 1959483 h 2517648"/>
              <a:gd name="connsiteX22" fmla="*/ 1314831 w 4157472"/>
              <a:gd name="connsiteY22" fmla="*/ 1815465 h 2517648"/>
              <a:gd name="connsiteX23" fmla="*/ 1061085 w 4157472"/>
              <a:gd name="connsiteY23" fmla="*/ 1723263 h 2517648"/>
              <a:gd name="connsiteX24" fmla="*/ 599694 w 4157472"/>
              <a:gd name="connsiteY24" fmla="*/ 161467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63699 h 2517648"/>
              <a:gd name="connsiteX21" fmla="*/ 1719072 w 4157472"/>
              <a:gd name="connsiteY21" fmla="*/ 1959483 h 2517648"/>
              <a:gd name="connsiteX22" fmla="*/ 1314831 w 4157472"/>
              <a:gd name="connsiteY22" fmla="*/ 1815465 h 2517648"/>
              <a:gd name="connsiteX23" fmla="*/ 1015365 w 4157472"/>
              <a:gd name="connsiteY23" fmla="*/ 1738503 h 2517648"/>
              <a:gd name="connsiteX24" fmla="*/ 599694 w 4157472"/>
              <a:gd name="connsiteY24" fmla="*/ 161467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63699 h 2517648"/>
              <a:gd name="connsiteX21" fmla="*/ 1719072 w 4157472"/>
              <a:gd name="connsiteY21" fmla="*/ 1959483 h 2517648"/>
              <a:gd name="connsiteX22" fmla="*/ 1312926 w 4157472"/>
              <a:gd name="connsiteY22" fmla="*/ 1832610 h 2517648"/>
              <a:gd name="connsiteX23" fmla="*/ 1015365 w 4157472"/>
              <a:gd name="connsiteY23" fmla="*/ 1738503 h 2517648"/>
              <a:gd name="connsiteX24" fmla="*/ 599694 w 4157472"/>
              <a:gd name="connsiteY24" fmla="*/ 161467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63699 h 2517648"/>
              <a:gd name="connsiteX21" fmla="*/ 1722882 w 4157472"/>
              <a:gd name="connsiteY21" fmla="*/ 1984248 h 2517648"/>
              <a:gd name="connsiteX22" fmla="*/ 1312926 w 4157472"/>
              <a:gd name="connsiteY22" fmla="*/ 1832610 h 2517648"/>
              <a:gd name="connsiteX23" fmla="*/ 1015365 w 4157472"/>
              <a:gd name="connsiteY23" fmla="*/ 1738503 h 2517648"/>
              <a:gd name="connsiteX24" fmla="*/ 599694 w 4157472"/>
              <a:gd name="connsiteY24" fmla="*/ 161467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00656 w 4157472"/>
              <a:gd name="connsiteY20" fmla="*/ 2163699 h 2517648"/>
              <a:gd name="connsiteX21" fmla="*/ 1726692 w 4157472"/>
              <a:gd name="connsiteY21" fmla="*/ 1974723 h 2517648"/>
              <a:gd name="connsiteX22" fmla="*/ 1312926 w 4157472"/>
              <a:gd name="connsiteY22" fmla="*/ 1832610 h 2517648"/>
              <a:gd name="connsiteX23" fmla="*/ 1015365 w 4157472"/>
              <a:gd name="connsiteY23" fmla="*/ 1738503 h 2517648"/>
              <a:gd name="connsiteX24" fmla="*/ 599694 w 4157472"/>
              <a:gd name="connsiteY24" fmla="*/ 1614678 h 2517648"/>
              <a:gd name="connsiteX25" fmla="*/ 0 w 4157472"/>
              <a:gd name="connsiteY25" fmla="*/ 1395984 h 2517648"/>
              <a:gd name="connsiteX0" fmla="*/ 0 w 4157472"/>
              <a:gd name="connsiteY0" fmla="*/ 1395984 h 2517648"/>
              <a:gd name="connsiteX1" fmla="*/ 902208 w 4157472"/>
              <a:gd name="connsiteY1" fmla="*/ 762000 h 2517648"/>
              <a:gd name="connsiteX2" fmla="*/ 786384 w 4157472"/>
              <a:gd name="connsiteY2" fmla="*/ 694944 h 2517648"/>
              <a:gd name="connsiteX3" fmla="*/ 1493520 w 4157472"/>
              <a:gd name="connsiteY3" fmla="*/ 237744 h 2517648"/>
              <a:gd name="connsiteX4" fmla="*/ 1091184 w 4157472"/>
              <a:gd name="connsiteY4" fmla="*/ 115824 h 2517648"/>
              <a:gd name="connsiteX5" fmla="*/ 1639824 w 4157472"/>
              <a:gd name="connsiteY5" fmla="*/ 0 h 2517648"/>
              <a:gd name="connsiteX6" fmla="*/ 3822192 w 4157472"/>
              <a:gd name="connsiteY6" fmla="*/ 365760 h 2517648"/>
              <a:gd name="connsiteX7" fmla="*/ 3925824 w 4157472"/>
              <a:gd name="connsiteY7" fmla="*/ 371856 h 2517648"/>
              <a:gd name="connsiteX8" fmla="*/ 3974592 w 4157472"/>
              <a:gd name="connsiteY8" fmla="*/ 396240 h 2517648"/>
              <a:gd name="connsiteX9" fmla="*/ 4035552 w 4157472"/>
              <a:gd name="connsiteY9" fmla="*/ 463296 h 2517648"/>
              <a:gd name="connsiteX10" fmla="*/ 4066032 w 4157472"/>
              <a:gd name="connsiteY10" fmla="*/ 524256 h 2517648"/>
              <a:gd name="connsiteX11" fmla="*/ 4126992 w 4157472"/>
              <a:gd name="connsiteY11" fmla="*/ 762000 h 2517648"/>
              <a:gd name="connsiteX12" fmla="*/ 4157472 w 4157472"/>
              <a:gd name="connsiteY12" fmla="*/ 1018032 h 2517648"/>
              <a:gd name="connsiteX13" fmla="*/ 3580638 w 4157472"/>
              <a:gd name="connsiteY13" fmla="*/ 1761744 h 2517648"/>
              <a:gd name="connsiteX14" fmla="*/ 3060954 w 4157472"/>
              <a:gd name="connsiteY14" fmla="*/ 1545336 h 2517648"/>
              <a:gd name="connsiteX15" fmla="*/ 2830068 w 4157472"/>
              <a:gd name="connsiteY15" fmla="*/ 1485138 h 2517648"/>
              <a:gd name="connsiteX16" fmla="*/ 2798826 w 4157472"/>
              <a:gd name="connsiteY16" fmla="*/ 1586484 h 2517648"/>
              <a:gd name="connsiteX17" fmla="*/ 3468624 w 4157472"/>
              <a:gd name="connsiteY17" fmla="*/ 1950720 h 2517648"/>
              <a:gd name="connsiteX18" fmla="*/ 3084576 w 4157472"/>
              <a:gd name="connsiteY18" fmla="*/ 2481072 h 2517648"/>
              <a:gd name="connsiteX19" fmla="*/ 2944368 w 4157472"/>
              <a:gd name="connsiteY19" fmla="*/ 2517648 h 2517648"/>
              <a:gd name="connsiteX20" fmla="*/ 2225421 w 4157472"/>
              <a:gd name="connsiteY20" fmla="*/ 2192274 h 2517648"/>
              <a:gd name="connsiteX21" fmla="*/ 1726692 w 4157472"/>
              <a:gd name="connsiteY21" fmla="*/ 1974723 h 2517648"/>
              <a:gd name="connsiteX22" fmla="*/ 1312926 w 4157472"/>
              <a:gd name="connsiteY22" fmla="*/ 1832610 h 2517648"/>
              <a:gd name="connsiteX23" fmla="*/ 1015365 w 4157472"/>
              <a:gd name="connsiteY23" fmla="*/ 1738503 h 2517648"/>
              <a:gd name="connsiteX24" fmla="*/ 599694 w 4157472"/>
              <a:gd name="connsiteY24" fmla="*/ 1614678 h 2517648"/>
              <a:gd name="connsiteX25" fmla="*/ 0 w 4157472"/>
              <a:gd name="connsiteY25" fmla="*/ 1395984 h 2517648"/>
              <a:gd name="connsiteX0" fmla="*/ 0 w 4180332"/>
              <a:gd name="connsiteY0" fmla="*/ 1416939 h 2517648"/>
              <a:gd name="connsiteX1" fmla="*/ 925068 w 4180332"/>
              <a:gd name="connsiteY1" fmla="*/ 762000 h 2517648"/>
              <a:gd name="connsiteX2" fmla="*/ 809244 w 4180332"/>
              <a:gd name="connsiteY2" fmla="*/ 694944 h 2517648"/>
              <a:gd name="connsiteX3" fmla="*/ 1516380 w 4180332"/>
              <a:gd name="connsiteY3" fmla="*/ 237744 h 2517648"/>
              <a:gd name="connsiteX4" fmla="*/ 1114044 w 4180332"/>
              <a:gd name="connsiteY4" fmla="*/ 115824 h 2517648"/>
              <a:gd name="connsiteX5" fmla="*/ 1662684 w 4180332"/>
              <a:gd name="connsiteY5" fmla="*/ 0 h 2517648"/>
              <a:gd name="connsiteX6" fmla="*/ 3845052 w 4180332"/>
              <a:gd name="connsiteY6" fmla="*/ 365760 h 2517648"/>
              <a:gd name="connsiteX7" fmla="*/ 3948684 w 4180332"/>
              <a:gd name="connsiteY7" fmla="*/ 371856 h 2517648"/>
              <a:gd name="connsiteX8" fmla="*/ 3997452 w 4180332"/>
              <a:gd name="connsiteY8" fmla="*/ 396240 h 2517648"/>
              <a:gd name="connsiteX9" fmla="*/ 4058412 w 4180332"/>
              <a:gd name="connsiteY9" fmla="*/ 463296 h 2517648"/>
              <a:gd name="connsiteX10" fmla="*/ 4088892 w 4180332"/>
              <a:gd name="connsiteY10" fmla="*/ 524256 h 2517648"/>
              <a:gd name="connsiteX11" fmla="*/ 4149852 w 4180332"/>
              <a:gd name="connsiteY11" fmla="*/ 762000 h 2517648"/>
              <a:gd name="connsiteX12" fmla="*/ 4180332 w 4180332"/>
              <a:gd name="connsiteY12" fmla="*/ 1018032 h 2517648"/>
              <a:gd name="connsiteX13" fmla="*/ 3603498 w 4180332"/>
              <a:gd name="connsiteY13" fmla="*/ 1761744 h 2517648"/>
              <a:gd name="connsiteX14" fmla="*/ 3083814 w 4180332"/>
              <a:gd name="connsiteY14" fmla="*/ 1545336 h 2517648"/>
              <a:gd name="connsiteX15" fmla="*/ 2852928 w 4180332"/>
              <a:gd name="connsiteY15" fmla="*/ 1485138 h 2517648"/>
              <a:gd name="connsiteX16" fmla="*/ 2821686 w 4180332"/>
              <a:gd name="connsiteY16" fmla="*/ 1586484 h 2517648"/>
              <a:gd name="connsiteX17" fmla="*/ 3491484 w 4180332"/>
              <a:gd name="connsiteY17" fmla="*/ 1950720 h 2517648"/>
              <a:gd name="connsiteX18" fmla="*/ 3107436 w 4180332"/>
              <a:gd name="connsiteY18" fmla="*/ 2481072 h 2517648"/>
              <a:gd name="connsiteX19" fmla="*/ 2967228 w 4180332"/>
              <a:gd name="connsiteY19" fmla="*/ 2517648 h 2517648"/>
              <a:gd name="connsiteX20" fmla="*/ 2248281 w 4180332"/>
              <a:gd name="connsiteY20" fmla="*/ 2192274 h 2517648"/>
              <a:gd name="connsiteX21" fmla="*/ 1749552 w 4180332"/>
              <a:gd name="connsiteY21" fmla="*/ 1974723 h 2517648"/>
              <a:gd name="connsiteX22" fmla="*/ 1335786 w 4180332"/>
              <a:gd name="connsiteY22" fmla="*/ 1832610 h 2517648"/>
              <a:gd name="connsiteX23" fmla="*/ 1038225 w 4180332"/>
              <a:gd name="connsiteY23" fmla="*/ 1738503 h 2517648"/>
              <a:gd name="connsiteX24" fmla="*/ 622554 w 4180332"/>
              <a:gd name="connsiteY24" fmla="*/ 1614678 h 2517648"/>
              <a:gd name="connsiteX25" fmla="*/ 0 w 4180332"/>
              <a:gd name="connsiteY25" fmla="*/ 1416939 h 2517648"/>
              <a:gd name="connsiteX0" fmla="*/ 0 w 4180332"/>
              <a:gd name="connsiteY0" fmla="*/ 1416939 h 2517648"/>
              <a:gd name="connsiteX1" fmla="*/ 925068 w 4180332"/>
              <a:gd name="connsiteY1" fmla="*/ 762000 h 2517648"/>
              <a:gd name="connsiteX2" fmla="*/ 809244 w 4180332"/>
              <a:gd name="connsiteY2" fmla="*/ 694944 h 2517648"/>
              <a:gd name="connsiteX3" fmla="*/ 1516380 w 4180332"/>
              <a:gd name="connsiteY3" fmla="*/ 237744 h 2517648"/>
              <a:gd name="connsiteX4" fmla="*/ 1114044 w 4180332"/>
              <a:gd name="connsiteY4" fmla="*/ 115824 h 2517648"/>
              <a:gd name="connsiteX5" fmla="*/ 1662684 w 4180332"/>
              <a:gd name="connsiteY5" fmla="*/ 0 h 2517648"/>
              <a:gd name="connsiteX6" fmla="*/ 3845052 w 4180332"/>
              <a:gd name="connsiteY6" fmla="*/ 365760 h 2517648"/>
              <a:gd name="connsiteX7" fmla="*/ 3948684 w 4180332"/>
              <a:gd name="connsiteY7" fmla="*/ 371856 h 2517648"/>
              <a:gd name="connsiteX8" fmla="*/ 3997452 w 4180332"/>
              <a:gd name="connsiteY8" fmla="*/ 396240 h 2517648"/>
              <a:gd name="connsiteX9" fmla="*/ 4058412 w 4180332"/>
              <a:gd name="connsiteY9" fmla="*/ 463296 h 2517648"/>
              <a:gd name="connsiteX10" fmla="*/ 4088892 w 4180332"/>
              <a:gd name="connsiteY10" fmla="*/ 524256 h 2517648"/>
              <a:gd name="connsiteX11" fmla="*/ 4149852 w 4180332"/>
              <a:gd name="connsiteY11" fmla="*/ 762000 h 2517648"/>
              <a:gd name="connsiteX12" fmla="*/ 4180332 w 4180332"/>
              <a:gd name="connsiteY12" fmla="*/ 1018032 h 2517648"/>
              <a:gd name="connsiteX13" fmla="*/ 3603498 w 4180332"/>
              <a:gd name="connsiteY13" fmla="*/ 1761744 h 2517648"/>
              <a:gd name="connsiteX14" fmla="*/ 3083814 w 4180332"/>
              <a:gd name="connsiteY14" fmla="*/ 1545336 h 2517648"/>
              <a:gd name="connsiteX15" fmla="*/ 2852928 w 4180332"/>
              <a:gd name="connsiteY15" fmla="*/ 1485138 h 2517648"/>
              <a:gd name="connsiteX16" fmla="*/ 2821686 w 4180332"/>
              <a:gd name="connsiteY16" fmla="*/ 1586484 h 2517648"/>
              <a:gd name="connsiteX17" fmla="*/ 3491484 w 4180332"/>
              <a:gd name="connsiteY17" fmla="*/ 1950720 h 2517648"/>
              <a:gd name="connsiteX18" fmla="*/ 3107436 w 4180332"/>
              <a:gd name="connsiteY18" fmla="*/ 2481072 h 2517648"/>
              <a:gd name="connsiteX19" fmla="*/ 2967228 w 4180332"/>
              <a:gd name="connsiteY19" fmla="*/ 2517648 h 2517648"/>
              <a:gd name="connsiteX20" fmla="*/ 2248281 w 4180332"/>
              <a:gd name="connsiteY20" fmla="*/ 2192274 h 2517648"/>
              <a:gd name="connsiteX21" fmla="*/ 1749552 w 4180332"/>
              <a:gd name="connsiteY21" fmla="*/ 1974723 h 2517648"/>
              <a:gd name="connsiteX22" fmla="*/ 1335786 w 4180332"/>
              <a:gd name="connsiteY22" fmla="*/ 1832610 h 2517648"/>
              <a:gd name="connsiteX23" fmla="*/ 1038225 w 4180332"/>
              <a:gd name="connsiteY23" fmla="*/ 1738503 h 2517648"/>
              <a:gd name="connsiteX24" fmla="*/ 622554 w 4180332"/>
              <a:gd name="connsiteY24" fmla="*/ 1614678 h 2517648"/>
              <a:gd name="connsiteX25" fmla="*/ 315849 w 4180332"/>
              <a:gd name="connsiteY25" fmla="*/ 1520571 h 2517648"/>
              <a:gd name="connsiteX26" fmla="*/ 0 w 4180332"/>
              <a:gd name="connsiteY26" fmla="*/ 1416939 h 2517648"/>
              <a:gd name="connsiteX0" fmla="*/ 0 w 4180332"/>
              <a:gd name="connsiteY0" fmla="*/ 1416939 h 2517648"/>
              <a:gd name="connsiteX1" fmla="*/ 925068 w 4180332"/>
              <a:gd name="connsiteY1" fmla="*/ 762000 h 2517648"/>
              <a:gd name="connsiteX2" fmla="*/ 809244 w 4180332"/>
              <a:gd name="connsiteY2" fmla="*/ 694944 h 2517648"/>
              <a:gd name="connsiteX3" fmla="*/ 1516380 w 4180332"/>
              <a:gd name="connsiteY3" fmla="*/ 237744 h 2517648"/>
              <a:gd name="connsiteX4" fmla="*/ 1114044 w 4180332"/>
              <a:gd name="connsiteY4" fmla="*/ 115824 h 2517648"/>
              <a:gd name="connsiteX5" fmla="*/ 1662684 w 4180332"/>
              <a:gd name="connsiteY5" fmla="*/ 0 h 2517648"/>
              <a:gd name="connsiteX6" fmla="*/ 3845052 w 4180332"/>
              <a:gd name="connsiteY6" fmla="*/ 365760 h 2517648"/>
              <a:gd name="connsiteX7" fmla="*/ 3948684 w 4180332"/>
              <a:gd name="connsiteY7" fmla="*/ 371856 h 2517648"/>
              <a:gd name="connsiteX8" fmla="*/ 3997452 w 4180332"/>
              <a:gd name="connsiteY8" fmla="*/ 396240 h 2517648"/>
              <a:gd name="connsiteX9" fmla="*/ 4058412 w 4180332"/>
              <a:gd name="connsiteY9" fmla="*/ 463296 h 2517648"/>
              <a:gd name="connsiteX10" fmla="*/ 4088892 w 4180332"/>
              <a:gd name="connsiteY10" fmla="*/ 524256 h 2517648"/>
              <a:gd name="connsiteX11" fmla="*/ 4149852 w 4180332"/>
              <a:gd name="connsiteY11" fmla="*/ 762000 h 2517648"/>
              <a:gd name="connsiteX12" fmla="*/ 4180332 w 4180332"/>
              <a:gd name="connsiteY12" fmla="*/ 1018032 h 2517648"/>
              <a:gd name="connsiteX13" fmla="*/ 3603498 w 4180332"/>
              <a:gd name="connsiteY13" fmla="*/ 1761744 h 2517648"/>
              <a:gd name="connsiteX14" fmla="*/ 3083814 w 4180332"/>
              <a:gd name="connsiteY14" fmla="*/ 1545336 h 2517648"/>
              <a:gd name="connsiteX15" fmla="*/ 2852928 w 4180332"/>
              <a:gd name="connsiteY15" fmla="*/ 1485138 h 2517648"/>
              <a:gd name="connsiteX16" fmla="*/ 2821686 w 4180332"/>
              <a:gd name="connsiteY16" fmla="*/ 1586484 h 2517648"/>
              <a:gd name="connsiteX17" fmla="*/ 3491484 w 4180332"/>
              <a:gd name="connsiteY17" fmla="*/ 1950720 h 2517648"/>
              <a:gd name="connsiteX18" fmla="*/ 3107436 w 4180332"/>
              <a:gd name="connsiteY18" fmla="*/ 2481072 h 2517648"/>
              <a:gd name="connsiteX19" fmla="*/ 2967228 w 4180332"/>
              <a:gd name="connsiteY19" fmla="*/ 2517648 h 2517648"/>
              <a:gd name="connsiteX20" fmla="*/ 2248281 w 4180332"/>
              <a:gd name="connsiteY20" fmla="*/ 2192274 h 2517648"/>
              <a:gd name="connsiteX21" fmla="*/ 1749552 w 4180332"/>
              <a:gd name="connsiteY21" fmla="*/ 1974723 h 2517648"/>
              <a:gd name="connsiteX22" fmla="*/ 1335786 w 4180332"/>
              <a:gd name="connsiteY22" fmla="*/ 1832610 h 2517648"/>
              <a:gd name="connsiteX23" fmla="*/ 1038225 w 4180332"/>
              <a:gd name="connsiteY23" fmla="*/ 1738503 h 2517648"/>
              <a:gd name="connsiteX24" fmla="*/ 622554 w 4180332"/>
              <a:gd name="connsiteY24" fmla="*/ 1614678 h 2517648"/>
              <a:gd name="connsiteX25" fmla="*/ 321564 w 4180332"/>
              <a:gd name="connsiteY25" fmla="*/ 1514856 h 2517648"/>
              <a:gd name="connsiteX26" fmla="*/ 0 w 4180332"/>
              <a:gd name="connsiteY26" fmla="*/ 1416939 h 2517648"/>
              <a:gd name="connsiteX0" fmla="*/ 0 w 4180332"/>
              <a:gd name="connsiteY0" fmla="*/ 1416939 h 2517648"/>
              <a:gd name="connsiteX1" fmla="*/ 925068 w 4180332"/>
              <a:gd name="connsiteY1" fmla="*/ 762000 h 2517648"/>
              <a:gd name="connsiteX2" fmla="*/ 822579 w 4180332"/>
              <a:gd name="connsiteY2" fmla="*/ 731139 h 2517648"/>
              <a:gd name="connsiteX3" fmla="*/ 1516380 w 4180332"/>
              <a:gd name="connsiteY3" fmla="*/ 237744 h 2517648"/>
              <a:gd name="connsiteX4" fmla="*/ 1114044 w 4180332"/>
              <a:gd name="connsiteY4" fmla="*/ 115824 h 2517648"/>
              <a:gd name="connsiteX5" fmla="*/ 1662684 w 4180332"/>
              <a:gd name="connsiteY5" fmla="*/ 0 h 2517648"/>
              <a:gd name="connsiteX6" fmla="*/ 3845052 w 4180332"/>
              <a:gd name="connsiteY6" fmla="*/ 365760 h 2517648"/>
              <a:gd name="connsiteX7" fmla="*/ 3948684 w 4180332"/>
              <a:gd name="connsiteY7" fmla="*/ 371856 h 2517648"/>
              <a:gd name="connsiteX8" fmla="*/ 3997452 w 4180332"/>
              <a:gd name="connsiteY8" fmla="*/ 396240 h 2517648"/>
              <a:gd name="connsiteX9" fmla="*/ 4058412 w 4180332"/>
              <a:gd name="connsiteY9" fmla="*/ 463296 h 2517648"/>
              <a:gd name="connsiteX10" fmla="*/ 4088892 w 4180332"/>
              <a:gd name="connsiteY10" fmla="*/ 524256 h 2517648"/>
              <a:gd name="connsiteX11" fmla="*/ 4149852 w 4180332"/>
              <a:gd name="connsiteY11" fmla="*/ 762000 h 2517648"/>
              <a:gd name="connsiteX12" fmla="*/ 4180332 w 4180332"/>
              <a:gd name="connsiteY12" fmla="*/ 1018032 h 2517648"/>
              <a:gd name="connsiteX13" fmla="*/ 3603498 w 4180332"/>
              <a:gd name="connsiteY13" fmla="*/ 1761744 h 2517648"/>
              <a:gd name="connsiteX14" fmla="*/ 3083814 w 4180332"/>
              <a:gd name="connsiteY14" fmla="*/ 1545336 h 2517648"/>
              <a:gd name="connsiteX15" fmla="*/ 2852928 w 4180332"/>
              <a:gd name="connsiteY15" fmla="*/ 1485138 h 2517648"/>
              <a:gd name="connsiteX16" fmla="*/ 2821686 w 4180332"/>
              <a:gd name="connsiteY16" fmla="*/ 1586484 h 2517648"/>
              <a:gd name="connsiteX17" fmla="*/ 3491484 w 4180332"/>
              <a:gd name="connsiteY17" fmla="*/ 1950720 h 2517648"/>
              <a:gd name="connsiteX18" fmla="*/ 3107436 w 4180332"/>
              <a:gd name="connsiteY18" fmla="*/ 2481072 h 2517648"/>
              <a:gd name="connsiteX19" fmla="*/ 2967228 w 4180332"/>
              <a:gd name="connsiteY19" fmla="*/ 2517648 h 2517648"/>
              <a:gd name="connsiteX20" fmla="*/ 2248281 w 4180332"/>
              <a:gd name="connsiteY20" fmla="*/ 2192274 h 2517648"/>
              <a:gd name="connsiteX21" fmla="*/ 1749552 w 4180332"/>
              <a:gd name="connsiteY21" fmla="*/ 1974723 h 2517648"/>
              <a:gd name="connsiteX22" fmla="*/ 1335786 w 4180332"/>
              <a:gd name="connsiteY22" fmla="*/ 1832610 h 2517648"/>
              <a:gd name="connsiteX23" fmla="*/ 1038225 w 4180332"/>
              <a:gd name="connsiteY23" fmla="*/ 1738503 h 2517648"/>
              <a:gd name="connsiteX24" fmla="*/ 622554 w 4180332"/>
              <a:gd name="connsiteY24" fmla="*/ 1614678 h 2517648"/>
              <a:gd name="connsiteX25" fmla="*/ 321564 w 4180332"/>
              <a:gd name="connsiteY25" fmla="*/ 1514856 h 2517648"/>
              <a:gd name="connsiteX26" fmla="*/ 0 w 4180332"/>
              <a:gd name="connsiteY26" fmla="*/ 1416939 h 2517648"/>
              <a:gd name="connsiteX0" fmla="*/ 0 w 4180332"/>
              <a:gd name="connsiteY0" fmla="*/ 1416939 h 2517648"/>
              <a:gd name="connsiteX1" fmla="*/ 925068 w 4180332"/>
              <a:gd name="connsiteY1" fmla="*/ 762000 h 2517648"/>
              <a:gd name="connsiteX2" fmla="*/ 788289 w 4180332"/>
              <a:gd name="connsiteY2" fmla="*/ 719709 h 2517648"/>
              <a:gd name="connsiteX3" fmla="*/ 1516380 w 4180332"/>
              <a:gd name="connsiteY3" fmla="*/ 237744 h 2517648"/>
              <a:gd name="connsiteX4" fmla="*/ 1114044 w 4180332"/>
              <a:gd name="connsiteY4" fmla="*/ 115824 h 2517648"/>
              <a:gd name="connsiteX5" fmla="*/ 1662684 w 4180332"/>
              <a:gd name="connsiteY5" fmla="*/ 0 h 2517648"/>
              <a:gd name="connsiteX6" fmla="*/ 3845052 w 4180332"/>
              <a:gd name="connsiteY6" fmla="*/ 365760 h 2517648"/>
              <a:gd name="connsiteX7" fmla="*/ 3948684 w 4180332"/>
              <a:gd name="connsiteY7" fmla="*/ 371856 h 2517648"/>
              <a:gd name="connsiteX8" fmla="*/ 3997452 w 4180332"/>
              <a:gd name="connsiteY8" fmla="*/ 396240 h 2517648"/>
              <a:gd name="connsiteX9" fmla="*/ 4058412 w 4180332"/>
              <a:gd name="connsiteY9" fmla="*/ 463296 h 2517648"/>
              <a:gd name="connsiteX10" fmla="*/ 4088892 w 4180332"/>
              <a:gd name="connsiteY10" fmla="*/ 524256 h 2517648"/>
              <a:gd name="connsiteX11" fmla="*/ 4149852 w 4180332"/>
              <a:gd name="connsiteY11" fmla="*/ 762000 h 2517648"/>
              <a:gd name="connsiteX12" fmla="*/ 4180332 w 4180332"/>
              <a:gd name="connsiteY12" fmla="*/ 1018032 h 2517648"/>
              <a:gd name="connsiteX13" fmla="*/ 3603498 w 4180332"/>
              <a:gd name="connsiteY13" fmla="*/ 1761744 h 2517648"/>
              <a:gd name="connsiteX14" fmla="*/ 3083814 w 4180332"/>
              <a:gd name="connsiteY14" fmla="*/ 1545336 h 2517648"/>
              <a:gd name="connsiteX15" fmla="*/ 2852928 w 4180332"/>
              <a:gd name="connsiteY15" fmla="*/ 1485138 h 2517648"/>
              <a:gd name="connsiteX16" fmla="*/ 2821686 w 4180332"/>
              <a:gd name="connsiteY16" fmla="*/ 1586484 h 2517648"/>
              <a:gd name="connsiteX17" fmla="*/ 3491484 w 4180332"/>
              <a:gd name="connsiteY17" fmla="*/ 1950720 h 2517648"/>
              <a:gd name="connsiteX18" fmla="*/ 3107436 w 4180332"/>
              <a:gd name="connsiteY18" fmla="*/ 2481072 h 2517648"/>
              <a:gd name="connsiteX19" fmla="*/ 2967228 w 4180332"/>
              <a:gd name="connsiteY19" fmla="*/ 2517648 h 2517648"/>
              <a:gd name="connsiteX20" fmla="*/ 2248281 w 4180332"/>
              <a:gd name="connsiteY20" fmla="*/ 2192274 h 2517648"/>
              <a:gd name="connsiteX21" fmla="*/ 1749552 w 4180332"/>
              <a:gd name="connsiteY21" fmla="*/ 1974723 h 2517648"/>
              <a:gd name="connsiteX22" fmla="*/ 1335786 w 4180332"/>
              <a:gd name="connsiteY22" fmla="*/ 1832610 h 2517648"/>
              <a:gd name="connsiteX23" fmla="*/ 1038225 w 4180332"/>
              <a:gd name="connsiteY23" fmla="*/ 1738503 h 2517648"/>
              <a:gd name="connsiteX24" fmla="*/ 622554 w 4180332"/>
              <a:gd name="connsiteY24" fmla="*/ 1614678 h 2517648"/>
              <a:gd name="connsiteX25" fmla="*/ 321564 w 4180332"/>
              <a:gd name="connsiteY25" fmla="*/ 1514856 h 2517648"/>
              <a:gd name="connsiteX26" fmla="*/ 0 w 4180332"/>
              <a:gd name="connsiteY26" fmla="*/ 1416939 h 2517648"/>
              <a:gd name="connsiteX0" fmla="*/ 0 w 4180332"/>
              <a:gd name="connsiteY0" fmla="*/ 1416939 h 2517648"/>
              <a:gd name="connsiteX1" fmla="*/ 902208 w 4180332"/>
              <a:gd name="connsiteY1" fmla="*/ 754380 h 2517648"/>
              <a:gd name="connsiteX2" fmla="*/ 788289 w 4180332"/>
              <a:gd name="connsiteY2" fmla="*/ 719709 h 2517648"/>
              <a:gd name="connsiteX3" fmla="*/ 1516380 w 4180332"/>
              <a:gd name="connsiteY3" fmla="*/ 237744 h 2517648"/>
              <a:gd name="connsiteX4" fmla="*/ 1114044 w 4180332"/>
              <a:gd name="connsiteY4" fmla="*/ 115824 h 2517648"/>
              <a:gd name="connsiteX5" fmla="*/ 1662684 w 4180332"/>
              <a:gd name="connsiteY5" fmla="*/ 0 h 2517648"/>
              <a:gd name="connsiteX6" fmla="*/ 3845052 w 4180332"/>
              <a:gd name="connsiteY6" fmla="*/ 365760 h 2517648"/>
              <a:gd name="connsiteX7" fmla="*/ 3948684 w 4180332"/>
              <a:gd name="connsiteY7" fmla="*/ 371856 h 2517648"/>
              <a:gd name="connsiteX8" fmla="*/ 3997452 w 4180332"/>
              <a:gd name="connsiteY8" fmla="*/ 396240 h 2517648"/>
              <a:gd name="connsiteX9" fmla="*/ 4058412 w 4180332"/>
              <a:gd name="connsiteY9" fmla="*/ 463296 h 2517648"/>
              <a:gd name="connsiteX10" fmla="*/ 4088892 w 4180332"/>
              <a:gd name="connsiteY10" fmla="*/ 524256 h 2517648"/>
              <a:gd name="connsiteX11" fmla="*/ 4149852 w 4180332"/>
              <a:gd name="connsiteY11" fmla="*/ 762000 h 2517648"/>
              <a:gd name="connsiteX12" fmla="*/ 4180332 w 4180332"/>
              <a:gd name="connsiteY12" fmla="*/ 1018032 h 2517648"/>
              <a:gd name="connsiteX13" fmla="*/ 3603498 w 4180332"/>
              <a:gd name="connsiteY13" fmla="*/ 1761744 h 2517648"/>
              <a:gd name="connsiteX14" fmla="*/ 3083814 w 4180332"/>
              <a:gd name="connsiteY14" fmla="*/ 1545336 h 2517648"/>
              <a:gd name="connsiteX15" fmla="*/ 2852928 w 4180332"/>
              <a:gd name="connsiteY15" fmla="*/ 1485138 h 2517648"/>
              <a:gd name="connsiteX16" fmla="*/ 2821686 w 4180332"/>
              <a:gd name="connsiteY16" fmla="*/ 1586484 h 2517648"/>
              <a:gd name="connsiteX17" fmla="*/ 3491484 w 4180332"/>
              <a:gd name="connsiteY17" fmla="*/ 1950720 h 2517648"/>
              <a:gd name="connsiteX18" fmla="*/ 3107436 w 4180332"/>
              <a:gd name="connsiteY18" fmla="*/ 2481072 h 2517648"/>
              <a:gd name="connsiteX19" fmla="*/ 2967228 w 4180332"/>
              <a:gd name="connsiteY19" fmla="*/ 2517648 h 2517648"/>
              <a:gd name="connsiteX20" fmla="*/ 2248281 w 4180332"/>
              <a:gd name="connsiteY20" fmla="*/ 2192274 h 2517648"/>
              <a:gd name="connsiteX21" fmla="*/ 1749552 w 4180332"/>
              <a:gd name="connsiteY21" fmla="*/ 1974723 h 2517648"/>
              <a:gd name="connsiteX22" fmla="*/ 1335786 w 4180332"/>
              <a:gd name="connsiteY22" fmla="*/ 1832610 h 2517648"/>
              <a:gd name="connsiteX23" fmla="*/ 1038225 w 4180332"/>
              <a:gd name="connsiteY23" fmla="*/ 1738503 h 2517648"/>
              <a:gd name="connsiteX24" fmla="*/ 622554 w 4180332"/>
              <a:gd name="connsiteY24" fmla="*/ 1614678 h 2517648"/>
              <a:gd name="connsiteX25" fmla="*/ 321564 w 4180332"/>
              <a:gd name="connsiteY25" fmla="*/ 1514856 h 2517648"/>
              <a:gd name="connsiteX26" fmla="*/ 0 w 4180332"/>
              <a:gd name="connsiteY26" fmla="*/ 1416939 h 2517648"/>
              <a:gd name="connsiteX0" fmla="*/ 0 w 4180332"/>
              <a:gd name="connsiteY0" fmla="*/ 1416939 h 2517648"/>
              <a:gd name="connsiteX1" fmla="*/ 902208 w 4180332"/>
              <a:gd name="connsiteY1" fmla="*/ 754380 h 2517648"/>
              <a:gd name="connsiteX2" fmla="*/ 788289 w 4180332"/>
              <a:gd name="connsiteY2" fmla="*/ 719709 h 2517648"/>
              <a:gd name="connsiteX3" fmla="*/ 1516380 w 4180332"/>
              <a:gd name="connsiteY3" fmla="*/ 237744 h 2517648"/>
              <a:gd name="connsiteX4" fmla="*/ 1131189 w 4180332"/>
              <a:gd name="connsiteY4" fmla="*/ 134874 h 2517648"/>
              <a:gd name="connsiteX5" fmla="*/ 1662684 w 4180332"/>
              <a:gd name="connsiteY5" fmla="*/ 0 h 2517648"/>
              <a:gd name="connsiteX6" fmla="*/ 3845052 w 4180332"/>
              <a:gd name="connsiteY6" fmla="*/ 365760 h 2517648"/>
              <a:gd name="connsiteX7" fmla="*/ 3948684 w 4180332"/>
              <a:gd name="connsiteY7" fmla="*/ 371856 h 2517648"/>
              <a:gd name="connsiteX8" fmla="*/ 3997452 w 4180332"/>
              <a:gd name="connsiteY8" fmla="*/ 396240 h 2517648"/>
              <a:gd name="connsiteX9" fmla="*/ 4058412 w 4180332"/>
              <a:gd name="connsiteY9" fmla="*/ 463296 h 2517648"/>
              <a:gd name="connsiteX10" fmla="*/ 4088892 w 4180332"/>
              <a:gd name="connsiteY10" fmla="*/ 524256 h 2517648"/>
              <a:gd name="connsiteX11" fmla="*/ 4149852 w 4180332"/>
              <a:gd name="connsiteY11" fmla="*/ 762000 h 2517648"/>
              <a:gd name="connsiteX12" fmla="*/ 4180332 w 4180332"/>
              <a:gd name="connsiteY12" fmla="*/ 1018032 h 2517648"/>
              <a:gd name="connsiteX13" fmla="*/ 3603498 w 4180332"/>
              <a:gd name="connsiteY13" fmla="*/ 1761744 h 2517648"/>
              <a:gd name="connsiteX14" fmla="*/ 3083814 w 4180332"/>
              <a:gd name="connsiteY14" fmla="*/ 1545336 h 2517648"/>
              <a:gd name="connsiteX15" fmla="*/ 2852928 w 4180332"/>
              <a:gd name="connsiteY15" fmla="*/ 1485138 h 2517648"/>
              <a:gd name="connsiteX16" fmla="*/ 2821686 w 4180332"/>
              <a:gd name="connsiteY16" fmla="*/ 1586484 h 2517648"/>
              <a:gd name="connsiteX17" fmla="*/ 3491484 w 4180332"/>
              <a:gd name="connsiteY17" fmla="*/ 1950720 h 2517648"/>
              <a:gd name="connsiteX18" fmla="*/ 3107436 w 4180332"/>
              <a:gd name="connsiteY18" fmla="*/ 2481072 h 2517648"/>
              <a:gd name="connsiteX19" fmla="*/ 2967228 w 4180332"/>
              <a:gd name="connsiteY19" fmla="*/ 2517648 h 2517648"/>
              <a:gd name="connsiteX20" fmla="*/ 2248281 w 4180332"/>
              <a:gd name="connsiteY20" fmla="*/ 2192274 h 2517648"/>
              <a:gd name="connsiteX21" fmla="*/ 1749552 w 4180332"/>
              <a:gd name="connsiteY21" fmla="*/ 1974723 h 2517648"/>
              <a:gd name="connsiteX22" fmla="*/ 1335786 w 4180332"/>
              <a:gd name="connsiteY22" fmla="*/ 1832610 h 2517648"/>
              <a:gd name="connsiteX23" fmla="*/ 1038225 w 4180332"/>
              <a:gd name="connsiteY23" fmla="*/ 1738503 h 2517648"/>
              <a:gd name="connsiteX24" fmla="*/ 622554 w 4180332"/>
              <a:gd name="connsiteY24" fmla="*/ 1614678 h 2517648"/>
              <a:gd name="connsiteX25" fmla="*/ 321564 w 4180332"/>
              <a:gd name="connsiteY25" fmla="*/ 1514856 h 2517648"/>
              <a:gd name="connsiteX26" fmla="*/ 0 w 4180332"/>
              <a:gd name="connsiteY26" fmla="*/ 1416939 h 2517648"/>
              <a:gd name="connsiteX0" fmla="*/ 0 w 4180332"/>
              <a:gd name="connsiteY0" fmla="*/ 1416939 h 2517648"/>
              <a:gd name="connsiteX1" fmla="*/ 902208 w 4180332"/>
              <a:gd name="connsiteY1" fmla="*/ 754380 h 2517648"/>
              <a:gd name="connsiteX2" fmla="*/ 788289 w 4180332"/>
              <a:gd name="connsiteY2" fmla="*/ 719709 h 2517648"/>
              <a:gd name="connsiteX3" fmla="*/ 1516380 w 4180332"/>
              <a:gd name="connsiteY3" fmla="*/ 237744 h 2517648"/>
              <a:gd name="connsiteX4" fmla="*/ 1119759 w 4180332"/>
              <a:gd name="connsiteY4" fmla="*/ 134874 h 2517648"/>
              <a:gd name="connsiteX5" fmla="*/ 1662684 w 4180332"/>
              <a:gd name="connsiteY5" fmla="*/ 0 h 2517648"/>
              <a:gd name="connsiteX6" fmla="*/ 3845052 w 4180332"/>
              <a:gd name="connsiteY6" fmla="*/ 365760 h 2517648"/>
              <a:gd name="connsiteX7" fmla="*/ 3948684 w 4180332"/>
              <a:gd name="connsiteY7" fmla="*/ 371856 h 2517648"/>
              <a:gd name="connsiteX8" fmla="*/ 3997452 w 4180332"/>
              <a:gd name="connsiteY8" fmla="*/ 396240 h 2517648"/>
              <a:gd name="connsiteX9" fmla="*/ 4058412 w 4180332"/>
              <a:gd name="connsiteY9" fmla="*/ 463296 h 2517648"/>
              <a:gd name="connsiteX10" fmla="*/ 4088892 w 4180332"/>
              <a:gd name="connsiteY10" fmla="*/ 524256 h 2517648"/>
              <a:gd name="connsiteX11" fmla="*/ 4149852 w 4180332"/>
              <a:gd name="connsiteY11" fmla="*/ 762000 h 2517648"/>
              <a:gd name="connsiteX12" fmla="*/ 4180332 w 4180332"/>
              <a:gd name="connsiteY12" fmla="*/ 1018032 h 2517648"/>
              <a:gd name="connsiteX13" fmla="*/ 3603498 w 4180332"/>
              <a:gd name="connsiteY13" fmla="*/ 1761744 h 2517648"/>
              <a:gd name="connsiteX14" fmla="*/ 3083814 w 4180332"/>
              <a:gd name="connsiteY14" fmla="*/ 1545336 h 2517648"/>
              <a:gd name="connsiteX15" fmla="*/ 2852928 w 4180332"/>
              <a:gd name="connsiteY15" fmla="*/ 1485138 h 2517648"/>
              <a:gd name="connsiteX16" fmla="*/ 2821686 w 4180332"/>
              <a:gd name="connsiteY16" fmla="*/ 1586484 h 2517648"/>
              <a:gd name="connsiteX17" fmla="*/ 3491484 w 4180332"/>
              <a:gd name="connsiteY17" fmla="*/ 1950720 h 2517648"/>
              <a:gd name="connsiteX18" fmla="*/ 3107436 w 4180332"/>
              <a:gd name="connsiteY18" fmla="*/ 2481072 h 2517648"/>
              <a:gd name="connsiteX19" fmla="*/ 2967228 w 4180332"/>
              <a:gd name="connsiteY19" fmla="*/ 2517648 h 2517648"/>
              <a:gd name="connsiteX20" fmla="*/ 2248281 w 4180332"/>
              <a:gd name="connsiteY20" fmla="*/ 2192274 h 2517648"/>
              <a:gd name="connsiteX21" fmla="*/ 1749552 w 4180332"/>
              <a:gd name="connsiteY21" fmla="*/ 1974723 h 2517648"/>
              <a:gd name="connsiteX22" fmla="*/ 1335786 w 4180332"/>
              <a:gd name="connsiteY22" fmla="*/ 1832610 h 2517648"/>
              <a:gd name="connsiteX23" fmla="*/ 1038225 w 4180332"/>
              <a:gd name="connsiteY23" fmla="*/ 1738503 h 2517648"/>
              <a:gd name="connsiteX24" fmla="*/ 622554 w 4180332"/>
              <a:gd name="connsiteY24" fmla="*/ 1614678 h 2517648"/>
              <a:gd name="connsiteX25" fmla="*/ 321564 w 4180332"/>
              <a:gd name="connsiteY25" fmla="*/ 1514856 h 2517648"/>
              <a:gd name="connsiteX26" fmla="*/ 0 w 4180332"/>
              <a:gd name="connsiteY26" fmla="*/ 1416939 h 2517648"/>
              <a:gd name="connsiteX0" fmla="*/ 0 w 4180332"/>
              <a:gd name="connsiteY0" fmla="*/ 1435989 h 2536698"/>
              <a:gd name="connsiteX1" fmla="*/ 902208 w 4180332"/>
              <a:gd name="connsiteY1" fmla="*/ 773430 h 2536698"/>
              <a:gd name="connsiteX2" fmla="*/ 788289 w 4180332"/>
              <a:gd name="connsiteY2" fmla="*/ 738759 h 2536698"/>
              <a:gd name="connsiteX3" fmla="*/ 1516380 w 4180332"/>
              <a:gd name="connsiteY3" fmla="*/ 256794 h 2536698"/>
              <a:gd name="connsiteX4" fmla="*/ 1119759 w 4180332"/>
              <a:gd name="connsiteY4" fmla="*/ 153924 h 2536698"/>
              <a:gd name="connsiteX5" fmla="*/ 1594104 w 4180332"/>
              <a:gd name="connsiteY5" fmla="*/ 0 h 2536698"/>
              <a:gd name="connsiteX6" fmla="*/ 3845052 w 4180332"/>
              <a:gd name="connsiteY6" fmla="*/ 384810 h 2536698"/>
              <a:gd name="connsiteX7" fmla="*/ 3948684 w 4180332"/>
              <a:gd name="connsiteY7" fmla="*/ 390906 h 2536698"/>
              <a:gd name="connsiteX8" fmla="*/ 3997452 w 4180332"/>
              <a:gd name="connsiteY8" fmla="*/ 415290 h 2536698"/>
              <a:gd name="connsiteX9" fmla="*/ 4058412 w 4180332"/>
              <a:gd name="connsiteY9" fmla="*/ 482346 h 2536698"/>
              <a:gd name="connsiteX10" fmla="*/ 4088892 w 4180332"/>
              <a:gd name="connsiteY10" fmla="*/ 543306 h 2536698"/>
              <a:gd name="connsiteX11" fmla="*/ 4149852 w 4180332"/>
              <a:gd name="connsiteY11" fmla="*/ 781050 h 2536698"/>
              <a:gd name="connsiteX12" fmla="*/ 4180332 w 4180332"/>
              <a:gd name="connsiteY12" fmla="*/ 1037082 h 2536698"/>
              <a:gd name="connsiteX13" fmla="*/ 3603498 w 4180332"/>
              <a:gd name="connsiteY13" fmla="*/ 1780794 h 2536698"/>
              <a:gd name="connsiteX14" fmla="*/ 3083814 w 4180332"/>
              <a:gd name="connsiteY14" fmla="*/ 1564386 h 2536698"/>
              <a:gd name="connsiteX15" fmla="*/ 2852928 w 4180332"/>
              <a:gd name="connsiteY15" fmla="*/ 1504188 h 2536698"/>
              <a:gd name="connsiteX16" fmla="*/ 2821686 w 4180332"/>
              <a:gd name="connsiteY16" fmla="*/ 1605534 h 2536698"/>
              <a:gd name="connsiteX17" fmla="*/ 3491484 w 4180332"/>
              <a:gd name="connsiteY17" fmla="*/ 1969770 h 2536698"/>
              <a:gd name="connsiteX18" fmla="*/ 3107436 w 4180332"/>
              <a:gd name="connsiteY18" fmla="*/ 2500122 h 2536698"/>
              <a:gd name="connsiteX19" fmla="*/ 2967228 w 4180332"/>
              <a:gd name="connsiteY19" fmla="*/ 2536698 h 2536698"/>
              <a:gd name="connsiteX20" fmla="*/ 2248281 w 4180332"/>
              <a:gd name="connsiteY20" fmla="*/ 2211324 h 2536698"/>
              <a:gd name="connsiteX21" fmla="*/ 1749552 w 4180332"/>
              <a:gd name="connsiteY21" fmla="*/ 1993773 h 2536698"/>
              <a:gd name="connsiteX22" fmla="*/ 1335786 w 4180332"/>
              <a:gd name="connsiteY22" fmla="*/ 1851660 h 2536698"/>
              <a:gd name="connsiteX23" fmla="*/ 1038225 w 4180332"/>
              <a:gd name="connsiteY23" fmla="*/ 1757553 h 2536698"/>
              <a:gd name="connsiteX24" fmla="*/ 622554 w 4180332"/>
              <a:gd name="connsiteY24" fmla="*/ 1633728 h 2536698"/>
              <a:gd name="connsiteX25" fmla="*/ 321564 w 4180332"/>
              <a:gd name="connsiteY25" fmla="*/ 1533906 h 2536698"/>
              <a:gd name="connsiteX26" fmla="*/ 0 w 4180332"/>
              <a:gd name="connsiteY26" fmla="*/ 1435989 h 2536698"/>
              <a:gd name="connsiteX0" fmla="*/ 0 w 4180332"/>
              <a:gd name="connsiteY0" fmla="*/ 1435989 h 2536698"/>
              <a:gd name="connsiteX1" fmla="*/ 902208 w 4180332"/>
              <a:gd name="connsiteY1" fmla="*/ 773430 h 2536698"/>
              <a:gd name="connsiteX2" fmla="*/ 788289 w 4180332"/>
              <a:gd name="connsiteY2" fmla="*/ 738759 h 2536698"/>
              <a:gd name="connsiteX3" fmla="*/ 1516380 w 4180332"/>
              <a:gd name="connsiteY3" fmla="*/ 256794 h 2536698"/>
              <a:gd name="connsiteX4" fmla="*/ 1119759 w 4180332"/>
              <a:gd name="connsiteY4" fmla="*/ 153924 h 2536698"/>
              <a:gd name="connsiteX5" fmla="*/ 1594104 w 4180332"/>
              <a:gd name="connsiteY5" fmla="*/ 0 h 2536698"/>
              <a:gd name="connsiteX6" fmla="*/ 3846957 w 4180332"/>
              <a:gd name="connsiteY6" fmla="*/ 356235 h 2536698"/>
              <a:gd name="connsiteX7" fmla="*/ 3948684 w 4180332"/>
              <a:gd name="connsiteY7" fmla="*/ 390906 h 2536698"/>
              <a:gd name="connsiteX8" fmla="*/ 3997452 w 4180332"/>
              <a:gd name="connsiteY8" fmla="*/ 415290 h 2536698"/>
              <a:gd name="connsiteX9" fmla="*/ 4058412 w 4180332"/>
              <a:gd name="connsiteY9" fmla="*/ 482346 h 2536698"/>
              <a:gd name="connsiteX10" fmla="*/ 4088892 w 4180332"/>
              <a:gd name="connsiteY10" fmla="*/ 543306 h 2536698"/>
              <a:gd name="connsiteX11" fmla="*/ 4149852 w 4180332"/>
              <a:gd name="connsiteY11" fmla="*/ 781050 h 2536698"/>
              <a:gd name="connsiteX12" fmla="*/ 4180332 w 4180332"/>
              <a:gd name="connsiteY12" fmla="*/ 1037082 h 2536698"/>
              <a:gd name="connsiteX13" fmla="*/ 3603498 w 4180332"/>
              <a:gd name="connsiteY13" fmla="*/ 1780794 h 2536698"/>
              <a:gd name="connsiteX14" fmla="*/ 3083814 w 4180332"/>
              <a:gd name="connsiteY14" fmla="*/ 1564386 h 2536698"/>
              <a:gd name="connsiteX15" fmla="*/ 2852928 w 4180332"/>
              <a:gd name="connsiteY15" fmla="*/ 1504188 h 2536698"/>
              <a:gd name="connsiteX16" fmla="*/ 2821686 w 4180332"/>
              <a:gd name="connsiteY16" fmla="*/ 1605534 h 2536698"/>
              <a:gd name="connsiteX17" fmla="*/ 3491484 w 4180332"/>
              <a:gd name="connsiteY17" fmla="*/ 1969770 h 2536698"/>
              <a:gd name="connsiteX18" fmla="*/ 3107436 w 4180332"/>
              <a:gd name="connsiteY18" fmla="*/ 2500122 h 2536698"/>
              <a:gd name="connsiteX19" fmla="*/ 2967228 w 4180332"/>
              <a:gd name="connsiteY19" fmla="*/ 2536698 h 2536698"/>
              <a:gd name="connsiteX20" fmla="*/ 2248281 w 4180332"/>
              <a:gd name="connsiteY20" fmla="*/ 2211324 h 2536698"/>
              <a:gd name="connsiteX21" fmla="*/ 1749552 w 4180332"/>
              <a:gd name="connsiteY21" fmla="*/ 1993773 h 2536698"/>
              <a:gd name="connsiteX22" fmla="*/ 1335786 w 4180332"/>
              <a:gd name="connsiteY22" fmla="*/ 1851660 h 2536698"/>
              <a:gd name="connsiteX23" fmla="*/ 1038225 w 4180332"/>
              <a:gd name="connsiteY23" fmla="*/ 1757553 h 2536698"/>
              <a:gd name="connsiteX24" fmla="*/ 622554 w 4180332"/>
              <a:gd name="connsiteY24" fmla="*/ 1633728 h 2536698"/>
              <a:gd name="connsiteX25" fmla="*/ 321564 w 4180332"/>
              <a:gd name="connsiteY25" fmla="*/ 1533906 h 2536698"/>
              <a:gd name="connsiteX26" fmla="*/ 0 w 4180332"/>
              <a:gd name="connsiteY26" fmla="*/ 1435989 h 2536698"/>
              <a:gd name="connsiteX0" fmla="*/ 0 w 4180332"/>
              <a:gd name="connsiteY0" fmla="*/ 1435989 h 2536698"/>
              <a:gd name="connsiteX1" fmla="*/ 902208 w 4180332"/>
              <a:gd name="connsiteY1" fmla="*/ 773430 h 2536698"/>
              <a:gd name="connsiteX2" fmla="*/ 788289 w 4180332"/>
              <a:gd name="connsiteY2" fmla="*/ 738759 h 2536698"/>
              <a:gd name="connsiteX3" fmla="*/ 1516380 w 4180332"/>
              <a:gd name="connsiteY3" fmla="*/ 256794 h 2536698"/>
              <a:gd name="connsiteX4" fmla="*/ 1119759 w 4180332"/>
              <a:gd name="connsiteY4" fmla="*/ 153924 h 2536698"/>
              <a:gd name="connsiteX5" fmla="*/ 1594104 w 4180332"/>
              <a:gd name="connsiteY5" fmla="*/ 0 h 2536698"/>
              <a:gd name="connsiteX6" fmla="*/ 3846957 w 4180332"/>
              <a:gd name="connsiteY6" fmla="*/ 356235 h 2536698"/>
              <a:gd name="connsiteX7" fmla="*/ 3933444 w 4180332"/>
              <a:gd name="connsiteY7" fmla="*/ 383286 h 2536698"/>
              <a:gd name="connsiteX8" fmla="*/ 3997452 w 4180332"/>
              <a:gd name="connsiteY8" fmla="*/ 415290 h 2536698"/>
              <a:gd name="connsiteX9" fmla="*/ 4058412 w 4180332"/>
              <a:gd name="connsiteY9" fmla="*/ 482346 h 2536698"/>
              <a:gd name="connsiteX10" fmla="*/ 4088892 w 4180332"/>
              <a:gd name="connsiteY10" fmla="*/ 543306 h 2536698"/>
              <a:gd name="connsiteX11" fmla="*/ 4149852 w 4180332"/>
              <a:gd name="connsiteY11" fmla="*/ 781050 h 2536698"/>
              <a:gd name="connsiteX12" fmla="*/ 4180332 w 4180332"/>
              <a:gd name="connsiteY12" fmla="*/ 1037082 h 2536698"/>
              <a:gd name="connsiteX13" fmla="*/ 3603498 w 4180332"/>
              <a:gd name="connsiteY13" fmla="*/ 1780794 h 2536698"/>
              <a:gd name="connsiteX14" fmla="*/ 3083814 w 4180332"/>
              <a:gd name="connsiteY14" fmla="*/ 1564386 h 2536698"/>
              <a:gd name="connsiteX15" fmla="*/ 2852928 w 4180332"/>
              <a:gd name="connsiteY15" fmla="*/ 1504188 h 2536698"/>
              <a:gd name="connsiteX16" fmla="*/ 2821686 w 4180332"/>
              <a:gd name="connsiteY16" fmla="*/ 1605534 h 2536698"/>
              <a:gd name="connsiteX17" fmla="*/ 3491484 w 4180332"/>
              <a:gd name="connsiteY17" fmla="*/ 1969770 h 2536698"/>
              <a:gd name="connsiteX18" fmla="*/ 3107436 w 4180332"/>
              <a:gd name="connsiteY18" fmla="*/ 2500122 h 2536698"/>
              <a:gd name="connsiteX19" fmla="*/ 2967228 w 4180332"/>
              <a:gd name="connsiteY19" fmla="*/ 2536698 h 2536698"/>
              <a:gd name="connsiteX20" fmla="*/ 2248281 w 4180332"/>
              <a:gd name="connsiteY20" fmla="*/ 2211324 h 2536698"/>
              <a:gd name="connsiteX21" fmla="*/ 1749552 w 4180332"/>
              <a:gd name="connsiteY21" fmla="*/ 1993773 h 2536698"/>
              <a:gd name="connsiteX22" fmla="*/ 1335786 w 4180332"/>
              <a:gd name="connsiteY22" fmla="*/ 1851660 h 2536698"/>
              <a:gd name="connsiteX23" fmla="*/ 1038225 w 4180332"/>
              <a:gd name="connsiteY23" fmla="*/ 1757553 h 2536698"/>
              <a:gd name="connsiteX24" fmla="*/ 622554 w 4180332"/>
              <a:gd name="connsiteY24" fmla="*/ 1633728 h 2536698"/>
              <a:gd name="connsiteX25" fmla="*/ 321564 w 4180332"/>
              <a:gd name="connsiteY25" fmla="*/ 1533906 h 2536698"/>
              <a:gd name="connsiteX26" fmla="*/ 0 w 4180332"/>
              <a:gd name="connsiteY26" fmla="*/ 1435989 h 2536698"/>
              <a:gd name="connsiteX0" fmla="*/ 0 w 4180332"/>
              <a:gd name="connsiteY0" fmla="*/ 1435989 h 2536698"/>
              <a:gd name="connsiteX1" fmla="*/ 902208 w 4180332"/>
              <a:gd name="connsiteY1" fmla="*/ 773430 h 2536698"/>
              <a:gd name="connsiteX2" fmla="*/ 788289 w 4180332"/>
              <a:gd name="connsiteY2" fmla="*/ 738759 h 2536698"/>
              <a:gd name="connsiteX3" fmla="*/ 1516380 w 4180332"/>
              <a:gd name="connsiteY3" fmla="*/ 256794 h 2536698"/>
              <a:gd name="connsiteX4" fmla="*/ 1119759 w 4180332"/>
              <a:gd name="connsiteY4" fmla="*/ 153924 h 2536698"/>
              <a:gd name="connsiteX5" fmla="*/ 1594104 w 4180332"/>
              <a:gd name="connsiteY5" fmla="*/ 0 h 2536698"/>
              <a:gd name="connsiteX6" fmla="*/ 3846957 w 4180332"/>
              <a:gd name="connsiteY6" fmla="*/ 356235 h 2536698"/>
              <a:gd name="connsiteX7" fmla="*/ 3933444 w 4180332"/>
              <a:gd name="connsiteY7" fmla="*/ 383286 h 2536698"/>
              <a:gd name="connsiteX8" fmla="*/ 3997452 w 4180332"/>
              <a:gd name="connsiteY8" fmla="*/ 415290 h 2536698"/>
              <a:gd name="connsiteX9" fmla="*/ 4064127 w 4180332"/>
              <a:gd name="connsiteY9" fmla="*/ 482346 h 2536698"/>
              <a:gd name="connsiteX10" fmla="*/ 4088892 w 4180332"/>
              <a:gd name="connsiteY10" fmla="*/ 543306 h 2536698"/>
              <a:gd name="connsiteX11" fmla="*/ 4149852 w 4180332"/>
              <a:gd name="connsiteY11" fmla="*/ 781050 h 2536698"/>
              <a:gd name="connsiteX12" fmla="*/ 4180332 w 4180332"/>
              <a:gd name="connsiteY12" fmla="*/ 1037082 h 2536698"/>
              <a:gd name="connsiteX13" fmla="*/ 3603498 w 4180332"/>
              <a:gd name="connsiteY13" fmla="*/ 1780794 h 2536698"/>
              <a:gd name="connsiteX14" fmla="*/ 3083814 w 4180332"/>
              <a:gd name="connsiteY14" fmla="*/ 1564386 h 2536698"/>
              <a:gd name="connsiteX15" fmla="*/ 2852928 w 4180332"/>
              <a:gd name="connsiteY15" fmla="*/ 1504188 h 2536698"/>
              <a:gd name="connsiteX16" fmla="*/ 2821686 w 4180332"/>
              <a:gd name="connsiteY16" fmla="*/ 1605534 h 2536698"/>
              <a:gd name="connsiteX17" fmla="*/ 3491484 w 4180332"/>
              <a:gd name="connsiteY17" fmla="*/ 1969770 h 2536698"/>
              <a:gd name="connsiteX18" fmla="*/ 3107436 w 4180332"/>
              <a:gd name="connsiteY18" fmla="*/ 2500122 h 2536698"/>
              <a:gd name="connsiteX19" fmla="*/ 2967228 w 4180332"/>
              <a:gd name="connsiteY19" fmla="*/ 2536698 h 2536698"/>
              <a:gd name="connsiteX20" fmla="*/ 2248281 w 4180332"/>
              <a:gd name="connsiteY20" fmla="*/ 2211324 h 2536698"/>
              <a:gd name="connsiteX21" fmla="*/ 1749552 w 4180332"/>
              <a:gd name="connsiteY21" fmla="*/ 1993773 h 2536698"/>
              <a:gd name="connsiteX22" fmla="*/ 1335786 w 4180332"/>
              <a:gd name="connsiteY22" fmla="*/ 1851660 h 2536698"/>
              <a:gd name="connsiteX23" fmla="*/ 1038225 w 4180332"/>
              <a:gd name="connsiteY23" fmla="*/ 1757553 h 2536698"/>
              <a:gd name="connsiteX24" fmla="*/ 622554 w 4180332"/>
              <a:gd name="connsiteY24" fmla="*/ 1633728 h 2536698"/>
              <a:gd name="connsiteX25" fmla="*/ 321564 w 4180332"/>
              <a:gd name="connsiteY25" fmla="*/ 1533906 h 2536698"/>
              <a:gd name="connsiteX26" fmla="*/ 0 w 4180332"/>
              <a:gd name="connsiteY26" fmla="*/ 1435989 h 2536698"/>
              <a:gd name="connsiteX0" fmla="*/ 0 w 4180332"/>
              <a:gd name="connsiteY0" fmla="*/ 1435989 h 2536698"/>
              <a:gd name="connsiteX1" fmla="*/ 902208 w 4180332"/>
              <a:gd name="connsiteY1" fmla="*/ 773430 h 2536698"/>
              <a:gd name="connsiteX2" fmla="*/ 788289 w 4180332"/>
              <a:gd name="connsiteY2" fmla="*/ 738759 h 2536698"/>
              <a:gd name="connsiteX3" fmla="*/ 1516380 w 4180332"/>
              <a:gd name="connsiteY3" fmla="*/ 256794 h 2536698"/>
              <a:gd name="connsiteX4" fmla="*/ 1119759 w 4180332"/>
              <a:gd name="connsiteY4" fmla="*/ 153924 h 2536698"/>
              <a:gd name="connsiteX5" fmla="*/ 1594104 w 4180332"/>
              <a:gd name="connsiteY5" fmla="*/ 0 h 2536698"/>
              <a:gd name="connsiteX6" fmla="*/ 3846957 w 4180332"/>
              <a:gd name="connsiteY6" fmla="*/ 356235 h 2536698"/>
              <a:gd name="connsiteX7" fmla="*/ 3933444 w 4180332"/>
              <a:gd name="connsiteY7" fmla="*/ 383286 h 2536698"/>
              <a:gd name="connsiteX8" fmla="*/ 3997452 w 4180332"/>
              <a:gd name="connsiteY8" fmla="*/ 415290 h 2536698"/>
              <a:gd name="connsiteX9" fmla="*/ 4064127 w 4180332"/>
              <a:gd name="connsiteY9" fmla="*/ 482346 h 2536698"/>
              <a:gd name="connsiteX10" fmla="*/ 4096512 w 4180332"/>
              <a:gd name="connsiteY10" fmla="*/ 543306 h 2536698"/>
              <a:gd name="connsiteX11" fmla="*/ 4149852 w 4180332"/>
              <a:gd name="connsiteY11" fmla="*/ 781050 h 2536698"/>
              <a:gd name="connsiteX12" fmla="*/ 4180332 w 4180332"/>
              <a:gd name="connsiteY12" fmla="*/ 1037082 h 2536698"/>
              <a:gd name="connsiteX13" fmla="*/ 3603498 w 4180332"/>
              <a:gd name="connsiteY13" fmla="*/ 1780794 h 2536698"/>
              <a:gd name="connsiteX14" fmla="*/ 3083814 w 4180332"/>
              <a:gd name="connsiteY14" fmla="*/ 1564386 h 2536698"/>
              <a:gd name="connsiteX15" fmla="*/ 2852928 w 4180332"/>
              <a:gd name="connsiteY15" fmla="*/ 1504188 h 2536698"/>
              <a:gd name="connsiteX16" fmla="*/ 2821686 w 4180332"/>
              <a:gd name="connsiteY16" fmla="*/ 1605534 h 2536698"/>
              <a:gd name="connsiteX17" fmla="*/ 3491484 w 4180332"/>
              <a:gd name="connsiteY17" fmla="*/ 1969770 h 2536698"/>
              <a:gd name="connsiteX18" fmla="*/ 3107436 w 4180332"/>
              <a:gd name="connsiteY18" fmla="*/ 2500122 h 2536698"/>
              <a:gd name="connsiteX19" fmla="*/ 2967228 w 4180332"/>
              <a:gd name="connsiteY19" fmla="*/ 2536698 h 2536698"/>
              <a:gd name="connsiteX20" fmla="*/ 2248281 w 4180332"/>
              <a:gd name="connsiteY20" fmla="*/ 2211324 h 2536698"/>
              <a:gd name="connsiteX21" fmla="*/ 1749552 w 4180332"/>
              <a:gd name="connsiteY21" fmla="*/ 1993773 h 2536698"/>
              <a:gd name="connsiteX22" fmla="*/ 1335786 w 4180332"/>
              <a:gd name="connsiteY22" fmla="*/ 1851660 h 2536698"/>
              <a:gd name="connsiteX23" fmla="*/ 1038225 w 4180332"/>
              <a:gd name="connsiteY23" fmla="*/ 1757553 h 2536698"/>
              <a:gd name="connsiteX24" fmla="*/ 622554 w 4180332"/>
              <a:gd name="connsiteY24" fmla="*/ 1633728 h 2536698"/>
              <a:gd name="connsiteX25" fmla="*/ 321564 w 4180332"/>
              <a:gd name="connsiteY25" fmla="*/ 1533906 h 2536698"/>
              <a:gd name="connsiteX26" fmla="*/ 0 w 4180332"/>
              <a:gd name="connsiteY26" fmla="*/ 1435989 h 2536698"/>
              <a:gd name="connsiteX0" fmla="*/ 0 w 4193667"/>
              <a:gd name="connsiteY0" fmla="*/ 1435989 h 2536698"/>
              <a:gd name="connsiteX1" fmla="*/ 902208 w 4193667"/>
              <a:gd name="connsiteY1" fmla="*/ 773430 h 2536698"/>
              <a:gd name="connsiteX2" fmla="*/ 788289 w 4193667"/>
              <a:gd name="connsiteY2" fmla="*/ 738759 h 2536698"/>
              <a:gd name="connsiteX3" fmla="*/ 1516380 w 4193667"/>
              <a:gd name="connsiteY3" fmla="*/ 256794 h 2536698"/>
              <a:gd name="connsiteX4" fmla="*/ 1119759 w 4193667"/>
              <a:gd name="connsiteY4" fmla="*/ 153924 h 2536698"/>
              <a:gd name="connsiteX5" fmla="*/ 1594104 w 4193667"/>
              <a:gd name="connsiteY5" fmla="*/ 0 h 2536698"/>
              <a:gd name="connsiteX6" fmla="*/ 3846957 w 4193667"/>
              <a:gd name="connsiteY6" fmla="*/ 356235 h 2536698"/>
              <a:gd name="connsiteX7" fmla="*/ 3933444 w 4193667"/>
              <a:gd name="connsiteY7" fmla="*/ 383286 h 2536698"/>
              <a:gd name="connsiteX8" fmla="*/ 3997452 w 4193667"/>
              <a:gd name="connsiteY8" fmla="*/ 415290 h 2536698"/>
              <a:gd name="connsiteX9" fmla="*/ 4064127 w 4193667"/>
              <a:gd name="connsiteY9" fmla="*/ 482346 h 2536698"/>
              <a:gd name="connsiteX10" fmla="*/ 4096512 w 4193667"/>
              <a:gd name="connsiteY10" fmla="*/ 543306 h 2536698"/>
              <a:gd name="connsiteX11" fmla="*/ 4149852 w 4193667"/>
              <a:gd name="connsiteY11" fmla="*/ 781050 h 2536698"/>
              <a:gd name="connsiteX12" fmla="*/ 4193667 w 4193667"/>
              <a:gd name="connsiteY12" fmla="*/ 1021842 h 2536698"/>
              <a:gd name="connsiteX13" fmla="*/ 3603498 w 4193667"/>
              <a:gd name="connsiteY13" fmla="*/ 1780794 h 2536698"/>
              <a:gd name="connsiteX14" fmla="*/ 3083814 w 4193667"/>
              <a:gd name="connsiteY14" fmla="*/ 1564386 h 2536698"/>
              <a:gd name="connsiteX15" fmla="*/ 2852928 w 4193667"/>
              <a:gd name="connsiteY15" fmla="*/ 1504188 h 2536698"/>
              <a:gd name="connsiteX16" fmla="*/ 2821686 w 4193667"/>
              <a:gd name="connsiteY16" fmla="*/ 1605534 h 2536698"/>
              <a:gd name="connsiteX17" fmla="*/ 3491484 w 4193667"/>
              <a:gd name="connsiteY17" fmla="*/ 1969770 h 2536698"/>
              <a:gd name="connsiteX18" fmla="*/ 3107436 w 4193667"/>
              <a:gd name="connsiteY18" fmla="*/ 2500122 h 2536698"/>
              <a:gd name="connsiteX19" fmla="*/ 2967228 w 4193667"/>
              <a:gd name="connsiteY19" fmla="*/ 2536698 h 2536698"/>
              <a:gd name="connsiteX20" fmla="*/ 2248281 w 4193667"/>
              <a:gd name="connsiteY20" fmla="*/ 2211324 h 2536698"/>
              <a:gd name="connsiteX21" fmla="*/ 1749552 w 4193667"/>
              <a:gd name="connsiteY21" fmla="*/ 1993773 h 2536698"/>
              <a:gd name="connsiteX22" fmla="*/ 1335786 w 4193667"/>
              <a:gd name="connsiteY22" fmla="*/ 1851660 h 2536698"/>
              <a:gd name="connsiteX23" fmla="*/ 1038225 w 4193667"/>
              <a:gd name="connsiteY23" fmla="*/ 1757553 h 2536698"/>
              <a:gd name="connsiteX24" fmla="*/ 622554 w 4193667"/>
              <a:gd name="connsiteY24" fmla="*/ 1633728 h 2536698"/>
              <a:gd name="connsiteX25" fmla="*/ 321564 w 4193667"/>
              <a:gd name="connsiteY25" fmla="*/ 1533906 h 2536698"/>
              <a:gd name="connsiteX26" fmla="*/ 0 w 4193667"/>
              <a:gd name="connsiteY26" fmla="*/ 1435989 h 2536698"/>
              <a:gd name="connsiteX0" fmla="*/ 0 w 4193667"/>
              <a:gd name="connsiteY0" fmla="*/ 1435989 h 2536698"/>
              <a:gd name="connsiteX1" fmla="*/ 902208 w 4193667"/>
              <a:gd name="connsiteY1" fmla="*/ 773430 h 2536698"/>
              <a:gd name="connsiteX2" fmla="*/ 788289 w 4193667"/>
              <a:gd name="connsiteY2" fmla="*/ 738759 h 2536698"/>
              <a:gd name="connsiteX3" fmla="*/ 1516380 w 4193667"/>
              <a:gd name="connsiteY3" fmla="*/ 256794 h 2536698"/>
              <a:gd name="connsiteX4" fmla="*/ 1119759 w 4193667"/>
              <a:gd name="connsiteY4" fmla="*/ 153924 h 2536698"/>
              <a:gd name="connsiteX5" fmla="*/ 1594104 w 4193667"/>
              <a:gd name="connsiteY5" fmla="*/ 0 h 2536698"/>
              <a:gd name="connsiteX6" fmla="*/ 3846957 w 4193667"/>
              <a:gd name="connsiteY6" fmla="*/ 356235 h 2536698"/>
              <a:gd name="connsiteX7" fmla="*/ 3933444 w 4193667"/>
              <a:gd name="connsiteY7" fmla="*/ 383286 h 2536698"/>
              <a:gd name="connsiteX8" fmla="*/ 3997452 w 4193667"/>
              <a:gd name="connsiteY8" fmla="*/ 415290 h 2536698"/>
              <a:gd name="connsiteX9" fmla="*/ 4064127 w 4193667"/>
              <a:gd name="connsiteY9" fmla="*/ 482346 h 2536698"/>
              <a:gd name="connsiteX10" fmla="*/ 4096512 w 4193667"/>
              <a:gd name="connsiteY10" fmla="*/ 543306 h 2536698"/>
              <a:gd name="connsiteX11" fmla="*/ 4149852 w 4193667"/>
              <a:gd name="connsiteY11" fmla="*/ 781050 h 2536698"/>
              <a:gd name="connsiteX12" fmla="*/ 4193667 w 4193667"/>
              <a:gd name="connsiteY12" fmla="*/ 1021842 h 2536698"/>
              <a:gd name="connsiteX13" fmla="*/ 3603498 w 4193667"/>
              <a:gd name="connsiteY13" fmla="*/ 1780794 h 2536698"/>
              <a:gd name="connsiteX14" fmla="*/ 3083814 w 4193667"/>
              <a:gd name="connsiteY14" fmla="*/ 1564386 h 2536698"/>
              <a:gd name="connsiteX15" fmla="*/ 2852928 w 4193667"/>
              <a:gd name="connsiteY15" fmla="*/ 1504188 h 2536698"/>
              <a:gd name="connsiteX16" fmla="*/ 2821686 w 4193667"/>
              <a:gd name="connsiteY16" fmla="*/ 1605534 h 2536698"/>
              <a:gd name="connsiteX17" fmla="*/ 3491484 w 4193667"/>
              <a:gd name="connsiteY17" fmla="*/ 1969770 h 2536698"/>
              <a:gd name="connsiteX18" fmla="*/ 3107436 w 4193667"/>
              <a:gd name="connsiteY18" fmla="*/ 2500122 h 2536698"/>
              <a:gd name="connsiteX19" fmla="*/ 2967228 w 4193667"/>
              <a:gd name="connsiteY19" fmla="*/ 2536698 h 2536698"/>
              <a:gd name="connsiteX20" fmla="*/ 2248281 w 4193667"/>
              <a:gd name="connsiteY20" fmla="*/ 2211324 h 2536698"/>
              <a:gd name="connsiteX21" fmla="*/ 1749552 w 4193667"/>
              <a:gd name="connsiteY21" fmla="*/ 1993773 h 2536698"/>
              <a:gd name="connsiteX22" fmla="*/ 1335786 w 4193667"/>
              <a:gd name="connsiteY22" fmla="*/ 1851660 h 2536698"/>
              <a:gd name="connsiteX23" fmla="*/ 1038225 w 4193667"/>
              <a:gd name="connsiteY23" fmla="*/ 1757553 h 2536698"/>
              <a:gd name="connsiteX24" fmla="*/ 622554 w 4193667"/>
              <a:gd name="connsiteY24" fmla="*/ 1633728 h 2536698"/>
              <a:gd name="connsiteX25" fmla="*/ 321564 w 4193667"/>
              <a:gd name="connsiteY25" fmla="*/ 1533906 h 2536698"/>
              <a:gd name="connsiteX26" fmla="*/ 0 w 4193667"/>
              <a:gd name="connsiteY26" fmla="*/ 1435989 h 2536698"/>
              <a:gd name="connsiteX0" fmla="*/ 0 w 4197477"/>
              <a:gd name="connsiteY0" fmla="*/ 1435989 h 2536698"/>
              <a:gd name="connsiteX1" fmla="*/ 902208 w 4197477"/>
              <a:gd name="connsiteY1" fmla="*/ 773430 h 2536698"/>
              <a:gd name="connsiteX2" fmla="*/ 788289 w 4197477"/>
              <a:gd name="connsiteY2" fmla="*/ 738759 h 2536698"/>
              <a:gd name="connsiteX3" fmla="*/ 1516380 w 4197477"/>
              <a:gd name="connsiteY3" fmla="*/ 256794 h 2536698"/>
              <a:gd name="connsiteX4" fmla="*/ 1119759 w 4197477"/>
              <a:gd name="connsiteY4" fmla="*/ 153924 h 2536698"/>
              <a:gd name="connsiteX5" fmla="*/ 1594104 w 4197477"/>
              <a:gd name="connsiteY5" fmla="*/ 0 h 2536698"/>
              <a:gd name="connsiteX6" fmla="*/ 3846957 w 4197477"/>
              <a:gd name="connsiteY6" fmla="*/ 356235 h 2536698"/>
              <a:gd name="connsiteX7" fmla="*/ 3933444 w 4197477"/>
              <a:gd name="connsiteY7" fmla="*/ 383286 h 2536698"/>
              <a:gd name="connsiteX8" fmla="*/ 3997452 w 4197477"/>
              <a:gd name="connsiteY8" fmla="*/ 415290 h 2536698"/>
              <a:gd name="connsiteX9" fmla="*/ 4064127 w 4197477"/>
              <a:gd name="connsiteY9" fmla="*/ 482346 h 2536698"/>
              <a:gd name="connsiteX10" fmla="*/ 4096512 w 4197477"/>
              <a:gd name="connsiteY10" fmla="*/ 543306 h 2536698"/>
              <a:gd name="connsiteX11" fmla="*/ 4149852 w 4197477"/>
              <a:gd name="connsiteY11" fmla="*/ 781050 h 2536698"/>
              <a:gd name="connsiteX12" fmla="*/ 4197477 w 4197477"/>
              <a:gd name="connsiteY12" fmla="*/ 1040892 h 2536698"/>
              <a:gd name="connsiteX13" fmla="*/ 3603498 w 4197477"/>
              <a:gd name="connsiteY13" fmla="*/ 1780794 h 2536698"/>
              <a:gd name="connsiteX14" fmla="*/ 3083814 w 4197477"/>
              <a:gd name="connsiteY14" fmla="*/ 1564386 h 2536698"/>
              <a:gd name="connsiteX15" fmla="*/ 2852928 w 4197477"/>
              <a:gd name="connsiteY15" fmla="*/ 1504188 h 2536698"/>
              <a:gd name="connsiteX16" fmla="*/ 2821686 w 4197477"/>
              <a:gd name="connsiteY16" fmla="*/ 1605534 h 2536698"/>
              <a:gd name="connsiteX17" fmla="*/ 3491484 w 4197477"/>
              <a:gd name="connsiteY17" fmla="*/ 1969770 h 2536698"/>
              <a:gd name="connsiteX18" fmla="*/ 3107436 w 4197477"/>
              <a:gd name="connsiteY18" fmla="*/ 2500122 h 2536698"/>
              <a:gd name="connsiteX19" fmla="*/ 2967228 w 4197477"/>
              <a:gd name="connsiteY19" fmla="*/ 2536698 h 2536698"/>
              <a:gd name="connsiteX20" fmla="*/ 2248281 w 4197477"/>
              <a:gd name="connsiteY20" fmla="*/ 2211324 h 2536698"/>
              <a:gd name="connsiteX21" fmla="*/ 1749552 w 4197477"/>
              <a:gd name="connsiteY21" fmla="*/ 1993773 h 2536698"/>
              <a:gd name="connsiteX22" fmla="*/ 1335786 w 4197477"/>
              <a:gd name="connsiteY22" fmla="*/ 1851660 h 2536698"/>
              <a:gd name="connsiteX23" fmla="*/ 1038225 w 4197477"/>
              <a:gd name="connsiteY23" fmla="*/ 1757553 h 2536698"/>
              <a:gd name="connsiteX24" fmla="*/ 622554 w 4197477"/>
              <a:gd name="connsiteY24" fmla="*/ 1633728 h 2536698"/>
              <a:gd name="connsiteX25" fmla="*/ 321564 w 4197477"/>
              <a:gd name="connsiteY25" fmla="*/ 1533906 h 2536698"/>
              <a:gd name="connsiteX26" fmla="*/ 0 w 4197477"/>
              <a:gd name="connsiteY26" fmla="*/ 1435989 h 2536698"/>
              <a:gd name="connsiteX0" fmla="*/ 0 w 4197477"/>
              <a:gd name="connsiteY0" fmla="*/ 1435989 h 2536698"/>
              <a:gd name="connsiteX1" fmla="*/ 902208 w 4197477"/>
              <a:gd name="connsiteY1" fmla="*/ 773430 h 2536698"/>
              <a:gd name="connsiteX2" fmla="*/ 788289 w 4197477"/>
              <a:gd name="connsiteY2" fmla="*/ 738759 h 2536698"/>
              <a:gd name="connsiteX3" fmla="*/ 1516380 w 4197477"/>
              <a:gd name="connsiteY3" fmla="*/ 256794 h 2536698"/>
              <a:gd name="connsiteX4" fmla="*/ 1119759 w 4197477"/>
              <a:gd name="connsiteY4" fmla="*/ 153924 h 2536698"/>
              <a:gd name="connsiteX5" fmla="*/ 1594104 w 4197477"/>
              <a:gd name="connsiteY5" fmla="*/ 0 h 2536698"/>
              <a:gd name="connsiteX6" fmla="*/ 3846957 w 4197477"/>
              <a:gd name="connsiteY6" fmla="*/ 356235 h 2536698"/>
              <a:gd name="connsiteX7" fmla="*/ 3933444 w 4197477"/>
              <a:gd name="connsiteY7" fmla="*/ 383286 h 2536698"/>
              <a:gd name="connsiteX8" fmla="*/ 3997452 w 4197477"/>
              <a:gd name="connsiteY8" fmla="*/ 415290 h 2536698"/>
              <a:gd name="connsiteX9" fmla="*/ 4064127 w 4197477"/>
              <a:gd name="connsiteY9" fmla="*/ 482346 h 2536698"/>
              <a:gd name="connsiteX10" fmla="*/ 4096512 w 4197477"/>
              <a:gd name="connsiteY10" fmla="*/ 543306 h 2536698"/>
              <a:gd name="connsiteX11" fmla="*/ 4149852 w 4197477"/>
              <a:gd name="connsiteY11" fmla="*/ 781050 h 2536698"/>
              <a:gd name="connsiteX12" fmla="*/ 4197477 w 4197477"/>
              <a:gd name="connsiteY12" fmla="*/ 1040892 h 2536698"/>
              <a:gd name="connsiteX13" fmla="*/ 3614928 w 4197477"/>
              <a:gd name="connsiteY13" fmla="*/ 1809369 h 2536698"/>
              <a:gd name="connsiteX14" fmla="*/ 3083814 w 4197477"/>
              <a:gd name="connsiteY14" fmla="*/ 1564386 h 2536698"/>
              <a:gd name="connsiteX15" fmla="*/ 2852928 w 4197477"/>
              <a:gd name="connsiteY15" fmla="*/ 1504188 h 2536698"/>
              <a:gd name="connsiteX16" fmla="*/ 2821686 w 4197477"/>
              <a:gd name="connsiteY16" fmla="*/ 1605534 h 2536698"/>
              <a:gd name="connsiteX17" fmla="*/ 3491484 w 4197477"/>
              <a:gd name="connsiteY17" fmla="*/ 1969770 h 2536698"/>
              <a:gd name="connsiteX18" fmla="*/ 3107436 w 4197477"/>
              <a:gd name="connsiteY18" fmla="*/ 2500122 h 2536698"/>
              <a:gd name="connsiteX19" fmla="*/ 2967228 w 4197477"/>
              <a:gd name="connsiteY19" fmla="*/ 2536698 h 2536698"/>
              <a:gd name="connsiteX20" fmla="*/ 2248281 w 4197477"/>
              <a:gd name="connsiteY20" fmla="*/ 2211324 h 2536698"/>
              <a:gd name="connsiteX21" fmla="*/ 1749552 w 4197477"/>
              <a:gd name="connsiteY21" fmla="*/ 1993773 h 2536698"/>
              <a:gd name="connsiteX22" fmla="*/ 1335786 w 4197477"/>
              <a:gd name="connsiteY22" fmla="*/ 1851660 h 2536698"/>
              <a:gd name="connsiteX23" fmla="*/ 1038225 w 4197477"/>
              <a:gd name="connsiteY23" fmla="*/ 1757553 h 2536698"/>
              <a:gd name="connsiteX24" fmla="*/ 622554 w 4197477"/>
              <a:gd name="connsiteY24" fmla="*/ 1633728 h 2536698"/>
              <a:gd name="connsiteX25" fmla="*/ 321564 w 4197477"/>
              <a:gd name="connsiteY25" fmla="*/ 1533906 h 2536698"/>
              <a:gd name="connsiteX26" fmla="*/ 0 w 4197477"/>
              <a:gd name="connsiteY26" fmla="*/ 1435989 h 2536698"/>
              <a:gd name="connsiteX0" fmla="*/ 0 w 4197477"/>
              <a:gd name="connsiteY0" fmla="*/ 1435989 h 2536698"/>
              <a:gd name="connsiteX1" fmla="*/ 902208 w 4197477"/>
              <a:gd name="connsiteY1" fmla="*/ 773430 h 2536698"/>
              <a:gd name="connsiteX2" fmla="*/ 788289 w 4197477"/>
              <a:gd name="connsiteY2" fmla="*/ 738759 h 2536698"/>
              <a:gd name="connsiteX3" fmla="*/ 1516380 w 4197477"/>
              <a:gd name="connsiteY3" fmla="*/ 256794 h 2536698"/>
              <a:gd name="connsiteX4" fmla="*/ 1119759 w 4197477"/>
              <a:gd name="connsiteY4" fmla="*/ 153924 h 2536698"/>
              <a:gd name="connsiteX5" fmla="*/ 1594104 w 4197477"/>
              <a:gd name="connsiteY5" fmla="*/ 0 h 2536698"/>
              <a:gd name="connsiteX6" fmla="*/ 3846957 w 4197477"/>
              <a:gd name="connsiteY6" fmla="*/ 356235 h 2536698"/>
              <a:gd name="connsiteX7" fmla="*/ 3933444 w 4197477"/>
              <a:gd name="connsiteY7" fmla="*/ 383286 h 2536698"/>
              <a:gd name="connsiteX8" fmla="*/ 3997452 w 4197477"/>
              <a:gd name="connsiteY8" fmla="*/ 415290 h 2536698"/>
              <a:gd name="connsiteX9" fmla="*/ 4064127 w 4197477"/>
              <a:gd name="connsiteY9" fmla="*/ 482346 h 2536698"/>
              <a:gd name="connsiteX10" fmla="*/ 4096512 w 4197477"/>
              <a:gd name="connsiteY10" fmla="*/ 543306 h 2536698"/>
              <a:gd name="connsiteX11" fmla="*/ 4149852 w 4197477"/>
              <a:gd name="connsiteY11" fmla="*/ 781050 h 2536698"/>
              <a:gd name="connsiteX12" fmla="*/ 4197477 w 4197477"/>
              <a:gd name="connsiteY12" fmla="*/ 1040892 h 2536698"/>
              <a:gd name="connsiteX13" fmla="*/ 3614928 w 4197477"/>
              <a:gd name="connsiteY13" fmla="*/ 1809369 h 2536698"/>
              <a:gd name="connsiteX14" fmla="*/ 3083814 w 4197477"/>
              <a:gd name="connsiteY14" fmla="*/ 1564386 h 2536698"/>
              <a:gd name="connsiteX15" fmla="*/ 2852928 w 4197477"/>
              <a:gd name="connsiteY15" fmla="*/ 1504188 h 2536698"/>
              <a:gd name="connsiteX16" fmla="*/ 2821686 w 4197477"/>
              <a:gd name="connsiteY16" fmla="*/ 1605534 h 2536698"/>
              <a:gd name="connsiteX17" fmla="*/ 3491484 w 4197477"/>
              <a:gd name="connsiteY17" fmla="*/ 1969770 h 2536698"/>
              <a:gd name="connsiteX18" fmla="*/ 3107436 w 4197477"/>
              <a:gd name="connsiteY18" fmla="*/ 2500122 h 2536698"/>
              <a:gd name="connsiteX19" fmla="*/ 2967228 w 4197477"/>
              <a:gd name="connsiteY19" fmla="*/ 2536698 h 2536698"/>
              <a:gd name="connsiteX20" fmla="*/ 2248281 w 4197477"/>
              <a:gd name="connsiteY20" fmla="*/ 2211324 h 2536698"/>
              <a:gd name="connsiteX21" fmla="*/ 1749552 w 4197477"/>
              <a:gd name="connsiteY21" fmla="*/ 1993773 h 2536698"/>
              <a:gd name="connsiteX22" fmla="*/ 1335786 w 4197477"/>
              <a:gd name="connsiteY22" fmla="*/ 1851660 h 2536698"/>
              <a:gd name="connsiteX23" fmla="*/ 1038225 w 4197477"/>
              <a:gd name="connsiteY23" fmla="*/ 1757553 h 2536698"/>
              <a:gd name="connsiteX24" fmla="*/ 622554 w 4197477"/>
              <a:gd name="connsiteY24" fmla="*/ 1633728 h 2536698"/>
              <a:gd name="connsiteX25" fmla="*/ 321564 w 4197477"/>
              <a:gd name="connsiteY25" fmla="*/ 1533906 h 2536698"/>
              <a:gd name="connsiteX26" fmla="*/ 0 w 4197477"/>
              <a:gd name="connsiteY26" fmla="*/ 1435989 h 2536698"/>
              <a:gd name="connsiteX0" fmla="*/ 0 w 4197477"/>
              <a:gd name="connsiteY0" fmla="*/ 1435989 h 2536698"/>
              <a:gd name="connsiteX1" fmla="*/ 902208 w 4197477"/>
              <a:gd name="connsiteY1" fmla="*/ 773430 h 2536698"/>
              <a:gd name="connsiteX2" fmla="*/ 788289 w 4197477"/>
              <a:gd name="connsiteY2" fmla="*/ 738759 h 2536698"/>
              <a:gd name="connsiteX3" fmla="*/ 1516380 w 4197477"/>
              <a:gd name="connsiteY3" fmla="*/ 256794 h 2536698"/>
              <a:gd name="connsiteX4" fmla="*/ 1119759 w 4197477"/>
              <a:gd name="connsiteY4" fmla="*/ 153924 h 2536698"/>
              <a:gd name="connsiteX5" fmla="*/ 1594104 w 4197477"/>
              <a:gd name="connsiteY5" fmla="*/ 0 h 2536698"/>
              <a:gd name="connsiteX6" fmla="*/ 3846957 w 4197477"/>
              <a:gd name="connsiteY6" fmla="*/ 356235 h 2536698"/>
              <a:gd name="connsiteX7" fmla="*/ 3933444 w 4197477"/>
              <a:gd name="connsiteY7" fmla="*/ 383286 h 2536698"/>
              <a:gd name="connsiteX8" fmla="*/ 3997452 w 4197477"/>
              <a:gd name="connsiteY8" fmla="*/ 415290 h 2536698"/>
              <a:gd name="connsiteX9" fmla="*/ 4064127 w 4197477"/>
              <a:gd name="connsiteY9" fmla="*/ 482346 h 2536698"/>
              <a:gd name="connsiteX10" fmla="*/ 4096512 w 4197477"/>
              <a:gd name="connsiteY10" fmla="*/ 543306 h 2536698"/>
              <a:gd name="connsiteX11" fmla="*/ 4149852 w 4197477"/>
              <a:gd name="connsiteY11" fmla="*/ 781050 h 2536698"/>
              <a:gd name="connsiteX12" fmla="*/ 4197477 w 4197477"/>
              <a:gd name="connsiteY12" fmla="*/ 1040892 h 2536698"/>
              <a:gd name="connsiteX13" fmla="*/ 3614928 w 4197477"/>
              <a:gd name="connsiteY13" fmla="*/ 1809369 h 2536698"/>
              <a:gd name="connsiteX14" fmla="*/ 3083814 w 4197477"/>
              <a:gd name="connsiteY14" fmla="*/ 1564386 h 2536698"/>
              <a:gd name="connsiteX15" fmla="*/ 2852928 w 4197477"/>
              <a:gd name="connsiteY15" fmla="*/ 1504188 h 2536698"/>
              <a:gd name="connsiteX16" fmla="*/ 2821686 w 4197477"/>
              <a:gd name="connsiteY16" fmla="*/ 1605534 h 2536698"/>
              <a:gd name="connsiteX17" fmla="*/ 3491484 w 4197477"/>
              <a:gd name="connsiteY17" fmla="*/ 1969770 h 2536698"/>
              <a:gd name="connsiteX18" fmla="*/ 3107436 w 4197477"/>
              <a:gd name="connsiteY18" fmla="*/ 2500122 h 2536698"/>
              <a:gd name="connsiteX19" fmla="*/ 2967228 w 4197477"/>
              <a:gd name="connsiteY19" fmla="*/ 2536698 h 2536698"/>
              <a:gd name="connsiteX20" fmla="*/ 2248281 w 4197477"/>
              <a:gd name="connsiteY20" fmla="*/ 2211324 h 2536698"/>
              <a:gd name="connsiteX21" fmla="*/ 1749552 w 4197477"/>
              <a:gd name="connsiteY21" fmla="*/ 1993773 h 2536698"/>
              <a:gd name="connsiteX22" fmla="*/ 1335786 w 4197477"/>
              <a:gd name="connsiteY22" fmla="*/ 1851660 h 2536698"/>
              <a:gd name="connsiteX23" fmla="*/ 1038225 w 4197477"/>
              <a:gd name="connsiteY23" fmla="*/ 1757553 h 2536698"/>
              <a:gd name="connsiteX24" fmla="*/ 622554 w 4197477"/>
              <a:gd name="connsiteY24" fmla="*/ 1633728 h 2536698"/>
              <a:gd name="connsiteX25" fmla="*/ 321564 w 4197477"/>
              <a:gd name="connsiteY25" fmla="*/ 1533906 h 2536698"/>
              <a:gd name="connsiteX26" fmla="*/ 0 w 4197477"/>
              <a:gd name="connsiteY26" fmla="*/ 1435989 h 2536698"/>
              <a:gd name="connsiteX0" fmla="*/ 0 w 4197477"/>
              <a:gd name="connsiteY0" fmla="*/ 1425411 h 2526120"/>
              <a:gd name="connsiteX1" fmla="*/ 902208 w 4197477"/>
              <a:gd name="connsiteY1" fmla="*/ 762852 h 2526120"/>
              <a:gd name="connsiteX2" fmla="*/ 788289 w 4197477"/>
              <a:gd name="connsiteY2" fmla="*/ 728181 h 2526120"/>
              <a:gd name="connsiteX3" fmla="*/ 1516380 w 4197477"/>
              <a:gd name="connsiteY3" fmla="*/ 246216 h 2526120"/>
              <a:gd name="connsiteX4" fmla="*/ 1119759 w 4197477"/>
              <a:gd name="connsiteY4" fmla="*/ 143346 h 2526120"/>
              <a:gd name="connsiteX5" fmla="*/ 1569422 w 4197477"/>
              <a:gd name="connsiteY5" fmla="*/ 0 h 2526120"/>
              <a:gd name="connsiteX6" fmla="*/ 3846957 w 4197477"/>
              <a:gd name="connsiteY6" fmla="*/ 345657 h 2526120"/>
              <a:gd name="connsiteX7" fmla="*/ 3933444 w 4197477"/>
              <a:gd name="connsiteY7" fmla="*/ 372708 h 2526120"/>
              <a:gd name="connsiteX8" fmla="*/ 3997452 w 4197477"/>
              <a:gd name="connsiteY8" fmla="*/ 404712 h 2526120"/>
              <a:gd name="connsiteX9" fmla="*/ 4064127 w 4197477"/>
              <a:gd name="connsiteY9" fmla="*/ 471768 h 2526120"/>
              <a:gd name="connsiteX10" fmla="*/ 4096512 w 4197477"/>
              <a:gd name="connsiteY10" fmla="*/ 532728 h 2526120"/>
              <a:gd name="connsiteX11" fmla="*/ 4149852 w 4197477"/>
              <a:gd name="connsiteY11" fmla="*/ 770472 h 2526120"/>
              <a:gd name="connsiteX12" fmla="*/ 4197477 w 4197477"/>
              <a:gd name="connsiteY12" fmla="*/ 1030314 h 2526120"/>
              <a:gd name="connsiteX13" fmla="*/ 3614928 w 4197477"/>
              <a:gd name="connsiteY13" fmla="*/ 1798791 h 2526120"/>
              <a:gd name="connsiteX14" fmla="*/ 3083814 w 4197477"/>
              <a:gd name="connsiteY14" fmla="*/ 1553808 h 2526120"/>
              <a:gd name="connsiteX15" fmla="*/ 2852928 w 4197477"/>
              <a:gd name="connsiteY15" fmla="*/ 1493610 h 2526120"/>
              <a:gd name="connsiteX16" fmla="*/ 2821686 w 4197477"/>
              <a:gd name="connsiteY16" fmla="*/ 1594956 h 2526120"/>
              <a:gd name="connsiteX17" fmla="*/ 3491484 w 4197477"/>
              <a:gd name="connsiteY17" fmla="*/ 1959192 h 2526120"/>
              <a:gd name="connsiteX18" fmla="*/ 3107436 w 4197477"/>
              <a:gd name="connsiteY18" fmla="*/ 2489544 h 2526120"/>
              <a:gd name="connsiteX19" fmla="*/ 2967228 w 4197477"/>
              <a:gd name="connsiteY19" fmla="*/ 2526120 h 2526120"/>
              <a:gd name="connsiteX20" fmla="*/ 2248281 w 4197477"/>
              <a:gd name="connsiteY20" fmla="*/ 2200746 h 2526120"/>
              <a:gd name="connsiteX21" fmla="*/ 1749552 w 4197477"/>
              <a:gd name="connsiteY21" fmla="*/ 1983195 h 2526120"/>
              <a:gd name="connsiteX22" fmla="*/ 1335786 w 4197477"/>
              <a:gd name="connsiteY22" fmla="*/ 1841082 h 2526120"/>
              <a:gd name="connsiteX23" fmla="*/ 1038225 w 4197477"/>
              <a:gd name="connsiteY23" fmla="*/ 1746975 h 2526120"/>
              <a:gd name="connsiteX24" fmla="*/ 622554 w 4197477"/>
              <a:gd name="connsiteY24" fmla="*/ 1623150 h 2526120"/>
              <a:gd name="connsiteX25" fmla="*/ 321564 w 4197477"/>
              <a:gd name="connsiteY25" fmla="*/ 1523328 h 2526120"/>
              <a:gd name="connsiteX26" fmla="*/ 0 w 4197477"/>
              <a:gd name="connsiteY26" fmla="*/ 1425411 h 2526120"/>
              <a:gd name="connsiteX0" fmla="*/ 0 w 4197477"/>
              <a:gd name="connsiteY0" fmla="*/ 1425411 h 2526120"/>
              <a:gd name="connsiteX1" fmla="*/ 902208 w 4197477"/>
              <a:gd name="connsiteY1" fmla="*/ 762852 h 2526120"/>
              <a:gd name="connsiteX2" fmla="*/ 788289 w 4197477"/>
              <a:gd name="connsiteY2" fmla="*/ 728181 h 2526120"/>
              <a:gd name="connsiteX3" fmla="*/ 1516380 w 4197477"/>
              <a:gd name="connsiteY3" fmla="*/ 246216 h 2526120"/>
              <a:gd name="connsiteX4" fmla="*/ 1119759 w 4197477"/>
              <a:gd name="connsiteY4" fmla="*/ 143346 h 2526120"/>
              <a:gd name="connsiteX5" fmla="*/ 1569422 w 4197477"/>
              <a:gd name="connsiteY5" fmla="*/ 0 h 2526120"/>
              <a:gd name="connsiteX6" fmla="*/ 3772911 w 4197477"/>
              <a:gd name="connsiteY6" fmla="*/ 402073 h 2526120"/>
              <a:gd name="connsiteX7" fmla="*/ 3933444 w 4197477"/>
              <a:gd name="connsiteY7" fmla="*/ 372708 h 2526120"/>
              <a:gd name="connsiteX8" fmla="*/ 3997452 w 4197477"/>
              <a:gd name="connsiteY8" fmla="*/ 404712 h 2526120"/>
              <a:gd name="connsiteX9" fmla="*/ 4064127 w 4197477"/>
              <a:gd name="connsiteY9" fmla="*/ 471768 h 2526120"/>
              <a:gd name="connsiteX10" fmla="*/ 4096512 w 4197477"/>
              <a:gd name="connsiteY10" fmla="*/ 532728 h 2526120"/>
              <a:gd name="connsiteX11" fmla="*/ 4149852 w 4197477"/>
              <a:gd name="connsiteY11" fmla="*/ 770472 h 2526120"/>
              <a:gd name="connsiteX12" fmla="*/ 4197477 w 4197477"/>
              <a:gd name="connsiteY12" fmla="*/ 1030314 h 2526120"/>
              <a:gd name="connsiteX13" fmla="*/ 3614928 w 4197477"/>
              <a:gd name="connsiteY13" fmla="*/ 1798791 h 2526120"/>
              <a:gd name="connsiteX14" fmla="*/ 3083814 w 4197477"/>
              <a:gd name="connsiteY14" fmla="*/ 1553808 h 2526120"/>
              <a:gd name="connsiteX15" fmla="*/ 2852928 w 4197477"/>
              <a:gd name="connsiteY15" fmla="*/ 1493610 h 2526120"/>
              <a:gd name="connsiteX16" fmla="*/ 2821686 w 4197477"/>
              <a:gd name="connsiteY16" fmla="*/ 1594956 h 2526120"/>
              <a:gd name="connsiteX17" fmla="*/ 3491484 w 4197477"/>
              <a:gd name="connsiteY17" fmla="*/ 1959192 h 2526120"/>
              <a:gd name="connsiteX18" fmla="*/ 3107436 w 4197477"/>
              <a:gd name="connsiteY18" fmla="*/ 2489544 h 2526120"/>
              <a:gd name="connsiteX19" fmla="*/ 2967228 w 4197477"/>
              <a:gd name="connsiteY19" fmla="*/ 2526120 h 2526120"/>
              <a:gd name="connsiteX20" fmla="*/ 2248281 w 4197477"/>
              <a:gd name="connsiteY20" fmla="*/ 2200746 h 2526120"/>
              <a:gd name="connsiteX21" fmla="*/ 1749552 w 4197477"/>
              <a:gd name="connsiteY21" fmla="*/ 1983195 h 2526120"/>
              <a:gd name="connsiteX22" fmla="*/ 1335786 w 4197477"/>
              <a:gd name="connsiteY22" fmla="*/ 1841082 h 2526120"/>
              <a:gd name="connsiteX23" fmla="*/ 1038225 w 4197477"/>
              <a:gd name="connsiteY23" fmla="*/ 1746975 h 2526120"/>
              <a:gd name="connsiteX24" fmla="*/ 622554 w 4197477"/>
              <a:gd name="connsiteY24" fmla="*/ 1623150 h 2526120"/>
              <a:gd name="connsiteX25" fmla="*/ 321564 w 4197477"/>
              <a:gd name="connsiteY25" fmla="*/ 1523328 h 2526120"/>
              <a:gd name="connsiteX26" fmla="*/ 0 w 4197477"/>
              <a:gd name="connsiteY26" fmla="*/ 1425411 h 2526120"/>
              <a:gd name="connsiteX0" fmla="*/ 0 w 4197477"/>
              <a:gd name="connsiteY0" fmla="*/ 1425411 h 2526120"/>
              <a:gd name="connsiteX1" fmla="*/ 902208 w 4197477"/>
              <a:gd name="connsiteY1" fmla="*/ 762852 h 2526120"/>
              <a:gd name="connsiteX2" fmla="*/ 788289 w 4197477"/>
              <a:gd name="connsiteY2" fmla="*/ 728181 h 2526120"/>
              <a:gd name="connsiteX3" fmla="*/ 1516380 w 4197477"/>
              <a:gd name="connsiteY3" fmla="*/ 246216 h 2526120"/>
              <a:gd name="connsiteX4" fmla="*/ 1119759 w 4197477"/>
              <a:gd name="connsiteY4" fmla="*/ 143346 h 2526120"/>
              <a:gd name="connsiteX5" fmla="*/ 1569422 w 4197477"/>
              <a:gd name="connsiteY5" fmla="*/ 0 h 2526120"/>
              <a:gd name="connsiteX6" fmla="*/ 3772911 w 4197477"/>
              <a:gd name="connsiteY6" fmla="*/ 402073 h 2526120"/>
              <a:gd name="connsiteX7" fmla="*/ 3919340 w 4197477"/>
              <a:gd name="connsiteY7" fmla="*/ 425598 h 2526120"/>
              <a:gd name="connsiteX8" fmla="*/ 3997452 w 4197477"/>
              <a:gd name="connsiteY8" fmla="*/ 404712 h 2526120"/>
              <a:gd name="connsiteX9" fmla="*/ 4064127 w 4197477"/>
              <a:gd name="connsiteY9" fmla="*/ 471768 h 2526120"/>
              <a:gd name="connsiteX10" fmla="*/ 4096512 w 4197477"/>
              <a:gd name="connsiteY10" fmla="*/ 532728 h 2526120"/>
              <a:gd name="connsiteX11" fmla="*/ 4149852 w 4197477"/>
              <a:gd name="connsiteY11" fmla="*/ 770472 h 2526120"/>
              <a:gd name="connsiteX12" fmla="*/ 4197477 w 4197477"/>
              <a:gd name="connsiteY12" fmla="*/ 1030314 h 2526120"/>
              <a:gd name="connsiteX13" fmla="*/ 3614928 w 4197477"/>
              <a:gd name="connsiteY13" fmla="*/ 1798791 h 2526120"/>
              <a:gd name="connsiteX14" fmla="*/ 3083814 w 4197477"/>
              <a:gd name="connsiteY14" fmla="*/ 1553808 h 2526120"/>
              <a:gd name="connsiteX15" fmla="*/ 2852928 w 4197477"/>
              <a:gd name="connsiteY15" fmla="*/ 1493610 h 2526120"/>
              <a:gd name="connsiteX16" fmla="*/ 2821686 w 4197477"/>
              <a:gd name="connsiteY16" fmla="*/ 1594956 h 2526120"/>
              <a:gd name="connsiteX17" fmla="*/ 3491484 w 4197477"/>
              <a:gd name="connsiteY17" fmla="*/ 1959192 h 2526120"/>
              <a:gd name="connsiteX18" fmla="*/ 3107436 w 4197477"/>
              <a:gd name="connsiteY18" fmla="*/ 2489544 h 2526120"/>
              <a:gd name="connsiteX19" fmla="*/ 2967228 w 4197477"/>
              <a:gd name="connsiteY19" fmla="*/ 2526120 h 2526120"/>
              <a:gd name="connsiteX20" fmla="*/ 2248281 w 4197477"/>
              <a:gd name="connsiteY20" fmla="*/ 2200746 h 2526120"/>
              <a:gd name="connsiteX21" fmla="*/ 1749552 w 4197477"/>
              <a:gd name="connsiteY21" fmla="*/ 1983195 h 2526120"/>
              <a:gd name="connsiteX22" fmla="*/ 1335786 w 4197477"/>
              <a:gd name="connsiteY22" fmla="*/ 1841082 h 2526120"/>
              <a:gd name="connsiteX23" fmla="*/ 1038225 w 4197477"/>
              <a:gd name="connsiteY23" fmla="*/ 1746975 h 2526120"/>
              <a:gd name="connsiteX24" fmla="*/ 622554 w 4197477"/>
              <a:gd name="connsiteY24" fmla="*/ 1623150 h 2526120"/>
              <a:gd name="connsiteX25" fmla="*/ 321564 w 4197477"/>
              <a:gd name="connsiteY25" fmla="*/ 1523328 h 2526120"/>
              <a:gd name="connsiteX26" fmla="*/ 0 w 4197477"/>
              <a:gd name="connsiteY26" fmla="*/ 1425411 h 2526120"/>
              <a:gd name="connsiteX0" fmla="*/ 0 w 4197477"/>
              <a:gd name="connsiteY0" fmla="*/ 1425411 h 2526120"/>
              <a:gd name="connsiteX1" fmla="*/ 902208 w 4197477"/>
              <a:gd name="connsiteY1" fmla="*/ 762852 h 2526120"/>
              <a:gd name="connsiteX2" fmla="*/ 788289 w 4197477"/>
              <a:gd name="connsiteY2" fmla="*/ 728181 h 2526120"/>
              <a:gd name="connsiteX3" fmla="*/ 1516380 w 4197477"/>
              <a:gd name="connsiteY3" fmla="*/ 246216 h 2526120"/>
              <a:gd name="connsiteX4" fmla="*/ 1119759 w 4197477"/>
              <a:gd name="connsiteY4" fmla="*/ 143346 h 2526120"/>
              <a:gd name="connsiteX5" fmla="*/ 1569422 w 4197477"/>
              <a:gd name="connsiteY5" fmla="*/ 0 h 2526120"/>
              <a:gd name="connsiteX6" fmla="*/ 3772911 w 4197477"/>
              <a:gd name="connsiteY6" fmla="*/ 402073 h 2526120"/>
              <a:gd name="connsiteX7" fmla="*/ 3919340 w 4197477"/>
              <a:gd name="connsiteY7" fmla="*/ 425598 h 2526120"/>
              <a:gd name="connsiteX8" fmla="*/ 3997452 w 4197477"/>
              <a:gd name="connsiteY8" fmla="*/ 478758 h 2526120"/>
              <a:gd name="connsiteX9" fmla="*/ 4064127 w 4197477"/>
              <a:gd name="connsiteY9" fmla="*/ 471768 h 2526120"/>
              <a:gd name="connsiteX10" fmla="*/ 4096512 w 4197477"/>
              <a:gd name="connsiteY10" fmla="*/ 532728 h 2526120"/>
              <a:gd name="connsiteX11" fmla="*/ 4149852 w 4197477"/>
              <a:gd name="connsiteY11" fmla="*/ 770472 h 2526120"/>
              <a:gd name="connsiteX12" fmla="*/ 4197477 w 4197477"/>
              <a:gd name="connsiteY12" fmla="*/ 1030314 h 2526120"/>
              <a:gd name="connsiteX13" fmla="*/ 3614928 w 4197477"/>
              <a:gd name="connsiteY13" fmla="*/ 1798791 h 2526120"/>
              <a:gd name="connsiteX14" fmla="*/ 3083814 w 4197477"/>
              <a:gd name="connsiteY14" fmla="*/ 1553808 h 2526120"/>
              <a:gd name="connsiteX15" fmla="*/ 2852928 w 4197477"/>
              <a:gd name="connsiteY15" fmla="*/ 1493610 h 2526120"/>
              <a:gd name="connsiteX16" fmla="*/ 2821686 w 4197477"/>
              <a:gd name="connsiteY16" fmla="*/ 1594956 h 2526120"/>
              <a:gd name="connsiteX17" fmla="*/ 3491484 w 4197477"/>
              <a:gd name="connsiteY17" fmla="*/ 1959192 h 2526120"/>
              <a:gd name="connsiteX18" fmla="*/ 3107436 w 4197477"/>
              <a:gd name="connsiteY18" fmla="*/ 2489544 h 2526120"/>
              <a:gd name="connsiteX19" fmla="*/ 2967228 w 4197477"/>
              <a:gd name="connsiteY19" fmla="*/ 2526120 h 2526120"/>
              <a:gd name="connsiteX20" fmla="*/ 2248281 w 4197477"/>
              <a:gd name="connsiteY20" fmla="*/ 2200746 h 2526120"/>
              <a:gd name="connsiteX21" fmla="*/ 1749552 w 4197477"/>
              <a:gd name="connsiteY21" fmla="*/ 1983195 h 2526120"/>
              <a:gd name="connsiteX22" fmla="*/ 1335786 w 4197477"/>
              <a:gd name="connsiteY22" fmla="*/ 1841082 h 2526120"/>
              <a:gd name="connsiteX23" fmla="*/ 1038225 w 4197477"/>
              <a:gd name="connsiteY23" fmla="*/ 1746975 h 2526120"/>
              <a:gd name="connsiteX24" fmla="*/ 622554 w 4197477"/>
              <a:gd name="connsiteY24" fmla="*/ 1623150 h 2526120"/>
              <a:gd name="connsiteX25" fmla="*/ 321564 w 4197477"/>
              <a:gd name="connsiteY25" fmla="*/ 1523328 h 2526120"/>
              <a:gd name="connsiteX26" fmla="*/ 0 w 4197477"/>
              <a:gd name="connsiteY26" fmla="*/ 1425411 h 2526120"/>
              <a:gd name="connsiteX0" fmla="*/ 0 w 4197477"/>
              <a:gd name="connsiteY0" fmla="*/ 1425411 h 2526120"/>
              <a:gd name="connsiteX1" fmla="*/ 902208 w 4197477"/>
              <a:gd name="connsiteY1" fmla="*/ 762852 h 2526120"/>
              <a:gd name="connsiteX2" fmla="*/ 788289 w 4197477"/>
              <a:gd name="connsiteY2" fmla="*/ 728181 h 2526120"/>
              <a:gd name="connsiteX3" fmla="*/ 1516380 w 4197477"/>
              <a:gd name="connsiteY3" fmla="*/ 246216 h 2526120"/>
              <a:gd name="connsiteX4" fmla="*/ 1119759 w 4197477"/>
              <a:gd name="connsiteY4" fmla="*/ 143346 h 2526120"/>
              <a:gd name="connsiteX5" fmla="*/ 1569422 w 4197477"/>
              <a:gd name="connsiteY5" fmla="*/ 0 h 2526120"/>
              <a:gd name="connsiteX6" fmla="*/ 3772911 w 4197477"/>
              <a:gd name="connsiteY6" fmla="*/ 402073 h 2526120"/>
              <a:gd name="connsiteX7" fmla="*/ 3919340 w 4197477"/>
              <a:gd name="connsiteY7" fmla="*/ 425598 h 2526120"/>
              <a:gd name="connsiteX8" fmla="*/ 3997452 w 4197477"/>
              <a:gd name="connsiteY8" fmla="*/ 478758 h 2526120"/>
              <a:gd name="connsiteX9" fmla="*/ 4060601 w 4197477"/>
              <a:gd name="connsiteY9" fmla="*/ 521132 h 2526120"/>
              <a:gd name="connsiteX10" fmla="*/ 4096512 w 4197477"/>
              <a:gd name="connsiteY10" fmla="*/ 532728 h 2526120"/>
              <a:gd name="connsiteX11" fmla="*/ 4149852 w 4197477"/>
              <a:gd name="connsiteY11" fmla="*/ 770472 h 2526120"/>
              <a:gd name="connsiteX12" fmla="*/ 4197477 w 4197477"/>
              <a:gd name="connsiteY12" fmla="*/ 1030314 h 2526120"/>
              <a:gd name="connsiteX13" fmla="*/ 3614928 w 4197477"/>
              <a:gd name="connsiteY13" fmla="*/ 1798791 h 2526120"/>
              <a:gd name="connsiteX14" fmla="*/ 3083814 w 4197477"/>
              <a:gd name="connsiteY14" fmla="*/ 1553808 h 2526120"/>
              <a:gd name="connsiteX15" fmla="*/ 2852928 w 4197477"/>
              <a:gd name="connsiteY15" fmla="*/ 1493610 h 2526120"/>
              <a:gd name="connsiteX16" fmla="*/ 2821686 w 4197477"/>
              <a:gd name="connsiteY16" fmla="*/ 1594956 h 2526120"/>
              <a:gd name="connsiteX17" fmla="*/ 3491484 w 4197477"/>
              <a:gd name="connsiteY17" fmla="*/ 1959192 h 2526120"/>
              <a:gd name="connsiteX18" fmla="*/ 3107436 w 4197477"/>
              <a:gd name="connsiteY18" fmla="*/ 2489544 h 2526120"/>
              <a:gd name="connsiteX19" fmla="*/ 2967228 w 4197477"/>
              <a:gd name="connsiteY19" fmla="*/ 2526120 h 2526120"/>
              <a:gd name="connsiteX20" fmla="*/ 2248281 w 4197477"/>
              <a:gd name="connsiteY20" fmla="*/ 2200746 h 2526120"/>
              <a:gd name="connsiteX21" fmla="*/ 1749552 w 4197477"/>
              <a:gd name="connsiteY21" fmla="*/ 1983195 h 2526120"/>
              <a:gd name="connsiteX22" fmla="*/ 1335786 w 4197477"/>
              <a:gd name="connsiteY22" fmla="*/ 1841082 h 2526120"/>
              <a:gd name="connsiteX23" fmla="*/ 1038225 w 4197477"/>
              <a:gd name="connsiteY23" fmla="*/ 1746975 h 2526120"/>
              <a:gd name="connsiteX24" fmla="*/ 622554 w 4197477"/>
              <a:gd name="connsiteY24" fmla="*/ 1623150 h 2526120"/>
              <a:gd name="connsiteX25" fmla="*/ 321564 w 4197477"/>
              <a:gd name="connsiteY25" fmla="*/ 1523328 h 2526120"/>
              <a:gd name="connsiteX26" fmla="*/ 0 w 4197477"/>
              <a:gd name="connsiteY26" fmla="*/ 1425411 h 2526120"/>
              <a:gd name="connsiteX0" fmla="*/ 0 w 4197477"/>
              <a:gd name="connsiteY0" fmla="*/ 1425411 h 2526120"/>
              <a:gd name="connsiteX1" fmla="*/ 902208 w 4197477"/>
              <a:gd name="connsiteY1" fmla="*/ 762852 h 2526120"/>
              <a:gd name="connsiteX2" fmla="*/ 788289 w 4197477"/>
              <a:gd name="connsiteY2" fmla="*/ 728181 h 2526120"/>
              <a:gd name="connsiteX3" fmla="*/ 1516380 w 4197477"/>
              <a:gd name="connsiteY3" fmla="*/ 246216 h 2526120"/>
              <a:gd name="connsiteX4" fmla="*/ 1119759 w 4197477"/>
              <a:gd name="connsiteY4" fmla="*/ 143346 h 2526120"/>
              <a:gd name="connsiteX5" fmla="*/ 1569422 w 4197477"/>
              <a:gd name="connsiteY5" fmla="*/ 0 h 2526120"/>
              <a:gd name="connsiteX6" fmla="*/ 3772911 w 4197477"/>
              <a:gd name="connsiteY6" fmla="*/ 402073 h 2526120"/>
              <a:gd name="connsiteX7" fmla="*/ 3919340 w 4197477"/>
              <a:gd name="connsiteY7" fmla="*/ 425598 h 2526120"/>
              <a:gd name="connsiteX8" fmla="*/ 3997452 w 4197477"/>
              <a:gd name="connsiteY8" fmla="*/ 478758 h 2526120"/>
              <a:gd name="connsiteX9" fmla="*/ 4060601 w 4197477"/>
              <a:gd name="connsiteY9" fmla="*/ 521132 h 2526120"/>
              <a:gd name="connsiteX10" fmla="*/ 4071830 w 4197477"/>
              <a:gd name="connsiteY10" fmla="*/ 596196 h 2526120"/>
              <a:gd name="connsiteX11" fmla="*/ 4149852 w 4197477"/>
              <a:gd name="connsiteY11" fmla="*/ 770472 h 2526120"/>
              <a:gd name="connsiteX12" fmla="*/ 4197477 w 4197477"/>
              <a:gd name="connsiteY12" fmla="*/ 1030314 h 2526120"/>
              <a:gd name="connsiteX13" fmla="*/ 3614928 w 4197477"/>
              <a:gd name="connsiteY13" fmla="*/ 1798791 h 2526120"/>
              <a:gd name="connsiteX14" fmla="*/ 3083814 w 4197477"/>
              <a:gd name="connsiteY14" fmla="*/ 1553808 h 2526120"/>
              <a:gd name="connsiteX15" fmla="*/ 2852928 w 4197477"/>
              <a:gd name="connsiteY15" fmla="*/ 1493610 h 2526120"/>
              <a:gd name="connsiteX16" fmla="*/ 2821686 w 4197477"/>
              <a:gd name="connsiteY16" fmla="*/ 1594956 h 2526120"/>
              <a:gd name="connsiteX17" fmla="*/ 3491484 w 4197477"/>
              <a:gd name="connsiteY17" fmla="*/ 1959192 h 2526120"/>
              <a:gd name="connsiteX18" fmla="*/ 3107436 w 4197477"/>
              <a:gd name="connsiteY18" fmla="*/ 2489544 h 2526120"/>
              <a:gd name="connsiteX19" fmla="*/ 2967228 w 4197477"/>
              <a:gd name="connsiteY19" fmla="*/ 2526120 h 2526120"/>
              <a:gd name="connsiteX20" fmla="*/ 2248281 w 4197477"/>
              <a:gd name="connsiteY20" fmla="*/ 2200746 h 2526120"/>
              <a:gd name="connsiteX21" fmla="*/ 1749552 w 4197477"/>
              <a:gd name="connsiteY21" fmla="*/ 1983195 h 2526120"/>
              <a:gd name="connsiteX22" fmla="*/ 1335786 w 4197477"/>
              <a:gd name="connsiteY22" fmla="*/ 1841082 h 2526120"/>
              <a:gd name="connsiteX23" fmla="*/ 1038225 w 4197477"/>
              <a:gd name="connsiteY23" fmla="*/ 1746975 h 2526120"/>
              <a:gd name="connsiteX24" fmla="*/ 622554 w 4197477"/>
              <a:gd name="connsiteY24" fmla="*/ 1623150 h 2526120"/>
              <a:gd name="connsiteX25" fmla="*/ 321564 w 4197477"/>
              <a:gd name="connsiteY25" fmla="*/ 1523328 h 2526120"/>
              <a:gd name="connsiteX26" fmla="*/ 0 w 4197477"/>
              <a:gd name="connsiteY26" fmla="*/ 1425411 h 2526120"/>
              <a:gd name="connsiteX0" fmla="*/ 0 w 4197477"/>
              <a:gd name="connsiteY0" fmla="*/ 1425411 h 2526120"/>
              <a:gd name="connsiteX1" fmla="*/ 902208 w 4197477"/>
              <a:gd name="connsiteY1" fmla="*/ 762852 h 2526120"/>
              <a:gd name="connsiteX2" fmla="*/ 788289 w 4197477"/>
              <a:gd name="connsiteY2" fmla="*/ 728181 h 2526120"/>
              <a:gd name="connsiteX3" fmla="*/ 1516380 w 4197477"/>
              <a:gd name="connsiteY3" fmla="*/ 246216 h 2526120"/>
              <a:gd name="connsiteX4" fmla="*/ 1119759 w 4197477"/>
              <a:gd name="connsiteY4" fmla="*/ 143346 h 2526120"/>
              <a:gd name="connsiteX5" fmla="*/ 1569422 w 4197477"/>
              <a:gd name="connsiteY5" fmla="*/ 0 h 2526120"/>
              <a:gd name="connsiteX6" fmla="*/ 3772911 w 4197477"/>
              <a:gd name="connsiteY6" fmla="*/ 402073 h 2526120"/>
              <a:gd name="connsiteX7" fmla="*/ 3919340 w 4197477"/>
              <a:gd name="connsiteY7" fmla="*/ 425598 h 2526120"/>
              <a:gd name="connsiteX8" fmla="*/ 3997452 w 4197477"/>
              <a:gd name="connsiteY8" fmla="*/ 478758 h 2526120"/>
              <a:gd name="connsiteX9" fmla="*/ 4060601 w 4197477"/>
              <a:gd name="connsiteY9" fmla="*/ 521132 h 2526120"/>
              <a:gd name="connsiteX10" fmla="*/ 4071830 w 4197477"/>
              <a:gd name="connsiteY10" fmla="*/ 596196 h 2526120"/>
              <a:gd name="connsiteX11" fmla="*/ 4114592 w 4197477"/>
              <a:gd name="connsiteY11" fmla="*/ 788102 h 2526120"/>
              <a:gd name="connsiteX12" fmla="*/ 4197477 w 4197477"/>
              <a:gd name="connsiteY12" fmla="*/ 1030314 h 2526120"/>
              <a:gd name="connsiteX13" fmla="*/ 3614928 w 4197477"/>
              <a:gd name="connsiteY13" fmla="*/ 1798791 h 2526120"/>
              <a:gd name="connsiteX14" fmla="*/ 3083814 w 4197477"/>
              <a:gd name="connsiteY14" fmla="*/ 1553808 h 2526120"/>
              <a:gd name="connsiteX15" fmla="*/ 2852928 w 4197477"/>
              <a:gd name="connsiteY15" fmla="*/ 1493610 h 2526120"/>
              <a:gd name="connsiteX16" fmla="*/ 2821686 w 4197477"/>
              <a:gd name="connsiteY16" fmla="*/ 1594956 h 2526120"/>
              <a:gd name="connsiteX17" fmla="*/ 3491484 w 4197477"/>
              <a:gd name="connsiteY17" fmla="*/ 1959192 h 2526120"/>
              <a:gd name="connsiteX18" fmla="*/ 3107436 w 4197477"/>
              <a:gd name="connsiteY18" fmla="*/ 2489544 h 2526120"/>
              <a:gd name="connsiteX19" fmla="*/ 2967228 w 4197477"/>
              <a:gd name="connsiteY19" fmla="*/ 2526120 h 2526120"/>
              <a:gd name="connsiteX20" fmla="*/ 2248281 w 4197477"/>
              <a:gd name="connsiteY20" fmla="*/ 2200746 h 2526120"/>
              <a:gd name="connsiteX21" fmla="*/ 1749552 w 4197477"/>
              <a:gd name="connsiteY21" fmla="*/ 1983195 h 2526120"/>
              <a:gd name="connsiteX22" fmla="*/ 1335786 w 4197477"/>
              <a:gd name="connsiteY22" fmla="*/ 1841082 h 2526120"/>
              <a:gd name="connsiteX23" fmla="*/ 1038225 w 4197477"/>
              <a:gd name="connsiteY23" fmla="*/ 1746975 h 2526120"/>
              <a:gd name="connsiteX24" fmla="*/ 622554 w 4197477"/>
              <a:gd name="connsiteY24" fmla="*/ 1623150 h 2526120"/>
              <a:gd name="connsiteX25" fmla="*/ 321564 w 4197477"/>
              <a:gd name="connsiteY25" fmla="*/ 1523328 h 2526120"/>
              <a:gd name="connsiteX26" fmla="*/ 0 w 4197477"/>
              <a:gd name="connsiteY26" fmla="*/ 1425411 h 2526120"/>
              <a:gd name="connsiteX0" fmla="*/ 0 w 4172795"/>
              <a:gd name="connsiteY0" fmla="*/ 1425411 h 2526120"/>
              <a:gd name="connsiteX1" fmla="*/ 902208 w 4172795"/>
              <a:gd name="connsiteY1" fmla="*/ 762852 h 2526120"/>
              <a:gd name="connsiteX2" fmla="*/ 788289 w 4172795"/>
              <a:gd name="connsiteY2" fmla="*/ 728181 h 2526120"/>
              <a:gd name="connsiteX3" fmla="*/ 1516380 w 4172795"/>
              <a:gd name="connsiteY3" fmla="*/ 246216 h 2526120"/>
              <a:gd name="connsiteX4" fmla="*/ 1119759 w 4172795"/>
              <a:gd name="connsiteY4" fmla="*/ 143346 h 2526120"/>
              <a:gd name="connsiteX5" fmla="*/ 1569422 w 4172795"/>
              <a:gd name="connsiteY5" fmla="*/ 0 h 2526120"/>
              <a:gd name="connsiteX6" fmla="*/ 3772911 w 4172795"/>
              <a:gd name="connsiteY6" fmla="*/ 402073 h 2526120"/>
              <a:gd name="connsiteX7" fmla="*/ 3919340 w 4172795"/>
              <a:gd name="connsiteY7" fmla="*/ 425598 h 2526120"/>
              <a:gd name="connsiteX8" fmla="*/ 3997452 w 4172795"/>
              <a:gd name="connsiteY8" fmla="*/ 478758 h 2526120"/>
              <a:gd name="connsiteX9" fmla="*/ 4060601 w 4172795"/>
              <a:gd name="connsiteY9" fmla="*/ 521132 h 2526120"/>
              <a:gd name="connsiteX10" fmla="*/ 4071830 w 4172795"/>
              <a:gd name="connsiteY10" fmla="*/ 596196 h 2526120"/>
              <a:gd name="connsiteX11" fmla="*/ 4114592 w 4172795"/>
              <a:gd name="connsiteY11" fmla="*/ 788102 h 2526120"/>
              <a:gd name="connsiteX12" fmla="*/ 4172795 w 4172795"/>
              <a:gd name="connsiteY12" fmla="*/ 1051470 h 2526120"/>
              <a:gd name="connsiteX13" fmla="*/ 3614928 w 4172795"/>
              <a:gd name="connsiteY13" fmla="*/ 1798791 h 2526120"/>
              <a:gd name="connsiteX14" fmla="*/ 3083814 w 4172795"/>
              <a:gd name="connsiteY14" fmla="*/ 1553808 h 2526120"/>
              <a:gd name="connsiteX15" fmla="*/ 2852928 w 4172795"/>
              <a:gd name="connsiteY15" fmla="*/ 1493610 h 2526120"/>
              <a:gd name="connsiteX16" fmla="*/ 2821686 w 4172795"/>
              <a:gd name="connsiteY16" fmla="*/ 1594956 h 2526120"/>
              <a:gd name="connsiteX17" fmla="*/ 3491484 w 4172795"/>
              <a:gd name="connsiteY17" fmla="*/ 1959192 h 2526120"/>
              <a:gd name="connsiteX18" fmla="*/ 3107436 w 4172795"/>
              <a:gd name="connsiteY18" fmla="*/ 2489544 h 2526120"/>
              <a:gd name="connsiteX19" fmla="*/ 2967228 w 4172795"/>
              <a:gd name="connsiteY19" fmla="*/ 2526120 h 2526120"/>
              <a:gd name="connsiteX20" fmla="*/ 2248281 w 4172795"/>
              <a:gd name="connsiteY20" fmla="*/ 2200746 h 2526120"/>
              <a:gd name="connsiteX21" fmla="*/ 1749552 w 4172795"/>
              <a:gd name="connsiteY21" fmla="*/ 1983195 h 2526120"/>
              <a:gd name="connsiteX22" fmla="*/ 1335786 w 4172795"/>
              <a:gd name="connsiteY22" fmla="*/ 1841082 h 2526120"/>
              <a:gd name="connsiteX23" fmla="*/ 1038225 w 4172795"/>
              <a:gd name="connsiteY23" fmla="*/ 1746975 h 2526120"/>
              <a:gd name="connsiteX24" fmla="*/ 622554 w 4172795"/>
              <a:gd name="connsiteY24" fmla="*/ 1623150 h 2526120"/>
              <a:gd name="connsiteX25" fmla="*/ 321564 w 4172795"/>
              <a:gd name="connsiteY25" fmla="*/ 1523328 h 2526120"/>
              <a:gd name="connsiteX26" fmla="*/ 0 w 4172795"/>
              <a:gd name="connsiteY26" fmla="*/ 1425411 h 2526120"/>
              <a:gd name="connsiteX0" fmla="*/ 0 w 4172795"/>
              <a:gd name="connsiteY0" fmla="*/ 1425411 h 2526120"/>
              <a:gd name="connsiteX1" fmla="*/ 902208 w 4172795"/>
              <a:gd name="connsiteY1" fmla="*/ 762852 h 2526120"/>
              <a:gd name="connsiteX2" fmla="*/ 788289 w 4172795"/>
              <a:gd name="connsiteY2" fmla="*/ 728181 h 2526120"/>
              <a:gd name="connsiteX3" fmla="*/ 1516380 w 4172795"/>
              <a:gd name="connsiteY3" fmla="*/ 246216 h 2526120"/>
              <a:gd name="connsiteX4" fmla="*/ 1119759 w 4172795"/>
              <a:gd name="connsiteY4" fmla="*/ 143346 h 2526120"/>
              <a:gd name="connsiteX5" fmla="*/ 1569422 w 4172795"/>
              <a:gd name="connsiteY5" fmla="*/ 0 h 2526120"/>
              <a:gd name="connsiteX6" fmla="*/ 3772911 w 4172795"/>
              <a:gd name="connsiteY6" fmla="*/ 402073 h 2526120"/>
              <a:gd name="connsiteX7" fmla="*/ 3919340 w 4172795"/>
              <a:gd name="connsiteY7" fmla="*/ 425598 h 2526120"/>
              <a:gd name="connsiteX8" fmla="*/ 3997452 w 4172795"/>
              <a:gd name="connsiteY8" fmla="*/ 478758 h 2526120"/>
              <a:gd name="connsiteX9" fmla="*/ 4060601 w 4172795"/>
              <a:gd name="connsiteY9" fmla="*/ 521132 h 2526120"/>
              <a:gd name="connsiteX10" fmla="*/ 4071830 w 4172795"/>
              <a:gd name="connsiteY10" fmla="*/ 596196 h 2526120"/>
              <a:gd name="connsiteX11" fmla="*/ 4135748 w 4172795"/>
              <a:gd name="connsiteY11" fmla="*/ 826888 h 2526120"/>
              <a:gd name="connsiteX12" fmla="*/ 4172795 w 4172795"/>
              <a:gd name="connsiteY12" fmla="*/ 1051470 h 2526120"/>
              <a:gd name="connsiteX13" fmla="*/ 3614928 w 4172795"/>
              <a:gd name="connsiteY13" fmla="*/ 1798791 h 2526120"/>
              <a:gd name="connsiteX14" fmla="*/ 3083814 w 4172795"/>
              <a:gd name="connsiteY14" fmla="*/ 1553808 h 2526120"/>
              <a:gd name="connsiteX15" fmla="*/ 2852928 w 4172795"/>
              <a:gd name="connsiteY15" fmla="*/ 1493610 h 2526120"/>
              <a:gd name="connsiteX16" fmla="*/ 2821686 w 4172795"/>
              <a:gd name="connsiteY16" fmla="*/ 1594956 h 2526120"/>
              <a:gd name="connsiteX17" fmla="*/ 3491484 w 4172795"/>
              <a:gd name="connsiteY17" fmla="*/ 1959192 h 2526120"/>
              <a:gd name="connsiteX18" fmla="*/ 3107436 w 4172795"/>
              <a:gd name="connsiteY18" fmla="*/ 2489544 h 2526120"/>
              <a:gd name="connsiteX19" fmla="*/ 2967228 w 4172795"/>
              <a:gd name="connsiteY19" fmla="*/ 2526120 h 2526120"/>
              <a:gd name="connsiteX20" fmla="*/ 2248281 w 4172795"/>
              <a:gd name="connsiteY20" fmla="*/ 2200746 h 2526120"/>
              <a:gd name="connsiteX21" fmla="*/ 1749552 w 4172795"/>
              <a:gd name="connsiteY21" fmla="*/ 1983195 h 2526120"/>
              <a:gd name="connsiteX22" fmla="*/ 1335786 w 4172795"/>
              <a:gd name="connsiteY22" fmla="*/ 1841082 h 2526120"/>
              <a:gd name="connsiteX23" fmla="*/ 1038225 w 4172795"/>
              <a:gd name="connsiteY23" fmla="*/ 1746975 h 2526120"/>
              <a:gd name="connsiteX24" fmla="*/ 622554 w 4172795"/>
              <a:gd name="connsiteY24" fmla="*/ 1623150 h 2526120"/>
              <a:gd name="connsiteX25" fmla="*/ 321564 w 4172795"/>
              <a:gd name="connsiteY25" fmla="*/ 1523328 h 2526120"/>
              <a:gd name="connsiteX26" fmla="*/ 0 w 4172795"/>
              <a:gd name="connsiteY26" fmla="*/ 1425411 h 2526120"/>
              <a:gd name="connsiteX0" fmla="*/ 0 w 4172795"/>
              <a:gd name="connsiteY0" fmla="*/ 1425411 h 2526120"/>
              <a:gd name="connsiteX1" fmla="*/ 902208 w 4172795"/>
              <a:gd name="connsiteY1" fmla="*/ 762852 h 2526120"/>
              <a:gd name="connsiteX2" fmla="*/ 788289 w 4172795"/>
              <a:gd name="connsiteY2" fmla="*/ 728181 h 2526120"/>
              <a:gd name="connsiteX3" fmla="*/ 1516380 w 4172795"/>
              <a:gd name="connsiteY3" fmla="*/ 246216 h 2526120"/>
              <a:gd name="connsiteX4" fmla="*/ 1119759 w 4172795"/>
              <a:gd name="connsiteY4" fmla="*/ 143346 h 2526120"/>
              <a:gd name="connsiteX5" fmla="*/ 1569422 w 4172795"/>
              <a:gd name="connsiteY5" fmla="*/ 0 h 2526120"/>
              <a:gd name="connsiteX6" fmla="*/ 3772911 w 4172795"/>
              <a:gd name="connsiteY6" fmla="*/ 402073 h 2526120"/>
              <a:gd name="connsiteX7" fmla="*/ 3919340 w 4172795"/>
              <a:gd name="connsiteY7" fmla="*/ 425598 h 2526120"/>
              <a:gd name="connsiteX8" fmla="*/ 3997452 w 4172795"/>
              <a:gd name="connsiteY8" fmla="*/ 478758 h 2526120"/>
              <a:gd name="connsiteX9" fmla="*/ 4060601 w 4172795"/>
              <a:gd name="connsiteY9" fmla="*/ 521132 h 2526120"/>
              <a:gd name="connsiteX10" fmla="*/ 4089461 w 4172795"/>
              <a:gd name="connsiteY10" fmla="*/ 596196 h 2526120"/>
              <a:gd name="connsiteX11" fmla="*/ 4135748 w 4172795"/>
              <a:gd name="connsiteY11" fmla="*/ 826888 h 2526120"/>
              <a:gd name="connsiteX12" fmla="*/ 4172795 w 4172795"/>
              <a:gd name="connsiteY12" fmla="*/ 1051470 h 2526120"/>
              <a:gd name="connsiteX13" fmla="*/ 3614928 w 4172795"/>
              <a:gd name="connsiteY13" fmla="*/ 1798791 h 2526120"/>
              <a:gd name="connsiteX14" fmla="*/ 3083814 w 4172795"/>
              <a:gd name="connsiteY14" fmla="*/ 1553808 h 2526120"/>
              <a:gd name="connsiteX15" fmla="*/ 2852928 w 4172795"/>
              <a:gd name="connsiteY15" fmla="*/ 1493610 h 2526120"/>
              <a:gd name="connsiteX16" fmla="*/ 2821686 w 4172795"/>
              <a:gd name="connsiteY16" fmla="*/ 1594956 h 2526120"/>
              <a:gd name="connsiteX17" fmla="*/ 3491484 w 4172795"/>
              <a:gd name="connsiteY17" fmla="*/ 1959192 h 2526120"/>
              <a:gd name="connsiteX18" fmla="*/ 3107436 w 4172795"/>
              <a:gd name="connsiteY18" fmla="*/ 2489544 h 2526120"/>
              <a:gd name="connsiteX19" fmla="*/ 2967228 w 4172795"/>
              <a:gd name="connsiteY19" fmla="*/ 2526120 h 2526120"/>
              <a:gd name="connsiteX20" fmla="*/ 2248281 w 4172795"/>
              <a:gd name="connsiteY20" fmla="*/ 2200746 h 2526120"/>
              <a:gd name="connsiteX21" fmla="*/ 1749552 w 4172795"/>
              <a:gd name="connsiteY21" fmla="*/ 1983195 h 2526120"/>
              <a:gd name="connsiteX22" fmla="*/ 1335786 w 4172795"/>
              <a:gd name="connsiteY22" fmla="*/ 1841082 h 2526120"/>
              <a:gd name="connsiteX23" fmla="*/ 1038225 w 4172795"/>
              <a:gd name="connsiteY23" fmla="*/ 1746975 h 2526120"/>
              <a:gd name="connsiteX24" fmla="*/ 622554 w 4172795"/>
              <a:gd name="connsiteY24" fmla="*/ 1623150 h 2526120"/>
              <a:gd name="connsiteX25" fmla="*/ 321564 w 4172795"/>
              <a:gd name="connsiteY25" fmla="*/ 1523328 h 2526120"/>
              <a:gd name="connsiteX26" fmla="*/ 0 w 4172795"/>
              <a:gd name="connsiteY26" fmla="*/ 1425411 h 2526120"/>
              <a:gd name="connsiteX0" fmla="*/ 0 w 4172795"/>
              <a:gd name="connsiteY0" fmla="*/ 1425411 h 2526120"/>
              <a:gd name="connsiteX1" fmla="*/ 902208 w 4172795"/>
              <a:gd name="connsiteY1" fmla="*/ 762852 h 2526120"/>
              <a:gd name="connsiteX2" fmla="*/ 788289 w 4172795"/>
              <a:gd name="connsiteY2" fmla="*/ 728181 h 2526120"/>
              <a:gd name="connsiteX3" fmla="*/ 1516380 w 4172795"/>
              <a:gd name="connsiteY3" fmla="*/ 246216 h 2526120"/>
              <a:gd name="connsiteX4" fmla="*/ 1119759 w 4172795"/>
              <a:gd name="connsiteY4" fmla="*/ 143346 h 2526120"/>
              <a:gd name="connsiteX5" fmla="*/ 1569422 w 4172795"/>
              <a:gd name="connsiteY5" fmla="*/ 0 h 2526120"/>
              <a:gd name="connsiteX6" fmla="*/ 3772911 w 4172795"/>
              <a:gd name="connsiteY6" fmla="*/ 402073 h 2526120"/>
              <a:gd name="connsiteX7" fmla="*/ 3919340 w 4172795"/>
              <a:gd name="connsiteY7" fmla="*/ 425598 h 2526120"/>
              <a:gd name="connsiteX8" fmla="*/ 4004504 w 4172795"/>
              <a:gd name="connsiteY8" fmla="*/ 461128 h 2526120"/>
              <a:gd name="connsiteX9" fmla="*/ 4060601 w 4172795"/>
              <a:gd name="connsiteY9" fmla="*/ 521132 h 2526120"/>
              <a:gd name="connsiteX10" fmla="*/ 4089461 w 4172795"/>
              <a:gd name="connsiteY10" fmla="*/ 596196 h 2526120"/>
              <a:gd name="connsiteX11" fmla="*/ 4135748 w 4172795"/>
              <a:gd name="connsiteY11" fmla="*/ 826888 h 2526120"/>
              <a:gd name="connsiteX12" fmla="*/ 4172795 w 4172795"/>
              <a:gd name="connsiteY12" fmla="*/ 1051470 h 2526120"/>
              <a:gd name="connsiteX13" fmla="*/ 3614928 w 4172795"/>
              <a:gd name="connsiteY13" fmla="*/ 1798791 h 2526120"/>
              <a:gd name="connsiteX14" fmla="*/ 3083814 w 4172795"/>
              <a:gd name="connsiteY14" fmla="*/ 1553808 h 2526120"/>
              <a:gd name="connsiteX15" fmla="*/ 2852928 w 4172795"/>
              <a:gd name="connsiteY15" fmla="*/ 1493610 h 2526120"/>
              <a:gd name="connsiteX16" fmla="*/ 2821686 w 4172795"/>
              <a:gd name="connsiteY16" fmla="*/ 1594956 h 2526120"/>
              <a:gd name="connsiteX17" fmla="*/ 3491484 w 4172795"/>
              <a:gd name="connsiteY17" fmla="*/ 1959192 h 2526120"/>
              <a:gd name="connsiteX18" fmla="*/ 3107436 w 4172795"/>
              <a:gd name="connsiteY18" fmla="*/ 2489544 h 2526120"/>
              <a:gd name="connsiteX19" fmla="*/ 2967228 w 4172795"/>
              <a:gd name="connsiteY19" fmla="*/ 2526120 h 2526120"/>
              <a:gd name="connsiteX20" fmla="*/ 2248281 w 4172795"/>
              <a:gd name="connsiteY20" fmla="*/ 2200746 h 2526120"/>
              <a:gd name="connsiteX21" fmla="*/ 1749552 w 4172795"/>
              <a:gd name="connsiteY21" fmla="*/ 1983195 h 2526120"/>
              <a:gd name="connsiteX22" fmla="*/ 1335786 w 4172795"/>
              <a:gd name="connsiteY22" fmla="*/ 1841082 h 2526120"/>
              <a:gd name="connsiteX23" fmla="*/ 1038225 w 4172795"/>
              <a:gd name="connsiteY23" fmla="*/ 1746975 h 2526120"/>
              <a:gd name="connsiteX24" fmla="*/ 622554 w 4172795"/>
              <a:gd name="connsiteY24" fmla="*/ 1623150 h 2526120"/>
              <a:gd name="connsiteX25" fmla="*/ 321564 w 4172795"/>
              <a:gd name="connsiteY25" fmla="*/ 1523328 h 2526120"/>
              <a:gd name="connsiteX26" fmla="*/ 0 w 4172795"/>
              <a:gd name="connsiteY26" fmla="*/ 1425411 h 2526120"/>
              <a:gd name="connsiteX0" fmla="*/ 0 w 4172795"/>
              <a:gd name="connsiteY0" fmla="*/ 1425411 h 2526120"/>
              <a:gd name="connsiteX1" fmla="*/ 902208 w 4172795"/>
              <a:gd name="connsiteY1" fmla="*/ 762852 h 2526120"/>
              <a:gd name="connsiteX2" fmla="*/ 788289 w 4172795"/>
              <a:gd name="connsiteY2" fmla="*/ 728181 h 2526120"/>
              <a:gd name="connsiteX3" fmla="*/ 1516380 w 4172795"/>
              <a:gd name="connsiteY3" fmla="*/ 246216 h 2526120"/>
              <a:gd name="connsiteX4" fmla="*/ 1119759 w 4172795"/>
              <a:gd name="connsiteY4" fmla="*/ 143346 h 2526120"/>
              <a:gd name="connsiteX5" fmla="*/ 1569422 w 4172795"/>
              <a:gd name="connsiteY5" fmla="*/ 0 h 2526120"/>
              <a:gd name="connsiteX6" fmla="*/ 3772911 w 4172795"/>
              <a:gd name="connsiteY6" fmla="*/ 402073 h 2526120"/>
              <a:gd name="connsiteX7" fmla="*/ 3919340 w 4172795"/>
              <a:gd name="connsiteY7" fmla="*/ 439702 h 2526120"/>
              <a:gd name="connsiteX8" fmla="*/ 4004504 w 4172795"/>
              <a:gd name="connsiteY8" fmla="*/ 461128 h 2526120"/>
              <a:gd name="connsiteX9" fmla="*/ 4060601 w 4172795"/>
              <a:gd name="connsiteY9" fmla="*/ 521132 h 2526120"/>
              <a:gd name="connsiteX10" fmla="*/ 4089461 w 4172795"/>
              <a:gd name="connsiteY10" fmla="*/ 596196 h 2526120"/>
              <a:gd name="connsiteX11" fmla="*/ 4135748 w 4172795"/>
              <a:gd name="connsiteY11" fmla="*/ 826888 h 2526120"/>
              <a:gd name="connsiteX12" fmla="*/ 4172795 w 4172795"/>
              <a:gd name="connsiteY12" fmla="*/ 1051470 h 2526120"/>
              <a:gd name="connsiteX13" fmla="*/ 3614928 w 4172795"/>
              <a:gd name="connsiteY13" fmla="*/ 1798791 h 2526120"/>
              <a:gd name="connsiteX14" fmla="*/ 3083814 w 4172795"/>
              <a:gd name="connsiteY14" fmla="*/ 1553808 h 2526120"/>
              <a:gd name="connsiteX15" fmla="*/ 2852928 w 4172795"/>
              <a:gd name="connsiteY15" fmla="*/ 1493610 h 2526120"/>
              <a:gd name="connsiteX16" fmla="*/ 2821686 w 4172795"/>
              <a:gd name="connsiteY16" fmla="*/ 1594956 h 2526120"/>
              <a:gd name="connsiteX17" fmla="*/ 3491484 w 4172795"/>
              <a:gd name="connsiteY17" fmla="*/ 1959192 h 2526120"/>
              <a:gd name="connsiteX18" fmla="*/ 3107436 w 4172795"/>
              <a:gd name="connsiteY18" fmla="*/ 2489544 h 2526120"/>
              <a:gd name="connsiteX19" fmla="*/ 2967228 w 4172795"/>
              <a:gd name="connsiteY19" fmla="*/ 2526120 h 2526120"/>
              <a:gd name="connsiteX20" fmla="*/ 2248281 w 4172795"/>
              <a:gd name="connsiteY20" fmla="*/ 2200746 h 2526120"/>
              <a:gd name="connsiteX21" fmla="*/ 1749552 w 4172795"/>
              <a:gd name="connsiteY21" fmla="*/ 1983195 h 2526120"/>
              <a:gd name="connsiteX22" fmla="*/ 1335786 w 4172795"/>
              <a:gd name="connsiteY22" fmla="*/ 1841082 h 2526120"/>
              <a:gd name="connsiteX23" fmla="*/ 1038225 w 4172795"/>
              <a:gd name="connsiteY23" fmla="*/ 1746975 h 2526120"/>
              <a:gd name="connsiteX24" fmla="*/ 622554 w 4172795"/>
              <a:gd name="connsiteY24" fmla="*/ 1623150 h 2526120"/>
              <a:gd name="connsiteX25" fmla="*/ 321564 w 4172795"/>
              <a:gd name="connsiteY25" fmla="*/ 1523328 h 2526120"/>
              <a:gd name="connsiteX26" fmla="*/ 0 w 4172795"/>
              <a:gd name="connsiteY26" fmla="*/ 1425411 h 2526120"/>
              <a:gd name="connsiteX0" fmla="*/ 0 w 4172795"/>
              <a:gd name="connsiteY0" fmla="*/ 1425411 h 2526120"/>
              <a:gd name="connsiteX1" fmla="*/ 902208 w 4172795"/>
              <a:gd name="connsiteY1" fmla="*/ 762852 h 2526120"/>
              <a:gd name="connsiteX2" fmla="*/ 788289 w 4172795"/>
              <a:gd name="connsiteY2" fmla="*/ 728181 h 2526120"/>
              <a:gd name="connsiteX3" fmla="*/ 1516380 w 4172795"/>
              <a:gd name="connsiteY3" fmla="*/ 246216 h 2526120"/>
              <a:gd name="connsiteX4" fmla="*/ 1119759 w 4172795"/>
              <a:gd name="connsiteY4" fmla="*/ 143346 h 2526120"/>
              <a:gd name="connsiteX5" fmla="*/ 1569422 w 4172795"/>
              <a:gd name="connsiteY5" fmla="*/ 0 h 2526120"/>
              <a:gd name="connsiteX6" fmla="*/ 3772911 w 4172795"/>
              <a:gd name="connsiteY6" fmla="*/ 402073 h 2526120"/>
              <a:gd name="connsiteX7" fmla="*/ 3919340 w 4172795"/>
              <a:gd name="connsiteY7" fmla="*/ 439702 h 2526120"/>
              <a:gd name="connsiteX8" fmla="*/ 3997452 w 4172795"/>
              <a:gd name="connsiteY8" fmla="*/ 475232 h 2526120"/>
              <a:gd name="connsiteX9" fmla="*/ 4060601 w 4172795"/>
              <a:gd name="connsiteY9" fmla="*/ 521132 h 2526120"/>
              <a:gd name="connsiteX10" fmla="*/ 4089461 w 4172795"/>
              <a:gd name="connsiteY10" fmla="*/ 596196 h 2526120"/>
              <a:gd name="connsiteX11" fmla="*/ 4135748 w 4172795"/>
              <a:gd name="connsiteY11" fmla="*/ 826888 h 2526120"/>
              <a:gd name="connsiteX12" fmla="*/ 4172795 w 4172795"/>
              <a:gd name="connsiteY12" fmla="*/ 1051470 h 2526120"/>
              <a:gd name="connsiteX13" fmla="*/ 3614928 w 4172795"/>
              <a:gd name="connsiteY13" fmla="*/ 1798791 h 2526120"/>
              <a:gd name="connsiteX14" fmla="*/ 3083814 w 4172795"/>
              <a:gd name="connsiteY14" fmla="*/ 1553808 h 2526120"/>
              <a:gd name="connsiteX15" fmla="*/ 2852928 w 4172795"/>
              <a:gd name="connsiteY15" fmla="*/ 1493610 h 2526120"/>
              <a:gd name="connsiteX16" fmla="*/ 2821686 w 4172795"/>
              <a:gd name="connsiteY16" fmla="*/ 1594956 h 2526120"/>
              <a:gd name="connsiteX17" fmla="*/ 3491484 w 4172795"/>
              <a:gd name="connsiteY17" fmla="*/ 1959192 h 2526120"/>
              <a:gd name="connsiteX18" fmla="*/ 3107436 w 4172795"/>
              <a:gd name="connsiteY18" fmla="*/ 2489544 h 2526120"/>
              <a:gd name="connsiteX19" fmla="*/ 2967228 w 4172795"/>
              <a:gd name="connsiteY19" fmla="*/ 2526120 h 2526120"/>
              <a:gd name="connsiteX20" fmla="*/ 2248281 w 4172795"/>
              <a:gd name="connsiteY20" fmla="*/ 2200746 h 2526120"/>
              <a:gd name="connsiteX21" fmla="*/ 1749552 w 4172795"/>
              <a:gd name="connsiteY21" fmla="*/ 1983195 h 2526120"/>
              <a:gd name="connsiteX22" fmla="*/ 1335786 w 4172795"/>
              <a:gd name="connsiteY22" fmla="*/ 1841082 h 2526120"/>
              <a:gd name="connsiteX23" fmla="*/ 1038225 w 4172795"/>
              <a:gd name="connsiteY23" fmla="*/ 1746975 h 2526120"/>
              <a:gd name="connsiteX24" fmla="*/ 622554 w 4172795"/>
              <a:gd name="connsiteY24" fmla="*/ 1623150 h 2526120"/>
              <a:gd name="connsiteX25" fmla="*/ 321564 w 4172795"/>
              <a:gd name="connsiteY25" fmla="*/ 1523328 h 2526120"/>
              <a:gd name="connsiteX26" fmla="*/ 0 w 4172795"/>
              <a:gd name="connsiteY26" fmla="*/ 1425411 h 2526120"/>
              <a:gd name="connsiteX0" fmla="*/ 0 w 4172795"/>
              <a:gd name="connsiteY0" fmla="*/ 1425411 h 2526120"/>
              <a:gd name="connsiteX1" fmla="*/ 902208 w 4172795"/>
              <a:gd name="connsiteY1" fmla="*/ 762852 h 2526120"/>
              <a:gd name="connsiteX2" fmla="*/ 788289 w 4172795"/>
              <a:gd name="connsiteY2" fmla="*/ 728181 h 2526120"/>
              <a:gd name="connsiteX3" fmla="*/ 1516380 w 4172795"/>
              <a:gd name="connsiteY3" fmla="*/ 246216 h 2526120"/>
              <a:gd name="connsiteX4" fmla="*/ 1119759 w 4172795"/>
              <a:gd name="connsiteY4" fmla="*/ 143346 h 2526120"/>
              <a:gd name="connsiteX5" fmla="*/ 1569422 w 4172795"/>
              <a:gd name="connsiteY5" fmla="*/ 0 h 2526120"/>
              <a:gd name="connsiteX6" fmla="*/ 3772911 w 4172795"/>
              <a:gd name="connsiteY6" fmla="*/ 402073 h 2526120"/>
              <a:gd name="connsiteX7" fmla="*/ 3919340 w 4172795"/>
              <a:gd name="connsiteY7" fmla="*/ 439702 h 2526120"/>
              <a:gd name="connsiteX8" fmla="*/ 3997452 w 4172795"/>
              <a:gd name="connsiteY8" fmla="*/ 475232 h 2526120"/>
              <a:gd name="connsiteX9" fmla="*/ 4060601 w 4172795"/>
              <a:gd name="connsiteY9" fmla="*/ 535236 h 2526120"/>
              <a:gd name="connsiteX10" fmla="*/ 4089461 w 4172795"/>
              <a:gd name="connsiteY10" fmla="*/ 596196 h 2526120"/>
              <a:gd name="connsiteX11" fmla="*/ 4135748 w 4172795"/>
              <a:gd name="connsiteY11" fmla="*/ 826888 h 2526120"/>
              <a:gd name="connsiteX12" fmla="*/ 4172795 w 4172795"/>
              <a:gd name="connsiteY12" fmla="*/ 1051470 h 2526120"/>
              <a:gd name="connsiteX13" fmla="*/ 3614928 w 4172795"/>
              <a:gd name="connsiteY13" fmla="*/ 1798791 h 2526120"/>
              <a:gd name="connsiteX14" fmla="*/ 3083814 w 4172795"/>
              <a:gd name="connsiteY14" fmla="*/ 1553808 h 2526120"/>
              <a:gd name="connsiteX15" fmla="*/ 2852928 w 4172795"/>
              <a:gd name="connsiteY15" fmla="*/ 1493610 h 2526120"/>
              <a:gd name="connsiteX16" fmla="*/ 2821686 w 4172795"/>
              <a:gd name="connsiteY16" fmla="*/ 1594956 h 2526120"/>
              <a:gd name="connsiteX17" fmla="*/ 3491484 w 4172795"/>
              <a:gd name="connsiteY17" fmla="*/ 1959192 h 2526120"/>
              <a:gd name="connsiteX18" fmla="*/ 3107436 w 4172795"/>
              <a:gd name="connsiteY18" fmla="*/ 2489544 h 2526120"/>
              <a:gd name="connsiteX19" fmla="*/ 2967228 w 4172795"/>
              <a:gd name="connsiteY19" fmla="*/ 2526120 h 2526120"/>
              <a:gd name="connsiteX20" fmla="*/ 2248281 w 4172795"/>
              <a:gd name="connsiteY20" fmla="*/ 2200746 h 2526120"/>
              <a:gd name="connsiteX21" fmla="*/ 1749552 w 4172795"/>
              <a:gd name="connsiteY21" fmla="*/ 1983195 h 2526120"/>
              <a:gd name="connsiteX22" fmla="*/ 1335786 w 4172795"/>
              <a:gd name="connsiteY22" fmla="*/ 1841082 h 2526120"/>
              <a:gd name="connsiteX23" fmla="*/ 1038225 w 4172795"/>
              <a:gd name="connsiteY23" fmla="*/ 1746975 h 2526120"/>
              <a:gd name="connsiteX24" fmla="*/ 622554 w 4172795"/>
              <a:gd name="connsiteY24" fmla="*/ 1623150 h 2526120"/>
              <a:gd name="connsiteX25" fmla="*/ 321564 w 4172795"/>
              <a:gd name="connsiteY25" fmla="*/ 1523328 h 2526120"/>
              <a:gd name="connsiteX26" fmla="*/ 0 w 4172795"/>
              <a:gd name="connsiteY26" fmla="*/ 1425411 h 2526120"/>
              <a:gd name="connsiteX0" fmla="*/ 0 w 4172795"/>
              <a:gd name="connsiteY0" fmla="*/ 1425411 h 2526120"/>
              <a:gd name="connsiteX1" fmla="*/ 902208 w 4172795"/>
              <a:gd name="connsiteY1" fmla="*/ 762852 h 2526120"/>
              <a:gd name="connsiteX2" fmla="*/ 788289 w 4172795"/>
              <a:gd name="connsiteY2" fmla="*/ 728181 h 2526120"/>
              <a:gd name="connsiteX3" fmla="*/ 1516380 w 4172795"/>
              <a:gd name="connsiteY3" fmla="*/ 246216 h 2526120"/>
              <a:gd name="connsiteX4" fmla="*/ 1119759 w 4172795"/>
              <a:gd name="connsiteY4" fmla="*/ 143346 h 2526120"/>
              <a:gd name="connsiteX5" fmla="*/ 1569422 w 4172795"/>
              <a:gd name="connsiteY5" fmla="*/ 0 h 2526120"/>
              <a:gd name="connsiteX6" fmla="*/ 3772911 w 4172795"/>
              <a:gd name="connsiteY6" fmla="*/ 402073 h 2526120"/>
              <a:gd name="connsiteX7" fmla="*/ 3919340 w 4172795"/>
              <a:gd name="connsiteY7" fmla="*/ 439702 h 2526120"/>
              <a:gd name="connsiteX8" fmla="*/ 3997452 w 4172795"/>
              <a:gd name="connsiteY8" fmla="*/ 475232 h 2526120"/>
              <a:gd name="connsiteX9" fmla="*/ 4060601 w 4172795"/>
              <a:gd name="connsiteY9" fmla="*/ 535236 h 2526120"/>
              <a:gd name="connsiteX10" fmla="*/ 4082409 w 4172795"/>
              <a:gd name="connsiteY10" fmla="*/ 617352 h 2526120"/>
              <a:gd name="connsiteX11" fmla="*/ 4135748 w 4172795"/>
              <a:gd name="connsiteY11" fmla="*/ 826888 h 2526120"/>
              <a:gd name="connsiteX12" fmla="*/ 4172795 w 4172795"/>
              <a:gd name="connsiteY12" fmla="*/ 1051470 h 2526120"/>
              <a:gd name="connsiteX13" fmla="*/ 3614928 w 4172795"/>
              <a:gd name="connsiteY13" fmla="*/ 1798791 h 2526120"/>
              <a:gd name="connsiteX14" fmla="*/ 3083814 w 4172795"/>
              <a:gd name="connsiteY14" fmla="*/ 1553808 h 2526120"/>
              <a:gd name="connsiteX15" fmla="*/ 2852928 w 4172795"/>
              <a:gd name="connsiteY15" fmla="*/ 1493610 h 2526120"/>
              <a:gd name="connsiteX16" fmla="*/ 2821686 w 4172795"/>
              <a:gd name="connsiteY16" fmla="*/ 1594956 h 2526120"/>
              <a:gd name="connsiteX17" fmla="*/ 3491484 w 4172795"/>
              <a:gd name="connsiteY17" fmla="*/ 1959192 h 2526120"/>
              <a:gd name="connsiteX18" fmla="*/ 3107436 w 4172795"/>
              <a:gd name="connsiteY18" fmla="*/ 2489544 h 2526120"/>
              <a:gd name="connsiteX19" fmla="*/ 2967228 w 4172795"/>
              <a:gd name="connsiteY19" fmla="*/ 2526120 h 2526120"/>
              <a:gd name="connsiteX20" fmla="*/ 2248281 w 4172795"/>
              <a:gd name="connsiteY20" fmla="*/ 2200746 h 2526120"/>
              <a:gd name="connsiteX21" fmla="*/ 1749552 w 4172795"/>
              <a:gd name="connsiteY21" fmla="*/ 1983195 h 2526120"/>
              <a:gd name="connsiteX22" fmla="*/ 1335786 w 4172795"/>
              <a:gd name="connsiteY22" fmla="*/ 1841082 h 2526120"/>
              <a:gd name="connsiteX23" fmla="*/ 1038225 w 4172795"/>
              <a:gd name="connsiteY23" fmla="*/ 1746975 h 2526120"/>
              <a:gd name="connsiteX24" fmla="*/ 622554 w 4172795"/>
              <a:gd name="connsiteY24" fmla="*/ 1623150 h 2526120"/>
              <a:gd name="connsiteX25" fmla="*/ 321564 w 4172795"/>
              <a:gd name="connsiteY25" fmla="*/ 1523328 h 2526120"/>
              <a:gd name="connsiteX26" fmla="*/ 0 w 4172795"/>
              <a:gd name="connsiteY26" fmla="*/ 1425411 h 2526120"/>
              <a:gd name="connsiteX0" fmla="*/ 0 w 4172795"/>
              <a:gd name="connsiteY0" fmla="*/ 1425411 h 2526120"/>
              <a:gd name="connsiteX1" fmla="*/ 902208 w 4172795"/>
              <a:gd name="connsiteY1" fmla="*/ 762852 h 2526120"/>
              <a:gd name="connsiteX2" fmla="*/ 788289 w 4172795"/>
              <a:gd name="connsiteY2" fmla="*/ 728181 h 2526120"/>
              <a:gd name="connsiteX3" fmla="*/ 1516380 w 4172795"/>
              <a:gd name="connsiteY3" fmla="*/ 246216 h 2526120"/>
              <a:gd name="connsiteX4" fmla="*/ 1119759 w 4172795"/>
              <a:gd name="connsiteY4" fmla="*/ 143346 h 2526120"/>
              <a:gd name="connsiteX5" fmla="*/ 1569422 w 4172795"/>
              <a:gd name="connsiteY5" fmla="*/ 0 h 2526120"/>
              <a:gd name="connsiteX6" fmla="*/ 3772911 w 4172795"/>
              <a:gd name="connsiteY6" fmla="*/ 402073 h 2526120"/>
              <a:gd name="connsiteX7" fmla="*/ 3919340 w 4172795"/>
              <a:gd name="connsiteY7" fmla="*/ 439702 h 2526120"/>
              <a:gd name="connsiteX8" fmla="*/ 3997452 w 4172795"/>
              <a:gd name="connsiteY8" fmla="*/ 475232 h 2526120"/>
              <a:gd name="connsiteX9" fmla="*/ 4060601 w 4172795"/>
              <a:gd name="connsiteY9" fmla="*/ 535236 h 2526120"/>
              <a:gd name="connsiteX10" fmla="*/ 4096513 w 4172795"/>
              <a:gd name="connsiteY10" fmla="*/ 617352 h 2526120"/>
              <a:gd name="connsiteX11" fmla="*/ 4135748 w 4172795"/>
              <a:gd name="connsiteY11" fmla="*/ 826888 h 2526120"/>
              <a:gd name="connsiteX12" fmla="*/ 4172795 w 4172795"/>
              <a:gd name="connsiteY12" fmla="*/ 1051470 h 2526120"/>
              <a:gd name="connsiteX13" fmla="*/ 3614928 w 4172795"/>
              <a:gd name="connsiteY13" fmla="*/ 1798791 h 2526120"/>
              <a:gd name="connsiteX14" fmla="*/ 3083814 w 4172795"/>
              <a:gd name="connsiteY14" fmla="*/ 1553808 h 2526120"/>
              <a:gd name="connsiteX15" fmla="*/ 2852928 w 4172795"/>
              <a:gd name="connsiteY15" fmla="*/ 1493610 h 2526120"/>
              <a:gd name="connsiteX16" fmla="*/ 2821686 w 4172795"/>
              <a:gd name="connsiteY16" fmla="*/ 1594956 h 2526120"/>
              <a:gd name="connsiteX17" fmla="*/ 3491484 w 4172795"/>
              <a:gd name="connsiteY17" fmla="*/ 1959192 h 2526120"/>
              <a:gd name="connsiteX18" fmla="*/ 3107436 w 4172795"/>
              <a:gd name="connsiteY18" fmla="*/ 2489544 h 2526120"/>
              <a:gd name="connsiteX19" fmla="*/ 2967228 w 4172795"/>
              <a:gd name="connsiteY19" fmla="*/ 2526120 h 2526120"/>
              <a:gd name="connsiteX20" fmla="*/ 2248281 w 4172795"/>
              <a:gd name="connsiteY20" fmla="*/ 2200746 h 2526120"/>
              <a:gd name="connsiteX21" fmla="*/ 1749552 w 4172795"/>
              <a:gd name="connsiteY21" fmla="*/ 1983195 h 2526120"/>
              <a:gd name="connsiteX22" fmla="*/ 1335786 w 4172795"/>
              <a:gd name="connsiteY22" fmla="*/ 1841082 h 2526120"/>
              <a:gd name="connsiteX23" fmla="*/ 1038225 w 4172795"/>
              <a:gd name="connsiteY23" fmla="*/ 1746975 h 2526120"/>
              <a:gd name="connsiteX24" fmla="*/ 622554 w 4172795"/>
              <a:gd name="connsiteY24" fmla="*/ 1623150 h 2526120"/>
              <a:gd name="connsiteX25" fmla="*/ 321564 w 4172795"/>
              <a:gd name="connsiteY25" fmla="*/ 1523328 h 2526120"/>
              <a:gd name="connsiteX26" fmla="*/ 0 w 4172795"/>
              <a:gd name="connsiteY26" fmla="*/ 1425411 h 2526120"/>
              <a:gd name="connsiteX0" fmla="*/ 0 w 4186899"/>
              <a:gd name="connsiteY0" fmla="*/ 1425411 h 2526120"/>
              <a:gd name="connsiteX1" fmla="*/ 902208 w 4186899"/>
              <a:gd name="connsiteY1" fmla="*/ 762852 h 2526120"/>
              <a:gd name="connsiteX2" fmla="*/ 788289 w 4186899"/>
              <a:gd name="connsiteY2" fmla="*/ 728181 h 2526120"/>
              <a:gd name="connsiteX3" fmla="*/ 1516380 w 4186899"/>
              <a:gd name="connsiteY3" fmla="*/ 246216 h 2526120"/>
              <a:gd name="connsiteX4" fmla="*/ 1119759 w 4186899"/>
              <a:gd name="connsiteY4" fmla="*/ 143346 h 2526120"/>
              <a:gd name="connsiteX5" fmla="*/ 1569422 w 4186899"/>
              <a:gd name="connsiteY5" fmla="*/ 0 h 2526120"/>
              <a:gd name="connsiteX6" fmla="*/ 3772911 w 4186899"/>
              <a:gd name="connsiteY6" fmla="*/ 402073 h 2526120"/>
              <a:gd name="connsiteX7" fmla="*/ 3919340 w 4186899"/>
              <a:gd name="connsiteY7" fmla="*/ 439702 h 2526120"/>
              <a:gd name="connsiteX8" fmla="*/ 3997452 w 4186899"/>
              <a:gd name="connsiteY8" fmla="*/ 475232 h 2526120"/>
              <a:gd name="connsiteX9" fmla="*/ 4060601 w 4186899"/>
              <a:gd name="connsiteY9" fmla="*/ 535236 h 2526120"/>
              <a:gd name="connsiteX10" fmla="*/ 4096513 w 4186899"/>
              <a:gd name="connsiteY10" fmla="*/ 617352 h 2526120"/>
              <a:gd name="connsiteX11" fmla="*/ 4135748 w 4186899"/>
              <a:gd name="connsiteY11" fmla="*/ 826888 h 2526120"/>
              <a:gd name="connsiteX12" fmla="*/ 4186899 w 4186899"/>
              <a:gd name="connsiteY12" fmla="*/ 1033840 h 2526120"/>
              <a:gd name="connsiteX13" fmla="*/ 3614928 w 4186899"/>
              <a:gd name="connsiteY13" fmla="*/ 1798791 h 2526120"/>
              <a:gd name="connsiteX14" fmla="*/ 3083814 w 4186899"/>
              <a:gd name="connsiteY14" fmla="*/ 1553808 h 2526120"/>
              <a:gd name="connsiteX15" fmla="*/ 2852928 w 4186899"/>
              <a:gd name="connsiteY15" fmla="*/ 1493610 h 2526120"/>
              <a:gd name="connsiteX16" fmla="*/ 2821686 w 4186899"/>
              <a:gd name="connsiteY16" fmla="*/ 1594956 h 2526120"/>
              <a:gd name="connsiteX17" fmla="*/ 3491484 w 4186899"/>
              <a:gd name="connsiteY17" fmla="*/ 1959192 h 2526120"/>
              <a:gd name="connsiteX18" fmla="*/ 3107436 w 4186899"/>
              <a:gd name="connsiteY18" fmla="*/ 2489544 h 2526120"/>
              <a:gd name="connsiteX19" fmla="*/ 2967228 w 4186899"/>
              <a:gd name="connsiteY19" fmla="*/ 2526120 h 2526120"/>
              <a:gd name="connsiteX20" fmla="*/ 2248281 w 4186899"/>
              <a:gd name="connsiteY20" fmla="*/ 2200746 h 2526120"/>
              <a:gd name="connsiteX21" fmla="*/ 1749552 w 4186899"/>
              <a:gd name="connsiteY21" fmla="*/ 1983195 h 2526120"/>
              <a:gd name="connsiteX22" fmla="*/ 1335786 w 4186899"/>
              <a:gd name="connsiteY22" fmla="*/ 1841082 h 2526120"/>
              <a:gd name="connsiteX23" fmla="*/ 1038225 w 4186899"/>
              <a:gd name="connsiteY23" fmla="*/ 1746975 h 2526120"/>
              <a:gd name="connsiteX24" fmla="*/ 622554 w 4186899"/>
              <a:gd name="connsiteY24" fmla="*/ 1623150 h 2526120"/>
              <a:gd name="connsiteX25" fmla="*/ 321564 w 4186899"/>
              <a:gd name="connsiteY25" fmla="*/ 1523328 h 2526120"/>
              <a:gd name="connsiteX26" fmla="*/ 0 w 4186899"/>
              <a:gd name="connsiteY26" fmla="*/ 1425411 h 2526120"/>
              <a:gd name="connsiteX0" fmla="*/ 0 w 4186899"/>
              <a:gd name="connsiteY0" fmla="*/ 1425411 h 2526120"/>
              <a:gd name="connsiteX1" fmla="*/ 902208 w 4186899"/>
              <a:gd name="connsiteY1" fmla="*/ 762852 h 2526120"/>
              <a:gd name="connsiteX2" fmla="*/ 788289 w 4186899"/>
              <a:gd name="connsiteY2" fmla="*/ 728181 h 2526120"/>
              <a:gd name="connsiteX3" fmla="*/ 1516380 w 4186899"/>
              <a:gd name="connsiteY3" fmla="*/ 246216 h 2526120"/>
              <a:gd name="connsiteX4" fmla="*/ 1119759 w 4186899"/>
              <a:gd name="connsiteY4" fmla="*/ 143346 h 2526120"/>
              <a:gd name="connsiteX5" fmla="*/ 1569422 w 4186899"/>
              <a:gd name="connsiteY5" fmla="*/ 0 h 2526120"/>
              <a:gd name="connsiteX6" fmla="*/ 3772911 w 4186899"/>
              <a:gd name="connsiteY6" fmla="*/ 402073 h 2526120"/>
              <a:gd name="connsiteX7" fmla="*/ 3919340 w 4186899"/>
              <a:gd name="connsiteY7" fmla="*/ 439702 h 2526120"/>
              <a:gd name="connsiteX8" fmla="*/ 3997452 w 4186899"/>
              <a:gd name="connsiteY8" fmla="*/ 475232 h 2526120"/>
              <a:gd name="connsiteX9" fmla="*/ 4060601 w 4186899"/>
              <a:gd name="connsiteY9" fmla="*/ 535236 h 2526120"/>
              <a:gd name="connsiteX10" fmla="*/ 4096513 w 4186899"/>
              <a:gd name="connsiteY10" fmla="*/ 617352 h 2526120"/>
              <a:gd name="connsiteX11" fmla="*/ 4135748 w 4186899"/>
              <a:gd name="connsiteY11" fmla="*/ 826888 h 2526120"/>
              <a:gd name="connsiteX12" fmla="*/ 4186899 w 4186899"/>
              <a:gd name="connsiteY12" fmla="*/ 1033840 h 2526120"/>
              <a:gd name="connsiteX13" fmla="*/ 3614928 w 4186899"/>
              <a:gd name="connsiteY13" fmla="*/ 1798791 h 2526120"/>
              <a:gd name="connsiteX14" fmla="*/ 3083814 w 4186899"/>
              <a:gd name="connsiteY14" fmla="*/ 1553808 h 2526120"/>
              <a:gd name="connsiteX15" fmla="*/ 2852928 w 4186899"/>
              <a:gd name="connsiteY15" fmla="*/ 1493610 h 2526120"/>
              <a:gd name="connsiteX16" fmla="*/ 2821686 w 4186899"/>
              <a:gd name="connsiteY16" fmla="*/ 1594956 h 2526120"/>
              <a:gd name="connsiteX17" fmla="*/ 3491484 w 4186899"/>
              <a:gd name="connsiteY17" fmla="*/ 1959192 h 2526120"/>
              <a:gd name="connsiteX18" fmla="*/ 3107436 w 4186899"/>
              <a:gd name="connsiteY18" fmla="*/ 2489544 h 2526120"/>
              <a:gd name="connsiteX19" fmla="*/ 2967228 w 4186899"/>
              <a:gd name="connsiteY19" fmla="*/ 2526120 h 2526120"/>
              <a:gd name="connsiteX20" fmla="*/ 2248281 w 4186899"/>
              <a:gd name="connsiteY20" fmla="*/ 2200746 h 2526120"/>
              <a:gd name="connsiteX21" fmla="*/ 1749552 w 4186899"/>
              <a:gd name="connsiteY21" fmla="*/ 1983195 h 2526120"/>
              <a:gd name="connsiteX22" fmla="*/ 1335786 w 4186899"/>
              <a:gd name="connsiteY22" fmla="*/ 1841082 h 2526120"/>
              <a:gd name="connsiteX23" fmla="*/ 1038225 w 4186899"/>
              <a:gd name="connsiteY23" fmla="*/ 1746975 h 2526120"/>
              <a:gd name="connsiteX24" fmla="*/ 622554 w 4186899"/>
              <a:gd name="connsiteY24" fmla="*/ 1623150 h 2526120"/>
              <a:gd name="connsiteX25" fmla="*/ 321564 w 4186899"/>
              <a:gd name="connsiteY25" fmla="*/ 1523328 h 2526120"/>
              <a:gd name="connsiteX26" fmla="*/ 0 w 4186899"/>
              <a:gd name="connsiteY26" fmla="*/ 1425411 h 2526120"/>
              <a:gd name="connsiteX0" fmla="*/ 0 w 4186899"/>
              <a:gd name="connsiteY0" fmla="*/ 1425411 h 2526120"/>
              <a:gd name="connsiteX1" fmla="*/ 902208 w 4186899"/>
              <a:gd name="connsiteY1" fmla="*/ 762852 h 2526120"/>
              <a:gd name="connsiteX2" fmla="*/ 788289 w 4186899"/>
              <a:gd name="connsiteY2" fmla="*/ 728181 h 2526120"/>
              <a:gd name="connsiteX3" fmla="*/ 1516380 w 4186899"/>
              <a:gd name="connsiteY3" fmla="*/ 246216 h 2526120"/>
              <a:gd name="connsiteX4" fmla="*/ 1119759 w 4186899"/>
              <a:gd name="connsiteY4" fmla="*/ 143346 h 2526120"/>
              <a:gd name="connsiteX5" fmla="*/ 1569422 w 4186899"/>
              <a:gd name="connsiteY5" fmla="*/ 0 h 2526120"/>
              <a:gd name="connsiteX6" fmla="*/ 3772911 w 4186899"/>
              <a:gd name="connsiteY6" fmla="*/ 402073 h 2526120"/>
              <a:gd name="connsiteX7" fmla="*/ 3919340 w 4186899"/>
              <a:gd name="connsiteY7" fmla="*/ 439702 h 2526120"/>
              <a:gd name="connsiteX8" fmla="*/ 3997452 w 4186899"/>
              <a:gd name="connsiteY8" fmla="*/ 475232 h 2526120"/>
              <a:gd name="connsiteX9" fmla="*/ 4060601 w 4186899"/>
              <a:gd name="connsiteY9" fmla="*/ 535236 h 2526120"/>
              <a:gd name="connsiteX10" fmla="*/ 4096513 w 4186899"/>
              <a:gd name="connsiteY10" fmla="*/ 617352 h 2526120"/>
              <a:gd name="connsiteX11" fmla="*/ 4186899 w 4186899"/>
              <a:gd name="connsiteY11" fmla="*/ 1033840 h 2526120"/>
              <a:gd name="connsiteX12" fmla="*/ 3614928 w 4186899"/>
              <a:gd name="connsiteY12" fmla="*/ 1798791 h 2526120"/>
              <a:gd name="connsiteX13" fmla="*/ 3083814 w 4186899"/>
              <a:gd name="connsiteY13" fmla="*/ 1553808 h 2526120"/>
              <a:gd name="connsiteX14" fmla="*/ 2852928 w 4186899"/>
              <a:gd name="connsiteY14" fmla="*/ 1493610 h 2526120"/>
              <a:gd name="connsiteX15" fmla="*/ 2821686 w 4186899"/>
              <a:gd name="connsiteY15" fmla="*/ 1594956 h 2526120"/>
              <a:gd name="connsiteX16" fmla="*/ 3491484 w 4186899"/>
              <a:gd name="connsiteY16" fmla="*/ 1959192 h 2526120"/>
              <a:gd name="connsiteX17" fmla="*/ 3107436 w 4186899"/>
              <a:gd name="connsiteY17" fmla="*/ 2489544 h 2526120"/>
              <a:gd name="connsiteX18" fmla="*/ 2967228 w 4186899"/>
              <a:gd name="connsiteY18" fmla="*/ 2526120 h 2526120"/>
              <a:gd name="connsiteX19" fmla="*/ 2248281 w 4186899"/>
              <a:gd name="connsiteY19" fmla="*/ 2200746 h 2526120"/>
              <a:gd name="connsiteX20" fmla="*/ 1749552 w 4186899"/>
              <a:gd name="connsiteY20" fmla="*/ 1983195 h 2526120"/>
              <a:gd name="connsiteX21" fmla="*/ 1335786 w 4186899"/>
              <a:gd name="connsiteY21" fmla="*/ 1841082 h 2526120"/>
              <a:gd name="connsiteX22" fmla="*/ 1038225 w 4186899"/>
              <a:gd name="connsiteY22" fmla="*/ 1746975 h 2526120"/>
              <a:gd name="connsiteX23" fmla="*/ 622554 w 4186899"/>
              <a:gd name="connsiteY23" fmla="*/ 1623150 h 2526120"/>
              <a:gd name="connsiteX24" fmla="*/ 321564 w 4186899"/>
              <a:gd name="connsiteY24" fmla="*/ 1523328 h 2526120"/>
              <a:gd name="connsiteX25" fmla="*/ 0 w 4186899"/>
              <a:gd name="connsiteY25" fmla="*/ 1425411 h 252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86899" h="2526120">
                <a:moveTo>
                  <a:pt x="0" y="1425411"/>
                </a:moveTo>
                <a:lnTo>
                  <a:pt x="902208" y="762852"/>
                </a:lnTo>
                <a:lnTo>
                  <a:pt x="788289" y="728181"/>
                </a:lnTo>
                <a:lnTo>
                  <a:pt x="1516380" y="246216"/>
                </a:lnTo>
                <a:lnTo>
                  <a:pt x="1119759" y="143346"/>
                </a:lnTo>
                <a:lnTo>
                  <a:pt x="1569422" y="0"/>
                </a:lnTo>
                <a:lnTo>
                  <a:pt x="3772911" y="402073"/>
                </a:lnTo>
                <a:lnTo>
                  <a:pt x="3919340" y="439702"/>
                </a:lnTo>
                <a:lnTo>
                  <a:pt x="3997452" y="475232"/>
                </a:lnTo>
                <a:lnTo>
                  <a:pt x="4060601" y="535236"/>
                </a:lnTo>
                <a:lnTo>
                  <a:pt x="4096513" y="617352"/>
                </a:lnTo>
                <a:lnTo>
                  <a:pt x="4186899" y="1033840"/>
                </a:lnTo>
                <a:cubicBezTo>
                  <a:pt x="4003511" y="1302064"/>
                  <a:pt x="3815461" y="1524852"/>
                  <a:pt x="3614928" y="1798791"/>
                </a:cubicBezTo>
                <a:lnTo>
                  <a:pt x="3083814" y="1553808"/>
                </a:lnTo>
                <a:cubicBezTo>
                  <a:pt x="2956179" y="1501675"/>
                  <a:pt x="2895664" y="1504532"/>
                  <a:pt x="2852928" y="1493610"/>
                </a:cubicBezTo>
                <a:lnTo>
                  <a:pt x="2821686" y="1594956"/>
                </a:lnTo>
                <a:lnTo>
                  <a:pt x="3491484" y="1959192"/>
                </a:lnTo>
                <a:lnTo>
                  <a:pt x="3107436" y="2489544"/>
                </a:lnTo>
                <a:lnTo>
                  <a:pt x="2967228" y="2526120"/>
                </a:lnTo>
                <a:lnTo>
                  <a:pt x="2248281" y="2200746"/>
                </a:lnTo>
                <a:lnTo>
                  <a:pt x="1749552" y="1983195"/>
                </a:lnTo>
                <a:lnTo>
                  <a:pt x="1335786" y="1841082"/>
                </a:lnTo>
                <a:lnTo>
                  <a:pt x="1038225" y="1746975"/>
                </a:lnTo>
                <a:lnTo>
                  <a:pt x="622554" y="1623150"/>
                </a:lnTo>
                <a:lnTo>
                  <a:pt x="321564" y="1523328"/>
                </a:lnTo>
                <a:lnTo>
                  <a:pt x="0" y="1425411"/>
                </a:lnTo>
                <a:close/>
              </a:path>
            </a:pathLst>
          </a:custGeom>
          <a:solidFill>
            <a:schemeClr val="accent2">
              <a:lumMod val="20000"/>
              <a:lumOff val="80000"/>
              <a:alpha val="70000"/>
            </a:schemeClr>
          </a:solidFill>
          <a:ln w="1905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2" name="フリーフォーム: 図形 121">
            <a:extLst>
              <a:ext uri="{FF2B5EF4-FFF2-40B4-BE49-F238E27FC236}">
                <a16:creationId xmlns:a16="http://schemas.microsoft.com/office/drawing/2014/main" id="{A4F38D7F-0F14-4F8F-BDD2-C95385323201}"/>
              </a:ext>
            </a:extLst>
          </p:cNvPr>
          <p:cNvSpPr/>
          <p:nvPr/>
        </p:nvSpPr>
        <p:spPr>
          <a:xfrm>
            <a:off x="1333642" y="1364108"/>
            <a:ext cx="3497533" cy="2357153"/>
          </a:xfrm>
          <a:custGeom>
            <a:avLst/>
            <a:gdLst>
              <a:gd name="connsiteX0" fmla="*/ 902970 w 2453640"/>
              <a:gd name="connsiteY0" fmla="*/ 1626870 h 1626870"/>
              <a:gd name="connsiteX1" fmla="*/ 590550 w 2453640"/>
              <a:gd name="connsiteY1" fmla="*/ 1531620 h 1626870"/>
              <a:gd name="connsiteX2" fmla="*/ 400050 w 2453640"/>
              <a:gd name="connsiteY2" fmla="*/ 1451610 h 1626870"/>
              <a:gd name="connsiteX3" fmla="*/ 240030 w 2453640"/>
              <a:gd name="connsiteY3" fmla="*/ 1363980 h 1626870"/>
              <a:gd name="connsiteX4" fmla="*/ 110490 w 2453640"/>
              <a:gd name="connsiteY4" fmla="*/ 1280160 h 1626870"/>
              <a:gd name="connsiteX5" fmla="*/ 22860 w 2453640"/>
              <a:gd name="connsiteY5" fmla="*/ 1188720 h 1626870"/>
              <a:gd name="connsiteX6" fmla="*/ 0 w 2453640"/>
              <a:gd name="connsiteY6" fmla="*/ 1127760 h 1626870"/>
              <a:gd name="connsiteX7" fmla="*/ 68580 w 2453640"/>
              <a:gd name="connsiteY7" fmla="*/ 1055370 h 1626870"/>
              <a:gd name="connsiteX8" fmla="*/ 240030 w 2453640"/>
              <a:gd name="connsiteY8" fmla="*/ 979170 h 1626870"/>
              <a:gd name="connsiteX9" fmla="*/ 445770 w 2453640"/>
              <a:gd name="connsiteY9" fmla="*/ 872490 h 1626870"/>
              <a:gd name="connsiteX10" fmla="*/ 708660 w 2453640"/>
              <a:gd name="connsiteY10" fmla="*/ 712470 h 1626870"/>
              <a:gd name="connsiteX11" fmla="*/ 925830 w 2453640"/>
              <a:gd name="connsiteY11" fmla="*/ 567690 h 1626870"/>
              <a:gd name="connsiteX12" fmla="*/ 982980 w 2453640"/>
              <a:gd name="connsiteY12" fmla="*/ 445770 h 1626870"/>
              <a:gd name="connsiteX13" fmla="*/ 1028700 w 2453640"/>
              <a:gd name="connsiteY13" fmla="*/ 342900 h 1626870"/>
              <a:gd name="connsiteX14" fmla="*/ 1101090 w 2453640"/>
              <a:gd name="connsiteY14" fmla="*/ 297180 h 1626870"/>
              <a:gd name="connsiteX15" fmla="*/ 1188720 w 2453640"/>
              <a:gd name="connsiteY15" fmla="*/ 213360 h 1626870"/>
              <a:gd name="connsiteX16" fmla="*/ 1245870 w 2453640"/>
              <a:gd name="connsiteY16" fmla="*/ 144780 h 1626870"/>
              <a:gd name="connsiteX17" fmla="*/ 1245870 w 2453640"/>
              <a:gd name="connsiteY17" fmla="*/ 99060 h 1626870"/>
              <a:gd name="connsiteX18" fmla="*/ 1249680 w 2453640"/>
              <a:gd name="connsiteY18" fmla="*/ 38100 h 1626870"/>
              <a:gd name="connsiteX19" fmla="*/ 1455420 w 2453640"/>
              <a:gd name="connsiteY19" fmla="*/ 34290 h 1626870"/>
              <a:gd name="connsiteX20" fmla="*/ 1588770 w 2453640"/>
              <a:gd name="connsiteY20" fmla="*/ 11430 h 1626870"/>
              <a:gd name="connsiteX21" fmla="*/ 1706880 w 2453640"/>
              <a:gd name="connsiteY21" fmla="*/ 0 h 1626870"/>
              <a:gd name="connsiteX22" fmla="*/ 1813560 w 2453640"/>
              <a:gd name="connsiteY22" fmla="*/ 3810 h 1626870"/>
              <a:gd name="connsiteX23" fmla="*/ 1931670 w 2453640"/>
              <a:gd name="connsiteY23" fmla="*/ 7620 h 1626870"/>
              <a:gd name="connsiteX24" fmla="*/ 2087880 w 2453640"/>
              <a:gd name="connsiteY24" fmla="*/ 45720 h 1626870"/>
              <a:gd name="connsiteX25" fmla="*/ 1885950 w 2453640"/>
              <a:gd name="connsiteY25" fmla="*/ 118110 h 1626870"/>
              <a:gd name="connsiteX26" fmla="*/ 2324100 w 2453640"/>
              <a:gd name="connsiteY26" fmla="*/ 217170 h 1626870"/>
              <a:gd name="connsiteX27" fmla="*/ 2057400 w 2453640"/>
              <a:gd name="connsiteY27" fmla="*/ 320040 h 1626870"/>
              <a:gd name="connsiteX28" fmla="*/ 2453640 w 2453640"/>
              <a:gd name="connsiteY28" fmla="*/ 426720 h 1626870"/>
              <a:gd name="connsiteX29" fmla="*/ 1706880 w 2453640"/>
              <a:gd name="connsiteY29" fmla="*/ 925830 h 1626870"/>
              <a:gd name="connsiteX30" fmla="*/ 1821180 w 2453640"/>
              <a:gd name="connsiteY30" fmla="*/ 971550 h 1626870"/>
              <a:gd name="connsiteX31" fmla="*/ 902970 w 2453640"/>
              <a:gd name="connsiteY31" fmla="*/ 1626870 h 1626870"/>
              <a:gd name="connsiteX0" fmla="*/ 902970 w 2453640"/>
              <a:gd name="connsiteY0" fmla="*/ 1626870 h 1626870"/>
              <a:gd name="connsiteX1" fmla="*/ 590550 w 2453640"/>
              <a:gd name="connsiteY1" fmla="*/ 1531620 h 1626870"/>
              <a:gd name="connsiteX2" fmla="*/ 400050 w 2453640"/>
              <a:gd name="connsiteY2" fmla="*/ 1451610 h 1626870"/>
              <a:gd name="connsiteX3" fmla="*/ 240030 w 2453640"/>
              <a:gd name="connsiteY3" fmla="*/ 1363980 h 1626870"/>
              <a:gd name="connsiteX4" fmla="*/ 110490 w 2453640"/>
              <a:gd name="connsiteY4" fmla="*/ 1280160 h 1626870"/>
              <a:gd name="connsiteX5" fmla="*/ 22860 w 2453640"/>
              <a:gd name="connsiteY5" fmla="*/ 1188720 h 1626870"/>
              <a:gd name="connsiteX6" fmla="*/ 0 w 2453640"/>
              <a:gd name="connsiteY6" fmla="*/ 1127760 h 1626870"/>
              <a:gd name="connsiteX7" fmla="*/ 44450 w 2453640"/>
              <a:gd name="connsiteY7" fmla="*/ 1087120 h 1626870"/>
              <a:gd name="connsiteX8" fmla="*/ 68580 w 2453640"/>
              <a:gd name="connsiteY8" fmla="*/ 1055370 h 1626870"/>
              <a:gd name="connsiteX9" fmla="*/ 240030 w 2453640"/>
              <a:gd name="connsiteY9" fmla="*/ 979170 h 1626870"/>
              <a:gd name="connsiteX10" fmla="*/ 445770 w 2453640"/>
              <a:gd name="connsiteY10" fmla="*/ 872490 h 1626870"/>
              <a:gd name="connsiteX11" fmla="*/ 708660 w 2453640"/>
              <a:gd name="connsiteY11" fmla="*/ 712470 h 1626870"/>
              <a:gd name="connsiteX12" fmla="*/ 925830 w 2453640"/>
              <a:gd name="connsiteY12" fmla="*/ 567690 h 1626870"/>
              <a:gd name="connsiteX13" fmla="*/ 982980 w 2453640"/>
              <a:gd name="connsiteY13" fmla="*/ 445770 h 1626870"/>
              <a:gd name="connsiteX14" fmla="*/ 1028700 w 2453640"/>
              <a:gd name="connsiteY14" fmla="*/ 342900 h 1626870"/>
              <a:gd name="connsiteX15" fmla="*/ 1101090 w 2453640"/>
              <a:gd name="connsiteY15" fmla="*/ 297180 h 1626870"/>
              <a:gd name="connsiteX16" fmla="*/ 1188720 w 2453640"/>
              <a:gd name="connsiteY16" fmla="*/ 213360 h 1626870"/>
              <a:gd name="connsiteX17" fmla="*/ 1245870 w 2453640"/>
              <a:gd name="connsiteY17" fmla="*/ 144780 h 1626870"/>
              <a:gd name="connsiteX18" fmla="*/ 1245870 w 2453640"/>
              <a:gd name="connsiteY18" fmla="*/ 99060 h 1626870"/>
              <a:gd name="connsiteX19" fmla="*/ 1249680 w 2453640"/>
              <a:gd name="connsiteY19" fmla="*/ 38100 h 1626870"/>
              <a:gd name="connsiteX20" fmla="*/ 1455420 w 2453640"/>
              <a:gd name="connsiteY20" fmla="*/ 34290 h 1626870"/>
              <a:gd name="connsiteX21" fmla="*/ 1588770 w 2453640"/>
              <a:gd name="connsiteY21" fmla="*/ 11430 h 1626870"/>
              <a:gd name="connsiteX22" fmla="*/ 1706880 w 2453640"/>
              <a:gd name="connsiteY22" fmla="*/ 0 h 1626870"/>
              <a:gd name="connsiteX23" fmla="*/ 1813560 w 2453640"/>
              <a:gd name="connsiteY23" fmla="*/ 3810 h 1626870"/>
              <a:gd name="connsiteX24" fmla="*/ 1931670 w 2453640"/>
              <a:gd name="connsiteY24" fmla="*/ 7620 h 1626870"/>
              <a:gd name="connsiteX25" fmla="*/ 2087880 w 2453640"/>
              <a:gd name="connsiteY25" fmla="*/ 45720 h 1626870"/>
              <a:gd name="connsiteX26" fmla="*/ 1885950 w 2453640"/>
              <a:gd name="connsiteY26" fmla="*/ 118110 h 1626870"/>
              <a:gd name="connsiteX27" fmla="*/ 2324100 w 2453640"/>
              <a:gd name="connsiteY27" fmla="*/ 217170 h 1626870"/>
              <a:gd name="connsiteX28" fmla="*/ 2057400 w 2453640"/>
              <a:gd name="connsiteY28" fmla="*/ 320040 h 1626870"/>
              <a:gd name="connsiteX29" fmla="*/ 2453640 w 2453640"/>
              <a:gd name="connsiteY29" fmla="*/ 426720 h 1626870"/>
              <a:gd name="connsiteX30" fmla="*/ 1706880 w 2453640"/>
              <a:gd name="connsiteY30" fmla="*/ 925830 h 1626870"/>
              <a:gd name="connsiteX31" fmla="*/ 1821180 w 2453640"/>
              <a:gd name="connsiteY31" fmla="*/ 971550 h 1626870"/>
              <a:gd name="connsiteX32" fmla="*/ 902970 w 245364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72390 w 2457450"/>
              <a:gd name="connsiteY8" fmla="*/ 1055370 h 1626870"/>
              <a:gd name="connsiteX9" fmla="*/ 243840 w 2457450"/>
              <a:gd name="connsiteY9" fmla="*/ 979170 h 1626870"/>
              <a:gd name="connsiteX10" fmla="*/ 449580 w 2457450"/>
              <a:gd name="connsiteY10" fmla="*/ 872490 h 1626870"/>
              <a:gd name="connsiteX11" fmla="*/ 712470 w 2457450"/>
              <a:gd name="connsiteY11" fmla="*/ 712470 h 1626870"/>
              <a:gd name="connsiteX12" fmla="*/ 929640 w 2457450"/>
              <a:gd name="connsiteY12" fmla="*/ 567690 h 1626870"/>
              <a:gd name="connsiteX13" fmla="*/ 986790 w 2457450"/>
              <a:gd name="connsiteY13" fmla="*/ 445770 h 1626870"/>
              <a:gd name="connsiteX14" fmla="*/ 1032510 w 2457450"/>
              <a:gd name="connsiteY14" fmla="*/ 342900 h 1626870"/>
              <a:gd name="connsiteX15" fmla="*/ 1104900 w 2457450"/>
              <a:gd name="connsiteY15" fmla="*/ 297180 h 1626870"/>
              <a:gd name="connsiteX16" fmla="*/ 1192530 w 2457450"/>
              <a:gd name="connsiteY16" fmla="*/ 213360 h 1626870"/>
              <a:gd name="connsiteX17" fmla="*/ 1249680 w 2457450"/>
              <a:gd name="connsiteY17" fmla="*/ 14478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79170 h 1626870"/>
              <a:gd name="connsiteX10" fmla="*/ 449580 w 2457450"/>
              <a:gd name="connsiteY10" fmla="*/ 872490 h 1626870"/>
              <a:gd name="connsiteX11" fmla="*/ 712470 w 2457450"/>
              <a:gd name="connsiteY11" fmla="*/ 712470 h 1626870"/>
              <a:gd name="connsiteX12" fmla="*/ 929640 w 2457450"/>
              <a:gd name="connsiteY12" fmla="*/ 567690 h 1626870"/>
              <a:gd name="connsiteX13" fmla="*/ 986790 w 2457450"/>
              <a:gd name="connsiteY13" fmla="*/ 445770 h 1626870"/>
              <a:gd name="connsiteX14" fmla="*/ 1032510 w 2457450"/>
              <a:gd name="connsiteY14" fmla="*/ 342900 h 1626870"/>
              <a:gd name="connsiteX15" fmla="*/ 1104900 w 2457450"/>
              <a:gd name="connsiteY15" fmla="*/ 297180 h 1626870"/>
              <a:gd name="connsiteX16" fmla="*/ 1192530 w 2457450"/>
              <a:gd name="connsiteY16" fmla="*/ 213360 h 1626870"/>
              <a:gd name="connsiteX17" fmla="*/ 1249680 w 2457450"/>
              <a:gd name="connsiteY17" fmla="*/ 14478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49580 w 2457450"/>
              <a:gd name="connsiteY10" fmla="*/ 872490 h 1626870"/>
              <a:gd name="connsiteX11" fmla="*/ 712470 w 2457450"/>
              <a:gd name="connsiteY11" fmla="*/ 712470 h 1626870"/>
              <a:gd name="connsiteX12" fmla="*/ 929640 w 2457450"/>
              <a:gd name="connsiteY12" fmla="*/ 567690 h 1626870"/>
              <a:gd name="connsiteX13" fmla="*/ 986790 w 2457450"/>
              <a:gd name="connsiteY13" fmla="*/ 445770 h 1626870"/>
              <a:gd name="connsiteX14" fmla="*/ 1032510 w 2457450"/>
              <a:gd name="connsiteY14" fmla="*/ 342900 h 1626870"/>
              <a:gd name="connsiteX15" fmla="*/ 1104900 w 2457450"/>
              <a:gd name="connsiteY15" fmla="*/ 297180 h 1626870"/>
              <a:gd name="connsiteX16" fmla="*/ 1192530 w 2457450"/>
              <a:gd name="connsiteY16" fmla="*/ 213360 h 1626870"/>
              <a:gd name="connsiteX17" fmla="*/ 1249680 w 2457450"/>
              <a:gd name="connsiteY17" fmla="*/ 14478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2470 w 2457450"/>
              <a:gd name="connsiteY11" fmla="*/ 712470 h 1626870"/>
              <a:gd name="connsiteX12" fmla="*/ 929640 w 2457450"/>
              <a:gd name="connsiteY12" fmla="*/ 567690 h 1626870"/>
              <a:gd name="connsiteX13" fmla="*/ 986790 w 2457450"/>
              <a:gd name="connsiteY13" fmla="*/ 445770 h 1626870"/>
              <a:gd name="connsiteX14" fmla="*/ 1032510 w 2457450"/>
              <a:gd name="connsiteY14" fmla="*/ 342900 h 1626870"/>
              <a:gd name="connsiteX15" fmla="*/ 1104900 w 2457450"/>
              <a:gd name="connsiteY15" fmla="*/ 297180 h 1626870"/>
              <a:gd name="connsiteX16" fmla="*/ 1192530 w 2457450"/>
              <a:gd name="connsiteY16" fmla="*/ 213360 h 1626870"/>
              <a:gd name="connsiteX17" fmla="*/ 1249680 w 2457450"/>
              <a:gd name="connsiteY17" fmla="*/ 14478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29640 w 2457450"/>
              <a:gd name="connsiteY12" fmla="*/ 567690 h 1626870"/>
              <a:gd name="connsiteX13" fmla="*/ 986790 w 2457450"/>
              <a:gd name="connsiteY13" fmla="*/ 445770 h 1626870"/>
              <a:gd name="connsiteX14" fmla="*/ 1032510 w 2457450"/>
              <a:gd name="connsiteY14" fmla="*/ 342900 h 1626870"/>
              <a:gd name="connsiteX15" fmla="*/ 1104900 w 2457450"/>
              <a:gd name="connsiteY15" fmla="*/ 297180 h 1626870"/>
              <a:gd name="connsiteX16" fmla="*/ 1192530 w 2457450"/>
              <a:gd name="connsiteY16" fmla="*/ 213360 h 1626870"/>
              <a:gd name="connsiteX17" fmla="*/ 1249680 w 2457450"/>
              <a:gd name="connsiteY17" fmla="*/ 14478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86790 w 2457450"/>
              <a:gd name="connsiteY13" fmla="*/ 445770 h 1626870"/>
              <a:gd name="connsiteX14" fmla="*/ 1032510 w 2457450"/>
              <a:gd name="connsiteY14" fmla="*/ 342900 h 1626870"/>
              <a:gd name="connsiteX15" fmla="*/ 1104900 w 2457450"/>
              <a:gd name="connsiteY15" fmla="*/ 297180 h 1626870"/>
              <a:gd name="connsiteX16" fmla="*/ 1192530 w 2457450"/>
              <a:gd name="connsiteY16" fmla="*/ 213360 h 1626870"/>
              <a:gd name="connsiteX17" fmla="*/ 1249680 w 2457450"/>
              <a:gd name="connsiteY17" fmla="*/ 14478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79170 w 2457450"/>
              <a:gd name="connsiteY13" fmla="*/ 397510 h 1626870"/>
              <a:gd name="connsiteX14" fmla="*/ 1032510 w 2457450"/>
              <a:gd name="connsiteY14" fmla="*/ 342900 h 1626870"/>
              <a:gd name="connsiteX15" fmla="*/ 1104900 w 2457450"/>
              <a:gd name="connsiteY15" fmla="*/ 297180 h 1626870"/>
              <a:gd name="connsiteX16" fmla="*/ 1192530 w 2457450"/>
              <a:gd name="connsiteY16" fmla="*/ 213360 h 1626870"/>
              <a:gd name="connsiteX17" fmla="*/ 1249680 w 2457450"/>
              <a:gd name="connsiteY17" fmla="*/ 14478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79170 w 2457450"/>
              <a:gd name="connsiteY13" fmla="*/ 397510 h 1626870"/>
              <a:gd name="connsiteX14" fmla="*/ 1022350 w 2457450"/>
              <a:gd name="connsiteY14" fmla="*/ 332740 h 1626870"/>
              <a:gd name="connsiteX15" fmla="*/ 1104900 w 2457450"/>
              <a:gd name="connsiteY15" fmla="*/ 297180 h 1626870"/>
              <a:gd name="connsiteX16" fmla="*/ 1192530 w 2457450"/>
              <a:gd name="connsiteY16" fmla="*/ 213360 h 1626870"/>
              <a:gd name="connsiteX17" fmla="*/ 1249680 w 2457450"/>
              <a:gd name="connsiteY17" fmla="*/ 14478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79170 w 2457450"/>
              <a:gd name="connsiteY13" fmla="*/ 397510 h 1626870"/>
              <a:gd name="connsiteX14" fmla="*/ 1022350 w 2457450"/>
              <a:gd name="connsiteY14" fmla="*/ 332740 h 1626870"/>
              <a:gd name="connsiteX15" fmla="*/ 1104900 w 2457450"/>
              <a:gd name="connsiteY15" fmla="*/ 284480 h 1626870"/>
              <a:gd name="connsiteX16" fmla="*/ 1192530 w 2457450"/>
              <a:gd name="connsiteY16" fmla="*/ 213360 h 1626870"/>
              <a:gd name="connsiteX17" fmla="*/ 1249680 w 2457450"/>
              <a:gd name="connsiteY17" fmla="*/ 14478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79170 w 2457450"/>
              <a:gd name="connsiteY13" fmla="*/ 397510 h 1626870"/>
              <a:gd name="connsiteX14" fmla="*/ 1022350 w 2457450"/>
              <a:gd name="connsiteY14" fmla="*/ 332740 h 1626870"/>
              <a:gd name="connsiteX15" fmla="*/ 1104900 w 2457450"/>
              <a:gd name="connsiteY15" fmla="*/ 284480 h 1626870"/>
              <a:gd name="connsiteX16" fmla="*/ 1174750 w 2457450"/>
              <a:gd name="connsiteY16" fmla="*/ 213360 h 1626870"/>
              <a:gd name="connsiteX17" fmla="*/ 1249680 w 2457450"/>
              <a:gd name="connsiteY17" fmla="*/ 14478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79170 w 2457450"/>
              <a:gd name="connsiteY13" fmla="*/ 397510 h 1626870"/>
              <a:gd name="connsiteX14" fmla="*/ 1022350 w 2457450"/>
              <a:gd name="connsiteY14" fmla="*/ 332740 h 1626870"/>
              <a:gd name="connsiteX15" fmla="*/ 1104900 w 2457450"/>
              <a:gd name="connsiteY15" fmla="*/ 284480 h 1626870"/>
              <a:gd name="connsiteX16" fmla="*/ 1174750 w 2457450"/>
              <a:gd name="connsiteY16" fmla="*/ 213360 h 1626870"/>
              <a:gd name="connsiteX17" fmla="*/ 1181100 w 2457450"/>
              <a:gd name="connsiteY17" fmla="*/ 15240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79170 w 2457450"/>
              <a:gd name="connsiteY13" fmla="*/ 397510 h 1626870"/>
              <a:gd name="connsiteX14" fmla="*/ 1022350 w 2457450"/>
              <a:gd name="connsiteY14" fmla="*/ 332740 h 1626870"/>
              <a:gd name="connsiteX15" fmla="*/ 1104900 w 2457450"/>
              <a:gd name="connsiteY15" fmla="*/ 284480 h 1626870"/>
              <a:gd name="connsiteX16" fmla="*/ 1156970 w 2457450"/>
              <a:gd name="connsiteY16" fmla="*/ 208280 h 1626870"/>
              <a:gd name="connsiteX17" fmla="*/ 1181100 w 2457450"/>
              <a:gd name="connsiteY17" fmla="*/ 152400 h 1626870"/>
              <a:gd name="connsiteX18" fmla="*/ 1249680 w 2457450"/>
              <a:gd name="connsiteY18" fmla="*/ 9906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79170 w 2457450"/>
              <a:gd name="connsiteY13" fmla="*/ 397510 h 1626870"/>
              <a:gd name="connsiteX14" fmla="*/ 1022350 w 2457450"/>
              <a:gd name="connsiteY14" fmla="*/ 332740 h 1626870"/>
              <a:gd name="connsiteX15" fmla="*/ 1104900 w 2457450"/>
              <a:gd name="connsiteY15" fmla="*/ 284480 h 1626870"/>
              <a:gd name="connsiteX16" fmla="*/ 1156970 w 2457450"/>
              <a:gd name="connsiteY16" fmla="*/ 208280 h 1626870"/>
              <a:gd name="connsiteX17" fmla="*/ 1181100 w 2457450"/>
              <a:gd name="connsiteY17" fmla="*/ 152400 h 1626870"/>
              <a:gd name="connsiteX18" fmla="*/ 1148080 w 2457450"/>
              <a:gd name="connsiteY18" fmla="*/ 8128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79170 w 2457450"/>
              <a:gd name="connsiteY13" fmla="*/ 397510 h 1626870"/>
              <a:gd name="connsiteX14" fmla="*/ 1022350 w 2457450"/>
              <a:gd name="connsiteY14" fmla="*/ 332740 h 1626870"/>
              <a:gd name="connsiteX15" fmla="*/ 1104900 w 2457450"/>
              <a:gd name="connsiteY15" fmla="*/ 284480 h 1626870"/>
              <a:gd name="connsiteX16" fmla="*/ 1156970 w 2457450"/>
              <a:gd name="connsiteY16" fmla="*/ 208280 h 1626870"/>
              <a:gd name="connsiteX17" fmla="*/ 1181100 w 2457450"/>
              <a:gd name="connsiteY17" fmla="*/ 152400 h 1626870"/>
              <a:gd name="connsiteX18" fmla="*/ 1155700 w 2457450"/>
              <a:gd name="connsiteY18" fmla="*/ 76200 h 1626870"/>
              <a:gd name="connsiteX19" fmla="*/ 1253490 w 2457450"/>
              <a:gd name="connsiteY19" fmla="*/ 3810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79170 w 2457450"/>
              <a:gd name="connsiteY13" fmla="*/ 397510 h 1626870"/>
              <a:gd name="connsiteX14" fmla="*/ 1022350 w 2457450"/>
              <a:gd name="connsiteY14" fmla="*/ 332740 h 1626870"/>
              <a:gd name="connsiteX15" fmla="*/ 1104900 w 2457450"/>
              <a:gd name="connsiteY15" fmla="*/ 284480 h 1626870"/>
              <a:gd name="connsiteX16" fmla="*/ 1156970 w 2457450"/>
              <a:gd name="connsiteY16" fmla="*/ 208280 h 1626870"/>
              <a:gd name="connsiteX17" fmla="*/ 1181100 w 2457450"/>
              <a:gd name="connsiteY17" fmla="*/ 152400 h 1626870"/>
              <a:gd name="connsiteX18" fmla="*/ 1155700 w 2457450"/>
              <a:gd name="connsiteY18" fmla="*/ 76200 h 1626870"/>
              <a:gd name="connsiteX19" fmla="*/ 1134110 w 2457450"/>
              <a:gd name="connsiteY19" fmla="*/ 4064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6870 h 1626870"/>
              <a:gd name="connsiteX1" fmla="*/ 594360 w 2457450"/>
              <a:gd name="connsiteY1" fmla="*/ 1531620 h 1626870"/>
              <a:gd name="connsiteX2" fmla="*/ 403860 w 2457450"/>
              <a:gd name="connsiteY2" fmla="*/ 1451610 h 1626870"/>
              <a:gd name="connsiteX3" fmla="*/ 243840 w 2457450"/>
              <a:gd name="connsiteY3" fmla="*/ 1363980 h 1626870"/>
              <a:gd name="connsiteX4" fmla="*/ 114300 w 2457450"/>
              <a:gd name="connsiteY4" fmla="*/ 1280160 h 1626870"/>
              <a:gd name="connsiteX5" fmla="*/ 26670 w 2457450"/>
              <a:gd name="connsiteY5" fmla="*/ 1188720 h 1626870"/>
              <a:gd name="connsiteX6" fmla="*/ 3810 w 2457450"/>
              <a:gd name="connsiteY6" fmla="*/ 1127760 h 1626870"/>
              <a:gd name="connsiteX7" fmla="*/ 0 w 2457450"/>
              <a:gd name="connsiteY7" fmla="*/ 1071880 h 1626870"/>
              <a:gd name="connsiteX8" fmla="*/ 64770 w 2457450"/>
              <a:gd name="connsiteY8" fmla="*/ 1035050 h 1626870"/>
              <a:gd name="connsiteX9" fmla="*/ 243840 w 2457450"/>
              <a:gd name="connsiteY9" fmla="*/ 933450 h 1626870"/>
              <a:gd name="connsiteX10" fmla="*/ 454660 w 2457450"/>
              <a:gd name="connsiteY10" fmla="*/ 811530 h 1626870"/>
              <a:gd name="connsiteX11" fmla="*/ 717550 w 2457450"/>
              <a:gd name="connsiteY11" fmla="*/ 656590 h 1626870"/>
              <a:gd name="connsiteX12" fmla="*/ 901700 w 2457450"/>
              <a:gd name="connsiteY12" fmla="*/ 504190 h 1626870"/>
              <a:gd name="connsiteX13" fmla="*/ 979170 w 2457450"/>
              <a:gd name="connsiteY13" fmla="*/ 397510 h 1626870"/>
              <a:gd name="connsiteX14" fmla="*/ 1022350 w 2457450"/>
              <a:gd name="connsiteY14" fmla="*/ 332740 h 1626870"/>
              <a:gd name="connsiteX15" fmla="*/ 1104900 w 2457450"/>
              <a:gd name="connsiteY15" fmla="*/ 284480 h 1626870"/>
              <a:gd name="connsiteX16" fmla="*/ 1156970 w 2457450"/>
              <a:gd name="connsiteY16" fmla="*/ 208280 h 1626870"/>
              <a:gd name="connsiteX17" fmla="*/ 1181100 w 2457450"/>
              <a:gd name="connsiteY17" fmla="*/ 152400 h 1626870"/>
              <a:gd name="connsiteX18" fmla="*/ 1155700 w 2457450"/>
              <a:gd name="connsiteY18" fmla="*/ 76200 h 1626870"/>
              <a:gd name="connsiteX19" fmla="*/ 1134110 w 2457450"/>
              <a:gd name="connsiteY19" fmla="*/ 48260 h 1626870"/>
              <a:gd name="connsiteX20" fmla="*/ 1459230 w 2457450"/>
              <a:gd name="connsiteY20" fmla="*/ 34290 h 1626870"/>
              <a:gd name="connsiteX21" fmla="*/ 1592580 w 2457450"/>
              <a:gd name="connsiteY21" fmla="*/ 11430 h 1626870"/>
              <a:gd name="connsiteX22" fmla="*/ 1710690 w 2457450"/>
              <a:gd name="connsiteY22" fmla="*/ 0 h 1626870"/>
              <a:gd name="connsiteX23" fmla="*/ 1817370 w 2457450"/>
              <a:gd name="connsiteY23" fmla="*/ 3810 h 1626870"/>
              <a:gd name="connsiteX24" fmla="*/ 1935480 w 2457450"/>
              <a:gd name="connsiteY24" fmla="*/ 7620 h 1626870"/>
              <a:gd name="connsiteX25" fmla="*/ 2091690 w 2457450"/>
              <a:gd name="connsiteY25" fmla="*/ 45720 h 1626870"/>
              <a:gd name="connsiteX26" fmla="*/ 1889760 w 2457450"/>
              <a:gd name="connsiteY26" fmla="*/ 118110 h 1626870"/>
              <a:gd name="connsiteX27" fmla="*/ 2327910 w 2457450"/>
              <a:gd name="connsiteY27" fmla="*/ 217170 h 1626870"/>
              <a:gd name="connsiteX28" fmla="*/ 2061210 w 2457450"/>
              <a:gd name="connsiteY28" fmla="*/ 320040 h 1626870"/>
              <a:gd name="connsiteX29" fmla="*/ 2457450 w 2457450"/>
              <a:gd name="connsiteY29" fmla="*/ 426720 h 1626870"/>
              <a:gd name="connsiteX30" fmla="*/ 1710690 w 2457450"/>
              <a:gd name="connsiteY30" fmla="*/ 925830 h 1626870"/>
              <a:gd name="connsiteX31" fmla="*/ 1824990 w 2457450"/>
              <a:gd name="connsiteY31" fmla="*/ 971550 h 1626870"/>
              <a:gd name="connsiteX32" fmla="*/ 906780 w 2457450"/>
              <a:gd name="connsiteY32" fmla="*/ 1626870 h 1626870"/>
              <a:gd name="connsiteX0" fmla="*/ 906780 w 2457450"/>
              <a:gd name="connsiteY0" fmla="*/ 1624330 h 1624330"/>
              <a:gd name="connsiteX1" fmla="*/ 594360 w 2457450"/>
              <a:gd name="connsiteY1" fmla="*/ 1529080 h 1624330"/>
              <a:gd name="connsiteX2" fmla="*/ 403860 w 2457450"/>
              <a:gd name="connsiteY2" fmla="*/ 1449070 h 1624330"/>
              <a:gd name="connsiteX3" fmla="*/ 243840 w 2457450"/>
              <a:gd name="connsiteY3" fmla="*/ 1361440 h 1624330"/>
              <a:gd name="connsiteX4" fmla="*/ 114300 w 2457450"/>
              <a:gd name="connsiteY4" fmla="*/ 1277620 h 1624330"/>
              <a:gd name="connsiteX5" fmla="*/ 26670 w 2457450"/>
              <a:gd name="connsiteY5" fmla="*/ 1186180 h 1624330"/>
              <a:gd name="connsiteX6" fmla="*/ 3810 w 2457450"/>
              <a:gd name="connsiteY6" fmla="*/ 1125220 h 1624330"/>
              <a:gd name="connsiteX7" fmla="*/ 0 w 2457450"/>
              <a:gd name="connsiteY7" fmla="*/ 1069340 h 1624330"/>
              <a:gd name="connsiteX8" fmla="*/ 64770 w 2457450"/>
              <a:gd name="connsiteY8" fmla="*/ 1032510 h 1624330"/>
              <a:gd name="connsiteX9" fmla="*/ 243840 w 2457450"/>
              <a:gd name="connsiteY9" fmla="*/ 930910 h 1624330"/>
              <a:gd name="connsiteX10" fmla="*/ 454660 w 2457450"/>
              <a:gd name="connsiteY10" fmla="*/ 808990 h 1624330"/>
              <a:gd name="connsiteX11" fmla="*/ 717550 w 2457450"/>
              <a:gd name="connsiteY11" fmla="*/ 654050 h 1624330"/>
              <a:gd name="connsiteX12" fmla="*/ 901700 w 2457450"/>
              <a:gd name="connsiteY12" fmla="*/ 501650 h 1624330"/>
              <a:gd name="connsiteX13" fmla="*/ 979170 w 2457450"/>
              <a:gd name="connsiteY13" fmla="*/ 394970 h 1624330"/>
              <a:gd name="connsiteX14" fmla="*/ 1022350 w 2457450"/>
              <a:gd name="connsiteY14" fmla="*/ 330200 h 1624330"/>
              <a:gd name="connsiteX15" fmla="*/ 1104900 w 2457450"/>
              <a:gd name="connsiteY15" fmla="*/ 281940 h 1624330"/>
              <a:gd name="connsiteX16" fmla="*/ 1156970 w 2457450"/>
              <a:gd name="connsiteY16" fmla="*/ 205740 h 1624330"/>
              <a:gd name="connsiteX17" fmla="*/ 1181100 w 2457450"/>
              <a:gd name="connsiteY17" fmla="*/ 149860 h 1624330"/>
              <a:gd name="connsiteX18" fmla="*/ 1155700 w 2457450"/>
              <a:gd name="connsiteY18" fmla="*/ 73660 h 1624330"/>
              <a:gd name="connsiteX19" fmla="*/ 1134110 w 2457450"/>
              <a:gd name="connsiteY19" fmla="*/ 45720 h 1624330"/>
              <a:gd name="connsiteX20" fmla="*/ 1459230 w 2457450"/>
              <a:gd name="connsiteY20" fmla="*/ 31750 h 1624330"/>
              <a:gd name="connsiteX21" fmla="*/ 1592580 w 2457450"/>
              <a:gd name="connsiteY21" fmla="*/ 8890 h 1624330"/>
              <a:gd name="connsiteX22" fmla="*/ 1710690 w 2457450"/>
              <a:gd name="connsiteY22" fmla="*/ 0 h 1624330"/>
              <a:gd name="connsiteX23" fmla="*/ 1817370 w 2457450"/>
              <a:gd name="connsiteY23" fmla="*/ 1270 h 1624330"/>
              <a:gd name="connsiteX24" fmla="*/ 1935480 w 2457450"/>
              <a:gd name="connsiteY24" fmla="*/ 5080 h 1624330"/>
              <a:gd name="connsiteX25" fmla="*/ 2091690 w 2457450"/>
              <a:gd name="connsiteY25" fmla="*/ 43180 h 1624330"/>
              <a:gd name="connsiteX26" fmla="*/ 1889760 w 2457450"/>
              <a:gd name="connsiteY26" fmla="*/ 115570 h 1624330"/>
              <a:gd name="connsiteX27" fmla="*/ 2327910 w 2457450"/>
              <a:gd name="connsiteY27" fmla="*/ 214630 h 1624330"/>
              <a:gd name="connsiteX28" fmla="*/ 2061210 w 2457450"/>
              <a:gd name="connsiteY28" fmla="*/ 317500 h 1624330"/>
              <a:gd name="connsiteX29" fmla="*/ 2457450 w 2457450"/>
              <a:gd name="connsiteY29" fmla="*/ 424180 h 1624330"/>
              <a:gd name="connsiteX30" fmla="*/ 1710690 w 2457450"/>
              <a:gd name="connsiteY30" fmla="*/ 923290 h 1624330"/>
              <a:gd name="connsiteX31" fmla="*/ 1824990 w 2457450"/>
              <a:gd name="connsiteY31" fmla="*/ 969010 h 1624330"/>
              <a:gd name="connsiteX32" fmla="*/ 906780 w 2457450"/>
              <a:gd name="connsiteY32" fmla="*/ 1624330 h 162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7450" h="1624330">
                <a:moveTo>
                  <a:pt x="906780" y="1624330"/>
                </a:moveTo>
                <a:lnTo>
                  <a:pt x="594360" y="1529080"/>
                </a:lnTo>
                <a:lnTo>
                  <a:pt x="403860" y="1449070"/>
                </a:lnTo>
                <a:lnTo>
                  <a:pt x="243840" y="1361440"/>
                </a:lnTo>
                <a:lnTo>
                  <a:pt x="114300" y="1277620"/>
                </a:lnTo>
                <a:lnTo>
                  <a:pt x="26670" y="1186180"/>
                </a:lnTo>
                <a:lnTo>
                  <a:pt x="3810" y="1125220"/>
                </a:lnTo>
                <a:lnTo>
                  <a:pt x="0" y="1069340"/>
                </a:lnTo>
                <a:lnTo>
                  <a:pt x="64770" y="1032510"/>
                </a:lnTo>
                <a:lnTo>
                  <a:pt x="243840" y="930910"/>
                </a:lnTo>
                <a:lnTo>
                  <a:pt x="454660" y="808990"/>
                </a:lnTo>
                <a:lnTo>
                  <a:pt x="717550" y="654050"/>
                </a:lnTo>
                <a:lnTo>
                  <a:pt x="901700" y="501650"/>
                </a:lnTo>
                <a:lnTo>
                  <a:pt x="979170" y="394970"/>
                </a:lnTo>
                <a:lnTo>
                  <a:pt x="1022350" y="330200"/>
                </a:lnTo>
                <a:lnTo>
                  <a:pt x="1104900" y="281940"/>
                </a:lnTo>
                <a:lnTo>
                  <a:pt x="1156970" y="205740"/>
                </a:lnTo>
                <a:lnTo>
                  <a:pt x="1181100" y="149860"/>
                </a:lnTo>
                <a:lnTo>
                  <a:pt x="1155700" y="73660"/>
                </a:lnTo>
                <a:lnTo>
                  <a:pt x="1134110" y="45720"/>
                </a:lnTo>
                <a:lnTo>
                  <a:pt x="1459230" y="31750"/>
                </a:lnTo>
                <a:lnTo>
                  <a:pt x="1592580" y="8890"/>
                </a:lnTo>
                <a:lnTo>
                  <a:pt x="1710690" y="0"/>
                </a:lnTo>
                <a:lnTo>
                  <a:pt x="1817370" y="1270"/>
                </a:lnTo>
                <a:lnTo>
                  <a:pt x="1935480" y="5080"/>
                </a:lnTo>
                <a:lnTo>
                  <a:pt x="2091690" y="43180"/>
                </a:lnTo>
                <a:lnTo>
                  <a:pt x="1889760" y="115570"/>
                </a:lnTo>
                <a:lnTo>
                  <a:pt x="2327910" y="214630"/>
                </a:lnTo>
                <a:lnTo>
                  <a:pt x="2061210" y="317500"/>
                </a:lnTo>
                <a:lnTo>
                  <a:pt x="2457450" y="424180"/>
                </a:lnTo>
                <a:lnTo>
                  <a:pt x="1710690" y="923290"/>
                </a:lnTo>
                <a:lnTo>
                  <a:pt x="1824990" y="969010"/>
                </a:lnTo>
                <a:lnTo>
                  <a:pt x="906780" y="1624330"/>
                </a:lnTo>
                <a:close/>
              </a:path>
            </a:pathLst>
          </a:custGeom>
          <a:solidFill>
            <a:schemeClr val="bg1">
              <a:alpha val="50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0283D58E-5C03-40D4-8FFA-C679C814FF59}"/>
              </a:ext>
            </a:extLst>
          </p:cNvPr>
          <p:cNvGrpSpPr/>
          <p:nvPr/>
        </p:nvGrpSpPr>
        <p:grpSpPr>
          <a:xfrm>
            <a:off x="6290732" y="2708910"/>
            <a:ext cx="2737757" cy="3943561"/>
            <a:chOff x="6290732" y="2708910"/>
            <a:chExt cx="2737757" cy="3943561"/>
          </a:xfrm>
        </p:grpSpPr>
        <p:sp>
          <p:nvSpPr>
            <p:cNvPr id="79" name="フリーフォーム: 図形 78">
              <a:extLst>
                <a:ext uri="{FF2B5EF4-FFF2-40B4-BE49-F238E27FC236}">
                  <a16:creationId xmlns:a16="http://schemas.microsoft.com/office/drawing/2014/main" id="{6B48C255-DA4D-43B2-B3B2-518537D0F8FE}"/>
                </a:ext>
              </a:extLst>
            </p:cNvPr>
            <p:cNvSpPr/>
            <p:nvPr/>
          </p:nvSpPr>
          <p:spPr>
            <a:xfrm>
              <a:off x="6655473" y="4622292"/>
              <a:ext cx="1439185" cy="2023421"/>
            </a:xfrm>
            <a:custGeom>
              <a:avLst/>
              <a:gdLst>
                <a:gd name="connsiteX0" fmla="*/ 0 w 835152"/>
                <a:gd name="connsiteY0" fmla="*/ 1213104 h 1213104"/>
                <a:gd name="connsiteX1" fmla="*/ 438912 w 835152"/>
                <a:gd name="connsiteY1" fmla="*/ 579120 h 1213104"/>
                <a:gd name="connsiteX2" fmla="*/ 835152 w 835152"/>
                <a:gd name="connsiteY2" fmla="*/ 0 h 1213104"/>
                <a:gd name="connsiteX0" fmla="*/ 0 w 1658112"/>
                <a:gd name="connsiteY0" fmla="*/ 2371344 h 2371344"/>
                <a:gd name="connsiteX1" fmla="*/ 438912 w 1658112"/>
                <a:gd name="connsiteY1" fmla="*/ 1737360 h 2371344"/>
                <a:gd name="connsiteX2" fmla="*/ 1658112 w 1658112"/>
                <a:gd name="connsiteY2" fmla="*/ 0 h 2371344"/>
                <a:gd name="connsiteX0" fmla="*/ 0 w 1658112"/>
                <a:gd name="connsiteY0" fmla="*/ 2371344 h 2371344"/>
                <a:gd name="connsiteX1" fmla="*/ 743712 w 1658112"/>
                <a:gd name="connsiteY1" fmla="*/ 1310640 h 2371344"/>
                <a:gd name="connsiteX2" fmla="*/ 1658112 w 1658112"/>
                <a:gd name="connsiteY2" fmla="*/ 0 h 2371344"/>
                <a:gd name="connsiteX0" fmla="*/ 0 w 1670304"/>
                <a:gd name="connsiteY0" fmla="*/ 2395728 h 2395728"/>
                <a:gd name="connsiteX1" fmla="*/ 755904 w 1670304"/>
                <a:gd name="connsiteY1" fmla="*/ 1310640 h 2395728"/>
                <a:gd name="connsiteX2" fmla="*/ 1670304 w 1670304"/>
                <a:gd name="connsiteY2" fmla="*/ 0 h 2395728"/>
                <a:gd name="connsiteX0" fmla="*/ 0 w 1596009"/>
                <a:gd name="connsiteY0" fmla="*/ 2292858 h 2292858"/>
                <a:gd name="connsiteX1" fmla="*/ 755904 w 1596009"/>
                <a:gd name="connsiteY1" fmla="*/ 1207770 h 2292858"/>
                <a:gd name="connsiteX2" fmla="*/ 1596009 w 1596009"/>
                <a:gd name="connsiteY2" fmla="*/ 0 h 2292858"/>
              </a:gdLst>
              <a:ahLst/>
              <a:cxnLst>
                <a:cxn ang="0">
                  <a:pos x="connsiteX0" y="connsiteY0"/>
                </a:cxn>
                <a:cxn ang="0">
                  <a:pos x="connsiteX1" y="connsiteY1"/>
                </a:cxn>
                <a:cxn ang="0">
                  <a:pos x="connsiteX2" y="connsiteY2"/>
                </a:cxn>
              </a:cxnLst>
              <a:rect l="l" t="t" r="r" b="b"/>
              <a:pathLst>
                <a:path w="1596009" h="2292858">
                  <a:moveTo>
                    <a:pt x="0" y="2292858"/>
                  </a:moveTo>
                  <a:lnTo>
                    <a:pt x="755904" y="1207770"/>
                  </a:lnTo>
                  <a:lnTo>
                    <a:pt x="1596009" y="0"/>
                  </a:lnTo>
                </a:path>
              </a:pathLst>
            </a:custGeom>
            <a:noFill/>
            <a:ln w="3175">
              <a:solidFill>
                <a:schemeClr val="tx1">
                  <a:lumMod val="65000"/>
                  <a:lumOff val="3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図形 79">
              <a:extLst>
                <a:ext uri="{FF2B5EF4-FFF2-40B4-BE49-F238E27FC236}">
                  <a16:creationId xmlns:a16="http://schemas.microsoft.com/office/drawing/2014/main" id="{9A7D04B2-A695-48BF-B734-EDF7FBA798F8}"/>
                </a:ext>
              </a:extLst>
            </p:cNvPr>
            <p:cNvSpPr/>
            <p:nvPr/>
          </p:nvSpPr>
          <p:spPr>
            <a:xfrm>
              <a:off x="6290732" y="2708910"/>
              <a:ext cx="2737757" cy="3943561"/>
            </a:xfrm>
            <a:custGeom>
              <a:avLst/>
              <a:gdLst>
                <a:gd name="connsiteX0" fmla="*/ 0 w 2846832"/>
                <a:gd name="connsiteY0" fmla="*/ 4273296 h 4273296"/>
                <a:gd name="connsiteX1" fmla="*/ 420624 w 2846832"/>
                <a:gd name="connsiteY1" fmla="*/ 3730752 h 4273296"/>
                <a:gd name="connsiteX2" fmla="*/ 822960 w 2846832"/>
                <a:gd name="connsiteY2" fmla="*/ 3200400 h 4273296"/>
                <a:gd name="connsiteX3" fmla="*/ 1280160 w 2846832"/>
                <a:gd name="connsiteY3" fmla="*/ 2560320 h 4273296"/>
                <a:gd name="connsiteX4" fmla="*/ 1706880 w 2846832"/>
                <a:gd name="connsiteY4" fmla="*/ 1969008 h 4273296"/>
                <a:gd name="connsiteX5" fmla="*/ 2115312 w 2846832"/>
                <a:gd name="connsiteY5" fmla="*/ 1395984 h 4273296"/>
                <a:gd name="connsiteX6" fmla="*/ 2481072 w 2846832"/>
                <a:gd name="connsiteY6" fmla="*/ 908304 h 4273296"/>
                <a:gd name="connsiteX7" fmla="*/ 2700528 w 2846832"/>
                <a:gd name="connsiteY7" fmla="*/ 566928 h 4273296"/>
                <a:gd name="connsiteX8" fmla="*/ 2834640 w 2846832"/>
                <a:gd name="connsiteY8" fmla="*/ 292608 h 4273296"/>
                <a:gd name="connsiteX9" fmla="*/ 2846832 w 2846832"/>
                <a:gd name="connsiteY9" fmla="*/ 91440 h 4273296"/>
                <a:gd name="connsiteX10" fmla="*/ 2834640 w 2846832"/>
                <a:gd name="connsiteY10" fmla="*/ 0 h 4273296"/>
                <a:gd name="connsiteX0" fmla="*/ 0 w 2846832"/>
                <a:gd name="connsiteY0" fmla="*/ 4181856 h 4181856"/>
                <a:gd name="connsiteX1" fmla="*/ 420624 w 2846832"/>
                <a:gd name="connsiteY1" fmla="*/ 3639312 h 4181856"/>
                <a:gd name="connsiteX2" fmla="*/ 822960 w 2846832"/>
                <a:gd name="connsiteY2" fmla="*/ 3108960 h 4181856"/>
                <a:gd name="connsiteX3" fmla="*/ 1280160 w 2846832"/>
                <a:gd name="connsiteY3" fmla="*/ 2468880 h 4181856"/>
                <a:gd name="connsiteX4" fmla="*/ 1706880 w 2846832"/>
                <a:gd name="connsiteY4" fmla="*/ 1877568 h 4181856"/>
                <a:gd name="connsiteX5" fmla="*/ 2115312 w 2846832"/>
                <a:gd name="connsiteY5" fmla="*/ 1304544 h 4181856"/>
                <a:gd name="connsiteX6" fmla="*/ 2481072 w 2846832"/>
                <a:gd name="connsiteY6" fmla="*/ 816864 h 4181856"/>
                <a:gd name="connsiteX7" fmla="*/ 2700528 w 2846832"/>
                <a:gd name="connsiteY7" fmla="*/ 475488 h 4181856"/>
                <a:gd name="connsiteX8" fmla="*/ 2834640 w 2846832"/>
                <a:gd name="connsiteY8" fmla="*/ 201168 h 4181856"/>
                <a:gd name="connsiteX9" fmla="*/ 2846832 w 2846832"/>
                <a:gd name="connsiteY9" fmla="*/ 0 h 4181856"/>
                <a:gd name="connsiteX0" fmla="*/ 0 w 2859024"/>
                <a:gd name="connsiteY0" fmla="*/ 4206240 h 4206240"/>
                <a:gd name="connsiteX1" fmla="*/ 420624 w 2859024"/>
                <a:gd name="connsiteY1" fmla="*/ 3663696 h 4206240"/>
                <a:gd name="connsiteX2" fmla="*/ 822960 w 2859024"/>
                <a:gd name="connsiteY2" fmla="*/ 3133344 h 4206240"/>
                <a:gd name="connsiteX3" fmla="*/ 1280160 w 2859024"/>
                <a:gd name="connsiteY3" fmla="*/ 2493264 h 4206240"/>
                <a:gd name="connsiteX4" fmla="*/ 1706880 w 2859024"/>
                <a:gd name="connsiteY4" fmla="*/ 1901952 h 4206240"/>
                <a:gd name="connsiteX5" fmla="*/ 2115312 w 2859024"/>
                <a:gd name="connsiteY5" fmla="*/ 1328928 h 4206240"/>
                <a:gd name="connsiteX6" fmla="*/ 2481072 w 2859024"/>
                <a:gd name="connsiteY6" fmla="*/ 841248 h 4206240"/>
                <a:gd name="connsiteX7" fmla="*/ 2700528 w 2859024"/>
                <a:gd name="connsiteY7" fmla="*/ 499872 h 4206240"/>
                <a:gd name="connsiteX8" fmla="*/ 2834640 w 2859024"/>
                <a:gd name="connsiteY8" fmla="*/ 225552 h 4206240"/>
                <a:gd name="connsiteX9" fmla="*/ 2859024 w 2859024"/>
                <a:gd name="connsiteY9" fmla="*/ 0 h 4206240"/>
                <a:gd name="connsiteX0" fmla="*/ 0 w 2859024"/>
                <a:gd name="connsiteY0" fmla="*/ 4175760 h 4175760"/>
                <a:gd name="connsiteX1" fmla="*/ 420624 w 2859024"/>
                <a:gd name="connsiteY1" fmla="*/ 3633216 h 4175760"/>
                <a:gd name="connsiteX2" fmla="*/ 822960 w 2859024"/>
                <a:gd name="connsiteY2" fmla="*/ 3102864 h 4175760"/>
                <a:gd name="connsiteX3" fmla="*/ 1280160 w 2859024"/>
                <a:gd name="connsiteY3" fmla="*/ 2462784 h 4175760"/>
                <a:gd name="connsiteX4" fmla="*/ 1706880 w 2859024"/>
                <a:gd name="connsiteY4" fmla="*/ 1871472 h 4175760"/>
                <a:gd name="connsiteX5" fmla="*/ 2115312 w 2859024"/>
                <a:gd name="connsiteY5" fmla="*/ 1298448 h 4175760"/>
                <a:gd name="connsiteX6" fmla="*/ 2481072 w 2859024"/>
                <a:gd name="connsiteY6" fmla="*/ 810768 h 4175760"/>
                <a:gd name="connsiteX7" fmla="*/ 2700528 w 2859024"/>
                <a:gd name="connsiteY7" fmla="*/ 469392 h 4175760"/>
                <a:gd name="connsiteX8" fmla="*/ 2834640 w 2859024"/>
                <a:gd name="connsiteY8" fmla="*/ 195072 h 4175760"/>
                <a:gd name="connsiteX9" fmla="*/ 2859024 w 2859024"/>
                <a:gd name="connsiteY9" fmla="*/ 0 h 41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024" h="4175760">
                  <a:moveTo>
                    <a:pt x="0" y="4175760"/>
                  </a:moveTo>
                  <a:lnTo>
                    <a:pt x="420624" y="3633216"/>
                  </a:lnTo>
                  <a:lnTo>
                    <a:pt x="822960" y="3102864"/>
                  </a:lnTo>
                  <a:lnTo>
                    <a:pt x="1280160" y="2462784"/>
                  </a:lnTo>
                  <a:lnTo>
                    <a:pt x="1706880" y="1871472"/>
                  </a:lnTo>
                  <a:lnTo>
                    <a:pt x="2115312" y="1298448"/>
                  </a:lnTo>
                  <a:lnTo>
                    <a:pt x="2481072" y="810768"/>
                  </a:lnTo>
                  <a:lnTo>
                    <a:pt x="2700528" y="469392"/>
                  </a:lnTo>
                  <a:lnTo>
                    <a:pt x="2834640" y="195072"/>
                  </a:lnTo>
                  <a:cubicBezTo>
                    <a:pt x="2842768" y="119888"/>
                    <a:pt x="2850896" y="75184"/>
                    <a:pt x="2859024" y="0"/>
                  </a:cubicBezTo>
                </a:path>
              </a:pathLst>
            </a:custGeom>
            <a:noFill/>
            <a:ln w="12700">
              <a:solidFill>
                <a:schemeClr val="bg1">
                  <a:alpha val="7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フリーフォーム: 図形 123">
              <a:extLst>
                <a:ext uri="{FF2B5EF4-FFF2-40B4-BE49-F238E27FC236}">
                  <a16:creationId xmlns:a16="http://schemas.microsoft.com/office/drawing/2014/main" id="{BEE4AD63-8A4A-4E20-8E43-B1868442036B}"/>
                </a:ext>
              </a:extLst>
            </p:cNvPr>
            <p:cNvSpPr/>
            <p:nvPr/>
          </p:nvSpPr>
          <p:spPr>
            <a:xfrm>
              <a:off x="6931282" y="4722558"/>
              <a:ext cx="1335087" cy="1929913"/>
            </a:xfrm>
            <a:custGeom>
              <a:avLst/>
              <a:gdLst>
                <a:gd name="connsiteX0" fmla="*/ 1377696 w 1377696"/>
                <a:gd name="connsiteY0" fmla="*/ 0 h 2170176"/>
                <a:gd name="connsiteX1" fmla="*/ 0 w 1377696"/>
                <a:gd name="connsiteY1" fmla="*/ 2170176 h 2170176"/>
              </a:gdLst>
              <a:ahLst/>
              <a:cxnLst>
                <a:cxn ang="0">
                  <a:pos x="connsiteX0" y="connsiteY0"/>
                </a:cxn>
                <a:cxn ang="0">
                  <a:pos x="connsiteX1" y="connsiteY1"/>
                </a:cxn>
              </a:cxnLst>
              <a:rect l="l" t="t" r="r" b="b"/>
              <a:pathLst>
                <a:path w="1377696" h="2170176">
                  <a:moveTo>
                    <a:pt x="1377696" y="0"/>
                  </a:moveTo>
                  <a:lnTo>
                    <a:pt x="0" y="2170176"/>
                  </a:lnTo>
                </a:path>
              </a:pathLst>
            </a:custGeom>
            <a:noFill/>
            <a:ln>
              <a:solidFill>
                <a:schemeClr val="bg1">
                  <a:alpha val="7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5" name="フリーフォーム: 図形 124">
            <a:extLst>
              <a:ext uri="{FF2B5EF4-FFF2-40B4-BE49-F238E27FC236}">
                <a16:creationId xmlns:a16="http://schemas.microsoft.com/office/drawing/2014/main" id="{2418F4B3-6F61-4C16-AADC-DC2A73E9EC38}"/>
              </a:ext>
            </a:extLst>
          </p:cNvPr>
          <p:cNvSpPr/>
          <p:nvPr/>
        </p:nvSpPr>
        <p:spPr>
          <a:xfrm>
            <a:off x="9325847" y="2531668"/>
            <a:ext cx="198120" cy="541020"/>
          </a:xfrm>
          <a:custGeom>
            <a:avLst/>
            <a:gdLst>
              <a:gd name="connsiteX0" fmla="*/ 0 w 182880"/>
              <a:gd name="connsiteY0" fmla="*/ 243840 h 438150"/>
              <a:gd name="connsiteX1" fmla="*/ 7620 w 182880"/>
              <a:gd name="connsiteY1" fmla="*/ 297180 h 438150"/>
              <a:gd name="connsiteX2" fmla="*/ 0 w 182880"/>
              <a:gd name="connsiteY2" fmla="*/ 438150 h 438150"/>
              <a:gd name="connsiteX3" fmla="*/ 91440 w 182880"/>
              <a:gd name="connsiteY3" fmla="*/ 209550 h 438150"/>
              <a:gd name="connsiteX4" fmla="*/ 140970 w 182880"/>
              <a:gd name="connsiteY4" fmla="*/ 83820 h 438150"/>
              <a:gd name="connsiteX5" fmla="*/ 182880 w 182880"/>
              <a:gd name="connsiteY5" fmla="*/ 0 h 438150"/>
              <a:gd name="connsiteX6" fmla="*/ 0 w 182880"/>
              <a:gd name="connsiteY6" fmla="*/ 243840 h 438150"/>
              <a:gd name="connsiteX0" fmla="*/ 0 w 179070"/>
              <a:gd name="connsiteY0" fmla="*/ 255270 h 449580"/>
              <a:gd name="connsiteX1" fmla="*/ 7620 w 179070"/>
              <a:gd name="connsiteY1" fmla="*/ 308610 h 449580"/>
              <a:gd name="connsiteX2" fmla="*/ 0 w 179070"/>
              <a:gd name="connsiteY2" fmla="*/ 449580 h 449580"/>
              <a:gd name="connsiteX3" fmla="*/ 91440 w 179070"/>
              <a:gd name="connsiteY3" fmla="*/ 220980 h 449580"/>
              <a:gd name="connsiteX4" fmla="*/ 140970 w 179070"/>
              <a:gd name="connsiteY4" fmla="*/ 95250 h 449580"/>
              <a:gd name="connsiteX5" fmla="*/ 179070 w 179070"/>
              <a:gd name="connsiteY5" fmla="*/ 0 h 449580"/>
              <a:gd name="connsiteX6" fmla="*/ 0 w 179070"/>
              <a:gd name="connsiteY6" fmla="*/ 255270 h 449580"/>
              <a:gd name="connsiteX0" fmla="*/ 0 w 179070"/>
              <a:gd name="connsiteY0" fmla="*/ 255270 h 502920"/>
              <a:gd name="connsiteX1" fmla="*/ 7620 w 179070"/>
              <a:gd name="connsiteY1" fmla="*/ 308610 h 502920"/>
              <a:gd name="connsiteX2" fmla="*/ 0 w 179070"/>
              <a:gd name="connsiteY2" fmla="*/ 502920 h 502920"/>
              <a:gd name="connsiteX3" fmla="*/ 91440 w 179070"/>
              <a:gd name="connsiteY3" fmla="*/ 220980 h 502920"/>
              <a:gd name="connsiteX4" fmla="*/ 140970 w 179070"/>
              <a:gd name="connsiteY4" fmla="*/ 95250 h 502920"/>
              <a:gd name="connsiteX5" fmla="*/ 179070 w 179070"/>
              <a:gd name="connsiteY5" fmla="*/ 0 h 502920"/>
              <a:gd name="connsiteX6" fmla="*/ 0 w 179070"/>
              <a:gd name="connsiteY6" fmla="*/ 255270 h 502920"/>
              <a:gd name="connsiteX0" fmla="*/ 0 w 179070"/>
              <a:gd name="connsiteY0" fmla="*/ 255270 h 502920"/>
              <a:gd name="connsiteX1" fmla="*/ 7620 w 179070"/>
              <a:gd name="connsiteY1" fmla="*/ 308610 h 502920"/>
              <a:gd name="connsiteX2" fmla="*/ 0 w 179070"/>
              <a:gd name="connsiteY2" fmla="*/ 502920 h 502920"/>
              <a:gd name="connsiteX3" fmla="*/ 110490 w 179070"/>
              <a:gd name="connsiteY3" fmla="*/ 238125 h 502920"/>
              <a:gd name="connsiteX4" fmla="*/ 140970 w 179070"/>
              <a:gd name="connsiteY4" fmla="*/ 95250 h 502920"/>
              <a:gd name="connsiteX5" fmla="*/ 179070 w 179070"/>
              <a:gd name="connsiteY5" fmla="*/ 0 h 502920"/>
              <a:gd name="connsiteX6" fmla="*/ 0 w 179070"/>
              <a:gd name="connsiteY6" fmla="*/ 255270 h 502920"/>
              <a:gd name="connsiteX0" fmla="*/ 0 w 179070"/>
              <a:gd name="connsiteY0" fmla="*/ 255270 h 502920"/>
              <a:gd name="connsiteX1" fmla="*/ 7620 w 179070"/>
              <a:gd name="connsiteY1" fmla="*/ 308610 h 502920"/>
              <a:gd name="connsiteX2" fmla="*/ 0 w 179070"/>
              <a:gd name="connsiteY2" fmla="*/ 502920 h 502920"/>
              <a:gd name="connsiteX3" fmla="*/ 110490 w 179070"/>
              <a:gd name="connsiteY3" fmla="*/ 238125 h 502920"/>
              <a:gd name="connsiteX4" fmla="*/ 156210 w 179070"/>
              <a:gd name="connsiteY4" fmla="*/ 106680 h 502920"/>
              <a:gd name="connsiteX5" fmla="*/ 179070 w 179070"/>
              <a:gd name="connsiteY5" fmla="*/ 0 h 502920"/>
              <a:gd name="connsiteX6" fmla="*/ 0 w 179070"/>
              <a:gd name="connsiteY6" fmla="*/ 255270 h 502920"/>
              <a:gd name="connsiteX0" fmla="*/ 0 w 207645"/>
              <a:gd name="connsiteY0" fmla="*/ 281940 h 529590"/>
              <a:gd name="connsiteX1" fmla="*/ 7620 w 207645"/>
              <a:gd name="connsiteY1" fmla="*/ 335280 h 529590"/>
              <a:gd name="connsiteX2" fmla="*/ 0 w 207645"/>
              <a:gd name="connsiteY2" fmla="*/ 529590 h 529590"/>
              <a:gd name="connsiteX3" fmla="*/ 110490 w 207645"/>
              <a:gd name="connsiteY3" fmla="*/ 264795 h 529590"/>
              <a:gd name="connsiteX4" fmla="*/ 156210 w 207645"/>
              <a:gd name="connsiteY4" fmla="*/ 133350 h 529590"/>
              <a:gd name="connsiteX5" fmla="*/ 207645 w 207645"/>
              <a:gd name="connsiteY5" fmla="*/ 0 h 529590"/>
              <a:gd name="connsiteX6" fmla="*/ 0 w 207645"/>
              <a:gd name="connsiteY6" fmla="*/ 281940 h 529590"/>
              <a:gd name="connsiteX0" fmla="*/ 0 w 198120"/>
              <a:gd name="connsiteY0" fmla="*/ 293370 h 541020"/>
              <a:gd name="connsiteX1" fmla="*/ 7620 w 198120"/>
              <a:gd name="connsiteY1" fmla="*/ 346710 h 541020"/>
              <a:gd name="connsiteX2" fmla="*/ 0 w 198120"/>
              <a:gd name="connsiteY2" fmla="*/ 541020 h 541020"/>
              <a:gd name="connsiteX3" fmla="*/ 110490 w 198120"/>
              <a:gd name="connsiteY3" fmla="*/ 276225 h 541020"/>
              <a:gd name="connsiteX4" fmla="*/ 156210 w 198120"/>
              <a:gd name="connsiteY4" fmla="*/ 144780 h 541020"/>
              <a:gd name="connsiteX5" fmla="*/ 198120 w 198120"/>
              <a:gd name="connsiteY5" fmla="*/ 0 h 541020"/>
              <a:gd name="connsiteX6" fmla="*/ 0 w 198120"/>
              <a:gd name="connsiteY6" fmla="*/ 29337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20" h="541020">
                <a:moveTo>
                  <a:pt x="0" y="293370"/>
                </a:moveTo>
                <a:lnTo>
                  <a:pt x="7620" y="346710"/>
                </a:lnTo>
                <a:lnTo>
                  <a:pt x="0" y="541020"/>
                </a:lnTo>
                <a:lnTo>
                  <a:pt x="110490" y="276225"/>
                </a:lnTo>
                <a:lnTo>
                  <a:pt x="156210" y="144780"/>
                </a:lnTo>
                <a:lnTo>
                  <a:pt x="198120" y="0"/>
                </a:lnTo>
                <a:lnTo>
                  <a:pt x="0" y="29337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7" name="フリーフォーム: 図形 126">
            <a:extLst>
              <a:ext uri="{FF2B5EF4-FFF2-40B4-BE49-F238E27FC236}">
                <a16:creationId xmlns:a16="http://schemas.microsoft.com/office/drawing/2014/main" id="{EC6DA1AC-DB5A-4B9B-B190-D18365B809AB}"/>
              </a:ext>
            </a:extLst>
          </p:cNvPr>
          <p:cNvSpPr/>
          <p:nvPr/>
        </p:nvSpPr>
        <p:spPr>
          <a:xfrm>
            <a:off x="9335196" y="2535046"/>
            <a:ext cx="195326" cy="533400"/>
          </a:xfrm>
          <a:custGeom>
            <a:avLst/>
            <a:gdLst>
              <a:gd name="connsiteX0" fmla="*/ 128016 w 128016"/>
              <a:gd name="connsiteY0" fmla="*/ 0 h 518160"/>
              <a:gd name="connsiteX1" fmla="*/ 91440 w 128016"/>
              <a:gd name="connsiteY1" fmla="*/ 140208 h 518160"/>
              <a:gd name="connsiteX2" fmla="*/ 48768 w 128016"/>
              <a:gd name="connsiteY2" fmla="*/ 316992 h 518160"/>
              <a:gd name="connsiteX3" fmla="*/ 0 w 128016"/>
              <a:gd name="connsiteY3" fmla="*/ 518160 h 518160"/>
              <a:gd name="connsiteX0" fmla="*/ 199136 w 199136"/>
              <a:gd name="connsiteY0" fmla="*/ 0 h 543560"/>
              <a:gd name="connsiteX1" fmla="*/ 91440 w 199136"/>
              <a:gd name="connsiteY1" fmla="*/ 165608 h 543560"/>
              <a:gd name="connsiteX2" fmla="*/ 48768 w 199136"/>
              <a:gd name="connsiteY2" fmla="*/ 342392 h 543560"/>
              <a:gd name="connsiteX3" fmla="*/ 0 w 199136"/>
              <a:gd name="connsiteY3" fmla="*/ 543560 h 543560"/>
              <a:gd name="connsiteX0" fmla="*/ 199136 w 199136"/>
              <a:gd name="connsiteY0" fmla="*/ 0 h 543560"/>
              <a:gd name="connsiteX1" fmla="*/ 106680 w 199136"/>
              <a:gd name="connsiteY1" fmla="*/ 185928 h 543560"/>
              <a:gd name="connsiteX2" fmla="*/ 48768 w 199136"/>
              <a:gd name="connsiteY2" fmla="*/ 342392 h 543560"/>
              <a:gd name="connsiteX3" fmla="*/ 0 w 199136"/>
              <a:gd name="connsiteY3" fmla="*/ 543560 h 543560"/>
              <a:gd name="connsiteX0" fmla="*/ 244856 w 244856"/>
              <a:gd name="connsiteY0" fmla="*/ 0 h 599440"/>
              <a:gd name="connsiteX1" fmla="*/ 152400 w 244856"/>
              <a:gd name="connsiteY1" fmla="*/ 185928 h 599440"/>
              <a:gd name="connsiteX2" fmla="*/ 94488 w 244856"/>
              <a:gd name="connsiteY2" fmla="*/ 342392 h 599440"/>
              <a:gd name="connsiteX3" fmla="*/ 0 w 244856"/>
              <a:gd name="connsiteY3" fmla="*/ 599440 h 599440"/>
              <a:gd name="connsiteX0" fmla="*/ 229616 w 229616"/>
              <a:gd name="connsiteY0" fmla="*/ 0 h 579120"/>
              <a:gd name="connsiteX1" fmla="*/ 152400 w 229616"/>
              <a:gd name="connsiteY1" fmla="*/ 165608 h 579120"/>
              <a:gd name="connsiteX2" fmla="*/ 94488 w 229616"/>
              <a:gd name="connsiteY2" fmla="*/ 322072 h 579120"/>
              <a:gd name="connsiteX3" fmla="*/ 0 w 229616"/>
              <a:gd name="connsiteY3" fmla="*/ 579120 h 579120"/>
              <a:gd name="connsiteX0" fmla="*/ 242951 w 242951"/>
              <a:gd name="connsiteY0" fmla="*/ 0 h 605790"/>
              <a:gd name="connsiteX1" fmla="*/ 152400 w 242951"/>
              <a:gd name="connsiteY1" fmla="*/ 192278 h 605790"/>
              <a:gd name="connsiteX2" fmla="*/ 94488 w 242951"/>
              <a:gd name="connsiteY2" fmla="*/ 348742 h 605790"/>
              <a:gd name="connsiteX3" fmla="*/ 0 w 242951"/>
              <a:gd name="connsiteY3" fmla="*/ 605790 h 605790"/>
              <a:gd name="connsiteX0" fmla="*/ 195326 w 195326"/>
              <a:gd name="connsiteY0" fmla="*/ 0 h 531495"/>
              <a:gd name="connsiteX1" fmla="*/ 104775 w 195326"/>
              <a:gd name="connsiteY1" fmla="*/ 192278 h 531495"/>
              <a:gd name="connsiteX2" fmla="*/ 46863 w 195326"/>
              <a:gd name="connsiteY2" fmla="*/ 348742 h 531495"/>
              <a:gd name="connsiteX3" fmla="*/ 0 w 195326"/>
              <a:gd name="connsiteY3" fmla="*/ 531495 h 531495"/>
              <a:gd name="connsiteX0" fmla="*/ 195326 w 195326"/>
              <a:gd name="connsiteY0" fmla="*/ 0 h 531495"/>
              <a:gd name="connsiteX1" fmla="*/ 104775 w 195326"/>
              <a:gd name="connsiteY1" fmla="*/ 192278 h 531495"/>
              <a:gd name="connsiteX2" fmla="*/ 64008 w 195326"/>
              <a:gd name="connsiteY2" fmla="*/ 350647 h 531495"/>
              <a:gd name="connsiteX3" fmla="*/ 0 w 195326"/>
              <a:gd name="connsiteY3" fmla="*/ 531495 h 531495"/>
              <a:gd name="connsiteX0" fmla="*/ 195326 w 195326"/>
              <a:gd name="connsiteY0" fmla="*/ 0 h 531495"/>
              <a:gd name="connsiteX1" fmla="*/ 129540 w 195326"/>
              <a:gd name="connsiteY1" fmla="*/ 177038 h 531495"/>
              <a:gd name="connsiteX2" fmla="*/ 64008 w 195326"/>
              <a:gd name="connsiteY2" fmla="*/ 350647 h 531495"/>
              <a:gd name="connsiteX3" fmla="*/ 0 w 195326"/>
              <a:gd name="connsiteY3" fmla="*/ 531495 h 531495"/>
              <a:gd name="connsiteX0" fmla="*/ 195326 w 195326"/>
              <a:gd name="connsiteY0" fmla="*/ 0 h 533400"/>
              <a:gd name="connsiteX1" fmla="*/ 129540 w 195326"/>
              <a:gd name="connsiteY1" fmla="*/ 178943 h 533400"/>
              <a:gd name="connsiteX2" fmla="*/ 64008 w 195326"/>
              <a:gd name="connsiteY2" fmla="*/ 352552 h 533400"/>
              <a:gd name="connsiteX3" fmla="*/ 0 w 195326"/>
              <a:gd name="connsiteY3" fmla="*/ 533400 h 533400"/>
            </a:gdLst>
            <a:ahLst/>
            <a:cxnLst>
              <a:cxn ang="0">
                <a:pos x="connsiteX0" y="connsiteY0"/>
              </a:cxn>
              <a:cxn ang="0">
                <a:pos x="connsiteX1" y="connsiteY1"/>
              </a:cxn>
              <a:cxn ang="0">
                <a:pos x="connsiteX2" y="connsiteY2"/>
              </a:cxn>
              <a:cxn ang="0">
                <a:pos x="connsiteX3" y="connsiteY3"/>
              </a:cxn>
            </a:cxnLst>
            <a:rect l="l" t="t" r="r" b="b"/>
            <a:pathLst>
              <a:path w="195326" h="533400">
                <a:moveTo>
                  <a:pt x="195326" y="0"/>
                </a:moveTo>
                <a:lnTo>
                  <a:pt x="129540" y="178943"/>
                </a:lnTo>
                <a:lnTo>
                  <a:pt x="64008" y="352552"/>
                </a:lnTo>
                <a:cubicBezTo>
                  <a:pt x="38608" y="421471"/>
                  <a:pt x="16256" y="466344"/>
                  <a:pt x="0" y="533400"/>
                </a:cubicBezTo>
              </a:path>
            </a:pathLst>
          </a:custGeom>
          <a:noFill/>
          <a:ln w="3175">
            <a:solidFill>
              <a:schemeClr val="tx1">
                <a:lumMod val="65000"/>
                <a:lumOff val="3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フリーフォーム: 図形 127">
            <a:extLst>
              <a:ext uri="{FF2B5EF4-FFF2-40B4-BE49-F238E27FC236}">
                <a16:creationId xmlns:a16="http://schemas.microsoft.com/office/drawing/2014/main" id="{98270FD8-FA1D-42B3-A25F-D2F4F66BACA2}"/>
              </a:ext>
            </a:extLst>
          </p:cNvPr>
          <p:cNvSpPr/>
          <p:nvPr/>
        </p:nvSpPr>
        <p:spPr>
          <a:xfrm>
            <a:off x="6024245" y="1624963"/>
            <a:ext cx="2810510" cy="1414780"/>
          </a:xfrm>
          <a:custGeom>
            <a:avLst/>
            <a:gdLst>
              <a:gd name="connsiteX0" fmla="*/ 215900 w 355600"/>
              <a:gd name="connsiteY0" fmla="*/ 789940 h 789940"/>
              <a:gd name="connsiteX1" fmla="*/ 287020 w 355600"/>
              <a:gd name="connsiteY1" fmla="*/ 647700 h 789940"/>
              <a:gd name="connsiteX2" fmla="*/ 325120 w 355600"/>
              <a:gd name="connsiteY2" fmla="*/ 543560 h 789940"/>
              <a:gd name="connsiteX3" fmla="*/ 355600 w 355600"/>
              <a:gd name="connsiteY3" fmla="*/ 411480 h 789940"/>
              <a:gd name="connsiteX4" fmla="*/ 317500 w 355600"/>
              <a:gd name="connsiteY4" fmla="*/ 299720 h 789940"/>
              <a:gd name="connsiteX5" fmla="*/ 223520 w 355600"/>
              <a:gd name="connsiteY5" fmla="*/ 177800 h 789940"/>
              <a:gd name="connsiteX6" fmla="*/ 129540 w 355600"/>
              <a:gd name="connsiteY6" fmla="*/ 78740 h 789940"/>
              <a:gd name="connsiteX7" fmla="*/ 68580 w 355600"/>
              <a:gd name="connsiteY7" fmla="*/ 40640 h 789940"/>
              <a:gd name="connsiteX8" fmla="*/ 0 w 355600"/>
              <a:gd name="connsiteY8" fmla="*/ 0 h 789940"/>
              <a:gd name="connsiteX9" fmla="*/ 76200 w 355600"/>
              <a:gd name="connsiteY9" fmla="*/ 114300 h 789940"/>
              <a:gd name="connsiteX10" fmla="*/ 104140 w 355600"/>
              <a:gd name="connsiteY10" fmla="*/ 271780 h 789940"/>
              <a:gd name="connsiteX11" fmla="*/ 134620 w 355600"/>
              <a:gd name="connsiteY11" fmla="*/ 482600 h 789940"/>
              <a:gd name="connsiteX12" fmla="*/ 215900 w 355600"/>
              <a:gd name="connsiteY12" fmla="*/ 789940 h 789940"/>
              <a:gd name="connsiteX0" fmla="*/ 215900 w 355600"/>
              <a:gd name="connsiteY0" fmla="*/ 789940 h 789940"/>
              <a:gd name="connsiteX1" fmla="*/ 287020 w 355600"/>
              <a:gd name="connsiteY1" fmla="*/ 647700 h 789940"/>
              <a:gd name="connsiteX2" fmla="*/ 325120 w 355600"/>
              <a:gd name="connsiteY2" fmla="*/ 543560 h 789940"/>
              <a:gd name="connsiteX3" fmla="*/ 355600 w 355600"/>
              <a:gd name="connsiteY3" fmla="*/ 411480 h 789940"/>
              <a:gd name="connsiteX4" fmla="*/ 317500 w 355600"/>
              <a:gd name="connsiteY4" fmla="*/ 299720 h 789940"/>
              <a:gd name="connsiteX5" fmla="*/ 223520 w 355600"/>
              <a:gd name="connsiteY5" fmla="*/ 177800 h 789940"/>
              <a:gd name="connsiteX6" fmla="*/ 129540 w 355600"/>
              <a:gd name="connsiteY6" fmla="*/ 78740 h 789940"/>
              <a:gd name="connsiteX7" fmla="*/ 68580 w 355600"/>
              <a:gd name="connsiteY7" fmla="*/ 40640 h 789940"/>
              <a:gd name="connsiteX8" fmla="*/ 0 w 355600"/>
              <a:gd name="connsiteY8" fmla="*/ 0 h 789940"/>
              <a:gd name="connsiteX9" fmla="*/ 50800 w 355600"/>
              <a:gd name="connsiteY9" fmla="*/ 101600 h 789940"/>
              <a:gd name="connsiteX10" fmla="*/ 104140 w 355600"/>
              <a:gd name="connsiteY10" fmla="*/ 271780 h 789940"/>
              <a:gd name="connsiteX11" fmla="*/ 134620 w 355600"/>
              <a:gd name="connsiteY11" fmla="*/ 482600 h 789940"/>
              <a:gd name="connsiteX12" fmla="*/ 215900 w 355600"/>
              <a:gd name="connsiteY12" fmla="*/ 789940 h 789940"/>
              <a:gd name="connsiteX0" fmla="*/ 261620 w 401320"/>
              <a:gd name="connsiteY0" fmla="*/ 792480 h 792480"/>
              <a:gd name="connsiteX1" fmla="*/ 332740 w 401320"/>
              <a:gd name="connsiteY1" fmla="*/ 650240 h 792480"/>
              <a:gd name="connsiteX2" fmla="*/ 370840 w 401320"/>
              <a:gd name="connsiteY2" fmla="*/ 546100 h 792480"/>
              <a:gd name="connsiteX3" fmla="*/ 401320 w 401320"/>
              <a:gd name="connsiteY3" fmla="*/ 414020 h 792480"/>
              <a:gd name="connsiteX4" fmla="*/ 363220 w 401320"/>
              <a:gd name="connsiteY4" fmla="*/ 302260 h 792480"/>
              <a:gd name="connsiteX5" fmla="*/ 269240 w 401320"/>
              <a:gd name="connsiteY5" fmla="*/ 180340 h 792480"/>
              <a:gd name="connsiteX6" fmla="*/ 175260 w 401320"/>
              <a:gd name="connsiteY6" fmla="*/ 81280 h 792480"/>
              <a:gd name="connsiteX7" fmla="*/ 114300 w 401320"/>
              <a:gd name="connsiteY7" fmla="*/ 43180 h 792480"/>
              <a:gd name="connsiteX8" fmla="*/ 0 w 401320"/>
              <a:gd name="connsiteY8" fmla="*/ 0 h 792480"/>
              <a:gd name="connsiteX9" fmla="*/ 96520 w 401320"/>
              <a:gd name="connsiteY9" fmla="*/ 104140 h 792480"/>
              <a:gd name="connsiteX10" fmla="*/ 149860 w 401320"/>
              <a:gd name="connsiteY10" fmla="*/ 274320 h 792480"/>
              <a:gd name="connsiteX11" fmla="*/ 180340 w 401320"/>
              <a:gd name="connsiteY11" fmla="*/ 485140 h 792480"/>
              <a:gd name="connsiteX12" fmla="*/ 261620 w 401320"/>
              <a:gd name="connsiteY12" fmla="*/ 792480 h 792480"/>
              <a:gd name="connsiteX0" fmla="*/ 261620 w 401320"/>
              <a:gd name="connsiteY0" fmla="*/ 792480 h 792480"/>
              <a:gd name="connsiteX1" fmla="*/ 332740 w 401320"/>
              <a:gd name="connsiteY1" fmla="*/ 650240 h 792480"/>
              <a:gd name="connsiteX2" fmla="*/ 370840 w 401320"/>
              <a:gd name="connsiteY2" fmla="*/ 546100 h 792480"/>
              <a:gd name="connsiteX3" fmla="*/ 401320 w 401320"/>
              <a:gd name="connsiteY3" fmla="*/ 414020 h 792480"/>
              <a:gd name="connsiteX4" fmla="*/ 363220 w 401320"/>
              <a:gd name="connsiteY4" fmla="*/ 302260 h 792480"/>
              <a:gd name="connsiteX5" fmla="*/ 269240 w 401320"/>
              <a:gd name="connsiteY5" fmla="*/ 180340 h 792480"/>
              <a:gd name="connsiteX6" fmla="*/ 175260 w 401320"/>
              <a:gd name="connsiteY6" fmla="*/ 81280 h 792480"/>
              <a:gd name="connsiteX7" fmla="*/ 114300 w 401320"/>
              <a:gd name="connsiteY7" fmla="*/ 43180 h 792480"/>
              <a:gd name="connsiteX8" fmla="*/ 0 w 401320"/>
              <a:gd name="connsiteY8" fmla="*/ 0 h 792480"/>
              <a:gd name="connsiteX9" fmla="*/ 91440 w 401320"/>
              <a:gd name="connsiteY9" fmla="*/ 104140 h 792480"/>
              <a:gd name="connsiteX10" fmla="*/ 149860 w 401320"/>
              <a:gd name="connsiteY10" fmla="*/ 274320 h 792480"/>
              <a:gd name="connsiteX11" fmla="*/ 180340 w 401320"/>
              <a:gd name="connsiteY11" fmla="*/ 485140 h 792480"/>
              <a:gd name="connsiteX12" fmla="*/ 261620 w 401320"/>
              <a:gd name="connsiteY12" fmla="*/ 792480 h 792480"/>
              <a:gd name="connsiteX0" fmla="*/ 261620 w 401320"/>
              <a:gd name="connsiteY0" fmla="*/ 792480 h 792480"/>
              <a:gd name="connsiteX1" fmla="*/ 332740 w 401320"/>
              <a:gd name="connsiteY1" fmla="*/ 650240 h 792480"/>
              <a:gd name="connsiteX2" fmla="*/ 370840 w 401320"/>
              <a:gd name="connsiteY2" fmla="*/ 546100 h 792480"/>
              <a:gd name="connsiteX3" fmla="*/ 401320 w 401320"/>
              <a:gd name="connsiteY3" fmla="*/ 414020 h 792480"/>
              <a:gd name="connsiteX4" fmla="*/ 363220 w 401320"/>
              <a:gd name="connsiteY4" fmla="*/ 302260 h 792480"/>
              <a:gd name="connsiteX5" fmla="*/ 269240 w 401320"/>
              <a:gd name="connsiteY5" fmla="*/ 180340 h 792480"/>
              <a:gd name="connsiteX6" fmla="*/ 175260 w 401320"/>
              <a:gd name="connsiteY6" fmla="*/ 81280 h 792480"/>
              <a:gd name="connsiteX7" fmla="*/ 114300 w 401320"/>
              <a:gd name="connsiteY7" fmla="*/ 43180 h 792480"/>
              <a:gd name="connsiteX8" fmla="*/ 0 w 401320"/>
              <a:gd name="connsiteY8" fmla="*/ 0 h 792480"/>
              <a:gd name="connsiteX9" fmla="*/ 91440 w 401320"/>
              <a:gd name="connsiteY9" fmla="*/ 104140 h 792480"/>
              <a:gd name="connsiteX10" fmla="*/ 149860 w 401320"/>
              <a:gd name="connsiteY10" fmla="*/ 274320 h 792480"/>
              <a:gd name="connsiteX11" fmla="*/ 185420 w 401320"/>
              <a:gd name="connsiteY11" fmla="*/ 485140 h 792480"/>
              <a:gd name="connsiteX12" fmla="*/ 261620 w 401320"/>
              <a:gd name="connsiteY12" fmla="*/ 792480 h 792480"/>
              <a:gd name="connsiteX0" fmla="*/ 261620 w 401320"/>
              <a:gd name="connsiteY0" fmla="*/ 792480 h 792480"/>
              <a:gd name="connsiteX1" fmla="*/ 332740 w 401320"/>
              <a:gd name="connsiteY1" fmla="*/ 650240 h 792480"/>
              <a:gd name="connsiteX2" fmla="*/ 370840 w 401320"/>
              <a:gd name="connsiteY2" fmla="*/ 546100 h 792480"/>
              <a:gd name="connsiteX3" fmla="*/ 401320 w 401320"/>
              <a:gd name="connsiteY3" fmla="*/ 414020 h 792480"/>
              <a:gd name="connsiteX4" fmla="*/ 363220 w 401320"/>
              <a:gd name="connsiteY4" fmla="*/ 302260 h 792480"/>
              <a:gd name="connsiteX5" fmla="*/ 269240 w 401320"/>
              <a:gd name="connsiteY5" fmla="*/ 180340 h 792480"/>
              <a:gd name="connsiteX6" fmla="*/ 175260 w 401320"/>
              <a:gd name="connsiteY6" fmla="*/ 81280 h 792480"/>
              <a:gd name="connsiteX7" fmla="*/ 114300 w 401320"/>
              <a:gd name="connsiteY7" fmla="*/ 43180 h 792480"/>
              <a:gd name="connsiteX8" fmla="*/ 0 w 401320"/>
              <a:gd name="connsiteY8" fmla="*/ 0 h 792480"/>
              <a:gd name="connsiteX9" fmla="*/ 91440 w 401320"/>
              <a:gd name="connsiteY9" fmla="*/ 104140 h 792480"/>
              <a:gd name="connsiteX10" fmla="*/ 149860 w 401320"/>
              <a:gd name="connsiteY10" fmla="*/ 274320 h 792480"/>
              <a:gd name="connsiteX11" fmla="*/ 200660 w 401320"/>
              <a:gd name="connsiteY11" fmla="*/ 485140 h 792480"/>
              <a:gd name="connsiteX12" fmla="*/ 261620 w 401320"/>
              <a:gd name="connsiteY12" fmla="*/ 792480 h 792480"/>
              <a:gd name="connsiteX0" fmla="*/ 256540 w 396240"/>
              <a:gd name="connsiteY0" fmla="*/ 777240 h 777240"/>
              <a:gd name="connsiteX1" fmla="*/ 327660 w 396240"/>
              <a:gd name="connsiteY1" fmla="*/ 635000 h 777240"/>
              <a:gd name="connsiteX2" fmla="*/ 365760 w 396240"/>
              <a:gd name="connsiteY2" fmla="*/ 530860 h 777240"/>
              <a:gd name="connsiteX3" fmla="*/ 396240 w 396240"/>
              <a:gd name="connsiteY3" fmla="*/ 398780 h 777240"/>
              <a:gd name="connsiteX4" fmla="*/ 358140 w 396240"/>
              <a:gd name="connsiteY4" fmla="*/ 287020 h 777240"/>
              <a:gd name="connsiteX5" fmla="*/ 264160 w 396240"/>
              <a:gd name="connsiteY5" fmla="*/ 165100 h 777240"/>
              <a:gd name="connsiteX6" fmla="*/ 170180 w 396240"/>
              <a:gd name="connsiteY6" fmla="*/ 66040 h 777240"/>
              <a:gd name="connsiteX7" fmla="*/ 109220 w 396240"/>
              <a:gd name="connsiteY7" fmla="*/ 27940 h 777240"/>
              <a:gd name="connsiteX8" fmla="*/ 0 w 396240"/>
              <a:gd name="connsiteY8" fmla="*/ 0 h 777240"/>
              <a:gd name="connsiteX9" fmla="*/ 86360 w 396240"/>
              <a:gd name="connsiteY9" fmla="*/ 88900 h 777240"/>
              <a:gd name="connsiteX10" fmla="*/ 144780 w 396240"/>
              <a:gd name="connsiteY10" fmla="*/ 259080 h 777240"/>
              <a:gd name="connsiteX11" fmla="*/ 195580 w 396240"/>
              <a:gd name="connsiteY11" fmla="*/ 469900 h 777240"/>
              <a:gd name="connsiteX12" fmla="*/ 256540 w 396240"/>
              <a:gd name="connsiteY12" fmla="*/ 777240 h 777240"/>
              <a:gd name="connsiteX0" fmla="*/ 256540 w 396240"/>
              <a:gd name="connsiteY0" fmla="*/ 777240 h 777240"/>
              <a:gd name="connsiteX1" fmla="*/ 327660 w 396240"/>
              <a:gd name="connsiteY1" fmla="*/ 635000 h 777240"/>
              <a:gd name="connsiteX2" fmla="*/ 365760 w 396240"/>
              <a:gd name="connsiteY2" fmla="*/ 530860 h 777240"/>
              <a:gd name="connsiteX3" fmla="*/ 396240 w 396240"/>
              <a:gd name="connsiteY3" fmla="*/ 398780 h 777240"/>
              <a:gd name="connsiteX4" fmla="*/ 358140 w 396240"/>
              <a:gd name="connsiteY4" fmla="*/ 287020 h 777240"/>
              <a:gd name="connsiteX5" fmla="*/ 264160 w 396240"/>
              <a:gd name="connsiteY5" fmla="*/ 165100 h 777240"/>
              <a:gd name="connsiteX6" fmla="*/ 170180 w 396240"/>
              <a:gd name="connsiteY6" fmla="*/ 66040 h 777240"/>
              <a:gd name="connsiteX7" fmla="*/ 121920 w 396240"/>
              <a:gd name="connsiteY7" fmla="*/ 66040 h 777240"/>
              <a:gd name="connsiteX8" fmla="*/ 0 w 396240"/>
              <a:gd name="connsiteY8" fmla="*/ 0 h 777240"/>
              <a:gd name="connsiteX9" fmla="*/ 86360 w 396240"/>
              <a:gd name="connsiteY9" fmla="*/ 88900 h 777240"/>
              <a:gd name="connsiteX10" fmla="*/ 144780 w 396240"/>
              <a:gd name="connsiteY10" fmla="*/ 259080 h 777240"/>
              <a:gd name="connsiteX11" fmla="*/ 195580 w 396240"/>
              <a:gd name="connsiteY11" fmla="*/ 469900 h 777240"/>
              <a:gd name="connsiteX12" fmla="*/ 256540 w 396240"/>
              <a:gd name="connsiteY12" fmla="*/ 777240 h 777240"/>
              <a:gd name="connsiteX0" fmla="*/ 256540 w 396240"/>
              <a:gd name="connsiteY0" fmla="*/ 777240 h 777240"/>
              <a:gd name="connsiteX1" fmla="*/ 327660 w 396240"/>
              <a:gd name="connsiteY1" fmla="*/ 635000 h 777240"/>
              <a:gd name="connsiteX2" fmla="*/ 365760 w 396240"/>
              <a:gd name="connsiteY2" fmla="*/ 530860 h 777240"/>
              <a:gd name="connsiteX3" fmla="*/ 396240 w 396240"/>
              <a:gd name="connsiteY3" fmla="*/ 398780 h 777240"/>
              <a:gd name="connsiteX4" fmla="*/ 358140 w 396240"/>
              <a:gd name="connsiteY4" fmla="*/ 287020 h 777240"/>
              <a:gd name="connsiteX5" fmla="*/ 264160 w 396240"/>
              <a:gd name="connsiteY5" fmla="*/ 165100 h 777240"/>
              <a:gd name="connsiteX6" fmla="*/ 170180 w 396240"/>
              <a:gd name="connsiteY6" fmla="*/ 101600 h 777240"/>
              <a:gd name="connsiteX7" fmla="*/ 121920 w 396240"/>
              <a:gd name="connsiteY7" fmla="*/ 66040 h 777240"/>
              <a:gd name="connsiteX8" fmla="*/ 0 w 396240"/>
              <a:gd name="connsiteY8" fmla="*/ 0 h 777240"/>
              <a:gd name="connsiteX9" fmla="*/ 86360 w 396240"/>
              <a:gd name="connsiteY9" fmla="*/ 88900 h 777240"/>
              <a:gd name="connsiteX10" fmla="*/ 144780 w 396240"/>
              <a:gd name="connsiteY10" fmla="*/ 259080 h 777240"/>
              <a:gd name="connsiteX11" fmla="*/ 195580 w 396240"/>
              <a:gd name="connsiteY11" fmla="*/ 469900 h 777240"/>
              <a:gd name="connsiteX12" fmla="*/ 256540 w 396240"/>
              <a:gd name="connsiteY12" fmla="*/ 777240 h 777240"/>
              <a:gd name="connsiteX0" fmla="*/ 256540 w 396240"/>
              <a:gd name="connsiteY0" fmla="*/ 777240 h 777240"/>
              <a:gd name="connsiteX1" fmla="*/ 327660 w 396240"/>
              <a:gd name="connsiteY1" fmla="*/ 635000 h 777240"/>
              <a:gd name="connsiteX2" fmla="*/ 365760 w 396240"/>
              <a:gd name="connsiteY2" fmla="*/ 530860 h 777240"/>
              <a:gd name="connsiteX3" fmla="*/ 396240 w 396240"/>
              <a:gd name="connsiteY3" fmla="*/ 398780 h 777240"/>
              <a:gd name="connsiteX4" fmla="*/ 358140 w 396240"/>
              <a:gd name="connsiteY4" fmla="*/ 287020 h 777240"/>
              <a:gd name="connsiteX5" fmla="*/ 264160 w 396240"/>
              <a:gd name="connsiteY5" fmla="*/ 172720 h 777240"/>
              <a:gd name="connsiteX6" fmla="*/ 170180 w 396240"/>
              <a:gd name="connsiteY6" fmla="*/ 101600 h 777240"/>
              <a:gd name="connsiteX7" fmla="*/ 121920 w 396240"/>
              <a:gd name="connsiteY7" fmla="*/ 66040 h 777240"/>
              <a:gd name="connsiteX8" fmla="*/ 0 w 396240"/>
              <a:gd name="connsiteY8" fmla="*/ 0 h 777240"/>
              <a:gd name="connsiteX9" fmla="*/ 86360 w 396240"/>
              <a:gd name="connsiteY9" fmla="*/ 88900 h 777240"/>
              <a:gd name="connsiteX10" fmla="*/ 144780 w 396240"/>
              <a:gd name="connsiteY10" fmla="*/ 259080 h 777240"/>
              <a:gd name="connsiteX11" fmla="*/ 195580 w 396240"/>
              <a:gd name="connsiteY11" fmla="*/ 469900 h 777240"/>
              <a:gd name="connsiteX12" fmla="*/ 256540 w 396240"/>
              <a:gd name="connsiteY12" fmla="*/ 777240 h 777240"/>
              <a:gd name="connsiteX0" fmla="*/ 256540 w 396240"/>
              <a:gd name="connsiteY0" fmla="*/ 777240 h 777240"/>
              <a:gd name="connsiteX1" fmla="*/ 327660 w 396240"/>
              <a:gd name="connsiteY1" fmla="*/ 635000 h 777240"/>
              <a:gd name="connsiteX2" fmla="*/ 365760 w 396240"/>
              <a:gd name="connsiteY2" fmla="*/ 530860 h 777240"/>
              <a:gd name="connsiteX3" fmla="*/ 396240 w 396240"/>
              <a:gd name="connsiteY3" fmla="*/ 398780 h 777240"/>
              <a:gd name="connsiteX4" fmla="*/ 353060 w 396240"/>
              <a:gd name="connsiteY4" fmla="*/ 299720 h 777240"/>
              <a:gd name="connsiteX5" fmla="*/ 264160 w 396240"/>
              <a:gd name="connsiteY5" fmla="*/ 172720 h 777240"/>
              <a:gd name="connsiteX6" fmla="*/ 170180 w 396240"/>
              <a:gd name="connsiteY6" fmla="*/ 101600 h 777240"/>
              <a:gd name="connsiteX7" fmla="*/ 121920 w 396240"/>
              <a:gd name="connsiteY7" fmla="*/ 66040 h 777240"/>
              <a:gd name="connsiteX8" fmla="*/ 0 w 396240"/>
              <a:gd name="connsiteY8" fmla="*/ 0 h 777240"/>
              <a:gd name="connsiteX9" fmla="*/ 86360 w 396240"/>
              <a:gd name="connsiteY9" fmla="*/ 88900 h 777240"/>
              <a:gd name="connsiteX10" fmla="*/ 144780 w 396240"/>
              <a:gd name="connsiteY10" fmla="*/ 259080 h 777240"/>
              <a:gd name="connsiteX11" fmla="*/ 195580 w 396240"/>
              <a:gd name="connsiteY11" fmla="*/ 469900 h 777240"/>
              <a:gd name="connsiteX12" fmla="*/ 256540 w 396240"/>
              <a:gd name="connsiteY12" fmla="*/ 777240 h 777240"/>
              <a:gd name="connsiteX0" fmla="*/ 256540 w 386080"/>
              <a:gd name="connsiteY0" fmla="*/ 777240 h 777240"/>
              <a:gd name="connsiteX1" fmla="*/ 327660 w 386080"/>
              <a:gd name="connsiteY1" fmla="*/ 635000 h 777240"/>
              <a:gd name="connsiteX2" fmla="*/ 365760 w 386080"/>
              <a:gd name="connsiteY2" fmla="*/ 530860 h 777240"/>
              <a:gd name="connsiteX3" fmla="*/ 386080 w 386080"/>
              <a:gd name="connsiteY3" fmla="*/ 401320 h 777240"/>
              <a:gd name="connsiteX4" fmla="*/ 353060 w 386080"/>
              <a:gd name="connsiteY4" fmla="*/ 299720 h 777240"/>
              <a:gd name="connsiteX5" fmla="*/ 264160 w 386080"/>
              <a:gd name="connsiteY5" fmla="*/ 172720 h 777240"/>
              <a:gd name="connsiteX6" fmla="*/ 170180 w 386080"/>
              <a:gd name="connsiteY6" fmla="*/ 101600 h 777240"/>
              <a:gd name="connsiteX7" fmla="*/ 121920 w 386080"/>
              <a:gd name="connsiteY7" fmla="*/ 66040 h 777240"/>
              <a:gd name="connsiteX8" fmla="*/ 0 w 386080"/>
              <a:gd name="connsiteY8" fmla="*/ 0 h 777240"/>
              <a:gd name="connsiteX9" fmla="*/ 86360 w 386080"/>
              <a:gd name="connsiteY9" fmla="*/ 88900 h 777240"/>
              <a:gd name="connsiteX10" fmla="*/ 144780 w 386080"/>
              <a:gd name="connsiteY10" fmla="*/ 259080 h 777240"/>
              <a:gd name="connsiteX11" fmla="*/ 195580 w 386080"/>
              <a:gd name="connsiteY11" fmla="*/ 469900 h 777240"/>
              <a:gd name="connsiteX12" fmla="*/ 256540 w 386080"/>
              <a:gd name="connsiteY12" fmla="*/ 777240 h 777240"/>
              <a:gd name="connsiteX0" fmla="*/ 256540 w 435610"/>
              <a:gd name="connsiteY0" fmla="*/ 777240 h 777240"/>
              <a:gd name="connsiteX1" fmla="*/ 327660 w 435610"/>
              <a:gd name="connsiteY1" fmla="*/ 635000 h 777240"/>
              <a:gd name="connsiteX2" fmla="*/ 365760 w 435610"/>
              <a:gd name="connsiteY2" fmla="*/ 530860 h 777240"/>
              <a:gd name="connsiteX3" fmla="*/ 435610 w 435610"/>
              <a:gd name="connsiteY3" fmla="*/ 403225 h 777240"/>
              <a:gd name="connsiteX4" fmla="*/ 353060 w 435610"/>
              <a:gd name="connsiteY4" fmla="*/ 299720 h 777240"/>
              <a:gd name="connsiteX5" fmla="*/ 264160 w 435610"/>
              <a:gd name="connsiteY5" fmla="*/ 172720 h 777240"/>
              <a:gd name="connsiteX6" fmla="*/ 170180 w 435610"/>
              <a:gd name="connsiteY6" fmla="*/ 101600 h 777240"/>
              <a:gd name="connsiteX7" fmla="*/ 121920 w 435610"/>
              <a:gd name="connsiteY7" fmla="*/ 66040 h 777240"/>
              <a:gd name="connsiteX8" fmla="*/ 0 w 435610"/>
              <a:gd name="connsiteY8" fmla="*/ 0 h 777240"/>
              <a:gd name="connsiteX9" fmla="*/ 86360 w 435610"/>
              <a:gd name="connsiteY9" fmla="*/ 88900 h 777240"/>
              <a:gd name="connsiteX10" fmla="*/ 144780 w 435610"/>
              <a:gd name="connsiteY10" fmla="*/ 259080 h 777240"/>
              <a:gd name="connsiteX11" fmla="*/ 195580 w 435610"/>
              <a:gd name="connsiteY11" fmla="*/ 469900 h 777240"/>
              <a:gd name="connsiteX12" fmla="*/ 256540 w 435610"/>
              <a:gd name="connsiteY12" fmla="*/ 777240 h 777240"/>
              <a:gd name="connsiteX0" fmla="*/ 256540 w 435610"/>
              <a:gd name="connsiteY0" fmla="*/ 777240 h 777240"/>
              <a:gd name="connsiteX1" fmla="*/ 327660 w 435610"/>
              <a:gd name="connsiteY1" fmla="*/ 635000 h 777240"/>
              <a:gd name="connsiteX2" fmla="*/ 424815 w 435610"/>
              <a:gd name="connsiteY2" fmla="*/ 519430 h 777240"/>
              <a:gd name="connsiteX3" fmla="*/ 435610 w 435610"/>
              <a:gd name="connsiteY3" fmla="*/ 403225 h 777240"/>
              <a:gd name="connsiteX4" fmla="*/ 353060 w 435610"/>
              <a:gd name="connsiteY4" fmla="*/ 299720 h 777240"/>
              <a:gd name="connsiteX5" fmla="*/ 264160 w 435610"/>
              <a:gd name="connsiteY5" fmla="*/ 172720 h 777240"/>
              <a:gd name="connsiteX6" fmla="*/ 170180 w 435610"/>
              <a:gd name="connsiteY6" fmla="*/ 101600 h 777240"/>
              <a:gd name="connsiteX7" fmla="*/ 121920 w 435610"/>
              <a:gd name="connsiteY7" fmla="*/ 66040 h 777240"/>
              <a:gd name="connsiteX8" fmla="*/ 0 w 435610"/>
              <a:gd name="connsiteY8" fmla="*/ 0 h 777240"/>
              <a:gd name="connsiteX9" fmla="*/ 86360 w 435610"/>
              <a:gd name="connsiteY9" fmla="*/ 88900 h 777240"/>
              <a:gd name="connsiteX10" fmla="*/ 144780 w 435610"/>
              <a:gd name="connsiteY10" fmla="*/ 259080 h 777240"/>
              <a:gd name="connsiteX11" fmla="*/ 195580 w 435610"/>
              <a:gd name="connsiteY11" fmla="*/ 469900 h 777240"/>
              <a:gd name="connsiteX12" fmla="*/ 256540 w 435610"/>
              <a:gd name="connsiteY12" fmla="*/ 777240 h 777240"/>
              <a:gd name="connsiteX0" fmla="*/ 256540 w 435610"/>
              <a:gd name="connsiteY0" fmla="*/ 777240 h 777240"/>
              <a:gd name="connsiteX1" fmla="*/ 356235 w 435610"/>
              <a:gd name="connsiteY1" fmla="*/ 667385 h 777240"/>
              <a:gd name="connsiteX2" fmla="*/ 424815 w 435610"/>
              <a:gd name="connsiteY2" fmla="*/ 519430 h 777240"/>
              <a:gd name="connsiteX3" fmla="*/ 435610 w 435610"/>
              <a:gd name="connsiteY3" fmla="*/ 403225 h 777240"/>
              <a:gd name="connsiteX4" fmla="*/ 353060 w 435610"/>
              <a:gd name="connsiteY4" fmla="*/ 299720 h 777240"/>
              <a:gd name="connsiteX5" fmla="*/ 264160 w 435610"/>
              <a:gd name="connsiteY5" fmla="*/ 172720 h 777240"/>
              <a:gd name="connsiteX6" fmla="*/ 170180 w 435610"/>
              <a:gd name="connsiteY6" fmla="*/ 101600 h 777240"/>
              <a:gd name="connsiteX7" fmla="*/ 121920 w 435610"/>
              <a:gd name="connsiteY7" fmla="*/ 66040 h 777240"/>
              <a:gd name="connsiteX8" fmla="*/ 0 w 435610"/>
              <a:gd name="connsiteY8" fmla="*/ 0 h 777240"/>
              <a:gd name="connsiteX9" fmla="*/ 86360 w 435610"/>
              <a:gd name="connsiteY9" fmla="*/ 88900 h 777240"/>
              <a:gd name="connsiteX10" fmla="*/ 144780 w 435610"/>
              <a:gd name="connsiteY10" fmla="*/ 259080 h 777240"/>
              <a:gd name="connsiteX11" fmla="*/ 195580 w 435610"/>
              <a:gd name="connsiteY11" fmla="*/ 469900 h 777240"/>
              <a:gd name="connsiteX12" fmla="*/ 256540 w 435610"/>
              <a:gd name="connsiteY12" fmla="*/ 777240 h 777240"/>
              <a:gd name="connsiteX0" fmla="*/ 195580 w 435610"/>
              <a:gd name="connsiteY0" fmla="*/ 469900 h 667385"/>
              <a:gd name="connsiteX1" fmla="*/ 356235 w 435610"/>
              <a:gd name="connsiteY1" fmla="*/ 667385 h 667385"/>
              <a:gd name="connsiteX2" fmla="*/ 424815 w 435610"/>
              <a:gd name="connsiteY2" fmla="*/ 519430 h 667385"/>
              <a:gd name="connsiteX3" fmla="*/ 435610 w 435610"/>
              <a:gd name="connsiteY3" fmla="*/ 403225 h 667385"/>
              <a:gd name="connsiteX4" fmla="*/ 353060 w 435610"/>
              <a:gd name="connsiteY4" fmla="*/ 299720 h 667385"/>
              <a:gd name="connsiteX5" fmla="*/ 264160 w 435610"/>
              <a:gd name="connsiteY5" fmla="*/ 172720 h 667385"/>
              <a:gd name="connsiteX6" fmla="*/ 170180 w 435610"/>
              <a:gd name="connsiteY6" fmla="*/ 101600 h 667385"/>
              <a:gd name="connsiteX7" fmla="*/ 121920 w 435610"/>
              <a:gd name="connsiteY7" fmla="*/ 66040 h 667385"/>
              <a:gd name="connsiteX8" fmla="*/ 0 w 435610"/>
              <a:gd name="connsiteY8" fmla="*/ 0 h 667385"/>
              <a:gd name="connsiteX9" fmla="*/ 86360 w 435610"/>
              <a:gd name="connsiteY9" fmla="*/ 88900 h 667385"/>
              <a:gd name="connsiteX10" fmla="*/ 144780 w 435610"/>
              <a:gd name="connsiteY10" fmla="*/ 259080 h 667385"/>
              <a:gd name="connsiteX11" fmla="*/ 195580 w 435610"/>
              <a:gd name="connsiteY11" fmla="*/ 469900 h 667385"/>
              <a:gd name="connsiteX0" fmla="*/ 195580 w 435610"/>
              <a:gd name="connsiteY0" fmla="*/ 469900 h 667385"/>
              <a:gd name="connsiteX1" fmla="*/ 356235 w 435610"/>
              <a:gd name="connsiteY1" fmla="*/ 667385 h 667385"/>
              <a:gd name="connsiteX2" fmla="*/ 424815 w 435610"/>
              <a:gd name="connsiteY2" fmla="*/ 519430 h 667385"/>
              <a:gd name="connsiteX3" fmla="*/ 435610 w 435610"/>
              <a:gd name="connsiteY3" fmla="*/ 403225 h 667385"/>
              <a:gd name="connsiteX4" fmla="*/ 381635 w 435610"/>
              <a:gd name="connsiteY4" fmla="*/ 278765 h 667385"/>
              <a:gd name="connsiteX5" fmla="*/ 264160 w 435610"/>
              <a:gd name="connsiteY5" fmla="*/ 172720 h 667385"/>
              <a:gd name="connsiteX6" fmla="*/ 170180 w 435610"/>
              <a:gd name="connsiteY6" fmla="*/ 101600 h 667385"/>
              <a:gd name="connsiteX7" fmla="*/ 121920 w 435610"/>
              <a:gd name="connsiteY7" fmla="*/ 66040 h 667385"/>
              <a:gd name="connsiteX8" fmla="*/ 0 w 435610"/>
              <a:gd name="connsiteY8" fmla="*/ 0 h 667385"/>
              <a:gd name="connsiteX9" fmla="*/ 86360 w 435610"/>
              <a:gd name="connsiteY9" fmla="*/ 88900 h 667385"/>
              <a:gd name="connsiteX10" fmla="*/ 144780 w 435610"/>
              <a:gd name="connsiteY10" fmla="*/ 259080 h 667385"/>
              <a:gd name="connsiteX11" fmla="*/ 195580 w 435610"/>
              <a:gd name="connsiteY11" fmla="*/ 469900 h 667385"/>
              <a:gd name="connsiteX0" fmla="*/ 195580 w 435610"/>
              <a:gd name="connsiteY0" fmla="*/ 469900 h 667385"/>
              <a:gd name="connsiteX1" fmla="*/ 356235 w 435610"/>
              <a:gd name="connsiteY1" fmla="*/ 667385 h 667385"/>
              <a:gd name="connsiteX2" fmla="*/ 424815 w 435610"/>
              <a:gd name="connsiteY2" fmla="*/ 519430 h 667385"/>
              <a:gd name="connsiteX3" fmla="*/ 435610 w 435610"/>
              <a:gd name="connsiteY3" fmla="*/ 403225 h 667385"/>
              <a:gd name="connsiteX4" fmla="*/ 381635 w 435610"/>
              <a:gd name="connsiteY4" fmla="*/ 278765 h 667385"/>
              <a:gd name="connsiteX5" fmla="*/ 264160 w 435610"/>
              <a:gd name="connsiteY5" fmla="*/ 132715 h 667385"/>
              <a:gd name="connsiteX6" fmla="*/ 170180 w 435610"/>
              <a:gd name="connsiteY6" fmla="*/ 101600 h 667385"/>
              <a:gd name="connsiteX7" fmla="*/ 121920 w 435610"/>
              <a:gd name="connsiteY7" fmla="*/ 66040 h 667385"/>
              <a:gd name="connsiteX8" fmla="*/ 0 w 435610"/>
              <a:gd name="connsiteY8" fmla="*/ 0 h 667385"/>
              <a:gd name="connsiteX9" fmla="*/ 86360 w 435610"/>
              <a:gd name="connsiteY9" fmla="*/ 88900 h 667385"/>
              <a:gd name="connsiteX10" fmla="*/ 144780 w 435610"/>
              <a:gd name="connsiteY10" fmla="*/ 259080 h 667385"/>
              <a:gd name="connsiteX11" fmla="*/ 195580 w 435610"/>
              <a:gd name="connsiteY11" fmla="*/ 469900 h 667385"/>
              <a:gd name="connsiteX0" fmla="*/ 195580 w 435610"/>
              <a:gd name="connsiteY0" fmla="*/ 469900 h 667385"/>
              <a:gd name="connsiteX1" fmla="*/ 356235 w 435610"/>
              <a:gd name="connsiteY1" fmla="*/ 667385 h 667385"/>
              <a:gd name="connsiteX2" fmla="*/ 424815 w 435610"/>
              <a:gd name="connsiteY2" fmla="*/ 519430 h 667385"/>
              <a:gd name="connsiteX3" fmla="*/ 435610 w 435610"/>
              <a:gd name="connsiteY3" fmla="*/ 403225 h 667385"/>
              <a:gd name="connsiteX4" fmla="*/ 381635 w 435610"/>
              <a:gd name="connsiteY4" fmla="*/ 278765 h 667385"/>
              <a:gd name="connsiteX5" fmla="*/ 264160 w 435610"/>
              <a:gd name="connsiteY5" fmla="*/ 132715 h 667385"/>
              <a:gd name="connsiteX6" fmla="*/ 172085 w 435610"/>
              <a:gd name="connsiteY6" fmla="*/ 53975 h 667385"/>
              <a:gd name="connsiteX7" fmla="*/ 121920 w 435610"/>
              <a:gd name="connsiteY7" fmla="*/ 66040 h 667385"/>
              <a:gd name="connsiteX8" fmla="*/ 0 w 435610"/>
              <a:gd name="connsiteY8" fmla="*/ 0 h 667385"/>
              <a:gd name="connsiteX9" fmla="*/ 86360 w 435610"/>
              <a:gd name="connsiteY9" fmla="*/ 88900 h 667385"/>
              <a:gd name="connsiteX10" fmla="*/ 144780 w 435610"/>
              <a:gd name="connsiteY10" fmla="*/ 259080 h 667385"/>
              <a:gd name="connsiteX11" fmla="*/ 195580 w 435610"/>
              <a:gd name="connsiteY11" fmla="*/ 469900 h 667385"/>
              <a:gd name="connsiteX0" fmla="*/ 195580 w 435610"/>
              <a:gd name="connsiteY0" fmla="*/ 469900 h 667385"/>
              <a:gd name="connsiteX1" fmla="*/ 356235 w 435610"/>
              <a:gd name="connsiteY1" fmla="*/ 667385 h 667385"/>
              <a:gd name="connsiteX2" fmla="*/ 424815 w 435610"/>
              <a:gd name="connsiteY2" fmla="*/ 519430 h 667385"/>
              <a:gd name="connsiteX3" fmla="*/ 435610 w 435610"/>
              <a:gd name="connsiteY3" fmla="*/ 403225 h 667385"/>
              <a:gd name="connsiteX4" fmla="*/ 381635 w 435610"/>
              <a:gd name="connsiteY4" fmla="*/ 278765 h 667385"/>
              <a:gd name="connsiteX5" fmla="*/ 264160 w 435610"/>
              <a:gd name="connsiteY5" fmla="*/ 132715 h 667385"/>
              <a:gd name="connsiteX6" fmla="*/ 172085 w 435610"/>
              <a:gd name="connsiteY6" fmla="*/ 53975 h 667385"/>
              <a:gd name="connsiteX7" fmla="*/ 125730 w 435610"/>
              <a:gd name="connsiteY7" fmla="*/ 10795 h 667385"/>
              <a:gd name="connsiteX8" fmla="*/ 0 w 435610"/>
              <a:gd name="connsiteY8" fmla="*/ 0 h 667385"/>
              <a:gd name="connsiteX9" fmla="*/ 86360 w 435610"/>
              <a:gd name="connsiteY9" fmla="*/ 88900 h 667385"/>
              <a:gd name="connsiteX10" fmla="*/ 144780 w 435610"/>
              <a:gd name="connsiteY10" fmla="*/ 259080 h 667385"/>
              <a:gd name="connsiteX11" fmla="*/ 195580 w 435610"/>
              <a:gd name="connsiteY11" fmla="*/ 469900 h 667385"/>
              <a:gd name="connsiteX0" fmla="*/ 176530 w 416560"/>
              <a:gd name="connsiteY0" fmla="*/ 540385 h 737870"/>
              <a:gd name="connsiteX1" fmla="*/ 337185 w 416560"/>
              <a:gd name="connsiteY1" fmla="*/ 737870 h 737870"/>
              <a:gd name="connsiteX2" fmla="*/ 405765 w 416560"/>
              <a:gd name="connsiteY2" fmla="*/ 589915 h 737870"/>
              <a:gd name="connsiteX3" fmla="*/ 416560 w 416560"/>
              <a:gd name="connsiteY3" fmla="*/ 473710 h 737870"/>
              <a:gd name="connsiteX4" fmla="*/ 362585 w 416560"/>
              <a:gd name="connsiteY4" fmla="*/ 349250 h 737870"/>
              <a:gd name="connsiteX5" fmla="*/ 245110 w 416560"/>
              <a:gd name="connsiteY5" fmla="*/ 203200 h 737870"/>
              <a:gd name="connsiteX6" fmla="*/ 153035 w 416560"/>
              <a:gd name="connsiteY6" fmla="*/ 124460 h 737870"/>
              <a:gd name="connsiteX7" fmla="*/ 106680 w 416560"/>
              <a:gd name="connsiteY7" fmla="*/ 81280 h 737870"/>
              <a:gd name="connsiteX8" fmla="*/ 0 w 416560"/>
              <a:gd name="connsiteY8" fmla="*/ 0 h 737870"/>
              <a:gd name="connsiteX9" fmla="*/ 67310 w 416560"/>
              <a:gd name="connsiteY9" fmla="*/ 159385 h 737870"/>
              <a:gd name="connsiteX10" fmla="*/ 125730 w 416560"/>
              <a:gd name="connsiteY10" fmla="*/ 329565 h 737870"/>
              <a:gd name="connsiteX11" fmla="*/ 176530 w 416560"/>
              <a:gd name="connsiteY11" fmla="*/ 540385 h 737870"/>
              <a:gd name="connsiteX0" fmla="*/ 176530 w 416560"/>
              <a:gd name="connsiteY0" fmla="*/ 540385 h 737870"/>
              <a:gd name="connsiteX1" fmla="*/ 337185 w 416560"/>
              <a:gd name="connsiteY1" fmla="*/ 737870 h 737870"/>
              <a:gd name="connsiteX2" fmla="*/ 405765 w 416560"/>
              <a:gd name="connsiteY2" fmla="*/ 589915 h 737870"/>
              <a:gd name="connsiteX3" fmla="*/ 416560 w 416560"/>
              <a:gd name="connsiteY3" fmla="*/ 473710 h 737870"/>
              <a:gd name="connsiteX4" fmla="*/ 362585 w 416560"/>
              <a:gd name="connsiteY4" fmla="*/ 349250 h 737870"/>
              <a:gd name="connsiteX5" fmla="*/ 245110 w 416560"/>
              <a:gd name="connsiteY5" fmla="*/ 203200 h 737870"/>
              <a:gd name="connsiteX6" fmla="*/ 153035 w 416560"/>
              <a:gd name="connsiteY6" fmla="*/ 124460 h 737870"/>
              <a:gd name="connsiteX7" fmla="*/ 106680 w 416560"/>
              <a:gd name="connsiteY7" fmla="*/ 81280 h 737870"/>
              <a:gd name="connsiteX8" fmla="*/ 0 w 416560"/>
              <a:gd name="connsiteY8" fmla="*/ 0 h 737870"/>
              <a:gd name="connsiteX9" fmla="*/ 67310 w 416560"/>
              <a:gd name="connsiteY9" fmla="*/ 85090 h 737870"/>
              <a:gd name="connsiteX10" fmla="*/ 125730 w 416560"/>
              <a:gd name="connsiteY10" fmla="*/ 329565 h 737870"/>
              <a:gd name="connsiteX11" fmla="*/ 176530 w 416560"/>
              <a:gd name="connsiteY11" fmla="*/ 540385 h 737870"/>
              <a:gd name="connsiteX0" fmla="*/ 176530 w 416560"/>
              <a:gd name="connsiteY0" fmla="*/ 540385 h 737870"/>
              <a:gd name="connsiteX1" fmla="*/ 337185 w 416560"/>
              <a:gd name="connsiteY1" fmla="*/ 737870 h 737870"/>
              <a:gd name="connsiteX2" fmla="*/ 405765 w 416560"/>
              <a:gd name="connsiteY2" fmla="*/ 589915 h 737870"/>
              <a:gd name="connsiteX3" fmla="*/ 416560 w 416560"/>
              <a:gd name="connsiteY3" fmla="*/ 473710 h 737870"/>
              <a:gd name="connsiteX4" fmla="*/ 362585 w 416560"/>
              <a:gd name="connsiteY4" fmla="*/ 349250 h 737870"/>
              <a:gd name="connsiteX5" fmla="*/ 245110 w 416560"/>
              <a:gd name="connsiteY5" fmla="*/ 203200 h 737870"/>
              <a:gd name="connsiteX6" fmla="*/ 153035 w 416560"/>
              <a:gd name="connsiteY6" fmla="*/ 124460 h 737870"/>
              <a:gd name="connsiteX7" fmla="*/ 106680 w 416560"/>
              <a:gd name="connsiteY7" fmla="*/ 81280 h 737870"/>
              <a:gd name="connsiteX8" fmla="*/ 0 w 416560"/>
              <a:gd name="connsiteY8" fmla="*/ 0 h 737870"/>
              <a:gd name="connsiteX9" fmla="*/ 67310 w 416560"/>
              <a:gd name="connsiteY9" fmla="*/ 85090 h 737870"/>
              <a:gd name="connsiteX10" fmla="*/ 161925 w 416560"/>
              <a:gd name="connsiteY10" fmla="*/ 190500 h 737870"/>
              <a:gd name="connsiteX11" fmla="*/ 176530 w 416560"/>
              <a:gd name="connsiteY11" fmla="*/ 540385 h 737870"/>
              <a:gd name="connsiteX0" fmla="*/ 176530 w 416560"/>
              <a:gd name="connsiteY0" fmla="*/ 540385 h 737870"/>
              <a:gd name="connsiteX1" fmla="*/ 337185 w 416560"/>
              <a:gd name="connsiteY1" fmla="*/ 737870 h 737870"/>
              <a:gd name="connsiteX2" fmla="*/ 405765 w 416560"/>
              <a:gd name="connsiteY2" fmla="*/ 589915 h 737870"/>
              <a:gd name="connsiteX3" fmla="*/ 416560 w 416560"/>
              <a:gd name="connsiteY3" fmla="*/ 473710 h 737870"/>
              <a:gd name="connsiteX4" fmla="*/ 362585 w 416560"/>
              <a:gd name="connsiteY4" fmla="*/ 349250 h 737870"/>
              <a:gd name="connsiteX5" fmla="*/ 245110 w 416560"/>
              <a:gd name="connsiteY5" fmla="*/ 203200 h 737870"/>
              <a:gd name="connsiteX6" fmla="*/ 153035 w 416560"/>
              <a:gd name="connsiteY6" fmla="*/ 124460 h 737870"/>
              <a:gd name="connsiteX7" fmla="*/ 106680 w 416560"/>
              <a:gd name="connsiteY7" fmla="*/ 81280 h 737870"/>
              <a:gd name="connsiteX8" fmla="*/ 0 w 416560"/>
              <a:gd name="connsiteY8" fmla="*/ 0 h 737870"/>
              <a:gd name="connsiteX9" fmla="*/ 67310 w 416560"/>
              <a:gd name="connsiteY9" fmla="*/ 85090 h 737870"/>
              <a:gd name="connsiteX10" fmla="*/ 89535 w 416560"/>
              <a:gd name="connsiteY10" fmla="*/ 106046 h 737870"/>
              <a:gd name="connsiteX11" fmla="*/ 161925 w 416560"/>
              <a:gd name="connsiteY11" fmla="*/ 190500 h 737870"/>
              <a:gd name="connsiteX12" fmla="*/ 176530 w 416560"/>
              <a:gd name="connsiteY12" fmla="*/ 540385 h 737870"/>
              <a:gd name="connsiteX0" fmla="*/ 176530 w 416560"/>
              <a:gd name="connsiteY0" fmla="*/ 540385 h 737870"/>
              <a:gd name="connsiteX1" fmla="*/ 337185 w 416560"/>
              <a:gd name="connsiteY1" fmla="*/ 737870 h 737870"/>
              <a:gd name="connsiteX2" fmla="*/ 405765 w 416560"/>
              <a:gd name="connsiteY2" fmla="*/ 589915 h 737870"/>
              <a:gd name="connsiteX3" fmla="*/ 416560 w 416560"/>
              <a:gd name="connsiteY3" fmla="*/ 473710 h 737870"/>
              <a:gd name="connsiteX4" fmla="*/ 362585 w 416560"/>
              <a:gd name="connsiteY4" fmla="*/ 349250 h 737870"/>
              <a:gd name="connsiteX5" fmla="*/ 245110 w 416560"/>
              <a:gd name="connsiteY5" fmla="*/ 203200 h 737870"/>
              <a:gd name="connsiteX6" fmla="*/ 153035 w 416560"/>
              <a:gd name="connsiteY6" fmla="*/ 124460 h 737870"/>
              <a:gd name="connsiteX7" fmla="*/ 106680 w 416560"/>
              <a:gd name="connsiteY7" fmla="*/ 81280 h 737870"/>
              <a:gd name="connsiteX8" fmla="*/ 0 w 416560"/>
              <a:gd name="connsiteY8" fmla="*/ 0 h 737870"/>
              <a:gd name="connsiteX9" fmla="*/ 78740 w 416560"/>
              <a:gd name="connsiteY9" fmla="*/ 83185 h 737870"/>
              <a:gd name="connsiteX10" fmla="*/ 89535 w 416560"/>
              <a:gd name="connsiteY10" fmla="*/ 106046 h 737870"/>
              <a:gd name="connsiteX11" fmla="*/ 161925 w 416560"/>
              <a:gd name="connsiteY11" fmla="*/ 190500 h 737870"/>
              <a:gd name="connsiteX12" fmla="*/ 176530 w 416560"/>
              <a:gd name="connsiteY12" fmla="*/ 540385 h 737870"/>
              <a:gd name="connsiteX0" fmla="*/ 231775 w 416560"/>
              <a:gd name="connsiteY0" fmla="*/ 248920 h 737870"/>
              <a:gd name="connsiteX1" fmla="*/ 337185 w 416560"/>
              <a:gd name="connsiteY1" fmla="*/ 737870 h 737870"/>
              <a:gd name="connsiteX2" fmla="*/ 405765 w 416560"/>
              <a:gd name="connsiteY2" fmla="*/ 589915 h 737870"/>
              <a:gd name="connsiteX3" fmla="*/ 416560 w 416560"/>
              <a:gd name="connsiteY3" fmla="*/ 473710 h 737870"/>
              <a:gd name="connsiteX4" fmla="*/ 362585 w 416560"/>
              <a:gd name="connsiteY4" fmla="*/ 349250 h 737870"/>
              <a:gd name="connsiteX5" fmla="*/ 245110 w 416560"/>
              <a:gd name="connsiteY5" fmla="*/ 203200 h 737870"/>
              <a:gd name="connsiteX6" fmla="*/ 153035 w 416560"/>
              <a:gd name="connsiteY6" fmla="*/ 124460 h 737870"/>
              <a:gd name="connsiteX7" fmla="*/ 106680 w 416560"/>
              <a:gd name="connsiteY7" fmla="*/ 81280 h 737870"/>
              <a:gd name="connsiteX8" fmla="*/ 0 w 416560"/>
              <a:gd name="connsiteY8" fmla="*/ 0 h 737870"/>
              <a:gd name="connsiteX9" fmla="*/ 78740 w 416560"/>
              <a:gd name="connsiteY9" fmla="*/ 83185 h 737870"/>
              <a:gd name="connsiteX10" fmla="*/ 89535 w 416560"/>
              <a:gd name="connsiteY10" fmla="*/ 106046 h 737870"/>
              <a:gd name="connsiteX11" fmla="*/ 161925 w 416560"/>
              <a:gd name="connsiteY11" fmla="*/ 190500 h 737870"/>
              <a:gd name="connsiteX12" fmla="*/ 231775 w 416560"/>
              <a:gd name="connsiteY12" fmla="*/ 248920 h 737870"/>
              <a:gd name="connsiteX0" fmla="*/ 231775 w 416560"/>
              <a:gd name="connsiteY0" fmla="*/ 248920 h 737870"/>
              <a:gd name="connsiteX1" fmla="*/ 337185 w 416560"/>
              <a:gd name="connsiteY1" fmla="*/ 737870 h 737870"/>
              <a:gd name="connsiteX2" fmla="*/ 405765 w 416560"/>
              <a:gd name="connsiteY2" fmla="*/ 589915 h 737870"/>
              <a:gd name="connsiteX3" fmla="*/ 416560 w 416560"/>
              <a:gd name="connsiteY3" fmla="*/ 473710 h 737870"/>
              <a:gd name="connsiteX4" fmla="*/ 362585 w 416560"/>
              <a:gd name="connsiteY4" fmla="*/ 349250 h 737870"/>
              <a:gd name="connsiteX5" fmla="*/ 245110 w 416560"/>
              <a:gd name="connsiteY5" fmla="*/ 203200 h 737870"/>
              <a:gd name="connsiteX6" fmla="*/ 153035 w 416560"/>
              <a:gd name="connsiteY6" fmla="*/ 124460 h 737870"/>
              <a:gd name="connsiteX7" fmla="*/ 106680 w 416560"/>
              <a:gd name="connsiteY7" fmla="*/ 81280 h 737870"/>
              <a:gd name="connsiteX8" fmla="*/ 0 w 416560"/>
              <a:gd name="connsiteY8" fmla="*/ 0 h 737870"/>
              <a:gd name="connsiteX9" fmla="*/ 78740 w 416560"/>
              <a:gd name="connsiteY9" fmla="*/ 83185 h 737870"/>
              <a:gd name="connsiteX10" fmla="*/ 89535 w 416560"/>
              <a:gd name="connsiteY10" fmla="*/ 106046 h 737870"/>
              <a:gd name="connsiteX11" fmla="*/ 161925 w 416560"/>
              <a:gd name="connsiteY11" fmla="*/ 186690 h 737870"/>
              <a:gd name="connsiteX12" fmla="*/ 231775 w 416560"/>
              <a:gd name="connsiteY12" fmla="*/ 248920 h 737870"/>
              <a:gd name="connsiteX0" fmla="*/ 231775 w 416560"/>
              <a:gd name="connsiteY0" fmla="*/ 248920 h 737870"/>
              <a:gd name="connsiteX1" fmla="*/ 270510 w 416560"/>
              <a:gd name="connsiteY1" fmla="*/ 429896 h 737870"/>
              <a:gd name="connsiteX2" fmla="*/ 337185 w 416560"/>
              <a:gd name="connsiteY2" fmla="*/ 737870 h 737870"/>
              <a:gd name="connsiteX3" fmla="*/ 405765 w 416560"/>
              <a:gd name="connsiteY3" fmla="*/ 589915 h 737870"/>
              <a:gd name="connsiteX4" fmla="*/ 416560 w 416560"/>
              <a:gd name="connsiteY4" fmla="*/ 473710 h 737870"/>
              <a:gd name="connsiteX5" fmla="*/ 362585 w 416560"/>
              <a:gd name="connsiteY5" fmla="*/ 349250 h 737870"/>
              <a:gd name="connsiteX6" fmla="*/ 245110 w 416560"/>
              <a:gd name="connsiteY6" fmla="*/ 203200 h 737870"/>
              <a:gd name="connsiteX7" fmla="*/ 153035 w 416560"/>
              <a:gd name="connsiteY7" fmla="*/ 124460 h 737870"/>
              <a:gd name="connsiteX8" fmla="*/ 106680 w 416560"/>
              <a:gd name="connsiteY8" fmla="*/ 81280 h 737870"/>
              <a:gd name="connsiteX9" fmla="*/ 0 w 416560"/>
              <a:gd name="connsiteY9" fmla="*/ 0 h 737870"/>
              <a:gd name="connsiteX10" fmla="*/ 78740 w 416560"/>
              <a:gd name="connsiteY10" fmla="*/ 83185 h 737870"/>
              <a:gd name="connsiteX11" fmla="*/ 89535 w 416560"/>
              <a:gd name="connsiteY11" fmla="*/ 106046 h 737870"/>
              <a:gd name="connsiteX12" fmla="*/ 161925 w 416560"/>
              <a:gd name="connsiteY12" fmla="*/ 186690 h 737870"/>
              <a:gd name="connsiteX13" fmla="*/ 231775 w 416560"/>
              <a:gd name="connsiteY13" fmla="*/ 248920 h 737870"/>
              <a:gd name="connsiteX0" fmla="*/ 231775 w 416560"/>
              <a:gd name="connsiteY0" fmla="*/ 248920 h 737870"/>
              <a:gd name="connsiteX1" fmla="*/ 285750 w 416560"/>
              <a:gd name="connsiteY1" fmla="*/ 317501 h 737870"/>
              <a:gd name="connsiteX2" fmla="*/ 337185 w 416560"/>
              <a:gd name="connsiteY2" fmla="*/ 737870 h 737870"/>
              <a:gd name="connsiteX3" fmla="*/ 405765 w 416560"/>
              <a:gd name="connsiteY3" fmla="*/ 589915 h 737870"/>
              <a:gd name="connsiteX4" fmla="*/ 416560 w 416560"/>
              <a:gd name="connsiteY4" fmla="*/ 473710 h 737870"/>
              <a:gd name="connsiteX5" fmla="*/ 362585 w 416560"/>
              <a:gd name="connsiteY5" fmla="*/ 349250 h 737870"/>
              <a:gd name="connsiteX6" fmla="*/ 245110 w 416560"/>
              <a:gd name="connsiteY6" fmla="*/ 203200 h 737870"/>
              <a:gd name="connsiteX7" fmla="*/ 153035 w 416560"/>
              <a:gd name="connsiteY7" fmla="*/ 124460 h 737870"/>
              <a:gd name="connsiteX8" fmla="*/ 106680 w 416560"/>
              <a:gd name="connsiteY8" fmla="*/ 81280 h 737870"/>
              <a:gd name="connsiteX9" fmla="*/ 0 w 416560"/>
              <a:gd name="connsiteY9" fmla="*/ 0 h 737870"/>
              <a:gd name="connsiteX10" fmla="*/ 78740 w 416560"/>
              <a:gd name="connsiteY10" fmla="*/ 83185 h 737870"/>
              <a:gd name="connsiteX11" fmla="*/ 89535 w 416560"/>
              <a:gd name="connsiteY11" fmla="*/ 106046 h 737870"/>
              <a:gd name="connsiteX12" fmla="*/ 161925 w 416560"/>
              <a:gd name="connsiteY12" fmla="*/ 186690 h 737870"/>
              <a:gd name="connsiteX13" fmla="*/ 231775 w 416560"/>
              <a:gd name="connsiteY13" fmla="*/ 248920 h 737870"/>
              <a:gd name="connsiteX0" fmla="*/ 231775 w 416560"/>
              <a:gd name="connsiteY0" fmla="*/ 248920 h 737870"/>
              <a:gd name="connsiteX1" fmla="*/ 285750 w 416560"/>
              <a:gd name="connsiteY1" fmla="*/ 317501 h 737870"/>
              <a:gd name="connsiteX2" fmla="*/ 316230 w 416560"/>
              <a:gd name="connsiteY2" fmla="*/ 536576 h 737870"/>
              <a:gd name="connsiteX3" fmla="*/ 337185 w 416560"/>
              <a:gd name="connsiteY3" fmla="*/ 737870 h 737870"/>
              <a:gd name="connsiteX4" fmla="*/ 405765 w 416560"/>
              <a:gd name="connsiteY4" fmla="*/ 589915 h 737870"/>
              <a:gd name="connsiteX5" fmla="*/ 416560 w 416560"/>
              <a:gd name="connsiteY5" fmla="*/ 473710 h 737870"/>
              <a:gd name="connsiteX6" fmla="*/ 362585 w 416560"/>
              <a:gd name="connsiteY6" fmla="*/ 349250 h 737870"/>
              <a:gd name="connsiteX7" fmla="*/ 245110 w 416560"/>
              <a:gd name="connsiteY7" fmla="*/ 203200 h 737870"/>
              <a:gd name="connsiteX8" fmla="*/ 153035 w 416560"/>
              <a:gd name="connsiteY8" fmla="*/ 124460 h 737870"/>
              <a:gd name="connsiteX9" fmla="*/ 106680 w 416560"/>
              <a:gd name="connsiteY9" fmla="*/ 81280 h 737870"/>
              <a:gd name="connsiteX10" fmla="*/ 0 w 416560"/>
              <a:gd name="connsiteY10" fmla="*/ 0 h 737870"/>
              <a:gd name="connsiteX11" fmla="*/ 78740 w 416560"/>
              <a:gd name="connsiteY11" fmla="*/ 83185 h 737870"/>
              <a:gd name="connsiteX12" fmla="*/ 89535 w 416560"/>
              <a:gd name="connsiteY12" fmla="*/ 106046 h 737870"/>
              <a:gd name="connsiteX13" fmla="*/ 161925 w 416560"/>
              <a:gd name="connsiteY13" fmla="*/ 186690 h 737870"/>
              <a:gd name="connsiteX14" fmla="*/ 231775 w 416560"/>
              <a:gd name="connsiteY14" fmla="*/ 248920 h 737870"/>
              <a:gd name="connsiteX0" fmla="*/ 231775 w 416560"/>
              <a:gd name="connsiteY0" fmla="*/ 248920 h 737870"/>
              <a:gd name="connsiteX1" fmla="*/ 285750 w 416560"/>
              <a:gd name="connsiteY1" fmla="*/ 317501 h 737870"/>
              <a:gd name="connsiteX2" fmla="*/ 371475 w 416560"/>
              <a:gd name="connsiteY2" fmla="*/ 607061 h 737870"/>
              <a:gd name="connsiteX3" fmla="*/ 337185 w 416560"/>
              <a:gd name="connsiteY3" fmla="*/ 737870 h 737870"/>
              <a:gd name="connsiteX4" fmla="*/ 405765 w 416560"/>
              <a:gd name="connsiteY4" fmla="*/ 589915 h 737870"/>
              <a:gd name="connsiteX5" fmla="*/ 416560 w 416560"/>
              <a:gd name="connsiteY5" fmla="*/ 473710 h 737870"/>
              <a:gd name="connsiteX6" fmla="*/ 362585 w 416560"/>
              <a:gd name="connsiteY6" fmla="*/ 349250 h 737870"/>
              <a:gd name="connsiteX7" fmla="*/ 245110 w 416560"/>
              <a:gd name="connsiteY7" fmla="*/ 203200 h 737870"/>
              <a:gd name="connsiteX8" fmla="*/ 153035 w 416560"/>
              <a:gd name="connsiteY8" fmla="*/ 124460 h 737870"/>
              <a:gd name="connsiteX9" fmla="*/ 106680 w 416560"/>
              <a:gd name="connsiteY9" fmla="*/ 81280 h 737870"/>
              <a:gd name="connsiteX10" fmla="*/ 0 w 416560"/>
              <a:gd name="connsiteY10" fmla="*/ 0 h 737870"/>
              <a:gd name="connsiteX11" fmla="*/ 78740 w 416560"/>
              <a:gd name="connsiteY11" fmla="*/ 83185 h 737870"/>
              <a:gd name="connsiteX12" fmla="*/ 89535 w 416560"/>
              <a:gd name="connsiteY12" fmla="*/ 106046 h 737870"/>
              <a:gd name="connsiteX13" fmla="*/ 161925 w 416560"/>
              <a:gd name="connsiteY13" fmla="*/ 186690 h 737870"/>
              <a:gd name="connsiteX14" fmla="*/ 231775 w 416560"/>
              <a:gd name="connsiteY14" fmla="*/ 248920 h 737870"/>
              <a:gd name="connsiteX0" fmla="*/ 231775 w 416560"/>
              <a:gd name="connsiteY0" fmla="*/ 248920 h 737870"/>
              <a:gd name="connsiteX1" fmla="*/ 285750 w 416560"/>
              <a:gd name="connsiteY1" fmla="*/ 317501 h 737870"/>
              <a:gd name="connsiteX2" fmla="*/ 356235 w 416560"/>
              <a:gd name="connsiteY2" fmla="*/ 546101 h 737870"/>
              <a:gd name="connsiteX3" fmla="*/ 371475 w 416560"/>
              <a:gd name="connsiteY3" fmla="*/ 607061 h 737870"/>
              <a:gd name="connsiteX4" fmla="*/ 337185 w 416560"/>
              <a:gd name="connsiteY4" fmla="*/ 737870 h 737870"/>
              <a:gd name="connsiteX5" fmla="*/ 405765 w 416560"/>
              <a:gd name="connsiteY5" fmla="*/ 589915 h 737870"/>
              <a:gd name="connsiteX6" fmla="*/ 416560 w 416560"/>
              <a:gd name="connsiteY6" fmla="*/ 473710 h 737870"/>
              <a:gd name="connsiteX7" fmla="*/ 362585 w 416560"/>
              <a:gd name="connsiteY7" fmla="*/ 349250 h 737870"/>
              <a:gd name="connsiteX8" fmla="*/ 245110 w 416560"/>
              <a:gd name="connsiteY8" fmla="*/ 203200 h 737870"/>
              <a:gd name="connsiteX9" fmla="*/ 153035 w 416560"/>
              <a:gd name="connsiteY9" fmla="*/ 124460 h 737870"/>
              <a:gd name="connsiteX10" fmla="*/ 106680 w 416560"/>
              <a:gd name="connsiteY10" fmla="*/ 81280 h 737870"/>
              <a:gd name="connsiteX11" fmla="*/ 0 w 416560"/>
              <a:gd name="connsiteY11" fmla="*/ 0 h 737870"/>
              <a:gd name="connsiteX12" fmla="*/ 78740 w 416560"/>
              <a:gd name="connsiteY12" fmla="*/ 83185 h 737870"/>
              <a:gd name="connsiteX13" fmla="*/ 89535 w 416560"/>
              <a:gd name="connsiteY13" fmla="*/ 106046 h 737870"/>
              <a:gd name="connsiteX14" fmla="*/ 161925 w 416560"/>
              <a:gd name="connsiteY14" fmla="*/ 186690 h 737870"/>
              <a:gd name="connsiteX15" fmla="*/ 231775 w 416560"/>
              <a:gd name="connsiteY15" fmla="*/ 248920 h 737870"/>
              <a:gd name="connsiteX0" fmla="*/ 231775 w 416560"/>
              <a:gd name="connsiteY0" fmla="*/ 248920 h 737870"/>
              <a:gd name="connsiteX1" fmla="*/ 285750 w 416560"/>
              <a:gd name="connsiteY1" fmla="*/ 317501 h 737870"/>
              <a:gd name="connsiteX2" fmla="*/ 369570 w 416560"/>
              <a:gd name="connsiteY2" fmla="*/ 504191 h 737870"/>
              <a:gd name="connsiteX3" fmla="*/ 371475 w 416560"/>
              <a:gd name="connsiteY3" fmla="*/ 607061 h 737870"/>
              <a:gd name="connsiteX4" fmla="*/ 337185 w 416560"/>
              <a:gd name="connsiteY4" fmla="*/ 737870 h 737870"/>
              <a:gd name="connsiteX5" fmla="*/ 405765 w 416560"/>
              <a:gd name="connsiteY5" fmla="*/ 589915 h 737870"/>
              <a:gd name="connsiteX6" fmla="*/ 416560 w 416560"/>
              <a:gd name="connsiteY6" fmla="*/ 473710 h 737870"/>
              <a:gd name="connsiteX7" fmla="*/ 362585 w 416560"/>
              <a:gd name="connsiteY7" fmla="*/ 349250 h 737870"/>
              <a:gd name="connsiteX8" fmla="*/ 245110 w 416560"/>
              <a:gd name="connsiteY8" fmla="*/ 203200 h 737870"/>
              <a:gd name="connsiteX9" fmla="*/ 153035 w 416560"/>
              <a:gd name="connsiteY9" fmla="*/ 124460 h 737870"/>
              <a:gd name="connsiteX10" fmla="*/ 106680 w 416560"/>
              <a:gd name="connsiteY10" fmla="*/ 81280 h 737870"/>
              <a:gd name="connsiteX11" fmla="*/ 0 w 416560"/>
              <a:gd name="connsiteY11" fmla="*/ 0 h 737870"/>
              <a:gd name="connsiteX12" fmla="*/ 78740 w 416560"/>
              <a:gd name="connsiteY12" fmla="*/ 83185 h 737870"/>
              <a:gd name="connsiteX13" fmla="*/ 89535 w 416560"/>
              <a:gd name="connsiteY13" fmla="*/ 106046 h 737870"/>
              <a:gd name="connsiteX14" fmla="*/ 161925 w 416560"/>
              <a:gd name="connsiteY14" fmla="*/ 186690 h 737870"/>
              <a:gd name="connsiteX15" fmla="*/ 231775 w 416560"/>
              <a:gd name="connsiteY15" fmla="*/ 248920 h 737870"/>
              <a:gd name="connsiteX0" fmla="*/ 231775 w 416560"/>
              <a:gd name="connsiteY0" fmla="*/ 248920 h 737870"/>
              <a:gd name="connsiteX1" fmla="*/ 285750 w 416560"/>
              <a:gd name="connsiteY1" fmla="*/ 317501 h 737870"/>
              <a:gd name="connsiteX2" fmla="*/ 329565 w 416560"/>
              <a:gd name="connsiteY2" fmla="*/ 414656 h 737870"/>
              <a:gd name="connsiteX3" fmla="*/ 369570 w 416560"/>
              <a:gd name="connsiteY3" fmla="*/ 504191 h 737870"/>
              <a:gd name="connsiteX4" fmla="*/ 371475 w 416560"/>
              <a:gd name="connsiteY4" fmla="*/ 607061 h 737870"/>
              <a:gd name="connsiteX5" fmla="*/ 337185 w 416560"/>
              <a:gd name="connsiteY5" fmla="*/ 737870 h 737870"/>
              <a:gd name="connsiteX6" fmla="*/ 405765 w 416560"/>
              <a:gd name="connsiteY6" fmla="*/ 589915 h 737870"/>
              <a:gd name="connsiteX7" fmla="*/ 416560 w 416560"/>
              <a:gd name="connsiteY7" fmla="*/ 473710 h 737870"/>
              <a:gd name="connsiteX8" fmla="*/ 362585 w 416560"/>
              <a:gd name="connsiteY8" fmla="*/ 349250 h 737870"/>
              <a:gd name="connsiteX9" fmla="*/ 245110 w 416560"/>
              <a:gd name="connsiteY9" fmla="*/ 203200 h 737870"/>
              <a:gd name="connsiteX10" fmla="*/ 153035 w 416560"/>
              <a:gd name="connsiteY10" fmla="*/ 124460 h 737870"/>
              <a:gd name="connsiteX11" fmla="*/ 106680 w 416560"/>
              <a:gd name="connsiteY11" fmla="*/ 81280 h 737870"/>
              <a:gd name="connsiteX12" fmla="*/ 0 w 416560"/>
              <a:gd name="connsiteY12" fmla="*/ 0 h 737870"/>
              <a:gd name="connsiteX13" fmla="*/ 78740 w 416560"/>
              <a:gd name="connsiteY13" fmla="*/ 83185 h 737870"/>
              <a:gd name="connsiteX14" fmla="*/ 89535 w 416560"/>
              <a:gd name="connsiteY14" fmla="*/ 106046 h 737870"/>
              <a:gd name="connsiteX15" fmla="*/ 161925 w 416560"/>
              <a:gd name="connsiteY15" fmla="*/ 186690 h 737870"/>
              <a:gd name="connsiteX16" fmla="*/ 231775 w 416560"/>
              <a:gd name="connsiteY16" fmla="*/ 248920 h 737870"/>
              <a:gd name="connsiteX0" fmla="*/ 231775 w 416560"/>
              <a:gd name="connsiteY0" fmla="*/ 248920 h 737870"/>
              <a:gd name="connsiteX1" fmla="*/ 285750 w 416560"/>
              <a:gd name="connsiteY1" fmla="*/ 317501 h 737870"/>
              <a:gd name="connsiteX2" fmla="*/ 346710 w 416560"/>
              <a:gd name="connsiteY2" fmla="*/ 408941 h 737870"/>
              <a:gd name="connsiteX3" fmla="*/ 369570 w 416560"/>
              <a:gd name="connsiteY3" fmla="*/ 504191 h 737870"/>
              <a:gd name="connsiteX4" fmla="*/ 371475 w 416560"/>
              <a:gd name="connsiteY4" fmla="*/ 607061 h 737870"/>
              <a:gd name="connsiteX5" fmla="*/ 337185 w 416560"/>
              <a:gd name="connsiteY5" fmla="*/ 737870 h 737870"/>
              <a:gd name="connsiteX6" fmla="*/ 405765 w 416560"/>
              <a:gd name="connsiteY6" fmla="*/ 589915 h 737870"/>
              <a:gd name="connsiteX7" fmla="*/ 416560 w 416560"/>
              <a:gd name="connsiteY7" fmla="*/ 473710 h 737870"/>
              <a:gd name="connsiteX8" fmla="*/ 362585 w 416560"/>
              <a:gd name="connsiteY8" fmla="*/ 349250 h 737870"/>
              <a:gd name="connsiteX9" fmla="*/ 245110 w 416560"/>
              <a:gd name="connsiteY9" fmla="*/ 203200 h 737870"/>
              <a:gd name="connsiteX10" fmla="*/ 153035 w 416560"/>
              <a:gd name="connsiteY10" fmla="*/ 124460 h 737870"/>
              <a:gd name="connsiteX11" fmla="*/ 106680 w 416560"/>
              <a:gd name="connsiteY11" fmla="*/ 81280 h 737870"/>
              <a:gd name="connsiteX12" fmla="*/ 0 w 416560"/>
              <a:gd name="connsiteY12" fmla="*/ 0 h 737870"/>
              <a:gd name="connsiteX13" fmla="*/ 78740 w 416560"/>
              <a:gd name="connsiteY13" fmla="*/ 83185 h 737870"/>
              <a:gd name="connsiteX14" fmla="*/ 89535 w 416560"/>
              <a:gd name="connsiteY14" fmla="*/ 106046 h 737870"/>
              <a:gd name="connsiteX15" fmla="*/ 161925 w 416560"/>
              <a:gd name="connsiteY15" fmla="*/ 186690 h 737870"/>
              <a:gd name="connsiteX16" fmla="*/ 231775 w 416560"/>
              <a:gd name="connsiteY16" fmla="*/ 248920 h 737870"/>
              <a:gd name="connsiteX0" fmla="*/ 231775 w 416560"/>
              <a:gd name="connsiteY0" fmla="*/ 248920 h 737870"/>
              <a:gd name="connsiteX1" fmla="*/ 302895 w 416560"/>
              <a:gd name="connsiteY1" fmla="*/ 307976 h 737870"/>
              <a:gd name="connsiteX2" fmla="*/ 346710 w 416560"/>
              <a:gd name="connsiteY2" fmla="*/ 408941 h 737870"/>
              <a:gd name="connsiteX3" fmla="*/ 369570 w 416560"/>
              <a:gd name="connsiteY3" fmla="*/ 504191 h 737870"/>
              <a:gd name="connsiteX4" fmla="*/ 371475 w 416560"/>
              <a:gd name="connsiteY4" fmla="*/ 607061 h 737870"/>
              <a:gd name="connsiteX5" fmla="*/ 337185 w 416560"/>
              <a:gd name="connsiteY5" fmla="*/ 737870 h 737870"/>
              <a:gd name="connsiteX6" fmla="*/ 405765 w 416560"/>
              <a:gd name="connsiteY6" fmla="*/ 589915 h 737870"/>
              <a:gd name="connsiteX7" fmla="*/ 416560 w 416560"/>
              <a:gd name="connsiteY7" fmla="*/ 473710 h 737870"/>
              <a:gd name="connsiteX8" fmla="*/ 362585 w 416560"/>
              <a:gd name="connsiteY8" fmla="*/ 349250 h 737870"/>
              <a:gd name="connsiteX9" fmla="*/ 245110 w 416560"/>
              <a:gd name="connsiteY9" fmla="*/ 203200 h 737870"/>
              <a:gd name="connsiteX10" fmla="*/ 153035 w 416560"/>
              <a:gd name="connsiteY10" fmla="*/ 124460 h 737870"/>
              <a:gd name="connsiteX11" fmla="*/ 106680 w 416560"/>
              <a:gd name="connsiteY11" fmla="*/ 81280 h 737870"/>
              <a:gd name="connsiteX12" fmla="*/ 0 w 416560"/>
              <a:gd name="connsiteY12" fmla="*/ 0 h 737870"/>
              <a:gd name="connsiteX13" fmla="*/ 78740 w 416560"/>
              <a:gd name="connsiteY13" fmla="*/ 83185 h 737870"/>
              <a:gd name="connsiteX14" fmla="*/ 89535 w 416560"/>
              <a:gd name="connsiteY14" fmla="*/ 106046 h 737870"/>
              <a:gd name="connsiteX15" fmla="*/ 161925 w 416560"/>
              <a:gd name="connsiteY15" fmla="*/ 186690 h 737870"/>
              <a:gd name="connsiteX16" fmla="*/ 231775 w 416560"/>
              <a:gd name="connsiteY16" fmla="*/ 248920 h 737870"/>
              <a:gd name="connsiteX0" fmla="*/ 231775 w 416560"/>
              <a:gd name="connsiteY0" fmla="*/ 248920 h 737870"/>
              <a:gd name="connsiteX1" fmla="*/ 300990 w 416560"/>
              <a:gd name="connsiteY1" fmla="*/ 319406 h 737870"/>
              <a:gd name="connsiteX2" fmla="*/ 346710 w 416560"/>
              <a:gd name="connsiteY2" fmla="*/ 408941 h 737870"/>
              <a:gd name="connsiteX3" fmla="*/ 369570 w 416560"/>
              <a:gd name="connsiteY3" fmla="*/ 504191 h 737870"/>
              <a:gd name="connsiteX4" fmla="*/ 371475 w 416560"/>
              <a:gd name="connsiteY4" fmla="*/ 607061 h 737870"/>
              <a:gd name="connsiteX5" fmla="*/ 337185 w 416560"/>
              <a:gd name="connsiteY5" fmla="*/ 737870 h 737870"/>
              <a:gd name="connsiteX6" fmla="*/ 405765 w 416560"/>
              <a:gd name="connsiteY6" fmla="*/ 589915 h 737870"/>
              <a:gd name="connsiteX7" fmla="*/ 416560 w 416560"/>
              <a:gd name="connsiteY7" fmla="*/ 473710 h 737870"/>
              <a:gd name="connsiteX8" fmla="*/ 362585 w 416560"/>
              <a:gd name="connsiteY8" fmla="*/ 349250 h 737870"/>
              <a:gd name="connsiteX9" fmla="*/ 245110 w 416560"/>
              <a:gd name="connsiteY9" fmla="*/ 203200 h 737870"/>
              <a:gd name="connsiteX10" fmla="*/ 153035 w 416560"/>
              <a:gd name="connsiteY10" fmla="*/ 124460 h 737870"/>
              <a:gd name="connsiteX11" fmla="*/ 106680 w 416560"/>
              <a:gd name="connsiteY11" fmla="*/ 81280 h 737870"/>
              <a:gd name="connsiteX12" fmla="*/ 0 w 416560"/>
              <a:gd name="connsiteY12" fmla="*/ 0 h 737870"/>
              <a:gd name="connsiteX13" fmla="*/ 78740 w 416560"/>
              <a:gd name="connsiteY13" fmla="*/ 83185 h 737870"/>
              <a:gd name="connsiteX14" fmla="*/ 89535 w 416560"/>
              <a:gd name="connsiteY14" fmla="*/ 106046 h 737870"/>
              <a:gd name="connsiteX15" fmla="*/ 161925 w 416560"/>
              <a:gd name="connsiteY15" fmla="*/ 186690 h 737870"/>
              <a:gd name="connsiteX16" fmla="*/ 231775 w 416560"/>
              <a:gd name="connsiteY16" fmla="*/ 248920 h 737870"/>
              <a:gd name="connsiteX0" fmla="*/ 245110 w 416560"/>
              <a:gd name="connsiteY0" fmla="*/ 243205 h 737870"/>
              <a:gd name="connsiteX1" fmla="*/ 300990 w 416560"/>
              <a:gd name="connsiteY1" fmla="*/ 319406 h 737870"/>
              <a:gd name="connsiteX2" fmla="*/ 346710 w 416560"/>
              <a:gd name="connsiteY2" fmla="*/ 408941 h 737870"/>
              <a:gd name="connsiteX3" fmla="*/ 369570 w 416560"/>
              <a:gd name="connsiteY3" fmla="*/ 504191 h 737870"/>
              <a:gd name="connsiteX4" fmla="*/ 371475 w 416560"/>
              <a:gd name="connsiteY4" fmla="*/ 607061 h 737870"/>
              <a:gd name="connsiteX5" fmla="*/ 337185 w 416560"/>
              <a:gd name="connsiteY5" fmla="*/ 737870 h 737870"/>
              <a:gd name="connsiteX6" fmla="*/ 405765 w 416560"/>
              <a:gd name="connsiteY6" fmla="*/ 589915 h 737870"/>
              <a:gd name="connsiteX7" fmla="*/ 416560 w 416560"/>
              <a:gd name="connsiteY7" fmla="*/ 473710 h 737870"/>
              <a:gd name="connsiteX8" fmla="*/ 362585 w 416560"/>
              <a:gd name="connsiteY8" fmla="*/ 349250 h 737870"/>
              <a:gd name="connsiteX9" fmla="*/ 245110 w 416560"/>
              <a:gd name="connsiteY9" fmla="*/ 203200 h 737870"/>
              <a:gd name="connsiteX10" fmla="*/ 153035 w 416560"/>
              <a:gd name="connsiteY10" fmla="*/ 124460 h 737870"/>
              <a:gd name="connsiteX11" fmla="*/ 106680 w 416560"/>
              <a:gd name="connsiteY11" fmla="*/ 81280 h 737870"/>
              <a:gd name="connsiteX12" fmla="*/ 0 w 416560"/>
              <a:gd name="connsiteY12" fmla="*/ 0 h 737870"/>
              <a:gd name="connsiteX13" fmla="*/ 78740 w 416560"/>
              <a:gd name="connsiteY13" fmla="*/ 83185 h 737870"/>
              <a:gd name="connsiteX14" fmla="*/ 89535 w 416560"/>
              <a:gd name="connsiteY14" fmla="*/ 106046 h 737870"/>
              <a:gd name="connsiteX15" fmla="*/ 161925 w 416560"/>
              <a:gd name="connsiteY15" fmla="*/ 186690 h 737870"/>
              <a:gd name="connsiteX16" fmla="*/ 245110 w 416560"/>
              <a:gd name="connsiteY16" fmla="*/ 243205 h 737870"/>
              <a:gd name="connsiteX0" fmla="*/ 245110 w 416560"/>
              <a:gd name="connsiteY0" fmla="*/ 243205 h 737870"/>
              <a:gd name="connsiteX1" fmla="*/ 300990 w 416560"/>
              <a:gd name="connsiteY1" fmla="*/ 319406 h 737870"/>
              <a:gd name="connsiteX2" fmla="*/ 346710 w 416560"/>
              <a:gd name="connsiteY2" fmla="*/ 408941 h 737870"/>
              <a:gd name="connsiteX3" fmla="*/ 369570 w 416560"/>
              <a:gd name="connsiteY3" fmla="*/ 504191 h 737870"/>
              <a:gd name="connsiteX4" fmla="*/ 371475 w 416560"/>
              <a:gd name="connsiteY4" fmla="*/ 607061 h 737870"/>
              <a:gd name="connsiteX5" fmla="*/ 337185 w 416560"/>
              <a:gd name="connsiteY5" fmla="*/ 737870 h 737870"/>
              <a:gd name="connsiteX6" fmla="*/ 405765 w 416560"/>
              <a:gd name="connsiteY6" fmla="*/ 589915 h 737870"/>
              <a:gd name="connsiteX7" fmla="*/ 416560 w 416560"/>
              <a:gd name="connsiteY7" fmla="*/ 473710 h 737870"/>
              <a:gd name="connsiteX8" fmla="*/ 362585 w 416560"/>
              <a:gd name="connsiteY8" fmla="*/ 349250 h 737870"/>
              <a:gd name="connsiteX9" fmla="*/ 245110 w 416560"/>
              <a:gd name="connsiteY9" fmla="*/ 203200 h 737870"/>
              <a:gd name="connsiteX10" fmla="*/ 153035 w 416560"/>
              <a:gd name="connsiteY10" fmla="*/ 124460 h 737870"/>
              <a:gd name="connsiteX11" fmla="*/ 106680 w 416560"/>
              <a:gd name="connsiteY11" fmla="*/ 81280 h 737870"/>
              <a:gd name="connsiteX12" fmla="*/ 0 w 416560"/>
              <a:gd name="connsiteY12" fmla="*/ 0 h 737870"/>
              <a:gd name="connsiteX13" fmla="*/ 78740 w 416560"/>
              <a:gd name="connsiteY13" fmla="*/ 83185 h 737870"/>
              <a:gd name="connsiteX14" fmla="*/ 89535 w 416560"/>
              <a:gd name="connsiteY14" fmla="*/ 106046 h 737870"/>
              <a:gd name="connsiteX15" fmla="*/ 179070 w 416560"/>
              <a:gd name="connsiteY15" fmla="*/ 179070 h 737870"/>
              <a:gd name="connsiteX16" fmla="*/ 245110 w 416560"/>
              <a:gd name="connsiteY16" fmla="*/ 243205 h 737870"/>
              <a:gd name="connsiteX0" fmla="*/ 245110 w 416560"/>
              <a:gd name="connsiteY0" fmla="*/ 243205 h 737870"/>
              <a:gd name="connsiteX1" fmla="*/ 300990 w 416560"/>
              <a:gd name="connsiteY1" fmla="*/ 319406 h 737870"/>
              <a:gd name="connsiteX2" fmla="*/ 346710 w 416560"/>
              <a:gd name="connsiteY2" fmla="*/ 408941 h 737870"/>
              <a:gd name="connsiteX3" fmla="*/ 369570 w 416560"/>
              <a:gd name="connsiteY3" fmla="*/ 504191 h 737870"/>
              <a:gd name="connsiteX4" fmla="*/ 371475 w 416560"/>
              <a:gd name="connsiteY4" fmla="*/ 607061 h 737870"/>
              <a:gd name="connsiteX5" fmla="*/ 337185 w 416560"/>
              <a:gd name="connsiteY5" fmla="*/ 737870 h 737870"/>
              <a:gd name="connsiteX6" fmla="*/ 405765 w 416560"/>
              <a:gd name="connsiteY6" fmla="*/ 589915 h 737870"/>
              <a:gd name="connsiteX7" fmla="*/ 416560 w 416560"/>
              <a:gd name="connsiteY7" fmla="*/ 473710 h 737870"/>
              <a:gd name="connsiteX8" fmla="*/ 362585 w 416560"/>
              <a:gd name="connsiteY8" fmla="*/ 349250 h 737870"/>
              <a:gd name="connsiteX9" fmla="*/ 245110 w 416560"/>
              <a:gd name="connsiteY9" fmla="*/ 203200 h 737870"/>
              <a:gd name="connsiteX10" fmla="*/ 153035 w 416560"/>
              <a:gd name="connsiteY10" fmla="*/ 124460 h 737870"/>
              <a:gd name="connsiteX11" fmla="*/ 106680 w 416560"/>
              <a:gd name="connsiteY11" fmla="*/ 81280 h 737870"/>
              <a:gd name="connsiteX12" fmla="*/ 0 w 416560"/>
              <a:gd name="connsiteY12" fmla="*/ 0 h 737870"/>
              <a:gd name="connsiteX13" fmla="*/ 78740 w 416560"/>
              <a:gd name="connsiteY13" fmla="*/ 83185 h 737870"/>
              <a:gd name="connsiteX14" fmla="*/ 110490 w 416560"/>
              <a:gd name="connsiteY14" fmla="*/ 102236 h 737870"/>
              <a:gd name="connsiteX15" fmla="*/ 179070 w 416560"/>
              <a:gd name="connsiteY15" fmla="*/ 179070 h 737870"/>
              <a:gd name="connsiteX16" fmla="*/ 245110 w 416560"/>
              <a:gd name="connsiteY16" fmla="*/ 243205 h 737870"/>
              <a:gd name="connsiteX0" fmla="*/ 166370 w 337820"/>
              <a:gd name="connsiteY0" fmla="*/ 161925 h 656590"/>
              <a:gd name="connsiteX1" fmla="*/ 222250 w 337820"/>
              <a:gd name="connsiteY1" fmla="*/ 238126 h 656590"/>
              <a:gd name="connsiteX2" fmla="*/ 267970 w 337820"/>
              <a:gd name="connsiteY2" fmla="*/ 327661 h 656590"/>
              <a:gd name="connsiteX3" fmla="*/ 290830 w 337820"/>
              <a:gd name="connsiteY3" fmla="*/ 422911 h 656590"/>
              <a:gd name="connsiteX4" fmla="*/ 292735 w 337820"/>
              <a:gd name="connsiteY4" fmla="*/ 525781 h 656590"/>
              <a:gd name="connsiteX5" fmla="*/ 258445 w 337820"/>
              <a:gd name="connsiteY5" fmla="*/ 656590 h 656590"/>
              <a:gd name="connsiteX6" fmla="*/ 327025 w 337820"/>
              <a:gd name="connsiteY6" fmla="*/ 508635 h 656590"/>
              <a:gd name="connsiteX7" fmla="*/ 337820 w 337820"/>
              <a:gd name="connsiteY7" fmla="*/ 392430 h 656590"/>
              <a:gd name="connsiteX8" fmla="*/ 283845 w 337820"/>
              <a:gd name="connsiteY8" fmla="*/ 267970 h 656590"/>
              <a:gd name="connsiteX9" fmla="*/ 166370 w 337820"/>
              <a:gd name="connsiteY9" fmla="*/ 121920 h 656590"/>
              <a:gd name="connsiteX10" fmla="*/ 74295 w 337820"/>
              <a:gd name="connsiteY10" fmla="*/ 43180 h 656590"/>
              <a:gd name="connsiteX11" fmla="*/ 27940 w 337820"/>
              <a:gd name="connsiteY11" fmla="*/ 0 h 656590"/>
              <a:gd name="connsiteX12" fmla="*/ 0 w 337820"/>
              <a:gd name="connsiteY12" fmla="*/ 1905 h 656590"/>
              <a:gd name="connsiteX13" fmla="*/ 31750 w 337820"/>
              <a:gd name="connsiteY13" fmla="*/ 20956 h 656590"/>
              <a:gd name="connsiteX14" fmla="*/ 100330 w 337820"/>
              <a:gd name="connsiteY14" fmla="*/ 97790 h 656590"/>
              <a:gd name="connsiteX15" fmla="*/ 166370 w 337820"/>
              <a:gd name="connsiteY15" fmla="*/ 161925 h 656590"/>
              <a:gd name="connsiteX0" fmla="*/ 166370 w 337820"/>
              <a:gd name="connsiteY0" fmla="*/ 186690 h 681355"/>
              <a:gd name="connsiteX1" fmla="*/ 222250 w 337820"/>
              <a:gd name="connsiteY1" fmla="*/ 262891 h 681355"/>
              <a:gd name="connsiteX2" fmla="*/ 267970 w 337820"/>
              <a:gd name="connsiteY2" fmla="*/ 352426 h 681355"/>
              <a:gd name="connsiteX3" fmla="*/ 290830 w 337820"/>
              <a:gd name="connsiteY3" fmla="*/ 447676 h 681355"/>
              <a:gd name="connsiteX4" fmla="*/ 292735 w 337820"/>
              <a:gd name="connsiteY4" fmla="*/ 550546 h 681355"/>
              <a:gd name="connsiteX5" fmla="*/ 258445 w 337820"/>
              <a:gd name="connsiteY5" fmla="*/ 681355 h 681355"/>
              <a:gd name="connsiteX6" fmla="*/ 327025 w 337820"/>
              <a:gd name="connsiteY6" fmla="*/ 533400 h 681355"/>
              <a:gd name="connsiteX7" fmla="*/ 337820 w 337820"/>
              <a:gd name="connsiteY7" fmla="*/ 417195 h 681355"/>
              <a:gd name="connsiteX8" fmla="*/ 283845 w 337820"/>
              <a:gd name="connsiteY8" fmla="*/ 292735 h 681355"/>
              <a:gd name="connsiteX9" fmla="*/ 166370 w 337820"/>
              <a:gd name="connsiteY9" fmla="*/ 146685 h 681355"/>
              <a:gd name="connsiteX10" fmla="*/ 74295 w 337820"/>
              <a:gd name="connsiteY10" fmla="*/ 67945 h 681355"/>
              <a:gd name="connsiteX11" fmla="*/ 27940 w 337820"/>
              <a:gd name="connsiteY11" fmla="*/ 24765 h 681355"/>
              <a:gd name="connsiteX12" fmla="*/ 0 w 337820"/>
              <a:gd name="connsiteY12" fmla="*/ 0 h 681355"/>
              <a:gd name="connsiteX13" fmla="*/ 31750 w 337820"/>
              <a:gd name="connsiteY13" fmla="*/ 45721 h 681355"/>
              <a:gd name="connsiteX14" fmla="*/ 100330 w 337820"/>
              <a:gd name="connsiteY14" fmla="*/ 122555 h 681355"/>
              <a:gd name="connsiteX15" fmla="*/ 166370 w 337820"/>
              <a:gd name="connsiteY15" fmla="*/ 186690 h 681355"/>
              <a:gd name="connsiteX0" fmla="*/ 166370 w 337820"/>
              <a:gd name="connsiteY0" fmla="*/ 186690 h 681355"/>
              <a:gd name="connsiteX1" fmla="*/ 222250 w 337820"/>
              <a:gd name="connsiteY1" fmla="*/ 262891 h 681355"/>
              <a:gd name="connsiteX2" fmla="*/ 267970 w 337820"/>
              <a:gd name="connsiteY2" fmla="*/ 352426 h 681355"/>
              <a:gd name="connsiteX3" fmla="*/ 290830 w 337820"/>
              <a:gd name="connsiteY3" fmla="*/ 447676 h 681355"/>
              <a:gd name="connsiteX4" fmla="*/ 292735 w 337820"/>
              <a:gd name="connsiteY4" fmla="*/ 550546 h 681355"/>
              <a:gd name="connsiteX5" fmla="*/ 258445 w 337820"/>
              <a:gd name="connsiteY5" fmla="*/ 681355 h 681355"/>
              <a:gd name="connsiteX6" fmla="*/ 327025 w 337820"/>
              <a:gd name="connsiteY6" fmla="*/ 533400 h 681355"/>
              <a:gd name="connsiteX7" fmla="*/ 337820 w 337820"/>
              <a:gd name="connsiteY7" fmla="*/ 417195 h 681355"/>
              <a:gd name="connsiteX8" fmla="*/ 283845 w 337820"/>
              <a:gd name="connsiteY8" fmla="*/ 292735 h 681355"/>
              <a:gd name="connsiteX9" fmla="*/ 166370 w 337820"/>
              <a:gd name="connsiteY9" fmla="*/ 146685 h 681355"/>
              <a:gd name="connsiteX10" fmla="*/ 74295 w 337820"/>
              <a:gd name="connsiteY10" fmla="*/ 67945 h 681355"/>
              <a:gd name="connsiteX11" fmla="*/ 27940 w 337820"/>
              <a:gd name="connsiteY11" fmla="*/ 24765 h 681355"/>
              <a:gd name="connsiteX12" fmla="*/ 0 w 337820"/>
              <a:gd name="connsiteY12" fmla="*/ 0 h 681355"/>
              <a:gd name="connsiteX13" fmla="*/ 100330 w 337820"/>
              <a:gd name="connsiteY13" fmla="*/ 122555 h 681355"/>
              <a:gd name="connsiteX14" fmla="*/ 166370 w 337820"/>
              <a:gd name="connsiteY14" fmla="*/ 186690 h 681355"/>
              <a:gd name="connsiteX0" fmla="*/ 166370 w 337820"/>
              <a:gd name="connsiteY0" fmla="*/ 186690 h 681355"/>
              <a:gd name="connsiteX1" fmla="*/ 222250 w 337820"/>
              <a:gd name="connsiteY1" fmla="*/ 262891 h 681355"/>
              <a:gd name="connsiteX2" fmla="*/ 267970 w 337820"/>
              <a:gd name="connsiteY2" fmla="*/ 352426 h 681355"/>
              <a:gd name="connsiteX3" fmla="*/ 290830 w 337820"/>
              <a:gd name="connsiteY3" fmla="*/ 447676 h 681355"/>
              <a:gd name="connsiteX4" fmla="*/ 292735 w 337820"/>
              <a:gd name="connsiteY4" fmla="*/ 550546 h 681355"/>
              <a:gd name="connsiteX5" fmla="*/ 258445 w 337820"/>
              <a:gd name="connsiteY5" fmla="*/ 681355 h 681355"/>
              <a:gd name="connsiteX6" fmla="*/ 327025 w 337820"/>
              <a:gd name="connsiteY6" fmla="*/ 533400 h 681355"/>
              <a:gd name="connsiteX7" fmla="*/ 337820 w 337820"/>
              <a:gd name="connsiteY7" fmla="*/ 417195 h 681355"/>
              <a:gd name="connsiteX8" fmla="*/ 283845 w 337820"/>
              <a:gd name="connsiteY8" fmla="*/ 292735 h 681355"/>
              <a:gd name="connsiteX9" fmla="*/ 166370 w 337820"/>
              <a:gd name="connsiteY9" fmla="*/ 146685 h 681355"/>
              <a:gd name="connsiteX10" fmla="*/ 74295 w 337820"/>
              <a:gd name="connsiteY10" fmla="*/ 67945 h 681355"/>
              <a:gd name="connsiteX11" fmla="*/ 27940 w 337820"/>
              <a:gd name="connsiteY11" fmla="*/ 24765 h 681355"/>
              <a:gd name="connsiteX12" fmla="*/ 0 w 337820"/>
              <a:gd name="connsiteY12" fmla="*/ 0 h 681355"/>
              <a:gd name="connsiteX13" fmla="*/ 100330 w 337820"/>
              <a:gd name="connsiteY13" fmla="*/ 122555 h 681355"/>
              <a:gd name="connsiteX14" fmla="*/ 166370 w 337820"/>
              <a:gd name="connsiteY14" fmla="*/ 186690 h 68135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0 w 2806700"/>
              <a:gd name="connsiteY12" fmla="*/ 0 h 1382395"/>
              <a:gd name="connsiteX13" fmla="*/ 2569210 w 2806700"/>
              <a:gd name="connsiteY13" fmla="*/ 823595 h 1382395"/>
              <a:gd name="connsiteX14" fmla="*/ 2635250 w 2806700"/>
              <a:gd name="connsiteY14"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0 w 2806700"/>
              <a:gd name="connsiteY12" fmla="*/ 0 h 1382395"/>
              <a:gd name="connsiteX13" fmla="*/ 2569210 w 2806700"/>
              <a:gd name="connsiteY13" fmla="*/ 831215 h 1382395"/>
              <a:gd name="connsiteX14" fmla="*/ 2635250 w 2806700"/>
              <a:gd name="connsiteY14"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1890 w 2806700"/>
              <a:gd name="connsiteY12" fmla="*/ 702312 h 1382395"/>
              <a:gd name="connsiteX13" fmla="*/ 0 w 2806700"/>
              <a:gd name="connsiteY13" fmla="*/ 0 h 1382395"/>
              <a:gd name="connsiteX14" fmla="*/ 2569210 w 2806700"/>
              <a:gd name="connsiteY14" fmla="*/ 831215 h 1382395"/>
              <a:gd name="connsiteX15" fmla="*/ 2635250 w 2806700"/>
              <a:gd name="connsiteY15"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0 w 2806700"/>
              <a:gd name="connsiteY13" fmla="*/ 0 h 1382395"/>
              <a:gd name="connsiteX14" fmla="*/ 2569210 w 2806700"/>
              <a:gd name="connsiteY14" fmla="*/ 831215 h 1382395"/>
              <a:gd name="connsiteX15" fmla="*/ 2635250 w 2806700"/>
              <a:gd name="connsiteY15"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190115 w 2806700"/>
              <a:gd name="connsiteY13" fmla="*/ 603887 h 1382395"/>
              <a:gd name="connsiteX14" fmla="*/ 0 w 2806700"/>
              <a:gd name="connsiteY14" fmla="*/ 0 h 1382395"/>
              <a:gd name="connsiteX15" fmla="*/ 2569210 w 2806700"/>
              <a:gd name="connsiteY15" fmla="*/ 831215 h 1382395"/>
              <a:gd name="connsiteX16" fmla="*/ 2635250 w 2806700"/>
              <a:gd name="connsiteY16"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0 w 2806700"/>
              <a:gd name="connsiteY14" fmla="*/ 0 h 1382395"/>
              <a:gd name="connsiteX15" fmla="*/ 2569210 w 2806700"/>
              <a:gd name="connsiteY15" fmla="*/ 831215 h 1382395"/>
              <a:gd name="connsiteX16" fmla="*/ 2635250 w 2806700"/>
              <a:gd name="connsiteY16"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2060575 w 2806700"/>
              <a:gd name="connsiteY14" fmla="*/ 514352 h 1382395"/>
              <a:gd name="connsiteX15" fmla="*/ 0 w 2806700"/>
              <a:gd name="connsiteY15" fmla="*/ 0 h 1382395"/>
              <a:gd name="connsiteX16" fmla="*/ 2569210 w 2806700"/>
              <a:gd name="connsiteY16" fmla="*/ 831215 h 1382395"/>
              <a:gd name="connsiteX17" fmla="*/ 2635250 w 2806700"/>
              <a:gd name="connsiteY17"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2062480 w 2806700"/>
              <a:gd name="connsiteY14" fmla="*/ 466727 h 1382395"/>
              <a:gd name="connsiteX15" fmla="*/ 0 w 2806700"/>
              <a:gd name="connsiteY15" fmla="*/ 0 h 1382395"/>
              <a:gd name="connsiteX16" fmla="*/ 2569210 w 2806700"/>
              <a:gd name="connsiteY16" fmla="*/ 831215 h 1382395"/>
              <a:gd name="connsiteX17" fmla="*/ 2635250 w 2806700"/>
              <a:gd name="connsiteY17"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2062480 w 2806700"/>
              <a:gd name="connsiteY14" fmla="*/ 466727 h 1382395"/>
              <a:gd name="connsiteX15" fmla="*/ 1801495 w 2806700"/>
              <a:gd name="connsiteY15" fmla="*/ 405767 h 1382395"/>
              <a:gd name="connsiteX16" fmla="*/ 0 w 2806700"/>
              <a:gd name="connsiteY16" fmla="*/ 0 h 1382395"/>
              <a:gd name="connsiteX17" fmla="*/ 2569210 w 2806700"/>
              <a:gd name="connsiteY17" fmla="*/ 831215 h 1382395"/>
              <a:gd name="connsiteX18" fmla="*/ 2635250 w 2806700"/>
              <a:gd name="connsiteY18"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2062480 w 2806700"/>
              <a:gd name="connsiteY14" fmla="*/ 466727 h 1382395"/>
              <a:gd name="connsiteX15" fmla="*/ 1803400 w 2806700"/>
              <a:gd name="connsiteY15" fmla="*/ 363857 h 1382395"/>
              <a:gd name="connsiteX16" fmla="*/ 0 w 2806700"/>
              <a:gd name="connsiteY16" fmla="*/ 0 h 1382395"/>
              <a:gd name="connsiteX17" fmla="*/ 2569210 w 2806700"/>
              <a:gd name="connsiteY17" fmla="*/ 831215 h 1382395"/>
              <a:gd name="connsiteX18" fmla="*/ 2635250 w 2806700"/>
              <a:gd name="connsiteY18"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2062480 w 2806700"/>
              <a:gd name="connsiteY14" fmla="*/ 466727 h 1382395"/>
              <a:gd name="connsiteX15" fmla="*/ 1803400 w 2806700"/>
              <a:gd name="connsiteY15" fmla="*/ 363857 h 1382395"/>
              <a:gd name="connsiteX16" fmla="*/ 1551940 w 2806700"/>
              <a:gd name="connsiteY16" fmla="*/ 308612 h 1382395"/>
              <a:gd name="connsiteX17" fmla="*/ 0 w 2806700"/>
              <a:gd name="connsiteY17" fmla="*/ 0 h 1382395"/>
              <a:gd name="connsiteX18" fmla="*/ 2569210 w 2806700"/>
              <a:gd name="connsiteY18" fmla="*/ 831215 h 1382395"/>
              <a:gd name="connsiteX19" fmla="*/ 2635250 w 2806700"/>
              <a:gd name="connsiteY19"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2062480 w 2806700"/>
              <a:gd name="connsiteY14" fmla="*/ 466727 h 1382395"/>
              <a:gd name="connsiteX15" fmla="*/ 1803400 w 2806700"/>
              <a:gd name="connsiteY15" fmla="*/ 363857 h 1382395"/>
              <a:gd name="connsiteX16" fmla="*/ 1553845 w 2806700"/>
              <a:gd name="connsiteY16" fmla="*/ 278132 h 1382395"/>
              <a:gd name="connsiteX17" fmla="*/ 0 w 2806700"/>
              <a:gd name="connsiteY17" fmla="*/ 0 h 1382395"/>
              <a:gd name="connsiteX18" fmla="*/ 2569210 w 2806700"/>
              <a:gd name="connsiteY18" fmla="*/ 831215 h 1382395"/>
              <a:gd name="connsiteX19" fmla="*/ 2635250 w 2806700"/>
              <a:gd name="connsiteY19"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2062480 w 2806700"/>
              <a:gd name="connsiteY14" fmla="*/ 466727 h 1382395"/>
              <a:gd name="connsiteX15" fmla="*/ 1803400 w 2806700"/>
              <a:gd name="connsiteY15" fmla="*/ 363857 h 1382395"/>
              <a:gd name="connsiteX16" fmla="*/ 1553845 w 2806700"/>
              <a:gd name="connsiteY16" fmla="*/ 278132 h 1382395"/>
              <a:gd name="connsiteX17" fmla="*/ 1310005 w 2806700"/>
              <a:gd name="connsiteY17" fmla="*/ 236222 h 1382395"/>
              <a:gd name="connsiteX18" fmla="*/ 0 w 2806700"/>
              <a:gd name="connsiteY18" fmla="*/ 0 h 1382395"/>
              <a:gd name="connsiteX19" fmla="*/ 2569210 w 2806700"/>
              <a:gd name="connsiteY19" fmla="*/ 831215 h 1382395"/>
              <a:gd name="connsiteX20" fmla="*/ 2635250 w 2806700"/>
              <a:gd name="connsiteY20"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2062480 w 2806700"/>
              <a:gd name="connsiteY14" fmla="*/ 466727 h 1382395"/>
              <a:gd name="connsiteX15" fmla="*/ 1803400 w 2806700"/>
              <a:gd name="connsiteY15" fmla="*/ 363857 h 1382395"/>
              <a:gd name="connsiteX16" fmla="*/ 1553845 w 2806700"/>
              <a:gd name="connsiteY16" fmla="*/ 278132 h 1382395"/>
              <a:gd name="connsiteX17" fmla="*/ 1351915 w 2806700"/>
              <a:gd name="connsiteY17" fmla="*/ 222887 h 1382395"/>
              <a:gd name="connsiteX18" fmla="*/ 0 w 2806700"/>
              <a:gd name="connsiteY18" fmla="*/ 0 h 1382395"/>
              <a:gd name="connsiteX19" fmla="*/ 2569210 w 2806700"/>
              <a:gd name="connsiteY19" fmla="*/ 831215 h 1382395"/>
              <a:gd name="connsiteX20" fmla="*/ 2635250 w 2806700"/>
              <a:gd name="connsiteY20"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2062480 w 2806700"/>
              <a:gd name="connsiteY14" fmla="*/ 466727 h 1382395"/>
              <a:gd name="connsiteX15" fmla="*/ 1803400 w 2806700"/>
              <a:gd name="connsiteY15" fmla="*/ 363857 h 1382395"/>
              <a:gd name="connsiteX16" fmla="*/ 1553845 w 2806700"/>
              <a:gd name="connsiteY16" fmla="*/ 278132 h 1382395"/>
              <a:gd name="connsiteX17" fmla="*/ 1351915 w 2806700"/>
              <a:gd name="connsiteY17" fmla="*/ 222887 h 1382395"/>
              <a:gd name="connsiteX18" fmla="*/ 868045 w 2806700"/>
              <a:gd name="connsiteY18" fmla="*/ 139067 h 1382395"/>
              <a:gd name="connsiteX19" fmla="*/ 0 w 2806700"/>
              <a:gd name="connsiteY19" fmla="*/ 0 h 1382395"/>
              <a:gd name="connsiteX20" fmla="*/ 2569210 w 2806700"/>
              <a:gd name="connsiteY20" fmla="*/ 831215 h 1382395"/>
              <a:gd name="connsiteX21" fmla="*/ 2635250 w 2806700"/>
              <a:gd name="connsiteY21" fmla="*/ 887730 h 1382395"/>
              <a:gd name="connsiteX0" fmla="*/ 2635250 w 2806700"/>
              <a:gd name="connsiteY0" fmla="*/ 887730 h 1382395"/>
              <a:gd name="connsiteX1" fmla="*/ 2691130 w 2806700"/>
              <a:gd name="connsiteY1" fmla="*/ 963931 h 1382395"/>
              <a:gd name="connsiteX2" fmla="*/ 2736850 w 2806700"/>
              <a:gd name="connsiteY2" fmla="*/ 1053466 h 1382395"/>
              <a:gd name="connsiteX3" fmla="*/ 2759710 w 2806700"/>
              <a:gd name="connsiteY3" fmla="*/ 1148716 h 1382395"/>
              <a:gd name="connsiteX4" fmla="*/ 2761615 w 2806700"/>
              <a:gd name="connsiteY4" fmla="*/ 1251586 h 1382395"/>
              <a:gd name="connsiteX5" fmla="*/ 2727325 w 2806700"/>
              <a:gd name="connsiteY5" fmla="*/ 1382395 h 1382395"/>
              <a:gd name="connsiteX6" fmla="*/ 2795905 w 2806700"/>
              <a:gd name="connsiteY6" fmla="*/ 1234440 h 1382395"/>
              <a:gd name="connsiteX7" fmla="*/ 2806700 w 2806700"/>
              <a:gd name="connsiteY7" fmla="*/ 1118235 h 1382395"/>
              <a:gd name="connsiteX8" fmla="*/ 2752725 w 2806700"/>
              <a:gd name="connsiteY8" fmla="*/ 993775 h 1382395"/>
              <a:gd name="connsiteX9" fmla="*/ 2635250 w 2806700"/>
              <a:gd name="connsiteY9" fmla="*/ 847725 h 1382395"/>
              <a:gd name="connsiteX10" fmla="*/ 2543175 w 2806700"/>
              <a:gd name="connsiteY10" fmla="*/ 768985 h 1382395"/>
              <a:gd name="connsiteX11" fmla="*/ 2496820 w 2806700"/>
              <a:gd name="connsiteY11" fmla="*/ 725805 h 1382395"/>
              <a:gd name="connsiteX12" fmla="*/ 2423795 w 2806700"/>
              <a:gd name="connsiteY12" fmla="*/ 669927 h 1382395"/>
              <a:gd name="connsiteX13" fmla="*/ 2247265 w 2806700"/>
              <a:gd name="connsiteY13" fmla="*/ 560072 h 1382395"/>
              <a:gd name="connsiteX14" fmla="*/ 2062480 w 2806700"/>
              <a:gd name="connsiteY14" fmla="*/ 466727 h 1382395"/>
              <a:gd name="connsiteX15" fmla="*/ 1803400 w 2806700"/>
              <a:gd name="connsiteY15" fmla="*/ 363857 h 1382395"/>
              <a:gd name="connsiteX16" fmla="*/ 1553845 w 2806700"/>
              <a:gd name="connsiteY16" fmla="*/ 278132 h 1382395"/>
              <a:gd name="connsiteX17" fmla="*/ 1351915 w 2806700"/>
              <a:gd name="connsiteY17" fmla="*/ 222887 h 1382395"/>
              <a:gd name="connsiteX18" fmla="*/ 868045 w 2806700"/>
              <a:gd name="connsiteY18" fmla="*/ 139067 h 1382395"/>
              <a:gd name="connsiteX19" fmla="*/ 0 w 2806700"/>
              <a:gd name="connsiteY19" fmla="*/ 0 h 1382395"/>
              <a:gd name="connsiteX20" fmla="*/ 2569210 w 2806700"/>
              <a:gd name="connsiteY20" fmla="*/ 831215 h 1382395"/>
              <a:gd name="connsiteX21" fmla="*/ 2635250 w 2806700"/>
              <a:gd name="connsiteY21" fmla="*/ 887730 h 1382395"/>
              <a:gd name="connsiteX0" fmla="*/ 2682875 w 2854325"/>
              <a:gd name="connsiteY0" fmla="*/ 893445 h 1388110"/>
              <a:gd name="connsiteX1" fmla="*/ 2738755 w 2854325"/>
              <a:gd name="connsiteY1" fmla="*/ 969646 h 1388110"/>
              <a:gd name="connsiteX2" fmla="*/ 2784475 w 2854325"/>
              <a:gd name="connsiteY2" fmla="*/ 1059181 h 1388110"/>
              <a:gd name="connsiteX3" fmla="*/ 2807335 w 2854325"/>
              <a:gd name="connsiteY3" fmla="*/ 1154431 h 1388110"/>
              <a:gd name="connsiteX4" fmla="*/ 2809240 w 2854325"/>
              <a:gd name="connsiteY4" fmla="*/ 1257301 h 1388110"/>
              <a:gd name="connsiteX5" fmla="*/ 2774950 w 2854325"/>
              <a:gd name="connsiteY5" fmla="*/ 1388110 h 1388110"/>
              <a:gd name="connsiteX6" fmla="*/ 2843530 w 2854325"/>
              <a:gd name="connsiteY6" fmla="*/ 1240155 h 1388110"/>
              <a:gd name="connsiteX7" fmla="*/ 2854325 w 2854325"/>
              <a:gd name="connsiteY7" fmla="*/ 1123950 h 1388110"/>
              <a:gd name="connsiteX8" fmla="*/ 2800350 w 2854325"/>
              <a:gd name="connsiteY8" fmla="*/ 999490 h 1388110"/>
              <a:gd name="connsiteX9" fmla="*/ 2682875 w 2854325"/>
              <a:gd name="connsiteY9" fmla="*/ 853440 h 1388110"/>
              <a:gd name="connsiteX10" fmla="*/ 2590800 w 2854325"/>
              <a:gd name="connsiteY10" fmla="*/ 774700 h 1388110"/>
              <a:gd name="connsiteX11" fmla="*/ 2544445 w 2854325"/>
              <a:gd name="connsiteY11" fmla="*/ 731520 h 1388110"/>
              <a:gd name="connsiteX12" fmla="*/ 2471420 w 2854325"/>
              <a:gd name="connsiteY12" fmla="*/ 675642 h 1388110"/>
              <a:gd name="connsiteX13" fmla="*/ 2294890 w 2854325"/>
              <a:gd name="connsiteY13" fmla="*/ 565787 h 1388110"/>
              <a:gd name="connsiteX14" fmla="*/ 2110105 w 2854325"/>
              <a:gd name="connsiteY14" fmla="*/ 472442 h 1388110"/>
              <a:gd name="connsiteX15" fmla="*/ 1851025 w 2854325"/>
              <a:gd name="connsiteY15" fmla="*/ 369572 h 1388110"/>
              <a:gd name="connsiteX16" fmla="*/ 1601470 w 2854325"/>
              <a:gd name="connsiteY16" fmla="*/ 283847 h 1388110"/>
              <a:gd name="connsiteX17" fmla="*/ 1399540 w 2854325"/>
              <a:gd name="connsiteY17" fmla="*/ 228602 h 1388110"/>
              <a:gd name="connsiteX18" fmla="*/ 915670 w 2854325"/>
              <a:gd name="connsiteY18" fmla="*/ 144782 h 1388110"/>
              <a:gd name="connsiteX19" fmla="*/ 0 w 2854325"/>
              <a:gd name="connsiteY19" fmla="*/ 0 h 1388110"/>
              <a:gd name="connsiteX20" fmla="*/ 2616835 w 2854325"/>
              <a:gd name="connsiteY20" fmla="*/ 836930 h 1388110"/>
              <a:gd name="connsiteX21" fmla="*/ 2682875 w 2854325"/>
              <a:gd name="connsiteY21" fmla="*/ 893445 h 1388110"/>
              <a:gd name="connsiteX0" fmla="*/ 2656205 w 2827655"/>
              <a:gd name="connsiteY0" fmla="*/ 883920 h 1378585"/>
              <a:gd name="connsiteX1" fmla="*/ 2712085 w 2827655"/>
              <a:gd name="connsiteY1" fmla="*/ 960121 h 1378585"/>
              <a:gd name="connsiteX2" fmla="*/ 2757805 w 2827655"/>
              <a:gd name="connsiteY2" fmla="*/ 1049656 h 1378585"/>
              <a:gd name="connsiteX3" fmla="*/ 2780665 w 2827655"/>
              <a:gd name="connsiteY3" fmla="*/ 1144906 h 1378585"/>
              <a:gd name="connsiteX4" fmla="*/ 2782570 w 2827655"/>
              <a:gd name="connsiteY4" fmla="*/ 1247776 h 1378585"/>
              <a:gd name="connsiteX5" fmla="*/ 2748280 w 2827655"/>
              <a:gd name="connsiteY5" fmla="*/ 1378585 h 1378585"/>
              <a:gd name="connsiteX6" fmla="*/ 2816860 w 2827655"/>
              <a:gd name="connsiteY6" fmla="*/ 1230630 h 1378585"/>
              <a:gd name="connsiteX7" fmla="*/ 2827655 w 2827655"/>
              <a:gd name="connsiteY7" fmla="*/ 1114425 h 1378585"/>
              <a:gd name="connsiteX8" fmla="*/ 2773680 w 2827655"/>
              <a:gd name="connsiteY8" fmla="*/ 989965 h 1378585"/>
              <a:gd name="connsiteX9" fmla="*/ 2656205 w 2827655"/>
              <a:gd name="connsiteY9" fmla="*/ 843915 h 1378585"/>
              <a:gd name="connsiteX10" fmla="*/ 2564130 w 2827655"/>
              <a:gd name="connsiteY10" fmla="*/ 765175 h 1378585"/>
              <a:gd name="connsiteX11" fmla="*/ 2517775 w 2827655"/>
              <a:gd name="connsiteY11" fmla="*/ 721995 h 1378585"/>
              <a:gd name="connsiteX12" fmla="*/ 2444750 w 2827655"/>
              <a:gd name="connsiteY12" fmla="*/ 666117 h 1378585"/>
              <a:gd name="connsiteX13" fmla="*/ 2268220 w 2827655"/>
              <a:gd name="connsiteY13" fmla="*/ 556262 h 1378585"/>
              <a:gd name="connsiteX14" fmla="*/ 2083435 w 2827655"/>
              <a:gd name="connsiteY14" fmla="*/ 462917 h 1378585"/>
              <a:gd name="connsiteX15" fmla="*/ 1824355 w 2827655"/>
              <a:gd name="connsiteY15" fmla="*/ 360047 h 1378585"/>
              <a:gd name="connsiteX16" fmla="*/ 1574800 w 2827655"/>
              <a:gd name="connsiteY16" fmla="*/ 274322 h 1378585"/>
              <a:gd name="connsiteX17" fmla="*/ 1372870 w 2827655"/>
              <a:gd name="connsiteY17" fmla="*/ 219077 h 1378585"/>
              <a:gd name="connsiteX18" fmla="*/ 889000 w 2827655"/>
              <a:gd name="connsiteY18" fmla="*/ 135257 h 1378585"/>
              <a:gd name="connsiteX19" fmla="*/ 0 w 2827655"/>
              <a:gd name="connsiteY19" fmla="*/ 0 h 1378585"/>
              <a:gd name="connsiteX20" fmla="*/ 2590165 w 2827655"/>
              <a:gd name="connsiteY20" fmla="*/ 827405 h 1378585"/>
              <a:gd name="connsiteX21" fmla="*/ 2656205 w 2827655"/>
              <a:gd name="connsiteY21" fmla="*/ 883920 h 1378585"/>
              <a:gd name="connsiteX0" fmla="*/ 2635250 w 2806700"/>
              <a:gd name="connsiteY0" fmla="*/ 889635 h 1384300"/>
              <a:gd name="connsiteX1" fmla="*/ 2691130 w 2806700"/>
              <a:gd name="connsiteY1" fmla="*/ 965836 h 1384300"/>
              <a:gd name="connsiteX2" fmla="*/ 2736850 w 2806700"/>
              <a:gd name="connsiteY2" fmla="*/ 1055371 h 1384300"/>
              <a:gd name="connsiteX3" fmla="*/ 2759710 w 2806700"/>
              <a:gd name="connsiteY3" fmla="*/ 1150621 h 1384300"/>
              <a:gd name="connsiteX4" fmla="*/ 2761615 w 2806700"/>
              <a:gd name="connsiteY4" fmla="*/ 1253491 h 1384300"/>
              <a:gd name="connsiteX5" fmla="*/ 2727325 w 2806700"/>
              <a:gd name="connsiteY5" fmla="*/ 1384300 h 1384300"/>
              <a:gd name="connsiteX6" fmla="*/ 2795905 w 2806700"/>
              <a:gd name="connsiteY6" fmla="*/ 1236345 h 1384300"/>
              <a:gd name="connsiteX7" fmla="*/ 2806700 w 2806700"/>
              <a:gd name="connsiteY7" fmla="*/ 1120140 h 1384300"/>
              <a:gd name="connsiteX8" fmla="*/ 2752725 w 2806700"/>
              <a:gd name="connsiteY8" fmla="*/ 995680 h 1384300"/>
              <a:gd name="connsiteX9" fmla="*/ 2635250 w 2806700"/>
              <a:gd name="connsiteY9" fmla="*/ 849630 h 1384300"/>
              <a:gd name="connsiteX10" fmla="*/ 2543175 w 2806700"/>
              <a:gd name="connsiteY10" fmla="*/ 770890 h 1384300"/>
              <a:gd name="connsiteX11" fmla="*/ 2496820 w 2806700"/>
              <a:gd name="connsiteY11" fmla="*/ 727710 h 1384300"/>
              <a:gd name="connsiteX12" fmla="*/ 2423795 w 2806700"/>
              <a:gd name="connsiteY12" fmla="*/ 671832 h 1384300"/>
              <a:gd name="connsiteX13" fmla="*/ 2247265 w 2806700"/>
              <a:gd name="connsiteY13" fmla="*/ 561977 h 1384300"/>
              <a:gd name="connsiteX14" fmla="*/ 2062480 w 2806700"/>
              <a:gd name="connsiteY14" fmla="*/ 468632 h 1384300"/>
              <a:gd name="connsiteX15" fmla="*/ 1803400 w 2806700"/>
              <a:gd name="connsiteY15" fmla="*/ 365762 h 1384300"/>
              <a:gd name="connsiteX16" fmla="*/ 1553845 w 2806700"/>
              <a:gd name="connsiteY16" fmla="*/ 280037 h 1384300"/>
              <a:gd name="connsiteX17" fmla="*/ 1351915 w 2806700"/>
              <a:gd name="connsiteY17" fmla="*/ 224792 h 1384300"/>
              <a:gd name="connsiteX18" fmla="*/ 868045 w 2806700"/>
              <a:gd name="connsiteY18" fmla="*/ 140972 h 1384300"/>
              <a:gd name="connsiteX19" fmla="*/ 0 w 2806700"/>
              <a:gd name="connsiteY19" fmla="*/ 0 h 1384300"/>
              <a:gd name="connsiteX20" fmla="*/ 2569210 w 2806700"/>
              <a:gd name="connsiteY20" fmla="*/ 833120 h 1384300"/>
              <a:gd name="connsiteX21" fmla="*/ 2635250 w 2806700"/>
              <a:gd name="connsiteY21" fmla="*/ 889635 h 1384300"/>
              <a:gd name="connsiteX0" fmla="*/ 2635250 w 2806700"/>
              <a:gd name="connsiteY0" fmla="*/ 889635 h 1384300"/>
              <a:gd name="connsiteX1" fmla="*/ 2691130 w 2806700"/>
              <a:gd name="connsiteY1" fmla="*/ 965836 h 1384300"/>
              <a:gd name="connsiteX2" fmla="*/ 2736850 w 2806700"/>
              <a:gd name="connsiteY2" fmla="*/ 1055371 h 1384300"/>
              <a:gd name="connsiteX3" fmla="*/ 2759710 w 2806700"/>
              <a:gd name="connsiteY3" fmla="*/ 1150621 h 1384300"/>
              <a:gd name="connsiteX4" fmla="*/ 2761615 w 2806700"/>
              <a:gd name="connsiteY4" fmla="*/ 1253491 h 1384300"/>
              <a:gd name="connsiteX5" fmla="*/ 2727325 w 2806700"/>
              <a:gd name="connsiteY5" fmla="*/ 1384300 h 1384300"/>
              <a:gd name="connsiteX6" fmla="*/ 2795905 w 2806700"/>
              <a:gd name="connsiteY6" fmla="*/ 1236345 h 1384300"/>
              <a:gd name="connsiteX7" fmla="*/ 2806700 w 2806700"/>
              <a:gd name="connsiteY7" fmla="*/ 1120140 h 1384300"/>
              <a:gd name="connsiteX8" fmla="*/ 2752725 w 2806700"/>
              <a:gd name="connsiteY8" fmla="*/ 995680 h 1384300"/>
              <a:gd name="connsiteX9" fmla="*/ 2635250 w 2806700"/>
              <a:gd name="connsiteY9" fmla="*/ 849630 h 1384300"/>
              <a:gd name="connsiteX10" fmla="*/ 2543175 w 2806700"/>
              <a:gd name="connsiteY10" fmla="*/ 770890 h 1384300"/>
              <a:gd name="connsiteX11" fmla="*/ 2496820 w 2806700"/>
              <a:gd name="connsiteY11" fmla="*/ 727710 h 1384300"/>
              <a:gd name="connsiteX12" fmla="*/ 2423795 w 2806700"/>
              <a:gd name="connsiteY12" fmla="*/ 671832 h 1384300"/>
              <a:gd name="connsiteX13" fmla="*/ 2247265 w 2806700"/>
              <a:gd name="connsiteY13" fmla="*/ 561977 h 1384300"/>
              <a:gd name="connsiteX14" fmla="*/ 2062480 w 2806700"/>
              <a:gd name="connsiteY14" fmla="*/ 468632 h 1384300"/>
              <a:gd name="connsiteX15" fmla="*/ 1803400 w 2806700"/>
              <a:gd name="connsiteY15" fmla="*/ 365762 h 1384300"/>
              <a:gd name="connsiteX16" fmla="*/ 1553845 w 2806700"/>
              <a:gd name="connsiteY16" fmla="*/ 280037 h 1384300"/>
              <a:gd name="connsiteX17" fmla="*/ 1351915 w 2806700"/>
              <a:gd name="connsiteY17" fmla="*/ 224792 h 1384300"/>
              <a:gd name="connsiteX18" fmla="*/ 868045 w 2806700"/>
              <a:gd name="connsiteY18" fmla="*/ 140972 h 1384300"/>
              <a:gd name="connsiteX19" fmla="*/ 0 w 2806700"/>
              <a:gd name="connsiteY19" fmla="*/ 0 h 1384300"/>
              <a:gd name="connsiteX20" fmla="*/ 273685 w 2806700"/>
              <a:gd name="connsiteY20" fmla="*/ 89537 h 1384300"/>
              <a:gd name="connsiteX21" fmla="*/ 2569210 w 2806700"/>
              <a:gd name="connsiteY21" fmla="*/ 833120 h 1384300"/>
              <a:gd name="connsiteX22" fmla="*/ 2635250 w 2806700"/>
              <a:gd name="connsiteY22" fmla="*/ 889635 h 1384300"/>
              <a:gd name="connsiteX0" fmla="*/ 2635250 w 2806700"/>
              <a:gd name="connsiteY0" fmla="*/ 889635 h 1384300"/>
              <a:gd name="connsiteX1" fmla="*/ 2691130 w 2806700"/>
              <a:gd name="connsiteY1" fmla="*/ 965836 h 1384300"/>
              <a:gd name="connsiteX2" fmla="*/ 2736850 w 2806700"/>
              <a:gd name="connsiteY2" fmla="*/ 1055371 h 1384300"/>
              <a:gd name="connsiteX3" fmla="*/ 2759710 w 2806700"/>
              <a:gd name="connsiteY3" fmla="*/ 1150621 h 1384300"/>
              <a:gd name="connsiteX4" fmla="*/ 2761615 w 2806700"/>
              <a:gd name="connsiteY4" fmla="*/ 1253491 h 1384300"/>
              <a:gd name="connsiteX5" fmla="*/ 2727325 w 2806700"/>
              <a:gd name="connsiteY5" fmla="*/ 1384300 h 1384300"/>
              <a:gd name="connsiteX6" fmla="*/ 2795905 w 2806700"/>
              <a:gd name="connsiteY6" fmla="*/ 1236345 h 1384300"/>
              <a:gd name="connsiteX7" fmla="*/ 2806700 w 2806700"/>
              <a:gd name="connsiteY7" fmla="*/ 1120140 h 1384300"/>
              <a:gd name="connsiteX8" fmla="*/ 2752725 w 2806700"/>
              <a:gd name="connsiteY8" fmla="*/ 995680 h 1384300"/>
              <a:gd name="connsiteX9" fmla="*/ 2635250 w 2806700"/>
              <a:gd name="connsiteY9" fmla="*/ 849630 h 1384300"/>
              <a:gd name="connsiteX10" fmla="*/ 2543175 w 2806700"/>
              <a:gd name="connsiteY10" fmla="*/ 770890 h 1384300"/>
              <a:gd name="connsiteX11" fmla="*/ 2496820 w 2806700"/>
              <a:gd name="connsiteY11" fmla="*/ 727710 h 1384300"/>
              <a:gd name="connsiteX12" fmla="*/ 2423795 w 2806700"/>
              <a:gd name="connsiteY12" fmla="*/ 671832 h 1384300"/>
              <a:gd name="connsiteX13" fmla="*/ 2247265 w 2806700"/>
              <a:gd name="connsiteY13" fmla="*/ 561977 h 1384300"/>
              <a:gd name="connsiteX14" fmla="*/ 2062480 w 2806700"/>
              <a:gd name="connsiteY14" fmla="*/ 468632 h 1384300"/>
              <a:gd name="connsiteX15" fmla="*/ 1803400 w 2806700"/>
              <a:gd name="connsiteY15" fmla="*/ 365762 h 1384300"/>
              <a:gd name="connsiteX16" fmla="*/ 1553845 w 2806700"/>
              <a:gd name="connsiteY16" fmla="*/ 280037 h 1384300"/>
              <a:gd name="connsiteX17" fmla="*/ 1351915 w 2806700"/>
              <a:gd name="connsiteY17" fmla="*/ 224792 h 1384300"/>
              <a:gd name="connsiteX18" fmla="*/ 868045 w 2806700"/>
              <a:gd name="connsiteY18" fmla="*/ 140972 h 1384300"/>
              <a:gd name="connsiteX19" fmla="*/ 0 w 2806700"/>
              <a:gd name="connsiteY19" fmla="*/ 0 h 1384300"/>
              <a:gd name="connsiteX20" fmla="*/ 306070 w 2806700"/>
              <a:gd name="connsiteY20" fmla="*/ 64772 h 1384300"/>
              <a:gd name="connsiteX21" fmla="*/ 2569210 w 2806700"/>
              <a:gd name="connsiteY21" fmla="*/ 833120 h 1384300"/>
              <a:gd name="connsiteX22" fmla="*/ 2635250 w 2806700"/>
              <a:gd name="connsiteY22"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2573020 w 2810510"/>
              <a:gd name="connsiteY21" fmla="*/ 833120 h 1384300"/>
              <a:gd name="connsiteX22" fmla="*/ 2639060 w 2810510"/>
              <a:gd name="connsiteY22"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37515 w 2810510"/>
              <a:gd name="connsiteY21" fmla="*/ 106682 h 1384300"/>
              <a:gd name="connsiteX22" fmla="*/ 2573020 w 2810510"/>
              <a:gd name="connsiteY22" fmla="*/ 833120 h 1384300"/>
              <a:gd name="connsiteX23" fmla="*/ 2639060 w 2810510"/>
              <a:gd name="connsiteY23"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2573020 w 2810510"/>
              <a:gd name="connsiteY22" fmla="*/ 833120 h 1384300"/>
              <a:gd name="connsiteX23" fmla="*/ 2639060 w 2810510"/>
              <a:gd name="connsiteY23"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45160 w 2810510"/>
              <a:gd name="connsiteY22" fmla="*/ 154307 h 1384300"/>
              <a:gd name="connsiteX23" fmla="*/ 2573020 w 2810510"/>
              <a:gd name="connsiteY23" fmla="*/ 833120 h 1384300"/>
              <a:gd name="connsiteX24" fmla="*/ 2639060 w 2810510"/>
              <a:gd name="connsiteY2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42877 h 1384300"/>
              <a:gd name="connsiteX23" fmla="*/ 2573020 w 2810510"/>
              <a:gd name="connsiteY23" fmla="*/ 833120 h 1384300"/>
              <a:gd name="connsiteX24" fmla="*/ 2639060 w 2810510"/>
              <a:gd name="connsiteY2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42877 h 1384300"/>
              <a:gd name="connsiteX23" fmla="*/ 801370 w 2810510"/>
              <a:gd name="connsiteY23" fmla="*/ 184787 h 1384300"/>
              <a:gd name="connsiteX24" fmla="*/ 2573020 w 2810510"/>
              <a:gd name="connsiteY24" fmla="*/ 833120 h 1384300"/>
              <a:gd name="connsiteX25" fmla="*/ 2639060 w 2810510"/>
              <a:gd name="connsiteY25"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42877 h 1384300"/>
              <a:gd name="connsiteX23" fmla="*/ 852805 w 2810510"/>
              <a:gd name="connsiteY23" fmla="*/ 173357 h 1384300"/>
              <a:gd name="connsiteX24" fmla="*/ 2573020 w 2810510"/>
              <a:gd name="connsiteY24" fmla="*/ 833120 h 1384300"/>
              <a:gd name="connsiteX25" fmla="*/ 2639060 w 2810510"/>
              <a:gd name="connsiteY25"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2573020 w 2810510"/>
              <a:gd name="connsiteY24" fmla="*/ 833120 h 1384300"/>
              <a:gd name="connsiteX25" fmla="*/ 2639060 w 2810510"/>
              <a:gd name="connsiteY25"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45210 w 2810510"/>
              <a:gd name="connsiteY24" fmla="*/ 245747 h 1384300"/>
              <a:gd name="connsiteX25" fmla="*/ 2573020 w 2810510"/>
              <a:gd name="connsiteY25" fmla="*/ 833120 h 1384300"/>
              <a:gd name="connsiteX26" fmla="*/ 2639060 w 2810510"/>
              <a:gd name="connsiteY26"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2573020 w 2810510"/>
              <a:gd name="connsiteY25" fmla="*/ 833120 h 1384300"/>
              <a:gd name="connsiteX26" fmla="*/ 2639060 w 2810510"/>
              <a:gd name="connsiteY26"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250950 w 2810510"/>
              <a:gd name="connsiteY25" fmla="*/ 293372 h 1384300"/>
              <a:gd name="connsiteX26" fmla="*/ 2573020 w 2810510"/>
              <a:gd name="connsiteY26" fmla="*/ 833120 h 1384300"/>
              <a:gd name="connsiteX27" fmla="*/ 2639060 w 2810510"/>
              <a:gd name="connsiteY27"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2573020 w 2810510"/>
              <a:gd name="connsiteY26" fmla="*/ 833120 h 1384300"/>
              <a:gd name="connsiteX27" fmla="*/ 2639060 w 2810510"/>
              <a:gd name="connsiteY27"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468120 w 2810510"/>
              <a:gd name="connsiteY26" fmla="*/ 329567 h 1384300"/>
              <a:gd name="connsiteX27" fmla="*/ 2573020 w 2810510"/>
              <a:gd name="connsiteY27" fmla="*/ 833120 h 1384300"/>
              <a:gd name="connsiteX28" fmla="*/ 2639060 w 2810510"/>
              <a:gd name="connsiteY28"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2573020 w 2810510"/>
              <a:gd name="connsiteY27" fmla="*/ 833120 h 1384300"/>
              <a:gd name="connsiteX28" fmla="*/ 2639060 w 2810510"/>
              <a:gd name="connsiteY28"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628140 w 2810510"/>
              <a:gd name="connsiteY27" fmla="*/ 369572 h 1384300"/>
              <a:gd name="connsiteX28" fmla="*/ 2573020 w 2810510"/>
              <a:gd name="connsiteY28" fmla="*/ 833120 h 1384300"/>
              <a:gd name="connsiteX29" fmla="*/ 2639060 w 2810510"/>
              <a:gd name="connsiteY29"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2573020 w 2810510"/>
              <a:gd name="connsiteY28" fmla="*/ 833120 h 1384300"/>
              <a:gd name="connsiteX29" fmla="*/ 2639060 w 2810510"/>
              <a:gd name="connsiteY29"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1845310 w 2810510"/>
              <a:gd name="connsiteY28" fmla="*/ 447677 h 1384300"/>
              <a:gd name="connsiteX29" fmla="*/ 2573020 w 2810510"/>
              <a:gd name="connsiteY29" fmla="*/ 833120 h 1384300"/>
              <a:gd name="connsiteX30" fmla="*/ 2639060 w 2810510"/>
              <a:gd name="connsiteY30"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1911985 w 2810510"/>
              <a:gd name="connsiteY28" fmla="*/ 451487 h 1384300"/>
              <a:gd name="connsiteX29" fmla="*/ 2573020 w 2810510"/>
              <a:gd name="connsiteY29" fmla="*/ 833120 h 1384300"/>
              <a:gd name="connsiteX30" fmla="*/ 2639060 w 2810510"/>
              <a:gd name="connsiteY30"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1911985 w 2810510"/>
              <a:gd name="connsiteY28" fmla="*/ 451487 h 1384300"/>
              <a:gd name="connsiteX29" fmla="*/ 2056765 w 2810510"/>
              <a:gd name="connsiteY29" fmla="*/ 535307 h 1384300"/>
              <a:gd name="connsiteX30" fmla="*/ 2573020 w 2810510"/>
              <a:gd name="connsiteY30" fmla="*/ 833120 h 1384300"/>
              <a:gd name="connsiteX31" fmla="*/ 2639060 w 2810510"/>
              <a:gd name="connsiteY31"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1911985 w 2810510"/>
              <a:gd name="connsiteY28" fmla="*/ 451487 h 1384300"/>
              <a:gd name="connsiteX29" fmla="*/ 2113915 w 2810510"/>
              <a:gd name="connsiteY29" fmla="*/ 539117 h 1384300"/>
              <a:gd name="connsiteX30" fmla="*/ 2573020 w 2810510"/>
              <a:gd name="connsiteY30" fmla="*/ 833120 h 1384300"/>
              <a:gd name="connsiteX31" fmla="*/ 2639060 w 2810510"/>
              <a:gd name="connsiteY31"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1911985 w 2810510"/>
              <a:gd name="connsiteY28" fmla="*/ 451487 h 1384300"/>
              <a:gd name="connsiteX29" fmla="*/ 2113915 w 2810510"/>
              <a:gd name="connsiteY29" fmla="*/ 539117 h 1384300"/>
              <a:gd name="connsiteX30" fmla="*/ 2233930 w 2810510"/>
              <a:gd name="connsiteY30" fmla="*/ 613412 h 1384300"/>
              <a:gd name="connsiteX31" fmla="*/ 2573020 w 2810510"/>
              <a:gd name="connsiteY31" fmla="*/ 833120 h 1384300"/>
              <a:gd name="connsiteX32" fmla="*/ 2639060 w 2810510"/>
              <a:gd name="connsiteY32"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1911985 w 2810510"/>
              <a:gd name="connsiteY28" fmla="*/ 451487 h 1384300"/>
              <a:gd name="connsiteX29" fmla="*/ 2113915 w 2810510"/>
              <a:gd name="connsiteY29" fmla="*/ 539117 h 1384300"/>
              <a:gd name="connsiteX30" fmla="*/ 2273935 w 2810510"/>
              <a:gd name="connsiteY30" fmla="*/ 619127 h 1384300"/>
              <a:gd name="connsiteX31" fmla="*/ 2573020 w 2810510"/>
              <a:gd name="connsiteY31" fmla="*/ 833120 h 1384300"/>
              <a:gd name="connsiteX32" fmla="*/ 2639060 w 2810510"/>
              <a:gd name="connsiteY32"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1911985 w 2810510"/>
              <a:gd name="connsiteY28" fmla="*/ 451487 h 1384300"/>
              <a:gd name="connsiteX29" fmla="*/ 2113915 w 2810510"/>
              <a:gd name="connsiteY29" fmla="*/ 539117 h 1384300"/>
              <a:gd name="connsiteX30" fmla="*/ 2273935 w 2810510"/>
              <a:gd name="connsiteY30" fmla="*/ 619127 h 1384300"/>
              <a:gd name="connsiteX31" fmla="*/ 2353945 w 2810510"/>
              <a:gd name="connsiteY31" fmla="*/ 681992 h 1384300"/>
              <a:gd name="connsiteX32" fmla="*/ 2573020 w 2810510"/>
              <a:gd name="connsiteY32" fmla="*/ 833120 h 1384300"/>
              <a:gd name="connsiteX33" fmla="*/ 2639060 w 2810510"/>
              <a:gd name="connsiteY33"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1911985 w 2810510"/>
              <a:gd name="connsiteY28" fmla="*/ 451487 h 1384300"/>
              <a:gd name="connsiteX29" fmla="*/ 2113915 w 2810510"/>
              <a:gd name="connsiteY29" fmla="*/ 539117 h 1384300"/>
              <a:gd name="connsiteX30" fmla="*/ 2273935 w 2810510"/>
              <a:gd name="connsiteY30" fmla="*/ 619127 h 1384300"/>
              <a:gd name="connsiteX31" fmla="*/ 2386330 w 2810510"/>
              <a:gd name="connsiteY31" fmla="*/ 691517 h 1384300"/>
              <a:gd name="connsiteX32" fmla="*/ 2573020 w 2810510"/>
              <a:gd name="connsiteY32" fmla="*/ 833120 h 1384300"/>
              <a:gd name="connsiteX33" fmla="*/ 2639060 w 2810510"/>
              <a:gd name="connsiteY33"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1911985 w 2810510"/>
              <a:gd name="connsiteY28" fmla="*/ 451487 h 1384300"/>
              <a:gd name="connsiteX29" fmla="*/ 2113915 w 2810510"/>
              <a:gd name="connsiteY29" fmla="*/ 539117 h 1384300"/>
              <a:gd name="connsiteX30" fmla="*/ 2273935 w 2810510"/>
              <a:gd name="connsiteY30" fmla="*/ 619127 h 1384300"/>
              <a:gd name="connsiteX31" fmla="*/ 2386330 w 2810510"/>
              <a:gd name="connsiteY31" fmla="*/ 691517 h 1384300"/>
              <a:gd name="connsiteX32" fmla="*/ 2470150 w 2810510"/>
              <a:gd name="connsiteY32" fmla="*/ 752477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46225 w 2810510"/>
              <a:gd name="connsiteY26" fmla="*/ 329567 h 1384300"/>
              <a:gd name="connsiteX27" fmla="*/ 1742440 w 2810510"/>
              <a:gd name="connsiteY27" fmla="*/ 388622 h 1384300"/>
              <a:gd name="connsiteX28" fmla="*/ 1911985 w 2810510"/>
              <a:gd name="connsiteY28" fmla="*/ 451487 h 1384300"/>
              <a:gd name="connsiteX29" fmla="*/ 2113915 w 2810510"/>
              <a:gd name="connsiteY29" fmla="*/ 539117 h 1384300"/>
              <a:gd name="connsiteX30" fmla="*/ 2273935 w 2810510"/>
              <a:gd name="connsiteY30" fmla="*/ 619127 h 1384300"/>
              <a:gd name="connsiteX31" fmla="*/ 2386330 w 2810510"/>
              <a:gd name="connsiteY31" fmla="*/ 691517 h 1384300"/>
              <a:gd name="connsiteX32" fmla="*/ 2470150 w 2810510"/>
              <a:gd name="connsiteY32" fmla="*/ 752477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50035 w 2810510"/>
              <a:gd name="connsiteY26" fmla="*/ 340997 h 1384300"/>
              <a:gd name="connsiteX27" fmla="*/ 1742440 w 2810510"/>
              <a:gd name="connsiteY27" fmla="*/ 388622 h 1384300"/>
              <a:gd name="connsiteX28" fmla="*/ 1911985 w 2810510"/>
              <a:gd name="connsiteY28" fmla="*/ 451487 h 1384300"/>
              <a:gd name="connsiteX29" fmla="*/ 2113915 w 2810510"/>
              <a:gd name="connsiteY29" fmla="*/ 539117 h 1384300"/>
              <a:gd name="connsiteX30" fmla="*/ 2273935 w 2810510"/>
              <a:gd name="connsiteY30" fmla="*/ 619127 h 1384300"/>
              <a:gd name="connsiteX31" fmla="*/ 2386330 w 2810510"/>
              <a:gd name="connsiteY31" fmla="*/ 691517 h 1384300"/>
              <a:gd name="connsiteX32" fmla="*/ 2470150 w 2810510"/>
              <a:gd name="connsiteY32" fmla="*/ 752477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1472 h 1384300"/>
              <a:gd name="connsiteX27" fmla="*/ 1742440 w 2810510"/>
              <a:gd name="connsiteY27" fmla="*/ 388622 h 1384300"/>
              <a:gd name="connsiteX28" fmla="*/ 1911985 w 2810510"/>
              <a:gd name="connsiteY28" fmla="*/ 451487 h 1384300"/>
              <a:gd name="connsiteX29" fmla="*/ 2113915 w 2810510"/>
              <a:gd name="connsiteY29" fmla="*/ 539117 h 1384300"/>
              <a:gd name="connsiteX30" fmla="*/ 2273935 w 2810510"/>
              <a:gd name="connsiteY30" fmla="*/ 619127 h 1384300"/>
              <a:gd name="connsiteX31" fmla="*/ 2386330 w 2810510"/>
              <a:gd name="connsiteY31" fmla="*/ 691517 h 1384300"/>
              <a:gd name="connsiteX32" fmla="*/ 2470150 w 2810510"/>
              <a:gd name="connsiteY32" fmla="*/ 752477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88622 h 1384300"/>
              <a:gd name="connsiteX28" fmla="*/ 1911985 w 2810510"/>
              <a:gd name="connsiteY28" fmla="*/ 451487 h 1384300"/>
              <a:gd name="connsiteX29" fmla="*/ 2113915 w 2810510"/>
              <a:gd name="connsiteY29" fmla="*/ 539117 h 1384300"/>
              <a:gd name="connsiteX30" fmla="*/ 2273935 w 2810510"/>
              <a:gd name="connsiteY30" fmla="*/ 619127 h 1384300"/>
              <a:gd name="connsiteX31" fmla="*/ 2386330 w 2810510"/>
              <a:gd name="connsiteY31" fmla="*/ 691517 h 1384300"/>
              <a:gd name="connsiteX32" fmla="*/ 2470150 w 2810510"/>
              <a:gd name="connsiteY32" fmla="*/ 752477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1985 w 2810510"/>
              <a:gd name="connsiteY28" fmla="*/ 451487 h 1384300"/>
              <a:gd name="connsiteX29" fmla="*/ 2113915 w 2810510"/>
              <a:gd name="connsiteY29" fmla="*/ 539117 h 1384300"/>
              <a:gd name="connsiteX30" fmla="*/ 2273935 w 2810510"/>
              <a:gd name="connsiteY30" fmla="*/ 619127 h 1384300"/>
              <a:gd name="connsiteX31" fmla="*/ 2386330 w 2810510"/>
              <a:gd name="connsiteY31" fmla="*/ 691517 h 1384300"/>
              <a:gd name="connsiteX32" fmla="*/ 2470150 w 2810510"/>
              <a:gd name="connsiteY32" fmla="*/ 752477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39117 h 1384300"/>
              <a:gd name="connsiteX30" fmla="*/ 2273935 w 2810510"/>
              <a:gd name="connsiteY30" fmla="*/ 619127 h 1384300"/>
              <a:gd name="connsiteX31" fmla="*/ 2386330 w 2810510"/>
              <a:gd name="connsiteY31" fmla="*/ 691517 h 1384300"/>
              <a:gd name="connsiteX32" fmla="*/ 2470150 w 2810510"/>
              <a:gd name="connsiteY32" fmla="*/ 752477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19127 h 1384300"/>
              <a:gd name="connsiteX31" fmla="*/ 2386330 w 2810510"/>
              <a:gd name="connsiteY31" fmla="*/ 691517 h 1384300"/>
              <a:gd name="connsiteX32" fmla="*/ 2470150 w 2810510"/>
              <a:gd name="connsiteY32" fmla="*/ 752477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24842 h 1384300"/>
              <a:gd name="connsiteX31" fmla="*/ 2386330 w 2810510"/>
              <a:gd name="connsiteY31" fmla="*/ 691517 h 1384300"/>
              <a:gd name="connsiteX32" fmla="*/ 2470150 w 2810510"/>
              <a:gd name="connsiteY32" fmla="*/ 752477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24842 h 1384300"/>
              <a:gd name="connsiteX31" fmla="*/ 2388235 w 2810510"/>
              <a:gd name="connsiteY31" fmla="*/ 695327 h 1384300"/>
              <a:gd name="connsiteX32" fmla="*/ 2470150 w 2810510"/>
              <a:gd name="connsiteY32" fmla="*/ 752477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24842 h 1384300"/>
              <a:gd name="connsiteX31" fmla="*/ 2388235 w 2810510"/>
              <a:gd name="connsiteY31" fmla="*/ 695327 h 1384300"/>
              <a:gd name="connsiteX32" fmla="*/ 2472055 w 2810510"/>
              <a:gd name="connsiteY32" fmla="*/ 758192 h 1384300"/>
              <a:gd name="connsiteX33" fmla="*/ 2573020 w 2810510"/>
              <a:gd name="connsiteY33" fmla="*/ 833120 h 1384300"/>
              <a:gd name="connsiteX34" fmla="*/ 2639060 w 2810510"/>
              <a:gd name="connsiteY34" fmla="*/ 889635 h 1384300"/>
              <a:gd name="connsiteX0" fmla="*/ 2639060 w 2810510"/>
              <a:gd name="connsiteY0" fmla="*/ 88963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24842 h 1384300"/>
              <a:gd name="connsiteX31" fmla="*/ 2388235 w 2810510"/>
              <a:gd name="connsiteY31" fmla="*/ 695327 h 1384300"/>
              <a:gd name="connsiteX32" fmla="*/ 2472055 w 2810510"/>
              <a:gd name="connsiteY32" fmla="*/ 758192 h 1384300"/>
              <a:gd name="connsiteX33" fmla="*/ 2573020 w 2810510"/>
              <a:gd name="connsiteY33" fmla="*/ 835025 h 1384300"/>
              <a:gd name="connsiteX34" fmla="*/ 2639060 w 2810510"/>
              <a:gd name="connsiteY34" fmla="*/ 889635 h 1384300"/>
              <a:gd name="connsiteX0" fmla="*/ 2637155 w 2810510"/>
              <a:gd name="connsiteY0" fmla="*/ 90106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24842 h 1384300"/>
              <a:gd name="connsiteX31" fmla="*/ 2388235 w 2810510"/>
              <a:gd name="connsiteY31" fmla="*/ 695327 h 1384300"/>
              <a:gd name="connsiteX32" fmla="*/ 2472055 w 2810510"/>
              <a:gd name="connsiteY32" fmla="*/ 758192 h 1384300"/>
              <a:gd name="connsiteX33" fmla="*/ 2573020 w 2810510"/>
              <a:gd name="connsiteY33" fmla="*/ 835025 h 1384300"/>
              <a:gd name="connsiteX34" fmla="*/ 2637155 w 2810510"/>
              <a:gd name="connsiteY34" fmla="*/ 901065 h 1384300"/>
              <a:gd name="connsiteX0" fmla="*/ 2635250 w 2810510"/>
              <a:gd name="connsiteY0" fmla="*/ 920115 h 1384300"/>
              <a:gd name="connsiteX1" fmla="*/ 2694940 w 2810510"/>
              <a:gd name="connsiteY1" fmla="*/ 965836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24842 h 1384300"/>
              <a:gd name="connsiteX31" fmla="*/ 2388235 w 2810510"/>
              <a:gd name="connsiteY31" fmla="*/ 695327 h 1384300"/>
              <a:gd name="connsiteX32" fmla="*/ 2472055 w 2810510"/>
              <a:gd name="connsiteY32" fmla="*/ 758192 h 1384300"/>
              <a:gd name="connsiteX33" fmla="*/ 2573020 w 2810510"/>
              <a:gd name="connsiteY33" fmla="*/ 835025 h 1384300"/>
              <a:gd name="connsiteX34" fmla="*/ 2635250 w 2810510"/>
              <a:gd name="connsiteY34" fmla="*/ 920115 h 1384300"/>
              <a:gd name="connsiteX0" fmla="*/ 2635250 w 2810510"/>
              <a:gd name="connsiteY0" fmla="*/ 920115 h 1384300"/>
              <a:gd name="connsiteX1" fmla="*/ 2694940 w 2810510"/>
              <a:gd name="connsiteY1" fmla="*/ 975361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24842 h 1384300"/>
              <a:gd name="connsiteX31" fmla="*/ 2388235 w 2810510"/>
              <a:gd name="connsiteY31" fmla="*/ 695327 h 1384300"/>
              <a:gd name="connsiteX32" fmla="*/ 2472055 w 2810510"/>
              <a:gd name="connsiteY32" fmla="*/ 758192 h 1384300"/>
              <a:gd name="connsiteX33" fmla="*/ 2573020 w 2810510"/>
              <a:gd name="connsiteY33" fmla="*/ 835025 h 1384300"/>
              <a:gd name="connsiteX34" fmla="*/ 2635250 w 2810510"/>
              <a:gd name="connsiteY34" fmla="*/ 920115 h 1384300"/>
              <a:gd name="connsiteX0" fmla="*/ 2635250 w 2810510"/>
              <a:gd name="connsiteY0" fmla="*/ 920115 h 1384300"/>
              <a:gd name="connsiteX1" fmla="*/ 2694940 w 2810510"/>
              <a:gd name="connsiteY1" fmla="*/ 975361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46985 w 2810510"/>
              <a:gd name="connsiteY10" fmla="*/ 77089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24842 h 1384300"/>
              <a:gd name="connsiteX31" fmla="*/ 2388235 w 2810510"/>
              <a:gd name="connsiteY31" fmla="*/ 695327 h 1384300"/>
              <a:gd name="connsiteX32" fmla="*/ 2472055 w 2810510"/>
              <a:gd name="connsiteY32" fmla="*/ 758192 h 1384300"/>
              <a:gd name="connsiteX33" fmla="*/ 2573020 w 2810510"/>
              <a:gd name="connsiteY33" fmla="*/ 850265 h 1384300"/>
              <a:gd name="connsiteX34" fmla="*/ 2635250 w 2810510"/>
              <a:gd name="connsiteY34" fmla="*/ 920115 h 1384300"/>
              <a:gd name="connsiteX0" fmla="*/ 2635250 w 2810510"/>
              <a:gd name="connsiteY0" fmla="*/ 920115 h 1384300"/>
              <a:gd name="connsiteX1" fmla="*/ 2694940 w 2810510"/>
              <a:gd name="connsiteY1" fmla="*/ 975361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90880 w 2810510"/>
              <a:gd name="connsiteY22" fmla="*/ 137162 h 1384300"/>
              <a:gd name="connsiteX23" fmla="*/ 852805 w 2810510"/>
              <a:gd name="connsiteY23" fmla="*/ 173357 h 1384300"/>
              <a:gd name="connsiteX24" fmla="*/ 1096645 w 2810510"/>
              <a:gd name="connsiteY24" fmla="*/ 224792 h 1384300"/>
              <a:gd name="connsiteX25" fmla="*/ 1336675 w 2810510"/>
              <a:gd name="connsiteY25" fmla="*/ 27241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24842 h 1384300"/>
              <a:gd name="connsiteX31" fmla="*/ 2388235 w 2810510"/>
              <a:gd name="connsiteY31" fmla="*/ 695327 h 1384300"/>
              <a:gd name="connsiteX32" fmla="*/ 2472055 w 2810510"/>
              <a:gd name="connsiteY32" fmla="*/ 758192 h 1384300"/>
              <a:gd name="connsiteX33" fmla="*/ 2573020 w 2810510"/>
              <a:gd name="connsiteY33" fmla="*/ 850265 h 1384300"/>
              <a:gd name="connsiteX34" fmla="*/ 2635250 w 2810510"/>
              <a:gd name="connsiteY34" fmla="*/ 920115 h 1384300"/>
              <a:gd name="connsiteX0" fmla="*/ 2635250 w 2810510"/>
              <a:gd name="connsiteY0" fmla="*/ 920115 h 1384300"/>
              <a:gd name="connsiteX1" fmla="*/ 2694940 w 2810510"/>
              <a:gd name="connsiteY1" fmla="*/ 975361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77595 w 2810510"/>
              <a:gd name="connsiteY18" fmla="*/ 177167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90880 w 2810510"/>
              <a:gd name="connsiteY23" fmla="*/ 137162 h 1384300"/>
              <a:gd name="connsiteX24" fmla="*/ 852805 w 2810510"/>
              <a:gd name="connsiteY24" fmla="*/ 173357 h 1384300"/>
              <a:gd name="connsiteX25" fmla="*/ 1096645 w 2810510"/>
              <a:gd name="connsiteY25" fmla="*/ 224792 h 1384300"/>
              <a:gd name="connsiteX26" fmla="*/ 1336675 w 2810510"/>
              <a:gd name="connsiteY26" fmla="*/ 27241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2484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975361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145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90880 w 2810510"/>
              <a:gd name="connsiteY23" fmla="*/ 137162 h 1384300"/>
              <a:gd name="connsiteX24" fmla="*/ 852805 w 2810510"/>
              <a:gd name="connsiteY24" fmla="*/ 173357 h 1384300"/>
              <a:gd name="connsiteX25" fmla="*/ 1096645 w 2810510"/>
              <a:gd name="connsiteY25" fmla="*/ 224792 h 1384300"/>
              <a:gd name="connsiteX26" fmla="*/ 1336675 w 2810510"/>
              <a:gd name="connsiteY26" fmla="*/ 27241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2484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975361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90880 w 2810510"/>
              <a:gd name="connsiteY23" fmla="*/ 137162 h 1384300"/>
              <a:gd name="connsiteX24" fmla="*/ 852805 w 2810510"/>
              <a:gd name="connsiteY24" fmla="*/ 173357 h 1384300"/>
              <a:gd name="connsiteX25" fmla="*/ 1096645 w 2810510"/>
              <a:gd name="connsiteY25" fmla="*/ 224792 h 1384300"/>
              <a:gd name="connsiteX26" fmla="*/ 1336675 w 2810510"/>
              <a:gd name="connsiteY26" fmla="*/ 27241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2484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975361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90880 w 2810510"/>
              <a:gd name="connsiteY23" fmla="*/ 13716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2484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975361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4097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2484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975361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2484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1002031 h 1384300"/>
              <a:gd name="connsiteX2" fmla="*/ 2740660 w 2810510"/>
              <a:gd name="connsiteY2" fmla="*/ 105537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2484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1002031 h 1384300"/>
              <a:gd name="connsiteX2" fmla="*/ 2725420 w 2810510"/>
              <a:gd name="connsiteY2" fmla="*/ 1074421 h 1384300"/>
              <a:gd name="connsiteX3" fmla="*/ 2763520 w 2810510"/>
              <a:gd name="connsiteY3" fmla="*/ 115062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2484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1002031 h 1384300"/>
              <a:gd name="connsiteX2" fmla="*/ 2725420 w 2810510"/>
              <a:gd name="connsiteY2" fmla="*/ 1074421 h 1384300"/>
              <a:gd name="connsiteX3" fmla="*/ 2752090 w 2810510"/>
              <a:gd name="connsiteY3" fmla="*/ 1162051 h 1384300"/>
              <a:gd name="connsiteX4" fmla="*/ 2765425 w 2810510"/>
              <a:gd name="connsiteY4" fmla="*/ 125349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2484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1002031 h 1384300"/>
              <a:gd name="connsiteX2" fmla="*/ 2725420 w 2810510"/>
              <a:gd name="connsiteY2" fmla="*/ 1074421 h 1384300"/>
              <a:gd name="connsiteX3" fmla="*/ 2752090 w 2810510"/>
              <a:gd name="connsiteY3" fmla="*/ 1162051 h 1384300"/>
              <a:gd name="connsiteX4" fmla="*/ 2746375 w 2810510"/>
              <a:gd name="connsiteY4" fmla="*/ 125730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2484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1002031 h 1384300"/>
              <a:gd name="connsiteX2" fmla="*/ 2725420 w 2810510"/>
              <a:gd name="connsiteY2" fmla="*/ 1074421 h 1384300"/>
              <a:gd name="connsiteX3" fmla="*/ 2752090 w 2810510"/>
              <a:gd name="connsiteY3" fmla="*/ 1162051 h 1384300"/>
              <a:gd name="connsiteX4" fmla="*/ 2746375 w 2810510"/>
              <a:gd name="connsiteY4" fmla="*/ 125730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35002 h 1384300"/>
              <a:gd name="connsiteX32" fmla="*/ 2388235 w 2810510"/>
              <a:gd name="connsiteY32" fmla="*/ 695327 h 1384300"/>
              <a:gd name="connsiteX33" fmla="*/ 2472055 w 2810510"/>
              <a:gd name="connsiteY33" fmla="*/ 75819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1002031 h 1384300"/>
              <a:gd name="connsiteX2" fmla="*/ 2725420 w 2810510"/>
              <a:gd name="connsiteY2" fmla="*/ 1074421 h 1384300"/>
              <a:gd name="connsiteX3" fmla="*/ 2752090 w 2810510"/>
              <a:gd name="connsiteY3" fmla="*/ 1162051 h 1384300"/>
              <a:gd name="connsiteX4" fmla="*/ 2746375 w 2810510"/>
              <a:gd name="connsiteY4" fmla="*/ 125730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35002 h 1384300"/>
              <a:gd name="connsiteX32" fmla="*/ 2388235 w 2810510"/>
              <a:gd name="connsiteY32" fmla="*/ 695327 h 1384300"/>
              <a:gd name="connsiteX33" fmla="*/ 2472055 w 2810510"/>
              <a:gd name="connsiteY33" fmla="*/ 773432 h 1384300"/>
              <a:gd name="connsiteX34" fmla="*/ 2573020 w 2810510"/>
              <a:gd name="connsiteY34" fmla="*/ 850265 h 1384300"/>
              <a:gd name="connsiteX35" fmla="*/ 2635250 w 2810510"/>
              <a:gd name="connsiteY35" fmla="*/ 920115 h 1384300"/>
              <a:gd name="connsiteX0" fmla="*/ 2635250 w 2810510"/>
              <a:gd name="connsiteY0" fmla="*/ 920115 h 1384300"/>
              <a:gd name="connsiteX1" fmla="*/ 2694940 w 2810510"/>
              <a:gd name="connsiteY1" fmla="*/ 1002031 h 1384300"/>
              <a:gd name="connsiteX2" fmla="*/ 2725420 w 2810510"/>
              <a:gd name="connsiteY2" fmla="*/ 1074421 h 1384300"/>
              <a:gd name="connsiteX3" fmla="*/ 2752090 w 2810510"/>
              <a:gd name="connsiteY3" fmla="*/ 1162051 h 1384300"/>
              <a:gd name="connsiteX4" fmla="*/ 2746375 w 2810510"/>
              <a:gd name="connsiteY4" fmla="*/ 125730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35002 h 1384300"/>
              <a:gd name="connsiteX32" fmla="*/ 2388235 w 2810510"/>
              <a:gd name="connsiteY32" fmla="*/ 695327 h 1384300"/>
              <a:gd name="connsiteX33" fmla="*/ 2472055 w 2810510"/>
              <a:gd name="connsiteY33" fmla="*/ 773432 h 1384300"/>
              <a:gd name="connsiteX34" fmla="*/ 2573020 w 2810510"/>
              <a:gd name="connsiteY34" fmla="*/ 878205 h 1384300"/>
              <a:gd name="connsiteX35" fmla="*/ 2635250 w 2810510"/>
              <a:gd name="connsiteY35" fmla="*/ 920115 h 1384300"/>
              <a:gd name="connsiteX0" fmla="*/ 2635250 w 2810510"/>
              <a:gd name="connsiteY0" fmla="*/ 963295 h 1384300"/>
              <a:gd name="connsiteX1" fmla="*/ 2694940 w 2810510"/>
              <a:gd name="connsiteY1" fmla="*/ 1002031 h 1384300"/>
              <a:gd name="connsiteX2" fmla="*/ 2725420 w 2810510"/>
              <a:gd name="connsiteY2" fmla="*/ 1074421 h 1384300"/>
              <a:gd name="connsiteX3" fmla="*/ 2752090 w 2810510"/>
              <a:gd name="connsiteY3" fmla="*/ 1162051 h 1384300"/>
              <a:gd name="connsiteX4" fmla="*/ 2746375 w 2810510"/>
              <a:gd name="connsiteY4" fmla="*/ 125730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35002 h 1384300"/>
              <a:gd name="connsiteX32" fmla="*/ 2388235 w 2810510"/>
              <a:gd name="connsiteY32" fmla="*/ 695327 h 1384300"/>
              <a:gd name="connsiteX33" fmla="*/ 2472055 w 2810510"/>
              <a:gd name="connsiteY33" fmla="*/ 773432 h 1384300"/>
              <a:gd name="connsiteX34" fmla="*/ 2573020 w 2810510"/>
              <a:gd name="connsiteY34" fmla="*/ 878205 h 1384300"/>
              <a:gd name="connsiteX35" fmla="*/ 2635250 w 2810510"/>
              <a:gd name="connsiteY35" fmla="*/ 963295 h 1384300"/>
              <a:gd name="connsiteX0" fmla="*/ 2635250 w 2810510"/>
              <a:gd name="connsiteY0" fmla="*/ 963295 h 1384300"/>
              <a:gd name="connsiteX1" fmla="*/ 2689860 w 2810510"/>
              <a:gd name="connsiteY1" fmla="*/ 1055371 h 1384300"/>
              <a:gd name="connsiteX2" fmla="*/ 2725420 w 2810510"/>
              <a:gd name="connsiteY2" fmla="*/ 1074421 h 1384300"/>
              <a:gd name="connsiteX3" fmla="*/ 2752090 w 2810510"/>
              <a:gd name="connsiteY3" fmla="*/ 1162051 h 1384300"/>
              <a:gd name="connsiteX4" fmla="*/ 2746375 w 2810510"/>
              <a:gd name="connsiteY4" fmla="*/ 125730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35002 h 1384300"/>
              <a:gd name="connsiteX32" fmla="*/ 2388235 w 2810510"/>
              <a:gd name="connsiteY32" fmla="*/ 695327 h 1384300"/>
              <a:gd name="connsiteX33" fmla="*/ 2472055 w 2810510"/>
              <a:gd name="connsiteY33" fmla="*/ 773432 h 1384300"/>
              <a:gd name="connsiteX34" fmla="*/ 2573020 w 2810510"/>
              <a:gd name="connsiteY34" fmla="*/ 878205 h 1384300"/>
              <a:gd name="connsiteX35" fmla="*/ 2635250 w 2810510"/>
              <a:gd name="connsiteY35" fmla="*/ 963295 h 1384300"/>
              <a:gd name="connsiteX0" fmla="*/ 2635250 w 2810510"/>
              <a:gd name="connsiteY0" fmla="*/ 963295 h 1384300"/>
              <a:gd name="connsiteX1" fmla="*/ 2689860 w 2810510"/>
              <a:gd name="connsiteY1" fmla="*/ 1055371 h 1384300"/>
              <a:gd name="connsiteX2" fmla="*/ 2720340 w 2810510"/>
              <a:gd name="connsiteY2" fmla="*/ 1107441 h 1384300"/>
              <a:gd name="connsiteX3" fmla="*/ 2752090 w 2810510"/>
              <a:gd name="connsiteY3" fmla="*/ 1162051 h 1384300"/>
              <a:gd name="connsiteX4" fmla="*/ 2746375 w 2810510"/>
              <a:gd name="connsiteY4" fmla="*/ 1257301 h 1384300"/>
              <a:gd name="connsiteX5" fmla="*/ 2731135 w 2810510"/>
              <a:gd name="connsiteY5" fmla="*/ 1384300 h 1384300"/>
              <a:gd name="connsiteX6" fmla="*/ 2799715 w 2810510"/>
              <a:gd name="connsiteY6" fmla="*/ 1236345 h 1384300"/>
              <a:gd name="connsiteX7" fmla="*/ 2810510 w 2810510"/>
              <a:gd name="connsiteY7" fmla="*/ 1120140 h 1384300"/>
              <a:gd name="connsiteX8" fmla="*/ 2756535 w 2810510"/>
              <a:gd name="connsiteY8" fmla="*/ 995680 h 1384300"/>
              <a:gd name="connsiteX9" fmla="*/ 2639060 w 2810510"/>
              <a:gd name="connsiteY9" fmla="*/ 849630 h 1384300"/>
              <a:gd name="connsiteX10" fmla="*/ 2562225 w 2810510"/>
              <a:gd name="connsiteY10" fmla="*/ 778510 h 1384300"/>
              <a:gd name="connsiteX11" fmla="*/ 2500630 w 2810510"/>
              <a:gd name="connsiteY11" fmla="*/ 727710 h 1384300"/>
              <a:gd name="connsiteX12" fmla="*/ 2427605 w 2810510"/>
              <a:gd name="connsiteY12" fmla="*/ 671832 h 1384300"/>
              <a:gd name="connsiteX13" fmla="*/ 2251075 w 2810510"/>
              <a:gd name="connsiteY13" fmla="*/ 561977 h 1384300"/>
              <a:gd name="connsiteX14" fmla="*/ 2066290 w 2810510"/>
              <a:gd name="connsiteY14" fmla="*/ 468632 h 1384300"/>
              <a:gd name="connsiteX15" fmla="*/ 1807210 w 2810510"/>
              <a:gd name="connsiteY15" fmla="*/ 365762 h 1384300"/>
              <a:gd name="connsiteX16" fmla="*/ 1557655 w 2810510"/>
              <a:gd name="connsiteY16" fmla="*/ 280037 h 1384300"/>
              <a:gd name="connsiteX17" fmla="*/ 1355725 w 2810510"/>
              <a:gd name="connsiteY17" fmla="*/ 224792 h 1384300"/>
              <a:gd name="connsiteX18" fmla="*/ 1083310 w 2810510"/>
              <a:gd name="connsiteY18" fmla="*/ 175262 h 1384300"/>
              <a:gd name="connsiteX19" fmla="*/ 871855 w 2810510"/>
              <a:gd name="connsiteY19" fmla="*/ 140972 h 1384300"/>
              <a:gd name="connsiteX20" fmla="*/ 0 w 2810510"/>
              <a:gd name="connsiteY20" fmla="*/ 0 h 1384300"/>
              <a:gd name="connsiteX21" fmla="*/ 309880 w 2810510"/>
              <a:gd name="connsiteY21" fmla="*/ 64772 h 1384300"/>
              <a:gd name="connsiteX22" fmla="*/ 479425 w 2810510"/>
              <a:gd name="connsiteY22" fmla="*/ 97157 h 1384300"/>
              <a:gd name="connsiteX23" fmla="*/ 677545 w 2810510"/>
              <a:gd name="connsiteY23" fmla="*/ 133352 h 1384300"/>
              <a:gd name="connsiteX24" fmla="*/ 852805 w 2810510"/>
              <a:gd name="connsiteY24" fmla="*/ 173357 h 1384300"/>
              <a:gd name="connsiteX25" fmla="*/ 1096645 w 2810510"/>
              <a:gd name="connsiteY25" fmla="*/ 224792 h 1384300"/>
              <a:gd name="connsiteX26" fmla="*/ 1338580 w 2810510"/>
              <a:gd name="connsiteY26" fmla="*/ 276227 h 1384300"/>
              <a:gd name="connsiteX27" fmla="*/ 1561465 w 2810510"/>
              <a:gd name="connsiteY27" fmla="*/ 335282 h 1384300"/>
              <a:gd name="connsiteX28" fmla="*/ 1742440 w 2810510"/>
              <a:gd name="connsiteY28" fmla="*/ 398147 h 1384300"/>
              <a:gd name="connsiteX29" fmla="*/ 1913890 w 2810510"/>
              <a:gd name="connsiteY29" fmla="*/ 462917 h 1384300"/>
              <a:gd name="connsiteX30" fmla="*/ 2113915 w 2810510"/>
              <a:gd name="connsiteY30" fmla="*/ 544832 h 1384300"/>
              <a:gd name="connsiteX31" fmla="*/ 2273935 w 2810510"/>
              <a:gd name="connsiteY31" fmla="*/ 635002 h 1384300"/>
              <a:gd name="connsiteX32" fmla="*/ 2388235 w 2810510"/>
              <a:gd name="connsiteY32" fmla="*/ 695327 h 1384300"/>
              <a:gd name="connsiteX33" fmla="*/ 2472055 w 2810510"/>
              <a:gd name="connsiteY33" fmla="*/ 773432 h 1384300"/>
              <a:gd name="connsiteX34" fmla="*/ 2573020 w 2810510"/>
              <a:gd name="connsiteY34" fmla="*/ 878205 h 1384300"/>
              <a:gd name="connsiteX35" fmla="*/ 2635250 w 2810510"/>
              <a:gd name="connsiteY35" fmla="*/ 963295 h 1384300"/>
              <a:gd name="connsiteX0" fmla="*/ 2635250 w 2810510"/>
              <a:gd name="connsiteY0" fmla="*/ 963295 h 1384300"/>
              <a:gd name="connsiteX1" fmla="*/ 2689860 w 2810510"/>
              <a:gd name="connsiteY1" fmla="*/ 1055371 h 1384300"/>
              <a:gd name="connsiteX2" fmla="*/ 2752090 w 2810510"/>
              <a:gd name="connsiteY2" fmla="*/ 1162051 h 1384300"/>
              <a:gd name="connsiteX3" fmla="*/ 2746375 w 2810510"/>
              <a:gd name="connsiteY3" fmla="*/ 1257301 h 1384300"/>
              <a:gd name="connsiteX4" fmla="*/ 2731135 w 2810510"/>
              <a:gd name="connsiteY4" fmla="*/ 1384300 h 1384300"/>
              <a:gd name="connsiteX5" fmla="*/ 2799715 w 2810510"/>
              <a:gd name="connsiteY5" fmla="*/ 1236345 h 1384300"/>
              <a:gd name="connsiteX6" fmla="*/ 2810510 w 2810510"/>
              <a:gd name="connsiteY6" fmla="*/ 1120140 h 1384300"/>
              <a:gd name="connsiteX7" fmla="*/ 2756535 w 2810510"/>
              <a:gd name="connsiteY7" fmla="*/ 995680 h 1384300"/>
              <a:gd name="connsiteX8" fmla="*/ 2639060 w 2810510"/>
              <a:gd name="connsiteY8" fmla="*/ 849630 h 1384300"/>
              <a:gd name="connsiteX9" fmla="*/ 2562225 w 2810510"/>
              <a:gd name="connsiteY9" fmla="*/ 778510 h 1384300"/>
              <a:gd name="connsiteX10" fmla="*/ 2500630 w 2810510"/>
              <a:gd name="connsiteY10" fmla="*/ 727710 h 1384300"/>
              <a:gd name="connsiteX11" fmla="*/ 2427605 w 2810510"/>
              <a:gd name="connsiteY11" fmla="*/ 671832 h 1384300"/>
              <a:gd name="connsiteX12" fmla="*/ 2251075 w 2810510"/>
              <a:gd name="connsiteY12" fmla="*/ 561977 h 1384300"/>
              <a:gd name="connsiteX13" fmla="*/ 2066290 w 2810510"/>
              <a:gd name="connsiteY13" fmla="*/ 468632 h 1384300"/>
              <a:gd name="connsiteX14" fmla="*/ 1807210 w 2810510"/>
              <a:gd name="connsiteY14" fmla="*/ 365762 h 1384300"/>
              <a:gd name="connsiteX15" fmla="*/ 1557655 w 2810510"/>
              <a:gd name="connsiteY15" fmla="*/ 280037 h 1384300"/>
              <a:gd name="connsiteX16" fmla="*/ 1355725 w 2810510"/>
              <a:gd name="connsiteY16" fmla="*/ 224792 h 1384300"/>
              <a:gd name="connsiteX17" fmla="*/ 1083310 w 2810510"/>
              <a:gd name="connsiteY17" fmla="*/ 17526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77545 w 2810510"/>
              <a:gd name="connsiteY22" fmla="*/ 133352 h 1384300"/>
              <a:gd name="connsiteX23" fmla="*/ 852805 w 2810510"/>
              <a:gd name="connsiteY23" fmla="*/ 173357 h 1384300"/>
              <a:gd name="connsiteX24" fmla="*/ 1096645 w 2810510"/>
              <a:gd name="connsiteY24" fmla="*/ 224792 h 1384300"/>
              <a:gd name="connsiteX25" fmla="*/ 1338580 w 2810510"/>
              <a:gd name="connsiteY25" fmla="*/ 27622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35002 h 1384300"/>
              <a:gd name="connsiteX31" fmla="*/ 2388235 w 2810510"/>
              <a:gd name="connsiteY31" fmla="*/ 695327 h 1384300"/>
              <a:gd name="connsiteX32" fmla="*/ 2472055 w 2810510"/>
              <a:gd name="connsiteY32" fmla="*/ 773432 h 1384300"/>
              <a:gd name="connsiteX33" fmla="*/ 2573020 w 2810510"/>
              <a:gd name="connsiteY33" fmla="*/ 878205 h 1384300"/>
              <a:gd name="connsiteX34" fmla="*/ 2635250 w 2810510"/>
              <a:gd name="connsiteY34" fmla="*/ 963295 h 1384300"/>
              <a:gd name="connsiteX0" fmla="*/ 2635250 w 2810510"/>
              <a:gd name="connsiteY0" fmla="*/ 963295 h 1384300"/>
              <a:gd name="connsiteX1" fmla="*/ 2689860 w 2810510"/>
              <a:gd name="connsiteY1" fmla="*/ 1055371 h 1384300"/>
              <a:gd name="connsiteX2" fmla="*/ 2736850 w 2810510"/>
              <a:gd name="connsiteY2" fmla="*/ 1195071 h 1384300"/>
              <a:gd name="connsiteX3" fmla="*/ 2746375 w 2810510"/>
              <a:gd name="connsiteY3" fmla="*/ 1257301 h 1384300"/>
              <a:gd name="connsiteX4" fmla="*/ 2731135 w 2810510"/>
              <a:gd name="connsiteY4" fmla="*/ 1384300 h 1384300"/>
              <a:gd name="connsiteX5" fmla="*/ 2799715 w 2810510"/>
              <a:gd name="connsiteY5" fmla="*/ 1236345 h 1384300"/>
              <a:gd name="connsiteX6" fmla="*/ 2810510 w 2810510"/>
              <a:gd name="connsiteY6" fmla="*/ 1120140 h 1384300"/>
              <a:gd name="connsiteX7" fmla="*/ 2756535 w 2810510"/>
              <a:gd name="connsiteY7" fmla="*/ 995680 h 1384300"/>
              <a:gd name="connsiteX8" fmla="*/ 2639060 w 2810510"/>
              <a:gd name="connsiteY8" fmla="*/ 849630 h 1384300"/>
              <a:gd name="connsiteX9" fmla="*/ 2562225 w 2810510"/>
              <a:gd name="connsiteY9" fmla="*/ 778510 h 1384300"/>
              <a:gd name="connsiteX10" fmla="*/ 2500630 w 2810510"/>
              <a:gd name="connsiteY10" fmla="*/ 727710 h 1384300"/>
              <a:gd name="connsiteX11" fmla="*/ 2427605 w 2810510"/>
              <a:gd name="connsiteY11" fmla="*/ 671832 h 1384300"/>
              <a:gd name="connsiteX12" fmla="*/ 2251075 w 2810510"/>
              <a:gd name="connsiteY12" fmla="*/ 561977 h 1384300"/>
              <a:gd name="connsiteX13" fmla="*/ 2066290 w 2810510"/>
              <a:gd name="connsiteY13" fmla="*/ 468632 h 1384300"/>
              <a:gd name="connsiteX14" fmla="*/ 1807210 w 2810510"/>
              <a:gd name="connsiteY14" fmla="*/ 365762 h 1384300"/>
              <a:gd name="connsiteX15" fmla="*/ 1557655 w 2810510"/>
              <a:gd name="connsiteY15" fmla="*/ 280037 h 1384300"/>
              <a:gd name="connsiteX16" fmla="*/ 1355725 w 2810510"/>
              <a:gd name="connsiteY16" fmla="*/ 224792 h 1384300"/>
              <a:gd name="connsiteX17" fmla="*/ 1083310 w 2810510"/>
              <a:gd name="connsiteY17" fmla="*/ 17526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77545 w 2810510"/>
              <a:gd name="connsiteY22" fmla="*/ 133352 h 1384300"/>
              <a:gd name="connsiteX23" fmla="*/ 852805 w 2810510"/>
              <a:gd name="connsiteY23" fmla="*/ 173357 h 1384300"/>
              <a:gd name="connsiteX24" fmla="*/ 1096645 w 2810510"/>
              <a:gd name="connsiteY24" fmla="*/ 224792 h 1384300"/>
              <a:gd name="connsiteX25" fmla="*/ 1338580 w 2810510"/>
              <a:gd name="connsiteY25" fmla="*/ 27622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35002 h 1384300"/>
              <a:gd name="connsiteX31" fmla="*/ 2388235 w 2810510"/>
              <a:gd name="connsiteY31" fmla="*/ 695327 h 1384300"/>
              <a:gd name="connsiteX32" fmla="*/ 2472055 w 2810510"/>
              <a:gd name="connsiteY32" fmla="*/ 773432 h 1384300"/>
              <a:gd name="connsiteX33" fmla="*/ 2573020 w 2810510"/>
              <a:gd name="connsiteY33" fmla="*/ 878205 h 1384300"/>
              <a:gd name="connsiteX34" fmla="*/ 2635250 w 2810510"/>
              <a:gd name="connsiteY34" fmla="*/ 963295 h 1384300"/>
              <a:gd name="connsiteX0" fmla="*/ 2635250 w 2810510"/>
              <a:gd name="connsiteY0" fmla="*/ 963295 h 1384300"/>
              <a:gd name="connsiteX1" fmla="*/ 2689860 w 2810510"/>
              <a:gd name="connsiteY1" fmla="*/ 1055371 h 1384300"/>
              <a:gd name="connsiteX2" fmla="*/ 2736850 w 2810510"/>
              <a:gd name="connsiteY2" fmla="*/ 1195071 h 1384300"/>
              <a:gd name="connsiteX3" fmla="*/ 2736215 w 2810510"/>
              <a:gd name="connsiteY3" fmla="*/ 1282701 h 1384300"/>
              <a:gd name="connsiteX4" fmla="*/ 2731135 w 2810510"/>
              <a:gd name="connsiteY4" fmla="*/ 1384300 h 1384300"/>
              <a:gd name="connsiteX5" fmla="*/ 2799715 w 2810510"/>
              <a:gd name="connsiteY5" fmla="*/ 1236345 h 1384300"/>
              <a:gd name="connsiteX6" fmla="*/ 2810510 w 2810510"/>
              <a:gd name="connsiteY6" fmla="*/ 1120140 h 1384300"/>
              <a:gd name="connsiteX7" fmla="*/ 2756535 w 2810510"/>
              <a:gd name="connsiteY7" fmla="*/ 995680 h 1384300"/>
              <a:gd name="connsiteX8" fmla="*/ 2639060 w 2810510"/>
              <a:gd name="connsiteY8" fmla="*/ 849630 h 1384300"/>
              <a:gd name="connsiteX9" fmla="*/ 2562225 w 2810510"/>
              <a:gd name="connsiteY9" fmla="*/ 778510 h 1384300"/>
              <a:gd name="connsiteX10" fmla="*/ 2500630 w 2810510"/>
              <a:gd name="connsiteY10" fmla="*/ 727710 h 1384300"/>
              <a:gd name="connsiteX11" fmla="*/ 2427605 w 2810510"/>
              <a:gd name="connsiteY11" fmla="*/ 671832 h 1384300"/>
              <a:gd name="connsiteX12" fmla="*/ 2251075 w 2810510"/>
              <a:gd name="connsiteY12" fmla="*/ 561977 h 1384300"/>
              <a:gd name="connsiteX13" fmla="*/ 2066290 w 2810510"/>
              <a:gd name="connsiteY13" fmla="*/ 468632 h 1384300"/>
              <a:gd name="connsiteX14" fmla="*/ 1807210 w 2810510"/>
              <a:gd name="connsiteY14" fmla="*/ 365762 h 1384300"/>
              <a:gd name="connsiteX15" fmla="*/ 1557655 w 2810510"/>
              <a:gd name="connsiteY15" fmla="*/ 280037 h 1384300"/>
              <a:gd name="connsiteX16" fmla="*/ 1355725 w 2810510"/>
              <a:gd name="connsiteY16" fmla="*/ 224792 h 1384300"/>
              <a:gd name="connsiteX17" fmla="*/ 1083310 w 2810510"/>
              <a:gd name="connsiteY17" fmla="*/ 175262 h 1384300"/>
              <a:gd name="connsiteX18" fmla="*/ 871855 w 2810510"/>
              <a:gd name="connsiteY18" fmla="*/ 140972 h 1384300"/>
              <a:gd name="connsiteX19" fmla="*/ 0 w 2810510"/>
              <a:gd name="connsiteY19" fmla="*/ 0 h 1384300"/>
              <a:gd name="connsiteX20" fmla="*/ 309880 w 2810510"/>
              <a:gd name="connsiteY20" fmla="*/ 64772 h 1384300"/>
              <a:gd name="connsiteX21" fmla="*/ 479425 w 2810510"/>
              <a:gd name="connsiteY21" fmla="*/ 97157 h 1384300"/>
              <a:gd name="connsiteX22" fmla="*/ 677545 w 2810510"/>
              <a:gd name="connsiteY22" fmla="*/ 133352 h 1384300"/>
              <a:gd name="connsiteX23" fmla="*/ 852805 w 2810510"/>
              <a:gd name="connsiteY23" fmla="*/ 173357 h 1384300"/>
              <a:gd name="connsiteX24" fmla="*/ 1096645 w 2810510"/>
              <a:gd name="connsiteY24" fmla="*/ 224792 h 1384300"/>
              <a:gd name="connsiteX25" fmla="*/ 1338580 w 2810510"/>
              <a:gd name="connsiteY25" fmla="*/ 276227 h 1384300"/>
              <a:gd name="connsiteX26" fmla="*/ 1561465 w 2810510"/>
              <a:gd name="connsiteY26" fmla="*/ 335282 h 1384300"/>
              <a:gd name="connsiteX27" fmla="*/ 1742440 w 2810510"/>
              <a:gd name="connsiteY27" fmla="*/ 398147 h 1384300"/>
              <a:gd name="connsiteX28" fmla="*/ 1913890 w 2810510"/>
              <a:gd name="connsiteY28" fmla="*/ 462917 h 1384300"/>
              <a:gd name="connsiteX29" fmla="*/ 2113915 w 2810510"/>
              <a:gd name="connsiteY29" fmla="*/ 544832 h 1384300"/>
              <a:gd name="connsiteX30" fmla="*/ 2273935 w 2810510"/>
              <a:gd name="connsiteY30" fmla="*/ 635002 h 1384300"/>
              <a:gd name="connsiteX31" fmla="*/ 2388235 w 2810510"/>
              <a:gd name="connsiteY31" fmla="*/ 695327 h 1384300"/>
              <a:gd name="connsiteX32" fmla="*/ 2472055 w 2810510"/>
              <a:gd name="connsiteY32" fmla="*/ 773432 h 1384300"/>
              <a:gd name="connsiteX33" fmla="*/ 2573020 w 2810510"/>
              <a:gd name="connsiteY33" fmla="*/ 878205 h 1384300"/>
              <a:gd name="connsiteX34" fmla="*/ 2635250 w 2810510"/>
              <a:gd name="connsiteY34" fmla="*/ 963295 h 1384300"/>
              <a:gd name="connsiteX0" fmla="*/ 2635250 w 2810510"/>
              <a:gd name="connsiteY0" fmla="*/ 963295 h 1414780"/>
              <a:gd name="connsiteX1" fmla="*/ 2689860 w 2810510"/>
              <a:gd name="connsiteY1" fmla="*/ 1055371 h 1414780"/>
              <a:gd name="connsiteX2" fmla="*/ 2736850 w 2810510"/>
              <a:gd name="connsiteY2" fmla="*/ 119507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73357 h 1414780"/>
              <a:gd name="connsiteX24" fmla="*/ 1096645 w 2810510"/>
              <a:gd name="connsiteY24" fmla="*/ 224792 h 1414780"/>
              <a:gd name="connsiteX25" fmla="*/ 1338580 w 2810510"/>
              <a:gd name="connsiteY25" fmla="*/ 276227 h 1414780"/>
              <a:gd name="connsiteX26" fmla="*/ 1561465 w 2810510"/>
              <a:gd name="connsiteY26" fmla="*/ 335282 h 1414780"/>
              <a:gd name="connsiteX27" fmla="*/ 1742440 w 2810510"/>
              <a:gd name="connsiteY27" fmla="*/ 398147 h 1414780"/>
              <a:gd name="connsiteX28" fmla="*/ 1913890 w 2810510"/>
              <a:gd name="connsiteY28" fmla="*/ 462917 h 1414780"/>
              <a:gd name="connsiteX29" fmla="*/ 2113915 w 2810510"/>
              <a:gd name="connsiteY29" fmla="*/ 544832 h 1414780"/>
              <a:gd name="connsiteX30" fmla="*/ 2273935 w 2810510"/>
              <a:gd name="connsiteY30" fmla="*/ 635002 h 1414780"/>
              <a:gd name="connsiteX31" fmla="*/ 2388235 w 2810510"/>
              <a:gd name="connsiteY31" fmla="*/ 695327 h 1414780"/>
              <a:gd name="connsiteX32" fmla="*/ 2472055 w 2810510"/>
              <a:gd name="connsiteY32" fmla="*/ 77343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36850 w 2810510"/>
              <a:gd name="connsiteY2" fmla="*/ 119507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73357 h 1414780"/>
              <a:gd name="connsiteX24" fmla="*/ 1096645 w 2810510"/>
              <a:gd name="connsiteY24" fmla="*/ 224792 h 1414780"/>
              <a:gd name="connsiteX25" fmla="*/ 1338580 w 2810510"/>
              <a:gd name="connsiteY25" fmla="*/ 276227 h 1414780"/>
              <a:gd name="connsiteX26" fmla="*/ 1561465 w 2810510"/>
              <a:gd name="connsiteY26" fmla="*/ 335282 h 1414780"/>
              <a:gd name="connsiteX27" fmla="*/ 1742440 w 2810510"/>
              <a:gd name="connsiteY27" fmla="*/ 398147 h 1414780"/>
              <a:gd name="connsiteX28" fmla="*/ 1913890 w 2810510"/>
              <a:gd name="connsiteY28" fmla="*/ 462917 h 1414780"/>
              <a:gd name="connsiteX29" fmla="*/ 2113915 w 2810510"/>
              <a:gd name="connsiteY29" fmla="*/ 544832 h 1414780"/>
              <a:gd name="connsiteX30" fmla="*/ 2273935 w 2810510"/>
              <a:gd name="connsiteY30" fmla="*/ 635002 h 1414780"/>
              <a:gd name="connsiteX31" fmla="*/ 2388235 w 2810510"/>
              <a:gd name="connsiteY31" fmla="*/ 710567 h 1414780"/>
              <a:gd name="connsiteX32" fmla="*/ 2472055 w 2810510"/>
              <a:gd name="connsiteY32" fmla="*/ 77343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36850 w 2810510"/>
              <a:gd name="connsiteY2" fmla="*/ 119507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73357 h 1414780"/>
              <a:gd name="connsiteX24" fmla="*/ 1096645 w 2810510"/>
              <a:gd name="connsiteY24" fmla="*/ 224792 h 1414780"/>
              <a:gd name="connsiteX25" fmla="*/ 1338580 w 2810510"/>
              <a:gd name="connsiteY25" fmla="*/ 276227 h 1414780"/>
              <a:gd name="connsiteX26" fmla="*/ 1561465 w 2810510"/>
              <a:gd name="connsiteY26" fmla="*/ 335282 h 1414780"/>
              <a:gd name="connsiteX27" fmla="*/ 1742440 w 2810510"/>
              <a:gd name="connsiteY27" fmla="*/ 398147 h 1414780"/>
              <a:gd name="connsiteX28" fmla="*/ 1913890 w 2810510"/>
              <a:gd name="connsiteY28" fmla="*/ 462917 h 1414780"/>
              <a:gd name="connsiteX29" fmla="*/ 2113915 w 2810510"/>
              <a:gd name="connsiteY29" fmla="*/ 544832 h 1414780"/>
              <a:gd name="connsiteX30" fmla="*/ 2273935 w 2810510"/>
              <a:gd name="connsiteY30" fmla="*/ 635002 h 1414780"/>
              <a:gd name="connsiteX31" fmla="*/ 2388235 w 2810510"/>
              <a:gd name="connsiteY31" fmla="*/ 710567 h 1414780"/>
              <a:gd name="connsiteX32" fmla="*/ 2472055 w 2810510"/>
              <a:gd name="connsiteY32" fmla="*/ 77851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36850 w 2810510"/>
              <a:gd name="connsiteY2" fmla="*/ 119507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73357 h 1414780"/>
              <a:gd name="connsiteX24" fmla="*/ 1096645 w 2810510"/>
              <a:gd name="connsiteY24" fmla="*/ 224792 h 1414780"/>
              <a:gd name="connsiteX25" fmla="*/ 1338580 w 2810510"/>
              <a:gd name="connsiteY25" fmla="*/ 276227 h 1414780"/>
              <a:gd name="connsiteX26" fmla="*/ 1561465 w 2810510"/>
              <a:gd name="connsiteY26" fmla="*/ 335282 h 1414780"/>
              <a:gd name="connsiteX27" fmla="*/ 1742440 w 2810510"/>
              <a:gd name="connsiteY27" fmla="*/ 398147 h 1414780"/>
              <a:gd name="connsiteX28" fmla="*/ 1913890 w 2810510"/>
              <a:gd name="connsiteY28" fmla="*/ 462917 h 1414780"/>
              <a:gd name="connsiteX29" fmla="*/ 2113915 w 2810510"/>
              <a:gd name="connsiteY29" fmla="*/ 544832 h 1414780"/>
              <a:gd name="connsiteX30" fmla="*/ 2273935 w 2810510"/>
              <a:gd name="connsiteY30" fmla="*/ 645162 h 1414780"/>
              <a:gd name="connsiteX31" fmla="*/ 2388235 w 2810510"/>
              <a:gd name="connsiteY31" fmla="*/ 710567 h 1414780"/>
              <a:gd name="connsiteX32" fmla="*/ 2472055 w 2810510"/>
              <a:gd name="connsiteY32" fmla="*/ 77851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36850 w 2810510"/>
              <a:gd name="connsiteY2" fmla="*/ 119507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73357 h 1414780"/>
              <a:gd name="connsiteX24" fmla="*/ 1096645 w 2810510"/>
              <a:gd name="connsiteY24" fmla="*/ 224792 h 1414780"/>
              <a:gd name="connsiteX25" fmla="*/ 1338580 w 2810510"/>
              <a:gd name="connsiteY25" fmla="*/ 276227 h 1414780"/>
              <a:gd name="connsiteX26" fmla="*/ 1561465 w 2810510"/>
              <a:gd name="connsiteY26" fmla="*/ 335282 h 1414780"/>
              <a:gd name="connsiteX27" fmla="*/ 1742440 w 2810510"/>
              <a:gd name="connsiteY27" fmla="*/ 398147 h 1414780"/>
              <a:gd name="connsiteX28" fmla="*/ 1913890 w 2810510"/>
              <a:gd name="connsiteY28" fmla="*/ 462917 h 1414780"/>
              <a:gd name="connsiteX29" fmla="*/ 2116455 w 2810510"/>
              <a:gd name="connsiteY29" fmla="*/ 557532 h 1414780"/>
              <a:gd name="connsiteX30" fmla="*/ 2273935 w 2810510"/>
              <a:gd name="connsiteY30" fmla="*/ 645162 h 1414780"/>
              <a:gd name="connsiteX31" fmla="*/ 2388235 w 2810510"/>
              <a:gd name="connsiteY31" fmla="*/ 710567 h 1414780"/>
              <a:gd name="connsiteX32" fmla="*/ 2472055 w 2810510"/>
              <a:gd name="connsiteY32" fmla="*/ 77851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29230 w 2810510"/>
              <a:gd name="connsiteY2" fmla="*/ 117983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73357 h 1414780"/>
              <a:gd name="connsiteX24" fmla="*/ 1096645 w 2810510"/>
              <a:gd name="connsiteY24" fmla="*/ 224792 h 1414780"/>
              <a:gd name="connsiteX25" fmla="*/ 1338580 w 2810510"/>
              <a:gd name="connsiteY25" fmla="*/ 276227 h 1414780"/>
              <a:gd name="connsiteX26" fmla="*/ 1561465 w 2810510"/>
              <a:gd name="connsiteY26" fmla="*/ 335282 h 1414780"/>
              <a:gd name="connsiteX27" fmla="*/ 1742440 w 2810510"/>
              <a:gd name="connsiteY27" fmla="*/ 398147 h 1414780"/>
              <a:gd name="connsiteX28" fmla="*/ 1913890 w 2810510"/>
              <a:gd name="connsiteY28" fmla="*/ 462917 h 1414780"/>
              <a:gd name="connsiteX29" fmla="*/ 2116455 w 2810510"/>
              <a:gd name="connsiteY29" fmla="*/ 557532 h 1414780"/>
              <a:gd name="connsiteX30" fmla="*/ 2273935 w 2810510"/>
              <a:gd name="connsiteY30" fmla="*/ 645162 h 1414780"/>
              <a:gd name="connsiteX31" fmla="*/ 2388235 w 2810510"/>
              <a:gd name="connsiteY31" fmla="*/ 710567 h 1414780"/>
              <a:gd name="connsiteX32" fmla="*/ 2472055 w 2810510"/>
              <a:gd name="connsiteY32" fmla="*/ 77851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29230 w 2810510"/>
              <a:gd name="connsiteY2" fmla="*/ 117983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67642 h 1414780"/>
              <a:gd name="connsiteX24" fmla="*/ 1096645 w 2810510"/>
              <a:gd name="connsiteY24" fmla="*/ 224792 h 1414780"/>
              <a:gd name="connsiteX25" fmla="*/ 1338580 w 2810510"/>
              <a:gd name="connsiteY25" fmla="*/ 276227 h 1414780"/>
              <a:gd name="connsiteX26" fmla="*/ 1561465 w 2810510"/>
              <a:gd name="connsiteY26" fmla="*/ 335282 h 1414780"/>
              <a:gd name="connsiteX27" fmla="*/ 1742440 w 2810510"/>
              <a:gd name="connsiteY27" fmla="*/ 398147 h 1414780"/>
              <a:gd name="connsiteX28" fmla="*/ 1913890 w 2810510"/>
              <a:gd name="connsiteY28" fmla="*/ 462917 h 1414780"/>
              <a:gd name="connsiteX29" fmla="*/ 2116455 w 2810510"/>
              <a:gd name="connsiteY29" fmla="*/ 557532 h 1414780"/>
              <a:gd name="connsiteX30" fmla="*/ 2273935 w 2810510"/>
              <a:gd name="connsiteY30" fmla="*/ 645162 h 1414780"/>
              <a:gd name="connsiteX31" fmla="*/ 2388235 w 2810510"/>
              <a:gd name="connsiteY31" fmla="*/ 710567 h 1414780"/>
              <a:gd name="connsiteX32" fmla="*/ 2472055 w 2810510"/>
              <a:gd name="connsiteY32" fmla="*/ 77851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29230 w 2810510"/>
              <a:gd name="connsiteY2" fmla="*/ 117983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67642 h 1414780"/>
              <a:gd name="connsiteX24" fmla="*/ 1096645 w 2810510"/>
              <a:gd name="connsiteY24" fmla="*/ 213362 h 1414780"/>
              <a:gd name="connsiteX25" fmla="*/ 1338580 w 2810510"/>
              <a:gd name="connsiteY25" fmla="*/ 276227 h 1414780"/>
              <a:gd name="connsiteX26" fmla="*/ 1561465 w 2810510"/>
              <a:gd name="connsiteY26" fmla="*/ 335282 h 1414780"/>
              <a:gd name="connsiteX27" fmla="*/ 1742440 w 2810510"/>
              <a:gd name="connsiteY27" fmla="*/ 398147 h 1414780"/>
              <a:gd name="connsiteX28" fmla="*/ 1913890 w 2810510"/>
              <a:gd name="connsiteY28" fmla="*/ 462917 h 1414780"/>
              <a:gd name="connsiteX29" fmla="*/ 2116455 w 2810510"/>
              <a:gd name="connsiteY29" fmla="*/ 557532 h 1414780"/>
              <a:gd name="connsiteX30" fmla="*/ 2273935 w 2810510"/>
              <a:gd name="connsiteY30" fmla="*/ 645162 h 1414780"/>
              <a:gd name="connsiteX31" fmla="*/ 2388235 w 2810510"/>
              <a:gd name="connsiteY31" fmla="*/ 710567 h 1414780"/>
              <a:gd name="connsiteX32" fmla="*/ 2472055 w 2810510"/>
              <a:gd name="connsiteY32" fmla="*/ 77851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29230 w 2810510"/>
              <a:gd name="connsiteY2" fmla="*/ 117983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67642 h 1414780"/>
              <a:gd name="connsiteX24" fmla="*/ 1096645 w 2810510"/>
              <a:gd name="connsiteY24" fmla="*/ 213362 h 1414780"/>
              <a:gd name="connsiteX25" fmla="*/ 1344295 w 2810510"/>
              <a:gd name="connsiteY25" fmla="*/ 260987 h 1414780"/>
              <a:gd name="connsiteX26" fmla="*/ 1561465 w 2810510"/>
              <a:gd name="connsiteY26" fmla="*/ 335282 h 1414780"/>
              <a:gd name="connsiteX27" fmla="*/ 1742440 w 2810510"/>
              <a:gd name="connsiteY27" fmla="*/ 398147 h 1414780"/>
              <a:gd name="connsiteX28" fmla="*/ 1913890 w 2810510"/>
              <a:gd name="connsiteY28" fmla="*/ 462917 h 1414780"/>
              <a:gd name="connsiteX29" fmla="*/ 2116455 w 2810510"/>
              <a:gd name="connsiteY29" fmla="*/ 557532 h 1414780"/>
              <a:gd name="connsiteX30" fmla="*/ 2273935 w 2810510"/>
              <a:gd name="connsiteY30" fmla="*/ 645162 h 1414780"/>
              <a:gd name="connsiteX31" fmla="*/ 2388235 w 2810510"/>
              <a:gd name="connsiteY31" fmla="*/ 710567 h 1414780"/>
              <a:gd name="connsiteX32" fmla="*/ 2472055 w 2810510"/>
              <a:gd name="connsiteY32" fmla="*/ 77851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29230 w 2810510"/>
              <a:gd name="connsiteY2" fmla="*/ 117983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67642 h 1414780"/>
              <a:gd name="connsiteX24" fmla="*/ 1096645 w 2810510"/>
              <a:gd name="connsiteY24" fmla="*/ 213362 h 1414780"/>
              <a:gd name="connsiteX25" fmla="*/ 1344295 w 2810510"/>
              <a:gd name="connsiteY25" fmla="*/ 260987 h 1414780"/>
              <a:gd name="connsiteX26" fmla="*/ 1563370 w 2810510"/>
              <a:gd name="connsiteY26" fmla="*/ 321947 h 1414780"/>
              <a:gd name="connsiteX27" fmla="*/ 1742440 w 2810510"/>
              <a:gd name="connsiteY27" fmla="*/ 398147 h 1414780"/>
              <a:gd name="connsiteX28" fmla="*/ 1913890 w 2810510"/>
              <a:gd name="connsiteY28" fmla="*/ 462917 h 1414780"/>
              <a:gd name="connsiteX29" fmla="*/ 2116455 w 2810510"/>
              <a:gd name="connsiteY29" fmla="*/ 557532 h 1414780"/>
              <a:gd name="connsiteX30" fmla="*/ 2273935 w 2810510"/>
              <a:gd name="connsiteY30" fmla="*/ 645162 h 1414780"/>
              <a:gd name="connsiteX31" fmla="*/ 2388235 w 2810510"/>
              <a:gd name="connsiteY31" fmla="*/ 710567 h 1414780"/>
              <a:gd name="connsiteX32" fmla="*/ 2472055 w 2810510"/>
              <a:gd name="connsiteY32" fmla="*/ 77851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29230 w 2810510"/>
              <a:gd name="connsiteY2" fmla="*/ 117983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67642 h 1414780"/>
              <a:gd name="connsiteX24" fmla="*/ 1096645 w 2810510"/>
              <a:gd name="connsiteY24" fmla="*/ 213362 h 1414780"/>
              <a:gd name="connsiteX25" fmla="*/ 1344295 w 2810510"/>
              <a:gd name="connsiteY25" fmla="*/ 260987 h 1414780"/>
              <a:gd name="connsiteX26" fmla="*/ 1563370 w 2810510"/>
              <a:gd name="connsiteY26" fmla="*/ 321947 h 1414780"/>
              <a:gd name="connsiteX27" fmla="*/ 1742440 w 2810510"/>
              <a:gd name="connsiteY27" fmla="*/ 388622 h 1414780"/>
              <a:gd name="connsiteX28" fmla="*/ 1913890 w 2810510"/>
              <a:gd name="connsiteY28" fmla="*/ 462917 h 1414780"/>
              <a:gd name="connsiteX29" fmla="*/ 2116455 w 2810510"/>
              <a:gd name="connsiteY29" fmla="*/ 557532 h 1414780"/>
              <a:gd name="connsiteX30" fmla="*/ 2273935 w 2810510"/>
              <a:gd name="connsiteY30" fmla="*/ 645162 h 1414780"/>
              <a:gd name="connsiteX31" fmla="*/ 2388235 w 2810510"/>
              <a:gd name="connsiteY31" fmla="*/ 710567 h 1414780"/>
              <a:gd name="connsiteX32" fmla="*/ 2472055 w 2810510"/>
              <a:gd name="connsiteY32" fmla="*/ 778512 h 1414780"/>
              <a:gd name="connsiteX33" fmla="*/ 2573020 w 2810510"/>
              <a:gd name="connsiteY33" fmla="*/ 878205 h 1414780"/>
              <a:gd name="connsiteX34" fmla="*/ 2635250 w 2810510"/>
              <a:gd name="connsiteY34" fmla="*/ 963295 h 1414780"/>
              <a:gd name="connsiteX0" fmla="*/ 2635250 w 2810510"/>
              <a:gd name="connsiteY0" fmla="*/ 963295 h 1414780"/>
              <a:gd name="connsiteX1" fmla="*/ 2689860 w 2810510"/>
              <a:gd name="connsiteY1" fmla="*/ 1055371 h 1414780"/>
              <a:gd name="connsiteX2" fmla="*/ 2729230 w 2810510"/>
              <a:gd name="connsiteY2" fmla="*/ 1179831 h 1414780"/>
              <a:gd name="connsiteX3" fmla="*/ 2736215 w 2810510"/>
              <a:gd name="connsiteY3" fmla="*/ 1282701 h 1414780"/>
              <a:gd name="connsiteX4" fmla="*/ 2715895 w 2810510"/>
              <a:gd name="connsiteY4" fmla="*/ 1414780 h 1414780"/>
              <a:gd name="connsiteX5" fmla="*/ 2799715 w 2810510"/>
              <a:gd name="connsiteY5" fmla="*/ 1236345 h 1414780"/>
              <a:gd name="connsiteX6" fmla="*/ 2810510 w 2810510"/>
              <a:gd name="connsiteY6" fmla="*/ 1120140 h 1414780"/>
              <a:gd name="connsiteX7" fmla="*/ 2756535 w 2810510"/>
              <a:gd name="connsiteY7" fmla="*/ 995680 h 1414780"/>
              <a:gd name="connsiteX8" fmla="*/ 2639060 w 2810510"/>
              <a:gd name="connsiteY8" fmla="*/ 849630 h 1414780"/>
              <a:gd name="connsiteX9" fmla="*/ 2562225 w 2810510"/>
              <a:gd name="connsiteY9" fmla="*/ 778510 h 1414780"/>
              <a:gd name="connsiteX10" fmla="*/ 2500630 w 2810510"/>
              <a:gd name="connsiteY10" fmla="*/ 727710 h 1414780"/>
              <a:gd name="connsiteX11" fmla="*/ 2427605 w 2810510"/>
              <a:gd name="connsiteY11" fmla="*/ 671832 h 1414780"/>
              <a:gd name="connsiteX12" fmla="*/ 2251075 w 2810510"/>
              <a:gd name="connsiteY12" fmla="*/ 561977 h 1414780"/>
              <a:gd name="connsiteX13" fmla="*/ 2066290 w 2810510"/>
              <a:gd name="connsiteY13" fmla="*/ 468632 h 1414780"/>
              <a:gd name="connsiteX14" fmla="*/ 1807210 w 2810510"/>
              <a:gd name="connsiteY14" fmla="*/ 365762 h 1414780"/>
              <a:gd name="connsiteX15" fmla="*/ 1557655 w 2810510"/>
              <a:gd name="connsiteY15" fmla="*/ 280037 h 1414780"/>
              <a:gd name="connsiteX16" fmla="*/ 1355725 w 2810510"/>
              <a:gd name="connsiteY16" fmla="*/ 224792 h 1414780"/>
              <a:gd name="connsiteX17" fmla="*/ 1083310 w 2810510"/>
              <a:gd name="connsiteY17" fmla="*/ 175262 h 1414780"/>
              <a:gd name="connsiteX18" fmla="*/ 871855 w 2810510"/>
              <a:gd name="connsiteY18" fmla="*/ 140972 h 1414780"/>
              <a:gd name="connsiteX19" fmla="*/ 0 w 2810510"/>
              <a:gd name="connsiteY19" fmla="*/ 0 h 1414780"/>
              <a:gd name="connsiteX20" fmla="*/ 309880 w 2810510"/>
              <a:gd name="connsiteY20" fmla="*/ 64772 h 1414780"/>
              <a:gd name="connsiteX21" fmla="*/ 479425 w 2810510"/>
              <a:gd name="connsiteY21" fmla="*/ 97157 h 1414780"/>
              <a:gd name="connsiteX22" fmla="*/ 677545 w 2810510"/>
              <a:gd name="connsiteY22" fmla="*/ 133352 h 1414780"/>
              <a:gd name="connsiteX23" fmla="*/ 852805 w 2810510"/>
              <a:gd name="connsiteY23" fmla="*/ 167642 h 1414780"/>
              <a:gd name="connsiteX24" fmla="*/ 1096645 w 2810510"/>
              <a:gd name="connsiteY24" fmla="*/ 213362 h 1414780"/>
              <a:gd name="connsiteX25" fmla="*/ 1344295 w 2810510"/>
              <a:gd name="connsiteY25" fmla="*/ 260987 h 1414780"/>
              <a:gd name="connsiteX26" fmla="*/ 1563370 w 2810510"/>
              <a:gd name="connsiteY26" fmla="*/ 321947 h 1414780"/>
              <a:gd name="connsiteX27" fmla="*/ 1742440 w 2810510"/>
              <a:gd name="connsiteY27" fmla="*/ 388622 h 1414780"/>
              <a:gd name="connsiteX28" fmla="*/ 1931035 w 2810510"/>
              <a:gd name="connsiteY28" fmla="*/ 461012 h 1414780"/>
              <a:gd name="connsiteX29" fmla="*/ 2116455 w 2810510"/>
              <a:gd name="connsiteY29" fmla="*/ 557532 h 1414780"/>
              <a:gd name="connsiteX30" fmla="*/ 2273935 w 2810510"/>
              <a:gd name="connsiteY30" fmla="*/ 645162 h 1414780"/>
              <a:gd name="connsiteX31" fmla="*/ 2388235 w 2810510"/>
              <a:gd name="connsiteY31" fmla="*/ 710567 h 1414780"/>
              <a:gd name="connsiteX32" fmla="*/ 2472055 w 2810510"/>
              <a:gd name="connsiteY32" fmla="*/ 778512 h 1414780"/>
              <a:gd name="connsiteX33" fmla="*/ 2573020 w 2810510"/>
              <a:gd name="connsiteY33" fmla="*/ 878205 h 1414780"/>
              <a:gd name="connsiteX34" fmla="*/ 2635250 w 2810510"/>
              <a:gd name="connsiteY34" fmla="*/ 963295 h 141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10510" h="1414780">
                <a:moveTo>
                  <a:pt x="2635250" y="963295"/>
                </a:moveTo>
                <a:lnTo>
                  <a:pt x="2689860" y="1055371"/>
                </a:lnTo>
                <a:lnTo>
                  <a:pt x="2729230" y="1179831"/>
                </a:lnTo>
                <a:cubicBezTo>
                  <a:pt x="2729018" y="1209041"/>
                  <a:pt x="2736427" y="1253491"/>
                  <a:pt x="2736215" y="1282701"/>
                </a:cubicBezTo>
                <a:lnTo>
                  <a:pt x="2715895" y="1414780"/>
                </a:lnTo>
                <a:lnTo>
                  <a:pt x="2799715" y="1236345"/>
                </a:lnTo>
                <a:lnTo>
                  <a:pt x="2810510" y="1120140"/>
                </a:lnTo>
                <a:lnTo>
                  <a:pt x="2756535" y="995680"/>
                </a:lnTo>
                <a:lnTo>
                  <a:pt x="2639060" y="849630"/>
                </a:lnTo>
                <a:lnTo>
                  <a:pt x="2562225" y="778510"/>
                </a:lnTo>
                <a:lnTo>
                  <a:pt x="2500630" y="727710"/>
                </a:lnTo>
                <a:lnTo>
                  <a:pt x="2427605" y="671832"/>
                </a:lnTo>
                <a:lnTo>
                  <a:pt x="2251075" y="561977"/>
                </a:lnTo>
                <a:lnTo>
                  <a:pt x="2066290" y="468632"/>
                </a:lnTo>
                <a:lnTo>
                  <a:pt x="1807210" y="365762"/>
                </a:lnTo>
                <a:lnTo>
                  <a:pt x="1557655" y="280037"/>
                </a:lnTo>
                <a:lnTo>
                  <a:pt x="1355725" y="224792"/>
                </a:lnTo>
                <a:lnTo>
                  <a:pt x="1083310" y="175262"/>
                </a:lnTo>
                <a:lnTo>
                  <a:pt x="871855" y="140972"/>
                </a:lnTo>
                <a:lnTo>
                  <a:pt x="0" y="0"/>
                </a:lnTo>
                <a:lnTo>
                  <a:pt x="309880" y="64772"/>
                </a:lnTo>
                <a:lnTo>
                  <a:pt x="479425" y="97157"/>
                </a:lnTo>
                <a:lnTo>
                  <a:pt x="677545" y="133352"/>
                </a:lnTo>
                <a:lnTo>
                  <a:pt x="852805" y="167642"/>
                </a:lnTo>
                <a:lnTo>
                  <a:pt x="1096645" y="213362"/>
                </a:lnTo>
                <a:lnTo>
                  <a:pt x="1344295" y="260987"/>
                </a:lnTo>
                <a:lnTo>
                  <a:pt x="1563370" y="321947"/>
                </a:lnTo>
                <a:lnTo>
                  <a:pt x="1742440" y="388622"/>
                </a:lnTo>
                <a:lnTo>
                  <a:pt x="1931035" y="461012"/>
                </a:lnTo>
                <a:lnTo>
                  <a:pt x="2116455" y="557532"/>
                </a:lnTo>
                <a:lnTo>
                  <a:pt x="2273935" y="645162"/>
                </a:lnTo>
                <a:lnTo>
                  <a:pt x="2388235" y="710567"/>
                </a:lnTo>
                <a:lnTo>
                  <a:pt x="2472055" y="778512"/>
                </a:lnTo>
                <a:lnTo>
                  <a:pt x="2573020" y="878205"/>
                </a:lnTo>
                <a:lnTo>
                  <a:pt x="2635250" y="963295"/>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矢印コネクタ 142">
            <a:extLst>
              <a:ext uri="{FF2B5EF4-FFF2-40B4-BE49-F238E27FC236}">
                <a16:creationId xmlns:a16="http://schemas.microsoft.com/office/drawing/2014/main" id="{2F09FAF4-0FC6-476C-A9FF-8FB0ED9F2FB9}"/>
              </a:ext>
            </a:extLst>
          </p:cNvPr>
          <p:cNvCxnSpPr>
            <a:cxnSpLocks/>
          </p:cNvCxnSpPr>
          <p:nvPr/>
        </p:nvCxnSpPr>
        <p:spPr>
          <a:xfrm>
            <a:off x="4672990" y="1125692"/>
            <a:ext cx="361485" cy="317470"/>
          </a:xfrm>
          <a:prstGeom prst="straightConnector1">
            <a:avLst/>
          </a:prstGeom>
          <a:ln w="63500">
            <a:solidFill>
              <a:srgbClr val="FFC000"/>
            </a:solidFill>
            <a:tailEnd type="triangle" w="med" len="med"/>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146" name="直線矢印コネクタ 145">
            <a:extLst>
              <a:ext uri="{FF2B5EF4-FFF2-40B4-BE49-F238E27FC236}">
                <a16:creationId xmlns:a16="http://schemas.microsoft.com/office/drawing/2014/main" id="{CC9B76EF-6CDD-4F8F-8DC5-6081F3B074E1}"/>
              </a:ext>
            </a:extLst>
          </p:cNvPr>
          <p:cNvCxnSpPr>
            <a:cxnSpLocks/>
          </p:cNvCxnSpPr>
          <p:nvPr/>
        </p:nvCxnSpPr>
        <p:spPr>
          <a:xfrm rot="10500000" flipH="1">
            <a:off x="4912341" y="2412043"/>
            <a:ext cx="394085" cy="188198"/>
          </a:xfrm>
          <a:prstGeom prst="straightConnector1">
            <a:avLst/>
          </a:prstGeom>
          <a:ln w="63500">
            <a:solidFill>
              <a:srgbClr val="FFC000"/>
            </a:solidFill>
            <a:tailEnd type="triangle" w="med" len="med"/>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147" name="直線矢印コネクタ 146">
            <a:extLst>
              <a:ext uri="{FF2B5EF4-FFF2-40B4-BE49-F238E27FC236}">
                <a16:creationId xmlns:a16="http://schemas.microsoft.com/office/drawing/2014/main" id="{3D3731BC-AB26-4618-8675-EDA25FDEC9BB}"/>
              </a:ext>
            </a:extLst>
          </p:cNvPr>
          <p:cNvCxnSpPr>
            <a:cxnSpLocks/>
          </p:cNvCxnSpPr>
          <p:nvPr/>
        </p:nvCxnSpPr>
        <p:spPr>
          <a:xfrm flipH="1" flipV="1">
            <a:off x="8599452" y="2611953"/>
            <a:ext cx="84936" cy="326665"/>
          </a:xfrm>
          <a:prstGeom prst="straightConnector1">
            <a:avLst/>
          </a:prstGeom>
          <a:ln w="63500">
            <a:solidFill>
              <a:srgbClr val="FFC000"/>
            </a:solidFill>
            <a:tailEnd type="triangle" w="med" len="med"/>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148" name="楕円 147">
            <a:extLst>
              <a:ext uri="{FF2B5EF4-FFF2-40B4-BE49-F238E27FC236}">
                <a16:creationId xmlns:a16="http://schemas.microsoft.com/office/drawing/2014/main" id="{918677FB-9F73-4956-BA8B-FBE85E70DB0C}"/>
              </a:ext>
            </a:extLst>
          </p:cNvPr>
          <p:cNvSpPr>
            <a:spLocks noChangeAspect="1"/>
          </p:cNvSpPr>
          <p:nvPr/>
        </p:nvSpPr>
        <p:spPr>
          <a:xfrm>
            <a:off x="8311645" y="2957140"/>
            <a:ext cx="216000" cy="216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accent2"/>
                </a:solidFill>
                <a:latin typeface="BIZ UDPゴシック" panose="020B0400000000000000" pitchFamily="50" charset="-128"/>
                <a:ea typeface="BIZ UDPゴシック" panose="020B0400000000000000" pitchFamily="50" charset="-128"/>
              </a:rPr>
              <a:t>４</a:t>
            </a:r>
          </a:p>
        </p:txBody>
      </p:sp>
      <p:cxnSp>
        <p:nvCxnSpPr>
          <p:cNvPr id="149" name="直線矢印コネクタ 148">
            <a:extLst>
              <a:ext uri="{FF2B5EF4-FFF2-40B4-BE49-F238E27FC236}">
                <a16:creationId xmlns:a16="http://schemas.microsoft.com/office/drawing/2014/main" id="{140D8CB3-738B-4BAA-8A33-B46D6A9E8385}"/>
              </a:ext>
            </a:extLst>
          </p:cNvPr>
          <p:cNvCxnSpPr>
            <a:cxnSpLocks/>
          </p:cNvCxnSpPr>
          <p:nvPr/>
        </p:nvCxnSpPr>
        <p:spPr>
          <a:xfrm flipV="1">
            <a:off x="8684388" y="3240035"/>
            <a:ext cx="0" cy="446613"/>
          </a:xfrm>
          <a:prstGeom prst="straightConnector1">
            <a:avLst/>
          </a:prstGeom>
          <a:ln w="63500">
            <a:solidFill>
              <a:srgbClr val="FFC000"/>
            </a:solidFill>
            <a:tailEnd type="triangle" w="med" len="med"/>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150" name="楕円 149">
            <a:extLst>
              <a:ext uri="{FF2B5EF4-FFF2-40B4-BE49-F238E27FC236}">
                <a16:creationId xmlns:a16="http://schemas.microsoft.com/office/drawing/2014/main" id="{4F22CF9A-9523-4806-A402-78BBB2E56267}"/>
              </a:ext>
            </a:extLst>
          </p:cNvPr>
          <p:cNvSpPr>
            <a:spLocks noChangeAspect="1"/>
          </p:cNvSpPr>
          <p:nvPr/>
        </p:nvSpPr>
        <p:spPr>
          <a:xfrm>
            <a:off x="8365169" y="3536765"/>
            <a:ext cx="216000" cy="216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accent2"/>
                </a:solidFill>
                <a:latin typeface="BIZ UDPゴシック" panose="020B0400000000000000" pitchFamily="50" charset="-128"/>
                <a:ea typeface="BIZ UDPゴシック" panose="020B0400000000000000" pitchFamily="50" charset="-128"/>
              </a:rPr>
              <a:t>５</a:t>
            </a:r>
          </a:p>
        </p:txBody>
      </p:sp>
      <p:sp>
        <p:nvSpPr>
          <p:cNvPr id="3" name="正方形/長方形 2">
            <a:extLst>
              <a:ext uri="{FF2B5EF4-FFF2-40B4-BE49-F238E27FC236}">
                <a16:creationId xmlns:a16="http://schemas.microsoft.com/office/drawing/2014/main" id="{86973F66-9148-42D3-ACB4-0FFF691253D6}"/>
              </a:ext>
            </a:extLst>
          </p:cNvPr>
          <p:cNvSpPr/>
          <p:nvPr/>
        </p:nvSpPr>
        <p:spPr>
          <a:xfrm>
            <a:off x="206002" y="565150"/>
            <a:ext cx="9426948" cy="222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8F6007B7-0F66-4DE1-B059-D9114D0A5614}"/>
              </a:ext>
            </a:extLst>
          </p:cNvPr>
          <p:cNvCxnSpPr/>
          <p:nvPr/>
        </p:nvCxnSpPr>
        <p:spPr>
          <a:xfrm>
            <a:off x="345000" y="637564"/>
            <a:ext cx="9216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DD535A97-3FF4-4E0E-B211-C93BC941D21B}"/>
              </a:ext>
            </a:extLst>
          </p:cNvPr>
          <p:cNvSpPr txBox="1"/>
          <p:nvPr/>
        </p:nvSpPr>
        <p:spPr>
          <a:xfrm>
            <a:off x="345000" y="212287"/>
            <a:ext cx="5264583" cy="400110"/>
          </a:xfrm>
          <a:prstGeom prst="rect">
            <a:avLst/>
          </a:prstGeom>
          <a:noFill/>
        </p:spPr>
        <p:txBody>
          <a:bodyPr wrap="none" rtlCol="0">
            <a:spAutoFit/>
          </a:bodyPr>
          <a:lstStyle/>
          <a:p>
            <a:r>
              <a:rPr kumimoji="1" lang="ja-JP" altLang="en-US" sz="2000" b="1" dirty="0">
                <a:solidFill>
                  <a:schemeClr val="accent1">
                    <a:lumMod val="75000"/>
                  </a:schemeClr>
                </a:solidFill>
                <a:latin typeface="BIZ UDPゴシック" panose="020B0400000000000000" pitchFamily="50" charset="-128"/>
                <a:ea typeface="BIZ UDPゴシック" panose="020B0400000000000000" pitchFamily="50" charset="-128"/>
              </a:rPr>
              <a:t>高専跡地のポテンシャル　 － 土地・地勢等 －</a:t>
            </a:r>
          </a:p>
        </p:txBody>
      </p:sp>
      <p:sp>
        <p:nvSpPr>
          <p:cNvPr id="5" name="スライド番号プレースホルダー 4">
            <a:extLst>
              <a:ext uri="{FF2B5EF4-FFF2-40B4-BE49-F238E27FC236}">
                <a16:creationId xmlns:a16="http://schemas.microsoft.com/office/drawing/2014/main" id="{EA89E9F0-9C91-4C5D-B4DC-4D7277D54FCF}"/>
              </a:ext>
            </a:extLst>
          </p:cNvPr>
          <p:cNvSpPr>
            <a:spLocks noGrp="1"/>
          </p:cNvSpPr>
          <p:nvPr>
            <p:ph type="sldNum" sz="quarter" idx="12"/>
          </p:nvPr>
        </p:nvSpPr>
        <p:spPr>
          <a:xfrm>
            <a:off x="7677150" y="6504164"/>
            <a:ext cx="2228850" cy="365125"/>
          </a:xfrm>
        </p:spPr>
        <p:txBody>
          <a:bodyPr/>
          <a:lstStyle/>
          <a:p>
            <a:fld id="{05720D09-02D9-493F-BFD8-755F45F86CE8}" type="slidenum">
              <a:rPr kumimoji="1" lang="ja-JP" altLang="en-US" smtClean="0"/>
              <a:t>9</a:t>
            </a:fld>
            <a:endParaRPr kumimoji="1" lang="ja-JP" altLang="en-US" dirty="0"/>
          </a:p>
        </p:txBody>
      </p:sp>
      <p:grpSp>
        <p:nvGrpSpPr>
          <p:cNvPr id="8" name="グループ化 7">
            <a:extLst>
              <a:ext uri="{FF2B5EF4-FFF2-40B4-BE49-F238E27FC236}">
                <a16:creationId xmlns:a16="http://schemas.microsoft.com/office/drawing/2014/main" id="{11B52BA8-1796-48FC-810D-8A85E933FA2A}"/>
              </a:ext>
            </a:extLst>
          </p:cNvPr>
          <p:cNvGrpSpPr/>
          <p:nvPr/>
        </p:nvGrpSpPr>
        <p:grpSpPr>
          <a:xfrm>
            <a:off x="364307" y="1419224"/>
            <a:ext cx="6610085" cy="3995928"/>
            <a:chOff x="364307" y="1419224"/>
            <a:chExt cx="6610085" cy="3995928"/>
          </a:xfrm>
        </p:grpSpPr>
        <p:sp>
          <p:nvSpPr>
            <p:cNvPr id="64" name="フリーフォーム: 図形 63">
              <a:extLst>
                <a:ext uri="{FF2B5EF4-FFF2-40B4-BE49-F238E27FC236}">
                  <a16:creationId xmlns:a16="http://schemas.microsoft.com/office/drawing/2014/main" id="{F13CB59A-C5D6-4F1E-9D61-C3176089A3EA}"/>
                </a:ext>
              </a:extLst>
            </p:cNvPr>
            <p:cNvSpPr/>
            <p:nvPr/>
          </p:nvSpPr>
          <p:spPr>
            <a:xfrm>
              <a:off x="1253042" y="1419224"/>
              <a:ext cx="5721350" cy="3995928"/>
            </a:xfrm>
            <a:custGeom>
              <a:avLst/>
              <a:gdLst>
                <a:gd name="connsiteX0" fmla="*/ 5720080 w 5720080"/>
                <a:gd name="connsiteY0" fmla="*/ 3276600 h 3276600"/>
                <a:gd name="connsiteX1" fmla="*/ 4917440 w 5720080"/>
                <a:gd name="connsiteY1" fmla="*/ 2931160 h 3276600"/>
                <a:gd name="connsiteX2" fmla="*/ 4414520 w 5720080"/>
                <a:gd name="connsiteY2" fmla="*/ 2707640 h 3276600"/>
                <a:gd name="connsiteX3" fmla="*/ 3921760 w 5720080"/>
                <a:gd name="connsiteY3" fmla="*/ 2473960 h 3276600"/>
                <a:gd name="connsiteX4" fmla="*/ 3454400 w 5720080"/>
                <a:gd name="connsiteY4" fmla="*/ 2280920 h 3276600"/>
                <a:gd name="connsiteX5" fmla="*/ 2733040 w 5720080"/>
                <a:gd name="connsiteY5" fmla="*/ 2052320 h 3276600"/>
                <a:gd name="connsiteX6" fmla="*/ 2082800 w 5720080"/>
                <a:gd name="connsiteY6" fmla="*/ 1869440 h 3276600"/>
                <a:gd name="connsiteX7" fmla="*/ 1386840 w 5720080"/>
                <a:gd name="connsiteY7" fmla="*/ 1630680 h 3276600"/>
                <a:gd name="connsiteX8" fmla="*/ 828040 w 5720080"/>
                <a:gd name="connsiteY8" fmla="*/ 1437640 h 3276600"/>
                <a:gd name="connsiteX9" fmla="*/ 431800 w 5720080"/>
                <a:gd name="connsiteY9" fmla="*/ 1270000 h 3276600"/>
                <a:gd name="connsiteX10" fmla="*/ 162560 w 5720080"/>
                <a:gd name="connsiteY10" fmla="*/ 1092200 h 3276600"/>
                <a:gd name="connsiteX11" fmla="*/ 0 w 5720080"/>
                <a:gd name="connsiteY11" fmla="*/ 970280 h 3276600"/>
                <a:gd name="connsiteX12" fmla="*/ 0 w 5720080"/>
                <a:gd name="connsiteY12" fmla="*/ 833120 h 3276600"/>
                <a:gd name="connsiteX13" fmla="*/ 233680 w 5720080"/>
                <a:gd name="connsiteY13" fmla="*/ 701040 h 3276600"/>
                <a:gd name="connsiteX14" fmla="*/ 426720 w 5720080"/>
                <a:gd name="connsiteY14" fmla="*/ 594360 h 3276600"/>
                <a:gd name="connsiteX15" fmla="*/ 838200 w 5720080"/>
                <a:gd name="connsiteY15" fmla="*/ 335280 h 3276600"/>
                <a:gd name="connsiteX16" fmla="*/ 1132840 w 5720080"/>
                <a:gd name="connsiteY16" fmla="*/ 162560 h 3276600"/>
                <a:gd name="connsiteX17" fmla="*/ 1351280 w 5720080"/>
                <a:gd name="connsiteY17" fmla="*/ 0 h 327660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625600 w 5720080"/>
                <a:gd name="connsiteY17"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524635 w 5720080"/>
                <a:gd name="connsiteY17" fmla="*/ 188595 h 4004310"/>
                <a:gd name="connsiteX18" fmla="*/ 1625600 w 5720080"/>
                <a:gd name="connsiteY18"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745615 w 5720080"/>
                <a:gd name="connsiteY17" fmla="*/ 85725 h 4004310"/>
                <a:gd name="connsiteX18" fmla="*/ 1625600 w 5720080"/>
                <a:gd name="connsiteY18"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675130 w 5720080"/>
                <a:gd name="connsiteY17" fmla="*/ 167640 h 4004310"/>
                <a:gd name="connsiteX18" fmla="*/ 1745615 w 5720080"/>
                <a:gd name="connsiteY18" fmla="*/ 85725 h 4004310"/>
                <a:gd name="connsiteX19" fmla="*/ 1625600 w 5720080"/>
                <a:gd name="connsiteY19"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778000 w 5720080"/>
                <a:gd name="connsiteY17" fmla="*/ 179070 h 4004310"/>
                <a:gd name="connsiteX18" fmla="*/ 1745615 w 5720080"/>
                <a:gd name="connsiteY18" fmla="*/ 85725 h 4004310"/>
                <a:gd name="connsiteX19" fmla="*/ 1625600 w 5720080"/>
                <a:gd name="connsiteY19"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724660 w 5720080"/>
                <a:gd name="connsiteY17" fmla="*/ 241935 h 4004310"/>
                <a:gd name="connsiteX18" fmla="*/ 1778000 w 5720080"/>
                <a:gd name="connsiteY18" fmla="*/ 179070 h 4004310"/>
                <a:gd name="connsiteX19" fmla="*/ 1745615 w 5720080"/>
                <a:gd name="connsiteY19" fmla="*/ 85725 h 4004310"/>
                <a:gd name="connsiteX20" fmla="*/ 1625600 w 5720080"/>
                <a:gd name="connsiteY20"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764665 w 5720080"/>
                <a:gd name="connsiteY17" fmla="*/ 249555 h 4004310"/>
                <a:gd name="connsiteX18" fmla="*/ 1778000 w 5720080"/>
                <a:gd name="connsiteY18" fmla="*/ 179070 h 4004310"/>
                <a:gd name="connsiteX19" fmla="*/ 1745615 w 5720080"/>
                <a:gd name="connsiteY19" fmla="*/ 85725 h 4004310"/>
                <a:gd name="connsiteX20" fmla="*/ 1625600 w 5720080"/>
                <a:gd name="connsiteY20"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764665 w 5720080"/>
                <a:gd name="connsiteY17" fmla="*/ 249555 h 4004310"/>
                <a:gd name="connsiteX18" fmla="*/ 1791335 w 5720080"/>
                <a:gd name="connsiteY18" fmla="*/ 188595 h 4004310"/>
                <a:gd name="connsiteX19" fmla="*/ 1745615 w 5720080"/>
                <a:gd name="connsiteY19" fmla="*/ 85725 h 4004310"/>
                <a:gd name="connsiteX20" fmla="*/ 1625600 w 5720080"/>
                <a:gd name="connsiteY20"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692275 w 5720080"/>
                <a:gd name="connsiteY17" fmla="*/ 318135 h 4004310"/>
                <a:gd name="connsiteX18" fmla="*/ 1764665 w 5720080"/>
                <a:gd name="connsiteY18" fmla="*/ 249555 h 4004310"/>
                <a:gd name="connsiteX19" fmla="*/ 1791335 w 5720080"/>
                <a:gd name="connsiteY19" fmla="*/ 188595 h 4004310"/>
                <a:gd name="connsiteX20" fmla="*/ 1745615 w 5720080"/>
                <a:gd name="connsiteY20" fmla="*/ 85725 h 4004310"/>
                <a:gd name="connsiteX21" fmla="*/ 1625600 w 5720080"/>
                <a:gd name="connsiteY21"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764665 w 5720080"/>
                <a:gd name="connsiteY18" fmla="*/ 249555 h 4004310"/>
                <a:gd name="connsiteX19" fmla="*/ 1791335 w 5720080"/>
                <a:gd name="connsiteY19" fmla="*/ 188595 h 4004310"/>
                <a:gd name="connsiteX20" fmla="*/ 1745615 w 5720080"/>
                <a:gd name="connsiteY20" fmla="*/ 85725 h 4004310"/>
                <a:gd name="connsiteX21" fmla="*/ 1625600 w 5720080"/>
                <a:gd name="connsiteY21"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65580 w 5720080"/>
                <a:gd name="connsiteY18" fmla="*/ 586740 h 4004310"/>
                <a:gd name="connsiteX19" fmla="*/ 1764665 w 5720080"/>
                <a:gd name="connsiteY19" fmla="*/ 249555 h 4004310"/>
                <a:gd name="connsiteX20" fmla="*/ 1791335 w 5720080"/>
                <a:gd name="connsiteY20" fmla="*/ 188595 h 4004310"/>
                <a:gd name="connsiteX21" fmla="*/ 1745615 w 5720080"/>
                <a:gd name="connsiteY21" fmla="*/ 85725 h 4004310"/>
                <a:gd name="connsiteX22" fmla="*/ 1625600 w 5720080"/>
                <a:gd name="connsiteY22"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764665 w 5720080"/>
                <a:gd name="connsiteY19" fmla="*/ 249555 h 4004310"/>
                <a:gd name="connsiteX20" fmla="*/ 1791335 w 5720080"/>
                <a:gd name="connsiteY20" fmla="*/ 188595 h 4004310"/>
                <a:gd name="connsiteX21" fmla="*/ 1745615 w 5720080"/>
                <a:gd name="connsiteY21" fmla="*/ 85725 h 4004310"/>
                <a:gd name="connsiteX22" fmla="*/ 1625600 w 5720080"/>
                <a:gd name="connsiteY22"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570355 w 5720080"/>
                <a:gd name="connsiteY19" fmla="*/ 443865 h 4004310"/>
                <a:gd name="connsiteX20" fmla="*/ 1764665 w 5720080"/>
                <a:gd name="connsiteY20" fmla="*/ 249555 h 4004310"/>
                <a:gd name="connsiteX21" fmla="*/ 1791335 w 5720080"/>
                <a:gd name="connsiteY21" fmla="*/ 188595 h 4004310"/>
                <a:gd name="connsiteX22" fmla="*/ 1745615 w 5720080"/>
                <a:gd name="connsiteY22" fmla="*/ 85725 h 4004310"/>
                <a:gd name="connsiteX23" fmla="*/ 1625600 w 5720080"/>
                <a:gd name="connsiteY23"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545590 w 5720080"/>
                <a:gd name="connsiteY19" fmla="*/ 457200 h 4004310"/>
                <a:gd name="connsiteX20" fmla="*/ 1764665 w 5720080"/>
                <a:gd name="connsiteY20" fmla="*/ 249555 h 4004310"/>
                <a:gd name="connsiteX21" fmla="*/ 1791335 w 5720080"/>
                <a:gd name="connsiteY21" fmla="*/ 188595 h 4004310"/>
                <a:gd name="connsiteX22" fmla="*/ 1745615 w 5720080"/>
                <a:gd name="connsiteY22" fmla="*/ 85725 h 4004310"/>
                <a:gd name="connsiteX23" fmla="*/ 1625600 w 5720080"/>
                <a:gd name="connsiteY23"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545590 w 5720080"/>
                <a:gd name="connsiteY19" fmla="*/ 457200 h 4004310"/>
                <a:gd name="connsiteX20" fmla="*/ 1673225 w 5720080"/>
                <a:gd name="connsiteY20" fmla="*/ 339090 h 4004310"/>
                <a:gd name="connsiteX21" fmla="*/ 1764665 w 5720080"/>
                <a:gd name="connsiteY21" fmla="*/ 249555 h 4004310"/>
                <a:gd name="connsiteX22" fmla="*/ 1791335 w 5720080"/>
                <a:gd name="connsiteY22" fmla="*/ 188595 h 4004310"/>
                <a:gd name="connsiteX23" fmla="*/ 1745615 w 5720080"/>
                <a:gd name="connsiteY23" fmla="*/ 85725 h 4004310"/>
                <a:gd name="connsiteX24" fmla="*/ 1625600 w 5720080"/>
                <a:gd name="connsiteY24"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545590 w 5720080"/>
                <a:gd name="connsiteY19" fmla="*/ 457200 h 4004310"/>
                <a:gd name="connsiteX20" fmla="*/ 1696085 w 5720080"/>
                <a:gd name="connsiteY20" fmla="*/ 358140 h 4004310"/>
                <a:gd name="connsiteX21" fmla="*/ 1764665 w 5720080"/>
                <a:gd name="connsiteY21" fmla="*/ 249555 h 4004310"/>
                <a:gd name="connsiteX22" fmla="*/ 1791335 w 5720080"/>
                <a:gd name="connsiteY22" fmla="*/ 188595 h 4004310"/>
                <a:gd name="connsiteX23" fmla="*/ 1745615 w 5720080"/>
                <a:gd name="connsiteY23" fmla="*/ 85725 h 4004310"/>
                <a:gd name="connsiteX24" fmla="*/ 1625600 w 5720080"/>
                <a:gd name="connsiteY24"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545590 w 5720080"/>
                <a:gd name="connsiteY19" fmla="*/ 457200 h 4004310"/>
                <a:gd name="connsiteX20" fmla="*/ 1696085 w 5720080"/>
                <a:gd name="connsiteY20" fmla="*/ 340995 h 4004310"/>
                <a:gd name="connsiteX21" fmla="*/ 1764665 w 5720080"/>
                <a:gd name="connsiteY21" fmla="*/ 249555 h 4004310"/>
                <a:gd name="connsiteX22" fmla="*/ 1791335 w 5720080"/>
                <a:gd name="connsiteY22" fmla="*/ 188595 h 4004310"/>
                <a:gd name="connsiteX23" fmla="*/ 1745615 w 5720080"/>
                <a:gd name="connsiteY23" fmla="*/ 85725 h 4004310"/>
                <a:gd name="connsiteX24" fmla="*/ 1625600 w 5720080"/>
                <a:gd name="connsiteY24"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545590 w 5720080"/>
                <a:gd name="connsiteY19" fmla="*/ 457200 h 4004310"/>
                <a:gd name="connsiteX20" fmla="*/ 1696085 w 5720080"/>
                <a:gd name="connsiteY20" fmla="*/ 340995 h 4004310"/>
                <a:gd name="connsiteX21" fmla="*/ 1762760 w 5720080"/>
                <a:gd name="connsiteY21" fmla="*/ 270510 h 4004310"/>
                <a:gd name="connsiteX22" fmla="*/ 1791335 w 5720080"/>
                <a:gd name="connsiteY22" fmla="*/ 188595 h 4004310"/>
                <a:gd name="connsiteX23" fmla="*/ 1745615 w 5720080"/>
                <a:gd name="connsiteY23" fmla="*/ 85725 h 4004310"/>
                <a:gd name="connsiteX24" fmla="*/ 1625600 w 5720080"/>
                <a:gd name="connsiteY24"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545590 w 5720080"/>
                <a:gd name="connsiteY19" fmla="*/ 457200 h 4004310"/>
                <a:gd name="connsiteX20" fmla="*/ 1696085 w 5720080"/>
                <a:gd name="connsiteY20" fmla="*/ 340995 h 4004310"/>
                <a:gd name="connsiteX21" fmla="*/ 1762760 w 5720080"/>
                <a:gd name="connsiteY21" fmla="*/ 270510 h 4004310"/>
                <a:gd name="connsiteX22" fmla="*/ 1779905 w 5720080"/>
                <a:gd name="connsiteY22" fmla="*/ 144780 h 4004310"/>
                <a:gd name="connsiteX23" fmla="*/ 1745615 w 5720080"/>
                <a:gd name="connsiteY23" fmla="*/ 85725 h 4004310"/>
                <a:gd name="connsiteX24" fmla="*/ 1625600 w 5720080"/>
                <a:gd name="connsiteY24"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545590 w 5720080"/>
                <a:gd name="connsiteY19" fmla="*/ 457200 h 4004310"/>
                <a:gd name="connsiteX20" fmla="*/ 1696085 w 5720080"/>
                <a:gd name="connsiteY20" fmla="*/ 340995 h 4004310"/>
                <a:gd name="connsiteX21" fmla="*/ 1762760 w 5720080"/>
                <a:gd name="connsiteY21" fmla="*/ 270510 h 4004310"/>
                <a:gd name="connsiteX22" fmla="*/ 1768475 w 5720080"/>
                <a:gd name="connsiteY22" fmla="*/ 217170 h 4004310"/>
                <a:gd name="connsiteX23" fmla="*/ 1779905 w 5720080"/>
                <a:gd name="connsiteY23" fmla="*/ 144780 h 4004310"/>
                <a:gd name="connsiteX24" fmla="*/ 1745615 w 5720080"/>
                <a:gd name="connsiteY24" fmla="*/ 85725 h 4004310"/>
                <a:gd name="connsiteX25" fmla="*/ 1625600 w 5720080"/>
                <a:gd name="connsiteY25"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545590 w 5720080"/>
                <a:gd name="connsiteY19" fmla="*/ 457200 h 4004310"/>
                <a:gd name="connsiteX20" fmla="*/ 1696085 w 5720080"/>
                <a:gd name="connsiteY20" fmla="*/ 340995 h 4004310"/>
                <a:gd name="connsiteX21" fmla="*/ 1762760 w 5720080"/>
                <a:gd name="connsiteY21" fmla="*/ 270510 h 4004310"/>
                <a:gd name="connsiteX22" fmla="*/ 1783715 w 5720080"/>
                <a:gd name="connsiteY22" fmla="*/ 215265 h 4004310"/>
                <a:gd name="connsiteX23" fmla="*/ 1779905 w 5720080"/>
                <a:gd name="connsiteY23" fmla="*/ 144780 h 4004310"/>
                <a:gd name="connsiteX24" fmla="*/ 1745615 w 5720080"/>
                <a:gd name="connsiteY24" fmla="*/ 85725 h 4004310"/>
                <a:gd name="connsiteX25" fmla="*/ 1625600 w 5720080"/>
                <a:gd name="connsiteY25"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233680 w 5720080"/>
                <a:gd name="connsiteY13" fmla="*/ 1428750 h 4004310"/>
                <a:gd name="connsiteX14" fmla="*/ 426720 w 5720080"/>
                <a:gd name="connsiteY14" fmla="*/ 1322070 h 4004310"/>
                <a:gd name="connsiteX15" fmla="*/ 838200 w 5720080"/>
                <a:gd name="connsiteY15" fmla="*/ 1062990 h 4004310"/>
                <a:gd name="connsiteX16" fmla="*/ 1132840 w 5720080"/>
                <a:gd name="connsiteY16" fmla="*/ 890270 h 4004310"/>
                <a:gd name="connsiteX17" fmla="*/ 1326515 w 5720080"/>
                <a:gd name="connsiteY17" fmla="*/ 744855 h 4004310"/>
                <a:gd name="connsiteX18" fmla="*/ 1442720 w 5720080"/>
                <a:gd name="connsiteY18" fmla="*/ 577215 h 4004310"/>
                <a:gd name="connsiteX19" fmla="*/ 1545590 w 5720080"/>
                <a:gd name="connsiteY19" fmla="*/ 457200 h 4004310"/>
                <a:gd name="connsiteX20" fmla="*/ 1696085 w 5720080"/>
                <a:gd name="connsiteY20" fmla="*/ 340995 h 4004310"/>
                <a:gd name="connsiteX21" fmla="*/ 1762760 w 5720080"/>
                <a:gd name="connsiteY21" fmla="*/ 270510 h 4004310"/>
                <a:gd name="connsiteX22" fmla="*/ 1787525 w 5720080"/>
                <a:gd name="connsiteY22" fmla="*/ 215265 h 4004310"/>
                <a:gd name="connsiteX23" fmla="*/ 1779905 w 5720080"/>
                <a:gd name="connsiteY23" fmla="*/ 144780 h 4004310"/>
                <a:gd name="connsiteX24" fmla="*/ 1745615 w 5720080"/>
                <a:gd name="connsiteY24" fmla="*/ 85725 h 4004310"/>
                <a:gd name="connsiteX25" fmla="*/ 1625600 w 5720080"/>
                <a:gd name="connsiteY25" fmla="*/ 0 h 4004310"/>
                <a:gd name="connsiteX0" fmla="*/ 5720080 w 5720080"/>
                <a:gd name="connsiteY0" fmla="*/ 4004310 h 4004310"/>
                <a:gd name="connsiteX1" fmla="*/ 4917440 w 5720080"/>
                <a:gd name="connsiteY1" fmla="*/ 3658870 h 4004310"/>
                <a:gd name="connsiteX2" fmla="*/ 4414520 w 5720080"/>
                <a:gd name="connsiteY2" fmla="*/ 3435350 h 4004310"/>
                <a:gd name="connsiteX3" fmla="*/ 3921760 w 5720080"/>
                <a:gd name="connsiteY3" fmla="*/ 3201670 h 4004310"/>
                <a:gd name="connsiteX4" fmla="*/ 3454400 w 5720080"/>
                <a:gd name="connsiteY4" fmla="*/ 3008630 h 4004310"/>
                <a:gd name="connsiteX5" fmla="*/ 2733040 w 5720080"/>
                <a:gd name="connsiteY5" fmla="*/ 2780030 h 4004310"/>
                <a:gd name="connsiteX6" fmla="*/ 2082800 w 5720080"/>
                <a:gd name="connsiteY6" fmla="*/ 2597150 h 4004310"/>
                <a:gd name="connsiteX7" fmla="*/ 1386840 w 5720080"/>
                <a:gd name="connsiteY7" fmla="*/ 2358390 h 4004310"/>
                <a:gd name="connsiteX8" fmla="*/ 828040 w 5720080"/>
                <a:gd name="connsiteY8" fmla="*/ 2165350 h 4004310"/>
                <a:gd name="connsiteX9" fmla="*/ 431800 w 5720080"/>
                <a:gd name="connsiteY9" fmla="*/ 1997710 h 4004310"/>
                <a:gd name="connsiteX10" fmla="*/ 162560 w 5720080"/>
                <a:gd name="connsiteY10" fmla="*/ 1819910 h 4004310"/>
                <a:gd name="connsiteX11" fmla="*/ 0 w 5720080"/>
                <a:gd name="connsiteY11" fmla="*/ 1697990 h 4004310"/>
                <a:gd name="connsiteX12" fmla="*/ 0 w 5720080"/>
                <a:gd name="connsiteY12" fmla="*/ 1560830 h 4004310"/>
                <a:gd name="connsiteX13" fmla="*/ 40640 w 5720080"/>
                <a:gd name="connsiteY13" fmla="*/ 1527810 h 4004310"/>
                <a:gd name="connsiteX14" fmla="*/ 233680 w 5720080"/>
                <a:gd name="connsiteY14" fmla="*/ 1428750 h 4004310"/>
                <a:gd name="connsiteX15" fmla="*/ 426720 w 5720080"/>
                <a:gd name="connsiteY15" fmla="*/ 1322070 h 4004310"/>
                <a:gd name="connsiteX16" fmla="*/ 838200 w 5720080"/>
                <a:gd name="connsiteY16" fmla="*/ 1062990 h 4004310"/>
                <a:gd name="connsiteX17" fmla="*/ 1132840 w 5720080"/>
                <a:gd name="connsiteY17" fmla="*/ 890270 h 4004310"/>
                <a:gd name="connsiteX18" fmla="*/ 1326515 w 5720080"/>
                <a:gd name="connsiteY18" fmla="*/ 744855 h 4004310"/>
                <a:gd name="connsiteX19" fmla="*/ 1442720 w 5720080"/>
                <a:gd name="connsiteY19" fmla="*/ 577215 h 4004310"/>
                <a:gd name="connsiteX20" fmla="*/ 1545590 w 5720080"/>
                <a:gd name="connsiteY20" fmla="*/ 457200 h 4004310"/>
                <a:gd name="connsiteX21" fmla="*/ 1696085 w 5720080"/>
                <a:gd name="connsiteY21" fmla="*/ 340995 h 4004310"/>
                <a:gd name="connsiteX22" fmla="*/ 1762760 w 5720080"/>
                <a:gd name="connsiteY22" fmla="*/ 270510 h 4004310"/>
                <a:gd name="connsiteX23" fmla="*/ 1787525 w 5720080"/>
                <a:gd name="connsiteY23" fmla="*/ 215265 h 4004310"/>
                <a:gd name="connsiteX24" fmla="*/ 1779905 w 5720080"/>
                <a:gd name="connsiteY24" fmla="*/ 144780 h 4004310"/>
                <a:gd name="connsiteX25" fmla="*/ 1745615 w 5720080"/>
                <a:gd name="connsiteY25" fmla="*/ 85725 h 4004310"/>
                <a:gd name="connsiteX26" fmla="*/ 1625600 w 5720080"/>
                <a:gd name="connsiteY26" fmla="*/ 0 h 4004310"/>
                <a:gd name="connsiteX0" fmla="*/ 5754370 w 5754370"/>
                <a:gd name="connsiteY0" fmla="*/ 4004310 h 4004310"/>
                <a:gd name="connsiteX1" fmla="*/ 4951730 w 5754370"/>
                <a:gd name="connsiteY1" fmla="*/ 3658870 h 4004310"/>
                <a:gd name="connsiteX2" fmla="*/ 4448810 w 5754370"/>
                <a:gd name="connsiteY2" fmla="*/ 3435350 h 4004310"/>
                <a:gd name="connsiteX3" fmla="*/ 3956050 w 5754370"/>
                <a:gd name="connsiteY3" fmla="*/ 3201670 h 4004310"/>
                <a:gd name="connsiteX4" fmla="*/ 3488690 w 5754370"/>
                <a:gd name="connsiteY4" fmla="*/ 3008630 h 4004310"/>
                <a:gd name="connsiteX5" fmla="*/ 2767330 w 5754370"/>
                <a:gd name="connsiteY5" fmla="*/ 2780030 h 4004310"/>
                <a:gd name="connsiteX6" fmla="*/ 2117090 w 5754370"/>
                <a:gd name="connsiteY6" fmla="*/ 2597150 h 4004310"/>
                <a:gd name="connsiteX7" fmla="*/ 1421130 w 5754370"/>
                <a:gd name="connsiteY7" fmla="*/ 2358390 h 4004310"/>
                <a:gd name="connsiteX8" fmla="*/ 862330 w 5754370"/>
                <a:gd name="connsiteY8" fmla="*/ 2165350 h 4004310"/>
                <a:gd name="connsiteX9" fmla="*/ 466090 w 5754370"/>
                <a:gd name="connsiteY9" fmla="*/ 1997710 h 4004310"/>
                <a:gd name="connsiteX10" fmla="*/ 196850 w 5754370"/>
                <a:gd name="connsiteY10" fmla="*/ 1819910 h 4004310"/>
                <a:gd name="connsiteX11" fmla="*/ 34290 w 5754370"/>
                <a:gd name="connsiteY11" fmla="*/ 1697990 h 4004310"/>
                <a:gd name="connsiteX12" fmla="*/ 0 w 5754370"/>
                <a:gd name="connsiteY12" fmla="*/ 1598930 h 4004310"/>
                <a:gd name="connsiteX13" fmla="*/ 74930 w 5754370"/>
                <a:gd name="connsiteY13" fmla="*/ 1527810 h 4004310"/>
                <a:gd name="connsiteX14" fmla="*/ 267970 w 5754370"/>
                <a:gd name="connsiteY14" fmla="*/ 1428750 h 4004310"/>
                <a:gd name="connsiteX15" fmla="*/ 461010 w 5754370"/>
                <a:gd name="connsiteY15" fmla="*/ 1322070 h 4004310"/>
                <a:gd name="connsiteX16" fmla="*/ 872490 w 5754370"/>
                <a:gd name="connsiteY16" fmla="*/ 1062990 h 4004310"/>
                <a:gd name="connsiteX17" fmla="*/ 1167130 w 5754370"/>
                <a:gd name="connsiteY17" fmla="*/ 890270 h 4004310"/>
                <a:gd name="connsiteX18" fmla="*/ 1360805 w 5754370"/>
                <a:gd name="connsiteY18" fmla="*/ 744855 h 4004310"/>
                <a:gd name="connsiteX19" fmla="*/ 1477010 w 5754370"/>
                <a:gd name="connsiteY19" fmla="*/ 577215 h 4004310"/>
                <a:gd name="connsiteX20" fmla="*/ 1579880 w 5754370"/>
                <a:gd name="connsiteY20" fmla="*/ 457200 h 4004310"/>
                <a:gd name="connsiteX21" fmla="*/ 1730375 w 5754370"/>
                <a:gd name="connsiteY21" fmla="*/ 340995 h 4004310"/>
                <a:gd name="connsiteX22" fmla="*/ 1797050 w 5754370"/>
                <a:gd name="connsiteY22" fmla="*/ 270510 h 4004310"/>
                <a:gd name="connsiteX23" fmla="*/ 1821815 w 5754370"/>
                <a:gd name="connsiteY23" fmla="*/ 215265 h 4004310"/>
                <a:gd name="connsiteX24" fmla="*/ 1814195 w 5754370"/>
                <a:gd name="connsiteY24" fmla="*/ 144780 h 4004310"/>
                <a:gd name="connsiteX25" fmla="*/ 1779905 w 5754370"/>
                <a:gd name="connsiteY25" fmla="*/ 85725 h 4004310"/>
                <a:gd name="connsiteX26" fmla="*/ 1659890 w 5754370"/>
                <a:gd name="connsiteY26" fmla="*/ 0 h 4004310"/>
                <a:gd name="connsiteX0" fmla="*/ 5723890 w 5723890"/>
                <a:gd name="connsiteY0" fmla="*/ 4004310 h 4004310"/>
                <a:gd name="connsiteX1" fmla="*/ 4921250 w 5723890"/>
                <a:gd name="connsiteY1" fmla="*/ 3658870 h 4004310"/>
                <a:gd name="connsiteX2" fmla="*/ 4418330 w 5723890"/>
                <a:gd name="connsiteY2" fmla="*/ 3435350 h 4004310"/>
                <a:gd name="connsiteX3" fmla="*/ 3925570 w 5723890"/>
                <a:gd name="connsiteY3" fmla="*/ 3201670 h 4004310"/>
                <a:gd name="connsiteX4" fmla="*/ 3458210 w 5723890"/>
                <a:gd name="connsiteY4" fmla="*/ 3008630 h 4004310"/>
                <a:gd name="connsiteX5" fmla="*/ 2736850 w 5723890"/>
                <a:gd name="connsiteY5" fmla="*/ 2780030 h 4004310"/>
                <a:gd name="connsiteX6" fmla="*/ 2086610 w 5723890"/>
                <a:gd name="connsiteY6" fmla="*/ 2597150 h 4004310"/>
                <a:gd name="connsiteX7" fmla="*/ 1390650 w 5723890"/>
                <a:gd name="connsiteY7" fmla="*/ 2358390 h 4004310"/>
                <a:gd name="connsiteX8" fmla="*/ 831850 w 5723890"/>
                <a:gd name="connsiteY8" fmla="*/ 2165350 h 4004310"/>
                <a:gd name="connsiteX9" fmla="*/ 435610 w 5723890"/>
                <a:gd name="connsiteY9" fmla="*/ 1997710 h 4004310"/>
                <a:gd name="connsiteX10" fmla="*/ 166370 w 5723890"/>
                <a:gd name="connsiteY10" fmla="*/ 1819910 h 4004310"/>
                <a:gd name="connsiteX11" fmla="*/ 3810 w 5723890"/>
                <a:gd name="connsiteY11" fmla="*/ 1697990 h 4004310"/>
                <a:gd name="connsiteX12" fmla="*/ 0 w 5723890"/>
                <a:gd name="connsiteY12" fmla="*/ 1617980 h 4004310"/>
                <a:gd name="connsiteX13" fmla="*/ 44450 w 5723890"/>
                <a:gd name="connsiteY13" fmla="*/ 1527810 h 4004310"/>
                <a:gd name="connsiteX14" fmla="*/ 237490 w 5723890"/>
                <a:gd name="connsiteY14" fmla="*/ 1428750 h 4004310"/>
                <a:gd name="connsiteX15" fmla="*/ 430530 w 5723890"/>
                <a:gd name="connsiteY15" fmla="*/ 1322070 h 4004310"/>
                <a:gd name="connsiteX16" fmla="*/ 842010 w 5723890"/>
                <a:gd name="connsiteY16" fmla="*/ 1062990 h 4004310"/>
                <a:gd name="connsiteX17" fmla="*/ 1136650 w 5723890"/>
                <a:gd name="connsiteY17" fmla="*/ 890270 h 4004310"/>
                <a:gd name="connsiteX18" fmla="*/ 1330325 w 5723890"/>
                <a:gd name="connsiteY18" fmla="*/ 744855 h 4004310"/>
                <a:gd name="connsiteX19" fmla="*/ 1446530 w 5723890"/>
                <a:gd name="connsiteY19" fmla="*/ 577215 h 4004310"/>
                <a:gd name="connsiteX20" fmla="*/ 1549400 w 5723890"/>
                <a:gd name="connsiteY20" fmla="*/ 457200 h 4004310"/>
                <a:gd name="connsiteX21" fmla="*/ 1699895 w 5723890"/>
                <a:gd name="connsiteY21" fmla="*/ 340995 h 4004310"/>
                <a:gd name="connsiteX22" fmla="*/ 1766570 w 5723890"/>
                <a:gd name="connsiteY22" fmla="*/ 270510 h 4004310"/>
                <a:gd name="connsiteX23" fmla="*/ 1791335 w 5723890"/>
                <a:gd name="connsiteY23" fmla="*/ 215265 h 4004310"/>
                <a:gd name="connsiteX24" fmla="*/ 1783715 w 5723890"/>
                <a:gd name="connsiteY24" fmla="*/ 144780 h 4004310"/>
                <a:gd name="connsiteX25" fmla="*/ 1749425 w 5723890"/>
                <a:gd name="connsiteY25" fmla="*/ 85725 h 4004310"/>
                <a:gd name="connsiteX26" fmla="*/ 1629410 w 5723890"/>
                <a:gd name="connsiteY26" fmla="*/ 0 h 4004310"/>
                <a:gd name="connsiteX0" fmla="*/ 5723890 w 5723890"/>
                <a:gd name="connsiteY0" fmla="*/ 4004310 h 4004310"/>
                <a:gd name="connsiteX1" fmla="*/ 4921250 w 5723890"/>
                <a:gd name="connsiteY1" fmla="*/ 3658870 h 4004310"/>
                <a:gd name="connsiteX2" fmla="*/ 4418330 w 5723890"/>
                <a:gd name="connsiteY2" fmla="*/ 3435350 h 4004310"/>
                <a:gd name="connsiteX3" fmla="*/ 3925570 w 5723890"/>
                <a:gd name="connsiteY3" fmla="*/ 3201670 h 4004310"/>
                <a:gd name="connsiteX4" fmla="*/ 3458210 w 5723890"/>
                <a:gd name="connsiteY4" fmla="*/ 3008630 h 4004310"/>
                <a:gd name="connsiteX5" fmla="*/ 2736850 w 5723890"/>
                <a:gd name="connsiteY5" fmla="*/ 2780030 h 4004310"/>
                <a:gd name="connsiteX6" fmla="*/ 2086610 w 5723890"/>
                <a:gd name="connsiteY6" fmla="*/ 2597150 h 4004310"/>
                <a:gd name="connsiteX7" fmla="*/ 1390650 w 5723890"/>
                <a:gd name="connsiteY7" fmla="*/ 2358390 h 4004310"/>
                <a:gd name="connsiteX8" fmla="*/ 831850 w 5723890"/>
                <a:gd name="connsiteY8" fmla="*/ 2165350 h 4004310"/>
                <a:gd name="connsiteX9" fmla="*/ 435610 w 5723890"/>
                <a:gd name="connsiteY9" fmla="*/ 1997710 h 4004310"/>
                <a:gd name="connsiteX10" fmla="*/ 166370 w 5723890"/>
                <a:gd name="connsiteY10" fmla="*/ 1819910 h 4004310"/>
                <a:gd name="connsiteX11" fmla="*/ 3810 w 5723890"/>
                <a:gd name="connsiteY11" fmla="*/ 1697990 h 4004310"/>
                <a:gd name="connsiteX12" fmla="*/ 0 w 5723890"/>
                <a:gd name="connsiteY12" fmla="*/ 1617980 h 4004310"/>
                <a:gd name="connsiteX13" fmla="*/ 44450 w 5723890"/>
                <a:gd name="connsiteY13" fmla="*/ 1527810 h 4004310"/>
                <a:gd name="connsiteX14" fmla="*/ 237490 w 5723890"/>
                <a:gd name="connsiteY14" fmla="*/ 1428750 h 4004310"/>
                <a:gd name="connsiteX15" fmla="*/ 430530 w 5723890"/>
                <a:gd name="connsiteY15" fmla="*/ 1322070 h 4004310"/>
                <a:gd name="connsiteX16" fmla="*/ 842010 w 5723890"/>
                <a:gd name="connsiteY16" fmla="*/ 1062990 h 4004310"/>
                <a:gd name="connsiteX17" fmla="*/ 1136650 w 5723890"/>
                <a:gd name="connsiteY17" fmla="*/ 890270 h 4004310"/>
                <a:gd name="connsiteX18" fmla="*/ 1330325 w 5723890"/>
                <a:gd name="connsiteY18" fmla="*/ 744855 h 4004310"/>
                <a:gd name="connsiteX19" fmla="*/ 1446530 w 5723890"/>
                <a:gd name="connsiteY19" fmla="*/ 577215 h 4004310"/>
                <a:gd name="connsiteX20" fmla="*/ 1549400 w 5723890"/>
                <a:gd name="connsiteY20" fmla="*/ 457200 h 4004310"/>
                <a:gd name="connsiteX21" fmla="*/ 1699895 w 5723890"/>
                <a:gd name="connsiteY21" fmla="*/ 340995 h 4004310"/>
                <a:gd name="connsiteX22" fmla="*/ 1743710 w 5723890"/>
                <a:gd name="connsiteY22" fmla="*/ 262890 h 4004310"/>
                <a:gd name="connsiteX23" fmla="*/ 1791335 w 5723890"/>
                <a:gd name="connsiteY23" fmla="*/ 215265 h 4004310"/>
                <a:gd name="connsiteX24" fmla="*/ 1783715 w 5723890"/>
                <a:gd name="connsiteY24" fmla="*/ 144780 h 4004310"/>
                <a:gd name="connsiteX25" fmla="*/ 1749425 w 5723890"/>
                <a:gd name="connsiteY25" fmla="*/ 85725 h 4004310"/>
                <a:gd name="connsiteX26" fmla="*/ 1629410 w 5723890"/>
                <a:gd name="connsiteY26" fmla="*/ 0 h 4004310"/>
                <a:gd name="connsiteX0" fmla="*/ 5723890 w 5723890"/>
                <a:gd name="connsiteY0" fmla="*/ 4004310 h 4004310"/>
                <a:gd name="connsiteX1" fmla="*/ 4921250 w 5723890"/>
                <a:gd name="connsiteY1" fmla="*/ 3658870 h 4004310"/>
                <a:gd name="connsiteX2" fmla="*/ 4418330 w 5723890"/>
                <a:gd name="connsiteY2" fmla="*/ 3435350 h 4004310"/>
                <a:gd name="connsiteX3" fmla="*/ 3925570 w 5723890"/>
                <a:gd name="connsiteY3" fmla="*/ 3201670 h 4004310"/>
                <a:gd name="connsiteX4" fmla="*/ 3458210 w 5723890"/>
                <a:gd name="connsiteY4" fmla="*/ 3008630 h 4004310"/>
                <a:gd name="connsiteX5" fmla="*/ 2736850 w 5723890"/>
                <a:gd name="connsiteY5" fmla="*/ 2780030 h 4004310"/>
                <a:gd name="connsiteX6" fmla="*/ 2086610 w 5723890"/>
                <a:gd name="connsiteY6" fmla="*/ 2597150 h 4004310"/>
                <a:gd name="connsiteX7" fmla="*/ 1390650 w 5723890"/>
                <a:gd name="connsiteY7" fmla="*/ 2358390 h 4004310"/>
                <a:gd name="connsiteX8" fmla="*/ 831850 w 5723890"/>
                <a:gd name="connsiteY8" fmla="*/ 2165350 h 4004310"/>
                <a:gd name="connsiteX9" fmla="*/ 435610 w 5723890"/>
                <a:gd name="connsiteY9" fmla="*/ 1997710 h 4004310"/>
                <a:gd name="connsiteX10" fmla="*/ 166370 w 5723890"/>
                <a:gd name="connsiteY10" fmla="*/ 1819910 h 4004310"/>
                <a:gd name="connsiteX11" fmla="*/ 3810 w 5723890"/>
                <a:gd name="connsiteY11" fmla="*/ 1697990 h 4004310"/>
                <a:gd name="connsiteX12" fmla="*/ 0 w 5723890"/>
                <a:gd name="connsiteY12" fmla="*/ 1617980 h 4004310"/>
                <a:gd name="connsiteX13" fmla="*/ 44450 w 5723890"/>
                <a:gd name="connsiteY13" fmla="*/ 1527810 h 4004310"/>
                <a:gd name="connsiteX14" fmla="*/ 237490 w 5723890"/>
                <a:gd name="connsiteY14" fmla="*/ 1428750 h 4004310"/>
                <a:gd name="connsiteX15" fmla="*/ 430530 w 5723890"/>
                <a:gd name="connsiteY15" fmla="*/ 1322070 h 4004310"/>
                <a:gd name="connsiteX16" fmla="*/ 842010 w 5723890"/>
                <a:gd name="connsiteY16" fmla="*/ 1062990 h 4004310"/>
                <a:gd name="connsiteX17" fmla="*/ 1136650 w 5723890"/>
                <a:gd name="connsiteY17" fmla="*/ 890270 h 4004310"/>
                <a:gd name="connsiteX18" fmla="*/ 1330325 w 5723890"/>
                <a:gd name="connsiteY18" fmla="*/ 744855 h 4004310"/>
                <a:gd name="connsiteX19" fmla="*/ 1446530 w 5723890"/>
                <a:gd name="connsiteY19" fmla="*/ 577215 h 4004310"/>
                <a:gd name="connsiteX20" fmla="*/ 1549400 w 5723890"/>
                <a:gd name="connsiteY20" fmla="*/ 457200 h 4004310"/>
                <a:gd name="connsiteX21" fmla="*/ 1699895 w 5723890"/>
                <a:gd name="connsiteY21" fmla="*/ 340995 h 4004310"/>
                <a:gd name="connsiteX22" fmla="*/ 1743710 w 5723890"/>
                <a:gd name="connsiteY22" fmla="*/ 262890 h 4004310"/>
                <a:gd name="connsiteX23" fmla="*/ 1737995 w 5723890"/>
                <a:gd name="connsiteY23" fmla="*/ 215265 h 4004310"/>
                <a:gd name="connsiteX24" fmla="*/ 1783715 w 5723890"/>
                <a:gd name="connsiteY24" fmla="*/ 144780 h 4004310"/>
                <a:gd name="connsiteX25" fmla="*/ 1749425 w 5723890"/>
                <a:gd name="connsiteY25" fmla="*/ 85725 h 4004310"/>
                <a:gd name="connsiteX26" fmla="*/ 1629410 w 5723890"/>
                <a:gd name="connsiteY26" fmla="*/ 0 h 4004310"/>
                <a:gd name="connsiteX0" fmla="*/ 5723890 w 5723890"/>
                <a:gd name="connsiteY0" fmla="*/ 3918585 h 3918585"/>
                <a:gd name="connsiteX1" fmla="*/ 4921250 w 5723890"/>
                <a:gd name="connsiteY1" fmla="*/ 3573145 h 3918585"/>
                <a:gd name="connsiteX2" fmla="*/ 4418330 w 5723890"/>
                <a:gd name="connsiteY2" fmla="*/ 3349625 h 3918585"/>
                <a:gd name="connsiteX3" fmla="*/ 3925570 w 5723890"/>
                <a:gd name="connsiteY3" fmla="*/ 3115945 h 3918585"/>
                <a:gd name="connsiteX4" fmla="*/ 3458210 w 5723890"/>
                <a:gd name="connsiteY4" fmla="*/ 2922905 h 3918585"/>
                <a:gd name="connsiteX5" fmla="*/ 2736850 w 5723890"/>
                <a:gd name="connsiteY5" fmla="*/ 2694305 h 3918585"/>
                <a:gd name="connsiteX6" fmla="*/ 2086610 w 5723890"/>
                <a:gd name="connsiteY6" fmla="*/ 2511425 h 3918585"/>
                <a:gd name="connsiteX7" fmla="*/ 1390650 w 5723890"/>
                <a:gd name="connsiteY7" fmla="*/ 2272665 h 3918585"/>
                <a:gd name="connsiteX8" fmla="*/ 831850 w 5723890"/>
                <a:gd name="connsiteY8" fmla="*/ 2079625 h 3918585"/>
                <a:gd name="connsiteX9" fmla="*/ 435610 w 5723890"/>
                <a:gd name="connsiteY9" fmla="*/ 1911985 h 3918585"/>
                <a:gd name="connsiteX10" fmla="*/ 166370 w 5723890"/>
                <a:gd name="connsiteY10" fmla="*/ 1734185 h 3918585"/>
                <a:gd name="connsiteX11" fmla="*/ 3810 w 5723890"/>
                <a:gd name="connsiteY11" fmla="*/ 1612265 h 3918585"/>
                <a:gd name="connsiteX12" fmla="*/ 0 w 5723890"/>
                <a:gd name="connsiteY12" fmla="*/ 1532255 h 3918585"/>
                <a:gd name="connsiteX13" fmla="*/ 44450 w 5723890"/>
                <a:gd name="connsiteY13" fmla="*/ 1442085 h 3918585"/>
                <a:gd name="connsiteX14" fmla="*/ 237490 w 5723890"/>
                <a:gd name="connsiteY14" fmla="*/ 1343025 h 3918585"/>
                <a:gd name="connsiteX15" fmla="*/ 430530 w 5723890"/>
                <a:gd name="connsiteY15" fmla="*/ 1236345 h 3918585"/>
                <a:gd name="connsiteX16" fmla="*/ 842010 w 5723890"/>
                <a:gd name="connsiteY16" fmla="*/ 977265 h 3918585"/>
                <a:gd name="connsiteX17" fmla="*/ 1136650 w 5723890"/>
                <a:gd name="connsiteY17" fmla="*/ 804545 h 3918585"/>
                <a:gd name="connsiteX18" fmla="*/ 1330325 w 5723890"/>
                <a:gd name="connsiteY18" fmla="*/ 659130 h 3918585"/>
                <a:gd name="connsiteX19" fmla="*/ 1446530 w 5723890"/>
                <a:gd name="connsiteY19" fmla="*/ 491490 h 3918585"/>
                <a:gd name="connsiteX20" fmla="*/ 1549400 w 5723890"/>
                <a:gd name="connsiteY20" fmla="*/ 371475 h 3918585"/>
                <a:gd name="connsiteX21" fmla="*/ 1699895 w 5723890"/>
                <a:gd name="connsiteY21" fmla="*/ 255270 h 3918585"/>
                <a:gd name="connsiteX22" fmla="*/ 1743710 w 5723890"/>
                <a:gd name="connsiteY22" fmla="*/ 177165 h 3918585"/>
                <a:gd name="connsiteX23" fmla="*/ 1737995 w 5723890"/>
                <a:gd name="connsiteY23" fmla="*/ 129540 h 3918585"/>
                <a:gd name="connsiteX24" fmla="*/ 1783715 w 5723890"/>
                <a:gd name="connsiteY24" fmla="*/ 59055 h 3918585"/>
                <a:gd name="connsiteX25" fmla="*/ 1749425 w 5723890"/>
                <a:gd name="connsiteY25" fmla="*/ 0 h 3918585"/>
                <a:gd name="connsiteX0" fmla="*/ 5723890 w 5723890"/>
                <a:gd name="connsiteY0" fmla="*/ 3914775 h 3914775"/>
                <a:gd name="connsiteX1" fmla="*/ 4921250 w 5723890"/>
                <a:gd name="connsiteY1" fmla="*/ 3569335 h 3914775"/>
                <a:gd name="connsiteX2" fmla="*/ 4418330 w 5723890"/>
                <a:gd name="connsiteY2" fmla="*/ 3345815 h 3914775"/>
                <a:gd name="connsiteX3" fmla="*/ 3925570 w 5723890"/>
                <a:gd name="connsiteY3" fmla="*/ 3112135 h 3914775"/>
                <a:gd name="connsiteX4" fmla="*/ 3458210 w 5723890"/>
                <a:gd name="connsiteY4" fmla="*/ 2919095 h 3914775"/>
                <a:gd name="connsiteX5" fmla="*/ 2736850 w 5723890"/>
                <a:gd name="connsiteY5" fmla="*/ 2690495 h 3914775"/>
                <a:gd name="connsiteX6" fmla="*/ 2086610 w 5723890"/>
                <a:gd name="connsiteY6" fmla="*/ 2507615 h 3914775"/>
                <a:gd name="connsiteX7" fmla="*/ 1390650 w 5723890"/>
                <a:gd name="connsiteY7" fmla="*/ 2268855 h 3914775"/>
                <a:gd name="connsiteX8" fmla="*/ 831850 w 5723890"/>
                <a:gd name="connsiteY8" fmla="*/ 2075815 h 3914775"/>
                <a:gd name="connsiteX9" fmla="*/ 435610 w 5723890"/>
                <a:gd name="connsiteY9" fmla="*/ 1908175 h 3914775"/>
                <a:gd name="connsiteX10" fmla="*/ 166370 w 5723890"/>
                <a:gd name="connsiteY10" fmla="*/ 1730375 h 3914775"/>
                <a:gd name="connsiteX11" fmla="*/ 3810 w 5723890"/>
                <a:gd name="connsiteY11" fmla="*/ 1608455 h 3914775"/>
                <a:gd name="connsiteX12" fmla="*/ 0 w 5723890"/>
                <a:gd name="connsiteY12" fmla="*/ 1528445 h 3914775"/>
                <a:gd name="connsiteX13" fmla="*/ 44450 w 5723890"/>
                <a:gd name="connsiteY13" fmla="*/ 1438275 h 3914775"/>
                <a:gd name="connsiteX14" fmla="*/ 237490 w 5723890"/>
                <a:gd name="connsiteY14" fmla="*/ 1339215 h 3914775"/>
                <a:gd name="connsiteX15" fmla="*/ 430530 w 5723890"/>
                <a:gd name="connsiteY15" fmla="*/ 1232535 h 3914775"/>
                <a:gd name="connsiteX16" fmla="*/ 842010 w 5723890"/>
                <a:gd name="connsiteY16" fmla="*/ 973455 h 3914775"/>
                <a:gd name="connsiteX17" fmla="*/ 1136650 w 5723890"/>
                <a:gd name="connsiteY17" fmla="*/ 800735 h 3914775"/>
                <a:gd name="connsiteX18" fmla="*/ 1330325 w 5723890"/>
                <a:gd name="connsiteY18" fmla="*/ 655320 h 3914775"/>
                <a:gd name="connsiteX19" fmla="*/ 1446530 w 5723890"/>
                <a:gd name="connsiteY19" fmla="*/ 487680 h 3914775"/>
                <a:gd name="connsiteX20" fmla="*/ 1549400 w 5723890"/>
                <a:gd name="connsiteY20" fmla="*/ 367665 h 3914775"/>
                <a:gd name="connsiteX21" fmla="*/ 1699895 w 5723890"/>
                <a:gd name="connsiteY21" fmla="*/ 251460 h 3914775"/>
                <a:gd name="connsiteX22" fmla="*/ 1743710 w 5723890"/>
                <a:gd name="connsiteY22" fmla="*/ 173355 h 3914775"/>
                <a:gd name="connsiteX23" fmla="*/ 1737995 w 5723890"/>
                <a:gd name="connsiteY23" fmla="*/ 125730 h 3914775"/>
                <a:gd name="connsiteX24" fmla="*/ 1783715 w 5723890"/>
                <a:gd name="connsiteY24" fmla="*/ 55245 h 3914775"/>
                <a:gd name="connsiteX25" fmla="*/ 1680845 w 5723890"/>
                <a:gd name="connsiteY25" fmla="*/ 0 h 3914775"/>
                <a:gd name="connsiteX0" fmla="*/ 5723890 w 5723890"/>
                <a:gd name="connsiteY0" fmla="*/ 3914775 h 3914775"/>
                <a:gd name="connsiteX1" fmla="*/ 4921250 w 5723890"/>
                <a:gd name="connsiteY1" fmla="*/ 3569335 h 3914775"/>
                <a:gd name="connsiteX2" fmla="*/ 4418330 w 5723890"/>
                <a:gd name="connsiteY2" fmla="*/ 3345815 h 3914775"/>
                <a:gd name="connsiteX3" fmla="*/ 3925570 w 5723890"/>
                <a:gd name="connsiteY3" fmla="*/ 3112135 h 3914775"/>
                <a:gd name="connsiteX4" fmla="*/ 3458210 w 5723890"/>
                <a:gd name="connsiteY4" fmla="*/ 2919095 h 3914775"/>
                <a:gd name="connsiteX5" fmla="*/ 2736850 w 5723890"/>
                <a:gd name="connsiteY5" fmla="*/ 2690495 h 3914775"/>
                <a:gd name="connsiteX6" fmla="*/ 2086610 w 5723890"/>
                <a:gd name="connsiteY6" fmla="*/ 2507615 h 3914775"/>
                <a:gd name="connsiteX7" fmla="*/ 1390650 w 5723890"/>
                <a:gd name="connsiteY7" fmla="*/ 2268855 h 3914775"/>
                <a:gd name="connsiteX8" fmla="*/ 831850 w 5723890"/>
                <a:gd name="connsiteY8" fmla="*/ 2075815 h 3914775"/>
                <a:gd name="connsiteX9" fmla="*/ 435610 w 5723890"/>
                <a:gd name="connsiteY9" fmla="*/ 1908175 h 3914775"/>
                <a:gd name="connsiteX10" fmla="*/ 166370 w 5723890"/>
                <a:gd name="connsiteY10" fmla="*/ 1730375 h 3914775"/>
                <a:gd name="connsiteX11" fmla="*/ 3810 w 5723890"/>
                <a:gd name="connsiteY11" fmla="*/ 1608455 h 3914775"/>
                <a:gd name="connsiteX12" fmla="*/ 0 w 5723890"/>
                <a:gd name="connsiteY12" fmla="*/ 1528445 h 3914775"/>
                <a:gd name="connsiteX13" fmla="*/ 44450 w 5723890"/>
                <a:gd name="connsiteY13" fmla="*/ 1438275 h 3914775"/>
                <a:gd name="connsiteX14" fmla="*/ 237490 w 5723890"/>
                <a:gd name="connsiteY14" fmla="*/ 1339215 h 3914775"/>
                <a:gd name="connsiteX15" fmla="*/ 430530 w 5723890"/>
                <a:gd name="connsiteY15" fmla="*/ 1232535 h 3914775"/>
                <a:gd name="connsiteX16" fmla="*/ 842010 w 5723890"/>
                <a:gd name="connsiteY16" fmla="*/ 973455 h 3914775"/>
                <a:gd name="connsiteX17" fmla="*/ 1136650 w 5723890"/>
                <a:gd name="connsiteY17" fmla="*/ 800735 h 3914775"/>
                <a:gd name="connsiteX18" fmla="*/ 1330325 w 5723890"/>
                <a:gd name="connsiteY18" fmla="*/ 655320 h 3914775"/>
                <a:gd name="connsiteX19" fmla="*/ 1446530 w 5723890"/>
                <a:gd name="connsiteY19" fmla="*/ 487680 h 3914775"/>
                <a:gd name="connsiteX20" fmla="*/ 1549400 w 5723890"/>
                <a:gd name="connsiteY20" fmla="*/ 367665 h 3914775"/>
                <a:gd name="connsiteX21" fmla="*/ 1699895 w 5723890"/>
                <a:gd name="connsiteY21" fmla="*/ 251460 h 3914775"/>
                <a:gd name="connsiteX22" fmla="*/ 1743710 w 5723890"/>
                <a:gd name="connsiteY22" fmla="*/ 173355 h 3914775"/>
                <a:gd name="connsiteX23" fmla="*/ 1737995 w 5723890"/>
                <a:gd name="connsiteY23" fmla="*/ 125730 h 3914775"/>
                <a:gd name="connsiteX24" fmla="*/ 1680845 w 5723890"/>
                <a:gd name="connsiteY24" fmla="*/ 0 h 3914775"/>
                <a:gd name="connsiteX0" fmla="*/ 5723890 w 5723890"/>
                <a:gd name="connsiteY0" fmla="*/ 3914775 h 3914775"/>
                <a:gd name="connsiteX1" fmla="*/ 4921250 w 5723890"/>
                <a:gd name="connsiteY1" fmla="*/ 3569335 h 3914775"/>
                <a:gd name="connsiteX2" fmla="*/ 4418330 w 5723890"/>
                <a:gd name="connsiteY2" fmla="*/ 3345815 h 3914775"/>
                <a:gd name="connsiteX3" fmla="*/ 3925570 w 5723890"/>
                <a:gd name="connsiteY3" fmla="*/ 3112135 h 3914775"/>
                <a:gd name="connsiteX4" fmla="*/ 3458210 w 5723890"/>
                <a:gd name="connsiteY4" fmla="*/ 2919095 h 3914775"/>
                <a:gd name="connsiteX5" fmla="*/ 2736850 w 5723890"/>
                <a:gd name="connsiteY5" fmla="*/ 2690495 h 3914775"/>
                <a:gd name="connsiteX6" fmla="*/ 2086610 w 5723890"/>
                <a:gd name="connsiteY6" fmla="*/ 2507615 h 3914775"/>
                <a:gd name="connsiteX7" fmla="*/ 1390650 w 5723890"/>
                <a:gd name="connsiteY7" fmla="*/ 2268855 h 3914775"/>
                <a:gd name="connsiteX8" fmla="*/ 831850 w 5723890"/>
                <a:gd name="connsiteY8" fmla="*/ 2075815 h 3914775"/>
                <a:gd name="connsiteX9" fmla="*/ 435610 w 5723890"/>
                <a:gd name="connsiteY9" fmla="*/ 1908175 h 3914775"/>
                <a:gd name="connsiteX10" fmla="*/ 166370 w 5723890"/>
                <a:gd name="connsiteY10" fmla="*/ 1730375 h 3914775"/>
                <a:gd name="connsiteX11" fmla="*/ 3810 w 5723890"/>
                <a:gd name="connsiteY11" fmla="*/ 1608455 h 3914775"/>
                <a:gd name="connsiteX12" fmla="*/ 0 w 5723890"/>
                <a:gd name="connsiteY12" fmla="*/ 1528445 h 3914775"/>
                <a:gd name="connsiteX13" fmla="*/ 44450 w 5723890"/>
                <a:gd name="connsiteY13" fmla="*/ 1438275 h 3914775"/>
                <a:gd name="connsiteX14" fmla="*/ 237490 w 5723890"/>
                <a:gd name="connsiteY14" fmla="*/ 1339215 h 3914775"/>
                <a:gd name="connsiteX15" fmla="*/ 430530 w 5723890"/>
                <a:gd name="connsiteY15" fmla="*/ 1232535 h 3914775"/>
                <a:gd name="connsiteX16" fmla="*/ 842010 w 5723890"/>
                <a:gd name="connsiteY16" fmla="*/ 973455 h 3914775"/>
                <a:gd name="connsiteX17" fmla="*/ 1136650 w 5723890"/>
                <a:gd name="connsiteY17" fmla="*/ 800735 h 3914775"/>
                <a:gd name="connsiteX18" fmla="*/ 1330325 w 5723890"/>
                <a:gd name="connsiteY18" fmla="*/ 655320 h 3914775"/>
                <a:gd name="connsiteX19" fmla="*/ 1446530 w 5723890"/>
                <a:gd name="connsiteY19" fmla="*/ 487680 h 3914775"/>
                <a:gd name="connsiteX20" fmla="*/ 1549400 w 5723890"/>
                <a:gd name="connsiteY20" fmla="*/ 367665 h 3914775"/>
                <a:gd name="connsiteX21" fmla="*/ 1699895 w 5723890"/>
                <a:gd name="connsiteY21" fmla="*/ 251460 h 3914775"/>
                <a:gd name="connsiteX22" fmla="*/ 1743710 w 5723890"/>
                <a:gd name="connsiteY22" fmla="*/ 173355 h 3914775"/>
                <a:gd name="connsiteX23" fmla="*/ 1737995 w 5723890"/>
                <a:gd name="connsiteY23" fmla="*/ 89535 h 3914775"/>
                <a:gd name="connsiteX24" fmla="*/ 1680845 w 5723890"/>
                <a:gd name="connsiteY24" fmla="*/ 0 h 3914775"/>
                <a:gd name="connsiteX0" fmla="*/ 5723890 w 5723890"/>
                <a:gd name="connsiteY0" fmla="*/ 3903345 h 3903345"/>
                <a:gd name="connsiteX1" fmla="*/ 4921250 w 5723890"/>
                <a:gd name="connsiteY1" fmla="*/ 3557905 h 3903345"/>
                <a:gd name="connsiteX2" fmla="*/ 4418330 w 5723890"/>
                <a:gd name="connsiteY2" fmla="*/ 3334385 h 3903345"/>
                <a:gd name="connsiteX3" fmla="*/ 3925570 w 5723890"/>
                <a:gd name="connsiteY3" fmla="*/ 3100705 h 3903345"/>
                <a:gd name="connsiteX4" fmla="*/ 3458210 w 5723890"/>
                <a:gd name="connsiteY4" fmla="*/ 2907665 h 3903345"/>
                <a:gd name="connsiteX5" fmla="*/ 2736850 w 5723890"/>
                <a:gd name="connsiteY5" fmla="*/ 2679065 h 3903345"/>
                <a:gd name="connsiteX6" fmla="*/ 2086610 w 5723890"/>
                <a:gd name="connsiteY6" fmla="*/ 2496185 h 3903345"/>
                <a:gd name="connsiteX7" fmla="*/ 1390650 w 5723890"/>
                <a:gd name="connsiteY7" fmla="*/ 2257425 h 3903345"/>
                <a:gd name="connsiteX8" fmla="*/ 831850 w 5723890"/>
                <a:gd name="connsiteY8" fmla="*/ 2064385 h 3903345"/>
                <a:gd name="connsiteX9" fmla="*/ 435610 w 5723890"/>
                <a:gd name="connsiteY9" fmla="*/ 1896745 h 3903345"/>
                <a:gd name="connsiteX10" fmla="*/ 166370 w 5723890"/>
                <a:gd name="connsiteY10" fmla="*/ 1718945 h 3903345"/>
                <a:gd name="connsiteX11" fmla="*/ 3810 w 5723890"/>
                <a:gd name="connsiteY11" fmla="*/ 1597025 h 3903345"/>
                <a:gd name="connsiteX12" fmla="*/ 0 w 5723890"/>
                <a:gd name="connsiteY12" fmla="*/ 1517015 h 3903345"/>
                <a:gd name="connsiteX13" fmla="*/ 44450 w 5723890"/>
                <a:gd name="connsiteY13" fmla="*/ 1426845 h 3903345"/>
                <a:gd name="connsiteX14" fmla="*/ 237490 w 5723890"/>
                <a:gd name="connsiteY14" fmla="*/ 1327785 h 3903345"/>
                <a:gd name="connsiteX15" fmla="*/ 430530 w 5723890"/>
                <a:gd name="connsiteY15" fmla="*/ 1221105 h 3903345"/>
                <a:gd name="connsiteX16" fmla="*/ 842010 w 5723890"/>
                <a:gd name="connsiteY16" fmla="*/ 962025 h 3903345"/>
                <a:gd name="connsiteX17" fmla="*/ 1136650 w 5723890"/>
                <a:gd name="connsiteY17" fmla="*/ 789305 h 3903345"/>
                <a:gd name="connsiteX18" fmla="*/ 1330325 w 5723890"/>
                <a:gd name="connsiteY18" fmla="*/ 643890 h 3903345"/>
                <a:gd name="connsiteX19" fmla="*/ 1446530 w 5723890"/>
                <a:gd name="connsiteY19" fmla="*/ 476250 h 3903345"/>
                <a:gd name="connsiteX20" fmla="*/ 1549400 w 5723890"/>
                <a:gd name="connsiteY20" fmla="*/ 356235 h 3903345"/>
                <a:gd name="connsiteX21" fmla="*/ 1699895 w 5723890"/>
                <a:gd name="connsiteY21" fmla="*/ 240030 h 3903345"/>
                <a:gd name="connsiteX22" fmla="*/ 1743710 w 5723890"/>
                <a:gd name="connsiteY22" fmla="*/ 161925 h 3903345"/>
                <a:gd name="connsiteX23" fmla="*/ 1737995 w 5723890"/>
                <a:gd name="connsiteY23" fmla="*/ 78105 h 3903345"/>
                <a:gd name="connsiteX24" fmla="*/ 1696085 w 5723890"/>
                <a:gd name="connsiteY24" fmla="*/ 0 h 3903345"/>
                <a:gd name="connsiteX0" fmla="*/ 5723890 w 5723890"/>
                <a:gd name="connsiteY0" fmla="*/ 3903345 h 3903345"/>
                <a:gd name="connsiteX1" fmla="*/ 4921250 w 5723890"/>
                <a:gd name="connsiteY1" fmla="*/ 3557905 h 3903345"/>
                <a:gd name="connsiteX2" fmla="*/ 4418330 w 5723890"/>
                <a:gd name="connsiteY2" fmla="*/ 3334385 h 3903345"/>
                <a:gd name="connsiteX3" fmla="*/ 3925570 w 5723890"/>
                <a:gd name="connsiteY3" fmla="*/ 3100705 h 3903345"/>
                <a:gd name="connsiteX4" fmla="*/ 3458210 w 5723890"/>
                <a:gd name="connsiteY4" fmla="*/ 2907665 h 3903345"/>
                <a:gd name="connsiteX5" fmla="*/ 2736850 w 5723890"/>
                <a:gd name="connsiteY5" fmla="*/ 2679065 h 3903345"/>
                <a:gd name="connsiteX6" fmla="*/ 2086610 w 5723890"/>
                <a:gd name="connsiteY6" fmla="*/ 2496185 h 3903345"/>
                <a:gd name="connsiteX7" fmla="*/ 1390650 w 5723890"/>
                <a:gd name="connsiteY7" fmla="*/ 2257425 h 3903345"/>
                <a:gd name="connsiteX8" fmla="*/ 831850 w 5723890"/>
                <a:gd name="connsiteY8" fmla="*/ 2064385 h 3903345"/>
                <a:gd name="connsiteX9" fmla="*/ 435610 w 5723890"/>
                <a:gd name="connsiteY9" fmla="*/ 1896745 h 3903345"/>
                <a:gd name="connsiteX10" fmla="*/ 166370 w 5723890"/>
                <a:gd name="connsiteY10" fmla="*/ 1718945 h 3903345"/>
                <a:gd name="connsiteX11" fmla="*/ 3810 w 5723890"/>
                <a:gd name="connsiteY11" fmla="*/ 1597025 h 3903345"/>
                <a:gd name="connsiteX12" fmla="*/ 0 w 5723890"/>
                <a:gd name="connsiteY12" fmla="*/ 1517015 h 3903345"/>
                <a:gd name="connsiteX13" fmla="*/ 44450 w 5723890"/>
                <a:gd name="connsiteY13" fmla="*/ 1426845 h 3903345"/>
                <a:gd name="connsiteX14" fmla="*/ 237490 w 5723890"/>
                <a:gd name="connsiteY14" fmla="*/ 1327785 h 3903345"/>
                <a:gd name="connsiteX15" fmla="*/ 430530 w 5723890"/>
                <a:gd name="connsiteY15" fmla="*/ 1221105 h 3903345"/>
                <a:gd name="connsiteX16" fmla="*/ 842010 w 5723890"/>
                <a:gd name="connsiteY16" fmla="*/ 962025 h 3903345"/>
                <a:gd name="connsiteX17" fmla="*/ 1136650 w 5723890"/>
                <a:gd name="connsiteY17" fmla="*/ 789305 h 3903345"/>
                <a:gd name="connsiteX18" fmla="*/ 1330325 w 5723890"/>
                <a:gd name="connsiteY18" fmla="*/ 643890 h 3903345"/>
                <a:gd name="connsiteX19" fmla="*/ 1446530 w 5723890"/>
                <a:gd name="connsiteY19" fmla="*/ 476250 h 3903345"/>
                <a:gd name="connsiteX20" fmla="*/ 1549400 w 5723890"/>
                <a:gd name="connsiteY20" fmla="*/ 356235 h 3903345"/>
                <a:gd name="connsiteX21" fmla="*/ 1699895 w 5723890"/>
                <a:gd name="connsiteY21" fmla="*/ 240030 h 3903345"/>
                <a:gd name="connsiteX22" fmla="*/ 1728470 w 5723890"/>
                <a:gd name="connsiteY22" fmla="*/ 158115 h 3903345"/>
                <a:gd name="connsiteX23" fmla="*/ 1737995 w 5723890"/>
                <a:gd name="connsiteY23" fmla="*/ 78105 h 3903345"/>
                <a:gd name="connsiteX24" fmla="*/ 1696085 w 5723890"/>
                <a:gd name="connsiteY24" fmla="*/ 0 h 3903345"/>
                <a:gd name="connsiteX0" fmla="*/ 5723890 w 5723890"/>
                <a:gd name="connsiteY0" fmla="*/ 3903345 h 3903345"/>
                <a:gd name="connsiteX1" fmla="*/ 4921250 w 5723890"/>
                <a:gd name="connsiteY1" fmla="*/ 3557905 h 3903345"/>
                <a:gd name="connsiteX2" fmla="*/ 4418330 w 5723890"/>
                <a:gd name="connsiteY2" fmla="*/ 3334385 h 3903345"/>
                <a:gd name="connsiteX3" fmla="*/ 3925570 w 5723890"/>
                <a:gd name="connsiteY3" fmla="*/ 3100705 h 3903345"/>
                <a:gd name="connsiteX4" fmla="*/ 3458210 w 5723890"/>
                <a:gd name="connsiteY4" fmla="*/ 2907665 h 3903345"/>
                <a:gd name="connsiteX5" fmla="*/ 2736850 w 5723890"/>
                <a:gd name="connsiteY5" fmla="*/ 2679065 h 3903345"/>
                <a:gd name="connsiteX6" fmla="*/ 2086610 w 5723890"/>
                <a:gd name="connsiteY6" fmla="*/ 2496185 h 3903345"/>
                <a:gd name="connsiteX7" fmla="*/ 1390650 w 5723890"/>
                <a:gd name="connsiteY7" fmla="*/ 2257425 h 3903345"/>
                <a:gd name="connsiteX8" fmla="*/ 831850 w 5723890"/>
                <a:gd name="connsiteY8" fmla="*/ 2064385 h 3903345"/>
                <a:gd name="connsiteX9" fmla="*/ 435610 w 5723890"/>
                <a:gd name="connsiteY9" fmla="*/ 1896745 h 3903345"/>
                <a:gd name="connsiteX10" fmla="*/ 166370 w 5723890"/>
                <a:gd name="connsiteY10" fmla="*/ 1718945 h 3903345"/>
                <a:gd name="connsiteX11" fmla="*/ 3810 w 5723890"/>
                <a:gd name="connsiteY11" fmla="*/ 1597025 h 3903345"/>
                <a:gd name="connsiteX12" fmla="*/ 0 w 5723890"/>
                <a:gd name="connsiteY12" fmla="*/ 1517015 h 3903345"/>
                <a:gd name="connsiteX13" fmla="*/ 44450 w 5723890"/>
                <a:gd name="connsiteY13" fmla="*/ 1426845 h 3903345"/>
                <a:gd name="connsiteX14" fmla="*/ 237490 w 5723890"/>
                <a:gd name="connsiteY14" fmla="*/ 1327785 h 3903345"/>
                <a:gd name="connsiteX15" fmla="*/ 430530 w 5723890"/>
                <a:gd name="connsiteY15" fmla="*/ 1221105 h 3903345"/>
                <a:gd name="connsiteX16" fmla="*/ 842010 w 5723890"/>
                <a:gd name="connsiteY16" fmla="*/ 962025 h 3903345"/>
                <a:gd name="connsiteX17" fmla="*/ 1136650 w 5723890"/>
                <a:gd name="connsiteY17" fmla="*/ 789305 h 3903345"/>
                <a:gd name="connsiteX18" fmla="*/ 1330325 w 5723890"/>
                <a:gd name="connsiteY18" fmla="*/ 643890 h 3903345"/>
                <a:gd name="connsiteX19" fmla="*/ 1446530 w 5723890"/>
                <a:gd name="connsiteY19" fmla="*/ 476250 h 3903345"/>
                <a:gd name="connsiteX20" fmla="*/ 1549400 w 5723890"/>
                <a:gd name="connsiteY20" fmla="*/ 356235 h 3903345"/>
                <a:gd name="connsiteX21" fmla="*/ 1699895 w 5723890"/>
                <a:gd name="connsiteY21" fmla="*/ 240030 h 3903345"/>
                <a:gd name="connsiteX22" fmla="*/ 1728470 w 5723890"/>
                <a:gd name="connsiteY22" fmla="*/ 158115 h 3903345"/>
                <a:gd name="connsiteX23" fmla="*/ 1734185 w 5723890"/>
                <a:gd name="connsiteY23" fmla="*/ 89535 h 3903345"/>
                <a:gd name="connsiteX24" fmla="*/ 1696085 w 5723890"/>
                <a:gd name="connsiteY24" fmla="*/ 0 h 3903345"/>
                <a:gd name="connsiteX0" fmla="*/ 5723890 w 5723890"/>
                <a:gd name="connsiteY0" fmla="*/ 3903345 h 3903345"/>
                <a:gd name="connsiteX1" fmla="*/ 4921250 w 5723890"/>
                <a:gd name="connsiteY1" fmla="*/ 3557905 h 3903345"/>
                <a:gd name="connsiteX2" fmla="*/ 4418330 w 5723890"/>
                <a:gd name="connsiteY2" fmla="*/ 3334385 h 3903345"/>
                <a:gd name="connsiteX3" fmla="*/ 3925570 w 5723890"/>
                <a:gd name="connsiteY3" fmla="*/ 3100705 h 3903345"/>
                <a:gd name="connsiteX4" fmla="*/ 3458210 w 5723890"/>
                <a:gd name="connsiteY4" fmla="*/ 2919857 h 3903345"/>
                <a:gd name="connsiteX5" fmla="*/ 2736850 w 5723890"/>
                <a:gd name="connsiteY5" fmla="*/ 2679065 h 3903345"/>
                <a:gd name="connsiteX6" fmla="*/ 2086610 w 5723890"/>
                <a:gd name="connsiteY6" fmla="*/ 2496185 h 3903345"/>
                <a:gd name="connsiteX7" fmla="*/ 1390650 w 5723890"/>
                <a:gd name="connsiteY7" fmla="*/ 2257425 h 3903345"/>
                <a:gd name="connsiteX8" fmla="*/ 831850 w 5723890"/>
                <a:gd name="connsiteY8" fmla="*/ 2064385 h 3903345"/>
                <a:gd name="connsiteX9" fmla="*/ 435610 w 5723890"/>
                <a:gd name="connsiteY9" fmla="*/ 1896745 h 3903345"/>
                <a:gd name="connsiteX10" fmla="*/ 166370 w 5723890"/>
                <a:gd name="connsiteY10" fmla="*/ 1718945 h 3903345"/>
                <a:gd name="connsiteX11" fmla="*/ 3810 w 5723890"/>
                <a:gd name="connsiteY11" fmla="*/ 1597025 h 3903345"/>
                <a:gd name="connsiteX12" fmla="*/ 0 w 5723890"/>
                <a:gd name="connsiteY12" fmla="*/ 1517015 h 3903345"/>
                <a:gd name="connsiteX13" fmla="*/ 44450 w 5723890"/>
                <a:gd name="connsiteY13" fmla="*/ 1426845 h 3903345"/>
                <a:gd name="connsiteX14" fmla="*/ 237490 w 5723890"/>
                <a:gd name="connsiteY14" fmla="*/ 1327785 h 3903345"/>
                <a:gd name="connsiteX15" fmla="*/ 430530 w 5723890"/>
                <a:gd name="connsiteY15" fmla="*/ 1221105 h 3903345"/>
                <a:gd name="connsiteX16" fmla="*/ 842010 w 5723890"/>
                <a:gd name="connsiteY16" fmla="*/ 962025 h 3903345"/>
                <a:gd name="connsiteX17" fmla="*/ 1136650 w 5723890"/>
                <a:gd name="connsiteY17" fmla="*/ 789305 h 3903345"/>
                <a:gd name="connsiteX18" fmla="*/ 1330325 w 5723890"/>
                <a:gd name="connsiteY18" fmla="*/ 643890 h 3903345"/>
                <a:gd name="connsiteX19" fmla="*/ 1446530 w 5723890"/>
                <a:gd name="connsiteY19" fmla="*/ 476250 h 3903345"/>
                <a:gd name="connsiteX20" fmla="*/ 1549400 w 5723890"/>
                <a:gd name="connsiteY20" fmla="*/ 356235 h 3903345"/>
                <a:gd name="connsiteX21" fmla="*/ 1699895 w 5723890"/>
                <a:gd name="connsiteY21" fmla="*/ 240030 h 3903345"/>
                <a:gd name="connsiteX22" fmla="*/ 1728470 w 5723890"/>
                <a:gd name="connsiteY22" fmla="*/ 158115 h 3903345"/>
                <a:gd name="connsiteX23" fmla="*/ 1734185 w 5723890"/>
                <a:gd name="connsiteY23" fmla="*/ 89535 h 3903345"/>
                <a:gd name="connsiteX24" fmla="*/ 1696085 w 5723890"/>
                <a:gd name="connsiteY24" fmla="*/ 0 h 3903345"/>
                <a:gd name="connsiteX0" fmla="*/ 5723890 w 5723890"/>
                <a:gd name="connsiteY0" fmla="*/ 3903345 h 3903345"/>
                <a:gd name="connsiteX1" fmla="*/ 4921250 w 5723890"/>
                <a:gd name="connsiteY1" fmla="*/ 3557905 h 3903345"/>
                <a:gd name="connsiteX2" fmla="*/ 4418330 w 5723890"/>
                <a:gd name="connsiteY2" fmla="*/ 3334385 h 3903345"/>
                <a:gd name="connsiteX3" fmla="*/ 3925570 w 5723890"/>
                <a:gd name="connsiteY3" fmla="*/ 3100705 h 3903345"/>
                <a:gd name="connsiteX4" fmla="*/ 3458210 w 5723890"/>
                <a:gd name="connsiteY4" fmla="*/ 2919857 h 3903345"/>
                <a:gd name="connsiteX5" fmla="*/ 2736850 w 5723890"/>
                <a:gd name="connsiteY5" fmla="*/ 2691257 h 3903345"/>
                <a:gd name="connsiteX6" fmla="*/ 2086610 w 5723890"/>
                <a:gd name="connsiteY6" fmla="*/ 2496185 h 3903345"/>
                <a:gd name="connsiteX7" fmla="*/ 1390650 w 5723890"/>
                <a:gd name="connsiteY7" fmla="*/ 2257425 h 3903345"/>
                <a:gd name="connsiteX8" fmla="*/ 831850 w 5723890"/>
                <a:gd name="connsiteY8" fmla="*/ 2064385 h 3903345"/>
                <a:gd name="connsiteX9" fmla="*/ 435610 w 5723890"/>
                <a:gd name="connsiteY9" fmla="*/ 1896745 h 3903345"/>
                <a:gd name="connsiteX10" fmla="*/ 166370 w 5723890"/>
                <a:gd name="connsiteY10" fmla="*/ 1718945 h 3903345"/>
                <a:gd name="connsiteX11" fmla="*/ 3810 w 5723890"/>
                <a:gd name="connsiteY11" fmla="*/ 1597025 h 3903345"/>
                <a:gd name="connsiteX12" fmla="*/ 0 w 5723890"/>
                <a:gd name="connsiteY12" fmla="*/ 1517015 h 3903345"/>
                <a:gd name="connsiteX13" fmla="*/ 44450 w 5723890"/>
                <a:gd name="connsiteY13" fmla="*/ 1426845 h 3903345"/>
                <a:gd name="connsiteX14" fmla="*/ 237490 w 5723890"/>
                <a:gd name="connsiteY14" fmla="*/ 1327785 h 3903345"/>
                <a:gd name="connsiteX15" fmla="*/ 430530 w 5723890"/>
                <a:gd name="connsiteY15" fmla="*/ 1221105 h 3903345"/>
                <a:gd name="connsiteX16" fmla="*/ 842010 w 5723890"/>
                <a:gd name="connsiteY16" fmla="*/ 962025 h 3903345"/>
                <a:gd name="connsiteX17" fmla="*/ 1136650 w 5723890"/>
                <a:gd name="connsiteY17" fmla="*/ 789305 h 3903345"/>
                <a:gd name="connsiteX18" fmla="*/ 1330325 w 5723890"/>
                <a:gd name="connsiteY18" fmla="*/ 643890 h 3903345"/>
                <a:gd name="connsiteX19" fmla="*/ 1446530 w 5723890"/>
                <a:gd name="connsiteY19" fmla="*/ 476250 h 3903345"/>
                <a:gd name="connsiteX20" fmla="*/ 1549400 w 5723890"/>
                <a:gd name="connsiteY20" fmla="*/ 356235 h 3903345"/>
                <a:gd name="connsiteX21" fmla="*/ 1699895 w 5723890"/>
                <a:gd name="connsiteY21" fmla="*/ 240030 h 3903345"/>
                <a:gd name="connsiteX22" fmla="*/ 1728470 w 5723890"/>
                <a:gd name="connsiteY22" fmla="*/ 158115 h 3903345"/>
                <a:gd name="connsiteX23" fmla="*/ 1734185 w 5723890"/>
                <a:gd name="connsiteY23" fmla="*/ 89535 h 3903345"/>
                <a:gd name="connsiteX24" fmla="*/ 1696085 w 5723890"/>
                <a:gd name="connsiteY24" fmla="*/ 0 h 3903345"/>
                <a:gd name="connsiteX0" fmla="*/ 5723890 w 5723890"/>
                <a:gd name="connsiteY0" fmla="*/ 3903345 h 3903345"/>
                <a:gd name="connsiteX1" fmla="*/ 4921250 w 5723890"/>
                <a:gd name="connsiteY1" fmla="*/ 3557905 h 3903345"/>
                <a:gd name="connsiteX2" fmla="*/ 4418330 w 5723890"/>
                <a:gd name="connsiteY2" fmla="*/ 3334385 h 3903345"/>
                <a:gd name="connsiteX3" fmla="*/ 3925570 w 5723890"/>
                <a:gd name="connsiteY3" fmla="*/ 3100705 h 3903345"/>
                <a:gd name="connsiteX4" fmla="*/ 3458210 w 5723890"/>
                <a:gd name="connsiteY4" fmla="*/ 2919857 h 3903345"/>
                <a:gd name="connsiteX5" fmla="*/ 2736850 w 5723890"/>
                <a:gd name="connsiteY5" fmla="*/ 2691257 h 3903345"/>
                <a:gd name="connsiteX6" fmla="*/ 2086610 w 5723890"/>
                <a:gd name="connsiteY6" fmla="*/ 2496185 h 3903345"/>
                <a:gd name="connsiteX7" fmla="*/ 1390650 w 5723890"/>
                <a:gd name="connsiteY7" fmla="*/ 2287905 h 3903345"/>
                <a:gd name="connsiteX8" fmla="*/ 831850 w 5723890"/>
                <a:gd name="connsiteY8" fmla="*/ 2064385 h 3903345"/>
                <a:gd name="connsiteX9" fmla="*/ 435610 w 5723890"/>
                <a:gd name="connsiteY9" fmla="*/ 1896745 h 3903345"/>
                <a:gd name="connsiteX10" fmla="*/ 166370 w 5723890"/>
                <a:gd name="connsiteY10" fmla="*/ 1718945 h 3903345"/>
                <a:gd name="connsiteX11" fmla="*/ 3810 w 5723890"/>
                <a:gd name="connsiteY11" fmla="*/ 1597025 h 3903345"/>
                <a:gd name="connsiteX12" fmla="*/ 0 w 5723890"/>
                <a:gd name="connsiteY12" fmla="*/ 1517015 h 3903345"/>
                <a:gd name="connsiteX13" fmla="*/ 44450 w 5723890"/>
                <a:gd name="connsiteY13" fmla="*/ 1426845 h 3903345"/>
                <a:gd name="connsiteX14" fmla="*/ 237490 w 5723890"/>
                <a:gd name="connsiteY14" fmla="*/ 1327785 h 3903345"/>
                <a:gd name="connsiteX15" fmla="*/ 430530 w 5723890"/>
                <a:gd name="connsiteY15" fmla="*/ 1221105 h 3903345"/>
                <a:gd name="connsiteX16" fmla="*/ 842010 w 5723890"/>
                <a:gd name="connsiteY16" fmla="*/ 962025 h 3903345"/>
                <a:gd name="connsiteX17" fmla="*/ 1136650 w 5723890"/>
                <a:gd name="connsiteY17" fmla="*/ 789305 h 3903345"/>
                <a:gd name="connsiteX18" fmla="*/ 1330325 w 5723890"/>
                <a:gd name="connsiteY18" fmla="*/ 643890 h 3903345"/>
                <a:gd name="connsiteX19" fmla="*/ 1446530 w 5723890"/>
                <a:gd name="connsiteY19" fmla="*/ 476250 h 3903345"/>
                <a:gd name="connsiteX20" fmla="*/ 1549400 w 5723890"/>
                <a:gd name="connsiteY20" fmla="*/ 356235 h 3903345"/>
                <a:gd name="connsiteX21" fmla="*/ 1699895 w 5723890"/>
                <a:gd name="connsiteY21" fmla="*/ 240030 h 3903345"/>
                <a:gd name="connsiteX22" fmla="*/ 1728470 w 5723890"/>
                <a:gd name="connsiteY22" fmla="*/ 158115 h 3903345"/>
                <a:gd name="connsiteX23" fmla="*/ 1734185 w 5723890"/>
                <a:gd name="connsiteY23" fmla="*/ 89535 h 3903345"/>
                <a:gd name="connsiteX24" fmla="*/ 1696085 w 5723890"/>
                <a:gd name="connsiteY24" fmla="*/ 0 h 3903345"/>
                <a:gd name="connsiteX0" fmla="*/ 5723890 w 5723890"/>
                <a:gd name="connsiteY0" fmla="*/ 3903345 h 3903345"/>
                <a:gd name="connsiteX1" fmla="*/ 4921250 w 5723890"/>
                <a:gd name="connsiteY1" fmla="*/ 3557905 h 3903345"/>
                <a:gd name="connsiteX2" fmla="*/ 4418330 w 5723890"/>
                <a:gd name="connsiteY2" fmla="*/ 3334385 h 3903345"/>
                <a:gd name="connsiteX3" fmla="*/ 3925570 w 5723890"/>
                <a:gd name="connsiteY3" fmla="*/ 3100705 h 3903345"/>
                <a:gd name="connsiteX4" fmla="*/ 3458210 w 5723890"/>
                <a:gd name="connsiteY4" fmla="*/ 2919857 h 3903345"/>
                <a:gd name="connsiteX5" fmla="*/ 2736850 w 5723890"/>
                <a:gd name="connsiteY5" fmla="*/ 2691257 h 3903345"/>
                <a:gd name="connsiteX6" fmla="*/ 2086610 w 5723890"/>
                <a:gd name="connsiteY6" fmla="*/ 2496185 h 3903345"/>
                <a:gd name="connsiteX7" fmla="*/ 1390650 w 5723890"/>
                <a:gd name="connsiteY7" fmla="*/ 2269617 h 3903345"/>
                <a:gd name="connsiteX8" fmla="*/ 831850 w 5723890"/>
                <a:gd name="connsiteY8" fmla="*/ 2064385 h 3903345"/>
                <a:gd name="connsiteX9" fmla="*/ 435610 w 5723890"/>
                <a:gd name="connsiteY9" fmla="*/ 1896745 h 3903345"/>
                <a:gd name="connsiteX10" fmla="*/ 166370 w 5723890"/>
                <a:gd name="connsiteY10" fmla="*/ 1718945 h 3903345"/>
                <a:gd name="connsiteX11" fmla="*/ 3810 w 5723890"/>
                <a:gd name="connsiteY11" fmla="*/ 1597025 h 3903345"/>
                <a:gd name="connsiteX12" fmla="*/ 0 w 5723890"/>
                <a:gd name="connsiteY12" fmla="*/ 1517015 h 3903345"/>
                <a:gd name="connsiteX13" fmla="*/ 44450 w 5723890"/>
                <a:gd name="connsiteY13" fmla="*/ 1426845 h 3903345"/>
                <a:gd name="connsiteX14" fmla="*/ 237490 w 5723890"/>
                <a:gd name="connsiteY14" fmla="*/ 1327785 h 3903345"/>
                <a:gd name="connsiteX15" fmla="*/ 430530 w 5723890"/>
                <a:gd name="connsiteY15" fmla="*/ 1221105 h 3903345"/>
                <a:gd name="connsiteX16" fmla="*/ 842010 w 5723890"/>
                <a:gd name="connsiteY16" fmla="*/ 962025 h 3903345"/>
                <a:gd name="connsiteX17" fmla="*/ 1136650 w 5723890"/>
                <a:gd name="connsiteY17" fmla="*/ 789305 h 3903345"/>
                <a:gd name="connsiteX18" fmla="*/ 1330325 w 5723890"/>
                <a:gd name="connsiteY18" fmla="*/ 643890 h 3903345"/>
                <a:gd name="connsiteX19" fmla="*/ 1446530 w 5723890"/>
                <a:gd name="connsiteY19" fmla="*/ 476250 h 3903345"/>
                <a:gd name="connsiteX20" fmla="*/ 1549400 w 5723890"/>
                <a:gd name="connsiteY20" fmla="*/ 356235 h 3903345"/>
                <a:gd name="connsiteX21" fmla="*/ 1699895 w 5723890"/>
                <a:gd name="connsiteY21" fmla="*/ 240030 h 3903345"/>
                <a:gd name="connsiteX22" fmla="*/ 1728470 w 5723890"/>
                <a:gd name="connsiteY22" fmla="*/ 158115 h 3903345"/>
                <a:gd name="connsiteX23" fmla="*/ 1734185 w 5723890"/>
                <a:gd name="connsiteY23" fmla="*/ 89535 h 3903345"/>
                <a:gd name="connsiteX24" fmla="*/ 1696085 w 5723890"/>
                <a:gd name="connsiteY24" fmla="*/ 0 h 3903345"/>
                <a:gd name="connsiteX0" fmla="*/ 5723890 w 5723890"/>
                <a:gd name="connsiteY0" fmla="*/ 3903345 h 3903345"/>
                <a:gd name="connsiteX1" fmla="*/ 4921250 w 5723890"/>
                <a:gd name="connsiteY1" fmla="*/ 3557905 h 3903345"/>
                <a:gd name="connsiteX2" fmla="*/ 4418330 w 5723890"/>
                <a:gd name="connsiteY2" fmla="*/ 3334385 h 3903345"/>
                <a:gd name="connsiteX3" fmla="*/ 3925570 w 5723890"/>
                <a:gd name="connsiteY3" fmla="*/ 3100705 h 3903345"/>
                <a:gd name="connsiteX4" fmla="*/ 3458210 w 5723890"/>
                <a:gd name="connsiteY4" fmla="*/ 2919857 h 3903345"/>
                <a:gd name="connsiteX5" fmla="*/ 2736850 w 5723890"/>
                <a:gd name="connsiteY5" fmla="*/ 2691257 h 3903345"/>
                <a:gd name="connsiteX6" fmla="*/ 2086610 w 5723890"/>
                <a:gd name="connsiteY6" fmla="*/ 2496185 h 3903345"/>
                <a:gd name="connsiteX7" fmla="*/ 1390650 w 5723890"/>
                <a:gd name="connsiteY7" fmla="*/ 2269617 h 3903345"/>
                <a:gd name="connsiteX8" fmla="*/ 831850 w 5723890"/>
                <a:gd name="connsiteY8" fmla="*/ 2064385 h 3903345"/>
                <a:gd name="connsiteX9" fmla="*/ 435610 w 5723890"/>
                <a:gd name="connsiteY9" fmla="*/ 1866265 h 3903345"/>
                <a:gd name="connsiteX10" fmla="*/ 166370 w 5723890"/>
                <a:gd name="connsiteY10" fmla="*/ 1718945 h 3903345"/>
                <a:gd name="connsiteX11" fmla="*/ 3810 w 5723890"/>
                <a:gd name="connsiteY11" fmla="*/ 1597025 h 3903345"/>
                <a:gd name="connsiteX12" fmla="*/ 0 w 5723890"/>
                <a:gd name="connsiteY12" fmla="*/ 1517015 h 3903345"/>
                <a:gd name="connsiteX13" fmla="*/ 44450 w 5723890"/>
                <a:gd name="connsiteY13" fmla="*/ 1426845 h 3903345"/>
                <a:gd name="connsiteX14" fmla="*/ 237490 w 5723890"/>
                <a:gd name="connsiteY14" fmla="*/ 1327785 h 3903345"/>
                <a:gd name="connsiteX15" fmla="*/ 430530 w 5723890"/>
                <a:gd name="connsiteY15" fmla="*/ 1221105 h 3903345"/>
                <a:gd name="connsiteX16" fmla="*/ 842010 w 5723890"/>
                <a:gd name="connsiteY16" fmla="*/ 962025 h 3903345"/>
                <a:gd name="connsiteX17" fmla="*/ 1136650 w 5723890"/>
                <a:gd name="connsiteY17" fmla="*/ 789305 h 3903345"/>
                <a:gd name="connsiteX18" fmla="*/ 1330325 w 5723890"/>
                <a:gd name="connsiteY18" fmla="*/ 643890 h 3903345"/>
                <a:gd name="connsiteX19" fmla="*/ 1446530 w 5723890"/>
                <a:gd name="connsiteY19" fmla="*/ 476250 h 3903345"/>
                <a:gd name="connsiteX20" fmla="*/ 1549400 w 5723890"/>
                <a:gd name="connsiteY20" fmla="*/ 356235 h 3903345"/>
                <a:gd name="connsiteX21" fmla="*/ 1699895 w 5723890"/>
                <a:gd name="connsiteY21" fmla="*/ 240030 h 3903345"/>
                <a:gd name="connsiteX22" fmla="*/ 1728470 w 5723890"/>
                <a:gd name="connsiteY22" fmla="*/ 158115 h 3903345"/>
                <a:gd name="connsiteX23" fmla="*/ 1734185 w 5723890"/>
                <a:gd name="connsiteY23" fmla="*/ 89535 h 3903345"/>
                <a:gd name="connsiteX24" fmla="*/ 1696085 w 5723890"/>
                <a:gd name="connsiteY24" fmla="*/ 0 h 3903345"/>
                <a:gd name="connsiteX0" fmla="*/ 5723890 w 5723890"/>
                <a:gd name="connsiteY0" fmla="*/ 3903345 h 3903345"/>
                <a:gd name="connsiteX1" fmla="*/ 4921250 w 5723890"/>
                <a:gd name="connsiteY1" fmla="*/ 3557905 h 3903345"/>
                <a:gd name="connsiteX2" fmla="*/ 4418330 w 5723890"/>
                <a:gd name="connsiteY2" fmla="*/ 3334385 h 3903345"/>
                <a:gd name="connsiteX3" fmla="*/ 3925570 w 5723890"/>
                <a:gd name="connsiteY3" fmla="*/ 3100705 h 3903345"/>
                <a:gd name="connsiteX4" fmla="*/ 3458210 w 5723890"/>
                <a:gd name="connsiteY4" fmla="*/ 2919857 h 3903345"/>
                <a:gd name="connsiteX5" fmla="*/ 2736850 w 5723890"/>
                <a:gd name="connsiteY5" fmla="*/ 2691257 h 3903345"/>
                <a:gd name="connsiteX6" fmla="*/ 2086610 w 5723890"/>
                <a:gd name="connsiteY6" fmla="*/ 2496185 h 3903345"/>
                <a:gd name="connsiteX7" fmla="*/ 1390650 w 5723890"/>
                <a:gd name="connsiteY7" fmla="*/ 2269617 h 3903345"/>
                <a:gd name="connsiteX8" fmla="*/ 831850 w 5723890"/>
                <a:gd name="connsiteY8" fmla="*/ 2064385 h 3903345"/>
                <a:gd name="connsiteX9" fmla="*/ 435610 w 5723890"/>
                <a:gd name="connsiteY9" fmla="*/ 1866265 h 3903345"/>
                <a:gd name="connsiteX10" fmla="*/ 196850 w 5723890"/>
                <a:gd name="connsiteY10" fmla="*/ 1713865 h 3903345"/>
                <a:gd name="connsiteX11" fmla="*/ 3810 w 5723890"/>
                <a:gd name="connsiteY11" fmla="*/ 1597025 h 3903345"/>
                <a:gd name="connsiteX12" fmla="*/ 0 w 5723890"/>
                <a:gd name="connsiteY12" fmla="*/ 1517015 h 3903345"/>
                <a:gd name="connsiteX13" fmla="*/ 44450 w 5723890"/>
                <a:gd name="connsiteY13" fmla="*/ 1426845 h 3903345"/>
                <a:gd name="connsiteX14" fmla="*/ 237490 w 5723890"/>
                <a:gd name="connsiteY14" fmla="*/ 1327785 h 3903345"/>
                <a:gd name="connsiteX15" fmla="*/ 430530 w 5723890"/>
                <a:gd name="connsiteY15" fmla="*/ 1221105 h 3903345"/>
                <a:gd name="connsiteX16" fmla="*/ 842010 w 5723890"/>
                <a:gd name="connsiteY16" fmla="*/ 962025 h 3903345"/>
                <a:gd name="connsiteX17" fmla="*/ 1136650 w 5723890"/>
                <a:gd name="connsiteY17" fmla="*/ 789305 h 3903345"/>
                <a:gd name="connsiteX18" fmla="*/ 1330325 w 5723890"/>
                <a:gd name="connsiteY18" fmla="*/ 643890 h 3903345"/>
                <a:gd name="connsiteX19" fmla="*/ 1446530 w 5723890"/>
                <a:gd name="connsiteY19" fmla="*/ 476250 h 3903345"/>
                <a:gd name="connsiteX20" fmla="*/ 1549400 w 5723890"/>
                <a:gd name="connsiteY20" fmla="*/ 356235 h 3903345"/>
                <a:gd name="connsiteX21" fmla="*/ 1699895 w 5723890"/>
                <a:gd name="connsiteY21" fmla="*/ 240030 h 3903345"/>
                <a:gd name="connsiteX22" fmla="*/ 1728470 w 5723890"/>
                <a:gd name="connsiteY22" fmla="*/ 158115 h 3903345"/>
                <a:gd name="connsiteX23" fmla="*/ 1734185 w 5723890"/>
                <a:gd name="connsiteY23" fmla="*/ 89535 h 3903345"/>
                <a:gd name="connsiteX24" fmla="*/ 1696085 w 5723890"/>
                <a:gd name="connsiteY24" fmla="*/ 0 h 3903345"/>
                <a:gd name="connsiteX0" fmla="*/ 5723890 w 5723890"/>
                <a:gd name="connsiteY0" fmla="*/ 3903345 h 3903345"/>
                <a:gd name="connsiteX1" fmla="*/ 4921250 w 5723890"/>
                <a:gd name="connsiteY1" fmla="*/ 3557905 h 3903345"/>
                <a:gd name="connsiteX2" fmla="*/ 4418330 w 5723890"/>
                <a:gd name="connsiteY2" fmla="*/ 3334385 h 3903345"/>
                <a:gd name="connsiteX3" fmla="*/ 3925570 w 5723890"/>
                <a:gd name="connsiteY3" fmla="*/ 3100705 h 3903345"/>
                <a:gd name="connsiteX4" fmla="*/ 3458210 w 5723890"/>
                <a:gd name="connsiteY4" fmla="*/ 2919857 h 3903345"/>
                <a:gd name="connsiteX5" fmla="*/ 2736850 w 5723890"/>
                <a:gd name="connsiteY5" fmla="*/ 2691257 h 3903345"/>
                <a:gd name="connsiteX6" fmla="*/ 2086610 w 5723890"/>
                <a:gd name="connsiteY6" fmla="*/ 2496185 h 3903345"/>
                <a:gd name="connsiteX7" fmla="*/ 1390650 w 5723890"/>
                <a:gd name="connsiteY7" fmla="*/ 2269617 h 3903345"/>
                <a:gd name="connsiteX8" fmla="*/ 831850 w 5723890"/>
                <a:gd name="connsiteY8" fmla="*/ 2064385 h 3903345"/>
                <a:gd name="connsiteX9" fmla="*/ 435610 w 5723890"/>
                <a:gd name="connsiteY9" fmla="*/ 1866265 h 3903345"/>
                <a:gd name="connsiteX10" fmla="*/ 196850 w 5723890"/>
                <a:gd name="connsiteY10" fmla="*/ 1713865 h 3903345"/>
                <a:gd name="connsiteX11" fmla="*/ 29210 w 5723890"/>
                <a:gd name="connsiteY11" fmla="*/ 1591945 h 3903345"/>
                <a:gd name="connsiteX12" fmla="*/ 0 w 5723890"/>
                <a:gd name="connsiteY12" fmla="*/ 1517015 h 3903345"/>
                <a:gd name="connsiteX13" fmla="*/ 44450 w 5723890"/>
                <a:gd name="connsiteY13" fmla="*/ 1426845 h 3903345"/>
                <a:gd name="connsiteX14" fmla="*/ 237490 w 5723890"/>
                <a:gd name="connsiteY14" fmla="*/ 1327785 h 3903345"/>
                <a:gd name="connsiteX15" fmla="*/ 430530 w 5723890"/>
                <a:gd name="connsiteY15" fmla="*/ 1221105 h 3903345"/>
                <a:gd name="connsiteX16" fmla="*/ 842010 w 5723890"/>
                <a:gd name="connsiteY16" fmla="*/ 962025 h 3903345"/>
                <a:gd name="connsiteX17" fmla="*/ 1136650 w 5723890"/>
                <a:gd name="connsiteY17" fmla="*/ 789305 h 3903345"/>
                <a:gd name="connsiteX18" fmla="*/ 1330325 w 5723890"/>
                <a:gd name="connsiteY18" fmla="*/ 643890 h 3903345"/>
                <a:gd name="connsiteX19" fmla="*/ 1446530 w 5723890"/>
                <a:gd name="connsiteY19" fmla="*/ 476250 h 3903345"/>
                <a:gd name="connsiteX20" fmla="*/ 1549400 w 5723890"/>
                <a:gd name="connsiteY20" fmla="*/ 356235 h 3903345"/>
                <a:gd name="connsiteX21" fmla="*/ 1699895 w 5723890"/>
                <a:gd name="connsiteY21" fmla="*/ 240030 h 3903345"/>
                <a:gd name="connsiteX22" fmla="*/ 1728470 w 5723890"/>
                <a:gd name="connsiteY22" fmla="*/ 158115 h 3903345"/>
                <a:gd name="connsiteX23" fmla="*/ 1734185 w 5723890"/>
                <a:gd name="connsiteY23" fmla="*/ 89535 h 3903345"/>
                <a:gd name="connsiteX24" fmla="*/ 1696085 w 5723890"/>
                <a:gd name="connsiteY24" fmla="*/ 0 h 3903345"/>
                <a:gd name="connsiteX0" fmla="*/ 5694680 w 5694680"/>
                <a:gd name="connsiteY0" fmla="*/ 3903345 h 3903345"/>
                <a:gd name="connsiteX1" fmla="*/ 4892040 w 5694680"/>
                <a:gd name="connsiteY1" fmla="*/ 3557905 h 3903345"/>
                <a:gd name="connsiteX2" fmla="*/ 4389120 w 5694680"/>
                <a:gd name="connsiteY2" fmla="*/ 3334385 h 3903345"/>
                <a:gd name="connsiteX3" fmla="*/ 3896360 w 5694680"/>
                <a:gd name="connsiteY3" fmla="*/ 3100705 h 3903345"/>
                <a:gd name="connsiteX4" fmla="*/ 3429000 w 5694680"/>
                <a:gd name="connsiteY4" fmla="*/ 2919857 h 3903345"/>
                <a:gd name="connsiteX5" fmla="*/ 2707640 w 5694680"/>
                <a:gd name="connsiteY5" fmla="*/ 2691257 h 3903345"/>
                <a:gd name="connsiteX6" fmla="*/ 2057400 w 5694680"/>
                <a:gd name="connsiteY6" fmla="*/ 2496185 h 3903345"/>
                <a:gd name="connsiteX7" fmla="*/ 1361440 w 5694680"/>
                <a:gd name="connsiteY7" fmla="*/ 2269617 h 3903345"/>
                <a:gd name="connsiteX8" fmla="*/ 802640 w 5694680"/>
                <a:gd name="connsiteY8" fmla="*/ 2064385 h 3903345"/>
                <a:gd name="connsiteX9" fmla="*/ 406400 w 5694680"/>
                <a:gd name="connsiteY9" fmla="*/ 1866265 h 3903345"/>
                <a:gd name="connsiteX10" fmla="*/ 167640 w 5694680"/>
                <a:gd name="connsiteY10" fmla="*/ 1713865 h 3903345"/>
                <a:gd name="connsiteX11" fmla="*/ 0 w 5694680"/>
                <a:gd name="connsiteY11" fmla="*/ 1591945 h 3903345"/>
                <a:gd name="connsiteX12" fmla="*/ 1270 w 5694680"/>
                <a:gd name="connsiteY12" fmla="*/ 1522095 h 3903345"/>
                <a:gd name="connsiteX13" fmla="*/ 15240 w 5694680"/>
                <a:gd name="connsiteY13" fmla="*/ 1426845 h 3903345"/>
                <a:gd name="connsiteX14" fmla="*/ 208280 w 5694680"/>
                <a:gd name="connsiteY14" fmla="*/ 1327785 h 3903345"/>
                <a:gd name="connsiteX15" fmla="*/ 401320 w 5694680"/>
                <a:gd name="connsiteY15" fmla="*/ 1221105 h 3903345"/>
                <a:gd name="connsiteX16" fmla="*/ 812800 w 5694680"/>
                <a:gd name="connsiteY16" fmla="*/ 962025 h 3903345"/>
                <a:gd name="connsiteX17" fmla="*/ 1107440 w 5694680"/>
                <a:gd name="connsiteY17" fmla="*/ 789305 h 3903345"/>
                <a:gd name="connsiteX18" fmla="*/ 1301115 w 5694680"/>
                <a:gd name="connsiteY18" fmla="*/ 643890 h 3903345"/>
                <a:gd name="connsiteX19" fmla="*/ 1417320 w 5694680"/>
                <a:gd name="connsiteY19" fmla="*/ 476250 h 3903345"/>
                <a:gd name="connsiteX20" fmla="*/ 1520190 w 5694680"/>
                <a:gd name="connsiteY20" fmla="*/ 356235 h 3903345"/>
                <a:gd name="connsiteX21" fmla="*/ 1670685 w 5694680"/>
                <a:gd name="connsiteY21" fmla="*/ 240030 h 3903345"/>
                <a:gd name="connsiteX22" fmla="*/ 1699260 w 5694680"/>
                <a:gd name="connsiteY22" fmla="*/ 158115 h 3903345"/>
                <a:gd name="connsiteX23" fmla="*/ 1704975 w 5694680"/>
                <a:gd name="connsiteY23" fmla="*/ 89535 h 3903345"/>
                <a:gd name="connsiteX24" fmla="*/ 1666875 w 5694680"/>
                <a:gd name="connsiteY24" fmla="*/ 0 h 3903345"/>
                <a:gd name="connsiteX0" fmla="*/ 5694680 w 5694680"/>
                <a:gd name="connsiteY0" fmla="*/ 3903345 h 3903345"/>
                <a:gd name="connsiteX1" fmla="*/ 4892040 w 5694680"/>
                <a:gd name="connsiteY1" fmla="*/ 3557905 h 3903345"/>
                <a:gd name="connsiteX2" fmla="*/ 4389120 w 5694680"/>
                <a:gd name="connsiteY2" fmla="*/ 3334385 h 3903345"/>
                <a:gd name="connsiteX3" fmla="*/ 3896360 w 5694680"/>
                <a:gd name="connsiteY3" fmla="*/ 3100705 h 3903345"/>
                <a:gd name="connsiteX4" fmla="*/ 3429000 w 5694680"/>
                <a:gd name="connsiteY4" fmla="*/ 2919857 h 3903345"/>
                <a:gd name="connsiteX5" fmla="*/ 2707640 w 5694680"/>
                <a:gd name="connsiteY5" fmla="*/ 2691257 h 3903345"/>
                <a:gd name="connsiteX6" fmla="*/ 2057400 w 5694680"/>
                <a:gd name="connsiteY6" fmla="*/ 2496185 h 3903345"/>
                <a:gd name="connsiteX7" fmla="*/ 1361440 w 5694680"/>
                <a:gd name="connsiteY7" fmla="*/ 2269617 h 3903345"/>
                <a:gd name="connsiteX8" fmla="*/ 802640 w 5694680"/>
                <a:gd name="connsiteY8" fmla="*/ 2064385 h 3903345"/>
                <a:gd name="connsiteX9" fmla="*/ 406400 w 5694680"/>
                <a:gd name="connsiteY9" fmla="*/ 1866265 h 3903345"/>
                <a:gd name="connsiteX10" fmla="*/ 167640 w 5694680"/>
                <a:gd name="connsiteY10" fmla="*/ 1713865 h 3903345"/>
                <a:gd name="connsiteX11" fmla="*/ 0 w 5694680"/>
                <a:gd name="connsiteY11" fmla="*/ 1591945 h 3903345"/>
                <a:gd name="connsiteX12" fmla="*/ 1270 w 5694680"/>
                <a:gd name="connsiteY12" fmla="*/ 1522095 h 3903345"/>
                <a:gd name="connsiteX13" fmla="*/ 35560 w 5694680"/>
                <a:gd name="connsiteY13" fmla="*/ 1442085 h 3903345"/>
                <a:gd name="connsiteX14" fmla="*/ 208280 w 5694680"/>
                <a:gd name="connsiteY14" fmla="*/ 1327785 h 3903345"/>
                <a:gd name="connsiteX15" fmla="*/ 401320 w 5694680"/>
                <a:gd name="connsiteY15" fmla="*/ 1221105 h 3903345"/>
                <a:gd name="connsiteX16" fmla="*/ 812800 w 5694680"/>
                <a:gd name="connsiteY16" fmla="*/ 962025 h 3903345"/>
                <a:gd name="connsiteX17" fmla="*/ 1107440 w 5694680"/>
                <a:gd name="connsiteY17" fmla="*/ 789305 h 3903345"/>
                <a:gd name="connsiteX18" fmla="*/ 1301115 w 5694680"/>
                <a:gd name="connsiteY18" fmla="*/ 643890 h 3903345"/>
                <a:gd name="connsiteX19" fmla="*/ 1417320 w 5694680"/>
                <a:gd name="connsiteY19" fmla="*/ 476250 h 3903345"/>
                <a:gd name="connsiteX20" fmla="*/ 1520190 w 5694680"/>
                <a:gd name="connsiteY20" fmla="*/ 356235 h 3903345"/>
                <a:gd name="connsiteX21" fmla="*/ 1670685 w 5694680"/>
                <a:gd name="connsiteY21" fmla="*/ 240030 h 3903345"/>
                <a:gd name="connsiteX22" fmla="*/ 1699260 w 5694680"/>
                <a:gd name="connsiteY22" fmla="*/ 158115 h 3903345"/>
                <a:gd name="connsiteX23" fmla="*/ 1704975 w 5694680"/>
                <a:gd name="connsiteY23" fmla="*/ 89535 h 3903345"/>
                <a:gd name="connsiteX24" fmla="*/ 1666875 w 5694680"/>
                <a:gd name="connsiteY24" fmla="*/ 0 h 3903345"/>
                <a:gd name="connsiteX0" fmla="*/ 5816600 w 5816600"/>
                <a:gd name="connsiteY0" fmla="*/ 3952113 h 3952113"/>
                <a:gd name="connsiteX1" fmla="*/ 4892040 w 5816600"/>
                <a:gd name="connsiteY1" fmla="*/ 3557905 h 3952113"/>
                <a:gd name="connsiteX2" fmla="*/ 4389120 w 5816600"/>
                <a:gd name="connsiteY2" fmla="*/ 3334385 h 3952113"/>
                <a:gd name="connsiteX3" fmla="*/ 3896360 w 5816600"/>
                <a:gd name="connsiteY3" fmla="*/ 3100705 h 3952113"/>
                <a:gd name="connsiteX4" fmla="*/ 3429000 w 5816600"/>
                <a:gd name="connsiteY4" fmla="*/ 2919857 h 3952113"/>
                <a:gd name="connsiteX5" fmla="*/ 2707640 w 5816600"/>
                <a:gd name="connsiteY5" fmla="*/ 2691257 h 3952113"/>
                <a:gd name="connsiteX6" fmla="*/ 2057400 w 5816600"/>
                <a:gd name="connsiteY6" fmla="*/ 2496185 h 3952113"/>
                <a:gd name="connsiteX7" fmla="*/ 1361440 w 5816600"/>
                <a:gd name="connsiteY7" fmla="*/ 2269617 h 3952113"/>
                <a:gd name="connsiteX8" fmla="*/ 802640 w 5816600"/>
                <a:gd name="connsiteY8" fmla="*/ 2064385 h 3952113"/>
                <a:gd name="connsiteX9" fmla="*/ 406400 w 5816600"/>
                <a:gd name="connsiteY9" fmla="*/ 1866265 h 3952113"/>
                <a:gd name="connsiteX10" fmla="*/ 167640 w 5816600"/>
                <a:gd name="connsiteY10" fmla="*/ 1713865 h 3952113"/>
                <a:gd name="connsiteX11" fmla="*/ 0 w 5816600"/>
                <a:gd name="connsiteY11" fmla="*/ 1591945 h 3952113"/>
                <a:gd name="connsiteX12" fmla="*/ 1270 w 5816600"/>
                <a:gd name="connsiteY12" fmla="*/ 1522095 h 3952113"/>
                <a:gd name="connsiteX13" fmla="*/ 35560 w 5816600"/>
                <a:gd name="connsiteY13" fmla="*/ 1442085 h 3952113"/>
                <a:gd name="connsiteX14" fmla="*/ 208280 w 5816600"/>
                <a:gd name="connsiteY14" fmla="*/ 1327785 h 3952113"/>
                <a:gd name="connsiteX15" fmla="*/ 401320 w 5816600"/>
                <a:gd name="connsiteY15" fmla="*/ 1221105 h 3952113"/>
                <a:gd name="connsiteX16" fmla="*/ 812800 w 5816600"/>
                <a:gd name="connsiteY16" fmla="*/ 962025 h 3952113"/>
                <a:gd name="connsiteX17" fmla="*/ 1107440 w 5816600"/>
                <a:gd name="connsiteY17" fmla="*/ 789305 h 3952113"/>
                <a:gd name="connsiteX18" fmla="*/ 1301115 w 5816600"/>
                <a:gd name="connsiteY18" fmla="*/ 643890 h 3952113"/>
                <a:gd name="connsiteX19" fmla="*/ 1417320 w 5816600"/>
                <a:gd name="connsiteY19" fmla="*/ 476250 h 3952113"/>
                <a:gd name="connsiteX20" fmla="*/ 1520190 w 5816600"/>
                <a:gd name="connsiteY20" fmla="*/ 356235 h 3952113"/>
                <a:gd name="connsiteX21" fmla="*/ 1670685 w 5816600"/>
                <a:gd name="connsiteY21" fmla="*/ 240030 h 3952113"/>
                <a:gd name="connsiteX22" fmla="*/ 1699260 w 5816600"/>
                <a:gd name="connsiteY22" fmla="*/ 158115 h 3952113"/>
                <a:gd name="connsiteX23" fmla="*/ 1704975 w 5816600"/>
                <a:gd name="connsiteY23" fmla="*/ 89535 h 3952113"/>
                <a:gd name="connsiteX24" fmla="*/ 1666875 w 5816600"/>
                <a:gd name="connsiteY24" fmla="*/ 0 h 3952113"/>
                <a:gd name="connsiteX0" fmla="*/ 5721350 w 5721350"/>
                <a:gd name="connsiteY0" fmla="*/ 3912108 h 3912108"/>
                <a:gd name="connsiteX1" fmla="*/ 4892040 w 5721350"/>
                <a:gd name="connsiteY1" fmla="*/ 3557905 h 3912108"/>
                <a:gd name="connsiteX2" fmla="*/ 4389120 w 5721350"/>
                <a:gd name="connsiteY2" fmla="*/ 3334385 h 3912108"/>
                <a:gd name="connsiteX3" fmla="*/ 3896360 w 5721350"/>
                <a:gd name="connsiteY3" fmla="*/ 3100705 h 3912108"/>
                <a:gd name="connsiteX4" fmla="*/ 3429000 w 5721350"/>
                <a:gd name="connsiteY4" fmla="*/ 2919857 h 3912108"/>
                <a:gd name="connsiteX5" fmla="*/ 2707640 w 5721350"/>
                <a:gd name="connsiteY5" fmla="*/ 2691257 h 3912108"/>
                <a:gd name="connsiteX6" fmla="*/ 2057400 w 5721350"/>
                <a:gd name="connsiteY6" fmla="*/ 2496185 h 3912108"/>
                <a:gd name="connsiteX7" fmla="*/ 1361440 w 5721350"/>
                <a:gd name="connsiteY7" fmla="*/ 2269617 h 3912108"/>
                <a:gd name="connsiteX8" fmla="*/ 802640 w 5721350"/>
                <a:gd name="connsiteY8" fmla="*/ 2064385 h 3912108"/>
                <a:gd name="connsiteX9" fmla="*/ 406400 w 5721350"/>
                <a:gd name="connsiteY9" fmla="*/ 1866265 h 3912108"/>
                <a:gd name="connsiteX10" fmla="*/ 167640 w 5721350"/>
                <a:gd name="connsiteY10" fmla="*/ 1713865 h 3912108"/>
                <a:gd name="connsiteX11" fmla="*/ 0 w 5721350"/>
                <a:gd name="connsiteY11" fmla="*/ 1591945 h 3912108"/>
                <a:gd name="connsiteX12" fmla="*/ 1270 w 5721350"/>
                <a:gd name="connsiteY12" fmla="*/ 1522095 h 3912108"/>
                <a:gd name="connsiteX13" fmla="*/ 35560 w 5721350"/>
                <a:gd name="connsiteY13" fmla="*/ 1442085 h 3912108"/>
                <a:gd name="connsiteX14" fmla="*/ 208280 w 5721350"/>
                <a:gd name="connsiteY14" fmla="*/ 1327785 h 3912108"/>
                <a:gd name="connsiteX15" fmla="*/ 401320 w 5721350"/>
                <a:gd name="connsiteY15" fmla="*/ 1221105 h 3912108"/>
                <a:gd name="connsiteX16" fmla="*/ 812800 w 5721350"/>
                <a:gd name="connsiteY16" fmla="*/ 962025 h 3912108"/>
                <a:gd name="connsiteX17" fmla="*/ 1107440 w 5721350"/>
                <a:gd name="connsiteY17" fmla="*/ 789305 h 3912108"/>
                <a:gd name="connsiteX18" fmla="*/ 1301115 w 5721350"/>
                <a:gd name="connsiteY18" fmla="*/ 643890 h 3912108"/>
                <a:gd name="connsiteX19" fmla="*/ 1417320 w 5721350"/>
                <a:gd name="connsiteY19" fmla="*/ 476250 h 3912108"/>
                <a:gd name="connsiteX20" fmla="*/ 1520190 w 5721350"/>
                <a:gd name="connsiteY20" fmla="*/ 356235 h 3912108"/>
                <a:gd name="connsiteX21" fmla="*/ 1670685 w 5721350"/>
                <a:gd name="connsiteY21" fmla="*/ 240030 h 3912108"/>
                <a:gd name="connsiteX22" fmla="*/ 1699260 w 5721350"/>
                <a:gd name="connsiteY22" fmla="*/ 158115 h 3912108"/>
                <a:gd name="connsiteX23" fmla="*/ 1704975 w 5721350"/>
                <a:gd name="connsiteY23" fmla="*/ 89535 h 3912108"/>
                <a:gd name="connsiteX24" fmla="*/ 1666875 w 5721350"/>
                <a:gd name="connsiteY24" fmla="*/ 0 h 3912108"/>
                <a:gd name="connsiteX0" fmla="*/ 5721350 w 5721350"/>
                <a:gd name="connsiteY0" fmla="*/ 3994023 h 3994023"/>
                <a:gd name="connsiteX1" fmla="*/ 4892040 w 5721350"/>
                <a:gd name="connsiteY1" fmla="*/ 3639820 h 3994023"/>
                <a:gd name="connsiteX2" fmla="*/ 4389120 w 5721350"/>
                <a:gd name="connsiteY2" fmla="*/ 3416300 h 3994023"/>
                <a:gd name="connsiteX3" fmla="*/ 3896360 w 5721350"/>
                <a:gd name="connsiteY3" fmla="*/ 3182620 h 3994023"/>
                <a:gd name="connsiteX4" fmla="*/ 3429000 w 5721350"/>
                <a:gd name="connsiteY4" fmla="*/ 3001772 h 3994023"/>
                <a:gd name="connsiteX5" fmla="*/ 2707640 w 5721350"/>
                <a:gd name="connsiteY5" fmla="*/ 2773172 h 3994023"/>
                <a:gd name="connsiteX6" fmla="*/ 2057400 w 5721350"/>
                <a:gd name="connsiteY6" fmla="*/ 2578100 h 3994023"/>
                <a:gd name="connsiteX7" fmla="*/ 1361440 w 5721350"/>
                <a:gd name="connsiteY7" fmla="*/ 2351532 h 3994023"/>
                <a:gd name="connsiteX8" fmla="*/ 802640 w 5721350"/>
                <a:gd name="connsiteY8" fmla="*/ 2146300 h 3994023"/>
                <a:gd name="connsiteX9" fmla="*/ 406400 w 5721350"/>
                <a:gd name="connsiteY9" fmla="*/ 1948180 h 3994023"/>
                <a:gd name="connsiteX10" fmla="*/ 167640 w 5721350"/>
                <a:gd name="connsiteY10" fmla="*/ 1795780 h 3994023"/>
                <a:gd name="connsiteX11" fmla="*/ 0 w 5721350"/>
                <a:gd name="connsiteY11" fmla="*/ 1673860 h 3994023"/>
                <a:gd name="connsiteX12" fmla="*/ 1270 w 5721350"/>
                <a:gd name="connsiteY12" fmla="*/ 1604010 h 3994023"/>
                <a:gd name="connsiteX13" fmla="*/ 35560 w 5721350"/>
                <a:gd name="connsiteY13" fmla="*/ 1524000 h 3994023"/>
                <a:gd name="connsiteX14" fmla="*/ 208280 w 5721350"/>
                <a:gd name="connsiteY14" fmla="*/ 1409700 h 3994023"/>
                <a:gd name="connsiteX15" fmla="*/ 401320 w 5721350"/>
                <a:gd name="connsiteY15" fmla="*/ 1303020 h 3994023"/>
                <a:gd name="connsiteX16" fmla="*/ 812800 w 5721350"/>
                <a:gd name="connsiteY16" fmla="*/ 1043940 h 3994023"/>
                <a:gd name="connsiteX17" fmla="*/ 1107440 w 5721350"/>
                <a:gd name="connsiteY17" fmla="*/ 871220 h 3994023"/>
                <a:gd name="connsiteX18" fmla="*/ 1301115 w 5721350"/>
                <a:gd name="connsiteY18" fmla="*/ 725805 h 3994023"/>
                <a:gd name="connsiteX19" fmla="*/ 1417320 w 5721350"/>
                <a:gd name="connsiteY19" fmla="*/ 558165 h 3994023"/>
                <a:gd name="connsiteX20" fmla="*/ 1520190 w 5721350"/>
                <a:gd name="connsiteY20" fmla="*/ 438150 h 3994023"/>
                <a:gd name="connsiteX21" fmla="*/ 1670685 w 5721350"/>
                <a:gd name="connsiteY21" fmla="*/ 321945 h 3994023"/>
                <a:gd name="connsiteX22" fmla="*/ 1699260 w 5721350"/>
                <a:gd name="connsiteY22" fmla="*/ 240030 h 3994023"/>
                <a:gd name="connsiteX23" fmla="*/ 1704975 w 5721350"/>
                <a:gd name="connsiteY23" fmla="*/ 171450 h 3994023"/>
                <a:gd name="connsiteX24" fmla="*/ 1579245 w 5721350"/>
                <a:gd name="connsiteY24" fmla="*/ 0 h 3994023"/>
                <a:gd name="connsiteX0" fmla="*/ 5721350 w 5721350"/>
                <a:gd name="connsiteY0" fmla="*/ 4007358 h 4007358"/>
                <a:gd name="connsiteX1" fmla="*/ 4892040 w 5721350"/>
                <a:gd name="connsiteY1" fmla="*/ 3653155 h 4007358"/>
                <a:gd name="connsiteX2" fmla="*/ 4389120 w 5721350"/>
                <a:gd name="connsiteY2" fmla="*/ 3429635 h 4007358"/>
                <a:gd name="connsiteX3" fmla="*/ 3896360 w 5721350"/>
                <a:gd name="connsiteY3" fmla="*/ 3195955 h 4007358"/>
                <a:gd name="connsiteX4" fmla="*/ 3429000 w 5721350"/>
                <a:gd name="connsiteY4" fmla="*/ 3015107 h 4007358"/>
                <a:gd name="connsiteX5" fmla="*/ 2707640 w 5721350"/>
                <a:gd name="connsiteY5" fmla="*/ 2786507 h 4007358"/>
                <a:gd name="connsiteX6" fmla="*/ 2057400 w 5721350"/>
                <a:gd name="connsiteY6" fmla="*/ 2591435 h 4007358"/>
                <a:gd name="connsiteX7" fmla="*/ 1361440 w 5721350"/>
                <a:gd name="connsiteY7" fmla="*/ 2364867 h 4007358"/>
                <a:gd name="connsiteX8" fmla="*/ 802640 w 5721350"/>
                <a:gd name="connsiteY8" fmla="*/ 2159635 h 4007358"/>
                <a:gd name="connsiteX9" fmla="*/ 406400 w 5721350"/>
                <a:gd name="connsiteY9" fmla="*/ 1961515 h 4007358"/>
                <a:gd name="connsiteX10" fmla="*/ 167640 w 5721350"/>
                <a:gd name="connsiteY10" fmla="*/ 1809115 h 4007358"/>
                <a:gd name="connsiteX11" fmla="*/ 0 w 5721350"/>
                <a:gd name="connsiteY11" fmla="*/ 1687195 h 4007358"/>
                <a:gd name="connsiteX12" fmla="*/ 1270 w 5721350"/>
                <a:gd name="connsiteY12" fmla="*/ 1617345 h 4007358"/>
                <a:gd name="connsiteX13" fmla="*/ 35560 w 5721350"/>
                <a:gd name="connsiteY13" fmla="*/ 1537335 h 4007358"/>
                <a:gd name="connsiteX14" fmla="*/ 208280 w 5721350"/>
                <a:gd name="connsiteY14" fmla="*/ 1423035 h 4007358"/>
                <a:gd name="connsiteX15" fmla="*/ 401320 w 5721350"/>
                <a:gd name="connsiteY15" fmla="*/ 1316355 h 4007358"/>
                <a:gd name="connsiteX16" fmla="*/ 812800 w 5721350"/>
                <a:gd name="connsiteY16" fmla="*/ 1057275 h 4007358"/>
                <a:gd name="connsiteX17" fmla="*/ 1107440 w 5721350"/>
                <a:gd name="connsiteY17" fmla="*/ 884555 h 4007358"/>
                <a:gd name="connsiteX18" fmla="*/ 1301115 w 5721350"/>
                <a:gd name="connsiteY18" fmla="*/ 739140 h 4007358"/>
                <a:gd name="connsiteX19" fmla="*/ 1417320 w 5721350"/>
                <a:gd name="connsiteY19" fmla="*/ 571500 h 4007358"/>
                <a:gd name="connsiteX20" fmla="*/ 1520190 w 5721350"/>
                <a:gd name="connsiteY20" fmla="*/ 451485 h 4007358"/>
                <a:gd name="connsiteX21" fmla="*/ 1670685 w 5721350"/>
                <a:gd name="connsiteY21" fmla="*/ 335280 h 4007358"/>
                <a:gd name="connsiteX22" fmla="*/ 1699260 w 5721350"/>
                <a:gd name="connsiteY22" fmla="*/ 253365 h 4007358"/>
                <a:gd name="connsiteX23" fmla="*/ 1704975 w 5721350"/>
                <a:gd name="connsiteY23" fmla="*/ 184785 h 4007358"/>
                <a:gd name="connsiteX24" fmla="*/ 1552575 w 5721350"/>
                <a:gd name="connsiteY24" fmla="*/ 0 h 4007358"/>
                <a:gd name="connsiteX0" fmla="*/ 5721350 w 5721350"/>
                <a:gd name="connsiteY0" fmla="*/ 3963543 h 3963543"/>
                <a:gd name="connsiteX1" fmla="*/ 4892040 w 5721350"/>
                <a:gd name="connsiteY1" fmla="*/ 3609340 h 3963543"/>
                <a:gd name="connsiteX2" fmla="*/ 4389120 w 5721350"/>
                <a:gd name="connsiteY2" fmla="*/ 3385820 h 3963543"/>
                <a:gd name="connsiteX3" fmla="*/ 3896360 w 5721350"/>
                <a:gd name="connsiteY3" fmla="*/ 3152140 h 3963543"/>
                <a:gd name="connsiteX4" fmla="*/ 3429000 w 5721350"/>
                <a:gd name="connsiteY4" fmla="*/ 2971292 h 3963543"/>
                <a:gd name="connsiteX5" fmla="*/ 2707640 w 5721350"/>
                <a:gd name="connsiteY5" fmla="*/ 2742692 h 3963543"/>
                <a:gd name="connsiteX6" fmla="*/ 2057400 w 5721350"/>
                <a:gd name="connsiteY6" fmla="*/ 2547620 h 3963543"/>
                <a:gd name="connsiteX7" fmla="*/ 1361440 w 5721350"/>
                <a:gd name="connsiteY7" fmla="*/ 2321052 h 3963543"/>
                <a:gd name="connsiteX8" fmla="*/ 802640 w 5721350"/>
                <a:gd name="connsiteY8" fmla="*/ 2115820 h 3963543"/>
                <a:gd name="connsiteX9" fmla="*/ 406400 w 5721350"/>
                <a:gd name="connsiteY9" fmla="*/ 1917700 h 3963543"/>
                <a:gd name="connsiteX10" fmla="*/ 167640 w 5721350"/>
                <a:gd name="connsiteY10" fmla="*/ 1765300 h 3963543"/>
                <a:gd name="connsiteX11" fmla="*/ 0 w 5721350"/>
                <a:gd name="connsiteY11" fmla="*/ 1643380 h 3963543"/>
                <a:gd name="connsiteX12" fmla="*/ 1270 w 5721350"/>
                <a:gd name="connsiteY12" fmla="*/ 1573530 h 3963543"/>
                <a:gd name="connsiteX13" fmla="*/ 35560 w 5721350"/>
                <a:gd name="connsiteY13" fmla="*/ 1493520 h 3963543"/>
                <a:gd name="connsiteX14" fmla="*/ 208280 w 5721350"/>
                <a:gd name="connsiteY14" fmla="*/ 1379220 h 3963543"/>
                <a:gd name="connsiteX15" fmla="*/ 401320 w 5721350"/>
                <a:gd name="connsiteY15" fmla="*/ 1272540 h 3963543"/>
                <a:gd name="connsiteX16" fmla="*/ 812800 w 5721350"/>
                <a:gd name="connsiteY16" fmla="*/ 1013460 h 3963543"/>
                <a:gd name="connsiteX17" fmla="*/ 1107440 w 5721350"/>
                <a:gd name="connsiteY17" fmla="*/ 840740 h 3963543"/>
                <a:gd name="connsiteX18" fmla="*/ 1301115 w 5721350"/>
                <a:gd name="connsiteY18" fmla="*/ 695325 h 3963543"/>
                <a:gd name="connsiteX19" fmla="*/ 1417320 w 5721350"/>
                <a:gd name="connsiteY19" fmla="*/ 527685 h 3963543"/>
                <a:gd name="connsiteX20" fmla="*/ 1520190 w 5721350"/>
                <a:gd name="connsiteY20" fmla="*/ 407670 h 3963543"/>
                <a:gd name="connsiteX21" fmla="*/ 1670685 w 5721350"/>
                <a:gd name="connsiteY21" fmla="*/ 291465 h 3963543"/>
                <a:gd name="connsiteX22" fmla="*/ 1699260 w 5721350"/>
                <a:gd name="connsiteY22" fmla="*/ 209550 h 3963543"/>
                <a:gd name="connsiteX23" fmla="*/ 1704975 w 5721350"/>
                <a:gd name="connsiteY23" fmla="*/ 140970 h 3963543"/>
                <a:gd name="connsiteX24" fmla="*/ 1579245 w 5721350"/>
                <a:gd name="connsiteY24" fmla="*/ 0 h 3963543"/>
                <a:gd name="connsiteX0" fmla="*/ 5721350 w 5721350"/>
                <a:gd name="connsiteY0" fmla="*/ 3995928 h 3995928"/>
                <a:gd name="connsiteX1" fmla="*/ 4892040 w 5721350"/>
                <a:gd name="connsiteY1" fmla="*/ 3641725 h 3995928"/>
                <a:gd name="connsiteX2" fmla="*/ 4389120 w 5721350"/>
                <a:gd name="connsiteY2" fmla="*/ 3418205 h 3995928"/>
                <a:gd name="connsiteX3" fmla="*/ 3896360 w 5721350"/>
                <a:gd name="connsiteY3" fmla="*/ 3184525 h 3995928"/>
                <a:gd name="connsiteX4" fmla="*/ 3429000 w 5721350"/>
                <a:gd name="connsiteY4" fmla="*/ 3003677 h 3995928"/>
                <a:gd name="connsiteX5" fmla="*/ 2707640 w 5721350"/>
                <a:gd name="connsiteY5" fmla="*/ 2775077 h 3995928"/>
                <a:gd name="connsiteX6" fmla="*/ 2057400 w 5721350"/>
                <a:gd name="connsiteY6" fmla="*/ 2580005 h 3995928"/>
                <a:gd name="connsiteX7" fmla="*/ 1361440 w 5721350"/>
                <a:gd name="connsiteY7" fmla="*/ 2353437 h 3995928"/>
                <a:gd name="connsiteX8" fmla="*/ 802640 w 5721350"/>
                <a:gd name="connsiteY8" fmla="*/ 2148205 h 3995928"/>
                <a:gd name="connsiteX9" fmla="*/ 406400 w 5721350"/>
                <a:gd name="connsiteY9" fmla="*/ 1950085 h 3995928"/>
                <a:gd name="connsiteX10" fmla="*/ 167640 w 5721350"/>
                <a:gd name="connsiteY10" fmla="*/ 1797685 h 3995928"/>
                <a:gd name="connsiteX11" fmla="*/ 0 w 5721350"/>
                <a:gd name="connsiteY11" fmla="*/ 1675765 h 3995928"/>
                <a:gd name="connsiteX12" fmla="*/ 1270 w 5721350"/>
                <a:gd name="connsiteY12" fmla="*/ 1605915 h 3995928"/>
                <a:gd name="connsiteX13" fmla="*/ 35560 w 5721350"/>
                <a:gd name="connsiteY13" fmla="*/ 1525905 h 3995928"/>
                <a:gd name="connsiteX14" fmla="*/ 208280 w 5721350"/>
                <a:gd name="connsiteY14" fmla="*/ 1411605 h 3995928"/>
                <a:gd name="connsiteX15" fmla="*/ 401320 w 5721350"/>
                <a:gd name="connsiteY15" fmla="*/ 1304925 h 3995928"/>
                <a:gd name="connsiteX16" fmla="*/ 812800 w 5721350"/>
                <a:gd name="connsiteY16" fmla="*/ 1045845 h 3995928"/>
                <a:gd name="connsiteX17" fmla="*/ 1107440 w 5721350"/>
                <a:gd name="connsiteY17" fmla="*/ 873125 h 3995928"/>
                <a:gd name="connsiteX18" fmla="*/ 1301115 w 5721350"/>
                <a:gd name="connsiteY18" fmla="*/ 727710 h 3995928"/>
                <a:gd name="connsiteX19" fmla="*/ 1417320 w 5721350"/>
                <a:gd name="connsiteY19" fmla="*/ 560070 h 3995928"/>
                <a:gd name="connsiteX20" fmla="*/ 1520190 w 5721350"/>
                <a:gd name="connsiteY20" fmla="*/ 440055 h 3995928"/>
                <a:gd name="connsiteX21" fmla="*/ 1670685 w 5721350"/>
                <a:gd name="connsiteY21" fmla="*/ 323850 h 3995928"/>
                <a:gd name="connsiteX22" fmla="*/ 1699260 w 5721350"/>
                <a:gd name="connsiteY22" fmla="*/ 241935 h 3995928"/>
                <a:gd name="connsiteX23" fmla="*/ 1704975 w 5721350"/>
                <a:gd name="connsiteY23" fmla="*/ 173355 h 3995928"/>
                <a:gd name="connsiteX24" fmla="*/ 1565910 w 5721350"/>
                <a:gd name="connsiteY24" fmla="*/ 0 h 3995928"/>
                <a:gd name="connsiteX0" fmla="*/ 5721350 w 5721350"/>
                <a:gd name="connsiteY0" fmla="*/ 3995928 h 3995928"/>
                <a:gd name="connsiteX1" fmla="*/ 4892040 w 5721350"/>
                <a:gd name="connsiteY1" fmla="*/ 3641725 h 3995928"/>
                <a:gd name="connsiteX2" fmla="*/ 4389120 w 5721350"/>
                <a:gd name="connsiteY2" fmla="*/ 3418205 h 3995928"/>
                <a:gd name="connsiteX3" fmla="*/ 3896360 w 5721350"/>
                <a:gd name="connsiteY3" fmla="*/ 3184525 h 3995928"/>
                <a:gd name="connsiteX4" fmla="*/ 3429000 w 5721350"/>
                <a:gd name="connsiteY4" fmla="*/ 3003677 h 3995928"/>
                <a:gd name="connsiteX5" fmla="*/ 2707640 w 5721350"/>
                <a:gd name="connsiteY5" fmla="*/ 2775077 h 3995928"/>
                <a:gd name="connsiteX6" fmla="*/ 2057400 w 5721350"/>
                <a:gd name="connsiteY6" fmla="*/ 2580005 h 3995928"/>
                <a:gd name="connsiteX7" fmla="*/ 1361440 w 5721350"/>
                <a:gd name="connsiteY7" fmla="*/ 2353437 h 3995928"/>
                <a:gd name="connsiteX8" fmla="*/ 802640 w 5721350"/>
                <a:gd name="connsiteY8" fmla="*/ 2148205 h 3995928"/>
                <a:gd name="connsiteX9" fmla="*/ 406400 w 5721350"/>
                <a:gd name="connsiteY9" fmla="*/ 1950085 h 3995928"/>
                <a:gd name="connsiteX10" fmla="*/ 167640 w 5721350"/>
                <a:gd name="connsiteY10" fmla="*/ 1797685 h 3995928"/>
                <a:gd name="connsiteX11" fmla="*/ 0 w 5721350"/>
                <a:gd name="connsiteY11" fmla="*/ 1675765 h 3995928"/>
                <a:gd name="connsiteX12" fmla="*/ 1270 w 5721350"/>
                <a:gd name="connsiteY12" fmla="*/ 1605915 h 3995928"/>
                <a:gd name="connsiteX13" fmla="*/ 35560 w 5721350"/>
                <a:gd name="connsiteY13" fmla="*/ 1525905 h 3995928"/>
                <a:gd name="connsiteX14" fmla="*/ 208280 w 5721350"/>
                <a:gd name="connsiteY14" fmla="*/ 1411605 h 3995928"/>
                <a:gd name="connsiteX15" fmla="*/ 401320 w 5721350"/>
                <a:gd name="connsiteY15" fmla="*/ 1304925 h 3995928"/>
                <a:gd name="connsiteX16" fmla="*/ 812800 w 5721350"/>
                <a:gd name="connsiteY16" fmla="*/ 1045845 h 3995928"/>
                <a:gd name="connsiteX17" fmla="*/ 1107440 w 5721350"/>
                <a:gd name="connsiteY17" fmla="*/ 873125 h 3995928"/>
                <a:gd name="connsiteX18" fmla="*/ 1301115 w 5721350"/>
                <a:gd name="connsiteY18" fmla="*/ 727710 h 3995928"/>
                <a:gd name="connsiteX19" fmla="*/ 1417320 w 5721350"/>
                <a:gd name="connsiteY19" fmla="*/ 560070 h 3995928"/>
                <a:gd name="connsiteX20" fmla="*/ 1520190 w 5721350"/>
                <a:gd name="connsiteY20" fmla="*/ 440055 h 3995928"/>
                <a:gd name="connsiteX21" fmla="*/ 1670685 w 5721350"/>
                <a:gd name="connsiteY21" fmla="*/ 323850 h 3995928"/>
                <a:gd name="connsiteX22" fmla="*/ 1699260 w 5721350"/>
                <a:gd name="connsiteY22" fmla="*/ 241935 h 3995928"/>
                <a:gd name="connsiteX23" fmla="*/ 1704975 w 5721350"/>
                <a:gd name="connsiteY23" fmla="*/ 173355 h 3995928"/>
                <a:gd name="connsiteX24" fmla="*/ 1585408 w 5721350"/>
                <a:gd name="connsiteY24" fmla="*/ 24766 h 3995928"/>
                <a:gd name="connsiteX25" fmla="*/ 1565910 w 5721350"/>
                <a:gd name="connsiteY25" fmla="*/ 0 h 3995928"/>
                <a:gd name="connsiteX0" fmla="*/ 5721350 w 5721350"/>
                <a:gd name="connsiteY0" fmla="*/ 3995928 h 3995928"/>
                <a:gd name="connsiteX1" fmla="*/ 4892040 w 5721350"/>
                <a:gd name="connsiteY1" fmla="*/ 3641725 h 3995928"/>
                <a:gd name="connsiteX2" fmla="*/ 4389120 w 5721350"/>
                <a:gd name="connsiteY2" fmla="*/ 3418205 h 3995928"/>
                <a:gd name="connsiteX3" fmla="*/ 3896360 w 5721350"/>
                <a:gd name="connsiteY3" fmla="*/ 3184525 h 3995928"/>
                <a:gd name="connsiteX4" fmla="*/ 3429000 w 5721350"/>
                <a:gd name="connsiteY4" fmla="*/ 3003677 h 3995928"/>
                <a:gd name="connsiteX5" fmla="*/ 2707640 w 5721350"/>
                <a:gd name="connsiteY5" fmla="*/ 2775077 h 3995928"/>
                <a:gd name="connsiteX6" fmla="*/ 2057400 w 5721350"/>
                <a:gd name="connsiteY6" fmla="*/ 2580005 h 3995928"/>
                <a:gd name="connsiteX7" fmla="*/ 1361440 w 5721350"/>
                <a:gd name="connsiteY7" fmla="*/ 2353437 h 3995928"/>
                <a:gd name="connsiteX8" fmla="*/ 802640 w 5721350"/>
                <a:gd name="connsiteY8" fmla="*/ 2148205 h 3995928"/>
                <a:gd name="connsiteX9" fmla="*/ 406400 w 5721350"/>
                <a:gd name="connsiteY9" fmla="*/ 1950085 h 3995928"/>
                <a:gd name="connsiteX10" fmla="*/ 167640 w 5721350"/>
                <a:gd name="connsiteY10" fmla="*/ 1797685 h 3995928"/>
                <a:gd name="connsiteX11" fmla="*/ 0 w 5721350"/>
                <a:gd name="connsiteY11" fmla="*/ 1675765 h 3995928"/>
                <a:gd name="connsiteX12" fmla="*/ 1270 w 5721350"/>
                <a:gd name="connsiteY12" fmla="*/ 1605915 h 3995928"/>
                <a:gd name="connsiteX13" fmla="*/ 35560 w 5721350"/>
                <a:gd name="connsiteY13" fmla="*/ 1525905 h 3995928"/>
                <a:gd name="connsiteX14" fmla="*/ 208280 w 5721350"/>
                <a:gd name="connsiteY14" fmla="*/ 1411605 h 3995928"/>
                <a:gd name="connsiteX15" fmla="*/ 401320 w 5721350"/>
                <a:gd name="connsiteY15" fmla="*/ 1304925 h 3995928"/>
                <a:gd name="connsiteX16" fmla="*/ 812800 w 5721350"/>
                <a:gd name="connsiteY16" fmla="*/ 1045845 h 3995928"/>
                <a:gd name="connsiteX17" fmla="*/ 1107440 w 5721350"/>
                <a:gd name="connsiteY17" fmla="*/ 873125 h 3995928"/>
                <a:gd name="connsiteX18" fmla="*/ 1301115 w 5721350"/>
                <a:gd name="connsiteY18" fmla="*/ 727710 h 3995928"/>
                <a:gd name="connsiteX19" fmla="*/ 1417320 w 5721350"/>
                <a:gd name="connsiteY19" fmla="*/ 560070 h 3995928"/>
                <a:gd name="connsiteX20" fmla="*/ 1520190 w 5721350"/>
                <a:gd name="connsiteY20" fmla="*/ 440055 h 3995928"/>
                <a:gd name="connsiteX21" fmla="*/ 1670685 w 5721350"/>
                <a:gd name="connsiteY21" fmla="*/ 323850 h 3995928"/>
                <a:gd name="connsiteX22" fmla="*/ 1699260 w 5721350"/>
                <a:gd name="connsiteY22" fmla="*/ 241935 h 3995928"/>
                <a:gd name="connsiteX23" fmla="*/ 1704975 w 5721350"/>
                <a:gd name="connsiteY23" fmla="*/ 173355 h 3995928"/>
                <a:gd name="connsiteX24" fmla="*/ 1575883 w 5721350"/>
                <a:gd name="connsiteY24" fmla="*/ 24766 h 3995928"/>
                <a:gd name="connsiteX25" fmla="*/ 1565910 w 5721350"/>
                <a:gd name="connsiteY25" fmla="*/ 0 h 3995928"/>
                <a:gd name="connsiteX0" fmla="*/ 5721350 w 5721350"/>
                <a:gd name="connsiteY0" fmla="*/ 3995928 h 3995928"/>
                <a:gd name="connsiteX1" fmla="*/ 4892040 w 5721350"/>
                <a:gd name="connsiteY1" fmla="*/ 3641725 h 3995928"/>
                <a:gd name="connsiteX2" fmla="*/ 4389120 w 5721350"/>
                <a:gd name="connsiteY2" fmla="*/ 3418205 h 3995928"/>
                <a:gd name="connsiteX3" fmla="*/ 3896360 w 5721350"/>
                <a:gd name="connsiteY3" fmla="*/ 3184525 h 3995928"/>
                <a:gd name="connsiteX4" fmla="*/ 3429000 w 5721350"/>
                <a:gd name="connsiteY4" fmla="*/ 3003677 h 3995928"/>
                <a:gd name="connsiteX5" fmla="*/ 2707640 w 5721350"/>
                <a:gd name="connsiteY5" fmla="*/ 2775077 h 3995928"/>
                <a:gd name="connsiteX6" fmla="*/ 2057400 w 5721350"/>
                <a:gd name="connsiteY6" fmla="*/ 2580005 h 3995928"/>
                <a:gd name="connsiteX7" fmla="*/ 1361440 w 5721350"/>
                <a:gd name="connsiteY7" fmla="*/ 2353437 h 3995928"/>
                <a:gd name="connsiteX8" fmla="*/ 802640 w 5721350"/>
                <a:gd name="connsiteY8" fmla="*/ 2148205 h 3995928"/>
                <a:gd name="connsiteX9" fmla="*/ 406400 w 5721350"/>
                <a:gd name="connsiteY9" fmla="*/ 1950085 h 3995928"/>
                <a:gd name="connsiteX10" fmla="*/ 167640 w 5721350"/>
                <a:gd name="connsiteY10" fmla="*/ 1797685 h 3995928"/>
                <a:gd name="connsiteX11" fmla="*/ 0 w 5721350"/>
                <a:gd name="connsiteY11" fmla="*/ 1675765 h 3995928"/>
                <a:gd name="connsiteX12" fmla="*/ 1270 w 5721350"/>
                <a:gd name="connsiteY12" fmla="*/ 1605915 h 3995928"/>
                <a:gd name="connsiteX13" fmla="*/ 35560 w 5721350"/>
                <a:gd name="connsiteY13" fmla="*/ 1525905 h 3995928"/>
                <a:gd name="connsiteX14" fmla="*/ 208280 w 5721350"/>
                <a:gd name="connsiteY14" fmla="*/ 1411605 h 3995928"/>
                <a:gd name="connsiteX15" fmla="*/ 401320 w 5721350"/>
                <a:gd name="connsiteY15" fmla="*/ 1304925 h 3995928"/>
                <a:gd name="connsiteX16" fmla="*/ 812800 w 5721350"/>
                <a:gd name="connsiteY16" fmla="*/ 1045845 h 3995928"/>
                <a:gd name="connsiteX17" fmla="*/ 1107440 w 5721350"/>
                <a:gd name="connsiteY17" fmla="*/ 873125 h 3995928"/>
                <a:gd name="connsiteX18" fmla="*/ 1301115 w 5721350"/>
                <a:gd name="connsiteY18" fmla="*/ 727710 h 3995928"/>
                <a:gd name="connsiteX19" fmla="*/ 1417320 w 5721350"/>
                <a:gd name="connsiteY19" fmla="*/ 560070 h 3995928"/>
                <a:gd name="connsiteX20" fmla="*/ 1520190 w 5721350"/>
                <a:gd name="connsiteY20" fmla="*/ 440055 h 3995928"/>
                <a:gd name="connsiteX21" fmla="*/ 1670685 w 5721350"/>
                <a:gd name="connsiteY21" fmla="*/ 323850 h 3995928"/>
                <a:gd name="connsiteX22" fmla="*/ 1699260 w 5721350"/>
                <a:gd name="connsiteY22" fmla="*/ 241935 h 3995928"/>
                <a:gd name="connsiteX23" fmla="*/ 1704975 w 5721350"/>
                <a:gd name="connsiteY23" fmla="*/ 173355 h 3995928"/>
                <a:gd name="connsiteX24" fmla="*/ 1572073 w 5721350"/>
                <a:gd name="connsiteY24" fmla="*/ 24766 h 3995928"/>
                <a:gd name="connsiteX25" fmla="*/ 1565910 w 5721350"/>
                <a:gd name="connsiteY25" fmla="*/ 0 h 3995928"/>
                <a:gd name="connsiteX0" fmla="*/ 5721350 w 5721350"/>
                <a:gd name="connsiteY0" fmla="*/ 3995928 h 3995928"/>
                <a:gd name="connsiteX1" fmla="*/ 4892040 w 5721350"/>
                <a:gd name="connsiteY1" fmla="*/ 3641725 h 3995928"/>
                <a:gd name="connsiteX2" fmla="*/ 4389120 w 5721350"/>
                <a:gd name="connsiteY2" fmla="*/ 3418205 h 3995928"/>
                <a:gd name="connsiteX3" fmla="*/ 3896360 w 5721350"/>
                <a:gd name="connsiteY3" fmla="*/ 3184525 h 3995928"/>
                <a:gd name="connsiteX4" fmla="*/ 3429000 w 5721350"/>
                <a:gd name="connsiteY4" fmla="*/ 3003677 h 3995928"/>
                <a:gd name="connsiteX5" fmla="*/ 2707640 w 5721350"/>
                <a:gd name="connsiteY5" fmla="*/ 2775077 h 3995928"/>
                <a:gd name="connsiteX6" fmla="*/ 2057400 w 5721350"/>
                <a:gd name="connsiteY6" fmla="*/ 2580005 h 3995928"/>
                <a:gd name="connsiteX7" fmla="*/ 1361440 w 5721350"/>
                <a:gd name="connsiteY7" fmla="*/ 2353437 h 3995928"/>
                <a:gd name="connsiteX8" fmla="*/ 802640 w 5721350"/>
                <a:gd name="connsiteY8" fmla="*/ 2148205 h 3995928"/>
                <a:gd name="connsiteX9" fmla="*/ 406400 w 5721350"/>
                <a:gd name="connsiteY9" fmla="*/ 1950085 h 3995928"/>
                <a:gd name="connsiteX10" fmla="*/ 167640 w 5721350"/>
                <a:gd name="connsiteY10" fmla="*/ 1797685 h 3995928"/>
                <a:gd name="connsiteX11" fmla="*/ 0 w 5721350"/>
                <a:gd name="connsiteY11" fmla="*/ 1675765 h 3995928"/>
                <a:gd name="connsiteX12" fmla="*/ 1270 w 5721350"/>
                <a:gd name="connsiteY12" fmla="*/ 1605915 h 3995928"/>
                <a:gd name="connsiteX13" fmla="*/ 35560 w 5721350"/>
                <a:gd name="connsiteY13" fmla="*/ 1525905 h 3995928"/>
                <a:gd name="connsiteX14" fmla="*/ 208280 w 5721350"/>
                <a:gd name="connsiteY14" fmla="*/ 1411605 h 3995928"/>
                <a:gd name="connsiteX15" fmla="*/ 401320 w 5721350"/>
                <a:gd name="connsiteY15" fmla="*/ 1304925 h 3995928"/>
                <a:gd name="connsiteX16" fmla="*/ 812800 w 5721350"/>
                <a:gd name="connsiteY16" fmla="*/ 1045845 h 3995928"/>
                <a:gd name="connsiteX17" fmla="*/ 1107440 w 5721350"/>
                <a:gd name="connsiteY17" fmla="*/ 873125 h 3995928"/>
                <a:gd name="connsiteX18" fmla="*/ 1301115 w 5721350"/>
                <a:gd name="connsiteY18" fmla="*/ 727710 h 3995928"/>
                <a:gd name="connsiteX19" fmla="*/ 1417320 w 5721350"/>
                <a:gd name="connsiteY19" fmla="*/ 560070 h 3995928"/>
                <a:gd name="connsiteX20" fmla="*/ 1520190 w 5721350"/>
                <a:gd name="connsiteY20" fmla="*/ 440055 h 3995928"/>
                <a:gd name="connsiteX21" fmla="*/ 1670685 w 5721350"/>
                <a:gd name="connsiteY21" fmla="*/ 323850 h 3995928"/>
                <a:gd name="connsiteX22" fmla="*/ 1699260 w 5721350"/>
                <a:gd name="connsiteY22" fmla="*/ 241935 h 3995928"/>
                <a:gd name="connsiteX23" fmla="*/ 1704975 w 5721350"/>
                <a:gd name="connsiteY23" fmla="*/ 173355 h 3995928"/>
                <a:gd name="connsiteX24" fmla="*/ 1566358 w 5721350"/>
                <a:gd name="connsiteY24" fmla="*/ 24766 h 3995928"/>
                <a:gd name="connsiteX25" fmla="*/ 1565910 w 5721350"/>
                <a:gd name="connsiteY25" fmla="*/ 0 h 3995928"/>
                <a:gd name="connsiteX0" fmla="*/ 5721350 w 5721350"/>
                <a:gd name="connsiteY0" fmla="*/ 3995928 h 3995928"/>
                <a:gd name="connsiteX1" fmla="*/ 4892040 w 5721350"/>
                <a:gd name="connsiteY1" fmla="*/ 3641725 h 3995928"/>
                <a:gd name="connsiteX2" fmla="*/ 4389120 w 5721350"/>
                <a:gd name="connsiteY2" fmla="*/ 3418205 h 3995928"/>
                <a:gd name="connsiteX3" fmla="*/ 3896360 w 5721350"/>
                <a:gd name="connsiteY3" fmla="*/ 3184525 h 3995928"/>
                <a:gd name="connsiteX4" fmla="*/ 3429000 w 5721350"/>
                <a:gd name="connsiteY4" fmla="*/ 3003677 h 3995928"/>
                <a:gd name="connsiteX5" fmla="*/ 2707640 w 5721350"/>
                <a:gd name="connsiteY5" fmla="*/ 2775077 h 3995928"/>
                <a:gd name="connsiteX6" fmla="*/ 2057400 w 5721350"/>
                <a:gd name="connsiteY6" fmla="*/ 2580005 h 3995928"/>
                <a:gd name="connsiteX7" fmla="*/ 1361440 w 5721350"/>
                <a:gd name="connsiteY7" fmla="*/ 2353437 h 3995928"/>
                <a:gd name="connsiteX8" fmla="*/ 802640 w 5721350"/>
                <a:gd name="connsiteY8" fmla="*/ 2148205 h 3995928"/>
                <a:gd name="connsiteX9" fmla="*/ 406400 w 5721350"/>
                <a:gd name="connsiteY9" fmla="*/ 1950085 h 3995928"/>
                <a:gd name="connsiteX10" fmla="*/ 167640 w 5721350"/>
                <a:gd name="connsiteY10" fmla="*/ 1797685 h 3995928"/>
                <a:gd name="connsiteX11" fmla="*/ 0 w 5721350"/>
                <a:gd name="connsiteY11" fmla="*/ 1675765 h 3995928"/>
                <a:gd name="connsiteX12" fmla="*/ 1270 w 5721350"/>
                <a:gd name="connsiteY12" fmla="*/ 1605915 h 3995928"/>
                <a:gd name="connsiteX13" fmla="*/ 35560 w 5721350"/>
                <a:gd name="connsiteY13" fmla="*/ 1525905 h 3995928"/>
                <a:gd name="connsiteX14" fmla="*/ 208280 w 5721350"/>
                <a:gd name="connsiteY14" fmla="*/ 1411605 h 3995928"/>
                <a:gd name="connsiteX15" fmla="*/ 401320 w 5721350"/>
                <a:gd name="connsiteY15" fmla="*/ 1304925 h 3995928"/>
                <a:gd name="connsiteX16" fmla="*/ 812800 w 5721350"/>
                <a:gd name="connsiteY16" fmla="*/ 1045845 h 3995928"/>
                <a:gd name="connsiteX17" fmla="*/ 1107440 w 5721350"/>
                <a:gd name="connsiteY17" fmla="*/ 873125 h 3995928"/>
                <a:gd name="connsiteX18" fmla="*/ 1301115 w 5721350"/>
                <a:gd name="connsiteY18" fmla="*/ 727710 h 3995928"/>
                <a:gd name="connsiteX19" fmla="*/ 1417320 w 5721350"/>
                <a:gd name="connsiteY19" fmla="*/ 560070 h 3995928"/>
                <a:gd name="connsiteX20" fmla="*/ 1520190 w 5721350"/>
                <a:gd name="connsiteY20" fmla="*/ 440055 h 3995928"/>
                <a:gd name="connsiteX21" fmla="*/ 1670685 w 5721350"/>
                <a:gd name="connsiteY21" fmla="*/ 323850 h 3995928"/>
                <a:gd name="connsiteX22" fmla="*/ 1699260 w 5721350"/>
                <a:gd name="connsiteY22" fmla="*/ 241935 h 3995928"/>
                <a:gd name="connsiteX23" fmla="*/ 1704975 w 5721350"/>
                <a:gd name="connsiteY23" fmla="*/ 173355 h 3995928"/>
                <a:gd name="connsiteX24" fmla="*/ 1646368 w 5721350"/>
                <a:gd name="connsiteY24" fmla="*/ 104776 h 3995928"/>
                <a:gd name="connsiteX25" fmla="*/ 1566358 w 5721350"/>
                <a:gd name="connsiteY25" fmla="*/ 24766 h 3995928"/>
                <a:gd name="connsiteX26" fmla="*/ 1565910 w 5721350"/>
                <a:gd name="connsiteY26" fmla="*/ 0 h 3995928"/>
                <a:gd name="connsiteX0" fmla="*/ 5721350 w 5721350"/>
                <a:gd name="connsiteY0" fmla="*/ 3995928 h 3995928"/>
                <a:gd name="connsiteX1" fmla="*/ 4892040 w 5721350"/>
                <a:gd name="connsiteY1" fmla="*/ 3641725 h 3995928"/>
                <a:gd name="connsiteX2" fmla="*/ 4389120 w 5721350"/>
                <a:gd name="connsiteY2" fmla="*/ 3418205 h 3995928"/>
                <a:gd name="connsiteX3" fmla="*/ 3896360 w 5721350"/>
                <a:gd name="connsiteY3" fmla="*/ 3184525 h 3995928"/>
                <a:gd name="connsiteX4" fmla="*/ 3429000 w 5721350"/>
                <a:gd name="connsiteY4" fmla="*/ 3003677 h 3995928"/>
                <a:gd name="connsiteX5" fmla="*/ 2707640 w 5721350"/>
                <a:gd name="connsiteY5" fmla="*/ 2775077 h 3995928"/>
                <a:gd name="connsiteX6" fmla="*/ 2057400 w 5721350"/>
                <a:gd name="connsiteY6" fmla="*/ 2580005 h 3995928"/>
                <a:gd name="connsiteX7" fmla="*/ 1361440 w 5721350"/>
                <a:gd name="connsiteY7" fmla="*/ 2353437 h 3995928"/>
                <a:gd name="connsiteX8" fmla="*/ 802640 w 5721350"/>
                <a:gd name="connsiteY8" fmla="*/ 2148205 h 3995928"/>
                <a:gd name="connsiteX9" fmla="*/ 406400 w 5721350"/>
                <a:gd name="connsiteY9" fmla="*/ 1950085 h 3995928"/>
                <a:gd name="connsiteX10" fmla="*/ 167640 w 5721350"/>
                <a:gd name="connsiteY10" fmla="*/ 1797685 h 3995928"/>
                <a:gd name="connsiteX11" fmla="*/ 0 w 5721350"/>
                <a:gd name="connsiteY11" fmla="*/ 1675765 h 3995928"/>
                <a:gd name="connsiteX12" fmla="*/ 1270 w 5721350"/>
                <a:gd name="connsiteY12" fmla="*/ 1605915 h 3995928"/>
                <a:gd name="connsiteX13" fmla="*/ 35560 w 5721350"/>
                <a:gd name="connsiteY13" fmla="*/ 1525905 h 3995928"/>
                <a:gd name="connsiteX14" fmla="*/ 208280 w 5721350"/>
                <a:gd name="connsiteY14" fmla="*/ 1411605 h 3995928"/>
                <a:gd name="connsiteX15" fmla="*/ 401320 w 5721350"/>
                <a:gd name="connsiteY15" fmla="*/ 1304925 h 3995928"/>
                <a:gd name="connsiteX16" fmla="*/ 812800 w 5721350"/>
                <a:gd name="connsiteY16" fmla="*/ 1045845 h 3995928"/>
                <a:gd name="connsiteX17" fmla="*/ 1107440 w 5721350"/>
                <a:gd name="connsiteY17" fmla="*/ 873125 h 3995928"/>
                <a:gd name="connsiteX18" fmla="*/ 1301115 w 5721350"/>
                <a:gd name="connsiteY18" fmla="*/ 727710 h 3995928"/>
                <a:gd name="connsiteX19" fmla="*/ 1417320 w 5721350"/>
                <a:gd name="connsiteY19" fmla="*/ 560070 h 3995928"/>
                <a:gd name="connsiteX20" fmla="*/ 1520190 w 5721350"/>
                <a:gd name="connsiteY20" fmla="*/ 440055 h 3995928"/>
                <a:gd name="connsiteX21" fmla="*/ 1670685 w 5721350"/>
                <a:gd name="connsiteY21" fmla="*/ 323850 h 3995928"/>
                <a:gd name="connsiteX22" fmla="*/ 1699260 w 5721350"/>
                <a:gd name="connsiteY22" fmla="*/ 241935 h 3995928"/>
                <a:gd name="connsiteX23" fmla="*/ 1704975 w 5721350"/>
                <a:gd name="connsiteY23" fmla="*/ 173355 h 3995928"/>
                <a:gd name="connsiteX24" fmla="*/ 1646368 w 5721350"/>
                <a:gd name="connsiteY24" fmla="*/ 97156 h 3995928"/>
                <a:gd name="connsiteX25" fmla="*/ 1566358 w 5721350"/>
                <a:gd name="connsiteY25" fmla="*/ 24766 h 3995928"/>
                <a:gd name="connsiteX26" fmla="*/ 1565910 w 5721350"/>
                <a:gd name="connsiteY26" fmla="*/ 0 h 3995928"/>
                <a:gd name="connsiteX0" fmla="*/ 5721350 w 5721350"/>
                <a:gd name="connsiteY0" fmla="*/ 3995928 h 3995928"/>
                <a:gd name="connsiteX1" fmla="*/ 4892040 w 5721350"/>
                <a:gd name="connsiteY1" fmla="*/ 3641725 h 3995928"/>
                <a:gd name="connsiteX2" fmla="*/ 4389120 w 5721350"/>
                <a:gd name="connsiteY2" fmla="*/ 3418205 h 3995928"/>
                <a:gd name="connsiteX3" fmla="*/ 3896360 w 5721350"/>
                <a:gd name="connsiteY3" fmla="*/ 3184525 h 3995928"/>
                <a:gd name="connsiteX4" fmla="*/ 3429000 w 5721350"/>
                <a:gd name="connsiteY4" fmla="*/ 3003677 h 3995928"/>
                <a:gd name="connsiteX5" fmla="*/ 2707640 w 5721350"/>
                <a:gd name="connsiteY5" fmla="*/ 2775077 h 3995928"/>
                <a:gd name="connsiteX6" fmla="*/ 2057400 w 5721350"/>
                <a:gd name="connsiteY6" fmla="*/ 2580005 h 3995928"/>
                <a:gd name="connsiteX7" fmla="*/ 1361440 w 5721350"/>
                <a:gd name="connsiteY7" fmla="*/ 2353437 h 3995928"/>
                <a:gd name="connsiteX8" fmla="*/ 802640 w 5721350"/>
                <a:gd name="connsiteY8" fmla="*/ 2148205 h 3995928"/>
                <a:gd name="connsiteX9" fmla="*/ 406400 w 5721350"/>
                <a:gd name="connsiteY9" fmla="*/ 1950085 h 3995928"/>
                <a:gd name="connsiteX10" fmla="*/ 167640 w 5721350"/>
                <a:gd name="connsiteY10" fmla="*/ 1797685 h 3995928"/>
                <a:gd name="connsiteX11" fmla="*/ 0 w 5721350"/>
                <a:gd name="connsiteY11" fmla="*/ 1675765 h 3995928"/>
                <a:gd name="connsiteX12" fmla="*/ 1270 w 5721350"/>
                <a:gd name="connsiteY12" fmla="*/ 1605915 h 3995928"/>
                <a:gd name="connsiteX13" fmla="*/ 35560 w 5721350"/>
                <a:gd name="connsiteY13" fmla="*/ 1525905 h 3995928"/>
                <a:gd name="connsiteX14" fmla="*/ 208280 w 5721350"/>
                <a:gd name="connsiteY14" fmla="*/ 1411605 h 3995928"/>
                <a:gd name="connsiteX15" fmla="*/ 401320 w 5721350"/>
                <a:gd name="connsiteY15" fmla="*/ 1304925 h 3995928"/>
                <a:gd name="connsiteX16" fmla="*/ 812800 w 5721350"/>
                <a:gd name="connsiteY16" fmla="*/ 1045845 h 3995928"/>
                <a:gd name="connsiteX17" fmla="*/ 1107440 w 5721350"/>
                <a:gd name="connsiteY17" fmla="*/ 873125 h 3995928"/>
                <a:gd name="connsiteX18" fmla="*/ 1301115 w 5721350"/>
                <a:gd name="connsiteY18" fmla="*/ 727710 h 3995928"/>
                <a:gd name="connsiteX19" fmla="*/ 1417320 w 5721350"/>
                <a:gd name="connsiteY19" fmla="*/ 560070 h 3995928"/>
                <a:gd name="connsiteX20" fmla="*/ 1520190 w 5721350"/>
                <a:gd name="connsiteY20" fmla="*/ 440055 h 3995928"/>
                <a:gd name="connsiteX21" fmla="*/ 1670685 w 5721350"/>
                <a:gd name="connsiteY21" fmla="*/ 323850 h 3995928"/>
                <a:gd name="connsiteX22" fmla="*/ 1699260 w 5721350"/>
                <a:gd name="connsiteY22" fmla="*/ 241935 h 3995928"/>
                <a:gd name="connsiteX23" fmla="*/ 1704975 w 5721350"/>
                <a:gd name="connsiteY23" fmla="*/ 173355 h 3995928"/>
                <a:gd name="connsiteX24" fmla="*/ 1646368 w 5721350"/>
                <a:gd name="connsiteY24" fmla="*/ 97156 h 3995928"/>
                <a:gd name="connsiteX25" fmla="*/ 1566358 w 5721350"/>
                <a:gd name="connsiteY25" fmla="*/ 24766 h 3995928"/>
                <a:gd name="connsiteX26" fmla="*/ 1565910 w 5721350"/>
                <a:gd name="connsiteY26" fmla="*/ 0 h 3995928"/>
                <a:gd name="connsiteX0" fmla="*/ 5721350 w 5721350"/>
                <a:gd name="connsiteY0" fmla="*/ 3995928 h 3995928"/>
                <a:gd name="connsiteX1" fmla="*/ 4892040 w 5721350"/>
                <a:gd name="connsiteY1" fmla="*/ 3641725 h 3995928"/>
                <a:gd name="connsiteX2" fmla="*/ 4389120 w 5721350"/>
                <a:gd name="connsiteY2" fmla="*/ 3418205 h 3995928"/>
                <a:gd name="connsiteX3" fmla="*/ 3896360 w 5721350"/>
                <a:gd name="connsiteY3" fmla="*/ 3184525 h 3995928"/>
                <a:gd name="connsiteX4" fmla="*/ 3429000 w 5721350"/>
                <a:gd name="connsiteY4" fmla="*/ 3003677 h 3995928"/>
                <a:gd name="connsiteX5" fmla="*/ 2707640 w 5721350"/>
                <a:gd name="connsiteY5" fmla="*/ 2775077 h 3995928"/>
                <a:gd name="connsiteX6" fmla="*/ 2057400 w 5721350"/>
                <a:gd name="connsiteY6" fmla="*/ 2580005 h 3995928"/>
                <a:gd name="connsiteX7" fmla="*/ 1361440 w 5721350"/>
                <a:gd name="connsiteY7" fmla="*/ 2353437 h 3995928"/>
                <a:gd name="connsiteX8" fmla="*/ 802640 w 5721350"/>
                <a:gd name="connsiteY8" fmla="*/ 2148205 h 3995928"/>
                <a:gd name="connsiteX9" fmla="*/ 406400 w 5721350"/>
                <a:gd name="connsiteY9" fmla="*/ 1950085 h 3995928"/>
                <a:gd name="connsiteX10" fmla="*/ 167640 w 5721350"/>
                <a:gd name="connsiteY10" fmla="*/ 1797685 h 3995928"/>
                <a:gd name="connsiteX11" fmla="*/ 0 w 5721350"/>
                <a:gd name="connsiteY11" fmla="*/ 1675765 h 3995928"/>
                <a:gd name="connsiteX12" fmla="*/ 1270 w 5721350"/>
                <a:gd name="connsiteY12" fmla="*/ 1605915 h 3995928"/>
                <a:gd name="connsiteX13" fmla="*/ 35560 w 5721350"/>
                <a:gd name="connsiteY13" fmla="*/ 1525905 h 3995928"/>
                <a:gd name="connsiteX14" fmla="*/ 208280 w 5721350"/>
                <a:gd name="connsiteY14" fmla="*/ 1411605 h 3995928"/>
                <a:gd name="connsiteX15" fmla="*/ 401320 w 5721350"/>
                <a:gd name="connsiteY15" fmla="*/ 1304925 h 3995928"/>
                <a:gd name="connsiteX16" fmla="*/ 812800 w 5721350"/>
                <a:gd name="connsiteY16" fmla="*/ 1045845 h 3995928"/>
                <a:gd name="connsiteX17" fmla="*/ 1107440 w 5721350"/>
                <a:gd name="connsiteY17" fmla="*/ 873125 h 3995928"/>
                <a:gd name="connsiteX18" fmla="*/ 1301115 w 5721350"/>
                <a:gd name="connsiteY18" fmla="*/ 727710 h 3995928"/>
                <a:gd name="connsiteX19" fmla="*/ 1417320 w 5721350"/>
                <a:gd name="connsiteY19" fmla="*/ 560070 h 3995928"/>
                <a:gd name="connsiteX20" fmla="*/ 1520190 w 5721350"/>
                <a:gd name="connsiteY20" fmla="*/ 440055 h 3995928"/>
                <a:gd name="connsiteX21" fmla="*/ 1670685 w 5721350"/>
                <a:gd name="connsiteY21" fmla="*/ 323850 h 3995928"/>
                <a:gd name="connsiteX22" fmla="*/ 1699260 w 5721350"/>
                <a:gd name="connsiteY22" fmla="*/ 241935 h 3995928"/>
                <a:gd name="connsiteX23" fmla="*/ 1697355 w 5721350"/>
                <a:gd name="connsiteY23" fmla="*/ 173355 h 3995928"/>
                <a:gd name="connsiteX24" fmla="*/ 1646368 w 5721350"/>
                <a:gd name="connsiteY24" fmla="*/ 97156 h 3995928"/>
                <a:gd name="connsiteX25" fmla="*/ 1566358 w 5721350"/>
                <a:gd name="connsiteY25" fmla="*/ 24766 h 3995928"/>
                <a:gd name="connsiteX26" fmla="*/ 1565910 w 5721350"/>
                <a:gd name="connsiteY26" fmla="*/ 0 h 3995928"/>
                <a:gd name="connsiteX0" fmla="*/ 5721350 w 5721350"/>
                <a:gd name="connsiteY0" fmla="*/ 3995928 h 3995928"/>
                <a:gd name="connsiteX1" fmla="*/ 4892040 w 5721350"/>
                <a:gd name="connsiteY1" fmla="*/ 3641725 h 3995928"/>
                <a:gd name="connsiteX2" fmla="*/ 4389120 w 5721350"/>
                <a:gd name="connsiteY2" fmla="*/ 3418205 h 3995928"/>
                <a:gd name="connsiteX3" fmla="*/ 3896360 w 5721350"/>
                <a:gd name="connsiteY3" fmla="*/ 3184525 h 3995928"/>
                <a:gd name="connsiteX4" fmla="*/ 3429000 w 5721350"/>
                <a:gd name="connsiteY4" fmla="*/ 3003677 h 3995928"/>
                <a:gd name="connsiteX5" fmla="*/ 2707640 w 5721350"/>
                <a:gd name="connsiteY5" fmla="*/ 2775077 h 3995928"/>
                <a:gd name="connsiteX6" fmla="*/ 2057400 w 5721350"/>
                <a:gd name="connsiteY6" fmla="*/ 2580005 h 3995928"/>
                <a:gd name="connsiteX7" fmla="*/ 1361440 w 5721350"/>
                <a:gd name="connsiteY7" fmla="*/ 2353437 h 3995928"/>
                <a:gd name="connsiteX8" fmla="*/ 802640 w 5721350"/>
                <a:gd name="connsiteY8" fmla="*/ 2148205 h 3995928"/>
                <a:gd name="connsiteX9" fmla="*/ 406400 w 5721350"/>
                <a:gd name="connsiteY9" fmla="*/ 1950085 h 3995928"/>
                <a:gd name="connsiteX10" fmla="*/ 167640 w 5721350"/>
                <a:gd name="connsiteY10" fmla="*/ 1797685 h 3995928"/>
                <a:gd name="connsiteX11" fmla="*/ 0 w 5721350"/>
                <a:gd name="connsiteY11" fmla="*/ 1675765 h 3995928"/>
                <a:gd name="connsiteX12" fmla="*/ 1270 w 5721350"/>
                <a:gd name="connsiteY12" fmla="*/ 1605915 h 3995928"/>
                <a:gd name="connsiteX13" fmla="*/ 35560 w 5721350"/>
                <a:gd name="connsiteY13" fmla="*/ 1525905 h 3995928"/>
                <a:gd name="connsiteX14" fmla="*/ 208280 w 5721350"/>
                <a:gd name="connsiteY14" fmla="*/ 1411605 h 3995928"/>
                <a:gd name="connsiteX15" fmla="*/ 401320 w 5721350"/>
                <a:gd name="connsiteY15" fmla="*/ 1304925 h 3995928"/>
                <a:gd name="connsiteX16" fmla="*/ 812800 w 5721350"/>
                <a:gd name="connsiteY16" fmla="*/ 1045845 h 3995928"/>
                <a:gd name="connsiteX17" fmla="*/ 1107440 w 5721350"/>
                <a:gd name="connsiteY17" fmla="*/ 873125 h 3995928"/>
                <a:gd name="connsiteX18" fmla="*/ 1301115 w 5721350"/>
                <a:gd name="connsiteY18" fmla="*/ 727710 h 3995928"/>
                <a:gd name="connsiteX19" fmla="*/ 1417320 w 5721350"/>
                <a:gd name="connsiteY19" fmla="*/ 560070 h 3995928"/>
                <a:gd name="connsiteX20" fmla="*/ 1520190 w 5721350"/>
                <a:gd name="connsiteY20" fmla="*/ 440055 h 3995928"/>
                <a:gd name="connsiteX21" fmla="*/ 1670685 w 5721350"/>
                <a:gd name="connsiteY21" fmla="*/ 323850 h 3995928"/>
                <a:gd name="connsiteX22" fmla="*/ 1693545 w 5721350"/>
                <a:gd name="connsiteY22" fmla="*/ 243840 h 3995928"/>
                <a:gd name="connsiteX23" fmla="*/ 1697355 w 5721350"/>
                <a:gd name="connsiteY23" fmla="*/ 173355 h 3995928"/>
                <a:gd name="connsiteX24" fmla="*/ 1646368 w 5721350"/>
                <a:gd name="connsiteY24" fmla="*/ 97156 h 3995928"/>
                <a:gd name="connsiteX25" fmla="*/ 1566358 w 5721350"/>
                <a:gd name="connsiteY25" fmla="*/ 24766 h 3995928"/>
                <a:gd name="connsiteX26" fmla="*/ 1565910 w 5721350"/>
                <a:gd name="connsiteY26" fmla="*/ 0 h 399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21350" h="3995928">
                  <a:moveTo>
                    <a:pt x="5721350" y="3995928"/>
                  </a:moveTo>
                  <a:lnTo>
                    <a:pt x="4892040" y="3641725"/>
                  </a:lnTo>
                  <a:cubicBezTo>
                    <a:pt x="4654127" y="3538770"/>
                    <a:pt x="4556760" y="3492712"/>
                    <a:pt x="4389120" y="3418205"/>
                  </a:cubicBezTo>
                  <a:lnTo>
                    <a:pt x="3896360" y="3184525"/>
                  </a:lnTo>
                  <a:lnTo>
                    <a:pt x="3429000" y="3003677"/>
                  </a:lnTo>
                  <a:lnTo>
                    <a:pt x="2707640" y="2775077"/>
                  </a:lnTo>
                  <a:lnTo>
                    <a:pt x="2057400" y="2580005"/>
                  </a:lnTo>
                  <a:lnTo>
                    <a:pt x="1361440" y="2353437"/>
                  </a:lnTo>
                  <a:lnTo>
                    <a:pt x="802640" y="2148205"/>
                  </a:lnTo>
                  <a:lnTo>
                    <a:pt x="406400" y="1950085"/>
                  </a:lnTo>
                  <a:lnTo>
                    <a:pt x="167640" y="1797685"/>
                  </a:lnTo>
                  <a:lnTo>
                    <a:pt x="0" y="1675765"/>
                  </a:lnTo>
                  <a:cubicBezTo>
                    <a:pt x="423" y="1652482"/>
                    <a:pt x="847" y="1629198"/>
                    <a:pt x="1270" y="1605915"/>
                  </a:cubicBezTo>
                  <a:lnTo>
                    <a:pt x="35560" y="1525905"/>
                  </a:lnTo>
                  <a:cubicBezTo>
                    <a:pt x="93133" y="1487805"/>
                    <a:pt x="147320" y="1448435"/>
                    <a:pt x="208280" y="1411605"/>
                  </a:cubicBezTo>
                  <a:cubicBezTo>
                    <a:pt x="269240" y="1374775"/>
                    <a:pt x="336973" y="1340485"/>
                    <a:pt x="401320" y="1304925"/>
                  </a:cubicBezTo>
                  <a:lnTo>
                    <a:pt x="812800" y="1045845"/>
                  </a:lnTo>
                  <a:lnTo>
                    <a:pt x="1107440" y="873125"/>
                  </a:lnTo>
                  <a:lnTo>
                    <a:pt x="1301115" y="727710"/>
                  </a:lnTo>
                  <a:lnTo>
                    <a:pt x="1417320" y="560070"/>
                  </a:lnTo>
                  <a:lnTo>
                    <a:pt x="1520190" y="440055"/>
                  </a:lnTo>
                  <a:lnTo>
                    <a:pt x="1670685" y="323850"/>
                  </a:lnTo>
                  <a:lnTo>
                    <a:pt x="1693545" y="243840"/>
                  </a:lnTo>
                  <a:lnTo>
                    <a:pt x="1697355" y="173355"/>
                  </a:lnTo>
                  <a:lnTo>
                    <a:pt x="1646368" y="97156"/>
                  </a:lnTo>
                  <a:lnTo>
                    <a:pt x="1566358" y="24766"/>
                  </a:lnTo>
                  <a:cubicBezTo>
                    <a:pt x="1566209" y="16511"/>
                    <a:pt x="1566059" y="8255"/>
                    <a:pt x="1565910" y="0"/>
                  </a:cubicBezTo>
                </a:path>
              </a:pathLst>
            </a:custGeom>
            <a:noFill/>
            <a:ln w="76200" cap="flat">
              <a:solidFill>
                <a:schemeClr val="bg1">
                  <a:lumMod val="95000"/>
                  <a:alpha val="70000"/>
                </a:schemeClr>
              </a:solidFill>
              <a:bevel/>
            </a:ln>
            <a:effectLst>
              <a:outerShdw blurRad="127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図形 64">
              <a:extLst>
                <a:ext uri="{FF2B5EF4-FFF2-40B4-BE49-F238E27FC236}">
                  <a16:creationId xmlns:a16="http://schemas.microsoft.com/office/drawing/2014/main" id="{9770B36D-E27C-491A-88DD-B37528769062}"/>
                </a:ext>
              </a:extLst>
            </p:cNvPr>
            <p:cNvSpPr/>
            <p:nvPr/>
          </p:nvSpPr>
          <p:spPr>
            <a:xfrm>
              <a:off x="364307" y="3197202"/>
              <a:ext cx="1068705" cy="337185"/>
            </a:xfrm>
            <a:custGeom>
              <a:avLst/>
              <a:gdLst>
                <a:gd name="connsiteX0" fmla="*/ 1066800 w 1066800"/>
                <a:gd name="connsiteY0" fmla="*/ 0 h 327660"/>
                <a:gd name="connsiteX1" fmla="*/ 0 w 1066800"/>
                <a:gd name="connsiteY1" fmla="*/ 327660 h 327660"/>
                <a:gd name="connsiteX0" fmla="*/ 1068705 w 1068705"/>
                <a:gd name="connsiteY0" fmla="*/ 0 h 337185"/>
                <a:gd name="connsiteX1" fmla="*/ 0 w 1068705"/>
                <a:gd name="connsiteY1" fmla="*/ 337185 h 337185"/>
                <a:gd name="connsiteX0" fmla="*/ 1068705 w 1068705"/>
                <a:gd name="connsiteY0" fmla="*/ 0 h 337185"/>
                <a:gd name="connsiteX1" fmla="*/ 1026190 w 1068705"/>
                <a:gd name="connsiteY1" fmla="*/ 10548 h 337185"/>
                <a:gd name="connsiteX2" fmla="*/ 0 w 1068705"/>
                <a:gd name="connsiteY2" fmla="*/ 337185 h 337185"/>
                <a:gd name="connsiteX0" fmla="*/ 1068705 w 1068705"/>
                <a:gd name="connsiteY0" fmla="*/ 0 h 337185"/>
                <a:gd name="connsiteX1" fmla="*/ 1035715 w 1068705"/>
                <a:gd name="connsiteY1" fmla="*/ 16263 h 337185"/>
                <a:gd name="connsiteX2" fmla="*/ 0 w 1068705"/>
                <a:gd name="connsiteY2" fmla="*/ 337185 h 337185"/>
                <a:gd name="connsiteX0" fmla="*/ 1068705 w 1068705"/>
                <a:gd name="connsiteY0" fmla="*/ 0 h 337185"/>
                <a:gd name="connsiteX1" fmla="*/ 1043335 w 1068705"/>
                <a:gd name="connsiteY1" fmla="*/ 16263 h 337185"/>
                <a:gd name="connsiteX2" fmla="*/ 0 w 1068705"/>
                <a:gd name="connsiteY2" fmla="*/ 337185 h 337185"/>
                <a:gd name="connsiteX0" fmla="*/ 1068705 w 1068705"/>
                <a:gd name="connsiteY0" fmla="*/ 0 h 337185"/>
                <a:gd name="connsiteX1" fmla="*/ 1060480 w 1068705"/>
                <a:gd name="connsiteY1" fmla="*/ 12453 h 337185"/>
                <a:gd name="connsiteX2" fmla="*/ 0 w 1068705"/>
                <a:gd name="connsiteY2" fmla="*/ 337185 h 337185"/>
              </a:gdLst>
              <a:ahLst/>
              <a:cxnLst>
                <a:cxn ang="0">
                  <a:pos x="connsiteX0" y="connsiteY0"/>
                </a:cxn>
                <a:cxn ang="0">
                  <a:pos x="connsiteX1" y="connsiteY1"/>
                </a:cxn>
                <a:cxn ang="0">
                  <a:pos x="connsiteX2" y="connsiteY2"/>
                </a:cxn>
              </a:cxnLst>
              <a:rect l="l" t="t" r="r" b="b"/>
              <a:pathLst>
                <a:path w="1068705" h="337185">
                  <a:moveTo>
                    <a:pt x="1068705" y="0"/>
                  </a:moveTo>
                  <a:lnTo>
                    <a:pt x="1060480" y="12453"/>
                  </a:lnTo>
                  <a:lnTo>
                    <a:pt x="0" y="337185"/>
                  </a:lnTo>
                </a:path>
              </a:pathLst>
            </a:custGeom>
            <a:noFill/>
            <a:ln w="76200" cap="flat">
              <a:solidFill>
                <a:schemeClr val="bg1">
                  <a:lumMod val="95000"/>
                  <a:alpha val="70000"/>
                </a:schemeClr>
              </a:solidFill>
            </a:ln>
            <a:effectLst>
              <a:outerShdw blurRad="127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7" name="グループ化 66">
            <a:extLst>
              <a:ext uri="{FF2B5EF4-FFF2-40B4-BE49-F238E27FC236}">
                <a16:creationId xmlns:a16="http://schemas.microsoft.com/office/drawing/2014/main" id="{DF7A550F-5DC5-48FA-B68C-F2C9F070D2EB}"/>
              </a:ext>
            </a:extLst>
          </p:cNvPr>
          <p:cNvGrpSpPr/>
          <p:nvPr/>
        </p:nvGrpSpPr>
        <p:grpSpPr>
          <a:xfrm>
            <a:off x="5656931" y="1538763"/>
            <a:ext cx="3677254" cy="3183797"/>
            <a:chOff x="5483557" y="1856039"/>
            <a:chExt cx="2552367" cy="2209860"/>
          </a:xfrm>
        </p:grpSpPr>
        <p:grpSp>
          <p:nvGrpSpPr>
            <p:cNvPr id="68" name="グループ化 67">
              <a:extLst>
                <a:ext uri="{FF2B5EF4-FFF2-40B4-BE49-F238E27FC236}">
                  <a16:creationId xmlns:a16="http://schemas.microsoft.com/office/drawing/2014/main" id="{1F184E2E-72B4-4A1E-B4D1-A424D78539AC}"/>
                </a:ext>
              </a:extLst>
            </p:cNvPr>
            <p:cNvGrpSpPr/>
            <p:nvPr/>
          </p:nvGrpSpPr>
          <p:grpSpPr>
            <a:xfrm>
              <a:off x="5483557" y="1856039"/>
              <a:ext cx="2549832" cy="2209860"/>
              <a:chOff x="5483555" y="1856038"/>
              <a:chExt cx="2549831" cy="2209859"/>
            </a:xfrm>
          </p:grpSpPr>
          <p:grpSp>
            <p:nvGrpSpPr>
              <p:cNvPr id="70" name="グループ化 69">
                <a:extLst>
                  <a:ext uri="{FF2B5EF4-FFF2-40B4-BE49-F238E27FC236}">
                    <a16:creationId xmlns:a16="http://schemas.microsoft.com/office/drawing/2014/main" id="{57CC4749-1E07-4550-93B1-D08D5F28E75F}"/>
                  </a:ext>
                </a:extLst>
              </p:cNvPr>
              <p:cNvGrpSpPr/>
              <p:nvPr/>
            </p:nvGrpSpPr>
            <p:grpSpPr>
              <a:xfrm>
                <a:off x="5483555" y="1856038"/>
                <a:ext cx="2297390" cy="824764"/>
                <a:chOff x="5483555" y="1856038"/>
                <a:chExt cx="2297390" cy="824764"/>
              </a:xfrm>
            </p:grpSpPr>
            <p:sp>
              <p:nvSpPr>
                <p:cNvPr id="76" name="フリーフォーム: 図形 75">
                  <a:extLst>
                    <a:ext uri="{FF2B5EF4-FFF2-40B4-BE49-F238E27FC236}">
                      <a16:creationId xmlns:a16="http://schemas.microsoft.com/office/drawing/2014/main" id="{F6E88ADF-42E6-40DF-AE7F-9406EAA19D77}"/>
                    </a:ext>
                  </a:extLst>
                </p:cNvPr>
                <p:cNvSpPr/>
                <p:nvPr/>
              </p:nvSpPr>
              <p:spPr>
                <a:xfrm>
                  <a:off x="5495499" y="1856038"/>
                  <a:ext cx="2285446" cy="765914"/>
                </a:xfrm>
                <a:custGeom>
                  <a:avLst/>
                  <a:gdLst>
                    <a:gd name="connsiteX0" fmla="*/ 0 w 2259330"/>
                    <a:gd name="connsiteY0" fmla="*/ 1905 h 706755"/>
                    <a:gd name="connsiteX1" fmla="*/ 120015 w 2259330"/>
                    <a:gd name="connsiteY1" fmla="*/ 11430 h 706755"/>
                    <a:gd name="connsiteX2" fmla="*/ 272415 w 2259330"/>
                    <a:gd name="connsiteY2" fmla="*/ 15240 h 706755"/>
                    <a:gd name="connsiteX3" fmla="*/ 430530 w 2259330"/>
                    <a:gd name="connsiteY3" fmla="*/ 30480 h 706755"/>
                    <a:gd name="connsiteX4" fmla="*/ 695325 w 2259330"/>
                    <a:gd name="connsiteY4" fmla="*/ 60960 h 706755"/>
                    <a:gd name="connsiteX5" fmla="*/ 897255 w 2259330"/>
                    <a:gd name="connsiteY5" fmla="*/ 91440 h 706755"/>
                    <a:gd name="connsiteX6" fmla="*/ 1095375 w 2259330"/>
                    <a:gd name="connsiteY6" fmla="*/ 131445 h 706755"/>
                    <a:gd name="connsiteX7" fmla="*/ 1257300 w 2259330"/>
                    <a:gd name="connsiteY7" fmla="*/ 161925 h 706755"/>
                    <a:gd name="connsiteX8" fmla="*/ 1421130 w 2259330"/>
                    <a:gd name="connsiteY8" fmla="*/ 209550 h 706755"/>
                    <a:gd name="connsiteX9" fmla="*/ 1569720 w 2259330"/>
                    <a:gd name="connsiteY9" fmla="*/ 260985 h 706755"/>
                    <a:gd name="connsiteX10" fmla="*/ 1687830 w 2259330"/>
                    <a:gd name="connsiteY10" fmla="*/ 304800 h 706755"/>
                    <a:gd name="connsiteX11" fmla="*/ 1815465 w 2259330"/>
                    <a:gd name="connsiteY11" fmla="*/ 375285 h 706755"/>
                    <a:gd name="connsiteX12" fmla="*/ 1891665 w 2259330"/>
                    <a:gd name="connsiteY12" fmla="*/ 422910 h 706755"/>
                    <a:gd name="connsiteX13" fmla="*/ 2000250 w 2259330"/>
                    <a:gd name="connsiteY13" fmla="*/ 493395 h 706755"/>
                    <a:gd name="connsiteX14" fmla="*/ 2066925 w 2259330"/>
                    <a:gd name="connsiteY14" fmla="*/ 554355 h 706755"/>
                    <a:gd name="connsiteX15" fmla="*/ 2118360 w 2259330"/>
                    <a:gd name="connsiteY15" fmla="*/ 603885 h 706755"/>
                    <a:gd name="connsiteX16" fmla="*/ 2143125 w 2259330"/>
                    <a:gd name="connsiteY16" fmla="*/ 649605 h 706755"/>
                    <a:gd name="connsiteX17" fmla="*/ 2179320 w 2259330"/>
                    <a:gd name="connsiteY17" fmla="*/ 706755 h 706755"/>
                    <a:gd name="connsiteX18" fmla="*/ 2259330 w 2259330"/>
                    <a:gd name="connsiteY18" fmla="*/ 678180 h 706755"/>
                    <a:gd name="connsiteX19" fmla="*/ 2204085 w 2259330"/>
                    <a:gd name="connsiteY19" fmla="*/ 594360 h 706755"/>
                    <a:gd name="connsiteX20" fmla="*/ 2152650 w 2259330"/>
                    <a:gd name="connsiteY20" fmla="*/ 537210 h 706755"/>
                    <a:gd name="connsiteX21" fmla="*/ 2091690 w 2259330"/>
                    <a:gd name="connsiteY21" fmla="*/ 491490 h 706755"/>
                    <a:gd name="connsiteX22" fmla="*/ 2004060 w 2259330"/>
                    <a:gd name="connsiteY22" fmla="*/ 426720 h 706755"/>
                    <a:gd name="connsiteX23" fmla="*/ 1937385 w 2259330"/>
                    <a:gd name="connsiteY23" fmla="*/ 373380 h 706755"/>
                    <a:gd name="connsiteX24" fmla="*/ 1849755 w 2259330"/>
                    <a:gd name="connsiteY24" fmla="*/ 325755 h 706755"/>
                    <a:gd name="connsiteX25" fmla="*/ 1725930 w 2259330"/>
                    <a:gd name="connsiteY25" fmla="*/ 266700 h 706755"/>
                    <a:gd name="connsiteX26" fmla="*/ 1615440 w 2259330"/>
                    <a:gd name="connsiteY26" fmla="*/ 230505 h 706755"/>
                    <a:gd name="connsiteX27" fmla="*/ 1503045 w 2259330"/>
                    <a:gd name="connsiteY27" fmla="*/ 192405 h 706755"/>
                    <a:gd name="connsiteX28" fmla="*/ 1350645 w 2259330"/>
                    <a:gd name="connsiteY28" fmla="*/ 152400 h 706755"/>
                    <a:gd name="connsiteX29" fmla="*/ 1175385 w 2259330"/>
                    <a:gd name="connsiteY29" fmla="*/ 121920 h 706755"/>
                    <a:gd name="connsiteX30" fmla="*/ 1019175 w 2259330"/>
                    <a:gd name="connsiteY30" fmla="*/ 91440 h 706755"/>
                    <a:gd name="connsiteX31" fmla="*/ 901065 w 2259330"/>
                    <a:gd name="connsiteY31" fmla="*/ 74295 h 706755"/>
                    <a:gd name="connsiteX32" fmla="*/ 727710 w 2259330"/>
                    <a:gd name="connsiteY32" fmla="*/ 49530 h 706755"/>
                    <a:gd name="connsiteX33" fmla="*/ 586740 w 2259330"/>
                    <a:gd name="connsiteY33" fmla="*/ 36195 h 706755"/>
                    <a:gd name="connsiteX34" fmla="*/ 432435 w 2259330"/>
                    <a:gd name="connsiteY34" fmla="*/ 17145 h 706755"/>
                    <a:gd name="connsiteX35" fmla="*/ 310515 w 2259330"/>
                    <a:gd name="connsiteY35" fmla="*/ 5715 h 706755"/>
                    <a:gd name="connsiteX36" fmla="*/ 167640 w 2259330"/>
                    <a:gd name="connsiteY36" fmla="*/ 0 h 706755"/>
                    <a:gd name="connsiteX37" fmla="*/ 0 w 2259330"/>
                    <a:gd name="connsiteY37" fmla="*/ 1905 h 706755"/>
                    <a:gd name="connsiteX0" fmla="*/ 0 w 2259330"/>
                    <a:gd name="connsiteY0" fmla="*/ 1905 h 706755"/>
                    <a:gd name="connsiteX1" fmla="*/ 120015 w 2259330"/>
                    <a:gd name="connsiteY1" fmla="*/ 11430 h 706755"/>
                    <a:gd name="connsiteX2" fmla="*/ 272415 w 2259330"/>
                    <a:gd name="connsiteY2" fmla="*/ 15240 h 706755"/>
                    <a:gd name="connsiteX3" fmla="*/ 430530 w 2259330"/>
                    <a:gd name="connsiteY3" fmla="*/ 30480 h 706755"/>
                    <a:gd name="connsiteX4" fmla="*/ 695325 w 2259330"/>
                    <a:gd name="connsiteY4" fmla="*/ 60960 h 706755"/>
                    <a:gd name="connsiteX5" fmla="*/ 897255 w 2259330"/>
                    <a:gd name="connsiteY5" fmla="*/ 91440 h 706755"/>
                    <a:gd name="connsiteX6" fmla="*/ 1095375 w 2259330"/>
                    <a:gd name="connsiteY6" fmla="*/ 131445 h 706755"/>
                    <a:gd name="connsiteX7" fmla="*/ 1257300 w 2259330"/>
                    <a:gd name="connsiteY7" fmla="*/ 161925 h 706755"/>
                    <a:gd name="connsiteX8" fmla="*/ 1421130 w 2259330"/>
                    <a:gd name="connsiteY8" fmla="*/ 209550 h 706755"/>
                    <a:gd name="connsiteX9" fmla="*/ 1569720 w 2259330"/>
                    <a:gd name="connsiteY9" fmla="*/ 260985 h 706755"/>
                    <a:gd name="connsiteX10" fmla="*/ 1687830 w 2259330"/>
                    <a:gd name="connsiteY10" fmla="*/ 304800 h 706755"/>
                    <a:gd name="connsiteX11" fmla="*/ 1815465 w 2259330"/>
                    <a:gd name="connsiteY11" fmla="*/ 375285 h 706755"/>
                    <a:gd name="connsiteX12" fmla="*/ 1891665 w 2259330"/>
                    <a:gd name="connsiteY12" fmla="*/ 422910 h 706755"/>
                    <a:gd name="connsiteX13" fmla="*/ 2000250 w 2259330"/>
                    <a:gd name="connsiteY13" fmla="*/ 493395 h 706755"/>
                    <a:gd name="connsiteX14" fmla="*/ 2066925 w 2259330"/>
                    <a:gd name="connsiteY14" fmla="*/ 554355 h 706755"/>
                    <a:gd name="connsiteX15" fmla="*/ 2118360 w 2259330"/>
                    <a:gd name="connsiteY15" fmla="*/ 603885 h 706755"/>
                    <a:gd name="connsiteX16" fmla="*/ 2143125 w 2259330"/>
                    <a:gd name="connsiteY16" fmla="*/ 649605 h 706755"/>
                    <a:gd name="connsiteX17" fmla="*/ 2179320 w 2259330"/>
                    <a:gd name="connsiteY17" fmla="*/ 706755 h 706755"/>
                    <a:gd name="connsiteX18" fmla="*/ 2259330 w 2259330"/>
                    <a:gd name="connsiteY18" fmla="*/ 678180 h 706755"/>
                    <a:gd name="connsiteX19" fmla="*/ 2200275 w 2259330"/>
                    <a:gd name="connsiteY19" fmla="*/ 594360 h 706755"/>
                    <a:gd name="connsiteX20" fmla="*/ 2152650 w 2259330"/>
                    <a:gd name="connsiteY20" fmla="*/ 537210 h 706755"/>
                    <a:gd name="connsiteX21" fmla="*/ 2091690 w 2259330"/>
                    <a:gd name="connsiteY21" fmla="*/ 491490 h 706755"/>
                    <a:gd name="connsiteX22" fmla="*/ 2004060 w 2259330"/>
                    <a:gd name="connsiteY22" fmla="*/ 426720 h 706755"/>
                    <a:gd name="connsiteX23" fmla="*/ 1937385 w 2259330"/>
                    <a:gd name="connsiteY23" fmla="*/ 373380 h 706755"/>
                    <a:gd name="connsiteX24" fmla="*/ 1849755 w 2259330"/>
                    <a:gd name="connsiteY24" fmla="*/ 325755 h 706755"/>
                    <a:gd name="connsiteX25" fmla="*/ 1725930 w 2259330"/>
                    <a:gd name="connsiteY25" fmla="*/ 266700 h 706755"/>
                    <a:gd name="connsiteX26" fmla="*/ 1615440 w 2259330"/>
                    <a:gd name="connsiteY26" fmla="*/ 230505 h 706755"/>
                    <a:gd name="connsiteX27" fmla="*/ 1503045 w 2259330"/>
                    <a:gd name="connsiteY27" fmla="*/ 192405 h 706755"/>
                    <a:gd name="connsiteX28" fmla="*/ 1350645 w 2259330"/>
                    <a:gd name="connsiteY28" fmla="*/ 152400 h 706755"/>
                    <a:gd name="connsiteX29" fmla="*/ 1175385 w 2259330"/>
                    <a:gd name="connsiteY29" fmla="*/ 121920 h 706755"/>
                    <a:gd name="connsiteX30" fmla="*/ 1019175 w 2259330"/>
                    <a:gd name="connsiteY30" fmla="*/ 91440 h 706755"/>
                    <a:gd name="connsiteX31" fmla="*/ 901065 w 2259330"/>
                    <a:gd name="connsiteY31" fmla="*/ 74295 h 706755"/>
                    <a:gd name="connsiteX32" fmla="*/ 727710 w 2259330"/>
                    <a:gd name="connsiteY32" fmla="*/ 49530 h 706755"/>
                    <a:gd name="connsiteX33" fmla="*/ 586740 w 2259330"/>
                    <a:gd name="connsiteY33" fmla="*/ 36195 h 706755"/>
                    <a:gd name="connsiteX34" fmla="*/ 432435 w 2259330"/>
                    <a:gd name="connsiteY34" fmla="*/ 17145 h 706755"/>
                    <a:gd name="connsiteX35" fmla="*/ 310515 w 2259330"/>
                    <a:gd name="connsiteY35" fmla="*/ 5715 h 706755"/>
                    <a:gd name="connsiteX36" fmla="*/ 167640 w 2259330"/>
                    <a:gd name="connsiteY36" fmla="*/ 0 h 706755"/>
                    <a:gd name="connsiteX37" fmla="*/ 0 w 2259330"/>
                    <a:gd name="connsiteY37" fmla="*/ 1905 h 706755"/>
                    <a:gd name="connsiteX0" fmla="*/ 0 w 2259330"/>
                    <a:gd name="connsiteY0" fmla="*/ 1905 h 706755"/>
                    <a:gd name="connsiteX1" fmla="*/ 120015 w 2259330"/>
                    <a:gd name="connsiteY1" fmla="*/ 11430 h 706755"/>
                    <a:gd name="connsiteX2" fmla="*/ 272415 w 2259330"/>
                    <a:gd name="connsiteY2" fmla="*/ 15240 h 706755"/>
                    <a:gd name="connsiteX3" fmla="*/ 430530 w 2259330"/>
                    <a:gd name="connsiteY3" fmla="*/ 30480 h 706755"/>
                    <a:gd name="connsiteX4" fmla="*/ 695325 w 2259330"/>
                    <a:gd name="connsiteY4" fmla="*/ 60960 h 706755"/>
                    <a:gd name="connsiteX5" fmla="*/ 897255 w 2259330"/>
                    <a:gd name="connsiteY5" fmla="*/ 91440 h 706755"/>
                    <a:gd name="connsiteX6" fmla="*/ 1095375 w 2259330"/>
                    <a:gd name="connsiteY6" fmla="*/ 131445 h 706755"/>
                    <a:gd name="connsiteX7" fmla="*/ 1257300 w 2259330"/>
                    <a:gd name="connsiteY7" fmla="*/ 161925 h 706755"/>
                    <a:gd name="connsiteX8" fmla="*/ 1421130 w 2259330"/>
                    <a:gd name="connsiteY8" fmla="*/ 209550 h 706755"/>
                    <a:gd name="connsiteX9" fmla="*/ 1569720 w 2259330"/>
                    <a:gd name="connsiteY9" fmla="*/ 260985 h 706755"/>
                    <a:gd name="connsiteX10" fmla="*/ 1687830 w 2259330"/>
                    <a:gd name="connsiteY10" fmla="*/ 304800 h 706755"/>
                    <a:gd name="connsiteX11" fmla="*/ 1815465 w 2259330"/>
                    <a:gd name="connsiteY11" fmla="*/ 375285 h 706755"/>
                    <a:gd name="connsiteX12" fmla="*/ 1891665 w 2259330"/>
                    <a:gd name="connsiteY12" fmla="*/ 422910 h 706755"/>
                    <a:gd name="connsiteX13" fmla="*/ 2000250 w 2259330"/>
                    <a:gd name="connsiteY13" fmla="*/ 493395 h 706755"/>
                    <a:gd name="connsiteX14" fmla="*/ 2066925 w 2259330"/>
                    <a:gd name="connsiteY14" fmla="*/ 554355 h 706755"/>
                    <a:gd name="connsiteX15" fmla="*/ 2118360 w 2259330"/>
                    <a:gd name="connsiteY15" fmla="*/ 603885 h 706755"/>
                    <a:gd name="connsiteX16" fmla="*/ 2143125 w 2259330"/>
                    <a:gd name="connsiteY16" fmla="*/ 649605 h 706755"/>
                    <a:gd name="connsiteX17" fmla="*/ 2179320 w 2259330"/>
                    <a:gd name="connsiteY17" fmla="*/ 706755 h 706755"/>
                    <a:gd name="connsiteX18" fmla="*/ 2259330 w 2259330"/>
                    <a:gd name="connsiteY18" fmla="*/ 678180 h 706755"/>
                    <a:gd name="connsiteX19" fmla="*/ 2200275 w 2259330"/>
                    <a:gd name="connsiteY19" fmla="*/ 594360 h 706755"/>
                    <a:gd name="connsiteX20" fmla="*/ 2152650 w 2259330"/>
                    <a:gd name="connsiteY20" fmla="*/ 550545 h 706755"/>
                    <a:gd name="connsiteX21" fmla="*/ 2091690 w 2259330"/>
                    <a:gd name="connsiteY21" fmla="*/ 491490 h 706755"/>
                    <a:gd name="connsiteX22" fmla="*/ 2004060 w 2259330"/>
                    <a:gd name="connsiteY22" fmla="*/ 426720 h 706755"/>
                    <a:gd name="connsiteX23" fmla="*/ 1937385 w 2259330"/>
                    <a:gd name="connsiteY23" fmla="*/ 373380 h 706755"/>
                    <a:gd name="connsiteX24" fmla="*/ 1849755 w 2259330"/>
                    <a:gd name="connsiteY24" fmla="*/ 325755 h 706755"/>
                    <a:gd name="connsiteX25" fmla="*/ 1725930 w 2259330"/>
                    <a:gd name="connsiteY25" fmla="*/ 266700 h 706755"/>
                    <a:gd name="connsiteX26" fmla="*/ 1615440 w 2259330"/>
                    <a:gd name="connsiteY26" fmla="*/ 230505 h 706755"/>
                    <a:gd name="connsiteX27" fmla="*/ 1503045 w 2259330"/>
                    <a:gd name="connsiteY27" fmla="*/ 192405 h 706755"/>
                    <a:gd name="connsiteX28" fmla="*/ 1350645 w 2259330"/>
                    <a:gd name="connsiteY28" fmla="*/ 152400 h 706755"/>
                    <a:gd name="connsiteX29" fmla="*/ 1175385 w 2259330"/>
                    <a:gd name="connsiteY29" fmla="*/ 121920 h 706755"/>
                    <a:gd name="connsiteX30" fmla="*/ 1019175 w 2259330"/>
                    <a:gd name="connsiteY30" fmla="*/ 91440 h 706755"/>
                    <a:gd name="connsiteX31" fmla="*/ 901065 w 2259330"/>
                    <a:gd name="connsiteY31" fmla="*/ 74295 h 706755"/>
                    <a:gd name="connsiteX32" fmla="*/ 727710 w 2259330"/>
                    <a:gd name="connsiteY32" fmla="*/ 49530 h 706755"/>
                    <a:gd name="connsiteX33" fmla="*/ 586740 w 2259330"/>
                    <a:gd name="connsiteY33" fmla="*/ 36195 h 706755"/>
                    <a:gd name="connsiteX34" fmla="*/ 432435 w 2259330"/>
                    <a:gd name="connsiteY34" fmla="*/ 17145 h 706755"/>
                    <a:gd name="connsiteX35" fmla="*/ 310515 w 2259330"/>
                    <a:gd name="connsiteY35" fmla="*/ 5715 h 706755"/>
                    <a:gd name="connsiteX36" fmla="*/ 167640 w 2259330"/>
                    <a:gd name="connsiteY36" fmla="*/ 0 h 706755"/>
                    <a:gd name="connsiteX37" fmla="*/ 0 w 2259330"/>
                    <a:gd name="connsiteY37" fmla="*/ 1905 h 706755"/>
                    <a:gd name="connsiteX0" fmla="*/ 0 w 2259330"/>
                    <a:gd name="connsiteY0" fmla="*/ 1905 h 706755"/>
                    <a:gd name="connsiteX1" fmla="*/ 120015 w 2259330"/>
                    <a:gd name="connsiteY1" fmla="*/ 11430 h 706755"/>
                    <a:gd name="connsiteX2" fmla="*/ 272415 w 2259330"/>
                    <a:gd name="connsiteY2" fmla="*/ 15240 h 706755"/>
                    <a:gd name="connsiteX3" fmla="*/ 430530 w 2259330"/>
                    <a:gd name="connsiteY3" fmla="*/ 30480 h 706755"/>
                    <a:gd name="connsiteX4" fmla="*/ 695325 w 2259330"/>
                    <a:gd name="connsiteY4" fmla="*/ 60960 h 706755"/>
                    <a:gd name="connsiteX5" fmla="*/ 897255 w 2259330"/>
                    <a:gd name="connsiteY5" fmla="*/ 91440 h 706755"/>
                    <a:gd name="connsiteX6" fmla="*/ 1095375 w 2259330"/>
                    <a:gd name="connsiteY6" fmla="*/ 131445 h 706755"/>
                    <a:gd name="connsiteX7" fmla="*/ 1257300 w 2259330"/>
                    <a:gd name="connsiteY7" fmla="*/ 161925 h 706755"/>
                    <a:gd name="connsiteX8" fmla="*/ 1421130 w 2259330"/>
                    <a:gd name="connsiteY8" fmla="*/ 209550 h 706755"/>
                    <a:gd name="connsiteX9" fmla="*/ 1569720 w 2259330"/>
                    <a:gd name="connsiteY9" fmla="*/ 260985 h 706755"/>
                    <a:gd name="connsiteX10" fmla="*/ 1687830 w 2259330"/>
                    <a:gd name="connsiteY10" fmla="*/ 304800 h 706755"/>
                    <a:gd name="connsiteX11" fmla="*/ 1815465 w 2259330"/>
                    <a:gd name="connsiteY11" fmla="*/ 375285 h 706755"/>
                    <a:gd name="connsiteX12" fmla="*/ 1891665 w 2259330"/>
                    <a:gd name="connsiteY12" fmla="*/ 422910 h 706755"/>
                    <a:gd name="connsiteX13" fmla="*/ 2000250 w 2259330"/>
                    <a:gd name="connsiteY13" fmla="*/ 493395 h 706755"/>
                    <a:gd name="connsiteX14" fmla="*/ 2066925 w 2259330"/>
                    <a:gd name="connsiteY14" fmla="*/ 554355 h 706755"/>
                    <a:gd name="connsiteX15" fmla="*/ 2118360 w 2259330"/>
                    <a:gd name="connsiteY15" fmla="*/ 603885 h 706755"/>
                    <a:gd name="connsiteX16" fmla="*/ 2143125 w 2259330"/>
                    <a:gd name="connsiteY16" fmla="*/ 649605 h 706755"/>
                    <a:gd name="connsiteX17" fmla="*/ 2179320 w 2259330"/>
                    <a:gd name="connsiteY17" fmla="*/ 706755 h 706755"/>
                    <a:gd name="connsiteX18" fmla="*/ 2203465 w 2259330"/>
                    <a:gd name="connsiteY18" fmla="*/ 700684 h 706755"/>
                    <a:gd name="connsiteX19" fmla="*/ 2259330 w 2259330"/>
                    <a:gd name="connsiteY19" fmla="*/ 678180 h 706755"/>
                    <a:gd name="connsiteX20" fmla="*/ 2200275 w 2259330"/>
                    <a:gd name="connsiteY20" fmla="*/ 594360 h 706755"/>
                    <a:gd name="connsiteX21" fmla="*/ 2152650 w 2259330"/>
                    <a:gd name="connsiteY21" fmla="*/ 550545 h 706755"/>
                    <a:gd name="connsiteX22" fmla="*/ 2091690 w 2259330"/>
                    <a:gd name="connsiteY22" fmla="*/ 491490 h 706755"/>
                    <a:gd name="connsiteX23" fmla="*/ 2004060 w 2259330"/>
                    <a:gd name="connsiteY23" fmla="*/ 426720 h 706755"/>
                    <a:gd name="connsiteX24" fmla="*/ 1937385 w 2259330"/>
                    <a:gd name="connsiteY24" fmla="*/ 373380 h 706755"/>
                    <a:gd name="connsiteX25" fmla="*/ 1849755 w 2259330"/>
                    <a:gd name="connsiteY25" fmla="*/ 325755 h 706755"/>
                    <a:gd name="connsiteX26" fmla="*/ 1725930 w 2259330"/>
                    <a:gd name="connsiteY26" fmla="*/ 266700 h 706755"/>
                    <a:gd name="connsiteX27" fmla="*/ 1615440 w 2259330"/>
                    <a:gd name="connsiteY27" fmla="*/ 230505 h 706755"/>
                    <a:gd name="connsiteX28" fmla="*/ 1503045 w 2259330"/>
                    <a:gd name="connsiteY28" fmla="*/ 192405 h 706755"/>
                    <a:gd name="connsiteX29" fmla="*/ 1350645 w 2259330"/>
                    <a:gd name="connsiteY29" fmla="*/ 152400 h 706755"/>
                    <a:gd name="connsiteX30" fmla="*/ 1175385 w 2259330"/>
                    <a:gd name="connsiteY30" fmla="*/ 121920 h 706755"/>
                    <a:gd name="connsiteX31" fmla="*/ 1019175 w 2259330"/>
                    <a:gd name="connsiteY31" fmla="*/ 91440 h 706755"/>
                    <a:gd name="connsiteX32" fmla="*/ 901065 w 2259330"/>
                    <a:gd name="connsiteY32" fmla="*/ 74295 h 706755"/>
                    <a:gd name="connsiteX33" fmla="*/ 727710 w 2259330"/>
                    <a:gd name="connsiteY33" fmla="*/ 49530 h 706755"/>
                    <a:gd name="connsiteX34" fmla="*/ 586740 w 2259330"/>
                    <a:gd name="connsiteY34" fmla="*/ 36195 h 706755"/>
                    <a:gd name="connsiteX35" fmla="*/ 432435 w 2259330"/>
                    <a:gd name="connsiteY35" fmla="*/ 17145 h 706755"/>
                    <a:gd name="connsiteX36" fmla="*/ 310515 w 2259330"/>
                    <a:gd name="connsiteY36" fmla="*/ 5715 h 706755"/>
                    <a:gd name="connsiteX37" fmla="*/ 167640 w 2259330"/>
                    <a:gd name="connsiteY37" fmla="*/ 0 h 706755"/>
                    <a:gd name="connsiteX38" fmla="*/ 0 w 2259330"/>
                    <a:gd name="connsiteY38" fmla="*/ 1905 h 706755"/>
                    <a:gd name="connsiteX0" fmla="*/ 0 w 2259330"/>
                    <a:gd name="connsiteY0" fmla="*/ 1905 h 809108"/>
                    <a:gd name="connsiteX1" fmla="*/ 120015 w 2259330"/>
                    <a:gd name="connsiteY1" fmla="*/ 11430 h 809108"/>
                    <a:gd name="connsiteX2" fmla="*/ 272415 w 2259330"/>
                    <a:gd name="connsiteY2" fmla="*/ 15240 h 809108"/>
                    <a:gd name="connsiteX3" fmla="*/ 430530 w 2259330"/>
                    <a:gd name="connsiteY3" fmla="*/ 30480 h 809108"/>
                    <a:gd name="connsiteX4" fmla="*/ 695325 w 2259330"/>
                    <a:gd name="connsiteY4" fmla="*/ 60960 h 809108"/>
                    <a:gd name="connsiteX5" fmla="*/ 897255 w 2259330"/>
                    <a:gd name="connsiteY5" fmla="*/ 91440 h 809108"/>
                    <a:gd name="connsiteX6" fmla="*/ 1095375 w 2259330"/>
                    <a:gd name="connsiteY6" fmla="*/ 131445 h 809108"/>
                    <a:gd name="connsiteX7" fmla="*/ 1257300 w 2259330"/>
                    <a:gd name="connsiteY7" fmla="*/ 161925 h 809108"/>
                    <a:gd name="connsiteX8" fmla="*/ 1421130 w 2259330"/>
                    <a:gd name="connsiteY8" fmla="*/ 209550 h 809108"/>
                    <a:gd name="connsiteX9" fmla="*/ 1569720 w 2259330"/>
                    <a:gd name="connsiteY9" fmla="*/ 260985 h 809108"/>
                    <a:gd name="connsiteX10" fmla="*/ 1687830 w 2259330"/>
                    <a:gd name="connsiteY10" fmla="*/ 304800 h 809108"/>
                    <a:gd name="connsiteX11" fmla="*/ 1815465 w 2259330"/>
                    <a:gd name="connsiteY11" fmla="*/ 375285 h 809108"/>
                    <a:gd name="connsiteX12" fmla="*/ 1891665 w 2259330"/>
                    <a:gd name="connsiteY12" fmla="*/ 422910 h 809108"/>
                    <a:gd name="connsiteX13" fmla="*/ 2000250 w 2259330"/>
                    <a:gd name="connsiteY13" fmla="*/ 493395 h 809108"/>
                    <a:gd name="connsiteX14" fmla="*/ 2066925 w 2259330"/>
                    <a:gd name="connsiteY14" fmla="*/ 554355 h 809108"/>
                    <a:gd name="connsiteX15" fmla="*/ 2118360 w 2259330"/>
                    <a:gd name="connsiteY15" fmla="*/ 603885 h 809108"/>
                    <a:gd name="connsiteX16" fmla="*/ 2143125 w 2259330"/>
                    <a:gd name="connsiteY16" fmla="*/ 649605 h 809108"/>
                    <a:gd name="connsiteX17" fmla="*/ 2179320 w 2259330"/>
                    <a:gd name="connsiteY17" fmla="*/ 706755 h 809108"/>
                    <a:gd name="connsiteX18" fmla="*/ 2200821 w 2259330"/>
                    <a:gd name="connsiteY18" fmla="*/ 809108 h 809108"/>
                    <a:gd name="connsiteX19" fmla="*/ 2259330 w 2259330"/>
                    <a:gd name="connsiteY19" fmla="*/ 678180 h 809108"/>
                    <a:gd name="connsiteX20" fmla="*/ 2200275 w 2259330"/>
                    <a:gd name="connsiteY20" fmla="*/ 594360 h 809108"/>
                    <a:gd name="connsiteX21" fmla="*/ 2152650 w 2259330"/>
                    <a:gd name="connsiteY21" fmla="*/ 550545 h 809108"/>
                    <a:gd name="connsiteX22" fmla="*/ 2091690 w 2259330"/>
                    <a:gd name="connsiteY22" fmla="*/ 491490 h 809108"/>
                    <a:gd name="connsiteX23" fmla="*/ 2004060 w 2259330"/>
                    <a:gd name="connsiteY23" fmla="*/ 426720 h 809108"/>
                    <a:gd name="connsiteX24" fmla="*/ 1937385 w 2259330"/>
                    <a:gd name="connsiteY24" fmla="*/ 373380 h 809108"/>
                    <a:gd name="connsiteX25" fmla="*/ 1849755 w 2259330"/>
                    <a:gd name="connsiteY25" fmla="*/ 325755 h 809108"/>
                    <a:gd name="connsiteX26" fmla="*/ 1725930 w 2259330"/>
                    <a:gd name="connsiteY26" fmla="*/ 266700 h 809108"/>
                    <a:gd name="connsiteX27" fmla="*/ 1615440 w 2259330"/>
                    <a:gd name="connsiteY27" fmla="*/ 230505 h 809108"/>
                    <a:gd name="connsiteX28" fmla="*/ 1503045 w 2259330"/>
                    <a:gd name="connsiteY28" fmla="*/ 192405 h 809108"/>
                    <a:gd name="connsiteX29" fmla="*/ 1350645 w 2259330"/>
                    <a:gd name="connsiteY29" fmla="*/ 152400 h 809108"/>
                    <a:gd name="connsiteX30" fmla="*/ 1175385 w 2259330"/>
                    <a:gd name="connsiteY30" fmla="*/ 121920 h 809108"/>
                    <a:gd name="connsiteX31" fmla="*/ 1019175 w 2259330"/>
                    <a:gd name="connsiteY31" fmla="*/ 91440 h 809108"/>
                    <a:gd name="connsiteX32" fmla="*/ 901065 w 2259330"/>
                    <a:gd name="connsiteY32" fmla="*/ 74295 h 809108"/>
                    <a:gd name="connsiteX33" fmla="*/ 727710 w 2259330"/>
                    <a:gd name="connsiteY33" fmla="*/ 49530 h 809108"/>
                    <a:gd name="connsiteX34" fmla="*/ 586740 w 2259330"/>
                    <a:gd name="connsiteY34" fmla="*/ 36195 h 809108"/>
                    <a:gd name="connsiteX35" fmla="*/ 432435 w 2259330"/>
                    <a:gd name="connsiteY35" fmla="*/ 17145 h 809108"/>
                    <a:gd name="connsiteX36" fmla="*/ 310515 w 2259330"/>
                    <a:gd name="connsiteY36" fmla="*/ 5715 h 809108"/>
                    <a:gd name="connsiteX37" fmla="*/ 167640 w 2259330"/>
                    <a:gd name="connsiteY37" fmla="*/ 0 h 809108"/>
                    <a:gd name="connsiteX38" fmla="*/ 0 w 2259330"/>
                    <a:gd name="connsiteY38" fmla="*/ 1905 h 809108"/>
                    <a:gd name="connsiteX0" fmla="*/ 0 w 2259330"/>
                    <a:gd name="connsiteY0" fmla="*/ 1905 h 809108"/>
                    <a:gd name="connsiteX1" fmla="*/ 120015 w 2259330"/>
                    <a:gd name="connsiteY1" fmla="*/ 11430 h 809108"/>
                    <a:gd name="connsiteX2" fmla="*/ 272415 w 2259330"/>
                    <a:gd name="connsiteY2" fmla="*/ 15240 h 809108"/>
                    <a:gd name="connsiteX3" fmla="*/ 430530 w 2259330"/>
                    <a:gd name="connsiteY3" fmla="*/ 30480 h 809108"/>
                    <a:gd name="connsiteX4" fmla="*/ 695325 w 2259330"/>
                    <a:gd name="connsiteY4" fmla="*/ 60960 h 809108"/>
                    <a:gd name="connsiteX5" fmla="*/ 897255 w 2259330"/>
                    <a:gd name="connsiteY5" fmla="*/ 91440 h 809108"/>
                    <a:gd name="connsiteX6" fmla="*/ 1095375 w 2259330"/>
                    <a:gd name="connsiteY6" fmla="*/ 131445 h 809108"/>
                    <a:gd name="connsiteX7" fmla="*/ 1257300 w 2259330"/>
                    <a:gd name="connsiteY7" fmla="*/ 161925 h 809108"/>
                    <a:gd name="connsiteX8" fmla="*/ 1421130 w 2259330"/>
                    <a:gd name="connsiteY8" fmla="*/ 209550 h 809108"/>
                    <a:gd name="connsiteX9" fmla="*/ 1569720 w 2259330"/>
                    <a:gd name="connsiteY9" fmla="*/ 260985 h 809108"/>
                    <a:gd name="connsiteX10" fmla="*/ 1687830 w 2259330"/>
                    <a:gd name="connsiteY10" fmla="*/ 304800 h 809108"/>
                    <a:gd name="connsiteX11" fmla="*/ 1815465 w 2259330"/>
                    <a:gd name="connsiteY11" fmla="*/ 375285 h 809108"/>
                    <a:gd name="connsiteX12" fmla="*/ 1891665 w 2259330"/>
                    <a:gd name="connsiteY12" fmla="*/ 422910 h 809108"/>
                    <a:gd name="connsiteX13" fmla="*/ 2000250 w 2259330"/>
                    <a:gd name="connsiteY13" fmla="*/ 493395 h 809108"/>
                    <a:gd name="connsiteX14" fmla="*/ 2066925 w 2259330"/>
                    <a:gd name="connsiteY14" fmla="*/ 554355 h 809108"/>
                    <a:gd name="connsiteX15" fmla="*/ 2118360 w 2259330"/>
                    <a:gd name="connsiteY15" fmla="*/ 603885 h 809108"/>
                    <a:gd name="connsiteX16" fmla="*/ 2143125 w 2259330"/>
                    <a:gd name="connsiteY16" fmla="*/ 649605 h 809108"/>
                    <a:gd name="connsiteX17" fmla="*/ 2179320 w 2259330"/>
                    <a:gd name="connsiteY17" fmla="*/ 706755 h 809108"/>
                    <a:gd name="connsiteX18" fmla="*/ 2200821 w 2259330"/>
                    <a:gd name="connsiteY18" fmla="*/ 809108 h 809108"/>
                    <a:gd name="connsiteX19" fmla="*/ 2237844 w 2259330"/>
                    <a:gd name="connsiteY19" fmla="*/ 715229 h 809108"/>
                    <a:gd name="connsiteX20" fmla="*/ 2259330 w 2259330"/>
                    <a:gd name="connsiteY20" fmla="*/ 678180 h 809108"/>
                    <a:gd name="connsiteX21" fmla="*/ 2200275 w 2259330"/>
                    <a:gd name="connsiteY21" fmla="*/ 594360 h 809108"/>
                    <a:gd name="connsiteX22" fmla="*/ 2152650 w 2259330"/>
                    <a:gd name="connsiteY22" fmla="*/ 550545 h 809108"/>
                    <a:gd name="connsiteX23" fmla="*/ 2091690 w 2259330"/>
                    <a:gd name="connsiteY23" fmla="*/ 491490 h 809108"/>
                    <a:gd name="connsiteX24" fmla="*/ 2004060 w 2259330"/>
                    <a:gd name="connsiteY24" fmla="*/ 426720 h 809108"/>
                    <a:gd name="connsiteX25" fmla="*/ 1937385 w 2259330"/>
                    <a:gd name="connsiteY25" fmla="*/ 373380 h 809108"/>
                    <a:gd name="connsiteX26" fmla="*/ 1849755 w 2259330"/>
                    <a:gd name="connsiteY26" fmla="*/ 325755 h 809108"/>
                    <a:gd name="connsiteX27" fmla="*/ 1725930 w 2259330"/>
                    <a:gd name="connsiteY27" fmla="*/ 266700 h 809108"/>
                    <a:gd name="connsiteX28" fmla="*/ 1615440 w 2259330"/>
                    <a:gd name="connsiteY28" fmla="*/ 230505 h 809108"/>
                    <a:gd name="connsiteX29" fmla="*/ 1503045 w 2259330"/>
                    <a:gd name="connsiteY29" fmla="*/ 192405 h 809108"/>
                    <a:gd name="connsiteX30" fmla="*/ 1350645 w 2259330"/>
                    <a:gd name="connsiteY30" fmla="*/ 152400 h 809108"/>
                    <a:gd name="connsiteX31" fmla="*/ 1175385 w 2259330"/>
                    <a:gd name="connsiteY31" fmla="*/ 121920 h 809108"/>
                    <a:gd name="connsiteX32" fmla="*/ 1019175 w 2259330"/>
                    <a:gd name="connsiteY32" fmla="*/ 91440 h 809108"/>
                    <a:gd name="connsiteX33" fmla="*/ 901065 w 2259330"/>
                    <a:gd name="connsiteY33" fmla="*/ 74295 h 809108"/>
                    <a:gd name="connsiteX34" fmla="*/ 727710 w 2259330"/>
                    <a:gd name="connsiteY34" fmla="*/ 49530 h 809108"/>
                    <a:gd name="connsiteX35" fmla="*/ 586740 w 2259330"/>
                    <a:gd name="connsiteY35" fmla="*/ 36195 h 809108"/>
                    <a:gd name="connsiteX36" fmla="*/ 432435 w 2259330"/>
                    <a:gd name="connsiteY36" fmla="*/ 17145 h 809108"/>
                    <a:gd name="connsiteX37" fmla="*/ 310515 w 2259330"/>
                    <a:gd name="connsiteY37" fmla="*/ 5715 h 809108"/>
                    <a:gd name="connsiteX38" fmla="*/ 167640 w 2259330"/>
                    <a:gd name="connsiteY38" fmla="*/ 0 h 809108"/>
                    <a:gd name="connsiteX39" fmla="*/ 0 w 2259330"/>
                    <a:gd name="connsiteY39" fmla="*/ 1905 h 809108"/>
                    <a:gd name="connsiteX0" fmla="*/ 0 w 2299990"/>
                    <a:gd name="connsiteY0" fmla="*/ 1905 h 809108"/>
                    <a:gd name="connsiteX1" fmla="*/ 120015 w 2299990"/>
                    <a:gd name="connsiteY1" fmla="*/ 11430 h 809108"/>
                    <a:gd name="connsiteX2" fmla="*/ 272415 w 2299990"/>
                    <a:gd name="connsiteY2" fmla="*/ 15240 h 809108"/>
                    <a:gd name="connsiteX3" fmla="*/ 430530 w 2299990"/>
                    <a:gd name="connsiteY3" fmla="*/ 30480 h 809108"/>
                    <a:gd name="connsiteX4" fmla="*/ 695325 w 2299990"/>
                    <a:gd name="connsiteY4" fmla="*/ 60960 h 809108"/>
                    <a:gd name="connsiteX5" fmla="*/ 897255 w 2299990"/>
                    <a:gd name="connsiteY5" fmla="*/ 91440 h 809108"/>
                    <a:gd name="connsiteX6" fmla="*/ 1095375 w 2299990"/>
                    <a:gd name="connsiteY6" fmla="*/ 131445 h 809108"/>
                    <a:gd name="connsiteX7" fmla="*/ 1257300 w 2299990"/>
                    <a:gd name="connsiteY7" fmla="*/ 161925 h 809108"/>
                    <a:gd name="connsiteX8" fmla="*/ 1421130 w 2299990"/>
                    <a:gd name="connsiteY8" fmla="*/ 209550 h 809108"/>
                    <a:gd name="connsiteX9" fmla="*/ 1569720 w 2299990"/>
                    <a:gd name="connsiteY9" fmla="*/ 260985 h 809108"/>
                    <a:gd name="connsiteX10" fmla="*/ 1687830 w 2299990"/>
                    <a:gd name="connsiteY10" fmla="*/ 304800 h 809108"/>
                    <a:gd name="connsiteX11" fmla="*/ 1815465 w 2299990"/>
                    <a:gd name="connsiteY11" fmla="*/ 375285 h 809108"/>
                    <a:gd name="connsiteX12" fmla="*/ 1891665 w 2299990"/>
                    <a:gd name="connsiteY12" fmla="*/ 422910 h 809108"/>
                    <a:gd name="connsiteX13" fmla="*/ 2000250 w 2299990"/>
                    <a:gd name="connsiteY13" fmla="*/ 493395 h 809108"/>
                    <a:gd name="connsiteX14" fmla="*/ 2066925 w 2299990"/>
                    <a:gd name="connsiteY14" fmla="*/ 554355 h 809108"/>
                    <a:gd name="connsiteX15" fmla="*/ 2118360 w 2299990"/>
                    <a:gd name="connsiteY15" fmla="*/ 603885 h 809108"/>
                    <a:gd name="connsiteX16" fmla="*/ 2143125 w 2299990"/>
                    <a:gd name="connsiteY16" fmla="*/ 649605 h 809108"/>
                    <a:gd name="connsiteX17" fmla="*/ 2179320 w 2299990"/>
                    <a:gd name="connsiteY17" fmla="*/ 706755 h 809108"/>
                    <a:gd name="connsiteX18" fmla="*/ 2200821 w 2299990"/>
                    <a:gd name="connsiteY18" fmla="*/ 809108 h 809108"/>
                    <a:gd name="connsiteX19" fmla="*/ 2299990 w 2299990"/>
                    <a:gd name="connsiteY19" fmla="*/ 725807 h 809108"/>
                    <a:gd name="connsiteX20" fmla="*/ 2259330 w 2299990"/>
                    <a:gd name="connsiteY20" fmla="*/ 678180 h 809108"/>
                    <a:gd name="connsiteX21" fmla="*/ 2200275 w 2299990"/>
                    <a:gd name="connsiteY21" fmla="*/ 594360 h 809108"/>
                    <a:gd name="connsiteX22" fmla="*/ 2152650 w 2299990"/>
                    <a:gd name="connsiteY22" fmla="*/ 550545 h 809108"/>
                    <a:gd name="connsiteX23" fmla="*/ 2091690 w 2299990"/>
                    <a:gd name="connsiteY23" fmla="*/ 491490 h 809108"/>
                    <a:gd name="connsiteX24" fmla="*/ 2004060 w 2299990"/>
                    <a:gd name="connsiteY24" fmla="*/ 426720 h 809108"/>
                    <a:gd name="connsiteX25" fmla="*/ 1937385 w 2299990"/>
                    <a:gd name="connsiteY25" fmla="*/ 373380 h 809108"/>
                    <a:gd name="connsiteX26" fmla="*/ 1849755 w 2299990"/>
                    <a:gd name="connsiteY26" fmla="*/ 325755 h 809108"/>
                    <a:gd name="connsiteX27" fmla="*/ 1725930 w 2299990"/>
                    <a:gd name="connsiteY27" fmla="*/ 266700 h 809108"/>
                    <a:gd name="connsiteX28" fmla="*/ 1615440 w 2299990"/>
                    <a:gd name="connsiteY28" fmla="*/ 230505 h 809108"/>
                    <a:gd name="connsiteX29" fmla="*/ 1503045 w 2299990"/>
                    <a:gd name="connsiteY29" fmla="*/ 192405 h 809108"/>
                    <a:gd name="connsiteX30" fmla="*/ 1350645 w 2299990"/>
                    <a:gd name="connsiteY30" fmla="*/ 152400 h 809108"/>
                    <a:gd name="connsiteX31" fmla="*/ 1175385 w 2299990"/>
                    <a:gd name="connsiteY31" fmla="*/ 121920 h 809108"/>
                    <a:gd name="connsiteX32" fmla="*/ 1019175 w 2299990"/>
                    <a:gd name="connsiteY32" fmla="*/ 91440 h 809108"/>
                    <a:gd name="connsiteX33" fmla="*/ 901065 w 2299990"/>
                    <a:gd name="connsiteY33" fmla="*/ 74295 h 809108"/>
                    <a:gd name="connsiteX34" fmla="*/ 727710 w 2299990"/>
                    <a:gd name="connsiteY34" fmla="*/ 49530 h 809108"/>
                    <a:gd name="connsiteX35" fmla="*/ 586740 w 2299990"/>
                    <a:gd name="connsiteY35" fmla="*/ 36195 h 809108"/>
                    <a:gd name="connsiteX36" fmla="*/ 432435 w 2299990"/>
                    <a:gd name="connsiteY36" fmla="*/ 17145 h 809108"/>
                    <a:gd name="connsiteX37" fmla="*/ 310515 w 2299990"/>
                    <a:gd name="connsiteY37" fmla="*/ 5715 h 809108"/>
                    <a:gd name="connsiteX38" fmla="*/ 167640 w 2299990"/>
                    <a:gd name="connsiteY38" fmla="*/ 0 h 809108"/>
                    <a:gd name="connsiteX39" fmla="*/ 0 w 2299990"/>
                    <a:gd name="connsiteY39" fmla="*/ 1905 h 809108"/>
                    <a:gd name="connsiteX0" fmla="*/ 0 w 2299990"/>
                    <a:gd name="connsiteY0" fmla="*/ 1905 h 782663"/>
                    <a:gd name="connsiteX1" fmla="*/ 120015 w 2299990"/>
                    <a:gd name="connsiteY1" fmla="*/ 11430 h 782663"/>
                    <a:gd name="connsiteX2" fmla="*/ 272415 w 2299990"/>
                    <a:gd name="connsiteY2" fmla="*/ 15240 h 782663"/>
                    <a:gd name="connsiteX3" fmla="*/ 430530 w 2299990"/>
                    <a:gd name="connsiteY3" fmla="*/ 30480 h 782663"/>
                    <a:gd name="connsiteX4" fmla="*/ 695325 w 2299990"/>
                    <a:gd name="connsiteY4" fmla="*/ 60960 h 782663"/>
                    <a:gd name="connsiteX5" fmla="*/ 897255 w 2299990"/>
                    <a:gd name="connsiteY5" fmla="*/ 91440 h 782663"/>
                    <a:gd name="connsiteX6" fmla="*/ 1095375 w 2299990"/>
                    <a:gd name="connsiteY6" fmla="*/ 131445 h 782663"/>
                    <a:gd name="connsiteX7" fmla="*/ 1257300 w 2299990"/>
                    <a:gd name="connsiteY7" fmla="*/ 161925 h 782663"/>
                    <a:gd name="connsiteX8" fmla="*/ 1421130 w 2299990"/>
                    <a:gd name="connsiteY8" fmla="*/ 209550 h 782663"/>
                    <a:gd name="connsiteX9" fmla="*/ 1569720 w 2299990"/>
                    <a:gd name="connsiteY9" fmla="*/ 260985 h 782663"/>
                    <a:gd name="connsiteX10" fmla="*/ 1687830 w 2299990"/>
                    <a:gd name="connsiteY10" fmla="*/ 304800 h 782663"/>
                    <a:gd name="connsiteX11" fmla="*/ 1815465 w 2299990"/>
                    <a:gd name="connsiteY11" fmla="*/ 375285 h 782663"/>
                    <a:gd name="connsiteX12" fmla="*/ 1891665 w 2299990"/>
                    <a:gd name="connsiteY12" fmla="*/ 422910 h 782663"/>
                    <a:gd name="connsiteX13" fmla="*/ 2000250 w 2299990"/>
                    <a:gd name="connsiteY13" fmla="*/ 493395 h 782663"/>
                    <a:gd name="connsiteX14" fmla="*/ 2066925 w 2299990"/>
                    <a:gd name="connsiteY14" fmla="*/ 554355 h 782663"/>
                    <a:gd name="connsiteX15" fmla="*/ 2118360 w 2299990"/>
                    <a:gd name="connsiteY15" fmla="*/ 603885 h 782663"/>
                    <a:gd name="connsiteX16" fmla="*/ 2143125 w 2299990"/>
                    <a:gd name="connsiteY16" fmla="*/ 649605 h 782663"/>
                    <a:gd name="connsiteX17" fmla="*/ 2179320 w 2299990"/>
                    <a:gd name="connsiteY17" fmla="*/ 706755 h 782663"/>
                    <a:gd name="connsiteX18" fmla="*/ 2196854 w 2299990"/>
                    <a:gd name="connsiteY18" fmla="*/ 782663 h 782663"/>
                    <a:gd name="connsiteX19" fmla="*/ 2299990 w 2299990"/>
                    <a:gd name="connsiteY19" fmla="*/ 725807 h 782663"/>
                    <a:gd name="connsiteX20" fmla="*/ 2259330 w 2299990"/>
                    <a:gd name="connsiteY20" fmla="*/ 678180 h 782663"/>
                    <a:gd name="connsiteX21" fmla="*/ 2200275 w 2299990"/>
                    <a:gd name="connsiteY21" fmla="*/ 594360 h 782663"/>
                    <a:gd name="connsiteX22" fmla="*/ 2152650 w 2299990"/>
                    <a:gd name="connsiteY22" fmla="*/ 550545 h 782663"/>
                    <a:gd name="connsiteX23" fmla="*/ 2091690 w 2299990"/>
                    <a:gd name="connsiteY23" fmla="*/ 491490 h 782663"/>
                    <a:gd name="connsiteX24" fmla="*/ 2004060 w 2299990"/>
                    <a:gd name="connsiteY24" fmla="*/ 426720 h 782663"/>
                    <a:gd name="connsiteX25" fmla="*/ 1937385 w 2299990"/>
                    <a:gd name="connsiteY25" fmla="*/ 373380 h 782663"/>
                    <a:gd name="connsiteX26" fmla="*/ 1849755 w 2299990"/>
                    <a:gd name="connsiteY26" fmla="*/ 325755 h 782663"/>
                    <a:gd name="connsiteX27" fmla="*/ 1725930 w 2299990"/>
                    <a:gd name="connsiteY27" fmla="*/ 266700 h 782663"/>
                    <a:gd name="connsiteX28" fmla="*/ 1615440 w 2299990"/>
                    <a:gd name="connsiteY28" fmla="*/ 230505 h 782663"/>
                    <a:gd name="connsiteX29" fmla="*/ 1503045 w 2299990"/>
                    <a:gd name="connsiteY29" fmla="*/ 192405 h 782663"/>
                    <a:gd name="connsiteX30" fmla="*/ 1350645 w 2299990"/>
                    <a:gd name="connsiteY30" fmla="*/ 152400 h 782663"/>
                    <a:gd name="connsiteX31" fmla="*/ 1175385 w 2299990"/>
                    <a:gd name="connsiteY31" fmla="*/ 121920 h 782663"/>
                    <a:gd name="connsiteX32" fmla="*/ 1019175 w 2299990"/>
                    <a:gd name="connsiteY32" fmla="*/ 91440 h 782663"/>
                    <a:gd name="connsiteX33" fmla="*/ 901065 w 2299990"/>
                    <a:gd name="connsiteY33" fmla="*/ 74295 h 782663"/>
                    <a:gd name="connsiteX34" fmla="*/ 727710 w 2299990"/>
                    <a:gd name="connsiteY34" fmla="*/ 49530 h 782663"/>
                    <a:gd name="connsiteX35" fmla="*/ 586740 w 2299990"/>
                    <a:gd name="connsiteY35" fmla="*/ 36195 h 782663"/>
                    <a:gd name="connsiteX36" fmla="*/ 432435 w 2299990"/>
                    <a:gd name="connsiteY36" fmla="*/ 17145 h 782663"/>
                    <a:gd name="connsiteX37" fmla="*/ 310515 w 2299990"/>
                    <a:gd name="connsiteY37" fmla="*/ 5715 h 782663"/>
                    <a:gd name="connsiteX38" fmla="*/ 167640 w 2299990"/>
                    <a:gd name="connsiteY38" fmla="*/ 0 h 782663"/>
                    <a:gd name="connsiteX39" fmla="*/ 0 w 2299990"/>
                    <a:gd name="connsiteY39" fmla="*/ 1905 h 782663"/>
                    <a:gd name="connsiteX0" fmla="*/ 0 w 2290734"/>
                    <a:gd name="connsiteY0" fmla="*/ 1905 h 782663"/>
                    <a:gd name="connsiteX1" fmla="*/ 120015 w 2290734"/>
                    <a:gd name="connsiteY1" fmla="*/ 11430 h 782663"/>
                    <a:gd name="connsiteX2" fmla="*/ 272415 w 2290734"/>
                    <a:gd name="connsiteY2" fmla="*/ 15240 h 782663"/>
                    <a:gd name="connsiteX3" fmla="*/ 430530 w 2290734"/>
                    <a:gd name="connsiteY3" fmla="*/ 30480 h 782663"/>
                    <a:gd name="connsiteX4" fmla="*/ 695325 w 2290734"/>
                    <a:gd name="connsiteY4" fmla="*/ 60960 h 782663"/>
                    <a:gd name="connsiteX5" fmla="*/ 897255 w 2290734"/>
                    <a:gd name="connsiteY5" fmla="*/ 91440 h 782663"/>
                    <a:gd name="connsiteX6" fmla="*/ 1095375 w 2290734"/>
                    <a:gd name="connsiteY6" fmla="*/ 131445 h 782663"/>
                    <a:gd name="connsiteX7" fmla="*/ 1257300 w 2290734"/>
                    <a:gd name="connsiteY7" fmla="*/ 161925 h 782663"/>
                    <a:gd name="connsiteX8" fmla="*/ 1421130 w 2290734"/>
                    <a:gd name="connsiteY8" fmla="*/ 209550 h 782663"/>
                    <a:gd name="connsiteX9" fmla="*/ 1569720 w 2290734"/>
                    <a:gd name="connsiteY9" fmla="*/ 260985 h 782663"/>
                    <a:gd name="connsiteX10" fmla="*/ 1687830 w 2290734"/>
                    <a:gd name="connsiteY10" fmla="*/ 304800 h 782663"/>
                    <a:gd name="connsiteX11" fmla="*/ 1815465 w 2290734"/>
                    <a:gd name="connsiteY11" fmla="*/ 375285 h 782663"/>
                    <a:gd name="connsiteX12" fmla="*/ 1891665 w 2290734"/>
                    <a:gd name="connsiteY12" fmla="*/ 422910 h 782663"/>
                    <a:gd name="connsiteX13" fmla="*/ 2000250 w 2290734"/>
                    <a:gd name="connsiteY13" fmla="*/ 493395 h 782663"/>
                    <a:gd name="connsiteX14" fmla="*/ 2066925 w 2290734"/>
                    <a:gd name="connsiteY14" fmla="*/ 554355 h 782663"/>
                    <a:gd name="connsiteX15" fmla="*/ 2118360 w 2290734"/>
                    <a:gd name="connsiteY15" fmla="*/ 603885 h 782663"/>
                    <a:gd name="connsiteX16" fmla="*/ 2143125 w 2290734"/>
                    <a:gd name="connsiteY16" fmla="*/ 649605 h 782663"/>
                    <a:gd name="connsiteX17" fmla="*/ 2179320 w 2290734"/>
                    <a:gd name="connsiteY17" fmla="*/ 706755 h 782663"/>
                    <a:gd name="connsiteX18" fmla="*/ 2196854 w 2290734"/>
                    <a:gd name="connsiteY18" fmla="*/ 782663 h 782663"/>
                    <a:gd name="connsiteX19" fmla="*/ 2290734 w 2290734"/>
                    <a:gd name="connsiteY19" fmla="*/ 725807 h 782663"/>
                    <a:gd name="connsiteX20" fmla="*/ 2259330 w 2290734"/>
                    <a:gd name="connsiteY20" fmla="*/ 678180 h 782663"/>
                    <a:gd name="connsiteX21" fmla="*/ 2200275 w 2290734"/>
                    <a:gd name="connsiteY21" fmla="*/ 594360 h 782663"/>
                    <a:gd name="connsiteX22" fmla="*/ 2152650 w 2290734"/>
                    <a:gd name="connsiteY22" fmla="*/ 550545 h 782663"/>
                    <a:gd name="connsiteX23" fmla="*/ 2091690 w 2290734"/>
                    <a:gd name="connsiteY23" fmla="*/ 491490 h 782663"/>
                    <a:gd name="connsiteX24" fmla="*/ 2004060 w 2290734"/>
                    <a:gd name="connsiteY24" fmla="*/ 426720 h 782663"/>
                    <a:gd name="connsiteX25" fmla="*/ 1937385 w 2290734"/>
                    <a:gd name="connsiteY25" fmla="*/ 373380 h 782663"/>
                    <a:gd name="connsiteX26" fmla="*/ 1849755 w 2290734"/>
                    <a:gd name="connsiteY26" fmla="*/ 325755 h 782663"/>
                    <a:gd name="connsiteX27" fmla="*/ 1725930 w 2290734"/>
                    <a:gd name="connsiteY27" fmla="*/ 266700 h 782663"/>
                    <a:gd name="connsiteX28" fmla="*/ 1615440 w 2290734"/>
                    <a:gd name="connsiteY28" fmla="*/ 230505 h 782663"/>
                    <a:gd name="connsiteX29" fmla="*/ 1503045 w 2290734"/>
                    <a:gd name="connsiteY29" fmla="*/ 192405 h 782663"/>
                    <a:gd name="connsiteX30" fmla="*/ 1350645 w 2290734"/>
                    <a:gd name="connsiteY30" fmla="*/ 152400 h 782663"/>
                    <a:gd name="connsiteX31" fmla="*/ 1175385 w 2290734"/>
                    <a:gd name="connsiteY31" fmla="*/ 121920 h 782663"/>
                    <a:gd name="connsiteX32" fmla="*/ 1019175 w 2290734"/>
                    <a:gd name="connsiteY32" fmla="*/ 91440 h 782663"/>
                    <a:gd name="connsiteX33" fmla="*/ 901065 w 2290734"/>
                    <a:gd name="connsiteY33" fmla="*/ 74295 h 782663"/>
                    <a:gd name="connsiteX34" fmla="*/ 727710 w 2290734"/>
                    <a:gd name="connsiteY34" fmla="*/ 49530 h 782663"/>
                    <a:gd name="connsiteX35" fmla="*/ 586740 w 2290734"/>
                    <a:gd name="connsiteY35" fmla="*/ 36195 h 782663"/>
                    <a:gd name="connsiteX36" fmla="*/ 432435 w 2290734"/>
                    <a:gd name="connsiteY36" fmla="*/ 17145 h 782663"/>
                    <a:gd name="connsiteX37" fmla="*/ 310515 w 2290734"/>
                    <a:gd name="connsiteY37" fmla="*/ 5715 h 782663"/>
                    <a:gd name="connsiteX38" fmla="*/ 167640 w 2290734"/>
                    <a:gd name="connsiteY38" fmla="*/ 0 h 782663"/>
                    <a:gd name="connsiteX39" fmla="*/ 0 w 2290734"/>
                    <a:gd name="connsiteY39" fmla="*/ 1905 h 782663"/>
                    <a:gd name="connsiteX0" fmla="*/ 0 w 2290734"/>
                    <a:gd name="connsiteY0" fmla="*/ 1905 h 758862"/>
                    <a:gd name="connsiteX1" fmla="*/ 120015 w 2290734"/>
                    <a:gd name="connsiteY1" fmla="*/ 11430 h 758862"/>
                    <a:gd name="connsiteX2" fmla="*/ 272415 w 2290734"/>
                    <a:gd name="connsiteY2" fmla="*/ 15240 h 758862"/>
                    <a:gd name="connsiteX3" fmla="*/ 430530 w 2290734"/>
                    <a:gd name="connsiteY3" fmla="*/ 30480 h 758862"/>
                    <a:gd name="connsiteX4" fmla="*/ 695325 w 2290734"/>
                    <a:gd name="connsiteY4" fmla="*/ 60960 h 758862"/>
                    <a:gd name="connsiteX5" fmla="*/ 897255 w 2290734"/>
                    <a:gd name="connsiteY5" fmla="*/ 91440 h 758862"/>
                    <a:gd name="connsiteX6" fmla="*/ 1095375 w 2290734"/>
                    <a:gd name="connsiteY6" fmla="*/ 131445 h 758862"/>
                    <a:gd name="connsiteX7" fmla="*/ 1257300 w 2290734"/>
                    <a:gd name="connsiteY7" fmla="*/ 161925 h 758862"/>
                    <a:gd name="connsiteX8" fmla="*/ 1421130 w 2290734"/>
                    <a:gd name="connsiteY8" fmla="*/ 209550 h 758862"/>
                    <a:gd name="connsiteX9" fmla="*/ 1569720 w 2290734"/>
                    <a:gd name="connsiteY9" fmla="*/ 260985 h 758862"/>
                    <a:gd name="connsiteX10" fmla="*/ 1687830 w 2290734"/>
                    <a:gd name="connsiteY10" fmla="*/ 304800 h 758862"/>
                    <a:gd name="connsiteX11" fmla="*/ 1815465 w 2290734"/>
                    <a:gd name="connsiteY11" fmla="*/ 375285 h 758862"/>
                    <a:gd name="connsiteX12" fmla="*/ 1891665 w 2290734"/>
                    <a:gd name="connsiteY12" fmla="*/ 422910 h 758862"/>
                    <a:gd name="connsiteX13" fmla="*/ 2000250 w 2290734"/>
                    <a:gd name="connsiteY13" fmla="*/ 493395 h 758862"/>
                    <a:gd name="connsiteX14" fmla="*/ 2066925 w 2290734"/>
                    <a:gd name="connsiteY14" fmla="*/ 554355 h 758862"/>
                    <a:gd name="connsiteX15" fmla="*/ 2118360 w 2290734"/>
                    <a:gd name="connsiteY15" fmla="*/ 603885 h 758862"/>
                    <a:gd name="connsiteX16" fmla="*/ 2143125 w 2290734"/>
                    <a:gd name="connsiteY16" fmla="*/ 649605 h 758862"/>
                    <a:gd name="connsiteX17" fmla="*/ 2179320 w 2290734"/>
                    <a:gd name="connsiteY17" fmla="*/ 706755 h 758862"/>
                    <a:gd name="connsiteX18" fmla="*/ 2200821 w 2290734"/>
                    <a:gd name="connsiteY18" fmla="*/ 758862 h 758862"/>
                    <a:gd name="connsiteX19" fmla="*/ 2290734 w 2290734"/>
                    <a:gd name="connsiteY19" fmla="*/ 725807 h 758862"/>
                    <a:gd name="connsiteX20" fmla="*/ 2259330 w 2290734"/>
                    <a:gd name="connsiteY20" fmla="*/ 678180 h 758862"/>
                    <a:gd name="connsiteX21" fmla="*/ 2200275 w 2290734"/>
                    <a:gd name="connsiteY21" fmla="*/ 594360 h 758862"/>
                    <a:gd name="connsiteX22" fmla="*/ 2152650 w 2290734"/>
                    <a:gd name="connsiteY22" fmla="*/ 550545 h 758862"/>
                    <a:gd name="connsiteX23" fmla="*/ 2091690 w 2290734"/>
                    <a:gd name="connsiteY23" fmla="*/ 491490 h 758862"/>
                    <a:gd name="connsiteX24" fmla="*/ 2004060 w 2290734"/>
                    <a:gd name="connsiteY24" fmla="*/ 426720 h 758862"/>
                    <a:gd name="connsiteX25" fmla="*/ 1937385 w 2290734"/>
                    <a:gd name="connsiteY25" fmla="*/ 373380 h 758862"/>
                    <a:gd name="connsiteX26" fmla="*/ 1849755 w 2290734"/>
                    <a:gd name="connsiteY26" fmla="*/ 325755 h 758862"/>
                    <a:gd name="connsiteX27" fmla="*/ 1725930 w 2290734"/>
                    <a:gd name="connsiteY27" fmla="*/ 266700 h 758862"/>
                    <a:gd name="connsiteX28" fmla="*/ 1615440 w 2290734"/>
                    <a:gd name="connsiteY28" fmla="*/ 230505 h 758862"/>
                    <a:gd name="connsiteX29" fmla="*/ 1503045 w 2290734"/>
                    <a:gd name="connsiteY29" fmla="*/ 192405 h 758862"/>
                    <a:gd name="connsiteX30" fmla="*/ 1350645 w 2290734"/>
                    <a:gd name="connsiteY30" fmla="*/ 152400 h 758862"/>
                    <a:gd name="connsiteX31" fmla="*/ 1175385 w 2290734"/>
                    <a:gd name="connsiteY31" fmla="*/ 121920 h 758862"/>
                    <a:gd name="connsiteX32" fmla="*/ 1019175 w 2290734"/>
                    <a:gd name="connsiteY32" fmla="*/ 91440 h 758862"/>
                    <a:gd name="connsiteX33" fmla="*/ 901065 w 2290734"/>
                    <a:gd name="connsiteY33" fmla="*/ 74295 h 758862"/>
                    <a:gd name="connsiteX34" fmla="*/ 727710 w 2290734"/>
                    <a:gd name="connsiteY34" fmla="*/ 49530 h 758862"/>
                    <a:gd name="connsiteX35" fmla="*/ 586740 w 2290734"/>
                    <a:gd name="connsiteY35" fmla="*/ 36195 h 758862"/>
                    <a:gd name="connsiteX36" fmla="*/ 432435 w 2290734"/>
                    <a:gd name="connsiteY36" fmla="*/ 17145 h 758862"/>
                    <a:gd name="connsiteX37" fmla="*/ 310515 w 2290734"/>
                    <a:gd name="connsiteY37" fmla="*/ 5715 h 758862"/>
                    <a:gd name="connsiteX38" fmla="*/ 167640 w 2290734"/>
                    <a:gd name="connsiteY38" fmla="*/ 0 h 758862"/>
                    <a:gd name="connsiteX39" fmla="*/ 0 w 2290734"/>
                    <a:gd name="connsiteY39" fmla="*/ 1905 h 758862"/>
                    <a:gd name="connsiteX0" fmla="*/ 0 w 2290734"/>
                    <a:gd name="connsiteY0" fmla="*/ 8957 h 765914"/>
                    <a:gd name="connsiteX1" fmla="*/ 120015 w 2290734"/>
                    <a:gd name="connsiteY1" fmla="*/ 18482 h 765914"/>
                    <a:gd name="connsiteX2" fmla="*/ 272415 w 2290734"/>
                    <a:gd name="connsiteY2" fmla="*/ 22292 h 765914"/>
                    <a:gd name="connsiteX3" fmla="*/ 430530 w 2290734"/>
                    <a:gd name="connsiteY3" fmla="*/ 37532 h 765914"/>
                    <a:gd name="connsiteX4" fmla="*/ 695325 w 2290734"/>
                    <a:gd name="connsiteY4" fmla="*/ 68012 h 765914"/>
                    <a:gd name="connsiteX5" fmla="*/ 897255 w 2290734"/>
                    <a:gd name="connsiteY5" fmla="*/ 98492 h 765914"/>
                    <a:gd name="connsiteX6" fmla="*/ 1095375 w 2290734"/>
                    <a:gd name="connsiteY6" fmla="*/ 138497 h 765914"/>
                    <a:gd name="connsiteX7" fmla="*/ 1257300 w 2290734"/>
                    <a:gd name="connsiteY7" fmla="*/ 168977 h 765914"/>
                    <a:gd name="connsiteX8" fmla="*/ 1421130 w 2290734"/>
                    <a:gd name="connsiteY8" fmla="*/ 216602 h 765914"/>
                    <a:gd name="connsiteX9" fmla="*/ 1569720 w 2290734"/>
                    <a:gd name="connsiteY9" fmla="*/ 268037 h 765914"/>
                    <a:gd name="connsiteX10" fmla="*/ 1687830 w 2290734"/>
                    <a:gd name="connsiteY10" fmla="*/ 311852 h 765914"/>
                    <a:gd name="connsiteX11" fmla="*/ 1815465 w 2290734"/>
                    <a:gd name="connsiteY11" fmla="*/ 382337 h 765914"/>
                    <a:gd name="connsiteX12" fmla="*/ 1891665 w 2290734"/>
                    <a:gd name="connsiteY12" fmla="*/ 429962 h 765914"/>
                    <a:gd name="connsiteX13" fmla="*/ 2000250 w 2290734"/>
                    <a:gd name="connsiteY13" fmla="*/ 500447 h 765914"/>
                    <a:gd name="connsiteX14" fmla="*/ 2066925 w 2290734"/>
                    <a:gd name="connsiteY14" fmla="*/ 561407 h 765914"/>
                    <a:gd name="connsiteX15" fmla="*/ 2118360 w 2290734"/>
                    <a:gd name="connsiteY15" fmla="*/ 610937 h 765914"/>
                    <a:gd name="connsiteX16" fmla="*/ 2143125 w 2290734"/>
                    <a:gd name="connsiteY16" fmla="*/ 656657 h 765914"/>
                    <a:gd name="connsiteX17" fmla="*/ 2179320 w 2290734"/>
                    <a:gd name="connsiteY17" fmla="*/ 713807 h 765914"/>
                    <a:gd name="connsiteX18" fmla="*/ 2200821 w 2290734"/>
                    <a:gd name="connsiteY18" fmla="*/ 765914 h 765914"/>
                    <a:gd name="connsiteX19" fmla="*/ 2290734 w 2290734"/>
                    <a:gd name="connsiteY19" fmla="*/ 732859 h 765914"/>
                    <a:gd name="connsiteX20" fmla="*/ 2259330 w 2290734"/>
                    <a:gd name="connsiteY20" fmla="*/ 685232 h 765914"/>
                    <a:gd name="connsiteX21" fmla="*/ 2200275 w 2290734"/>
                    <a:gd name="connsiteY21" fmla="*/ 601412 h 765914"/>
                    <a:gd name="connsiteX22" fmla="*/ 2152650 w 2290734"/>
                    <a:gd name="connsiteY22" fmla="*/ 557597 h 765914"/>
                    <a:gd name="connsiteX23" fmla="*/ 2091690 w 2290734"/>
                    <a:gd name="connsiteY23" fmla="*/ 498542 h 765914"/>
                    <a:gd name="connsiteX24" fmla="*/ 2004060 w 2290734"/>
                    <a:gd name="connsiteY24" fmla="*/ 433772 h 765914"/>
                    <a:gd name="connsiteX25" fmla="*/ 1937385 w 2290734"/>
                    <a:gd name="connsiteY25" fmla="*/ 380432 h 765914"/>
                    <a:gd name="connsiteX26" fmla="*/ 1849755 w 2290734"/>
                    <a:gd name="connsiteY26" fmla="*/ 332807 h 765914"/>
                    <a:gd name="connsiteX27" fmla="*/ 1725930 w 2290734"/>
                    <a:gd name="connsiteY27" fmla="*/ 273752 h 765914"/>
                    <a:gd name="connsiteX28" fmla="*/ 1615440 w 2290734"/>
                    <a:gd name="connsiteY28" fmla="*/ 237557 h 765914"/>
                    <a:gd name="connsiteX29" fmla="*/ 1503045 w 2290734"/>
                    <a:gd name="connsiteY29" fmla="*/ 199457 h 765914"/>
                    <a:gd name="connsiteX30" fmla="*/ 1350645 w 2290734"/>
                    <a:gd name="connsiteY30" fmla="*/ 159452 h 765914"/>
                    <a:gd name="connsiteX31" fmla="*/ 1175385 w 2290734"/>
                    <a:gd name="connsiteY31" fmla="*/ 128972 h 765914"/>
                    <a:gd name="connsiteX32" fmla="*/ 1019175 w 2290734"/>
                    <a:gd name="connsiteY32" fmla="*/ 98492 h 765914"/>
                    <a:gd name="connsiteX33" fmla="*/ 901065 w 2290734"/>
                    <a:gd name="connsiteY33" fmla="*/ 81347 h 765914"/>
                    <a:gd name="connsiteX34" fmla="*/ 727710 w 2290734"/>
                    <a:gd name="connsiteY34" fmla="*/ 56582 h 765914"/>
                    <a:gd name="connsiteX35" fmla="*/ 586740 w 2290734"/>
                    <a:gd name="connsiteY35" fmla="*/ 43247 h 765914"/>
                    <a:gd name="connsiteX36" fmla="*/ 432435 w 2290734"/>
                    <a:gd name="connsiteY36" fmla="*/ 24197 h 765914"/>
                    <a:gd name="connsiteX37" fmla="*/ 310515 w 2290734"/>
                    <a:gd name="connsiteY37" fmla="*/ 12767 h 765914"/>
                    <a:gd name="connsiteX38" fmla="*/ 44230 w 2290734"/>
                    <a:gd name="connsiteY38" fmla="*/ 0 h 765914"/>
                    <a:gd name="connsiteX39" fmla="*/ 0 w 2290734"/>
                    <a:gd name="connsiteY39" fmla="*/ 8957 h 765914"/>
                    <a:gd name="connsiteX0" fmla="*/ 0 w 2276630"/>
                    <a:gd name="connsiteY0" fmla="*/ 14246 h 765914"/>
                    <a:gd name="connsiteX1" fmla="*/ 105911 w 2276630"/>
                    <a:gd name="connsiteY1" fmla="*/ 18482 h 765914"/>
                    <a:gd name="connsiteX2" fmla="*/ 258311 w 2276630"/>
                    <a:gd name="connsiteY2" fmla="*/ 22292 h 765914"/>
                    <a:gd name="connsiteX3" fmla="*/ 416426 w 2276630"/>
                    <a:gd name="connsiteY3" fmla="*/ 37532 h 765914"/>
                    <a:gd name="connsiteX4" fmla="*/ 681221 w 2276630"/>
                    <a:gd name="connsiteY4" fmla="*/ 68012 h 765914"/>
                    <a:gd name="connsiteX5" fmla="*/ 883151 w 2276630"/>
                    <a:gd name="connsiteY5" fmla="*/ 98492 h 765914"/>
                    <a:gd name="connsiteX6" fmla="*/ 1081271 w 2276630"/>
                    <a:gd name="connsiteY6" fmla="*/ 138497 h 765914"/>
                    <a:gd name="connsiteX7" fmla="*/ 1243196 w 2276630"/>
                    <a:gd name="connsiteY7" fmla="*/ 168977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18482 h 765914"/>
                    <a:gd name="connsiteX2" fmla="*/ 258311 w 2276630"/>
                    <a:gd name="connsiteY2" fmla="*/ 24055 h 765914"/>
                    <a:gd name="connsiteX3" fmla="*/ 416426 w 2276630"/>
                    <a:gd name="connsiteY3" fmla="*/ 37532 h 765914"/>
                    <a:gd name="connsiteX4" fmla="*/ 681221 w 2276630"/>
                    <a:gd name="connsiteY4" fmla="*/ 68012 h 765914"/>
                    <a:gd name="connsiteX5" fmla="*/ 883151 w 2276630"/>
                    <a:gd name="connsiteY5" fmla="*/ 98492 h 765914"/>
                    <a:gd name="connsiteX6" fmla="*/ 1081271 w 2276630"/>
                    <a:gd name="connsiteY6" fmla="*/ 138497 h 765914"/>
                    <a:gd name="connsiteX7" fmla="*/ 1243196 w 2276630"/>
                    <a:gd name="connsiteY7" fmla="*/ 168977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18482 h 765914"/>
                    <a:gd name="connsiteX2" fmla="*/ 258311 w 2276630"/>
                    <a:gd name="connsiteY2" fmla="*/ 24055 h 765914"/>
                    <a:gd name="connsiteX3" fmla="*/ 416426 w 2276630"/>
                    <a:gd name="connsiteY3" fmla="*/ 37532 h 765914"/>
                    <a:gd name="connsiteX4" fmla="*/ 681221 w 2276630"/>
                    <a:gd name="connsiteY4" fmla="*/ 68012 h 765914"/>
                    <a:gd name="connsiteX5" fmla="*/ 883151 w 2276630"/>
                    <a:gd name="connsiteY5" fmla="*/ 98492 h 765914"/>
                    <a:gd name="connsiteX6" fmla="*/ 1081271 w 2276630"/>
                    <a:gd name="connsiteY6" fmla="*/ 138497 h 765914"/>
                    <a:gd name="connsiteX7" fmla="*/ 1243196 w 2276630"/>
                    <a:gd name="connsiteY7" fmla="*/ 168977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18482 h 765914"/>
                    <a:gd name="connsiteX2" fmla="*/ 258311 w 2276630"/>
                    <a:gd name="connsiteY2" fmla="*/ 25818 h 765914"/>
                    <a:gd name="connsiteX3" fmla="*/ 416426 w 2276630"/>
                    <a:gd name="connsiteY3" fmla="*/ 37532 h 765914"/>
                    <a:gd name="connsiteX4" fmla="*/ 681221 w 2276630"/>
                    <a:gd name="connsiteY4" fmla="*/ 68012 h 765914"/>
                    <a:gd name="connsiteX5" fmla="*/ 883151 w 2276630"/>
                    <a:gd name="connsiteY5" fmla="*/ 98492 h 765914"/>
                    <a:gd name="connsiteX6" fmla="*/ 1081271 w 2276630"/>
                    <a:gd name="connsiteY6" fmla="*/ 138497 h 765914"/>
                    <a:gd name="connsiteX7" fmla="*/ 1243196 w 2276630"/>
                    <a:gd name="connsiteY7" fmla="*/ 168977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18482 h 765914"/>
                    <a:gd name="connsiteX2" fmla="*/ 258311 w 2276630"/>
                    <a:gd name="connsiteY2" fmla="*/ 25818 h 765914"/>
                    <a:gd name="connsiteX3" fmla="*/ 417748 w 2276630"/>
                    <a:gd name="connsiteY3" fmla="*/ 46788 h 765914"/>
                    <a:gd name="connsiteX4" fmla="*/ 681221 w 2276630"/>
                    <a:gd name="connsiteY4" fmla="*/ 68012 h 765914"/>
                    <a:gd name="connsiteX5" fmla="*/ 883151 w 2276630"/>
                    <a:gd name="connsiteY5" fmla="*/ 98492 h 765914"/>
                    <a:gd name="connsiteX6" fmla="*/ 1081271 w 2276630"/>
                    <a:gd name="connsiteY6" fmla="*/ 138497 h 765914"/>
                    <a:gd name="connsiteX7" fmla="*/ 1243196 w 2276630"/>
                    <a:gd name="connsiteY7" fmla="*/ 168977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18482 h 765914"/>
                    <a:gd name="connsiteX2" fmla="*/ 258311 w 2276630"/>
                    <a:gd name="connsiteY2" fmla="*/ 25818 h 765914"/>
                    <a:gd name="connsiteX3" fmla="*/ 417748 w 2276630"/>
                    <a:gd name="connsiteY3" fmla="*/ 46788 h 765914"/>
                    <a:gd name="connsiteX4" fmla="*/ 681221 w 2276630"/>
                    <a:gd name="connsiteY4" fmla="*/ 78590 h 765914"/>
                    <a:gd name="connsiteX5" fmla="*/ 883151 w 2276630"/>
                    <a:gd name="connsiteY5" fmla="*/ 98492 h 765914"/>
                    <a:gd name="connsiteX6" fmla="*/ 1081271 w 2276630"/>
                    <a:gd name="connsiteY6" fmla="*/ 138497 h 765914"/>
                    <a:gd name="connsiteX7" fmla="*/ 1243196 w 2276630"/>
                    <a:gd name="connsiteY7" fmla="*/ 168977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18482 h 765914"/>
                    <a:gd name="connsiteX2" fmla="*/ 258311 w 2276630"/>
                    <a:gd name="connsiteY2" fmla="*/ 25818 h 765914"/>
                    <a:gd name="connsiteX3" fmla="*/ 417748 w 2276630"/>
                    <a:gd name="connsiteY3" fmla="*/ 46788 h 765914"/>
                    <a:gd name="connsiteX4" fmla="*/ 681221 w 2276630"/>
                    <a:gd name="connsiteY4" fmla="*/ 78590 h 765914"/>
                    <a:gd name="connsiteX5" fmla="*/ 883151 w 2276630"/>
                    <a:gd name="connsiteY5" fmla="*/ 110392 h 765914"/>
                    <a:gd name="connsiteX6" fmla="*/ 1081271 w 2276630"/>
                    <a:gd name="connsiteY6" fmla="*/ 138497 h 765914"/>
                    <a:gd name="connsiteX7" fmla="*/ 1243196 w 2276630"/>
                    <a:gd name="connsiteY7" fmla="*/ 168977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18482 h 765914"/>
                    <a:gd name="connsiteX2" fmla="*/ 258311 w 2276630"/>
                    <a:gd name="connsiteY2" fmla="*/ 25818 h 765914"/>
                    <a:gd name="connsiteX3" fmla="*/ 417748 w 2276630"/>
                    <a:gd name="connsiteY3" fmla="*/ 46788 h 765914"/>
                    <a:gd name="connsiteX4" fmla="*/ 681221 w 2276630"/>
                    <a:gd name="connsiteY4" fmla="*/ 78590 h 765914"/>
                    <a:gd name="connsiteX5" fmla="*/ 883151 w 2276630"/>
                    <a:gd name="connsiteY5" fmla="*/ 110392 h 765914"/>
                    <a:gd name="connsiteX6" fmla="*/ 1079949 w 2276630"/>
                    <a:gd name="connsiteY6" fmla="*/ 146431 h 765914"/>
                    <a:gd name="connsiteX7" fmla="*/ 1243196 w 2276630"/>
                    <a:gd name="connsiteY7" fmla="*/ 168977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18482 h 765914"/>
                    <a:gd name="connsiteX2" fmla="*/ 258311 w 2276630"/>
                    <a:gd name="connsiteY2" fmla="*/ 25818 h 765914"/>
                    <a:gd name="connsiteX3" fmla="*/ 417748 w 2276630"/>
                    <a:gd name="connsiteY3" fmla="*/ 46788 h 765914"/>
                    <a:gd name="connsiteX4" fmla="*/ 681221 w 2276630"/>
                    <a:gd name="connsiteY4" fmla="*/ 78590 h 765914"/>
                    <a:gd name="connsiteX5" fmla="*/ 883151 w 2276630"/>
                    <a:gd name="connsiteY5" fmla="*/ 110392 h 765914"/>
                    <a:gd name="connsiteX6" fmla="*/ 1079949 w 2276630"/>
                    <a:gd name="connsiteY6" fmla="*/ 146431 h 765914"/>
                    <a:gd name="connsiteX7" fmla="*/ 1243196 w 2276630"/>
                    <a:gd name="connsiteY7" fmla="*/ 178233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18482 h 765914"/>
                    <a:gd name="connsiteX2" fmla="*/ 256548 w 2276630"/>
                    <a:gd name="connsiteY2" fmla="*/ 27581 h 765914"/>
                    <a:gd name="connsiteX3" fmla="*/ 417748 w 2276630"/>
                    <a:gd name="connsiteY3" fmla="*/ 46788 h 765914"/>
                    <a:gd name="connsiteX4" fmla="*/ 681221 w 2276630"/>
                    <a:gd name="connsiteY4" fmla="*/ 78590 h 765914"/>
                    <a:gd name="connsiteX5" fmla="*/ 883151 w 2276630"/>
                    <a:gd name="connsiteY5" fmla="*/ 110392 h 765914"/>
                    <a:gd name="connsiteX6" fmla="*/ 1079949 w 2276630"/>
                    <a:gd name="connsiteY6" fmla="*/ 146431 h 765914"/>
                    <a:gd name="connsiteX7" fmla="*/ 1243196 w 2276630"/>
                    <a:gd name="connsiteY7" fmla="*/ 178233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18482 h 765914"/>
                    <a:gd name="connsiteX2" fmla="*/ 256548 w 2276630"/>
                    <a:gd name="connsiteY2" fmla="*/ 31107 h 765914"/>
                    <a:gd name="connsiteX3" fmla="*/ 417748 w 2276630"/>
                    <a:gd name="connsiteY3" fmla="*/ 46788 h 765914"/>
                    <a:gd name="connsiteX4" fmla="*/ 681221 w 2276630"/>
                    <a:gd name="connsiteY4" fmla="*/ 78590 h 765914"/>
                    <a:gd name="connsiteX5" fmla="*/ 883151 w 2276630"/>
                    <a:gd name="connsiteY5" fmla="*/ 110392 h 765914"/>
                    <a:gd name="connsiteX6" fmla="*/ 1079949 w 2276630"/>
                    <a:gd name="connsiteY6" fmla="*/ 146431 h 765914"/>
                    <a:gd name="connsiteX7" fmla="*/ 1243196 w 2276630"/>
                    <a:gd name="connsiteY7" fmla="*/ 178233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76630"/>
                    <a:gd name="connsiteY0" fmla="*/ 14246 h 765914"/>
                    <a:gd name="connsiteX1" fmla="*/ 105911 w 2276630"/>
                    <a:gd name="connsiteY1" fmla="*/ 20245 h 765914"/>
                    <a:gd name="connsiteX2" fmla="*/ 256548 w 2276630"/>
                    <a:gd name="connsiteY2" fmla="*/ 31107 h 765914"/>
                    <a:gd name="connsiteX3" fmla="*/ 417748 w 2276630"/>
                    <a:gd name="connsiteY3" fmla="*/ 46788 h 765914"/>
                    <a:gd name="connsiteX4" fmla="*/ 681221 w 2276630"/>
                    <a:gd name="connsiteY4" fmla="*/ 78590 h 765914"/>
                    <a:gd name="connsiteX5" fmla="*/ 883151 w 2276630"/>
                    <a:gd name="connsiteY5" fmla="*/ 110392 h 765914"/>
                    <a:gd name="connsiteX6" fmla="*/ 1079949 w 2276630"/>
                    <a:gd name="connsiteY6" fmla="*/ 146431 h 765914"/>
                    <a:gd name="connsiteX7" fmla="*/ 1243196 w 2276630"/>
                    <a:gd name="connsiteY7" fmla="*/ 178233 h 765914"/>
                    <a:gd name="connsiteX8" fmla="*/ 1407026 w 2276630"/>
                    <a:gd name="connsiteY8" fmla="*/ 216602 h 765914"/>
                    <a:gd name="connsiteX9" fmla="*/ 1555616 w 2276630"/>
                    <a:gd name="connsiteY9" fmla="*/ 268037 h 765914"/>
                    <a:gd name="connsiteX10" fmla="*/ 1673726 w 2276630"/>
                    <a:gd name="connsiteY10" fmla="*/ 311852 h 765914"/>
                    <a:gd name="connsiteX11" fmla="*/ 1801361 w 2276630"/>
                    <a:gd name="connsiteY11" fmla="*/ 382337 h 765914"/>
                    <a:gd name="connsiteX12" fmla="*/ 1877561 w 2276630"/>
                    <a:gd name="connsiteY12" fmla="*/ 429962 h 765914"/>
                    <a:gd name="connsiteX13" fmla="*/ 1986146 w 2276630"/>
                    <a:gd name="connsiteY13" fmla="*/ 500447 h 765914"/>
                    <a:gd name="connsiteX14" fmla="*/ 2052821 w 2276630"/>
                    <a:gd name="connsiteY14" fmla="*/ 561407 h 765914"/>
                    <a:gd name="connsiteX15" fmla="*/ 2104256 w 2276630"/>
                    <a:gd name="connsiteY15" fmla="*/ 610937 h 765914"/>
                    <a:gd name="connsiteX16" fmla="*/ 2129021 w 2276630"/>
                    <a:gd name="connsiteY16" fmla="*/ 656657 h 765914"/>
                    <a:gd name="connsiteX17" fmla="*/ 2165216 w 2276630"/>
                    <a:gd name="connsiteY17" fmla="*/ 713807 h 765914"/>
                    <a:gd name="connsiteX18" fmla="*/ 2186717 w 2276630"/>
                    <a:gd name="connsiteY18" fmla="*/ 765914 h 765914"/>
                    <a:gd name="connsiteX19" fmla="*/ 2276630 w 2276630"/>
                    <a:gd name="connsiteY19" fmla="*/ 732859 h 765914"/>
                    <a:gd name="connsiteX20" fmla="*/ 2245226 w 2276630"/>
                    <a:gd name="connsiteY20" fmla="*/ 685232 h 765914"/>
                    <a:gd name="connsiteX21" fmla="*/ 2186171 w 2276630"/>
                    <a:gd name="connsiteY21" fmla="*/ 601412 h 765914"/>
                    <a:gd name="connsiteX22" fmla="*/ 2138546 w 2276630"/>
                    <a:gd name="connsiteY22" fmla="*/ 557597 h 765914"/>
                    <a:gd name="connsiteX23" fmla="*/ 2077586 w 2276630"/>
                    <a:gd name="connsiteY23" fmla="*/ 498542 h 765914"/>
                    <a:gd name="connsiteX24" fmla="*/ 1989956 w 2276630"/>
                    <a:gd name="connsiteY24" fmla="*/ 433772 h 765914"/>
                    <a:gd name="connsiteX25" fmla="*/ 1923281 w 2276630"/>
                    <a:gd name="connsiteY25" fmla="*/ 380432 h 765914"/>
                    <a:gd name="connsiteX26" fmla="*/ 1835651 w 2276630"/>
                    <a:gd name="connsiteY26" fmla="*/ 332807 h 765914"/>
                    <a:gd name="connsiteX27" fmla="*/ 1711826 w 2276630"/>
                    <a:gd name="connsiteY27" fmla="*/ 273752 h 765914"/>
                    <a:gd name="connsiteX28" fmla="*/ 1601336 w 2276630"/>
                    <a:gd name="connsiteY28" fmla="*/ 237557 h 765914"/>
                    <a:gd name="connsiteX29" fmla="*/ 1488941 w 2276630"/>
                    <a:gd name="connsiteY29" fmla="*/ 199457 h 765914"/>
                    <a:gd name="connsiteX30" fmla="*/ 1336541 w 2276630"/>
                    <a:gd name="connsiteY30" fmla="*/ 159452 h 765914"/>
                    <a:gd name="connsiteX31" fmla="*/ 1161281 w 2276630"/>
                    <a:gd name="connsiteY31" fmla="*/ 128972 h 765914"/>
                    <a:gd name="connsiteX32" fmla="*/ 1005071 w 2276630"/>
                    <a:gd name="connsiteY32" fmla="*/ 98492 h 765914"/>
                    <a:gd name="connsiteX33" fmla="*/ 886961 w 2276630"/>
                    <a:gd name="connsiteY33" fmla="*/ 81347 h 765914"/>
                    <a:gd name="connsiteX34" fmla="*/ 713606 w 2276630"/>
                    <a:gd name="connsiteY34" fmla="*/ 56582 h 765914"/>
                    <a:gd name="connsiteX35" fmla="*/ 572636 w 2276630"/>
                    <a:gd name="connsiteY35" fmla="*/ 43247 h 765914"/>
                    <a:gd name="connsiteX36" fmla="*/ 418331 w 2276630"/>
                    <a:gd name="connsiteY36" fmla="*/ 24197 h 765914"/>
                    <a:gd name="connsiteX37" fmla="*/ 296411 w 2276630"/>
                    <a:gd name="connsiteY37" fmla="*/ 12767 h 765914"/>
                    <a:gd name="connsiteX38" fmla="*/ 30126 w 2276630"/>
                    <a:gd name="connsiteY38" fmla="*/ 0 h 765914"/>
                    <a:gd name="connsiteX39" fmla="*/ 0 w 2276630"/>
                    <a:gd name="connsiteY39" fmla="*/ 14246 h 765914"/>
                    <a:gd name="connsiteX0" fmla="*/ 0 w 2285445"/>
                    <a:gd name="connsiteY0" fmla="*/ 17772 h 765914"/>
                    <a:gd name="connsiteX1" fmla="*/ 114726 w 2285445"/>
                    <a:gd name="connsiteY1" fmla="*/ 20245 h 765914"/>
                    <a:gd name="connsiteX2" fmla="*/ 265363 w 2285445"/>
                    <a:gd name="connsiteY2" fmla="*/ 31107 h 765914"/>
                    <a:gd name="connsiteX3" fmla="*/ 426563 w 2285445"/>
                    <a:gd name="connsiteY3" fmla="*/ 46788 h 765914"/>
                    <a:gd name="connsiteX4" fmla="*/ 690036 w 2285445"/>
                    <a:gd name="connsiteY4" fmla="*/ 78590 h 765914"/>
                    <a:gd name="connsiteX5" fmla="*/ 891966 w 2285445"/>
                    <a:gd name="connsiteY5" fmla="*/ 110392 h 765914"/>
                    <a:gd name="connsiteX6" fmla="*/ 1088764 w 2285445"/>
                    <a:gd name="connsiteY6" fmla="*/ 146431 h 765914"/>
                    <a:gd name="connsiteX7" fmla="*/ 1252011 w 2285445"/>
                    <a:gd name="connsiteY7" fmla="*/ 178233 h 765914"/>
                    <a:gd name="connsiteX8" fmla="*/ 1415841 w 2285445"/>
                    <a:gd name="connsiteY8" fmla="*/ 216602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0096 w 2285445"/>
                    <a:gd name="connsiteY31" fmla="*/ 128972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5363 w 2285445"/>
                    <a:gd name="connsiteY2" fmla="*/ 31107 h 765914"/>
                    <a:gd name="connsiteX3" fmla="*/ 426563 w 2285445"/>
                    <a:gd name="connsiteY3" fmla="*/ 46788 h 765914"/>
                    <a:gd name="connsiteX4" fmla="*/ 690036 w 2285445"/>
                    <a:gd name="connsiteY4" fmla="*/ 78590 h 765914"/>
                    <a:gd name="connsiteX5" fmla="*/ 891966 w 2285445"/>
                    <a:gd name="connsiteY5" fmla="*/ 110392 h 765914"/>
                    <a:gd name="connsiteX6" fmla="*/ 1088764 w 2285445"/>
                    <a:gd name="connsiteY6" fmla="*/ 146431 h 765914"/>
                    <a:gd name="connsiteX7" fmla="*/ 1252011 w 2285445"/>
                    <a:gd name="connsiteY7" fmla="*/ 178233 h 765914"/>
                    <a:gd name="connsiteX8" fmla="*/ 1415841 w 2285445"/>
                    <a:gd name="connsiteY8" fmla="*/ 216602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0096 w 2285445"/>
                    <a:gd name="connsiteY31" fmla="*/ 128972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2719 w 2285445"/>
                    <a:gd name="connsiteY2" fmla="*/ 36396 h 765914"/>
                    <a:gd name="connsiteX3" fmla="*/ 426563 w 2285445"/>
                    <a:gd name="connsiteY3" fmla="*/ 46788 h 765914"/>
                    <a:gd name="connsiteX4" fmla="*/ 690036 w 2285445"/>
                    <a:gd name="connsiteY4" fmla="*/ 78590 h 765914"/>
                    <a:gd name="connsiteX5" fmla="*/ 891966 w 2285445"/>
                    <a:gd name="connsiteY5" fmla="*/ 110392 h 765914"/>
                    <a:gd name="connsiteX6" fmla="*/ 1088764 w 2285445"/>
                    <a:gd name="connsiteY6" fmla="*/ 146431 h 765914"/>
                    <a:gd name="connsiteX7" fmla="*/ 1252011 w 2285445"/>
                    <a:gd name="connsiteY7" fmla="*/ 178233 h 765914"/>
                    <a:gd name="connsiteX8" fmla="*/ 1415841 w 2285445"/>
                    <a:gd name="connsiteY8" fmla="*/ 216602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0096 w 2285445"/>
                    <a:gd name="connsiteY31" fmla="*/ 128972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2719 w 2285445"/>
                    <a:gd name="connsiteY2" fmla="*/ 36396 h 765914"/>
                    <a:gd name="connsiteX3" fmla="*/ 426563 w 2285445"/>
                    <a:gd name="connsiteY3" fmla="*/ 52077 h 765914"/>
                    <a:gd name="connsiteX4" fmla="*/ 690036 w 2285445"/>
                    <a:gd name="connsiteY4" fmla="*/ 78590 h 765914"/>
                    <a:gd name="connsiteX5" fmla="*/ 891966 w 2285445"/>
                    <a:gd name="connsiteY5" fmla="*/ 110392 h 765914"/>
                    <a:gd name="connsiteX6" fmla="*/ 1088764 w 2285445"/>
                    <a:gd name="connsiteY6" fmla="*/ 146431 h 765914"/>
                    <a:gd name="connsiteX7" fmla="*/ 1252011 w 2285445"/>
                    <a:gd name="connsiteY7" fmla="*/ 178233 h 765914"/>
                    <a:gd name="connsiteX8" fmla="*/ 1415841 w 2285445"/>
                    <a:gd name="connsiteY8" fmla="*/ 216602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0096 w 2285445"/>
                    <a:gd name="connsiteY31" fmla="*/ 128972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2719 w 2285445"/>
                    <a:gd name="connsiteY2" fmla="*/ 36396 h 765914"/>
                    <a:gd name="connsiteX3" fmla="*/ 426563 w 2285445"/>
                    <a:gd name="connsiteY3" fmla="*/ 52077 h 765914"/>
                    <a:gd name="connsiteX4" fmla="*/ 690036 w 2285445"/>
                    <a:gd name="connsiteY4" fmla="*/ 83879 h 765914"/>
                    <a:gd name="connsiteX5" fmla="*/ 891966 w 2285445"/>
                    <a:gd name="connsiteY5" fmla="*/ 110392 h 765914"/>
                    <a:gd name="connsiteX6" fmla="*/ 1088764 w 2285445"/>
                    <a:gd name="connsiteY6" fmla="*/ 146431 h 765914"/>
                    <a:gd name="connsiteX7" fmla="*/ 1252011 w 2285445"/>
                    <a:gd name="connsiteY7" fmla="*/ 178233 h 765914"/>
                    <a:gd name="connsiteX8" fmla="*/ 1415841 w 2285445"/>
                    <a:gd name="connsiteY8" fmla="*/ 216602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0096 w 2285445"/>
                    <a:gd name="connsiteY31" fmla="*/ 128972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2719 w 2285445"/>
                    <a:gd name="connsiteY2" fmla="*/ 36396 h 765914"/>
                    <a:gd name="connsiteX3" fmla="*/ 426563 w 2285445"/>
                    <a:gd name="connsiteY3" fmla="*/ 52077 h 765914"/>
                    <a:gd name="connsiteX4" fmla="*/ 690036 w 2285445"/>
                    <a:gd name="connsiteY4" fmla="*/ 83879 h 765914"/>
                    <a:gd name="connsiteX5" fmla="*/ 891966 w 2285445"/>
                    <a:gd name="connsiteY5" fmla="*/ 118325 h 765914"/>
                    <a:gd name="connsiteX6" fmla="*/ 1088764 w 2285445"/>
                    <a:gd name="connsiteY6" fmla="*/ 146431 h 765914"/>
                    <a:gd name="connsiteX7" fmla="*/ 1252011 w 2285445"/>
                    <a:gd name="connsiteY7" fmla="*/ 178233 h 765914"/>
                    <a:gd name="connsiteX8" fmla="*/ 1415841 w 2285445"/>
                    <a:gd name="connsiteY8" fmla="*/ 216602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0096 w 2285445"/>
                    <a:gd name="connsiteY31" fmla="*/ 128972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2719 w 2285445"/>
                    <a:gd name="connsiteY2" fmla="*/ 36396 h 765914"/>
                    <a:gd name="connsiteX3" fmla="*/ 426563 w 2285445"/>
                    <a:gd name="connsiteY3" fmla="*/ 52077 h 765914"/>
                    <a:gd name="connsiteX4" fmla="*/ 690036 w 2285445"/>
                    <a:gd name="connsiteY4" fmla="*/ 83879 h 765914"/>
                    <a:gd name="connsiteX5" fmla="*/ 891966 w 2285445"/>
                    <a:gd name="connsiteY5" fmla="*/ 118325 h 765914"/>
                    <a:gd name="connsiteX6" fmla="*/ 1083475 w 2285445"/>
                    <a:gd name="connsiteY6" fmla="*/ 157009 h 765914"/>
                    <a:gd name="connsiteX7" fmla="*/ 1252011 w 2285445"/>
                    <a:gd name="connsiteY7" fmla="*/ 178233 h 765914"/>
                    <a:gd name="connsiteX8" fmla="*/ 1415841 w 2285445"/>
                    <a:gd name="connsiteY8" fmla="*/ 216602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0096 w 2285445"/>
                    <a:gd name="connsiteY31" fmla="*/ 128972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2719 w 2285445"/>
                    <a:gd name="connsiteY2" fmla="*/ 36396 h 765914"/>
                    <a:gd name="connsiteX3" fmla="*/ 426563 w 2285445"/>
                    <a:gd name="connsiteY3" fmla="*/ 52077 h 765914"/>
                    <a:gd name="connsiteX4" fmla="*/ 690036 w 2285445"/>
                    <a:gd name="connsiteY4" fmla="*/ 83879 h 765914"/>
                    <a:gd name="connsiteX5" fmla="*/ 891966 w 2285445"/>
                    <a:gd name="connsiteY5" fmla="*/ 118325 h 765914"/>
                    <a:gd name="connsiteX6" fmla="*/ 1083475 w 2285445"/>
                    <a:gd name="connsiteY6" fmla="*/ 157009 h 765914"/>
                    <a:gd name="connsiteX7" fmla="*/ 1252011 w 2285445"/>
                    <a:gd name="connsiteY7" fmla="*/ 188811 h 765914"/>
                    <a:gd name="connsiteX8" fmla="*/ 1415841 w 2285445"/>
                    <a:gd name="connsiteY8" fmla="*/ 216602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0096 w 2285445"/>
                    <a:gd name="connsiteY31" fmla="*/ 128972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2719 w 2285445"/>
                    <a:gd name="connsiteY2" fmla="*/ 36396 h 765914"/>
                    <a:gd name="connsiteX3" fmla="*/ 426563 w 2285445"/>
                    <a:gd name="connsiteY3" fmla="*/ 52077 h 765914"/>
                    <a:gd name="connsiteX4" fmla="*/ 690036 w 2285445"/>
                    <a:gd name="connsiteY4" fmla="*/ 83879 h 765914"/>
                    <a:gd name="connsiteX5" fmla="*/ 891966 w 2285445"/>
                    <a:gd name="connsiteY5" fmla="*/ 118325 h 765914"/>
                    <a:gd name="connsiteX6" fmla="*/ 1083475 w 2285445"/>
                    <a:gd name="connsiteY6" fmla="*/ 157009 h 765914"/>
                    <a:gd name="connsiteX7" fmla="*/ 1252011 w 2285445"/>
                    <a:gd name="connsiteY7" fmla="*/ 188811 h 765914"/>
                    <a:gd name="connsiteX8" fmla="*/ 1415841 w 2285445"/>
                    <a:gd name="connsiteY8" fmla="*/ 219247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0096 w 2285445"/>
                    <a:gd name="connsiteY31" fmla="*/ 128972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2719 w 2285445"/>
                    <a:gd name="connsiteY2" fmla="*/ 36396 h 765914"/>
                    <a:gd name="connsiteX3" fmla="*/ 426563 w 2285445"/>
                    <a:gd name="connsiteY3" fmla="*/ 52077 h 765914"/>
                    <a:gd name="connsiteX4" fmla="*/ 690036 w 2285445"/>
                    <a:gd name="connsiteY4" fmla="*/ 83879 h 765914"/>
                    <a:gd name="connsiteX5" fmla="*/ 891966 w 2285445"/>
                    <a:gd name="connsiteY5" fmla="*/ 118325 h 765914"/>
                    <a:gd name="connsiteX6" fmla="*/ 1083475 w 2285445"/>
                    <a:gd name="connsiteY6" fmla="*/ 157009 h 765914"/>
                    <a:gd name="connsiteX7" fmla="*/ 1252011 w 2285445"/>
                    <a:gd name="connsiteY7" fmla="*/ 188811 h 765914"/>
                    <a:gd name="connsiteX8" fmla="*/ 1415841 w 2285445"/>
                    <a:gd name="connsiteY8" fmla="*/ 219247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8030 w 2285445"/>
                    <a:gd name="connsiteY31" fmla="*/ 123683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2719 w 2285445"/>
                    <a:gd name="connsiteY2" fmla="*/ 36396 h 765914"/>
                    <a:gd name="connsiteX3" fmla="*/ 426563 w 2285445"/>
                    <a:gd name="connsiteY3" fmla="*/ 52077 h 765914"/>
                    <a:gd name="connsiteX4" fmla="*/ 690036 w 2285445"/>
                    <a:gd name="connsiteY4" fmla="*/ 83879 h 765914"/>
                    <a:gd name="connsiteX5" fmla="*/ 891966 w 2285445"/>
                    <a:gd name="connsiteY5" fmla="*/ 118325 h 765914"/>
                    <a:gd name="connsiteX6" fmla="*/ 1083475 w 2285445"/>
                    <a:gd name="connsiteY6" fmla="*/ 149076 h 765914"/>
                    <a:gd name="connsiteX7" fmla="*/ 1252011 w 2285445"/>
                    <a:gd name="connsiteY7" fmla="*/ 188811 h 765914"/>
                    <a:gd name="connsiteX8" fmla="*/ 1415841 w 2285445"/>
                    <a:gd name="connsiteY8" fmla="*/ 219247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8030 w 2285445"/>
                    <a:gd name="connsiteY31" fmla="*/ 123683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 name="connsiteX0" fmla="*/ 0 w 2285445"/>
                    <a:gd name="connsiteY0" fmla="*/ 17772 h 765914"/>
                    <a:gd name="connsiteX1" fmla="*/ 114726 w 2285445"/>
                    <a:gd name="connsiteY1" fmla="*/ 25534 h 765914"/>
                    <a:gd name="connsiteX2" fmla="*/ 262719 w 2285445"/>
                    <a:gd name="connsiteY2" fmla="*/ 36396 h 765914"/>
                    <a:gd name="connsiteX3" fmla="*/ 426563 w 2285445"/>
                    <a:gd name="connsiteY3" fmla="*/ 52077 h 765914"/>
                    <a:gd name="connsiteX4" fmla="*/ 690036 w 2285445"/>
                    <a:gd name="connsiteY4" fmla="*/ 83879 h 765914"/>
                    <a:gd name="connsiteX5" fmla="*/ 891966 w 2285445"/>
                    <a:gd name="connsiteY5" fmla="*/ 118325 h 765914"/>
                    <a:gd name="connsiteX6" fmla="*/ 1083475 w 2285445"/>
                    <a:gd name="connsiteY6" fmla="*/ 149076 h 765914"/>
                    <a:gd name="connsiteX7" fmla="*/ 1252011 w 2285445"/>
                    <a:gd name="connsiteY7" fmla="*/ 178233 h 765914"/>
                    <a:gd name="connsiteX8" fmla="*/ 1415841 w 2285445"/>
                    <a:gd name="connsiteY8" fmla="*/ 219247 h 765914"/>
                    <a:gd name="connsiteX9" fmla="*/ 1564431 w 2285445"/>
                    <a:gd name="connsiteY9" fmla="*/ 268037 h 765914"/>
                    <a:gd name="connsiteX10" fmla="*/ 1682541 w 2285445"/>
                    <a:gd name="connsiteY10" fmla="*/ 311852 h 765914"/>
                    <a:gd name="connsiteX11" fmla="*/ 1810176 w 2285445"/>
                    <a:gd name="connsiteY11" fmla="*/ 382337 h 765914"/>
                    <a:gd name="connsiteX12" fmla="*/ 1886376 w 2285445"/>
                    <a:gd name="connsiteY12" fmla="*/ 429962 h 765914"/>
                    <a:gd name="connsiteX13" fmla="*/ 1994961 w 2285445"/>
                    <a:gd name="connsiteY13" fmla="*/ 500447 h 765914"/>
                    <a:gd name="connsiteX14" fmla="*/ 2061636 w 2285445"/>
                    <a:gd name="connsiteY14" fmla="*/ 561407 h 765914"/>
                    <a:gd name="connsiteX15" fmla="*/ 2113071 w 2285445"/>
                    <a:gd name="connsiteY15" fmla="*/ 610937 h 765914"/>
                    <a:gd name="connsiteX16" fmla="*/ 2137836 w 2285445"/>
                    <a:gd name="connsiteY16" fmla="*/ 656657 h 765914"/>
                    <a:gd name="connsiteX17" fmla="*/ 2174031 w 2285445"/>
                    <a:gd name="connsiteY17" fmla="*/ 713807 h 765914"/>
                    <a:gd name="connsiteX18" fmla="*/ 2195532 w 2285445"/>
                    <a:gd name="connsiteY18" fmla="*/ 765914 h 765914"/>
                    <a:gd name="connsiteX19" fmla="*/ 2285445 w 2285445"/>
                    <a:gd name="connsiteY19" fmla="*/ 732859 h 765914"/>
                    <a:gd name="connsiteX20" fmla="*/ 2254041 w 2285445"/>
                    <a:gd name="connsiteY20" fmla="*/ 685232 h 765914"/>
                    <a:gd name="connsiteX21" fmla="*/ 2194986 w 2285445"/>
                    <a:gd name="connsiteY21" fmla="*/ 601412 h 765914"/>
                    <a:gd name="connsiteX22" fmla="*/ 2147361 w 2285445"/>
                    <a:gd name="connsiteY22" fmla="*/ 557597 h 765914"/>
                    <a:gd name="connsiteX23" fmla="*/ 2086401 w 2285445"/>
                    <a:gd name="connsiteY23" fmla="*/ 498542 h 765914"/>
                    <a:gd name="connsiteX24" fmla="*/ 1998771 w 2285445"/>
                    <a:gd name="connsiteY24" fmla="*/ 433772 h 765914"/>
                    <a:gd name="connsiteX25" fmla="*/ 1932096 w 2285445"/>
                    <a:gd name="connsiteY25" fmla="*/ 380432 h 765914"/>
                    <a:gd name="connsiteX26" fmla="*/ 1844466 w 2285445"/>
                    <a:gd name="connsiteY26" fmla="*/ 332807 h 765914"/>
                    <a:gd name="connsiteX27" fmla="*/ 1720641 w 2285445"/>
                    <a:gd name="connsiteY27" fmla="*/ 273752 h 765914"/>
                    <a:gd name="connsiteX28" fmla="*/ 1610151 w 2285445"/>
                    <a:gd name="connsiteY28" fmla="*/ 237557 h 765914"/>
                    <a:gd name="connsiteX29" fmla="*/ 1497756 w 2285445"/>
                    <a:gd name="connsiteY29" fmla="*/ 199457 h 765914"/>
                    <a:gd name="connsiteX30" fmla="*/ 1345356 w 2285445"/>
                    <a:gd name="connsiteY30" fmla="*/ 159452 h 765914"/>
                    <a:gd name="connsiteX31" fmla="*/ 1178030 w 2285445"/>
                    <a:gd name="connsiteY31" fmla="*/ 123683 h 765914"/>
                    <a:gd name="connsiteX32" fmla="*/ 1013886 w 2285445"/>
                    <a:gd name="connsiteY32" fmla="*/ 98492 h 765914"/>
                    <a:gd name="connsiteX33" fmla="*/ 895776 w 2285445"/>
                    <a:gd name="connsiteY33" fmla="*/ 81347 h 765914"/>
                    <a:gd name="connsiteX34" fmla="*/ 722421 w 2285445"/>
                    <a:gd name="connsiteY34" fmla="*/ 56582 h 765914"/>
                    <a:gd name="connsiteX35" fmla="*/ 581451 w 2285445"/>
                    <a:gd name="connsiteY35" fmla="*/ 43247 h 765914"/>
                    <a:gd name="connsiteX36" fmla="*/ 427146 w 2285445"/>
                    <a:gd name="connsiteY36" fmla="*/ 24197 h 765914"/>
                    <a:gd name="connsiteX37" fmla="*/ 305226 w 2285445"/>
                    <a:gd name="connsiteY37" fmla="*/ 12767 h 765914"/>
                    <a:gd name="connsiteX38" fmla="*/ 38941 w 2285445"/>
                    <a:gd name="connsiteY38" fmla="*/ 0 h 765914"/>
                    <a:gd name="connsiteX39" fmla="*/ 0 w 2285445"/>
                    <a:gd name="connsiteY39" fmla="*/ 17772 h 7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85445" h="765914">
                      <a:moveTo>
                        <a:pt x="0" y="17772"/>
                      </a:moveTo>
                      <a:lnTo>
                        <a:pt x="114726" y="25534"/>
                      </a:lnTo>
                      <a:lnTo>
                        <a:pt x="262719" y="36396"/>
                      </a:lnTo>
                      <a:lnTo>
                        <a:pt x="426563" y="52077"/>
                      </a:lnTo>
                      <a:lnTo>
                        <a:pt x="690036" y="83879"/>
                      </a:lnTo>
                      <a:lnTo>
                        <a:pt x="891966" y="118325"/>
                      </a:lnTo>
                      <a:lnTo>
                        <a:pt x="1083475" y="149076"/>
                      </a:lnTo>
                      <a:lnTo>
                        <a:pt x="1252011" y="178233"/>
                      </a:lnTo>
                      <a:lnTo>
                        <a:pt x="1415841" y="219247"/>
                      </a:lnTo>
                      <a:lnTo>
                        <a:pt x="1564431" y="268037"/>
                      </a:lnTo>
                      <a:lnTo>
                        <a:pt x="1682541" y="311852"/>
                      </a:lnTo>
                      <a:lnTo>
                        <a:pt x="1810176" y="382337"/>
                      </a:lnTo>
                      <a:lnTo>
                        <a:pt x="1886376" y="429962"/>
                      </a:lnTo>
                      <a:lnTo>
                        <a:pt x="1994961" y="500447"/>
                      </a:lnTo>
                      <a:lnTo>
                        <a:pt x="2061636" y="561407"/>
                      </a:lnTo>
                      <a:lnTo>
                        <a:pt x="2113071" y="610937"/>
                      </a:lnTo>
                      <a:lnTo>
                        <a:pt x="2137836" y="656657"/>
                      </a:lnTo>
                      <a:lnTo>
                        <a:pt x="2174031" y="713807"/>
                      </a:lnTo>
                      <a:lnTo>
                        <a:pt x="2195532" y="765914"/>
                      </a:lnTo>
                      <a:lnTo>
                        <a:pt x="2285445" y="732859"/>
                      </a:lnTo>
                      <a:lnTo>
                        <a:pt x="2254041" y="685232"/>
                      </a:lnTo>
                      <a:lnTo>
                        <a:pt x="2194986" y="601412"/>
                      </a:lnTo>
                      <a:lnTo>
                        <a:pt x="2147361" y="557597"/>
                      </a:lnTo>
                      <a:cubicBezTo>
                        <a:pt x="2127041" y="537912"/>
                        <a:pt x="2111166" y="519179"/>
                        <a:pt x="2086401" y="498542"/>
                      </a:cubicBezTo>
                      <a:cubicBezTo>
                        <a:pt x="2061636" y="477905"/>
                        <a:pt x="2027981" y="455362"/>
                        <a:pt x="1998771" y="433772"/>
                      </a:cubicBezTo>
                      <a:lnTo>
                        <a:pt x="1932096" y="380432"/>
                      </a:lnTo>
                      <a:lnTo>
                        <a:pt x="1844466" y="332807"/>
                      </a:lnTo>
                      <a:lnTo>
                        <a:pt x="1720641" y="273752"/>
                      </a:lnTo>
                      <a:lnTo>
                        <a:pt x="1610151" y="237557"/>
                      </a:lnTo>
                      <a:lnTo>
                        <a:pt x="1497756" y="199457"/>
                      </a:lnTo>
                      <a:lnTo>
                        <a:pt x="1345356" y="159452"/>
                      </a:lnTo>
                      <a:lnTo>
                        <a:pt x="1178030" y="123683"/>
                      </a:lnTo>
                      <a:lnTo>
                        <a:pt x="1013886" y="98492"/>
                      </a:lnTo>
                      <a:lnTo>
                        <a:pt x="895776" y="81347"/>
                      </a:lnTo>
                      <a:lnTo>
                        <a:pt x="722421" y="56582"/>
                      </a:lnTo>
                      <a:lnTo>
                        <a:pt x="581451" y="43247"/>
                      </a:lnTo>
                      <a:lnTo>
                        <a:pt x="427146" y="24197"/>
                      </a:lnTo>
                      <a:lnTo>
                        <a:pt x="305226" y="12767"/>
                      </a:lnTo>
                      <a:lnTo>
                        <a:pt x="38941" y="0"/>
                      </a:lnTo>
                      <a:lnTo>
                        <a:pt x="0" y="17772"/>
                      </a:lnTo>
                      <a:close/>
                    </a:path>
                  </a:pathLst>
                </a:custGeom>
                <a:solidFill>
                  <a:schemeClr val="bg1">
                    <a:lumMod val="95000"/>
                    <a:alpha val="80000"/>
                  </a:schemeClr>
                </a:solidFill>
                <a:ln w="3175">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7" name="フリーフォーム: 図形 76">
                  <a:extLst>
                    <a:ext uri="{FF2B5EF4-FFF2-40B4-BE49-F238E27FC236}">
                      <a16:creationId xmlns:a16="http://schemas.microsoft.com/office/drawing/2014/main" id="{53E9310D-A4BB-4E72-99C6-A4E2062E7CEF}"/>
                    </a:ext>
                  </a:extLst>
                </p:cNvPr>
                <p:cNvSpPr/>
                <p:nvPr/>
              </p:nvSpPr>
              <p:spPr>
                <a:xfrm>
                  <a:off x="5483555" y="1870710"/>
                  <a:ext cx="2203479" cy="810092"/>
                </a:xfrm>
                <a:custGeom>
                  <a:avLst/>
                  <a:gdLst>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06680 h 685800"/>
                    <a:gd name="connsiteX5" fmla="*/ 1015365 w 2154555"/>
                    <a:gd name="connsiteY5" fmla="*/ 144780 h 685800"/>
                    <a:gd name="connsiteX6" fmla="*/ 1215390 w 2154555"/>
                    <a:gd name="connsiteY6" fmla="*/ 186690 h 685800"/>
                    <a:gd name="connsiteX7" fmla="*/ 1346835 w 2154555"/>
                    <a:gd name="connsiteY7" fmla="*/ 226695 h 685800"/>
                    <a:gd name="connsiteX8" fmla="*/ 1487805 w 2154555"/>
                    <a:gd name="connsiteY8" fmla="*/ 266700 h 685800"/>
                    <a:gd name="connsiteX9" fmla="*/ 1659255 w 2154555"/>
                    <a:gd name="connsiteY9" fmla="*/ 342900 h 685800"/>
                    <a:gd name="connsiteX10" fmla="*/ 1750695 w 2154555"/>
                    <a:gd name="connsiteY10" fmla="*/ 388620 h 685800"/>
                    <a:gd name="connsiteX11" fmla="*/ 1891665 w 2154555"/>
                    <a:gd name="connsiteY11" fmla="*/ 462915 h 685800"/>
                    <a:gd name="connsiteX12" fmla="*/ 2009775 w 2154555"/>
                    <a:gd name="connsiteY12" fmla="*/ 552450 h 685800"/>
                    <a:gd name="connsiteX13" fmla="*/ 2061210 w 2154555"/>
                    <a:gd name="connsiteY13" fmla="*/ 6019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06680 h 685800"/>
                    <a:gd name="connsiteX5" fmla="*/ 1015365 w 2154555"/>
                    <a:gd name="connsiteY5" fmla="*/ 144780 h 685800"/>
                    <a:gd name="connsiteX6" fmla="*/ 1215390 w 2154555"/>
                    <a:gd name="connsiteY6" fmla="*/ 186690 h 685800"/>
                    <a:gd name="connsiteX7" fmla="*/ 1346835 w 2154555"/>
                    <a:gd name="connsiteY7" fmla="*/ 226695 h 685800"/>
                    <a:gd name="connsiteX8" fmla="*/ 1487805 w 2154555"/>
                    <a:gd name="connsiteY8" fmla="*/ 266700 h 685800"/>
                    <a:gd name="connsiteX9" fmla="*/ 1659255 w 2154555"/>
                    <a:gd name="connsiteY9" fmla="*/ 342900 h 685800"/>
                    <a:gd name="connsiteX10" fmla="*/ 1750695 w 2154555"/>
                    <a:gd name="connsiteY10" fmla="*/ 388620 h 685800"/>
                    <a:gd name="connsiteX11" fmla="*/ 1891665 w 2154555"/>
                    <a:gd name="connsiteY11" fmla="*/ 462915 h 685800"/>
                    <a:gd name="connsiteX12" fmla="*/ 2009775 w 2154555"/>
                    <a:gd name="connsiteY12" fmla="*/ 570230 h 685800"/>
                    <a:gd name="connsiteX13" fmla="*/ 2061210 w 2154555"/>
                    <a:gd name="connsiteY13" fmla="*/ 6019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06680 h 685800"/>
                    <a:gd name="connsiteX5" fmla="*/ 1015365 w 2154555"/>
                    <a:gd name="connsiteY5" fmla="*/ 144780 h 685800"/>
                    <a:gd name="connsiteX6" fmla="*/ 1215390 w 2154555"/>
                    <a:gd name="connsiteY6" fmla="*/ 186690 h 685800"/>
                    <a:gd name="connsiteX7" fmla="*/ 1346835 w 2154555"/>
                    <a:gd name="connsiteY7" fmla="*/ 226695 h 685800"/>
                    <a:gd name="connsiteX8" fmla="*/ 1487805 w 2154555"/>
                    <a:gd name="connsiteY8" fmla="*/ 266700 h 685800"/>
                    <a:gd name="connsiteX9" fmla="*/ 1659255 w 2154555"/>
                    <a:gd name="connsiteY9" fmla="*/ 342900 h 685800"/>
                    <a:gd name="connsiteX10" fmla="*/ 1750695 w 2154555"/>
                    <a:gd name="connsiteY10" fmla="*/ 388620 h 685800"/>
                    <a:gd name="connsiteX11" fmla="*/ 1891665 w 2154555"/>
                    <a:gd name="connsiteY11" fmla="*/ 4629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06680 h 685800"/>
                    <a:gd name="connsiteX5" fmla="*/ 1015365 w 2154555"/>
                    <a:gd name="connsiteY5" fmla="*/ 144780 h 685800"/>
                    <a:gd name="connsiteX6" fmla="*/ 1215390 w 2154555"/>
                    <a:gd name="connsiteY6" fmla="*/ 186690 h 685800"/>
                    <a:gd name="connsiteX7" fmla="*/ 1346835 w 2154555"/>
                    <a:gd name="connsiteY7" fmla="*/ 226695 h 685800"/>
                    <a:gd name="connsiteX8" fmla="*/ 1487805 w 2154555"/>
                    <a:gd name="connsiteY8" fmla="*/ 266700 h 685800"/>
                    <a:gd name="connsiteX9" fmla="*/ 1659255 w 2154555"/>
                    <a:gd name="connsiteY9" fmla="*/ 342900 h 685800"/>
                    <a:gd name="connsiteX10" fmla="*/ 1750695 w 2154555"/>
                    <a:gd name="connsiteY10" fmla="*/ 38862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06680 h 685800"/>
                    <a:gd name="connsiteX5" fmla="*/ 1015365 w 2154555"/>
                    <a:gd name="connsiteY5" fmla="*/ 144780 h 685800"/>
                    <a:gd name="connsiteX6" fmla="*/ 1215390 w 2154555"/>
                    <a:gd name="connsiteY6" fmla="*/ 186690 h 685800"/>
                    <a:gd name="connsiteX7" fmla="*/ 1346835 w 2154555"/>
                    <a:gd name="connsiteY7" fmla="*/ 226695 h 685800"/>
                    <a:gd name="connsiteX8" fmla="*/ 1487805 w 2154555"/>
                    <a:gd name="connsiteY8" fmla="*/ 266700 h 685800"/>
                    <a:gd name="connsiteX9" fmla="*/ 165925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06680 h 685800"/>
                    <a:gd name="connsiteX5" fmla="*/ 1015365 w 2154555"/>
                    <a:gd name="connsiteY5" fmla="*/ 144780 h 685800"/>
                    <a:gd name="connsiteX6" fmla="*/ 1215390 w 2154555"/>
                    <a:gd name="connsiteY6" fmla="*/ 186690 h 685800"/>
                    <a:gd name="connsiteX7" fmla="*/ 1346835 w 2154555"/>
                    <a:gd name="connsiteY7" fmla="*/ 226695 h 685800"/>
                    <a:gd name="connsiteX8" fmla="*/ 1487805 w 2154555"/>
                    <a:gd name="connsiteY8" fmla="*/ 26670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06680 h 685800"/>
                    <a:gd name="connsiteX5" fmla="*/ 1015365 w 2154555"/>
                    <a:gd name="connsiteY5" fmla="*/ 144780 h 685800"/>
                    <a:gd name="connsiteX6" fmla="*/ 1215390 w 2154555"/>
                    <a:gd name="connsiteY6" fmla="*/ 186690 h 685800"/>
                    <a:gd name="connsiteX7" fmla="*/ 1346835 w 2154555"/>
                    <a:gd name="connsiteY7" fmla="*/ 22669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06680 h 685800"/>
                    <a:gd name="connsiteX5" fmla="*/ 1015365 w 2154555"/>
                    <a:gd name="connsiteY5" fmla="*/ 144780 h 685800"/>
                    <a:gd name="connsiteX6" fmla="*/ 1215390 w 2154555"/>
                    <a:gd name="connsiteY6" fmla="*/ 1866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06680 h 685800"/>
                    <a:gd name="connsiteX5" fmla="*/ 1015365 w 2154555"/>
                    <a:gd name="connsiteY5" fmla="*/ 1447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0668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7810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22860 h 685800"/>
                    <a:gd name="connsiteX2" fmla="*/ 428625 w 2154555"/>
                    <a:gd name="connsiteY2" fmla="*/ 6096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67640 w 2154555"/>
                    <a:gd name="connsiteY1" fmla="*/ 33020 h 685800"/>
                    <a:gd name="connsiteX2" fmla="*/ 428625 w 2154555"/>
                    <a:gd name="connsiteY2" fmla="*/ 6096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8625 w 2154555"/>
                    <a:gd name="connsiteY2" fmla="*/ 6096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6604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9775 w 2154555"/>
                    <a:gd name="connsiteY12" fmla="*/ 57023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55775 w 2154555"/>
                    <a:gd name="connsiteY10" fmla="*/ 406400 h 685800"/>
                    <a:gd name="connsiteX11" fmla="*/ 1891665 w 2154555"/>
                    <a:gd name="connsiteY11" fmla="*/ 4883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91665 w 2154555"/>
                    <a:gd name="connsiteY11" fmla="*/ 4883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177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1539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84860 w 2154555"/>
                    <a:gd name="connsiteY4" fmla="*/ 114300 h 685800"/>
                    <a:gd name="connsiteX5" fmla="*/ 1015365 w 2154555"/>
                    <a:gd name="connsiteY5" fmla="*/ 157480 h 685800"/>
                    <a:gd name="connsiteX6" fmla="*/ 1205230 w 2154555"/>
                    <a:gd name="connsiteY6" fmla="*/ 19431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84860 w 2154555"/>
                    <a:gd name="connsiteY4" fmla="*/ 114300 h 685800"/>
                    <a:gd name="connsiteX5" fmla="*/ 1015365 w 2154555"/>
                    <a:gd name="connsiteY5" fmla="*/ 15748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84860 w 2154555"/>
                    <a:gd name="connsiteY4" fmla="*/ 11430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0075 w 2154555"/>
                    <a:gd name="connsiteY3" fmla="*/ 83185 h 685800"/>
                    <a:gd name="connsiteX4" fmla="*/ 792480 w 2154555"/>
                    <a:gd name="connsiteY4" fmla="*/ 12446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58420 h 685800"/>
                    <a:gd name="connsiteX3" fmla="*/ 605155 w 2154555"/>
                    <a:gd name="connsiteY3" fmla="*/ 95885 h 685800"/>
                    <a:gd name="connsiteX4" fmla="*/ 792480 w 2154555"/>
                    <a:gd name="connsiteY4" fmla="*/ 12446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23545 w 2154555"/>
                    <a:gd name="connsiteY2" fmla="*/ 71120 h 685800"/>
                    <a:gd name="connsiteX3" fmla="*/ 605155 w 2154555"/>
                    <a:gd name="connsiteY3" fmla="*/ 95885 h 685800"/>
                    <a:gd name="connsiteX4" fmla="*/ 792480 w 2154555"/>
                    <a:gd name="connsiteY4" fmla="*/ 12446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10845 w 2154555"/>
                    <a:gd name="connsiteY2" fmla="*/ 58420 h 685800"/>
                    <a:gd name="connsiteX3" fmla="*/ 605155 w 2154555"/>
                    <a:gd name="connsiteY3" fmla="*/ 95885 h 685800"/>
                    <a:gd name="connsiteX4" fmla="*/ 792480 w 2154555"/>
                    <a:gd name="connsiteY4" fmla="*/ 12446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405765 w 2154555"/>
                    <a:gd name="connsiteY2" fmla="*/ 66040 h 685800"/>
                    <a:gd name="connsiteX3" fmla="*/ 605155 w 2154555"/>
                    <a:gd name="connsiteY3" fmla="*/ 95885 h 685800"/>
                    <a:gd name="connsiteX4" fmla="*/ 792480 w 2154555"/>
                    <a:gd name="connsiteY4" fmla="*/ 12446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398145 w 2154555"/>
                    <a:gd name="connsiteY2" fmla="*/ 63500 h 685800"/>
                    <a:gd name="connsiteX3" fmla="*/ 605155 w 2154555"/>
                    <a:gd name="connsiteY3" fmla="*/ 95885 h 685800"/>
                    <a:gd name="connsiteX4" fmla="*/ 792480 w 2154555"/>
                    <a:gd name="connsiteY4" fmla="*/ 12446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33525 w 2154555"/>
                    <a:gd name="connsiteY20" fmla="*/ 24955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398145 w 2154555"/>
                    <a:gd name="connsiteY2" fmla="*/ 63500 h 685800"/>
                    <a:gd name="connsiteX3" fmla="*/ 605155 w 2154555"/>
                    <a:gd name="connsiteY3" fmla="*/ 95885 h 685800"/>
                    <a:gd name="connsiteX4" fmla="*/ 792480 w 2154555"/>
                    <a:gd name="connsiteY4" fmla="*/ 12446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41145 w 2154555"/>
                    <a:gd name="connsiteY20" fmla="*/ 25209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398145 w 2154555"/>
                    <a:gd name="connsiteY2" fmla="*/ 63500 h 685800"/>
                    <a:gd name="connsiteX3" fmla="*/ 605155 w 2154555"/>
                    <a:gd name="connsiteY3" fmla="*/ 95885 h 685800"/>
                    <a:gd name="connsiteX4" fmla="*/ 792480 w 2154555"/>
                    <a:gd name="connsiteY4" fmla="*/ 12446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56385 w 2154555"/>
                    <a:gd name="connsiteY20" fmla="*/ 25209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504825 w 2154555"/>
                    <a:gd name="connsiteY27" fmla="*/ 3429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398145 w 2154555"/>
                    <a:gd name="connsiteY2" fmla="*/ 63500 h 685800"/>
                    <a:gd name="connsiteX3" fmla="*/ 605155 w 2154555"/>
                    <a:gd name="connsiteY3" fmla="*/ 95885 h 685800"/>
                    <a:gd name="connsiteX4" fmla="*/ 792480 w 2154555"/>
                    <a:gd name="connsiteY4" fmla="*/ 12446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56385 w 2154555"/>
                    <a:gd name="connsiteY20" fmla="*/ 25209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489585 w 2154555"/>
                    <a:gd name="connsiteY27" fmla="*/ 31750 h 685800"/>
                    <a:gd name="connsiteX28" fmla="*/ 350520 w 2154555"/>
                    <a:gd name="connsiteY28" fmla="*/ 11430 h 685800"/>
                    <a:gd name="connsiteX29" fmla="*/ 186690 w 2154555"/>
                    <a:gd name="connsiteY29" fmla="*/ 5715 h 685800"/>
                    <a:gd name="connsiteX30" fmla="*/ 0 w 2154555"/>
                    <a:gd name="connsiteY30" fmla="*/ 0 h 685800"/>
                    <a:gd name="connsiteX0" fmla="*/ 0 w 2154555"/>
                    <a:gd name="connsiteY0" fmla="*/ 0 h 685800"/>
                    <a:gd name="connsiteX1" fmla="*/ 175260 w 2154555"/>
                    <a:gd name="connsiteY1" fmla="*/ 25400 h 685800"/>
                    <a:gd name="connsiteX2" fmla="*/ 398145 w 2154555"/>
                    <a:gd name="connsiteY2" fmla="*/ 63500 h 685800"/>
                    <a:gd name="connsiteX3" fmla="*/ 605155 w 2154555"/>
                    <a:gd name="connsiteY3" fmla="*/ 95885 h 685800"/>
                    <a:gd name="connsiteX4" fmla="*/ 792480 w 2154555"/>
                    <a:gd name="connsiteY4" fmla="*/ 124460 h 685800"/>
                    <a:gd name="connsiteX5" fmla="*/ 1010285 w 2154555"/>
                    <a:gd name="connsiteY5" fmla="*/ 165100 h 685800"/>
                    <a:gd name="connsiteX6" fmla="*/ 1182370 w 2154555"/>
                    <a:gd name="connsiteY6" fmla="*/ 199390 h 685800"/>
                    <a:gd name="connsiteX7" fmla="*/ 1346835 w 2154555"/>
                    <a:gd name="connsiteY7" fmla="*/ 239395 h 685800"/>
                    <a:gd name="connsiteX8" fmla="*/ 1500505 w 2154555"/>
                    <a:gd name="connsiteY8" fmla="*/ 284480 h 685800"/>
                    <a:gd name="connsiteX9" fmla="*/ 1651635 w 2154555"/>
                    <a:gd name="connsiteY9" fmla="*/ 342900 h 685800"/>
                    <a:gd name="connsiteX10" fmla="*/ 1768475 w 2154555"/>
                    <a:gd name="connsiteY10" fmla="*/ 406400 h 685800"/>
                    <a:gd name="connsiteX11" fmla="*/ 1884045 w 2154555"/>
                    <a:gd name="connsiteY11" fmla="*/ 475615 h 685800"/>
                    <a:gd name="connsiteX12" fmla="*/ 2004695 w 2154555"/>
                    <a:gd name="connsiteY12" fmla="*/ 562610 h 685800"/>
                    <a:gd name="connsiteX13" fmla="*/ 2068830 w 2154555"/>
                    <a:gd name="connsiteY13" fmla="*/ 614680 h 685800"/>
                    <a:gd name="connsiteX14" fmla="*/ 2154555 w 2154555"/>
                    <a:gd name="connsiteY14" fmla="*/ 685800 h 685800"/>
                    <a:gd name="connsiteX15" fmla="*/ 2106930 w 2154555"/>
                    <a:gd name="connsiteY15" fmla="*/ 600075 h 685800"/>
                    <a:gd name="connsiteX16" fmla="*/ 2032635 w 2154555"/>
                    <a:gd name="connsiteY16" fmla="*/ 527685 h 685800"/>
                    <a:gd name="connsiteX17" fmla="*/ 1929765 w 2154555"/>
                    <a:gd name="connsiteY17" fmla="*/ 455295 h 685800"/>
                    <a:gd name="connsiteX18" fmla="*/ 1832610 w 2154555"/>
                    <a:gd name="connsiteY18" fmla="*/ 386715 h 685800"/>
                    <a:gd name="connsiteX19" fmla="*/ 1695450 w 2154555"/>
                    <a:gd name="connsiteY19" fmla="*/ 306705 h 685800"/>
                    <a:gd name="connsiteX20" fmla="*/ 1556385 w 2154555"/>
                    <a:gd name="connsiteY20" fmla="*/ 252095 h 685800"/>
                    <a:gd name="connsiteX21" fmla="*/ 1436370 w 2154555"/>
                    <a:gd name="connsiteY21" fmla="*/ 211455 h 685800"/>
                    <a:gd name="connsiteX22" fmla="*/ 1249680 w 2154555"/>
                    <a:gd name="connsiteY22" fmla="*/ 161925 h 685800"/>
                    <a:gd name="connsiteX23" fmla="*/ 1137285 w 2154555"/>
                    <a:gd name="connsiteY23" fmla="*/ 131445 h 685800"/>
                    <a:gd name="connsiteX24" fmla="*/ 965835 w 2154555"/>
                    <a:gd name="connsiteY24" fmla="*/ 102870 h 685800"/>
                    <a:gd name="connsiteX25" fmla="*/ 821055 w 2154555"/>
                    <a:gd name="connsiteY25" fmla="*/ 76200 h 685800"/>
                    <a:gd name="connsiteX26" fmla="*/ 641985 w 2154555"/>
                    <a:gd name="connsiteY26" fmla="*/ 49530 h 685800"/>
                    <a:gd name="connsiteX27" fmla="*/ 489585 w 2154555"/>
                    <a:gd name="connsiteY27" fmla="*/ 31750 h 685800"/>
                    <a:gd name="connsiteX28" fmla="*/ 345440 w 2154555"/>
                    <a:gd name="connsiteY28" fmla="*/ 19050 h 685800"/>
                    <a:gd name="connsiteX29" fmla="*/ 186690 w 2154555"/>
                    <a:gd name="connsiteY29" fmla="*/ 5715 h 685800"/>
                    <a:gd name="connsiteX30" fmla="*/ 0 w 2154555"/>
                    <a:gd name="connsiteY30" fmla="*/ 0 h 685800"/>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199390 h 786291"/>
                    <a:gd name="connsiteX7" fmla="*/ 1346835 w 2181000"/>
                    <a:gd name="connsiteY7" fmla="*/ 239395 h 786291"/>
                    <a:gd name="connsiteX8" fmla="*/ 1500505 w 2181000"/>
                    <a:gd name="connsiteY8" fmla="*/ 284480 h 786291"/>
                    <a:gd name="connsiteX9" fmla="*/ 1651635 w 2181000"/>
                    <a:gd name="connsiteY9" fmla="*/ 342900 h 786291"/>
                    <a:gd name="connsiteX10" fmla="*/ 1768475 w 2181000"/>
                    <a:gd name="connsiteY10" fmla="*/ 406400 h 786291"/>
                    <a:gd name="connsiteX11" fmla="*/ 1884045 w 2181000"/>
                    <a:gd name="connsiteY11" fmla="*/ 475615 h 786291"/>
                    <a:gd name="connsiteX12" fmla="*/ 2004695 w 2181000"/>
                    <a:gd name="connsiteY12" fmla="*/ 562610 h 786291"/>
                    <a:gd name="connsiteX13" fmla="*/ 2068830 w 2181000"/>
                    <a:gd name="connsiteY13" fmla="*/ 614680 h 786291"/>
                    <a:gd name="connsiteX14" fmla="*/ 2181000 w 2181000"/>
                    <a:gd name="connsiteY14" fmla="*/ 786291 h 786291"/>
                    <a:gd name="connsiteX15" fmla="*/ 2106930 w 2181000"/>
                    <a:gd name="connsiteY15" fmla="*/ 600075 h 786291"/>
                    <a:gd name="connsiteX16" fmla="*/ 2032635 w 2181000"/>
                    <a:gd name="connsiteY16" fmla="*/ 527685 h 786291"/>
                    <a:gd name="connsiteX17" fmla="*/ 1929765 w 2181000"/>
                    <a:gd name="connsiteY17" fmla="*/ 455295 h 786291"/>
                    <a:gd name="connsiteX18" fmla="*/ 1832610 w 2181000"/>
                    <a:gd name="connsiteY18" fmla="*/ 386715 h 786291"/>
                    <a:gd name="connsiteX19" fmla="*/ 1695450 w 2181000"/>
                    <a:gd name="connsiteY19" fmla="*/ 306705 h 786291"/>
                    <a:gd name="connsiteX20" fmla="*/ 1556385 w 2181000"/>
                    <a:gd name="connsiteY20" fmla="*/ 252095 h 786291"/>
                    <a:gd name="connsiteX21" fmla="*/ 1436370 w 2181000"/>
                    <a:gd name="connsiteY21" fmla="*/ 211455 h 786291"/>
                    <a:gd name="connsiteX22" fmla="*/ 1249680 w 2181000"/>
                    <a:gd name="connsiteY22" fmla="*/ 161925 h 786291"/>
                    <a:gd name="connsiteX23" fmla="*/ 1137285 w 2181000"/>
                    <a:gd name="connsiteY23" fmla="*/ 131445 h 786291"/>
                    <a:gd name="connsiteX24" fmla="*/ 965835 w 2181000"/>
                    <a:gd name="connsiteY24" fmla="*/ 102870 h 786291"/>
                    <a:gd name="connsiteX25" fmla="*/ 821055 w 2181000"/>
                    <a:gd name="connsiteY25" fmla="*/ 76200 h 786291"/>
                    <a:gd name="connsiteX26" fmla="*/ 641985 w 2181000"/>
                    <a:gd name="connsiteY26" fmla="*/ 49530 h 786291"/>
                    <a:gd name="connsiteX27" fmla="*/ 489585 w 2181000"/>
                    <a:gd name="connsiteY27" fmla="*/ 31750 h 786291"/>
                    <a:gd name="connsiteX28" fmla="*/ 345440 w 2181000"/>
                    <a:gd name="connsiteY28" fmla="*/ 19050 h 786291"/>
                    <a:gd name="connsiteX29" fmla="*/ 186690 w 2181000"/>
                    <a:gd name="connsiteY29" fmla="*/ 5715 h 786291"/>
                    <a:gd name="connsiteX30" fmla="*/ 0 w 2181000"/>
                    <a:gd name="connsiteY30"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199390 h 786291"/>
                    <a:gd name="connsiteX7" fmla="*/ 1346835 w 2181000"/>
                    <a:gd name="connsiteY7" fmla="*/ 239395 h 786291"/>
                    <a:gd name="connsiteX8" fmla="*/ 1500505 w 2181000"/>
                    <a:gd name="connsiteY8" fmla="*/ 284480 h 786291"/>
                    <a:gd name="connsiteX9" fmla="*/ 1651635 w 2181000"/>
                    <a:gd name="connsiteY9" fmla="*/ 342900 h 786291"/>
                    <a:gd name="connsiteX10" fmla="*/ 1768475 w 2181000"/>
                    <a:gd name="connsiteY10" fmla="*/ 406400 h 786291"/>
                    <a:gd name="connsiteX11" fmla="*/ 1884045 w 2181000"/>
                    <a:gd name="connsiteY11" fmla="*/ 475615 h 786291"/>
                    <a:gd name="connsiteX12" fmla="*/ 2004695 w 2181000"/>
                    <a:gd name="connsiteY12" fmla="*/ 562610 h 786291"/>
                    <a:gd name="connsiteX13" fmla="*/ 2068830 w 2181000"/>
                    <a:gd name="connsiteY13" fmla="*/ 614680 h 786291"/>
                    <a:gd name="connsiteX14" fmla="*/ 2181000 w 2181000"/>
                    <a:gd name="connsiteY14" fmla="*/ 786291 h 786291"/>
                    <a:gd name="connsiteX15" fmla="*/ 2134752 w 2181000"/>
                    <a:gd name="connsiteY15" fmla="*/ 674552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199390 h 786291"/>
                    <a:gd name="connsiteX7" fmla="*/ 1346835 w 2181000"/>
                    <a:gd name="connsiteY7" fmla="*/ 239395 h 786291"/>
                    <a:gd name="connsiteX8" fmla="*/ 1500505 w 2181000"/>
                    <a:gd name="connsiteY8" fmla="*/ 284480 h 786291"/>
                    <a:gd name="connsiteX9" fmla="*/ 1651635 w 2181000"/>
                    <a:gd name="connsiteY9" fmla="*/ 342900 h 786291"/>
                    <a:gd name="connsiteX10" fmla="*/ 1768475 w 2181000"/>
                    <a:gd name="connsiteY10" fmla="*/ 406400 h 786291"/>
                    <a:gd name="connsiteX11" fmla="*/ 1884045 w 2181000"/>
                    <a:gd name="connsiteY11" fmla="*/ 475615 h 786291"/>
                    <a:gd name="connsiteX12" fmla="*/ 2004695 w 2181000"/>
                    <a:gd name="connsiteY12" fmla="*/ 562610 h 786291"/>
                    <a:gd name="connsiteX13" fmla="*/ 2068830 w 2181000"/>
                    <a:gd name="connsiteY13" fmla="*/ 614680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199390 h 786291"/>
                    <a:gd name="connsiteX7" fmla="*/ 1346835 w 2181000"/>
                    <a:gd name="connsiteY7" fmla="*/ 239395 h 786291"/>
                    <a:gd name="connsiteX8" fmla="*/ 1500505 w 2181000"/>
                    <a:gd name="connsiteY8" fmla="*/ 284480 h 786291"/>
                    <a:gd name="connsiteX9" fmla="*/ 1651635 w 2181000"/>
                    <a:gd name="connsiteY9" fmla="*/ 342900 h 786291"/>
                    <a:gd name="connsiteX10" fmla="*/ 1768475 w 2181000"/>
                    <a:gd name="connsiteY10" fmla="*/ 406400 h 786291"/>
                    <a:gd name="connsiteX11" fmla="*/ 1884045 w 2181000"/>
                    <a:gd name="connsiteY11" fmla="*/ 475615 h 786291"/>
                    <a:gd name="connsiteX12" fmla="*/ 2004695 w 2181000"/>
                    <a:gd name="connsiteY12" fmla="*/ 562610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199390 h 786291"/>
                    <a:gd name="connsiteX7" fmla="*/ 1346835 w 2181000"/>
                    <a:gd name="connsiteY7" fmla="*/ 239395 h 786291"/>
                    <a:gd name="connsiteX8" fmla="*/ 1500505 w 2181000"/>
                    <a:gd name="connsiteY8" fmla="*/ 284480 h 786291"/>
                    <a:gd name="connsiteX9" fmla="*/ 1651635 w 2181000"/>
                    <a:gd name="connsiteY9" fmla="*/ 342900 h 786291"/>
                    <a:gd name="connsiteX10" fmla="*/ 1768475 w 2181000"/>
                    <a:gd name="connsiteY10" fmla="*/ 406400 h 786291"/>
                    <a:gd name="connsiteX11" fmla="*/ 1884045 w 2181000"/>
                    <a:gd name="connsiteY11" fmla="*/ 4756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199390 h 786291"/>
                    <a:gd name="connsiteX7" fmla="*/ 1346835 w 2181000"/>
                    <a:gd name="connsiteY7" fmla="*/ 239395 h 786291"/>
                    <a:gd name="connsiteX8" fmla="*/ 1500505 w 2181000"/>
                    <a:gd name="connsiteY8" fmla="*/ 284480 h 786291"/>
                    <a:gd name="connsiteX9" fmla="*/ 1651635 w 2181000"/>
                    <a:gd name="connsiteY9" fmla="*/ 342900 h 786291"/>
                    <a:gd name="connsiteX10" fmla="*/ 1768475 w 2181000"/>
                    <a:gd name="connsiteY10" fmla="*/ 406400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199390 h 786291"/>
                    <a:gd name="connsiteX7" fmla="*/ 1346835 w 2181000"/>
                    <a:gd name="connsiteY7" fmla="*/ 239395 h 786291"/>
                    <a:gd name="connsiteX8" fmla="*/ 1500505 w 2181000"/>
                    <a:gd name="connsiteY8" fmla="*/ 284480 h 786291"/>
                    <a:gd name="connsiteX9" fmla="*/ 1651635 w 2181000"/>
                    <a:gd name="connsiteY9" fmla="*/ 342900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199390 h 786291"/>
                    <a:gd name="connsiteX7" fmla="*/ 1346835 w 2181000"/>
                    <a:gd name="connsiteY7" fmla="*/ 239395 h 786291"/>
                    <a:gd name="connsiteX8" fmla="*/ 1500505 w 2181000"/>
                    <a:gd name="connsiteY8" fmla="*/ 284480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199390 h 786291"/>
                    <a:gd name="connsiteX7" fmla="*/ 1346835 w 2181000"/>
                    <a:gd name="connsiteY7" fmla="*/ 239395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199390 h 786291"/>
                    <a:gd name="connsiteX7" fmla="*/ 1346835 w 2181000"/>
                    <a:gd name="connsiteY7" fmla="*/ 251295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209968 h 786291"/>
                    <a:gd name="connsiteX7" fmla="*/ 1346835 w 2181000"/>
                    <a:gd name="connsiteY7" fmla="*/ 251295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209968 h 786291"/>
                    <a:gd name="connsiteX7" fmla="*/ 1346835 w 2181000"/>
                    <a:gd name="connsiteY7" fmla="*/ 246006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65100 h 786291"/>
                    <a:gd name="connsiteX6" fmla="*/ 1182370 w 2181000"/>
                    <a:gd name="connsiteY6" fmla="*/ 202034 h 786291"/>
                    <a:gd name="connsiteX7" fmla="*/ 1346835 w 2181000"/>
                    <a:gd name="connsiteY7" fmla="*/ 246006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24460 h 786291"/>
                    <a:gd name="connsiteX5" fmla="*/ 1010285 w 2181000"/>
                    <a:gd name="connsiteY5" fmla="*/ 170389 h 786291"/>
                    <a:gd name="connsiteX6" fmla="*/ 1182370 w 2181000"/>
                    <a:gd name="connsiteY6" fmla="*/ 202034 h 786291"/>
                    <a:gd name="connsiteX7" fmla="*/ 1346835 w 2181000"/>
                    <a:gd name="connsiteY7" fmla="*/ 246006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5155 w 2181000"/>
                    <a:gd name="connsiteY3" fmla="*/ 95885 h 786291"/>
                    <a:gd name="connsiteX4" fmla="*/ 792480 w 2181000"/>
                    <a:gd name="connsiteY4" fmla="*/ 133716 h 786291"/>
                    <a:gd name="connsiteX5" fmla="*/ 1010285 w 2181000"/>
                    <a:gd name="connsiteY5" fmla="*/ 170389 h 786291"/>
                    <a:gd name="connsiteX6" fmla="*/ 1182370 w 2181000"/>
                    <a:gd name="connsiteY6" fmla="*/ 202034 h 786291"/>
                    <a:gd name="connsiteX7" fmla="*/ 1346835 w 2181000"/>
                    <a:gd name="connsiteY7" fmla="*/ 246006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8145 w 2181000"/>
                    <a:gd name="connsiteY2" fmla="*/ 63500 h 786291"/>
                    <a:gd name="connsiteX3" fmla="*/ 607799 w 2181000"/>
                    <a:gd name="connsiteY3" fmla="*/ 103819 h 786291"/>
                    <a:gd name="connsiteX4" fmla="*/ 792480 w 2181000"/>
                    <a:gd name="connsiteY4" fmla="*/ 133716 h 786291"/>
                    <a:gd name="connsiteX5" fmla="*/ 1010285 w 2181000"/>
                    <a:gd name="connsiteY5" fmla="*/ 170389 h 786291"/>
                    <a:gd name="connsiteX6" fmla="*/ 1182370 w 2181000"/>
                    <a:gd name="connsiteY6" fmla="*/ 202034 h 786291"/>
                    <a:gd name="connsiteX7" fmla="*/ 1346835 w 2181000"/>
                    <a:gd name="connsiteY7" fmla="*/ 246006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5500 w 2181000"/>
                    <a:gd name="connsiteY2" fmla="*/ 63500 h 786291"/>
                    <a:gd name="connsiteX3" fmla="*/ 607799 w 2181000"/>
                    <a:gd name="connsiteY3" fmla="*/ 103819 h 786291"/>
                    <a:gd name="connsiteX4" fmla="*/ 792480 w 2181000"/>
                    <a:gd name="connsiteY4" fmla="*/ 133716 h 786291"/>
                    <a:gd name="connsiteX5" fmla="*/ 1010285 w 2181000"/>
                    <a:gd name="connsiteY5" fmla="*/ 170389 h 786291"/>
                    <a:gd name="connsiteX6" fmla="*/ 1182370 w 2181000"/>
                    <a:gd name="connsiteY6" fmla="*/ 202034 h 786291"/>
                    <a:gd name="connsiteX7" fmla="*/ 1346835 w 2181000"/>
                    <a:gd name="connsiteY7" fmla="*/ 246006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5260 w 2181000"/>
                    <a:gd name="connsiteY1" fmla="*/ 25400 h 786291"/>
                    <a:gd name="connsiteX2" fmla="*/ 394178 w 2181000"/>
                    <a:gd name="connsiteY2" fmla="*/ 68789 h 786291"/>
                    <a:gd name="connsiteX3" fmla="*/ 607799 w 2181000"/>
                    <a:gd name="connsiteY3" fmla="*/ 103819 h 786291"/>
                    <a:gd name="connsiteX4" fmla="*/ 792480 w 2181000"/>
                    <a:gd name="connsiteY4" fmla="*/ 133716 h 786291"/>
                    <a:gd name="connsiteX5" fmla="*/ 1010285 w 2181000"/>
                    <a:gd name="connsiteY5" fmla="*/ 170389 h 786291"/>
                    <a:gd name="connsiteX6" fmla="*/ 1182370 w 2181000"/>
                    <a:gd name="connsiteY6" fmla="*/ 202034 h 786291"/>
                    <a:gd name="connsiteX7" fmla="*/ 1346835 w 2181000"/>
                    <a:gd name="connsiteY7" fmla="*/ 246006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181000"/>
                    <a:gd name="connsiteY0" fmla="*/ 0 h 786291"/>
                    <a:gd name="connsiteX1" fmla="*/ 177904 w 2181000"/>
                    <a:gd name="connsiteY1" fmla="*/ 37300 h 786291"/>
                    <a:gd name="connsiteX2" fmla="*/ 394178 w 2181000"/>
                    <a:gd name="connsiteY2" fmla="*/ 68789 h 786291"/>
                    <a:gd name="connsiteX3" fmla="*/ 607799 w 2181000"/>
                    <a:gd name="connsiteY3" fmla="*/ 103819 h 786291"/>
                    <a:gd name="connsiteX4" fmla="*/ 792480 w 2181000"/>
                    <a:gd name="connsiteY4" fmla="*/ 133716 h 786291"/>
                    <a:gd name="connsiteX5" fmla="*/ 1010285 w 2181000"/>
                    <a:gd name="connsiteY5" fmla="*/ 170389 h 786291"/>
                    <a:gd name="connsiteX6" fmla="*/ 1182370 w 2181000"/>
                    <a:gd name="connsiteY6" fmla="*/ 202034 h 786291"/>
                    <a:gd name="connsiteX7" fmla="*/ 1346835 w 2181000"/>
                    <a:gd name="connsiteY7" fmla="*/ 246006 h 786291"/>
                    <a:gd name="connsiteX8" fmla="*/ 1500505 w 2181000"/>
                    <a:gd name="connsiteY8" fmla="*/ 293735 h 786291"/>
                    <a:gd name="connsiteX9" fmla="*/ 1650313 w 2181000"/>
                    <a:gd name="connsiteY9" fmla="*/ 350834 h 786291"/>
                    <a:gd name="connsiteX10" fmla="*/ 1768475 w 2181000"/>
                    <a:gd name="connsiteY10" fmla="*/ 411689 h 786291"/>
                    <a:gd name="connsiteX11" fmla="*/ 1884045 w 2181000"/>
                    <a:gd name="connsiteY11" fmla="*/ 487515 h 786291"/>
                    <a:gd name="connsiteX12" fmla="*/ 2003373 w 2181000"/>
                    <a:gd name="connsiteY12" fmla="*/ 581121 h 786291"/>
                    <a:gd name="connsiteX13" fmla="*/ 2068830 w 2181000"/>
                    <a:gd name="connsiteY13" fmla="*/ 630547 h 786291"/>
                    <a:gd name="connsiteX14" fmla="*/ 2181000 w 2181000"/>
                    <a:gd name="connsiteY14" fmla="*/ 786291 h 786291"/>
                    <a:gd name="connsiteX15" fmla="*/ 2163842 w 2181000"/>
                    <a:gd name="connsiteY15" fmla="*/ 697030 h 786291"/>
                    <a:gd name="connsiteX16" fmla="*/ 2106930 w 2181000"/>
                    <a:gd name="connsiteY16" fmla="*/ 600075 h 786291"/>
                    <a:gd name="connsiteX17" fmla="*/ 2032635 w 2181000"/>
                    <a:gd name="connsiteY17" fmla="*/ 527685 h 786291"/>
                    <a:gd name="connsiteX18" fmla="*/ 1929765 w 2181000"/>
                    <a:gd name="connsiteY18" fmla="*/ 455295 h 786291"/>
                    <a:gd name="connsiteX19" fmla="*/ 1832610 w 2181000"/>
                    <a:gd name="connsiteY19" fmla="*/ 386715 h 786291"/>
                    <a:gd name="connsiteX20" fmla="*/ 1695450 w 2181000"/>
                    <a:gd name="connsiteY20" fmla="*/ 306705 h 786291"/>
                    <a:gd name="connsiteX21" fmla="*/ 1556385 w 2181000"/>
                    <a:gd name="connsiteY21" fmla="*/ 252095 h 786291"/>
                    <a:gd name="connsiteX22" fmla="*/ 1436370 w 2181000"/>
                    <a:gd name="connsiteY22" fmla="*/ 211455 h 786291"/>
                    <a:gd name="connsiteX23" fmla="*/ 1249680 w 2181000"/>
                    <a:gd name="connsiteY23" fmla="*/ 161925 h 786291"/>
                    <a:gd name="connsiteX24" fmla="*/ 1137285 w 2181000"/>
                    <a:gd name="connsiteY24" fmla="*/ 131445 h 786291"/>
                    <a:gd name="connsiteX25" fmla="*/ 965835 w 2181000"/>
                    <a:gd name="connsiteY25" fmla="*/ 102870 h 786291"/>
                    <a:gd name="connsiteX26" fmla="*/ 821055 w 2181000"/>
                    <a:gd name="connsiteY26" fmla="*/ 76200 h 786291"/>
                    <a:gd name="connsiteX27" fmla="*/ 641985 w 2181000"/>
                    <a:gd name="connsiteY27" fmla="*/ 49530 h 786291"/>
                    <a:gd name="connsiteX28" fmla="*/ 489585 w 2181000"/>
                    <a:gd name="connsiteY28" fmla="*/ 31750 h 786291"/>
                    <a:gd name="connsiteX29" fmla="*/ 345440 w 2181000"/>
                    <a:gd name="connsiteY29" fmla="*/ 19050 h 786291"/>
                    <a:gd name="connsiteX30" fmla="*/ 186690 w 2181000"/>
                    <a:gd name="connsiteY30" fmla="*/ 5715 h 786291"/>
                    <a:gd name="connsiteX31" fmla="*/ 0 w 2181000"/>
                    <a:gd name="connsiteY31" fmla="*/ 0 h 786291"/>
                    <a:gd name="connsiteX0" fmla="*/ 0 w 2204801"/>
                    <a:gd name="connsiteY0" fmla="*/ 0 h 786291"/>
                    <a:gd name="connsiteX1" fmla="*/ 201705 w 2204801"/>
                    <a:gd name="connsiteY1" fmla="*/ 37300 h 786291"/>
                    <a:gd name="connsiteX2" fmla="*/ 417979 w 2204801"/>
                    <a:gd name="connsiteY2" fmla="*/ 68789 h 786291"/>
                    <a:gd name="connsiteX3" fmla="*/ 631600 w 2204801"/>
                    <a:gd name="connsiteY3" fmla="*/ 103819 h 786291"/>
                    <a:gd name="connsiteX4" fmla="*/ 816281 w 2204801"/>
                    <a:gd name="connsiteY4" fmla="*/ 133716 h 786291"/>
                    <a:gd name="connsiteX5" fmla="*/ 1034086 w 2204801"/>
                    <a:gd name="connsiteY5" fmla="*/ 170389 h 786291"/>
                    <a:gd name="connsiteX6" fmla="*/ 1206171 w 2204801"/>
                    <a:gd name="connsiteY6" fmla="*/ 202034 h 786291"/>
                    <a:gd name="connsiteX7" fmla="*/ 1370636 w 2204801"/>
                    <a:gd name="connsiteY7" fmla="*/ 246006 h 786291"/>
                    <a:gd name="connsiteX8" fmla="*/ 1524306 w 2204801"/>
                    <a:gd name="connsiteY8" fmla="*/ 293735 h 786291"/>
                    <a:gd name="connsiteX9" fmla="*/ 1674114 w 2204801"/>
                    <a:gd name="connsiteY9" fmla="*/ 350834 h 786291"/>
                    <a:gd name="connsiteX10" fmla="*/ 1792276 w 2204801"/>
                    <a:gd name="connsiteY10" fmla="*/ 411689 h 786291"/>
                    <a:gd name="connsiteX11" fmla="*/ 1907846 w 2204801"/>
                    <a:gd name="connsiteY11" fmla="*/ 487515 h 786291"/>
                    <a:gd name="connsiteX12" fmla="*/ 2027174 w 2204801"/>
                    <a:gd name="connsiteY12" fmla="*/ 581121 h 786291"/>
                    <a:gd name="connsiteX13" fmla="*/ 2092631 w 2204801"/>
                    <a:gd name="connsiteY13" fmla="*/ 630547 h 786291"/>
                    <a:gd name="connsiteX14" fmla="*/ 2204801 w 2204801"/>
                    <a:gd name="connsiteY14" fmla="*/ 786291 h 786291"/>
                    <a:gd name="connsiteX15" fmla="*/ 2187643 w 2204801"/>
                    <a:gd name="connsiteY15" fmla="*/ 697030 h 786291"/>
                    <a:gd name="connsiteX16" fmla="*/ 2130731 w 2204801"/>
                    <a:gd name="connsiteY16" fmla="*/ 600075 h 786291"/>
                    <a:gd name="connsiteX17" fmla="*/ 2056436 w 2204801"/>
                    <a:gd name="connsiteY17" fmla="*/ 527685 h 786291"/>
                    <a:gd name="connsiteX18" fmla="*/ 1953566 w 2204801"/>
                    <a:gd name="connsiteY18" fmla="*/ 455295 h 786291"/>
                    <a:gd name="connsiteX19" fmla="*/ 1856411 w 2204801"/>
                    <a:gd name="connsiteY19" fmla="*/ 386715 h 786291"/>
                    <a:gd name="connsiteX20" fmla="*/ 1719251 w 2204801"/>
                    <a:gd name="connsiteY20" fmla="*/ 306705 h 786291"/>
                    <a:gd name="connsiteX21" fmla="*/ 1580186 w 2204801"/>
                    <a:gd name="connsiteY21" fmla="*/ 252095 h 786291"/>
                    <a:gd name="connsiteX22" fmla="*/ 1460171 w 2204801"/>
                    <a:gd name="connsiteY22" fmla="*/ 211455 h 786291"/>
                    <a:gd name="connsiteX23" fmla="*/ 1273481 w 2204801"/>
                    <a:gd name="connsiteY23" fmla="*/ 161925 h 786291"/>
                    <a:gd name="connsiteX24" fmla="*/ 1161086 w 2204801"/>
                    <a:gd name="connsiteY24" fmla="*/ 131445 h 786291"/>
                    <a:gd name="connsiteX25" fmla="*/ 989636 w 2204801"/>
                    <a:gd name="connsiteY25" fmla="*/ 102870 h 786291"/>
                    <a:gd name="connsiteX26" fmla="*/ 844856 w 2204801"/>
                    <a:gd name="connsiteY26" fmla="*/ 76200 h 786291"/>
                    <a:gd name="connsiteX27" fmla="*/ 665786 w 2204801"/>
                    <a:gd name="connsiteY27" fmla="*/ 49530 h 786291"/>
                    <a:gd name="connsiteX28" fmla="*/ 513386 w 2204801"/>
                    <a:gd name="connsiteY28" fmla="*/ 31750 h 786291"/>
                    <a:gd name="connsiteX29" fmla="*/ 369241 w 2204801"/>
                    <a:gd name="connsiteY29" fmla="*/ 19050 h 786291"/>
                    <a:gd name="connsiteX30" fmla="*/ 210491 w 2204801"/>
                    <a:gd name="connsiteY30" fmla="*/ 5715 h 786291"/>
                    <a:gd name="connsiteX31" fmla="*/ 0 w 2204801"/>
                    <a:gd name="connsiteY31" fmla="*/ 0 h 786291"/>
                    <a:gd name="connsiteX0" fmla="*/ 0 w 2204801"/>
                    <a:gd name="connsiteY0" fmla="*/ 0 h 786291"/>
                    <a:gd name="connsiteX1" fmla="*/ 201705 w 2204801"/>
                    <a:gd name="connsiteY1" fmla="*/ 37300 h 786291"/>
                    <a:gd name="connsiteX2" fmla="*/ 417979 w 2204801"/>
                    <a:gd name="connsiteY2" fmla="*/ 68789 h 786291"/>
                    <a:gd name="connsiteX3" fmla="*/ 631600 w 2204801"/>
                    <a:gd name="connsiteY3" fmla="*/ 103819 h 786291"/>
                    <a:gd name="connsiteX4" fmla="*/ 816281 w 2204801"/>
                    <a:gd name="connsiteY4" fmla="*/ 133716 h 786291"/>
                    <a:gd name="connsiteX5" fmla="*/ 1034086 w 2204801"/>
                    <a:gd name="connsiteY5" fmla="*/ 170389 h 786291"/>
                    <a:gd name="connsiteX6" fmla="*/ 1206171 w 2204801"/>
                    <a:gd name="connsiteY6" fmla="*/ 202034 h 786291"/>
                    <a:gd name="connsiteX7" fmla="*/ 1374603 w 2204801"/>
                    <a:gd name="connsiteY7" fmla="*/ 249973 h 786291"/>
                    <a:gd name="connsiteX8" fmla="*/ 1524306 w 2204801"/>
                    <a:gd name="connsiteY8" fmla="*/ 293735 h 786291"/>
                    <a:gd name="connsiteX9" fmla="*/ 1674114 w 2204801"/>
                    <a:gd name="connsiteY9" fmla="*/ 350834 h 786291"/>
                    <a:gd name="connsiteX10" fmla="*/ 1792276 w 2204801"/>
                    <a:gd name="connsiteY10" fmla="*/ 411689 h 786291"/>
                    <a:gd name="connsiteX11" fmla="*/ 1907846 w 2204801"/>
                    <a:gd name="connsiteY11" fmla="*/ 487515 h 786291"/>
                    <a:gd name="connsiteX12" fmla="*/ 2027174 w 2204801"/>
                    <a:gd name="connsiteY12" fmla="*/ 581121 h 786291"/>
                    <a:gd name="connsiteX13" fmla="*/ 2092631 w 2204801"/>
                    <a:gd name="connsiteY13" fmla="*/ 630547 h 786291"/>
                    <a:gd name="connsiteX14" fmla="*/ 2204801 w 2204801"/>
                    <a:gd name="connsiteY14" fmla="*/ 786291 h 786291"/>
                    <a:gd name="connsiteX15" fmla="*/ 2187643 w 2204801"/>
                    <a:gd name="connsiteY15" fmla="*/ 697030 h 786291"/>
                    <a:gd name="connsiteX16" fmla="*/ 2130731 w 2204801"/>
                    <a:gd name="connsiteY16" fmla="*/ 600075 h 786291"/>
                    <a:gd name="connsiteX17" fmla="*/ 2056436 w 2204801"/>
                    <a:gd name="connsiteY17" fmla="*/ 527685 h 786291"/>
                    <a:gd name="connsiteX18" fmla="*/ 1953566 w 2204801"/>
                    <a:gd name="connsiteY18" fmla="*/ 455295 h 786291"/>
                    <a:gd name="connsiteX19" fmla="*/ 1856411 w 2204801"/>
                    <a:gd name="connsiteY19" fmla="*/ 386715 h 786291"/>
                    <a:gd name="connsiteX20" fmla="*/ 1719251 w 2204801"/>
                    <a:gd name="connsiteY20" fmla="*/ 306705 h 786291"/>
                    <a:gd name="connsiteX21" fmla="*/ 1580186 w 2204801"/>
                    <a:gd name="connsiteY21" fmla="*/ 252095 h 786291"/>
                    <a:gd name="connsiteX22" fmla="*/ 1460171 w 2204801"/>
                    <a:gd name="connsiteY22" fmla="*/ 211455 h 786291"/>
                    <a:gd name="connsiteX23" fmla="*/ 1273481 w 2204801"/>
                    <a:gd name="connsiteY23" fmla="*/ 161925 h 786291"/>
                    <a:gd name="connsiteX24" fmla="*/ 1161086 w 2204801"/>
                    <a:gd name="connsiteY24" fmla="*/ 131445 h 786291"/>
                    <a:gd name="connsiteX25" fmla="*/ 989636 w 2204801"/>
                    <a:gd name="connsiteY25" fmla="*/ 102870 h 786291"/>
                    <a:gd name="connsiteX26" fmla="*/ 844856 w 2204801"/>
                    <a:gd name="connsiteY26" fmla="*/ 76200 h 786291"/>
                    <a:gd name="connsiteX27" fmla="*/ 665786 w 2204801"/>
                    <a:gd name="connsiteY27" fmla="*/ 49530 h 786291"/>
                    <a:gd name="connsiteX28" fmla="*/ 513386 w 2204801"/>
                    <a:gd name="connsiteY28" fmla="*/ 31750 h 786291"/>
                    <a:gd name="connsiteX29" fmla="*/ 369241 w 2204801"/>
                    <a:gd name="connsiteY29" fmla="*/ 19050 h 786291"/>
                    <a:gd name="connsiteX30" fmla="*/ 210491 w 2204801"/>
                    <a:gd name="connsiteY30" fmla="*/ 5715 h 786291"/>
                    <a:gd name="connsiteX31" fmla="*/ 0 w 2204801"/>
                    <a:gd name="connsiteY31" fmla="*/ 0 h 786291"/>
                    <a:gd name="connsiteX0" fmla="*/ 0 w 2204801"/>
                    <a:gd name="connsiteY0" fmla="*/ 0 h 786291"/>
                    <a:gd name="connsiteX1" fmla="*/ 201705 w 2204801"/>
                    <a:gd name="connsiteY1" fmla="*/ 37300 h 786291"/>
                    <a:gd name="connsiteX2" fmla="*/ 417979 w 2204801"/>
                    <a:gd name="connsiteY2" fmla="*/ 68789 h 786291"/>
                    <a:gd name="connsiteX3" fmla="*/ 631600 w 2204801"/>
                    <a:gd name="connsiteY3" fmla="*/ 103819 h 786291"/>
                    <a:gd name="connsiteX4" fmla="*/ 816281 w 2204801"/>
                    <a:gd name="connsiteY4" fmla="*/ 133716 h 786291"/>
                    <a:gd name="connsiteX5" fmla="*/ 1034086 w 2204801"/>
                    <a:gd name="connsiteY5" fmla="*/ 170389 h 786291"/>
                    <a:gd name="connsiteX6" fmla="*/ 1206171 w 2204801"/>
                    <a:gd name="connsiteY6" fmla="*/ 202034 h 786291"/>
                    <a:gd name="connsiteX7" fmla="*/ 1374603 w 2204801"/>
                    <a:gd name="connsiteY7" fmla="*/ 249973 h 786291"/>
                    <a:gd name="connsiteX8" fmla="*/ 1525628 w 2204801"/>
                    <a:gd name="connsiteY8" fmla="*/ 302991 h 786291"/>
                    <a:gd name="connsiteX9" fmla="*/ 1674114 w 2204801"/>
                    <a:gd name="connsiteY9" fmla="*/ 350834 h 786291"/>
                    <a:gd name="connsiteX10" fmla="*/ 1792276 w 2204801"/>
                    <a:gd name="connsiteY10" fmla="*/ 411689 h 786291"/>
                    <a:gd name="connsiteX11" fmla="*/ 1907846 w 2204801"/>
                    <a:gd name="connsiteY11" fmla="*/ 487515 h 786291"/>
                    <a:gd name="connsiteX12" fmla="*/ 2027174 w 2204801"/>
                    <a:gd name="connsiteY12" fmla="*/ 581121 h 786291"/>
                    <a:gd name="connsiteX13" fmla="*/ 2092631 w 2204801"/>
                    <a:gd name="connsiteY13" fmla="*/ 630547 h 786291"/>
                    <a:gd name="connsiteX14" fmla="*/ 2204801 w 2204801"/>
                    <a:gd name="connsiteY14" fmla="*/ 786291 h 786291"/>
                    <a:gd name="connsiteX15" fmla="*/ 2187643 w 2204801"/>
                    <a:gd name="connsiteY15" fmla="*/ 697030 h 786291"/>
                    <a:gd name="connsiteX16" fmla="*/ 2130731 w 2204801"/>
                    <a:gd name="connsiteY16" fmla="*/ 600075 h 786291"/>
                    <a:gd name="connsiteX17" fmla="*/ 2056436 w 2204801"/>
                    <a:gd name="connsiteY17" fmla="*/ 527685 h 786291"/>
                    <a:gd name="connsiteX18" fmla="*/ 1953566 w 2204801"/>
                    <a:gd name="connsiteY18" fmla="*/ 455295 h 786291"/>
                    <a:gd name="connsiteX19" fmla="*/ 1856411 w 2204801"/>
                    <a:gd name="connsiteY19" fmla="*/ 386715 h 786291"/>
                    <a:gd name="connsiteX20" fmla="*/ 1719251 w 2204801"/>
                    <a:gd name="connsiteY20" fmla="*/ 306705 h 786291"/>
                    <a:gd name="connsiteX21" fmla="*/ 1580186 w 2204801"/>
                    <a:gd name="connsiteY21" fmla="*/ 252095 h 786291"/>
                    <a:gd name="connsiteX22" fmla="*/ 1460171 w 2204801"/>
                    <a:gd name="connsiteY22" fmla="*/ 211455 h 786291"/>
                    <a:gd name="connsiteX23" fmla="*/ 1273481 w 2204801"/>
                    <a:gd name="connsiteY23" fmla="*/ 161925 h 786291"/>
                    <a:gd name="connsiteX24" fmla="*/ 1161086 w 2204801"/>
                    <a:gd name="connsiteY24" fmla="*/ 131445 h 786291"/>
                    <a:gd name="connsiteX25" fmla="*/ 989636 w 2204801"/>
                    <a:gd name="connsiteY25" fmla="*/ 102870 h 786291"/>
                    <a:gd name="connsiteX26" fmla="*/ 844856 w 2204801"/>
                    <a:gd name="connsiteY26" fmla="*/ 76200 h 786291"/>
                    <a:gd name="connsiteX27" fmla="*/ 665786 w 2204801"/>
                    <a:gd name="connsiteY27" fmla="*/ 49530 h 786291"/>
                    <a:gd name="connsiteX28" fmla="*/ 513386 w 2204801"/>
                    <a:gd name="connsiteY28" fmla="*/ 31750 h 786291"/>
                    <a:gd name="connsiteX29" fmla="*/ 369241 w 2204801"/>
                    <a:gd name="connsiteY29" fmla="*/ 19050 h 786291"/>
                    <a:gd name="connsiteX30" fmla="*/ 210491 w 2204801"/>
                    <a:gd name="connsiteY30" fmla="*/ 5715 h 786291"/>
                    <a:gd name="connsiteX31" fmla="*/ 0 w 2204801"/>
                    <a:gd name="connsiteY31" fmla="*/ 0 h 786291"/>
                    <a:gd name="connsiteX0" fmla="*/ 0 w 2204801"/>
                    <a:gd name="connsiteY0" fmla="*/ 0 h 786291"/>
                    <a:gd name="connsiteX1" fmla="*/ 201705 w 2204801"/>
                    <a:gd name="connsiteY1" fmla="*/ 37300 h 786291"/>
                    <a:gd name="connsiteX2" fmla="*/ 417979 w 2204801"/>
                    <a:gd name="connsiteY2" fmla="*/ 68789 h 786291"/>
                    <a:gd name="connsiteX3" fmla="*/ 631600 w 2204801"/>
                    <a:gd name="connsiteY3" fmla="*/ 103819 h 786291"/>
                    <a:gd name="connsiteX4" fmla="*/ 816281 w 2204801"/>
                    <a:gd name="connsiteY4" fmla="*/ 133716 h 786291"/>
                    <a:gd name="connsiteX5" fmla="*/ 1034086 w 2204801"/>
                    <a:gd name="connsiteY5" fmla="*/ 170389 h 786291"/>
                    <a:gd name="connsiteX6" fmla="*/ 1206171 w 2204801"/>
                    <a:gd name="connsiteY6" fmla="*/ 202034 h 786291"/>
                    <a:gd name="connsiteX7" fmla="*/ 1374603 w 2204801"/>
                    <a:gd name="connsiteY7" fmla="*/ 249973 h 786291"/>
                    <a:gd name="connsiteX8" fmla="*/ 1525628 w 2204801"/>
                    <a:gd name="connsiteY8" fmla="*/ 302991 h 786291"/>
                    <a:gd name="connsiteX9" fmla="*/ 1674114 w 2204801"/>
                    <a:gd name="connsiteY9" fmla="*/ 362734 h 786291"/>
                    <a:gd name="connsiteX10" fmla="*/ 1792276 w 2204801"/>
                    <a:gd name="connsiteY10" fmla="*/ 411689 h 786291"/>
                    <a:gd name="connsiteX11" fmla="*/ 1907846 w 2204801"/>
                    <a:gd name="connsiteY11" fmla="*/ 487515 h 786291"/>
                    <a:gd name="connsiteX12" fmla="*/ 2027174 w 2204801"/>
                    <a:gd name="connsiteY12" fmla="*/ 581121 h 786291"/>
                    <a:gd name="connsiteX13" fmla="*/ 2092631 w 2204801"/>
                    <a:gd name="connsiteY13" fmla="*/ 630547 h 786291"/>
                    <a:gd name="connsiteX14" fmla="*/ 2204801 w 2204801"/>
                    <a:gd name="connsiteY14" fmla="*/ 786291 h 786291"/>
                    <a:gd name="connsiteX15" fmla="*/ 2187643 w 2204801"/>
                    <a:gd name="connsiteY15" fmla="*/ 697030 h 786291"/>
                    <a:gd name="connsiteX16" fmla="*/ 2130731 w 2204801"/>
                    <a:gd name="connsiteY16" fmla="*/ 600075 h 786291"/>
                    <a:gd name="connsiteX17" fmla="*/ 2056436 w 2204801"/>
                    <a:gd name="connsiteY17" fmla="*/ 527685 h 786291"/>
                    <a:gd name="connsiteX18" fmla="*/ 1953566 w 2204801"/>
                    <a:gd name="connsiteY18" fmla="*/ 455295 h 786291"/>
                    <a:gd name="connsiteX19" fmla="*/ 1856411 w 2204801"/>
                    <a:gd name="connsiteY19" fmla="*/ 386715 h 786291"/>
                    <a:gd name="connsiteX20" fmla="*/ 1719251 w 2204801"/>
                    <a:gd name="connsiteY20" fmla="*/ 306705 h 786291"/>
                    <a:gd name="connsiteX21" fmla="*/ 1580186 w 2204801"/>
                    <a:gd name="connsiteY21" fmla="*/ 252095 h 786291"/>
                    <a:gd name="connsiteX22" fmla="*/ 1460171 w 2204801"/>
                    <a:gd name="connsiteY22" fmla="*/ 211455 h 786291"/>
                    <a:gd name="connsiteX23" fmla="*/ 1273481 w 2204801"/>
                    <a:gd name="connsiteY23" fmla="*/ 161925 h 786291"/>
                    <a:gd name="connsiteX24" fmla="*/ 1161086 w 2204801"/>
                    <a:gd name="connsiteY24" fmla="*/ 131445 h 786291"/>
                    <a:gd name="connsiteX25" fmla="*/ 989636 w 2204801"/>
                    <a:gd name="connsiteY25" fmla="*/ 102870 h 786291"/>
                    <a:gd name="connsiteX26" fmla="*/ 844856 w 2204801"/>
                    <a:gd name="connsiteY26" fmla="*/ 76200 h 786291"/>
                    <a:gd name="connsiteX27" fmla="*/ 665786 w 2204801"/>
                    <a:gd name="connsiteY27" fmla="*/ 49530 h 786291"/>
                    <a:gd name="connsiteX28" fmla="*/ 513386 w 2204801"/>
                    <a:gd name="connsiteY28" fmla="*/ 31750 h 786291"/>
                    <a:gd name="connsiteX29" fmla="*/ 369241 w 2204801"/>
                    <a:gd name="connsiteY29" fmla="*/ 19050 h 786291"/>
                    <a:gd name="connsiteX30" fmla="*/ 210491 w 2204801"/>
                    <a:gd name="connsiteY30" fmla="*/ 5715 h 786291"/>
                    <a:gd name="connsiteX31" fmla="*/ 0 w 2204801"/>
                    <a:gd name="connsiteY31" fmla="*/ 0 h 786291"/>
                    <a:gd name="connsiteX0" fmla="*/ 0 w 2204801"/>
                    <a:gd name="connsiteY0" fmla="*/ 0 h 786291"/>
                    <a:gd name="connsiteX1" fmla="*/ 201705 w 2204801"/>
                    <a:gd name="connsiteY1" fmla="*/ 37300 h 786291"/>
                    <a:gd name="connsiteX2" fmla="*/ 417979 w 2204801"/>
                    <a:gd name="connsiteY2" fmla="*/ 68789 h 786291"/>
                    <a:gd name="connsiteX3" fmla="*/ 631600 w 2204801"/>
                    <a:gd name="connsiteY3" fmla="*/ 103819 h 786291"/>
                    <a:gd name="connsiteX4" fmla="*/ 816281 w 2204801"/>
                    <a:gd name="connsiteY4" fmla="*/ 133716 h 786291"/>
                    <a:gd name="connsiteX5" fmla="*/ 1034086 w 2204801"/>
                    <a:gd name="connsiteY5" fmla="*/ 170389 h 786291"/>
                    <a:gd name="connsiteX6" fmla="*/ 1206171 w 2204801"/>
                    <a:gd name="connsiteY6" fmla="*/ 202034 h 786291"/>
                    <a:gd name="connsiteX7" fmla="*/ 1374603 w 2204801"/>
                    <a:gd name="connsiteY7" fmla="*/ 249973 h 786291"/>
                    <a:gd name="connsiteX8" fmla="*/ 1525628 w 2204801"/>
                    <a:gd name="connsiteY8" fmla="*/ 302991 h 786291"/>
                    <a:gd name="connsiteX9" fmla="*/ 1674114 w 2204801"/>
                    <a:gd name="connsiteY9" fmla="*/ 362734 h 786291"/>
                    <a:gd name="connsiteX10" fmla="*/ 1789632 w 2204801"/>
                    <a:gd name="connsiteY10" fmla="*/ 419623 h 786291"/>
                    <a:gd name="connsiteX11" fmla="*/ 1907846 w 2204801"/>
                    <a:gd name="connsiteY11" fmla="*/ 487515 h 786291"/>
                    <a:gd name="connsiteX12" fmla="*/ 2027174 w 2204801"/>
                    <a:gd name="connsiteY12" fmla="*/ 581121 h 786291"/>
                    <a:gd name="connsiteX13" fmla="*/ 2092631 w 2204801"/>
                    <a:gd name="connsiteY13" fmla="*/ 630547 h 786291"/>
                    <a:gd name="connsiteX14" fmla="*/ 2204801 w 2204801"/>
                    <a:gd name="connsiteY14" fmla="*/ 786291 h 786291"/>
                    <a:gd name="connsiteX15" fmla="*/ 2187643 w 2204801"/>
                    <a:gd name="connsiteY15" fmla="*/ 697030 h 786291"/>
                    <a:gd name="connsiteX16" fmla="*/ 2130731 w 2204801"/>
                    <a:gd name="connsiteY16" fmla="*/ 600075 h 786291"/>
                    <a:gd name="connsiteX17" fmla="*/ 2056436 w 2204801"/>
                    <a:gd name="connsiteY17" fmla="*/ 527685 h 786291"/>
                    <a:gd name="connsiteX18" fmla="*/ 1953566 w 2204801"/>
                    <a:gd name="connsiteY18" fmla="*/ 455295 h 786291"/>
                    <a:gd name="connsiteX19" fmla="*/ 1856411 w 2204801"/>
                    <a:gd name="connsiteY19" fmla="*/ 386715 h 786291"/>
                    <a:gd name="connsiteX20" fmla="*/ 1719251 w 2204801"/>
                    <a:gd name="connsiteY20" fmla="*/ 306705 h 786291"/>
                    <a:gd name="connsiteX21" fmla="*/ 1580186 w 2204801"/>
                    <a:gd name="connsiteY21" fmla="*/ 252095 h 786291"/>
                    <a:gd name="connsiteX22" fmla="*/ 1460171 w 2204801"/>
                    <a:gd name="connsiteY22" fmla="*/ 211455 h 786291"/>
                    <a:gd name="connsiteX23" fmla="*/ 1273481 w 2204801"/>
                    <a:gd name="connsiteY23" fmla="*/ 161925 h 786291"/>
                    <a:gd name="connsiteX24" fmla="*/ 1161086 w 2204801"/>
                    <a:gd name="connsiteY24" fmla="*/ 131445 h 786291"/>
                    <a:gd name="connsiteX25" fmla="*/ 989636 w 2204801"/>
                    <a:gd name="connsiteY25" fmla="*/ 102870 h 786291"/>
                    <a:gd name="connsiteX26" fmla="*/ 844856 w 2204801"/>
                    <a:gd name="connsiteY26" fmla="*/ 76200 h 786291"/>
                    <a:gd name="connsiteX27" fmla="*/ 665786 w 2204801"/>
                    <a:gd name="connsiteY27" fmla="*/ 49530 h 786291"/>
                    <a:gd name="connsiteX28" fmla="*/ 513386 w 2204801"/>
                    <a:gd name="connsiteY28" fmla="*/ 31750 h 786291"/>
                    <a:gd name="connsiteX29" fmla="*/ 369241 w 2204801"/>
                    <a:gd name="connsiteY29" fmla="*/ 19050 h 786291"/>
                    <a:gd name="connsiteX30" fmla="*/ 210491 w 2204801"/>
                    <a:gd name="connsiteY30" fmla="*/ 5715 h 786291"/>
                    <a:gd name="connsiteX31" fmla="*/ 0 w 2204801"/>
                    <a:gd name="connsiteY31" fmla="*/ 0 h 786291"/>
                    <a:gd name="connsiteX0" fmla="*/ 0 w 2204801"/>
                    <a:gd name="connsiteY0" fmla="*/ 0 h 786291"/>
                    <a:gd name="connsiteX1" fmla="*/ 201705 w 2204801"/>
                    <a:gd name="connsiteY1" fmla="*/ 37300 h 786291"/>
                    <a:gd name="connsiteX2" fmla="*/ 417979 w 2204801"/>
                    <a:gd name="connsiteY2" fmla="*/ 68789 h 786291"/>
                    <a:gd name="connsiteX3" fmla="*/ 631600 w 2204801"/>
                    <a:gd name="connsiteY3" fmla="*/ 103819 h 786291"/>
                    <a:gd name="connsiteX4" fmla="*/ 816281 w 2204801"/>
                    <a:gd name="connsiteY4" fmla="*/ 133716 h 786291"/>
                    <a:gd name="connsiteX5" fmla="*/ 1034086 w 2204801"/>
                    <a:gd name="connsiteY5" fmla="*/ 170389 h 786291"/>
                    <a:gd name="connsiteX6" fmla="*/ 1206171 w 2204801"/>
                    <a:gd name="connsiteY6" fmla="*/ 202034 h 786291"/>
                    <a:gd name="connsiteX7" fmla="*/ 1374603 w 2204801"/>
                    <a:gd name="connsiteY7" fmla="*/ 249973 h 786291"/>
                    <a:gd name="connsiteX8" fmla="*/ 1525628 w 2204801"/>
                    <a:gd name="connsiteY8" fmla="*/ 302991 h 786291"/>
                    <a:gd name="connsiteX9" fmla="*/ 1674114 w 2204801"/>
                    <a:gd name="connsiteY9" fmla="*/ 362734 h 786291"/>
                    <a:gd name="connsiteX10" fmla="*/ 1789632 w 2204801"/>
                    <a:gd name="connsiteY10" fmla="*/ 419623 h 786291"/>
                    <a:gd name="connsiteX11" fmla="*/ 1907846 w 2204801"/>
                    <a:gd name="connsiteY11" fmla="*/ 487515 h 786291"/>
                    <a:gd name="connsiteX12" fmla="*/ 2027174 w 2204801"/>
                    <a:gd name="connsiteY12" fmla="*/ 581121 h 786291"/>
                    <a:gd name="connsiteX13" fmla="*/ 2093953 w 2204801"/>
                    <a:gd name="connsiteY13" fmla="*/ 643770 h 786291"/>
                    <a:gd name="connsiteX14" fmla="*/ 2204801 w 2204801"/>
                    <a:gd name="connsiteY14" fmla="*/ 786291 h 786291"/>
                    <a:gd name="connsiteX15" fmla="*/ 2187643 w 2204801"/>
                    <a:gd name="connsiteY15" fmla="*/ 697030 h 786291"/>
                    <a:gd name="connsiteX16" fmla="*/ 2130731 w 2204801"/>
                    <a:gd name="connsiteY16" fmla="*/ 600075 h 786291"/>
                    <a:gd name="connsiteX17" fmla="*/ 2056436 w 2204801"/>
                    <a:gd name="connsiteY17" fmla="*/ 527685 h 786291"/>
                    <a:gd name="connsiteX18" fmla="*/ 1953566 w 2204801"/>
                    <a:gd name="connsiteY18" fmla="*/ 455295 h 786291"/>
                    <a:gd name="connsiteX19" fmla="*/ 1856411 w 2204801"/>
                    <a:gd name="connsiteY19" fmla="*/ 386715 h 786291"/>
                    <a:gd name="connsiteX20" fmla="*/ 1719251 w 2204801"/>
                    <a:gd name="connsiteY20" fmla="*/ 306705 h 786291"/>
                    <a:gd name="connsiteX21" fmla="*/ 1580186 w 2204801"/>
                    <a:gd name="connsiteY21" fmla="*/ 252095 h 786291"/>
                    <a:gd name="connsiteX22" fmla="*/ 1460171 w 2204801"/>
                    <a:gd name="connsiteY22" fmla="*/ 211455 h 786291"/>
                    <a:gd name="connsiteX23" fmla="*/ 1273481 w 2204801"/>
                    <a:gd name="connsiteY23" fmla="*/ 161925 h 786291"/>
                    <a:gd name="connsiteX24" fmla="*/ 1161086 w 2204801"/>
                    <a:gd name="connsiteY24" fmla="*/ 131445 h 786291"/>
                    <a:gd name="connsiteX25" fmla="*/ 989636 w 2204801"/>
                    <a:gd name="connsiteY25" fmla="*/ 102870 h 786291"/>
                    <a:gd name="connsiteX26" fmla="*/ 844856 w 2204801"/>
                    <a:gd name="connsiteY26" fmla="*/ 76200 h 786291"/>
                    <a:gd name="connsiteX27" fmla="*/ 665786 w 2204801"/>
                    <a:gd name="connsiteY27" fmla="*/ 49530 h 786291"/>
                    <a:gd name="connsiteX28" fmla="*/ 513386 w 2204801"/>
                    <a:gd name="connsiteY28" fmla="*/ 31750 h 786291"/>
                    <a:gd name="connsiteX29" fmla="*/ 369241 w 2204801"/>
                    <a:gd name="connsiteY29" fmla="*/ 19050 h 786291"/>
                    <a:gd name="connsiteX30" fmla="*/ 210491 w 2204801"/>
                    <a:gd name="connsiteY30" fmla="*/ 5715 h 786291"/>
                    <a:gd name="connsiteX31" fmla="*/ 0 w 2204801"/>
                    <a:gd name="connsiteY31" fmla="*/ 0 h 786291"/>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203479 w 2203479"/>
                    <a:gd name="connsiteY14" fmla="*/ 810092 h 810092"/>
                    <a:gd name="connsiteX15" fmla="*/ 2187643 w 2203479"/>
                    <a:gd name="connsiteY15" fmla="*/ 697030 h 810092"/>
                    <a:gd name="connsiteX16" fmla="*/ 2130731 w 2203479"/>
                    <a:gd name="connsiteY16" fmla="*/ 600075 h 810092"/>
                    <a:gd name="connsiteX17" fmla="*/ 2056436 w 2203479"/>
                    <a:gd name="connsiteY17" fmla="*/ 527685 h 810092"/>
                    <a:gd name="connsiteX18" fmla="*/ 1953566 w 2203479"/>
                    <a:gd name="connsiteY18" fmla="*/ 455295 h 810092"/>
                    <a:gd name="connsiteX19" fmla="*/ 1856411 w 2203479"/>
                    <a:gd name="connsiteY19" fmla="*/ 386715 h 810092"/>
                    <a:gd name="connsiteX20" fmla="*/ 1719251 w 2203479"/>
                    <a:gd name="connsiteY20" fmla="*/ 306705 h 810092"/>
                    <a:gd name="connsiteX21" fmla="*/ 1580186 w 2203479"/>
                    <a:gd name="connsiteY21" fmla="*/ 252095 h 810092"/>
                    <a:gd name="connsiteX22" fmla="*/ 1460171 w 2203479"/>
                    <a:gd name="connsiteY22" fmla="*/ 211455 h 810092"/>
                    <a:gd name="connsiteX23" fmla="*/ 1273481 w 2203479"/>
                    <a:gd name="connsiteY23" fmla="*/ 161925 h 810092"/>
                    <a:gd name="connsiteX24" fmla="*/ 1161086 w 2203479"/>
                    <a:gd name="connsiteY24" fmla="*/ 131445 h 810092"/>
                    <a:gd name="connsiteX25" fmla="*/ 989636 w 2203479"/>
                    <a:gd name="connsiteY25" fmla="*/ 102870 h 810092"/>
                    <a:gd name="connsiteX26" fmla="*/ 844856 w 2203479"/>
                    <a:gd name="connsiteY26" fmla="*/ 76200 h 810092"/>
                    <a:gd name="connsiteX27" fmla="*/ 665786 w 2203479"/>
                    <a:gd name="connsiteY27" fmla="*/ 49530 h 810092"/>
                    <a:gd name="connsiteX28" fmla="*/ 513386 w 2203479"/>
                    <a:gd name="connsiteY28" fmla="*/ 31750 h 810092"/>
                    <a:gd name="connsiteX29" fmla="*/ 369241 w 2203479"/>
                    <a:gd name="connsiteY29" fmla="*/ 19050 h 810092"/>
                    <a:gd name="connsiteX30" fmla="*/ 210491 w 2203479"/>
                    <a:gd name="connsiteY30" fmla="*/ 5715 h 810092"/>
                    <a:gd name="connsiteX31" fmla="*/ 0 w 2203479"/>
                    <a:gd name="connsiteY31"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54586 w 2203479"/>
                    <a:gd name="connsiteY14" fmla="*/ 740665 h 810092"/>
                    <a:gd name="connsiteX15" fmla="*/ 2203479 w 2203479"/>
                    <a:gd name="connsiteY15" fmla="*/ 810092 h 810092"/>
                    <a:gd name="connsiteX16" fmla="*/ 2187643 w 2203479"/>
                    <a:gd name="connsiteY16" fmla="*/ 697030 h 810092"/>
                    <a:gd name="connsiteX17" fmla="*/ 2130731 w 2203479"/>
                    <a:gd name="connsiteY17" fmla="*/ 600075 h 810092"/>
                    <a:gd name="connsiteX18" fmla="*/ 2056436 w 2203479"/>
                    <a:gd name="connsiteY18" fmla="*/ 527685 h 810092"/>
                    <a:gd name="connsiteX19" fmla="*/ 1953566 w 2203479"/>
                    <a:gd name="connsiteY19" fmla="*/ 455295 h 810092"/>
                    <a:gd name="connsiteX20" fmla="*/ 1856411 w 2203479"/>
                    <a:gd name="connsiteY20" fmla="*/ 386715 h 810092"/>
                    <a:gd name="connsiteX21" fmla="*/ 1719251 w 2203479"/>
                    <a:gd name="connsiteY21" fmla="*/ 306705 h 810092"/>
                    <a:gd name="connsiteX22" fmla="*/ 1580186 w 2203479"/>
                    <a:gd name="connsiteY22" fmla="*/ 252095 h 810092"/>
                    <a:gd name="connsiteX23" fmla="*/ 1460171 w 2203479"/>
                    <a:gd name="connsiteY23" fmla="*/ 211455 h 810092"/>
                    <a:gd name="connsiteX24" fmla="*/ 1273481 w 2203479"/>
                    <a:gd name="connsiteY24" fmla="*/ 161925 h 810092"/>
                    <a:gd name="connsiteX25" fmla="*/ 1161086 w 2203479"/>
                    <a:gd name="connsiteY25" fmla="*/ 131445 h 810092"/>
                    <a:gd name="connsiteX26" fmla="*/ 989636 w 2203479"/>
                    <a:gd name="connsiteY26" fmla="*/ 102870 h 810092"/>
                    <a:gd name="connsiteX27" fmla="*/ 844856 w 2203479"/>
                    <a:gd name="connsiteY27" fmla="*/ 76200 h 810092"/>
                    <a:gd name="connsiteX28" fmla="*/ 665786 w 2203479"/>
                    <a:gd name="connsiteY28" fmla="*/ 49530 h 810092"/>
                    <a:gd name="connsiteX29" fmla="*/ 513386 w 2203479"/>
                    <a:gd name="connsiteY29" fmla="*/ 31750 h 810092"/>
                    <a:gd name="connsiteX30" fmla="*/ 369241 w 2203479"/>
                    <a:gd name="connsiteY30" fmla="*/ 19050 h 810092"/>
                    <a:gd name="connsiteX31" fmla="*/ 210491 w 2203479"/>
                    <a:gd name="connsiteY31" fmla="*/ 5715 h 810092"/>
                    <a:gd name="connsiteX32" fmla="*/ 0 w 2203479"/>
                    <a:gd name="connsiteY32"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187643 w 2203479"/>
                    <a:gd name="connsiteY16" fmla="*/ 697030 h 810092"/>
                    <a:gd name="connsiteX17" fmla="*/ 2130731 w 2203479"/>
                    <a:gd name="connsiteY17" fmla="*/ 600075 h 810092"/>
                    <a:gd name="connsiteX18" fmla="*/ 2056436 w 2203479"/>
                    <a:gd name="connsiteY18" fmla="*/ 527685 h 810092"/>
                    <a:gd name="connsiteX19" fmla="*/ 1953566 w 2203479"/>
                    <a:gd name="connsiteY19" fmla="*/ 455295 h 810092"/>
                    <a:gd name="connsiteX20" fmla="*/ 1856411 w 2203479"/>
                    <a:gd name="connsiteY20" fmla="*/ 386715 h 810092"/>
                    <a:gd name="connsiteX21" fmla="*/ 1719251 w 2203479"/>
                    <a:gd name="connsiteY21" fmla="*/ 306705 h 810092"/>
                    <a:gd name="connsiteX22" fmla="*/ 1580186 w 2203479"/>
                    <a:gd name="connsiteY22" fmla="*/ 252095 h 810092"/>
                    <a:gd name="connsiteX23" fmla="*/ 1460171 w 2203479"/>
                    <a:gd name="connsiteY23" fmla="*/ 211455 h 810092"/>
                    <a:gd name="connsiteX24" fmla="*/ 1273481 w 2203479"/>
                    <a:gd name="connsiteY24" fmla="*/ 161925 h 810092"/>
                    <a:gd name="connsiteX25" fmla="*/ 1161086 w 2203479"/>
                    <a:gd name="connsiteY25" fmla="*/ 131445 h 810092"/>
                    <a:gd name="connsiteX26" fmla="*/ 989636 w 2203479"/>
                    <a:gd name="connsiteY26" fmla="*/ 102870 h 810092"/>
                    <a:gd name="connsiteX27" fmla="*/ 844856 w 2203479"/>
                    <a:gd name="connsiteY27" fmla="*/ 76200 h 810092"/>
                    <a:gd name="connsiteX28" fmla="*/ 665786 w 2203479"/>
                    <a:gd name="connsiteY28" fmla="*/ 49530 h 810092"/>
                    <a:gd name="connsiteX29" fmla="*/ 513386 w 2203479"/>
                    <a:gd name="connsiteY29" fmla="*/ 31750 h 810092"/>
                    <a:gd name="connsiteX30" fmla="*/ 369241 w 2203479"/>
                    <a:gd name="connsiteY30" fmla="*/ 19050 h 810092"/>
                    <a:gd name="connsiteX31" fmla="*/ 210491 w 2203479"/>
                    <a:gd name="connsiteY31" fmla="*/ 5715 h 810092"/>
                    <a:gd name="connsiteX32" fmla="*/ 0 w 2203479"/>
                    <a:gd name="connsiteY32"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194254 w 2203479"/>
                    <a:gd name="connsiteY16" fmla="*/ 735376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61925 h 810092"/>
                    <a:gd name="connsiteX26" fmla="*/ 1161086 w 2203479"/>
                    <a:gd name="connsiteY26" fmla="*/ 131445 h 810092"/>
                    <a:gd name="connsiteX27" fmla="*/ 989636 w 2203479"/>
                    <a:gd name="connsiteY27" fmla="*/ 102870 h 810092"/>
                    <a:gd name="connsiteX28" fmla="*/ 844856 w 2203479"/>
                    <a:gd name="connsiteY28" fmla="*/ 76200 h 810092"/>
                    <a:gd name="connsiteX29" fmla="*/ 665786 w 2203479"/>
                    <a:gd name="connsiteY29" fmla="*/ 49530 h 810092"/>
                    <a:gd name="connsiteX30" fmla="*/ 513386 w 2203479"/>
                    <a:gd name="connsiteY30" fmla="*/ 31750 h 810092"/>
                    <a:gd name="connsiteX31" fmla="*/ 369241 w 2203479"/>
                    <a:gd name="connsiteY31" fmla="*/ 19050 h 810092"/>
                    <a:gd name="connsiteX32" fmla="*/ 210491 w 2203479"/>
                    <a:gd name="connsiteY32" fmla="*/ 5715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61925 h 810092"/>
                    <a:gd name="connsiteX26" fmla="*/ 1161086 w 2203479"/>
                    <a:gd name="connsiteY26" fmla="*/ 131445 h 810092"/>
                    <a:gd name="connsiteX27" fmla="*/ 989636 w 2203479"/>
                    <a:gd name="connsiteY27" fmla="*/ 102870 h 810092"/>
                    <a:gd name="connsiteX28" fmla="*/ 844856 w 2203479"/>
                    <a:gd name="connsiteY28" fmla="*/ 76200 h 810092"/>
                    <a:gd name="connsiteX29" fmla="*/ 665786 w 2203479"/>
                    <a:gd name="connsiteY29" fmla="*/ 49530 h 810092"/>
                    <a:gd name="connsiteX30" fmla="*/ 513386 w 2203479"/>
                    <a:gd name="connsiteY30" fmla="*/ 31750 h 810092"/>
                    <a:gd name="connsiteX31" fmla="*/ 369241 w 2203479"/>
                    <a:gd name="connsiteY31" fmla="*/ 19050 h 810092"/>
                    <a:gd name="connsiteX32" fmla="*/ 210491 w 2203479"/>
                    <a:gd name="connsiteY32" fmla="*/ 5715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61925 h 810092"/>
                    <a:gd name="connsiteX26" fmla="*/ 1159764 w 2203479"/>
                    <a:gd name="connsiteY26" fmla="*/ 144668 h 810092"/>
                    <a:gd name="connsiteX27" fmla="*/ 989636 w 2203479"/>
                    <a:gd name="connsiteY27" fmla="*/ 102870 h 810092"/>
                    <a:gd name="connsiteX28" fmla="*/ 844856 w 2203479"/>
                    <a:gd name="connsiteY28" fmla="*/ 76200 h 810092"/>
                    <a:gd name="connsiteX29" fmla="*/ 665786 w 2203479"/>
                    <a:gd name="connsiteY29" fmla="*/ 49530 h 810092"/>
                    <a:gd name="connsiteX30" fmla="*/ 513386 w 2203479"/>
                    <a:gd name="connsiteY30" fmla="*/ 31750 h 810092"/>
                    <a:gd name="connsiteX31" fmla="*/ 369241 w 2203479"/>
                    <a:gd name="connsiteY31" fmla="*/ 19050 h 810092"/>
                    <a:gd name="connsiteX32" fmla="*/ 210491 w 2203479"/>
                    <a:gd name="connsiteY32" fmla="*/ 5715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61925 h 810092"/>
                    <a:gd name="connsiteX26" fmla="*/ 1159764 w 2203479"/>
                    <a:gd name="connsiteY26" fmla="*/ 140701 h 810092"/>
                    <a:gd name="connsiteX27" fmla="*/ 989636 w 2203479"/>
                    <a:gd name="connsiteY27" fmla="*/ 102870 h 810092"/>
                    <a:gd name="connsiteX28" fmla="*/ 844856 w 2203479"/>
                    <a:gd name="connsiteY28" fmla="*/ 76200 h 810092"/>
                    <a:gd name="connsiteX29" fmla="*/ 665786 w 2203479"/>
                    <a:gd name="connsiteY29" fmla="*/ 49530 h 810092"/>
                    <a:gd name="connsiteX30" fmla="*/ 513386 w 2203479"/>
                    <a:gd name="connsiteY30" fmla="*/ 31750 h 810092"/>
                    <a:gd name="connsiteX31" fmla="*/ 369241 w 2203479"/>
                    <a:gd name="connsiteY31" fmla="*/ 19050 h 810092"/>
                    <a:gd name="connsiteX32" fmla="*/ 210491 w 2203479"/>
                    <a:gd name="connsiteY32" fmla="*/ 5715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61925 h 810092"/>
                    <a:gd name="connsiteX26" fmla="*/ 1159764 w 2203479"/>
                    <a:gd name="connsiteY26" fmla="*/ 140701 h 810092"/>
                    <a:gd name="connsiteX27" fmla="*/ 989636 w 2203479"/>
                    <a:gd name="connsiteY27" fmla="*/ 109481 h 810092"/>
                    <a:gd name="connsiteX28" fmla="*/ 844856 w 2203479"/>
                    <a:gd name="connsiteY28" fmla="*/ 76200 h 810092"/>
                    <a:gd name="connsiteX29" fmla="*/ 665786 w 2203479"/>
                    <a:gd name="connsiteY29" fmla="*/ 49530 h 810092"/>
                    <a:gd name="connsiteX30" fmla="*/ 513386 w 2203479"/>
                    <a:gd name="connsiteY30" fmla="*/ 31750 h 810092"/>
                    <a:gd name="connsiteX31" fmla="*/ 369241 w 2203479"/>
                    <a:gd name="connsiteY31" fmla="*/ 19050 h 810092"/>
                    <a:gd name="connsiteX32" fmla="*/ 210491 w 2203479"/>
                    <a:gd name="connsiteY32" fmla="*/ 5715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61925 h 810092"/>
                    <a:gd name="connsiteX26" fmla="*/ 1159764 w 2203479"/>
                    <a:gd name="connsiteY26" fmla="*/ 140701 h 810092"/>
                    <a:gd name="connsiteX27" fmla="*/ 989636 w 2203479"/>
                    <a:gd name="connsiteY27" fmla="*/ 109481 h 810092"/>
                    <a:gd name="connsiteX28" fmla="*/ 848823 w 2203479"/>
                    <a:gd name="connsiteY28" fmla="*/ 85456 h 810092"/>
                    <a:gd name="connsiteX29" fmla="*/ 665786 w 2203479"/>
                    <a:gd name="connsiteY29" fmla="*/ 49530 h 810092"/>
                    <a:gd name="connsiteX30" fmla="*/ 513386 w 2203479"/>
                    <a:gd name="connsiteY30" fmla="*/ 31750 h 810092"/>
                    <a:gd name="connsiteX31" fmla="*/ 369241 w 2203479"/>
                    <a:gd name="connsiteY31" fmla="*/ 19050 h 810092"/>
                    <a:gd name="connsiteX32" fmla="*/ 210491 w 2203479"/>
                    <a:gd name="connsiteY32" fmla="*/ 5715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61925 h 810092"/>
                    <a:gd name="connsiteX26" fmla="*/ 1159764 w 2203479"/>
                    <a:gd name="connsiteY26" fmla="*/ 140701 h 810092"/>
                    <a:gd name="connsiteX27" fmla="*/ 989636 w 2203479"/>
                    <a:gd name="connsiteY27" fmla="*/ 109481 h 810092"/>
                    <a:gd name="connsiteX28" fmla="*/ 848823 w 2203479"/>
                    <a:gd name="connsiteY28" fmla="*/ 85456 h 810092"/>
                    <a:gd name="connsiteX29" fmla="*/ 665786 w 2203479"/>
                    <a:gd name="connsiteY29" fmla="*/ 58786 h 810092"/>
                    <a:gd name="connsiteX30" fmla="*/ 513386 w 2203479"/>
                    <a:gd name="connsiteY30" fmla="*/ 31750 h 810092"/>
                    <a:gd name="connsiteX31" fmla="*/ 369241 w 2203479"/>
                    <a:gd name="connsiteY31" fmla="*/ 19050 h 810092"/>
                    <a:gd name="connsiteX32" fmla="*/ 210491 w 2203479"/>
                    <a:gd name="connsiteY32" fmla="*/ 5715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61925 h 810092"/>
                    <a:gd name="connsiteX26" fmla="*/ 1159764 w 2203479"/>
                    <a:gd name="connsiteY26" fmla="*/ 140701 h 810092"/>
                    <a:gd name="connsiteX27" fmla="*/ 989636 w 2203479"/>
                    <a:gd name="connsiteY27" fmla="*/ 109481 h 810092"/>
                    <a:gd name="connsiteX28" fmla="*/ 848823 w 2203479"/>
                    <a:gd name="connsiteY28" fmla="*/ 85456 h 810092"/>
                    <a:gd name="connsiteX29" fmla="*/ 665786 w 2203479"/>
                    <a:gd name="connsiteY29" fmla="*/ 58786 h 810092"/>
                    <a:gd name="connsiteX30" fmla="*/ 512064 w 2203479"/>
                    <a:gd name="connsiteY30" fmla="*/ 42328 h 810092"/>
                    <a:gd name="connsiteX31" fmla="*/ 369241 w 2203479"/>
                    <a:gd name="connsiteY31" fmla="*/ 19050 h 810092"/>
                    <a:gd name="connsiteX32" fmla="*/ 210491 w 2203479"/>
                    <a:gd name="connsiteY32" fmla="*/ 5715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61925 h 810092"/>
                    <a:gd name="connsiteX26" fmla="*/ 1159764 w 2203479"/>
                    <a:gd name="connsiteY26" fmla="*/ 140701 h 810092"/>
                    <a:gd name="connsiteX27" fmla="*/ 989636 w 2203479"/>
                    <a:gd name="connsiteY27" fmla="*/ 109481 h 810092"/>
                    <a:gd name="connsiteX28" fmla="*/ 848823 w 2203479"/>
                    <a:gd name="connsiteY28" fmla="*/ 85456 h 810092"/>
                    <a:gd name="connsiteX29" fmla="*/ 665786 w 2203479"/>
                    <a:gd name="connsiteY29" fmla="*/ 58786 h 810092"/>
                    <a:gd name="connsiteX30" fmla="*/ 512064 w 2203479"/>
                    <a:gd name="connsiteY30" fmla="*/ 42328 h 810092"/>
                    <a:gd name="connsiteX31" fmla="*/ 369241 w 2203479"/>
                    <a:gd name="connsiteY31" fmla="*/ 23017 h 810092"/>
                    <a:gd name="connsiteX32" fmla="*/ 210491 w 2203479"/>
                    <a:gd name="connsiteY32" fmla="*/ 5715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61925 h 810092"/>
                    <a:gd name="connsiteX26" fmla="*/ 1159764 w 2203479"/>
                    <a:gd name="connsiteY26" fmla="*/ 140701 h 810092"/>
                    <a:gd name="connsiteX27" fmla="*/ 989636 w 2203479"/>
                    <a:gd name="connsiteY27" fmla="*/ 109481 h 810092"/>
                    <a:gd name="connsiteX28" fmla="*/ 848823 w 2203479"/>
                    <a:gd name="connsiteY28" fmla="*/ 85456 h 810092"/>
                    <a:gd name="connsiteX29" fmla="*/ 665786 w 2203479"/>
                    <a:gd name="connsiteY29" fmla="*/ 58786 h 810092"/>
                    <a:gd name="connsiteX30" fmla="*/ 512064 w 2203479"/>
                    <a:gd name="connsiteY30" fmla="*/ 42328 h 810092"/>
                    <a:gd name="connsiteX31" fmla="*/ 369241 w 2203479"/>
                    <a:gd name="connsiteY31" fmla="*/ 23017 h 810092"/>
                    <a:gd name="connsiteX32" fmla="*/ 210491 w 2203479"/>
                    <a:gd name="connsiteY32" fmla="*/ 11004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80436 h 810092"/>
                    <a:gd name="connsiteX26" fmla="*/ 1159764 w 2203479"/>
                    <a:gd name="connsiteY26" fmla="*/ 140701 h 810092"/>
                    <a:gd name="connsiteX27" fmla="*/ 989636 w 2203479"/>
                    <a:gd name="connsiteY27" fmla="*/ 109481 h 810092"/>
                    <a:gd name="connsiteX28" fmla="*/ 848823 w 2203479"/>
                    <a:gd name="connsiteY28" fmla="*/ 85456 h 810092"/>
                    <a:gd name="connsiteX29" fmla="*/ 665786 w 2203479"/>
                    <a:gd name="connsiteY29" fmla="*/ 58786 h 810092"/>
                    <a:gd name="connsiteX30" fmla="*/ 512064 w 2203479"/>
                    <a:gd name="connsiteY30" fmla="*/ 42328 h 810092"/>
                    <a:gd name="connsiteX31" fmla="*/ 369241 w 2203479"/>
                    <a:gd name="connsiteY31" fmla="*/ 23017 h 810092"/>
                    <a:gd name="connsiteX32" fmla="*/ 210491 w 2203479"/>
                    <a:gd name="connsiteY32" fmla="*/ 11004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72502 h 810092"/>
                    <a:gd name="connsiteX26" fmla="*/ 1159764 w 2203479"/>
                    <a:gd name="connsiteY26" fmla="*/ 140701 h 810092"/>
                    <a:gd name="connsiteX27" fmla="*/ 989636 w 2203479"/>
                    <a:gd name="connsiteY27" fmla="*/ 109481 h 810092"/>
                    <a:gd name="connsiteX28" fmla="*/ 848823 w 2203479"/>
                    <a:gd name="connsiteY28" fmla="*/ 85456 h 810092"/>
                    <a:gd name="connsiteX29" fmla="*/ 665786 w 2203479"/>
                    <a:gd name="connsiteY29" fmla="*/ 58786 h 810092"/>
                    <a:gd name="connsiteX30" fmla="*/ 512064 w 2203479"/>
                    <a:gd name="connsiteY30" fmla="*/ 42328 h 810092"/>
                    <a:gd name="connsiteX31" fmla="*/ 369241 w 2203479"/>
                    <a:gd name="connsiteY31" fmla="*/ 23017 h 810092"/>
                    <a:gd name="connsiteX32" fmla="*/ 210491 w 2203479"/>
                    <a:gd name="connsiteY32" fmla="*/ 11004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72502 h 810092"/>
                    <a:gd name="connsiteX26" fmla="*/ 1157119 w 2203479"/>
                    <a:gd name="connsiteY26" fmla="*/ 151279 h 810092"/>
                    <a:gd name="connsiteX27" fmla="*/ 989636 w 2203479"/>
                    <a:gd name="connsiteY27" fmla="*/ 109481 h 810092"/>
                    <a:gd name="connsiteX28" fmla="*/ 848823 w 2203479"/>
                    <a:gd name="connsiteY28" fmla="*/ 85456 h 810092"/>
                    <a:gd name="connsiteX29" fmla="*/ 665786 w 2203479"/>
                    <a:gd name="connsiteY29" fmla="*/ 58786 h 810092"/>
                    <a:gd name="connsiteX30" fmla="*/ 512064 w 2203479"/>
                    <a:gd name="connsiteY30" fmla="*/ 42328 h 810092"/>
                    <a:gd name="connsiteX31" fmla="*/ 369241 w 2203479"/>
                    <a:gd name="connsiteY31" fmla="*/ 23017 h 810092"/>
                    <a:gd name="connsiteX32" fmla="*/ 210491 w 2203479"/>
                    <a:gd name="connsiteY32" fmla="*/ 11004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72502 h 810092"/>
                    <a:gd name="connsiteX26" fmla="*/ 1157119 w 2203479"/>
                    <a:gd name="connsiteY26" fmla="*/ 151279 h 810092"/>
                    <a:gd name="connsiteX27" fmla="*/ 989636 w 2203479"/>
                    <a:gd name="connsiteY27" fmla="*/ 120059 h 810092"/>
                    <a:gd name="connsiteX28" fmla="*/ 848823 w 2203479"/>
                    <a:gd name="connsiteY28" fmla="*/ 85456 h 810092"/>
                    <a:gd name="connsiteX29" fmla="*/ 665786 w 2203479"/>
                    <a:gd name="connsiteY29" fmla="*/ 58786 h 810092"/>
                    <a:gd name="connsiteX30" fmla="*/ 512064 w 2203479"/>
                    <a:gd name="connsiteY30" fmla="*/ 42328 h 810092"/>
                    <a:gd name="connsiteX31" fmla="*/ 369241 w 2203479"/>
                    <a:gd name="connsiteY31" fmla="*/ 23017 h 810092"/>
                    <a:gd name="connsiteX32" fmla="*/ 210491 w 2203479"/>
                    <a:gd name="connsiteY32" fmla="*/ 11004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72502 h 810092"/>
                    <a:gd name="connsiteX26" fmla="*/ 1157119 w 2203479"/>
                    <a:gd name="connsiteY26" fmla="*/ 151279 h 810092"/>
                    <a:gd name="connsiteX27" fmla="*/ 989636 w 2203479"/>
                    <a:gd name="connsiteY27" fmla="*/ 120059 h 810092"/>
                    <a:gd name="connsiteX28" fmla="*/ 848823 w 2203479"/>
                    <a:gd name="connsiteY28" fmla="*/ 96034 h 810092"/>
                    <a:gd name="connsiteX29" fmla="*/ 665786 w 2203479"/>
                    <a:gd name="connsiteY29" fmla="*/ 58786 h 810092"/>
                    <a:gd name="connsiteX30" fmla="*/ 512064 w 2203479"/>
                    <a:gd name="connsiteY30" fmla="*/ 42328 h 810092"/>
                    <a:gd name="connsiteX31" fmla="*/ 369241 w 2203479"/>
                    <a:gd name="connsiteY31" fmla="*/ 23017 h 810092"/>
                    <a:gd name="connsiteX32" fmla="*/ 210491 w 2203479"/>
                    <a:gd name="connsiteY32" fmla="*/ 11004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72502 h 810092"/>
                    <a:gd name="connsiteX26" fmla="*/ 1157119 w 2203479"/>
                    <a:gd name="connsiteY26" fmla="*/ 151279 h 810092"/>
                    <a:gd name="connsiteX27" fmla="*/ 989636 w 2203479"/>
                    <a:gd name="connsiteY27" fmla="*/ 120059 h 810092"/>
                    <a:gd name="connsiteX28" fmla="*/ 848823 w 2203479"/>
                    <a:gd name="connsiteY28" fmla="*/ 96034 h 810092"/>
                    <a:gd name="connsiteX29" fmla="*/ 665786 w 2203479"/>
                    <a:gd name="connsiteY29" fmla="*/ 69364 h 810092"/>
                    <a:gd name="connsiteX30" fmla="*/ 512064 w 2203479"/>
                    <a:gd name="connsiteY30" fmla="*/ 42328 h 810092"/>
                    <a:gd name="connsiteX31" fmla="*/ 369241 w 2203479"/>
                    <a:gd name="connsiteY31" fmla="*/ 23017 h 810092"/>
                    <a:gd name="connsiteX32" fmla="*/ 210491 w 2203479"/>
                    <a:gd name="connsiteY32" fmla="*/ 11004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72502 h 810092"/>
                    <a:gd name="connsiteX26" fmla="*/ 1157119 w 2203479"/>
                    <a:gd name="connsiteY26" fmla="*/ 151279 h 810092"/>
                    <a:gd name="connsiteX27" fmla="*/ 989636 w 2203479"/>
                    <a:gd name="connsiteY27" fmla="*/ 120059 h 810092"/>
                    <a:gd name="connsiteX28" fmla="*/ 848823 w 2203479"/>
                    <a:gd name="connsiteY28" fmla="*/ 96034 h 810092"/>
                    <a:gd name="connsiteX29" fmla="*/ 665786 w 2203479"/>
                    <a:gd name="connsiteY29" fmla="*/ 69364 h 810092"/>
                    <a:gd name="connsiteX30" fmla="*/ 512064 w 2203479"/>
                    <a:gd name="connsiteY30" fmla="*/ 47617 h 810092"/>
                    <a:gd name="connsiteX31" fmla="*/ 369241 w 2203479"/>
                    <a:gd name="connsiteY31" fmla="*/ 23017 h 810092"/>
                    <a:gd name="connsiteX32" fmla="*/ 210491 w 2203479"/>
                    <a:gd name="connsiteY32" fmla="*/ 11004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72502 h 810092"/>
                    <a:gd name="connsiteX26" fmla="*/ 1157119 w 2203479"/>
                    <a:gd name="connsiteY26" fmla="*/ 151279 h 810092"/>
                    <a:gd name="connsiteX27" fmla="*/ 989636 w 2203479"/>
                    <a:gd name="connsiteY27" fmla="*/ 120059 h 810092"/>
                    <a:gd name="connsiteX28" fmla="*/ 848823 w 2203479"/>
                    <a:gd name="connsiteY28" fmla="*/ 96034 h 810092"/>
                    <a:gd name="connsiteX29" fmla="*/ 665786 w 2203479"/>
                    <a:gd name="connsiteY29" fmla="*/ 69364 h 810092"/>
                    <a:gd name="connsiteX30" fmla="*/ 512064 w 2203479"/>
                    <a:gd name="connsiteY30" fmla="*/ 47617 h 810092"/>
                    <a:gd name="connsiteX31" fmla="*/ 374530 w 2203479"/>
                    <a:gd name="connsiteY31" fmla="*/ 33595 h 810092"/>
                    <a:gd name="connsiteX32" fmla="*/ 210491 w 2203479"/>
                    <a:gd name="connsiteY32" fmla="*/ 11004 h 810092"/>
                    <a:gd name="connsiteX33" fmla="*/ 0 w 2203479"/>
                    <a:gd name="connsiteY33" fmla="*/ 0 h 810092"/>
                    <a:gd name="connsiteX0" fmla="*/ 0 w 2203479"/>
                    <a:gd name="connsiteY0" fmla="*/ 0 h 810092"/>
                    <a:gd name="connsiteX1" fmla="*/ 201705 w 2203479"/>
                    <a:gd name="connsiteY1" fmla="*/ 37300 h 810092"/>
                    <a:gd name="connsiteX2" fmla="*/ 417979 w 2203479"/>
                    <a:gd name="connsiteY2" fmla="*/ 68789 h 810092"/>
                    <a:gd name="connsiteX3" fmla="*/ 631600 w 2203479"/>
                    <a:gd name="connsiteY3" fmla="*/ 103819 h 810092"/>
                    <a:gd name="connsiteX4" fmla="*/ 816281 w 2203479"/>
                    <a:gd name="connsiteY4" fmla="*/ 133716 h 810092"/>
                    <a:gd name="connsiteX5" fmla="*/ 1034086 w 2203479"/>
                    <a:gd name="connsiteY5" fmla="*/ 170389 h 810092"/>
                    <a:gd name="connsiteX6" fmla="*/ 1206171 w 2203479"/>
                    <a:gd name="connsiteY6" fmla="*/ 202034 h 810092"/>
                    <a:gd name="connsiteX7" fmla="*/ 1374603 w 2203479"/>
                    <a:gd name="connsiteY7" fmla="*/ 249973 h 810092"/>
                    <a:gd name="connsiteX8" fmla="*/ 1525628 w 2203479"/>
                    <a:gd name="connsiteY8" fmla="*/ 302991 h 810092"/>
                    <a:gd name="connsiteX9" fmla="*/ 1674114 w 2203479"/>
                    <a:gd name="connsiteY9" fmla="*/ 362734 h 810092"/>
                    <a:gd name="connsiteX10" fmla="*/ 1789632 w 2203479"/>
                    <a:gd name="connsiteY10" fmla="*/ 419623 h 810092"/>
                    <a:gd name="connsiteX11" fmla="*/ 1907846 w 2203479"/>
                    <a:gd name="connsiteY11" fmla="*/ 487515 h 810092"/>
                    <a:gd name="connsiteX12" fmla="*/ 2027174 w 2203479"/>
                    <a:gd name="connsiteY12" fmla="*/ 581121 h 810092"/>
                    <a:gd name="connsiteX13" fmla="*/ 2093953 w 2203479"/>
                    <a:gd name="connsiteY13" fmla="*/ 643770 h 810092"/>
                    <a:gd name="connsiteX14" fmla="*/ 2165164 w 2203479"/>
                    <a:gd name="connsiteY14" fmla="*/ 732732 h 810092"/>
                    <a:gd name="connsiteX15" fmla="*/ 2203479 w 2203479"/>
                    <a:gd name="connsiteY15" fmla="*/ 810092 h 810092"/>
                    <a:gd name="connsiteX16" fmla="*/ 2202187 w 2203479"/>
                    <a:gd name="connsiteY16" fmla="*/ 751243 h 810092"/>
                    <a:gd name="connsiteX17" fmla="*/ 2187643 w 2203479"/>
                    <a:gd name="connsiteY17" fmla="*/ 697030 h 810092"/>
                    <a:gd name="connsiteX18" fmla="*/ 2130731 w 2203479"/>
                    <a:gd name="connsiteY18" fmla="*/ 600075 h 810092"/>
                    <a:gd name="connsiteX19" fmla="*/ 2056436 w 2203479"/>
                    <a:gd name="connsiteY19" fmla="*/ 527685 h 810092"/>
                    <a:gd name="connsiteX20" fmla="*/ 1953566 w 2203479"/>
                    <a:gd name="connsiteY20" fmla="*/ 455295 h 810092"/>
                    <a:gd name="connsiteX21" fmla="*/ 1856411 w 2203479"/>
                    <a:gd name="connsiteY21" fmla="*/ 386715 h 810092"/>
                    <a:gd name="connsiteX22" fmla="*/ 1719251 w 2203479"/>
                    <a:gd name="connsiteY22" fmla="*/ 306705 h 810092"/>
                    <a:gd name="connsiteX23" fmla="*/ 1580186 w 2203479"/>
                    <a:gd name="connsiteY23" fmla="*/ 252095 h 810092"/>
                    <a:gd name="connsiteX24" fmla="*/ 1460171 w 2203479"/>
                    <a:gd name="connsiteY24" fmla="*/ 211455 h 810092"/>
                    <a:gd name="connsiteX25" fmla="*/ 1273481 w 2203479"/>
                    <a:gd name="connsiteY25" fmla="*/ 172502 h 810092"/>
                    <a:gd name="connsiteX26" fmla="*/ 1157119 w 2203479"/>
                    <a:gd name="connsiteY26" fmla="*/ 151279 h 810092"/>
                    <a:gd name="connsiteX27" fmla="*/ 989636 w 2203479"/>
                    <a:gd name="connsiteY27" fmla="*/ 120059 h 810092"/>
                    <a:gd name="connsiteX28" fmla="*/ 848823 w 2203479"/>
                    <a:gd name="connsiteY28" fmla="*/ 96034 h 810092"/>
                    <a:gd name="connsiteX29" fmla="*/ 665786 w 2203479"/>
                    <a:gd name="connsiteY29" fmla="*/ 69364 h 810092"/>
                    <a:gd name="connsiteX30" fmla="*/ 512064 w 2203479"/>
                    <a:gd name="connsiteY30" fmla="*/ 47617 h 810092"/>
                    <a:gd name="connsiteX31" fmla="*/ 374530 w 2203479"/>
                    <a:gd name="connsiteY31" fmla="*/ 33595 h 810092"/>
                    <a:gd name="connsiteX32" fmla="*/ 213135 w 2203479"/>
                    <a:gd name="connsiteY32" fmla="*/ 21582 h 810092"/>
                    <a:gd name="connsiteX33" fmla="*/ 0 w 2203479"/>
                    <a:gd name="connsiteY33" fmla="*/ 0 h 81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03479" h="810092">
                      <a:moveTo>
                        <a:pt x="0" y="0"/>
                      </a:moveTo>
                      <a:lnTo>
                        <a:pt x="201705" y="37300"/>
                      </a:lnTo>
                      <a:cubicBezTo>
                        <a:pt x="268063" y="47883"/>
                        <a:pt x="335217" y="53549"/>
                        <a:pt x="417979" y="68789"/>
                      </a:cubicBezTo>
                      <a:lnTo>
                        <a:pt x="631600" y="103819"/>
                      </a:lnTo>
                      <a:lnTo>
                        <a:pt x="816281" y="133716"/>
                      </a:lnTo>
                      <a:cubicBezTo>
                        <a:pt x="883362" y="144811"/>
                        <a:pt x="957251" y="153456"/>
                        <a:pt x="1034086" y="170389"/>
                      </a:cubicBezTo>
                      <a:lnTo>
                        <a:pt x="1206171" y="202034"/>
                      </a:lnTo>
                      <a:cubicBezTo>
                        <a:pt x="1262315" y="218014"/>
                        <a:pt x="1321360" y="233147"/>
                        <a:pt x="1374603" y="249973"/>
                      </a:cubicBezTo>
                      <a:cubicBezTo>
                        <a:pt x="1427846" y="266799"/>
                        <a:pt x="1474405" y="283729"/>
                        <a:pt x="1525628" y="302991"/>
                      </a:cubicBezTo>
                      <a:lnTo>
                        <a:pt x="1674114" y="362734"/>
                      </a:lnTo>
                      <a:lnTo>
                        <a:pt x="1789632" y="419623"/>
                      </a:lnTo>
                      <a:lnTo>
                        <a:pt x="1907846" y="487515"/>
                      </a:lnTo>
                      <a:lnTo>
                        <a:pt x="2027174" y="581121"/>
                      </a:lnTo>
                      <a:lnTo>
                        <a:pt x="2093953" y="643770"/>
                      </a:lnTo>
                      <a:lnTo>
                        <a:pt x="2165164" y="732732"/>
                      </a:lnTo>
                      <a:lnTo>
                        <a:pt x="2203479" y="810092"/>
                      </a:lnTo>
                      <a:cubicBezTo>
                        <a:pt x="2203048" y="790476"/>
                        <a:pt x="2202618" y="770859"/>
                        <a:pt x="2202187" y="751243"/>
                      </a:cubicBezTo>
                      <a:lnTo>
                        <a:pt x="2187643" y="697030"/>
                      </a:lnTo>
                      <a:lnTo>
                        <a:pt x="2130731" y="600075"/>
                      </a:lnTo>
                      <a:lnTo>
                        <a:pt x="2056436" y="527685"/>
                      </a:lnTo>
                      <a:lnTo>
                        <a:pt x="1953566" y="455295"/>
                      </a:lnTo>
                      <a:lnTo>
                        <a:pt x="1856411" y="386715"/>
                      </a:lnTo>
                      <a:lnTo>
                        <a:pt x="1719251" y="306705"/>
                      </a:lnTo>
                      <a:lnTo>
                        <a:pt x="1580186" y="252095"/>
                      </a:lnTo>
                      <a:lnTo>
                        <a:pt x="1460171" y="211455"/>
                      </a:lnTo>
                      <a:lnTo>
                        <a:pt x="1273481" y="172502"/>
                      </a:lnTo>
                      <a:lnTo>
                        <a:pt x="1157119" y="151279"/>
                      </a:lnTo>
                      <a:lnTo>
                        <a:pt x="989636" y="120059"/>
                      </a:lnTo>
                      <a:lnTo>
                        <a:pt x="848823" y="96034"/>
                      </a:lnTo>
                      <a:lnTo>
                        <a:pt x="665786" y="69364"/>
                      </a:lnTo>
                      <a:lnTo>
                        <a:pt x="512064" y="47617"/>
                      </a:lnTo>
                      <a:lnTo>
                        <a:pt x="374530" y="33595"/>
                      </a:lnTo>
                      <a:lnTo>
                        <a:pt x="213135" y="21582"/>
                      </a:lnTo>
                      <a:lnTo>
                        <a:pt x="0" y="0"/>
                      </a:lnTo>
                      <a:close/>
                    </a:path>
                  </a:pathLst>
                </a:custGeom>
                <a:solidFill>
                  <a:schemeClr val="tx1">
                    <a:lumMod val="75000"/>
                    <a:lumOff val="25000"/>
                    <a:alpha val="70000"/>
                  </a:schemeClr>
                </a:solidFill>
                <a:ln w="3175">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a:extLst>
                  <a:ext uri="{FF2B5EF4-FFF2-40B4-BE49-F238E27FC236}">
                    <a16:creationId xmlns:a16="http://schemas.microsoft.com/office/drawing/2014/main" id="{D7FB9410-5037-47AB-8A98-4E49BE3011F9}"/>
                  </a:ext>
                </a:extLst>
              </p:cNvPr>
              <p:cNvGrpSpPr/>
              <p:nvPr/>
            </p:nvGrpSpPr>
            <p:grpSpPr>
              <a:xfrm>
                <a:off x="6821806" y="2007870"/>
                <a:ext cx="1211580" cy="2058027"/>
                <a:chOff x="6821806" y="2007870"/>
                <a:chExt cx="1211580" cy="2058027"/>
              </a:xfrm>
            </p:grpSpPr>
            <p:sp>
              <p:nvSpPr>
                <p:cNvPr id="73" name="フリーフォーム: 図形 72">
                  <a:extLst>
                    <a:ext uri="{FF2B5EF4-FFF2-40B4-BE49-F238E27FC236}">
                      <a16:creationId xmlns:a16="http://schemas.microsoft.com/office/drawing/2014/main" id="{3842C2EF-2658-4D9F-9D9C-19E147268CA1}"/>
                    </a:ext>
                  </a:extLst>
                </p:cNvPr>
                <p:cNvSpPr/>
                <p:nvPr/>
              </p:nvSpPr>
              <p:spPr>
                <a:xfrm>
                  <a:off x="6821806" y="2007870"/>
                  <a:ext cx="1211580" cy="2058027"/>
                </a:xfrm>
                <a:custGeom>
                  <a:avLst/>
                  <a:gdLst>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37160 h 2034540"/>
                    <a:gd name="connsiteX16" fmla="*/ 613410 w 1154430"/>
                    <a:gd name="connsiteY16" fmla="*/ 259080 h 2034540"/>
                    <a:gd name="connsiteX17" fmla="*/ 762000 w 1154430"/>
                    <a:gd name="connsiteY17" fmla="*/ 346710 h 2034540"/>
                    <a:gd name="connsiteX18" fmla="*/ 941070 w 1154430"/>
                    <a:gd name="connsiteY18" fmla="*/ 480060 h 2034540"/>
                    <a:gd name="connsiteX19" fmla="*/ 1013460 w 1154430"/>
                    <a:gd name="connsiteY19" fmla="*/ 632460 h 2034540"/>
                    <a:gd name="connsiteX20" fmla="*/ 1036320 w 1154430"/>
                    <a:gd name="connsiteY20" fmla="*/ 758190 h 2034540"/>
                    <a:gd name="connsiteX21" fmla="*/ 1002030 w 1154430"/>
                    <a:gd name="connsiteY21" fmla="*/ 868680 h 2034540"/>
                    <a:gd name="connsiteX22" fmla="*/ 944880 w 1154430"/>
                    <a:gd name="connsiteY22" fmla="*/ 1013460 h 2034540"/>
                    <a:gd name="connsiteX23" fmla="*/ 826770 w 1154430"/>
                    <a:gd name="connsiteY23" fmla="*/ 1219200 h 2034540"/>
                    <a:gd name="connsiteX24" fmla="*/ 598170 w 1154430"/>
                    <a:gd name="connsiteY24" fmla="*/ 1520190 h 2034540"/>
                    <a:gd name="connsiteX25" fmla="*/ 281940 w 1154430"/>
                    <a:gd name="connsiteY25" fmla="*/ 1973580 h 2034540"/>
                    <a:gd name="connsiteX26" fmla="*/ 392430 w 1154430"/>
                    <a:gd name="connsiteY26"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37160 h 2034540"/>
                    <a:gd name="connsiteX16" fmla="*/ 613410 w 1154430"/>
                    <a:gd name="connsiteY16" fmla="*/ 259080 h 2034540"/>
                    <a:gd name="connsiteX17" fmla="*/ 762000 w 1154430"/>
                    <a:gd name="connsiteY17" fmla="*/ 346710 h 2034540"/>
                    <a:gd name="connsiteX18" fmla="*/ 939165 w 1154430"/>
                    <a:gd name="connsiteY18" fmla="*/ 491490 h 2034540"/>
                    <a:gd name="connsiteX19" fmla="*/ 1013460 w 1154430"/>
                    <a:gd name="connsiteY19" fmla="*/ 632460 h 2034540"/>
                    <a:gd name="connsiteX20" fmla="*/ 1036320 w 1154430"/>
                    <a:gd name="connsiteY20" fmla="*/ 758190 h 2034540"/>
                    <a:gd name="connsiteX21" fmla="*/ 1002030 w 1154430"/>
                    <a:gd name="connsiteY21" fmla="*/ 868680 h 2034540"/>
                    <a:gd name="connsiteX22" fmla="*/ 944880 w 1154430"/>
                    <a:gd name="connsiteY22" fmla="*/ 1013460 h 2034540"/>
                    <a:gd name="connsiteX23" fmla="*/ 826770 w 1154430"/>
                    <a:gd name="connsiteY23" fmla="*/ 1219200 h 2034540"/>
                    <a:gd name="connsiteX24" fmla="*/ 598170 w 1154430"/>
                    <a:gd name="connsiteY24" fmla="*/ 1520190 h 2034540"/>
                    <a:gd name="connsiteX25" fmla="*/ 281940 w 1154430"/>
                    <a:gd name="connsiteY25" fmla="*/ 1973580 h 2034540"/>
                    <a:gd name="connsiteX26" fmla="*/ 392430 w 1154430"/>
                    <a:gd name="connsiteY26"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613410 w 1154430"/>
                    <a:gd name="connsiteY16" fmla="*/ 259080 h 2034540"/>
                    <a:gd name="connsiteX17" fmla="*/ 762000 w 1154430"/>
                    <a:gd name="connsiteY17" fmla="*/ 346710 h 2034540"/>
                    <a:gd name="connsiteX18" fmla="*/ 939165 w 1154430"/>
                    <a:gd name="connsiteY18" fmla="*/ 491490 h 2034540"/>
                    <a:gd name="connsiteX19" fmla="*/ 1013460 w 1154430"/>
                    <a:gd name="connsiteY19" fmla="*/ 632460 h 2034540"/>
                    <a:gd name="connsiteX20" fmla="*/ 1036320 w 1154430"/>
                    <a:gd name="connsiteY20" fmla="*/ 758190 h 2034540"/>
                    <a:gd name="connsiteX21" fmla="*/ 1002030 w 1154430"/>
                    <a:gd name="connsiteY21" fmla="*/ 868680 h 2034540"/>
                    <a:gd name="connsiteX22" fmla="*/ 944880 w 1154430"/>
                    <a:gd name="connsiteY22" fmla="*/ 1013460 h 2034540"/>
                    <a:gd name="connsiteX23" fmla="*/ 826770 w 1154430"/>
                    <a:gd name="connsiteY23" fmla="*/ 1219200 h 2034540"/>
                    <a:gd name="connsiteX24" fmla="*/ 598170 w 1154430"/>
                    <a:gd name="connsiteY24" fmla="*/ 1520190 h 2034540"/>
                    <a:gd name="connsiteX25" fmla="*/ 281940 w 1154430"/>
                    <a:gd name="connsiteY25" fmla="*/ 1973580 h 2034540"/>
                    <a:gd name="connsiteX26" fmla="*/ 392430 w 1154430"/>
                    <a:gd name="connsiteY26"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613410 w 1154430"/>
                    <a:gd name="connsiteY16" fmla="*/ 251460 h 2034540"/>
                    <a:gd name="connsiteX17" fmla="*/ 762000 w 1154430"/>
                    <a:gd name="connsiteY17" fmla="*/ 346710 h 2034540"/>
                    <a:gd name="connsiteX18" fmla="*/ 939165 w 1154430"/>
                    <a:gd name="connsiteY18" fmla="*/ 491490 h 2034540"/>
                    <a:gd name="connsiteX19" fmla="*/ 1013460 w 1154430"/>
                    <a:gd name="connsiteY19" fmla="*/ 632460 h 2034540"/>
                    <a:gd name="connsiteX20" fmla="*/ 1036320 w 1154430"/>
                    <a:gd name="connsiteY20" fmla="*/ 758190 h 2034540"/>
                    <a:gd name="connsiteX21" fmla="*/ 1002030 w 1154430"/>
                    <a:gd name="connsiteY21" fmla="*/ 868680 h 2034540"/>
                    <a:gd name="connsiteX22" fmla="*/ 944880 w 1154430"/>
                    <a:gd name="connsiteY22" fmla="*/ 1013460 h 2034540"/>
                    <a:gd name="connsiteX23" fmla="*/ 826770 w 1154430"/>
                    <a:gd name="connsiteY23" fmla="*/ 1219200 h 2034540"/>
                    <a:gd name="connsiteX24" fmla="*/ 598170 w 1154430"/>
                    <a:gd name="connsiteY24" fmla="*/ 1520190 h 2034540"/>
                    <a:gd name="connsiteX25" fmla="*/ 281940 w 1154430"/>
                    <a:gd name="connsiteY25" fmla="*/ 1973580 h 2034540"/>
                    <a:gd name="connsiteX26" fmla="*/ 392430 w 1154430"/>
                    <a:gd name="connsiteY26"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98170 w 1154430"/>
                    <a:gd name="connsiteY16" fmla="*/ 232410 h 2034540"/>
                    <a:gd name="connsiteX17" fmla="*/ 762000 w 1154430"/>
                    <a:gd name="connsiteY17" fmla="*/ 346710 h 2034540"/>
                    <a:gd name="connsiteX18" fmla="*/ 939165 w 1154430"/>
                    <a:gd name="connsiteY18" fmla="*/ 491490 h 2034540"/>
                    <a:gd name="connsiteX19" fmla="*/ 1013460 w 1154430"/>
                    <a:gd name="connsiteY19" fmla="*/ 632460 h 2034540"/>
                    <a:gd name="connsiteX20" fmla="*/ 1036320 w 1154430"/>
                    <a:gd name="connsiteY20" fmla="*/ 758190 h 2034540"/>
                    <a:gd name="connsiteX21" fmla="*/ 1002030 w 1154430"/>
                    <a:gd name="connsiteY21" fmla="*/ 868680 h 2034540"/>
                    <a:gd name="connsiteX22" fmla="*/ 944880 w 1154430"/>
                    <a:gd name="connsiteY22" fmla="*/ 1013460 h 2034540"/>
                    <a:gd name="connsiteX23" fmla="*/ 826770 w 1154430"/>
                    <a:gd name="connsiteY23" fmla="*/ 1219200 h 2034540"/>
                    <a:gd name="connsiteX24" fmla="*/ 598170 w 1154430"/>
                    <a:gd name="connsiteY24" fmla="*/ 1520190 h 2034540"/>
                    <a:gd name="connsiteX25" fmla="*/ 281940 w 1154430"/>
                    <a:gd name="connsiteY25" fmla="*/ 1973580 h 2034540"/>
                    <a:gd name="connsiteX26" fmla="*/ 392430 w 1154430"/>
                    <a:gd name="connsiteY26"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98170 w 1154430"/>
                    <a:gd name="connsiteY16" fmla="*/ 232410 h 2034540"/>
                    <a:gd name="connsiteX17" fmla="*/ 681990 w 1154430"/>
                    <a:gd name="connsiteY17" fmla="*/ 291465 h 2034540"/>
                    <a:gd name="connsiteX18" fmla="*/ 762000 w 1154430"/>
                    <a:gd name="connsiteY18" fmla="*/ 346710 h 2034540"/>
                    <a:gd name="connsiteX19" fmla="*/ 939165 w 1154430"/>
                    <a:gd name="connsiteY19" fmla="*/ 491490 h 2034540"/>
                    <a:gd name="connsiteX20" fmla="*/ 1013460 w 1154430"/>
                    <a:gd name="connsiteY20" fmla="*/ 632460 h 2034540"/>
                    <a:gd name="connsiteX21" fmla="*/ 1036320 w 1154430"/>
                    <a:gd name="connsiteY21" fmla="*/ 758190 h 2034540"/>
                    <a:gd name="connsiteX22" fmla="*/ 1002030 w 1154430"/>
                    <a:gd name="connsiteY22" fmla="*/ 868680 h 2034540"/>
                    <a:gd name="connsiteX23" fmla="*/ 944880 w 1154430"/>
                    <a:gd name="connsiteY23" fmla="*/ 1013460 h 2034540"/>
                    <a:gd name="connsiteX24" fmla="*/ 826770 w 1154430"/>
                    <a:gd name="connsiteY24" fmla="*/ 1219200 h 2034540"/>
                    <a:gd name="connsiteX25" fmla="*/ 598170 w 1154430"/>
                    <a:gd name="connsiteY25" fmla="*/ 1520190 h 2034540"/>
                    <a:gd name="connsiteX26" fmla="*/ 281940 w 1154430"/>
                    <a:gd name="connsiteY26" fmla="*/ 1973580 h 2034540"/>
                    <a:gd name="connsiteX27" fmla="*/ 392430 w 1154430"/>
                    <a:gd name="connsiteY27"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98170 w 1154430"/>
                    <a:gd name="connsiteY16" fmla="*/ 232410 h 2034540"/>
                    <a:gd name="connsiteX17" fmla="*/ 683895 w 1154430"/>
                    <a:gd name="connsiteY17" fmla="*/ 287655 h 2034540"/>
                    <a:gd name="connsiteX18" fmla="*/ 762000 w 1154430"/>
                    <a:gd name="connsiteY18" fmla="*/ 346710 h 2034540"/>
                    <a:gd name="connsiteX19" fmla="*/ 939165 w 1154430"/>
                    <a:gd name="connsiteY19" fmla="*/ 491490 h 2034540"/>
                    <a:gd name="connsiteX20" fmla="*/ 1013460 w 1154430"/>
                    <a:gd name="connsiteY20" fmla="*/ 632460 h 2034540"/>
                    <a:gd name="connsiteX21" fmla="*/ 1036320 w 1154430"/>
                    <a:gd name="connsiteY21" fmla="*/ 758190 h 2034540"/>
                    <a:gd name="connsiteX22" fmla="*/ 1002030 w 1154430"/>
                    <a:gd name="connsiteY22" fmla="*/ 868680 h 2034540"/>
                    <a:gd name="connsiteX23" fmla="*/ 944880 w 1154430"/>
                    <a:gd name="connsiteY23" fmla="*/ 1013460 h 2034540"/>
                    <a:gd name="connsiteX24" fmla="*/ 826770 w 1154430"/>
                    <a:gd name="connsiteY24" fmla="*/ 1219200 h 2034540"/>
                    <a:gd name="connsiteX25" fmla="*/ 598170 w 1154430"/>
                    <a:gd name="connsiteY25" fmla="*/ 1520190 h 2034540"/>
                    <a:gd name="connsiteX26" fmla="*/ 281940 w 1154430"/>
                    <a:gd name="connsiteY26" fmla="*/ 1973580 h 2034540"/>
                    <a:gd name="connsiteX27" fmla="*/ 392430 w 1154430"/>
                    <a:gd name="connsiteY27"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71500 w 1154430"/>
                    <a:gd name="connsiteY16" fmla="*/ 217170 h 2034540"/>
                    <a:gd name="connsiteX17" fmla="*/ 683895 w 1154430"/>
                    <a:gd name="connsiteY17" fmla="*/ 287655 h 2034540"/>
                    <a:gd name="connsiteX18" fmla="*/ 762000 w 1154430"/>
                    <a:gd name="connsiteY18" fmla="*/ 346710 h 2034540"/>
                    <a:gd name="connsiteX19" fmla="*/ 939165 w 1154430"/>
                    <a:gd name="connsiteY19" fmla="*/ 491490 h 2034540"/>
                    <a:gd name="connsiteX20" fmla="*/ 1013460 w 1154430"/>
                    <a:gd name="connsiteY20" fmla="*/ 632460 h 2034540"/>
                    <a:gd name="connsiteX21" fmla="*/ 1036320 w 1154430"/>
                    <a:gd name="connsiteY21" fmla="*/ 758190 h 2034540"/>
                    <a:gd name="connsiteX22" fmla="*/ 1002030 w 1154430"/>
                    <a:gd name="connsiteY22" fmla="*/ 868680 h 2034540"/>
                    <a:gd name="connsiteX23" fmla="*/ 944880 w 1154430"/>
                    <a:gd name="connsiteY23" fmla="*/ 1013460 h 2034540"/>
                    <a:gd name="connsiteX24" fmla="*/ 826770 w 1154430"/>
                    <a:gd name="connsiteY24" fmla="*/ 1219200 h 2034540"/>
                    <a:gd name="connsiteX25" fmla="*/ 598170 w 1154430"/>
                    <a:gd name="connsiteY25" fmla="*/ 1520190 h 2034540"/>
                    <a:gd name="connsiteX26" fmla="*/ 281940 w 1154430"/>
                    <a:gd name="connsiteY26" fmla="*/ 1973580 h 2034540"/>
                    <a:gd name="connsiteX27" fmla="*/ 392430 w 1154430"/>
                    <a:gd name="connsiteY27"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71500 w 1154430"/>
                    <a:gd name="connsiteY16" fmla="*/ 217170 h 2034540"/>
                    <a:gd name="connsiteX17" fmla="*/ 683895 w 1154430"/>
                    <a:gd name="connsiteY17" fmla="*/ 287655 h 2034540"/>
                    <a:gd name="connsiteX18" fmla="*/ 762000 w 1154430"/>
                    <a:gd name="connsiteY18" fmla="*/ 346710 h 2034540"/>
                    <a:gd name="connsiteX19" fmla="*/ 859155 w 1154430"/>
                    <a:gd name="connsiteY19" fmla="*/ 428625 h 2034540"/>
                    <a:gd name="connsiteX20" fmla="*/ 939165 w 1154430"/>
                    <a:gd name="connsiteY20" fmla="*/ 491490 h 2034540"/>
                    <a:gd name="connsiteX21" fmla="*/ 1013460 w 1154430"/>
                    <a:gd name="connsiteY21" fmla="*/ 632460 h 2034540"/>
                    <a:gd name="connsiteX22" fmla="*/ 1036320 w 1154430"/>
                    <a:gd name="connsiteY22" fmla="*/ 758190 h 2034540"/>
                    <a:gd name="connsiteX23" fmla="*/ 1002030 w 1154430"/>
                    <a:gd name="connsiteY23" fmla="*/ 868680 h 2034540"/>
                    <a:gd name="connsiteX24" fmla="*/ 944880 w 1154430"/>
                    <a:gd name="connsiteY24" fmla="*/ 1013460 h 2034540"/>
                    <a:gd name="connsiteX25" fmla="*/ 826770 w 1154430"/>
                    <a:gd name="connsiteY25" fmla="*/ 1219200 h 2034540"/>
                    <a:gd name="connsiteX26" fmla="*/ 598170 w 1154430"/>
                    <a:gd name="connsiteY26" fmla="*/ 1520190 h 2034540"/>
                    <a:gd name="connsiteX27" fmla="*/ 281940 w 1154430"/>
                    <a:gd name="connsiteY27" fmla="*/ 1973580 h 2034540"/>
                    <a:gd name="connsiteX28" fmla="*/ 392430 w 1154430"/>
                    <a:gd name="connsiteY28"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71500 w 1154430"/>
                    <a:gd name="connsiteY16" fmla="*/ 217170 h 2034540"/>
                    <a:gd name="connsiteX17" fmla="*/ 683895 w 1154430"/>
                    <a:gd name="connsiteY17" fmla="*/ 287655 h 2034540"/>
                    <a:gd name="connsiteX18" fmla="*/ 762000 w 1154430"/>
                    <a:gd name="connsiteY18" fmla="*/ 346710 h 2034540"/>
                    <a:gd name="connsiteX19" fmla="*/ 857250 w 1154430"/>
                    <a:gd name="connsiteY19" fmla="*/ 424815 h 2034540"/>
                    <a:gd name="connsiteX20" fmla="*/ 939165 w 1154430"/>
                    <a:gd name="connsiteY20" fmla="*/ 491490 h 2034540"/>
                    <a:gd name="connsiteX21" fmla="*/ 1013460 w 1154430"/>
                    <a:gd name="connsiteY21" fmla="*/ 632460 h 2034540"/>
                    <a:gd name="connsiteX22" fmla="*/ 1036320 w 1154430"/>
                    <a:gd name="connsiteY22" fmla="*/ 758190 h 2034540"/>
                    <a:gd name="connsiteX23" fmla="*/ 1002030 w 1154430"/>
                    <a:gd name="connsiteY23" fmla="*/ 868680 h 2034540"/>
                    <a:gd name="connsiteX24" fmla="*/ 944880 w 1154430"/>
                    <a:gd name="connsiteY24" fmla="*/ 1013460 h 2034540"/>
                    <a:gd name="connsiteX25" fmla="*/ 826770 w 1154430"/>
                    <a:gd name="connsiteY25" fmla="*/ 1219200 h 2034540"/>
                    <a:gd name="connsiteX26" fmla="*/ 598170 w 1154430"/>
                    <a:gd name="connsiteY26" fmla="*/ 1520190 h 2034540"/>
                    <a:gd name="connsiteX27" fmla="*/ 281940 w 1154430"/>
                    <a:gd name="connsiteY27" fmla="*/ 1973580 h 2034540"/>
                    <a:gd name="connsiteX28" fmla="*/ 392430 w 1154430"/>
                    <a:gd name="connsiteY28"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71500 w 1154430"/>
                    <a:gd name="connsiteY16" fmla="*/ 217170 h 2034540"/>
                    <a:gd name="connsiteX17" fmla="*/ 683895 w 1154430"/>
                    <a:gd name="connsiteY17" fmla="*/ 287655 h 2034540"/>
                    <a:gd name="connsiteX18" fmla="*/ 762000 w 1154430"/>
                    <a:gd name="connsiteY18" fmla="*/ 346710 h 2034540"/>
                    <a:gd name="connsiteX19" fmla="*/ 857250 w 1154430"/>
                    <a:gd name="connsiteY19" fmla="*/ 424815 h 2034540"/>
                    <a:gd name="connsiteX20" fmla="*/ 939165 w 1154430"/>
                    <a:gd name="connsiteY20" fmla="*/ 491490 h 2034540"/>
                    <a:gd name="connsiteX21" fmla="*/ 977265 w 1154430"/>
                    <a:gd name="connsiteY21" fmla="*/ 567690 h 2034540"/>
                    <a:gd name="connsiteX22" fmla="*/ 1013460 w 1154430"/>
                    <a:gd name="connsiteY22" fmla="*/ 632460 h 2034540"/>
                    <a:gd name="connsiteX23" fmla="*/ 1036320 w 1154430"/>
                    <a:gd name="connsiteY23" fmla="*/ 758190 h 2034540"/>
                    <a:gd name="connsiteX24" fmla="*/ 1002030 w 1154430"/>
                    <a:gd name="connsiteY24" fmla="*/ 868680 h 2034540"/>
                    <a:gd name="connsiteX25" fmla="*/ 944880 w 1154430"/>
                    <a:gd name="connsiteY25" fmla="*/ 1013460 h 2034540"/>
                    <a:gd name="connsiteX26" fmla="*/ 826770 w 1154430"/>
                    <a:gd name="connsiteY26" fmla="*/ 1219200 h 2034540"/>
                    <a:gd name="connsiteX27" fmla="*/ 598170 w 1154430"/>
                    <a:gd name="connsiteY27" fmla="*/ 1520190 h 2034540"/>
                    <a:gd name="connsiteX28" fmla="*/ 281940 w 1154430"/>
                    <a:gd name="connsiteY28" fmla="*/ 1973580 h 2034540"/>
                    <a:gd name="connsiteX29" fmla="*/ 392430 w 1154430"/>
                    <a:gd name="connsiteY29"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71500 w 1154430"/>
                    <a:gd name="connsiteY16" fmla="*/ 217170 h 2034540"/>
                    <a:gd name="connsiteX17" fmla="*/ 683895 w 1154430"/>
                    <a:gd name="connsiteY17" fmla="*/ 287655 h 2034540"/>
                    <a:gd name="connsiteX18" fmla="*/ 762000 w 1154430"/>
                    <a:gd name="connsiteY18" fmla="*/ 346710 h 2034540"/>
                    <a:gd name="connsiteX19" fmla="*/ 857250 w 1154430"/>
                    <a:gd name="connsiteY19" fmla="*/ 424815 h 2034540"/>
                    <a:gd name="connsiteX20" fmla="*/ 939165 w 1154430"/>
                    <a:gd name="connsiteY20" fmla="*/ 491490 h 2034540"/>
                    <a:gd name="connsiteX21" fmla="*/ 977265 w 1154430"/>
                    <a:gd name="connsiteY21" fmla="*/ 561975 h 2034540"/>
                    <a:gd name="connsiteX22" fmla="*/ 1013460 w 1154430"/>
                    <a:gd name="connsiteY22" fmla="*/ 632460 h 2034540"/>
                    <a:gd name="connsiteX23" fmla="*/ 1036320 w 1154430"/>
                    <a:gd name="connsiteY23" fmla="*/ 758190 h 2034540"/>
                    <a:gd name="connsiteX24" fmla="*/ 1002030 w 1154430"/>
                    <a:gd name="connsiteY24" fmla="*/ 868680 h 2034540"/>
                    <a:gd name="connsiteX25" fmla="*/ 944880 w 1154430"/>
                    <a:gd name="connsiteY25" fmla="*/ 1013460 h 2034540"/>
                    <a:gd name="connsiteX26" fmla="*/ 826770 w 1154430"/>
                    <a:gd name="connsiteY26" fmla="*/ 1219200 h 2034540"/>
                    <a:gd name="connsiteX27" fmla="*/ 598170 w 1154430"/>
                    <a:gd name="connsiteY27" fmla="*/ 1520190 h 2034540"/>
                    <a:gd name="connsiteX28" fmla="*/ 281940 w 1154430"/>
                    <a:gd name="connsiteY28" fmla="*/ 1973580 h 2034540"/>
                    <a:gd name="connsiteX29" fmla="*/ 392430 w 1154430"/>
                    <a:gd name="connsiteY29"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71500 w 1154430"/>
                    <a:gd name="connsiteY16" fmla="*/ 217170 h 2034540"/>
                    <a:gd name="connsiteX17" fmla="*/ 683895 w 1154430"/>
                    <a:gd name="connsiteY17" fmla="*/ 287655 h 2034540"/>
                    <a:gd name="connsiteX18" fmla="*/ 762000 w 1154430"/>
                    <a:gd name="connsiteY18" fmla="*/ 346710 h 2034540"/>
                    <a:gd name="connsiteX19" fmla="*/ 857250 w 1154430"/>
                    <a:gd name="connsiteY19" fmla="*/ 424815 h 2034540"/>
                    <a:gd name="connsiteX20" fmla="*/ 939165 w 1154430"/>
                    <a:gd name="connsiteY20" fmla="*/ 491490 h 2034540"/>
                    <a:gd name="connsiteX21" fmla="*/ 977265 w 1154430"/>
                    <a:gd name="connsiteY21" fmla="*/ 561975 h 2034540"/>
                    <a:gd name="connsiteX22" fmla="*/ 1013460 w 1154430"/>
                    <a:gd name="connsiteY22" fmla="*/ 632460 h 2034540"/>
                    <a:gd name="connsiteX23" fmla="*/ 1024890 w 1154430"/>
                    <a:gd name="connsiteY23" fmla="*/ 687705 h 2034540"/>
                    <a:gd name="connsiteX24" fmla="*/ 1036320 w 1154430"/>
                    <a:gd name="connsiteY24" fmla="*/ 758190 h 2034540"/>
                    <a:gd name="connsiteX25" fmla="*/ 1002030 w 1154430"/>
                    <a:gd name="connsiteY25" fmla="*/ 868680 h 2034540"/>
                    <a:gd name="connsiteX26" fmla="*/ 944880 w 1154430"/>
                    <a:gd name="connsiteY26" fmla="*/ 1013460 h 2034540"/>
                    <a:gd name="connsiteX27" fmla="*/ 826770 w 1154430"/>
                    <a:gd name="connsiteY27" fmla="*/ 1219200 h 2034540"/>
                    <a:gd name="connsiteX28" fmla="*/ 598170 w 1154430"/>
                    <a:gd name="connsiteY28" fmla="*/ 1520190 h 2034540"/>
                    <a:gd name="connsiteX29" fmla="*/ 281940 w 1154430"/>
                    <a:gd name="connsiteY29" fmla="*/ 1973580 h 2034540"/>
                    <a:gd name="connsiteX30" fmla="*/ 392430 w 1154430"/>
                    <a:gd name="connsiteY30"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48690 w 1154430"/>
                    <a:gd name="connsiteY3" fmla="*/ 1200150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71500 w 1154430"/>
                    <a:gd name="connsiteY16" fmla="*/ 217170 h 2034540"/>
                    <a:gd name="connsiteX17" fmla="*/ 683895 w 1154430"/>
                    <a:gd name="connsiteY17" fmla="*/ 287655 h 2034540"/>
                    <a:gd name="connsiteX18" fmla="*/ 762000 w 1154430"/>
                    <a:gd name="connsiteY18" fmla="*/ 346710 h 2034540"/>
                    <a:gd name="connsiteX19" fmla="*/ 857250 w 1154430"/>
                    <a:gd name="connsiteY19" fmla="*/ 424815 h 2034540"/>
                    <a:gd name="connsiteX20" fmla="*/ 939165 w 1154430"/>
                    <a:gd name="connsiteY20" fmla="*/ 491490 h 2034540"/>
                    <a:gd name="connsiteX21" fmla="*/ 977265 w 1154430"/>
                    <a:gd name="connsiteY21" fmla="*/ 561975 h 2034540"/>
                    <a:gd name="connsiteX22" fmla="*/ 1013460 w 1154430"/>
                    <a:gd name="connsiteY22" fmla="*/ 632460 h 2034540"/>
                    <a:gd name="connsiteX23" fmla="*/ 1028700 w 1154430"/>
                    <a:gd name="connsiteY23" fmla="*/ 691515 h 2034540"/>
                    <a:gd name="connsiteX24" fmla="*/ 1036320 w 1154430"/>
                    <a:gd name="connsiteY24" fmla="*/ 758190 h 2034540"/>
                    <a:gd name="connsiteX25" fmla="*/ 1002030 w 1154430"/>
                    <a:gd name="connsiteY25" fmla="*/ 868680 h 2034540"/>
                    <a:gd name="connsiteX26" fmla="*/ 944880 w 1154430"/>
                    <a:gd name="connsiteY26" fmla="*/ 1013460 h 2034540"/>
                    <a:gd name="connsiteX27" fmla="*/ 826770 w 1154430"/>
                    <a:gd name="connsiteY27" fmla="*/ 1219200 h 2034540"/>
                    <a:gd name="connsiteX28" fmla="*/ 598170 w 1154430"/>
                    <a:gd name="connsiteY28" fmla="*/ 1520190 h 2034540"/>
                    <a:gd name="connsiteX29" fmla="*/ 281940 w 1154430"/>
                    <a:gd name="connsiteY29" fmla="*/ 1973580 h 2034540"/>
                    <a:gd name="connsiteX30" fmla="*/ 392430 w 1154430"/>
                    <a:gd name="connsiteY30"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58215 w 1154430"/>
                    <a:gd name="connsiteY3" fmla="*/ 1198245 h 2034540"/>
                    <a:gd name="connsiteX4" fmla="*/ 1074420 w 1154430"/>
                    <a:gd name="connsiteY4" fmla="*/ 97536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71500 w 1154430"/>
                    <a:gd name="connsiteY16" fmla="*/ 217170 h 2034540"/>
                    <a:gd name="connsiteX17" fmla="*/ 683895 w 1154430"/>
                    <a:gd name="connsiteY17" fmla="*/ 287655 h 2034540"/>
                    <a:gd name="connsiteX18" fmla="*/ 762000 w 1154430"/>
                    <a:gd name="connsiteY18" fmla="*/ 346710 h 2034540"/>
                    <a:gd name="connsiteX19" fmla="*/ 857250 w 1154430"/>
                    <a:gd name="connsiteY19" fmla="*/ 424815 h 2034540"/>
                    <a:gd name="connsiteX20" fmla="*/ 939165 w 1154430"/>
                    <a:gd name="connsiteY20" fmla="*/ 491490 h 2034540"/>
                    <a:gd name="connsiteX21" fmla="*/ 977265 w 1154430"/>
                    <a:gd name="connsiteY21" fmla="*/ 561975 h 2034540"/>
                    <a:gd name="connsiteX22" fmla="*/ 1013460 w 1154430"/>
                    <a:gd name="connsiteY22" fmla="*/ 632460 h 2034540"/>
                    <a:gd name="connsiteX23" fmla="*/ 1028700 w 1154430"/>
                    <a:gd name="connsiteY23" fmla="*/ 691515 h 2034540"/>
                    <a:gd name="connsiteX24" fmla="*/ 1036320 w 1154430"/>
                    <a:gd name="connsiteY24" fmla="*/ 758190 h 2034540"/>
                    <a:gd name="connsiteX25" fmla="*/ 1002030 w 1154430"/>
                    <a:gd name="connsiteY25" fmla="*/ 868680 h 2034540"/>
                    <a:gd name="connsiteX26" fmla="*/ 944880 w 1154430"/>
                    <a:gd name="connsiteY26" fmla="*/ 1013460 h 2034540"/>
                    <a:gd name="connsiteX27" fmla="*/ 826770 w 1154430"/>
                    <a:gd name="connsiteY27" fmla="*/ 1219200 h 2034540"/>
                    <a:gd name="connsiteX28" fmla="*/ 598170 w 1154430"/>
                    <a:gd name="connsiteY28" fmla="*/ 1520190 h 2034540"/>
                    <a:gd name="connsiteX29" fmla="*/ 281940 w 1154430"/>
                    <a:gd name="connsiteY29" fmla="*/ 1973580 h 2034540"/>
                    <a:gd name="connsiteX30" fmla="*/ 392430 w 1154430"/>
                    <a:gd name="connsiteY30"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58215 w 1154430"/>
                    <a:gd name="connsiteY3" fmla="*/ 1198245 h 2034540"/>
                    <a:gd name="connsiteX4" fmla="*/ 1091565 w 1154430"/>
                    <a:gd name="connsiteY4" fmla="*/ 982980 h 2034540"/>
                    <a:gd name="connsiteX5" fmla="*/ 1131570 w 1154430"/>
                    <a:gd name="connsiteY5" fmla="*/ 84963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71500 w 1154430"/>
                    <a:gd name="connsiteY16" fmla="*/ 217170 h 2034540"/>
                    <a:gd name="connsiteX17" fmla="*/ 683895 w 1154430"/>
                    <a:gd name="connsiteY17" fmla="*/ 287655 h 2034540"/>
                    <a:gd name="connsiteX18" fmla="*/ 762000 w 1154430"/>
                    <a:gd name="connsiteY18" fmla="*/ 346710 h 2034540"/>
                    <a:gd name="connsiteX19" fmla="*/ 857250 w 1154430"/>
                    <a:gd name="connsiteY19" fmla="*/ 424815 h 2034540"/>
                    <a:gd name="connsiteX20" fmla="*/ 939165 w 1154430"/>
                    <a:gd name="connsiteY20" fmla="*/ 491490 h 2034540"/>
                    <a:gd name="connsiteX21" fmla="*/ 977265 w 1154430"/>
                    <a:gd name="connsiteY21" fmla="*/ 561975 h 2034540"/>
                    <a:gd name="connsiteX22" fmla="*/ 1013460 w 1154430"/>
                    <a:gd name="connsiteY22" fmla="*/ 632460 h 2034540"/>
                    <a:gd name="connsiteX23" fmla="*/ 1028700 w 1154430"/>
                    <a:gd name="connsiteY23" fmla="*/ 691515 h 2034540"/>
                    <a:gd name="connsiteX24" fmla="*/ 1036320 w 1154430"/>
                    <a:gd name="connsiteY24" fmla="*/ 758190 h 2034540"/>
                    <a:gd name="connsiteX25" fmla="*/ 1002030 w 1154430"/>
                    <a:gd name="connsiteY25" fmla="*/ 868680 h 2034540"/>
                    <a:gd name="connsiteX26" fmla="*/ 944880 w 1154430"/>
                    <a:gd name="connsiteY26" fmla="*/ 1013460 h 2034540"/>
                    <a:gd name="connsiteX27" fmla="*/ 826770 w 1154430"/>
                    <a:gd name="connsiteY27" fmla="*/ 1219200 h 2034540"/>
                    <a:gd name="connsiteX28" fmla="*/ 598170 w 1154430"/>
                    <a:gd name="connsiteY28" fmla="*/ 1520190 h 2034540"/>
                    <a:gd name="connsiteX29" fmla="*/ 281940 w 1154430"/>
                    <a:gd name="connsiteY29" fmla="*/ 1973580 h 2034540"/>
                    <a:gd name="connsiteX30" fmla="*/ 392430 w 1154430"/>
                    <a:gd name="connsiteY30" fmla="*/ 2034540 h 2034540"/>
                    <a:gd name="connsiteX0" fmla="*/ 392430 w 1154430"/>
                    <a:gd name="connsiteY0" fmla="*/ 2034540 h 2034540"/>
                    <a:gd name="connsiteX1" fmla="*/ 674370 w 1154430"/>
                    <a:gd name="connsiteY1" fmla="*/ 1661160 h 2034540"/>
                    <a:gd name="connsiteX2" fmla="*/ 899160 w 1154430"/>
                    <a:gd name="connsiteY2" fmla="*/ 1306830 h 2034540"/>
                    <a:gd name="connsiteX3" fmla="*/ 958215 w 1154430"/>
                    <a:gd name="connsiteY3" fmla="*/ 1198245 h 2034540"/>
                    <a:gd name="connsiteX4" fmla="*/ 1091565 w 1154430"/>
                    <a:gd name="connsiteY4" fmla="*/ 982980 h 2034540"/>
                    <a:gd name="connsiteX5" fmla="*/ 1141095 w 1154430"/>
                    <a:gd name="connsiteY5" fmla="*/ 861060 h 2034540"/>
                    <a:gd name="connsiteX6" fmla="*/ 1154430 w 1154430"/>
                    <a:gd name="connsiteY6" fmla="*/ 735330 h 2034540"/>
                    <a:gd name="connsiteX7" fmla="*/ 1123950 w 1154430"/>
                    <a:gd name="connsiteY7" fmla="*/ 594360 h 2034540"/>
                    <a:gd name="connsiteX8" fmla="*/ 1002030 w 1154430"/>
                    <a:gd name="connsiteY8" fmla="*/ 445770 h 2034540"/>
                    <a:gd name="connsiteX9" fmla="*/ 838200 w 1154430"/>
                    <a:gd name="connsiteY9" fmla="*/ 297180 h 2034540"/>
                    <a:gd name="connsiteX10" fmla="*/ 647700 w 1154430"/>
                    <a:gd name="connsiteY10" fmla="*/ 186690 h 2034540"/>
                    <a:gd name="connsiteX11" fmla="*/ 396240 w 1154430"/>
                    <a:gd name="connsiteY11" fmla="*/ 99060 h 2034540"/>
                    <a:gd name="connsiteX12" fmla="*/ 106680 w 1154430"/>
                    <a:gd name="connsiteY12" fmla="*/ 22860 h 2034540"/>
                    <a:gd name="connsiteX13" fmla="*/ 0 w 1154430"/>
                    <a:gd name="connsiteY13" fmla="*/ 0 h 2034540"/>
                    <a:gd name="connsiteX14" fmla="*/ 129540 w 1154430"/>
                    <a:gd name="connsiteY14" fmla="*/ 49530 h 2034540"/>
                    <a:gd name="connsiteX15" fmla="*/ 422910 w 1154430"/>
                    <a:gd name="connsiteY15" fmla="*/ 146685 h 2034540"/>
                    <a:gd name="connsiteX16" fmla="*/ 571500 w 1154430"/>
                    <a:gd name="connsiteY16" fmla="*/ 217170 h 2034540"/>
                    <a:gd name="connsiteX17" fmla="*/ 683895 w 1154430"/>
                    <a:gd name="connsiteY17" fmla="*/ 287655 h 2034540"/>
                    <a:gd name="connsiteX18" fmla="*/ 762000 w 1154430"/>
                    <a:gd name="connsiteY18" fmla="*/ 346710 h 2034540"/>
                    <a:gd name="connsiteX19" fmla="*/ 857250 w 1154430"/>
                    <a:gd name="connsiteY19" fmla="*/ 424815 h 2034540"/>
                    <a:gd name="connsiteX20" fmla="*/ 939165 w 1154430"/>
                    <a:gd name="connsiteY20" fmla="*/ 491490 h 2034540"/>
                    <a:gd name="connsiteX21" fmla="*/ 977265 w 1154430"/>
                    <a:gd name="connsiteY21" fmla="*/ 561975 h 2034540"/>
                    <a:gd name="connsiteX22" fmla="*/ 1013460 w 1154430"/>
                    <a:gd name="connsiteY22" fmla="*/ 632460 h 2034540"/>
                    <a:gd name="connsiteX23" fmla="*/ 1028700 w 1154430"/>
                    <a:gd name="connsiteY23" fmla="*/ 691515 h 2034540"/>
                    <a:gd name="connsiteX24" fmla="*/ 1036320 w 1154430"/>
                    <a:gd name="connsiteY24" fmla="*/ 758190 h 2034540"/>
                    <a:gd name="connsiteX25" fmla="*/ 1002030 w 1154430"/>
                    <a:gd name="connsiteY25" fmla="*/ 868680 h 2034540"/>
                    <a:gd name="connsiteX26" fmla="*/ 944880 w 1154430"/>
                    <a:gd name="connsiteY26" fmla="*/ 1013460 h 2034540"/>
                    <a:gd name="connsiteX27" fmla="*/ 826770 w 1154430"/>
                    <a:gd name="connsiteY27" fmla="*/ 1219200 h 2034540"/>
                    <a:gd name="connsiteX28" fmla="*/ 598170 w 1154430"/>
                    <a:gd name="connsiteY28" fmla="*/ 1520190 h 2034540"/>
                    <a:gd name="connsiteX29" fmla="*/ 281940 w 1154430"/>
                    <a:gd name="connsiteY29" fmla="*/ 1973580 h 2034540"/>
                    <a:gd name="connsiteX30" fmla="*/ 392430 w 1154430"/>
                    <a:gd name="connsiteY30" fmla="*/ 2034540 h 2034540"/>
                    <a:gd name="connsiteX0" fmla="*/ 392430 w 1156335"/>
                    <a:gd name="connsiteY0" fmla="*/ 2034540 h 2034540"/>
                    <a:gd name="connsiteX1" fmla="*/ 674370 w 1156335"/>
                    <a:gd name="connsiteY1" fmla="*/ 1661160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23950 w 1156335"/>
                    <a:gd name="connsiteY7" fmla="*/ 594360 h 2034540"/>
                    <a:gd name="connsiteX8" fmla="*/ 1002030 w 1156335"/>
                    <a:gd name="connsiteY8" fmla="*/ 445770 h 2034540"/>
                    <a:gd name="connsiteX9" fmla="*/ 838200 w 1156335"/>
                    <a:gd name="connsiteY9" fmla="*/ 297180 h 2034540"/>
                    <a:gd name="connsiteX10" fmla="*/ 647700 w 1156335"/>
                    <a:gd name="connsiteY10" fmla="*/ 186690 h 2034540"/>
                    <a:gd name="connsiteX11" fmla="*/ 396240 w 1156335"/>
                    <a:gd name="connsiteY11" fmla="*/ 99060 h 2034540"/>
                    <a:gd name="connsiteX12" fmla="*/ 106680 w 1156335"/>
                    <a:gd name="connsiteY12" fmla="*/ 22860 h 2034540"/>
                    <a:gd name="connsiteX13" fmla="*/ 0 w 1156335"/>
                    <a:gd name="connsiteY13" fmla="*/ 0 h 2034540"/>
                    <a:gd name="connsiteX14" fmla="*/ 129540 w 1156335"/>
                    <a:gd name="connsiteY14" fmla="*/ 49530 h 2034540"/>
                    <a:gd name="connsiteX15" fmla="*/ 422910 w 1156335"/>
                    <a:gd name="connsiteY15" fmla="*/ 146685 h 2034540"/>
                    <a:gd name="connsiteX16" fmla="*/ 571500 w 1156335"/>
                    <a:gd name="connsiteY16" fmla="*/ 217170 h 2034540"/>
                    <a:gd name="connsiteX17" fmla="*/ 683895 w 1156335"/>
                    <a:gd name="connsiteY17" fmla="*/ 287655 h 2034540"/>
                    <a:gd name="connsiteX18" fmla="*/ 762000 w 1156335"/>
                    <a:gd name="connsiteY18" fmla="*/ 346710 h 2034540"/>
                    <a:gd name="connsiteX19" fmla="*/ 857250 w 1156335"/>
                    <a:gd name="connsiteY19" fmla="*/ 424815 h 2034540"/>
                    <a:gd name="connsiteX20" fmla="*/ 939165 w 1156335"/>
                    <a:gd name="connsiteY20" fmla="*/ 491490 h 2034540"/>
                    <a:gd name="connsiteX21" fmla="*/ 977265 w 1156335"/>
                    <a:gd name="connsiteY21" fmla="*/ 561975 h 2034540"/>
                    <a:gd name="connsiteX22" fmla="*/ 1013460 w 1156335"/>
                    <a:gd name="connsiteY22" fmla="*/ 632460 h 2034540"/>
                    <a:gd name="connsiteX23" fmla="*/ 1028700 w 1156335"/>
                    <a:gd name="connsiteY23" fmla="*/ 691515 h 2034540"/>
                    <a:gd name="connsiteX24" fmla="*/ 1036320 w 1156335"/>
                    <a:gd name="connsiteY24" fmla="*/ 758190 h 2034540"/>
                    <a:gd name="connsiteX25" fmla="*/ 1002030 w 1156335"/>
                    <a:gd name="connsiteY25" fmla="*/ 868680 h 2034540"/>
                    <a:gd name="connsiteX26" fmla="*/ 944880 w 1156335"/>
                    <a:gd name="connsiteY26" fmla="*/ 1013460 h 2034540"/>
                    <a:gd name="connsiteX27" fmla="*/ 826770 w 1156335"/>
                    <a:gd name="connsiteY27" fmla="*/ 1219200 h 2034540"/>
                    <a:gd name="connsiteX28" fmla="*/ 598170 w 1156335"/>
                    <a:gd name="connsiteY28" fmla="*/ 1520190 h 2034540"/>
                    <a:gd name="connsiteX29" fmla="*/ 281940 w 1156335"/>
                    <a:gd name="connsiteY29" fmla="*/ 1973580 h 2034540"/>
                    <a:gd name="connsiteX30" fmla="*/ 392430 w 1156335"/>
                    <a:gd name="connsiteY30" fmla="*/ 2034540 h 2034540"/>
                    <a:gd name="connsiteX0" fmla="*/ 392430 w 1156335"/>
                    <a:gd name="connsiteY0" fmla="*/ 2034540 h 2034540"/>
                    <a:gd name="connsiteX1" fmla="*/ 674370 w 1156335"/>
                    <a:gd name="connsiteY1" fmla="*/ 1661160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04900 w 1156335"/>
                    <a:gd name="connsiteY7" fmla="*/ 556260 h 2034540"/>
                    <a:gd name="connsiteX8" fmla="*/ 1002030 w 1156335"/>
                    <a:gd name="connsiteY8" fmla="*/ 445770 h 2034540"/>
                    <a:gd name="connsiteX9" fmla="*/ 838200 w 1156335"/>
                    <a:gd name="connsiteY9" fmla="*/ 297180 h 2034540"/>
                    <a:gd name="connsiteX10" fmla="*/ 647700 w 1156335"/>
                    <a:gd name="connsiteY10" fmla="*/ 186690 h 2034540"/>
                    <a:gd name="connsiteX11" fmla="*/ 396240 w 1156335"/>
                    <a:gd name="connsiteY11" fmla="*/ 99060 h 2034540"/>
                    <a:gd name="connsiteX12" fmla="*/ 106680 w 1156335"/>
                    <a:gd name="connsiteY12" fmla="*/ 22860 h 2034540"/>
                    <a:gd name="connsiteX13" fmla="*/ 0 w 1156335"/>
                    <a:gd name="connsiteY13" fmla="*/ 0 h 2034540"/>
                    <a:gd name="connsiteX14" fmla="*/ 129540 w 1156335"/>
                    <a:gd name="connsiteY14" fmla="*/ 49530 h 2034540"/>
                    <a:gd name="connsiteX15" fmla="*/ 422910 w 1156335"/>
                    <a:gd name="connsiteY15" fmla="*/ 146685 h 2034540"/>
                    <a:gd name="connsiteX16" fmla="*/ 571500 w 1156335"/>
                    <a:gd name="connsiteY16" fmla="*/ 217170 h 2034540"/>
                    <a:gd name="connsiteX17" fmla="*/ 683895 w 1156335"/>
                    <a:gd name="connsiteY17" fmla="*/ 287655 h 2034540"/>
                    <a:gd name="connsiteX18" fmla="*/ 762000 w 1156335"/>
                    <a:gd name="connsiteY18" fmla="*/ 346710 h 2034540"/>
                    <a:gd name="connsiteX19" fmla="*/ 857250 w 1156335"/>
                    <a:gd name="connsiteY19" fmla="*/ 424815 h 2034540"/>
                    <a:gd name="connsiteX20" fmla="*/ 939165 w 1156335"/>
                    <a:gd name="connsiteY20" fmla="*/ 491490 h 2034540"/>
                    <a:gd name="connsiteX21" fmla="*/ 977265 w 1156335"/>
                    <a:gd name="connsiteY21" fmla="*/ 561975 h 2034540"/>
                    <a:gd name="connsiteX22" fmla="*/ 1013460 w 1156335"/>
                    <a:gd name="connsiteY22" fmla="*/ 632460 h 2034540"/>
                    <a:gd name="connsiteX23" fmla="*/ 1028700 w 1156335"/>
                    <a:gd name="connsiteY23" fmla="*/ 691515 h 2034540"/>
                    <a:gd name="connsiteX24" fmla="*/ 1036320 w 1156335"/>
                    <a:gd name="connsiteY24" fmla="*/ 758190 h 2034540"/>
                    <a:gd name="connsiteX25" fmla="*/ 1002030 w 1156335"/>
                    <a:gd name="connsiteY25" fmla="*/ 868680 h 2034540"/>
                    <a:gd name="connsiteX26" fmla="*/ 944880 w 1156335"/>
                    <a:gd name="connsiteY26" fmla="*/ 1013460 h 2034540"/>
                    <a:gd name="connsiteX27" fmla="*/ 826770 w 1156335"/>
                    <a:gd name="connsiteY27" fmla="*/ 1219200 h 2034540"/>
                    <a:gd name="connsiteX28" fmla="*/ 598170 w 1156335"/>
                    <a:gd name="connsiteY28" fmla="*/ 1520190 h 2034540"/>
                    <a:gd name="connsiteX29" fmla="*/ 281940 w 1156335"/>
                    <a:gd name="connsiteY29" fmla="*/ 1973580 h 2034540"/>
                    <a:gd name="connsiteX30" fmla="*/ 392430 w 1156335"/>
                    <a:gd name="connsiteY30" fmla="*/ 2034540 h 2034540"/>
                    <a:gd name="connsiteX0" fmla="*/ 392430 w 1156335"/>
                    <a:gd name="connsiteY0" fmla="*/ 2034540 h 2034540"/>
                    <a:gd name="connsiteX1" fmla="*/ 674370 w 1156335"/>
                    <a:gd name="connsiteY1" fmla="*/ 1661160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27760 w 1156335"/>
                    <a:gd name="connsiteY7" fmla="*/ 655320 h 2034540"/>
                    <a:gd name="connsiteX8" fmla="*/ 1104900 w 1156335"/>
                    <a:gd name="connsiteY8" fmla="*/ 556260 h 2034540"/>
                    <a:gd name="connsiteX9" fmla="*/ 1002030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02030 w 1156335"/>
                    <a:gd name="connsiteY26" fmla="*/ 868680 h 2034540"/>
                    <a:gd name="connsiteX27" fmla="*/ 944880 w 1156335"/>
                    <a:gd name="connsiteY27" fmla="*/ 1013460 h 2034540"/>
                    <a:gd name="connsiteX28" fmla="*/ 826770 w 1156335"/>
                    <a:gd name="connsiteY28" fmla="*/ 1219200 h 2034540"/>
                    <a:gd name="connsiteX29" fmla="*/ 598170 w 1156335"/>
                    <a:gd name="connsiteY29" fmla="*/ 1520190 h 2034540"/>
                    <a:gd name="connsiteX30" fmla="*/ 281940 w 1156335"/>
                    <a:gd name="connsiteY30" fmla="*/ 1973580 h 2034540"/>
                    <a:gd name="connsiteX31" fmla="*/ 392430 w 1156335"/>
                    <a:gd name="connsiteY31" fmla="*/ 2034540 h 2034540"/>
                    <a:gd name="connsiteX0" fmla="*/ 392430 w 1156335"/>
                    <a:gd name="connsiteY0" fmla="*/ 2034540 h 2034540"/>
                    <a:gd name="connsiteX1" fmla="*/ 674370 w 1156335"/>
                    <a:gd name="connsiteY1" fmla="*/ 1661160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02030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02030 w 1156335"/>
                    <a:gd name="connsiteY26" fmla="*/ 868680 h 2034540"/>
                    <a:gd name="connsiteX27" fmla="*/ 944880 w 1156335"/>
                    <a:gd name="connsiteY27" fmla="*/ 1013460 h 2034540"/>
                    <a:gd name="connsiteX28" fmla="*/ 826770 w 1156335"/>
                    <a:gd name="connsiteY28" fmla="*/ 1219200 h 2034540"/>
                    <a:gd name="connsiteX29" fmla="*/ 598170 w 1156335"/>
                    <a:gd name="connsiteY29" fmla="*/ 1520190 h 2034540"/>
                    <a:gd name="connsiteX30" fmla="*/ 281940 w 1156335"/>
                    <a:gd name="connsiteY30" fmla="*/ 1973580 h 2034540"/>
                    <a:gd name="connsiteX31" fmla="*/ 392430 w 1156335"/>
                    <a:gd name="connsiteY31"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02030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02030 w 1156335"/>
                    <a:gd name="connsiteY26" fmla="*/ 868680 h 2034540"/>
                    <a:gd name="connsiteX27" fmla="*/ 944880 w 1156335"/>
                    <a:gd name="connsiteY27" fmla="*/ 1013460 h 2034540"/>
                    <a:gd name="connsiteX28" fmla="*/ 826770 w 1156335"/>
                    <a:gd name="connsiteY28" fmla="*/ 1219200 h 2034540"/>
                    <a:gd name="connsiteX29" fmla="*/ 598170 w 1156335"/>
                    <a:gd name="connsiteY29" fmla="*/ 1520190 h 2034540"/>
                    <a:gd name="connsiteX30" fmla="*/ 281940 w 1156335"/>
                    <a:gd name="connsiteY30" fmla="*/ 1973580 h 2034540"/>
                    <a:gd name="connsiteX31" fmla="*/ 392430 w 1156335"/>
                    <a:gd name="connsiteY31"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02030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02030 w 1156335"/>
                    <a:gd name="connsiteY26" fmla="*/ 868680 h 2034540"/>
                    <a:gd name="connsiteX27" fmla="*/ 944880 w 1156335"/>
                    <a:gd name="connsiteY27" fmla="*/ 1013460 h 2034540"/>
                    <a:gd name="connsiteX28" fmla="*/ 826770 w 1156335"/>
                    <a:gd name="connsiteY28" fmla="*/ 1219200 h 2034540"/>
                    <a:gd name="connsiteX29" fmla="*/ 598170 w 1156335"/>
                    <a:gd name="connsiteY29" fmla="*/ 1529715 h 2034540"/>
                    <a:gd name="connsiteX30" fmla="*/ 281940 w 1156335"/>
                    <a:gd name="connsiteY30" fmla="*/ 1973580 h 2034540"/>
                    <a:gd name="connsiteX31" fmla="*/ 392430 w 1156335"/>
                    <a:gd name="connsiteY31"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02030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02030 w 1156335"/>
                    <a:gd name="connsiteY26" fmla="*/ 868680 h 2034540"/>
                    <a:gd name="connsiteX27" fmla="*/ 944880 w 1156335"/>
                    <a:gd name="connsiteY27" fmla="*/ 1013460 h 2034540"/>
                    <a:gd name="connsiteX28" fmla="*/ 826770 w 1156335"/>
                    <a:gd name="connsiteY28" fmla="*/ 1219200 h 2034540"/>
                    <a:gd name="connsiteX29" fmla="*/ 598170 w 1156335"/>
                    <a:gd name="connsiteY29" fmla="*/ 1529715 h 2034540"/>
                    <a:gd name="connsiteX30" fmla="*/ 295275 w 1156335"/>
                    <a:gd name="connsiteY30" fmla="*/ 1985010 h 2034540"/>
                    <a:gd name="connsiteX31" fmla="*/ 392430 w 1156335"/>
                    <a:gd name="connsiteY31"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02030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05840 w 1156335"/>
                    <a:gd name="connsiteY26" fmla="*/ 874395 h 2034540"/>
                    <a:gd name="connsiteX27" fmla="*/ 944880 w 1156335"/>
                    <a:gd name="connsiteY27" fmla="*/ 1013460 h 2034540"/>
                    <a:gd name="connsiteX28" fmla="*/ 826770 w 1156335"/>
                    <a:gd name="connsiteY28" fmla="*/ 1219200 h 2034540"/>
                    <a:gd name="connsiteX29" fmla="*/ 598170 w 1156335"/>
                    <a:gd name="connsiteY29" fmla="*/ 1529715 h 2034540"/>
                    <a:gd name="connsiteX30" fmla="*/ 295275 w 1156335"/>
                    <a:gd name="connsiteY30" fmla="*/ 1985010 h 2034540"/>
                    <a:gd name="connsiteX31" fmla="*/ 392430 w 1156335"/>
                    <a:gd name="connsiteY31"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02030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13460 w 1156335"/>
                    <a:gd name="connsiteY26" fmla="*/ 876300 h 2034540"/>
                    <a:gd name="connsiteX27" fmla="*/ 944880 w 1156335"/>
                    <a:gd name="connsiteY27" fmla="*/ 1013460 h 2034540"/>
                    <a:gd name="connsiteX28" fmla="*/ 826770 w 1156335"/>
                    <a:gd name="connsiteY28" fmla="*/ 1219200 h 2034540"/>
                    <a:gd name="connsiteX29" fmla="*/ 598170 w 1156335"/>
                    <a:gd name="connsiteY29" fmla="*/ 1529715 h 2034540"/>
                    <a:gd name="connsiteX30" fmla="*/ 295275 w 1156335"/>
                    <a:gd name="connsiteY30" fmla="*/ 1985010 h 2034540"/>
                    <a:gd name="connsiteX31" fmla="*/ 392430 w 1156335"/>
                    <a:gd name="connsiteY31"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02030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13460 w 1156335"/>
                    <a:gd name="connsiteY26" fmla="*/ 876300 h 2034540"/>
                    <a:gd name="connsiteX27" fmla="*/ 979170 w 1156335"/>
                    <a:gd name="connsiteY27" fmla="*/ 941070 h 2034540"/>
                    <a:gd name="connsiteX28" fmla="*/ 944880 w 1156335"/>
                    <a:gd name="connsiteY28" fmla="*/ 1013460 h 2034540"/>
                    <a:gd name="connsiteX29" fmla="*/ 826770 w 1156335"/>
                    <a:gd name="connsiteY29" fmla="*/ 1219200 h 2034540"/>
                    <a:gd name="connsiteX30" fmla="*/ 598170 w 1156335"/>
                    <a:gd name="connsiteY30" fmla="*/ 1529715 h 2034540"/>
                    <a:gd name="connsiteX31" fmla="*/ 295275 w 1156335"/>
                    <a:gd name="connsiteY31" fmla="*/ 1985010 h 2034540"/>
                    <a:gd name="connsiteX32" fmla="*/ 392430 w 1156335"/>
                    <a:gd name="connsiteY32"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02030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13460 w 1156335"/>
                    <a:gd name="connsiteY26" fmla="*/ 876300 h 2034540"/>
                    <a:gd name="connsiteX27" fmla="*/ 984885 w 1156335"/>
                    <a:gd name="connsiteY27" fmla="*/ 933450 h 2034540"/>
                    <a:gd name="connsiteX28" fmla="*/ 944880 w 1156335"/>
                    <a:gd name="connsiteY28" fmla="*/ 1013460 h 2034540"/>
                    <a:gd name="connsiteX29" fmla="*/ 826770 w 1156335"/>
                    <a:gd name="connsiteY29" fmla="*/ 1219200 h 2034540"/>
                    <a:gd name="connsiteX30" fmla="*/ 598170 w 1156335"/>
                    <a:gd name="connsiteY30" fmla="*/ 1529715 h 2034540"/>
                    <a:gd name="connsiteX31" fmla="*/ 295275 w 1156335"/>
                    <a:gd name="connsiteY31" fmla="*/ 1985010 h 2034540"/>
                    <a:gd name="connsiteX32" fmla="*/ 392430 w 1156335"/>
                    <a:gd name="connsiteY32"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02030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19175 w 1156335"/>
                    <a:gd name="connsiteY26" fmla="*/ 861060 h 2034540"/>
                    <a:gd name="connsiteX27" fmla="*/ 984885 w 1156335"/>
                    <a:gd name="connsiteY27" fmla="*/ 933450 h 2034540"/>
                    <a:gd name="connsiteX28" fmla="*/ 944880 w 1156335"/>
                    <a:gd name="connsiteY28" fmla="*/ 1013460 h 2034540"/>
                    <a:gd name="connsiteX29" fmla="*/ 826770 w 1156335"/>
                    <a:gd name="connsiteY29" fmla="*/ 1219200 h 2034540"/>
                    <a:gd name="connsiteX30" fmla="*/ 598170 w 1156335"/>
                    <a:gd name="connsiteY30" fmla="*/ 1529715 h 2034540"/>
                    <a:gd name="connsiteX31" fmla="*/ 295275 w 1156335"/>
                    <a:gd name="connsiteY31" fmla="*/ 1985010 h 2034540"/>
                    <a:gd name="connsiteX32" fmla="*/ 392430 w 1156335"/>
                    <a:gd name="connsiteY32"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11555 w 1156335"/>
                    <a:gd name="connsiteY9" fmla="*/ 445770 h 2034540"/>
                    <a:gd name="connsiteX10" fmla="*/ 838200 w 1156335"/>
                    <a:gd name="connsiteY10" fmla="*/ 297180 h 2034540"/>
                    <a:gd name="connsiteX11" fmla="*/ 647700 w 1156335"/>
                    <a:gd name="connsiteY11" fmla="*/ 186690 h 2034540"/>
                    <a:gd name="connsiteX12" fmla="*/ 396240 w 1156335"/>
                    <a:gd name="connsiteY12" fmla="*/ 99060 h 2034540"/>
                    <a:gd name="connsiteX13" fmla="*/ 106680 w 1156335"/>
                    <a:gd name="connsiteY13" fmla="*/ 22860 h 2034540"/>
                    <a:gd name="connsiteX14" fmla="*/ 0 w 1156335"/>
                    <a:gd name="connsiteY14" fmla="*/ 0 h 2034540"/>
                    <a:gd name="connsiteX15" fmla="*/ 129540 w 1156335"/>
                    <a:gd name="connsiteY15" fmla="*/ 49530 h 2034540"/>
                    <a:gd name="connsiteX16" fmla="*/ 422910 w 1156335"/>
                    <a:gd name="connsiteY16" fmla="*/ 146685 h 2034540"/>
                    <a:gd name="connsiteX17" fmla="*/ 571500 w 1156335"/>
                    <a:gd name="connsiteY17" fmla="*/ 217170 h 2034540"/>
                    <a:gd name="connsiteX18" fmla="*/ 683895 w 1156335"/>
                    <a:gd name="connsiteY18" fmla="*/ 287655 h 2034540"/>
                    <a:gd name="connsiteX19" fmla="*/ 762000 w 1156335"/>
                    <a:gd name="connsiteY19" fmla="*/ 346710 h 2034540"/>
                    <a:gd name="connsiteX20" fmla="*/ 857250 w 1156335"/>
                    <a:gd name="connsiteY20" fmla="*/ 424815 h 2034540"/>
                    <a:gd name="connsiteX21" fmla="*/ 939165 w 1156335"/>
                    <a:gd name="connsiteY21" fmla="*/ 491490 h 2034540"/>
                    <a:gd name="connsiteX22" fmla="*/ 977265 w 1156335"/>
                    <a:gd name="connsiteY22" fmla="*/ 561975 h 2034540"/>
                    <a:gd name="connsiteX23" fmla="*/ 1013460 w 1156335"/>
                    <a:gd name="connsiteY23" fmla="*/ 632460 h 2034540"/>
                    <a:gd name="connsiteX24" fmla="*/ 1028700 w 1156335"/>
                    <a:gd name="connsiteY24" fmla="*/ 691515 h 2034540"/>
                    <a:gd name="connsiteX25" fmla="*/ 1036320 w 1156335"/>
                    <a:gd name="connsiteY25" fmla="*/ 758190 h 2034540"/>
                    <a:gd name="connsiteX26" fmla="*/ 1019175 w 1156335"/>
                    <a:gd name="connsiteY26" fmla="*/ 861060 h 2034540"/>
                    <a:gd name="connsiteX27" fmla="*/ 984885 w 1156335"/>
                    <a:gd name="connsiteY27" fmla="*/ 933450 h 2034540"/>
                    <a:gd name="connsiteX28" fmla="*/ 944880 w 1156335"/>
                    <a:gd name="connsiteY28" fmla="*/ 1013460 h 2034540"/>
                    <a:gd name="connsiteX29" fmla="*/ 826770 w 1156335"/>
                    <a:gd name="connsiteY29" fmla="*/ 1219200 h 2034540"/>
                    <a:gd name="connsiteX30" fmla="*/ 598170 w 1156335"/>
                    <a:gd name="connsiteY30" fmla="*/ 1529715 h 2034540"/>
                    <a:gd name="connsiteX31" fmla="*/ 295275 w 1156335"/>
                    <a:gd name="connsiteY31" fmla="*/ 1985010 h 2034540"/>
                    <a:gd name="connsiteX32" fmla="*/ 392430 w 1156335"/>
                    <a:gd name="connsiteY32"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11555 w 1156335"/>
                    <a:gd name="connsiteY9" fmla="*/ 445770 h 2034540"/>
                    <a:gd name="connsiteX10" fmla="*/ 916305 w 1156335"/>
                    <a:gd name="connsiteY10" fmla="*/ 369570 h 2034540"/>
                    <a:gd name="connsiteX11" fmla="*/ 838200 w 1156335"/>
                    <a:gd name="connsiteY11" fmla="*/ 297180 h 2034540"/>
                    <a:gd name="connsiteX12" fmla="*/ 647700 w 1156335"/>
                    <a:gd name="connsiteY12" fmla="*/ 186690 h 2034540"/>
                    <a:gd name="connsiteX13" fmla="*/ 396240 w 1156335"/>
                    <a:gd name="connsiteY13" fmla="*/ 99060 h 2034540"/>
                    <a:gd name="connsiteX14" fmla="*/ 106680 w 1156335"/>
                    <a:gd name="connsiteY14" fmla="*/ 22860 h 2034540"/>
                    <a:gd name="connsiteX15" fmla="*/ 0 w 1156335"/>
                    <a:gd name="connsiteY15" fmla="*/ 0 h 2034540"/>
                    <a:gd name="connsiteX16" fmla="*/ 129540 w 1156335"/>
                    <a:gd name="connsiteY16" fmla="*/ 49530 h 2034540"/>
                    <a:gd name="connsiteX17" fmla="*/ 422910 w 1156335"/>
                    <a:gd name="connsiteY17" fmla="*/ 146685 h 2034540"/>
                    <a:gd name="connsiteX18" fmla="*/ 571500 w 1156335"/>
                    <a:gd name="connsiteY18" fmla="*/ 217170 h 2034540"/>
                    <a:gd name="connsiteX19" fmla="*/ 683895 w 1156335"/>
                    <a:gd name="connsiteY19" fmla="*/ 287655 h 2034540"/>
                    <a:gd name="connsiteX20" fmla="*/ 762000 w 1156335"/>
                    <a:gd name="connsiteY20" fmla="*/ 346710 h 2034540"/>
                    <a:gd name="connsiteX21" fmla="*/ 857250 w 1156335"/>
                    <a:gd name="connsiteY21" fmla="*/ 424815 h 2034540"/>
                    <a:gd name="connsiteX22" fmla="*/ 939165 w 1156335"/>
                    <a:gd name="connsiteY22" fmla="*/ 491490 h 2034540"/>
                    <a:gd name="connsiteX23" fmla="*/ 977265 w 1156335"/>
                    <a:gd name="connsiteY23" fmla="*/ 561975 h 2034540"/>
                    <a:gd name="connsiteX24" fmla="*/ 1013460 w 1156335"/>
                    <a:gd name="connsiteY24" fmla="*/ 632460 h 2034540"/>
                    <a:gd name="connsiteX25" fmla="*/ 1028700 w 1156335"/>
                    <a:gd name="connsiteY25" fmla="*/ 691515 h 2034540"/>
                    <a:gd name="connsiteX26" fmla="*/ 1036320 w 1156335"/>
                    <a:gd name="connsiteY26" fmla="*/ 758190 h 2034540"/>
                    <a:gd name="connsiteX27" fmla="*/ 1019175 w 1156335"/>
                    <a:gd name="connsiteY27" fmla="*/ 861060 h 2034540"/>
                    <a:gd name="connsiteX28" fmla="*/ 984885 w 1156335"/>
                    <a:gd name="connsiteY28" fmla="*/ 933450 h 2034540"/>
                    <a:gd name="connsiteX29" fmla="*/ 944880 w 1156335"/>
                    <a:gd name="connsiteY29" fmla="*/ 1013460 h 2034540"/>
                    <a:gd name="connsiteX30" fmla="*/ 826770 w 1156335"/>
                    <a:gd name="connsiteY30" fmla="*/ 1219200 h 2034540"/>
                    <a:gd name="connsiteX31" fmla="*/ 598170 w 1156335"/>
                    <a:gd name="connsiteY31" fmla="*/ 1529715 h 2034540"/>
                    <a:gd name="connsiteX32" fmla="*/ 295275 w 1156335"/>
                    <a:gd name="connsiteY32" fmla="*/ 1985010 h 2034540"/>
                    <a:gd name="connsiteX33" fmla="*/ 392430 w 1156335"/>
                    <a:gd name="connsiteY33"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11555 w 1156335"/>
                    <a:gd name="connsiteY9" fmla="*/ 445770 h 2034540"/>
                    <a:gd name="connsiteX10" fmla="*/ 927735 w 1156335"/>
                    <a:gd name="connsiteY10" fmla="*/ 371475 h 2034540"/>
                    <a:gd name="connsiteX11" fmla="*/ 838200 w 1156335"/>
                    <a:gd name="connsiteY11" fmla="*/ 297180 h 2034540"/>
                    <a:gd name="connsiteX12" fmla="*/ 647700 w 1156335"/>
                    <a:gd name="connsiteY12" fmla="*/ 186690 h 2034540"/>
                    <a:gd name="connsiteX13" fmla="*/ 396240 w 1156335"/>
                    <a:gd name="connsiteY13" fmla="*/ 99060 h 2034540"/>
                    <a:gd name="connsiteX14" fmla="*/ 106680 w 1156335"/>
                    <a:gd name="connsiteY14" fmla="*/ 22860 h 2034540"/>
                    <a:gd name="connsiteX15" fmla="*/ 0 w 1156335"/>
                    <a:gd name="connsiteY15" fmla="*/ 0 h 2034540"/>
                    <a:gd name="connsiteX16" fmla="*/ 129540 w 1156335"/>
                    <a:gd name="connsiteY16" fmla="*/ 49530 h 2034540"/>
                    <a:gd name="connsiteX17" fmla="*/ 422910 w 1156335"/>
                    <a:gd name="connsiteY17" fmla="*/ 146685 h 2034540"/>
                    <a:gd name="connsiteX18" fmla="*/ 571500 w 1156335"/>
                    <a:gd name="connsiteY18" fmla="*/ 217170 h 2034540"/>
                    <a:gd name="connsiteX19" fmla="*/ 683895 w 1156335"/>
                    <a:gd name="connsiteY19" fmla="*/ 287655 h 2034540"/>
                    <a:gd name="connsiteX20" fmla="*/ 762000 w 1156335"/>
                    <a:gd name="connsiteY20" fmla="*/ 346710 h 2034540"/>
                    <a:gd name="connsiteX21" fmla="*/ 857250 w 1156335"/>
                    <a:gd name="connsiteY21" fmla="*/ 424815 h 2034540"/>
                    <a:gd name="connsiteX22" fmla="*/ 939165 w 1156335"/>
                    <a:gd name="connsiteY22" fmla="*/ 491490 h 2034540"/>
                    <a:gd name="connsiteX23" fmla="*/ 977265 w 1156335"/>
                    <a:gd name="connsiteY23" fmla="*/ 561975 h 2034540"/>
                    <a:gd name="connsiteX24" fmla="*/ 1013460 w 1156335"/>
                    <a:gd name="connsiteY24" fmla="*/ 632460 h 2034540"/>
                    <a:gd name="connsiteX25" fmla="*/ 1028700 w 1156335"/>
                    <a:gd name="connsiteY25" fmla="*/ 691515 h 2034540"/>
                    <a:gd name="connsiteX26" fmla="*/ 1036320 w 1156335"/>
                    <a:gd name="connsiteY26" fmla="*/ 758190 h 2034540"/>
                    <a:gd name="connsiteX27" fmla="*/ 1019175 w 1156335"/>
                    <a:gd name="connsiteY27" fmla="*/ 861060 h 2034540"/>
                    <a:gd name="connsiteX28" fmla="*/ 984885 w 1156335"/>
                    <a:gd name="connsiteY28" fmla="*/ 933450 h 2034540"/>
                    <a:gd name="connsiteX29" fmla="*/ 944880 w 1156335"/>
                    <a:gd name="connsiteY29" fmla="*/ 1013460 h 2034540"/>
                    <a:gd name="connsiteX30" fmla="*/ 826770 w 1156335"/>
                    <a:gd name="connsiteY30" fmla="*/ 1219200 h 2034540"/>
                    <a:gd name="connsiteX31" fmla="*/ 598170 w 1156335"/>
                    <a:gd name="connsiteY31" fmla="*/ 1529715 h 2034540"/>
                    <a:gd name="connsiteX32" fmla="*/ 295275 w 1156335"/>
                    <a:gd name="connsiteY32" fmla="*/ 1985010 h 2034540"/>
                    <a:gd name="connsiteX33" fmla="*/ 392430 w 1156335"/>
                    <a:gd name="connsiteY33"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11555 w 1156335"/>
                    <a:gd name="connsiteY9" fmla="*/ 445770 h 2034540"/>
                    <a:gd name="connsiteX10" fmla="*/ 927735 w 1156335"/>
                    <a:gd name="connsiteY10" fmla="*/ 371475 h 2034540"/>
                    <a:gd name="connsiteX11" fmla="*/ 838200 w 1156335"/>
                    <a:gd name="connsiteY11" fmla="*/ 297180 h 2034540"/>
                    <a:gd name="connsiteX12" fmla="*/ 647700 w 1156335"/>
                    <a:gd name="connsiteY12" fmla="*/ 186690 h 2034540"/>
                    <a:gd name="connsiteX13" fmla="*/ 497205 w 1156335"/>
                    <a:gd name="connsiteY13" fmla="*/ 133350 h 2034540"/>
                    <a:gd name="connsiteX14" fmla="*/ 396240 w 1156335"/>
                    <a:gd name="connsiteY14" fmla="*/ 99060 h 2034540"/>
                    <a:gd name="connsiteX15" fmla="*/ 106680 w 1156335"/>
                    <a:gd name="connsiteY15" fmla="*/ 22860 h 2034540"/>
                    <a:gd name="connsiteX16" fmla="*/ 0 w 1156335"/>
                    <a:gd name="connsiteY16" fmla="*/ 0 h 2034540"/>
                    <a:gd name="connsiteX17" fmla="*/ 129540 w 1156335"/>
                    <a:gd name="connsiteY17" fmla="*/ 49530 h 2034540"/>
                    <a:gd name="connsiteX18" fmla="*/ 422910 w 1156335"/>
                    <a:gd name="connsiteY18" fmla="*/ 146685 h 2034540"/>
                    <a:gd name="connsiteX19" fmla="*/ 571500 w 1156335"/>
                    <a:gd name="connsiteY19" fmla="*/ 217170 h 2034540"/>
                    <a:gd name="connsiteX20" fmla="*/ 683895 w 1156335"/>
                    <a:gd name="connsiteY20" fmla="*/ 287655 h 2034540"/>
                    <a:gd name="connsiteX21" fmla="*/ 762000 w 1156335"/>
                    <a:gd name="connsiteY21" fmla="*/ 346710 h 2034540"/>
                    <a:gd name="connsiteX22" fmla="*/ 857250 w 1156335"/>
                    <a:gd name="connsiteY22" fmla="*/ 424815 h 2034540"/>
                    <a:gd name="connsiteX23" fmla="*/ 939165 w 1156335"/>
                    <a:gd name="connsiteY23" fmla="*/ 491490 h 2034540"/>
                    <a:gd name="connsiteX24" fmla="*/ 977265 w 1156335"/>
                    <a:gd name="connsiteY24" fmla="*/ 561975 h 2034540"/>
                    <a:gd name="connsiteX25" fmla="*/ 1013460 w 1156335"/>
                    <a:gd name="connsiteY25" fmla="*/ 632460 h 2034540"/>
                    <a:gd name="connsiteX26" fmla="*/ 1028700 w 1156335"/>
                    <a:gd name="connsiteY26" fmla="*/ 691515 h 2034540"/>
                    <a:gd name="connsiteX27" fmla="*/ 1036320 w 1156335"/>
                    <a:gd name="connsiteY27" fmla="*/ 758190 h 2034540"/>
                    <a:gd name="connsiteX28" fmla="*/ 1019175 w 1156335"/>
                    <a:gd name="connsiteY28" fmla="*/ 861060 h 2034540"/>
                    <a:gd name="connsiteX29" fmla="*/ 984885 w 1156335"/>
                    <a:gd name="connsiteY29" fmla="*/ 933450 h 2034540"/>
                    <a:gd name="connsiteX30" fmla="*/ 944880 w 1156335"/>
                    <a:gd name="connsiteY30" fmla="*/ 1013460 h 2034540"/>
                    <a:gd name="connsiteX31" fmla="*/ 826770 w 1156335"/>
                    <a:gd name="connsiteY31" fmla="*/ 1219200 h 2034540"/>
                    <a:gd name="connsiteX32" fmla="*/ 598170 w 1156335"/>
                    <a:gd name="connsiteY32" fmla="*/ 1529715 h 2034540"/>
                    <a:gd name="connsiteX33" fmla="*/ 295275 w 1156335"/>
                    <a:gd name="connsiteY33" fmla="*/ 1985010 h 2034540"/>
                    <a:gd name="connsiteX34" fmla="*/ 392430 w 1156335"/>
                    <a:gd name="connsiteY34"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11555 w 1156335"/>
                    <a:gd name="connsiteY9" fmla="*/ 445770 h 2034540"/>
                    <a:gd name="connsiteX10" fmla="*/ 927735 w 1156335"/>
                    <a:gd name="connsiteY10" fmla="*/ 371475 h 2034540"/>
                    <a:gd name="connsiteX11" fmla="*/ 838200 w 1156335"/>
                    <a:gd name="connsiteY11" fmla="*/ 297180 h 2034540"/>
                    <a:gd name="connsiteX12" fmla="*/ 647700 w 1156335"/>
                    <a:gd name="connsiteY12" fmla="*/ 186690 h 2034540"/>
                    <a:gd name="connsiteX13" fmla="*/ 508635 w 1156335"/>
                    <a:gd name="connsiteY13" fmla="*/ 129540 h 2034540"/>
                    <a:gd name="connsiteX14" fmla="*/ 396240 w 1156335"/>
                    <a:gd name="connsiteY14" fmla="*/ 99060 h 2034540"/>
                    <a:gd name="connsiteX15" fmla="*/ 106680 w 1156335"/>
                    <a:gd name="connsiteY15" fmla="*/ 22860 h 2034540"/>
                    <a:gd name="connsiteX16" fmla="*/ 0 w 1156335"/>
                    <a:gd name="connsiteY16" fmla="*/ 0 h 2034540"/>
                    <a:gd name="connsiteX17" fmla="*/ 129540 w 1156335"/>
                    <a:gd name="connsiteY17" fmla="*/ 49530 h 2034540"/>
                    <a:gd name="connsiteX18" fmla="*/ 422910 w 1156335"/>
                    <a:gd name="connsiteY18" fmla="*/ 146685 h 2034540"/>
                    <a:gd name="connsiteX19" fmla="*/ 571500 w 1156335"/>
                    <a:gd name="connsiteY19" fmla="*/ 217170 h 2034540"/>
                    <a:gd name="connsiteX20" fmla="*/ 683895 w 1156335"/>
                    <a:gd name="connsiteY20" fmla="*/ 287655 h 2034540"/>
                    <a:gd name="connsiteX21" fmla="*/ 762000 w 1156335"/>
                    <a:gd name="connsiteY21" fmla="*/ 346710 h 2034540"/>
                    <a:gd name="connsiteX22" fmla="*/ 857250 w 1156335"/>
                    <a:gd name="connsiteY22" fmla="*/ 424815 h 2034540"/>
                    <a:gd name="connsiteX23" fmla="*/ 939165 w 1156335"/>
                    <a:gd name="connsiteY23" fmla="*/ 491490 h 2034540"/>
                    <a:gd name="connsiteX24" fmla="*/ 977265 w 1156335"/>
                    <a:gd name="connsiteY24" fmla="*/ 561975 h 2034540"/>
                    <a:gd name="connsiteX25" fmla="*/ 1013460 w 1156335"/>
                    <a:gd name="connsiteY25" fmla="*/ 632460 h 2034540"/>
                    <a:gd name="connsiteX26" fmla="*/ 1028700 w 1156335"/>
                    <a:gd name="connsiteY26" fmla="*/ 691515 h 2034540"/>
                    <a:gd name="connsiteX27" fmla="*/ 1036320 w 1156335"/>
                    <a:gd name="connsiteY27" fmla="*/ 758190 h 2034540"/>
                    <a:gd name="connsiteX28" fmla="*/ 1019175 w 1156335"/>
                    <a:gd name="connsiteY28" fmla="*/ 861060 h 2034540"/>
                    <a:gd name="connsiteX29" fmla="*/ 984885 w 1156335"/>
                    <a:gd name="connsiteY29" fmla="*/ 933450 h 2034540"/>
                    <a:gd name="connsiteX30" fmla="*/ 944880 w 1156335"/>
                    <a:gd name="connsiteY30" fmla="*/ 1013460 h 2034540"/>
                    <a:gd name="connsiteX31" fmla="*/ 826770 w 1156335"/>
                    <a:gd name="connsiteY31" fmla="*/ 1219200 h 2034540"/>
                    <a:gd name="connsiteX32" fmla="*/ 598170 w 1156335"/>
                    <a:gd name="connsiteY32" fmla="*/ 1529715 h 2034540"/>
                    <a:gd name="connsiteX33" fmla="*/ 295275 w 1156335"/>
                    <a:gd name="connsiteY33" fmla="*/ 1985010 h 2034540"/>
                    <a:gd name="connsiteX34" fmla="*/ 392430 w 1156335"/>
                    <a:gd name="connsiteY34"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11555 w 1156335"/>
                    <a:gd name="connsiteY9" fmla="*/ 445770 h 2034540"/>
                    <a:gd name="connsiteX10" fmla="*/ 927735 w 1156335"/>
                    <a:gd name="connsiteY10" fmla="*/ 371475 h 2034540"/>
                    <a:gd name="connsiteX11" fmla="*/ 838200 w 1156335"/>
                    <a:gd name="connsiteY11" fmla="*/ 297180 h 2034540"/>
                    <a:gd name="connsiteX12" fmla="*/ 647700 w 1156335"/>
                    <a:gd name="connsiteY12" fmla="*/ 186690 h 2034540"/>
                    <a:gd name="connsiteX13" fmla="*/ 508635 w 1156335"/>
                    <a:gd name="connsiteY13" fmla="*/ 129540 h 2034540"/>
                    <a:gd name="connsiteX14" fmla="*/ 367665 w 1156335"/>
                    <a:gd name="connsiteY14" fmla="*/ 93345 h 2034540"/>
                    <a:gd name="connsiteX15" fmla="*/ 106680 w 1156335"/>
                    <a:gd name="connsiteY15" fmla="*/ 22860 h 2034540"/>
                    <a:gd name="connsiteX16" fmla="*/ 0 w 1156335"/>
                    <a:gd name="connsiteY16" fmla="*/ 0 h 2034540"/>
                    <a:gd name="connsiteX17" fmla="*/ 129540 w 1156335"/>
                    <a:gd name="connsiteY17" fmla="*/ 49530 h 2034540"/>
                    <a:gd name="connsiteX18" fmla="*/ 422910 w 1156335"/>
                    <a:gd name="connsiteY18" fmla="*/ 146685 h 2034540"/>
                    <a:gd name="connsiteX19" fmla="*/ 571500 w 1156335"/>
                    <a:gd name="connsiteY19" fmla="*/ 217170 h 2034540"/>
                    <a:gd name="connsiteX20" fmla="*/ 683895 w 1156335"/>
                    <a:gd name="connsiteY20" fmla="*/ 287655 h 2034540"/>
                    <a:gd name="connsiteX21" fmla="*/ 762000 w 1156335"/>
                    <a:gd name="connsiteY21" fmla="*/ 346710 h 2034540"/>
                    <a:gd name="connsiteX22" fmla="*/ 857250 w 1156335"/>
                    <a:gd name="connsiteY22" fmla="*/ 424815 h 2034540"/>
                    <a:gd name="connsiteX23" fmla="*/ 939165 w 1156335"/>
                    <a:gd name="connsiteY23" fmla="*/ 491490 h 2034540"/>
                    <a:gd name="connsiteX24" fmla="*/ 977265 w 1156335"/>
                    <a:gd name="connsiteY24" fmla="*/ 561975 h 2034540"/>
                    <a:gd name="connsiteX25" fmla="*/ 1013460 w 1156335"/>
                    <a:gd name="connsiteY25" fmla="*/ 632460 h 2034540"/>
                    <a:gd name="connsiteX26" fmla="*/ 1028700 w 1156335"/>
                    <a:gd name="connsiteY26" fmla="*/ 691515 h 2034540"/>
                    <a:gd name="connsiteX27" fmla="*/ 1036320 w 1156335"/>
                    <a:gd name="connsiteY27" fmla="*/ 758190 h 2034540"/>
                    <a:gd name="connsiteX28" fmla="*/ 1019175 w 1156335"/>
                    <a:gd name="connsiteY28" fmla="*/ 861060 h 2034540"/>
                    <a:gd name="connsiteX29" fmla="*/ 984885 w 1156335"/>
                    <a:gd name="connsiteY29" fmla="*/ 933450 h 2034540"/>
                    <a:gd name="connsiteX30" fmla="*/ 944880 w 1156335"/>
                    <a:gd name="connsiteY30" fmla="*/ 1013460 h 2034540"/>
                    <a:gd name="connsiteX31" fmla="*/ 826770 w 1156335"/>
                    <a:gd name="connsiteY31" fmla="*/ 1219200 h 2034540"/>
                    <a:gd name="connsiteX32" fmla="*/ 598170 w 1156335"/>
                    <a:gd name="connsiteY32" fmla="*/ 1529715 h 2034540"/>
                    <a:gd name="connsiteX33" fmla="*/ 295275 w 1156335"/>
                    <a:gd name="connsiteY33" fmla="*/ 1985010 h 2034540"/>
                    <a:gd name="connsiteX34" fmla="*/ 392430 w 1156335"/>
                    <a:gd name="connsiteY34"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11555 w 1156335"/>
                    <a:gd name="connsiteY9" fmla="*/ 445770 h 2034540"/>
                    <a:gd name="connsiteX10" fmla="*/ 927735 w 1156335"/>
                    <a:gd name="connsiteY10" fmla="*/ 371475 h 2034540"/>
                    <a:gd name="connsiteX11" fmla="*/ 838200 w 1156335"/>
                    <a:gd name="connsiteY11" fmla="*/ 297180 h 2034540"/>
                    <a:gd name="connsiteX12" fmla="*/ 647700 w 1156335"/>
                    <a:gd name="connsiteY12" fmla="*/ 186690 h 2034540"/>
                    <a:gd name="connsiteX13" fmla="*/ 508635 w 1156335"/>
                    <a:gd name="connsiteY13" fmla="*/ 129540 h 2034540"/>
                    <a:gd name="connsiteX14" fmla="*/ 367665 w 1156335"/>
                    <a:gd name="connsiteY14" fmla="*/ 93345 h 2034540"/>
                    <a:gd name="connsiteX15" fmla="*/ 253365 w 1156335"/>
                    <a:gd name="connsiteY15" fmla="*/ 57150 h 2034540"/>
                    <a:gd name="connsiteX16" fmla="*/ 106680 w 1156335"/>
                    <a:gd name="connsiteY16" fmla="*/ 22860 h 2034540"/>
                    <a:gd name="connsiteX17" fmla="*/ 0 w 1156335"/>
                    <a:gd name="connsiteY17" fmla="*/ 0 h 2034540"/>
                    <a:gd name="connsiteX18" fmla="*/ 129540 w 1156335"/>
                    <a:gd name="connsiteY18" fmla="*/ 49530 h 2034540"/>
                    <a:gd name="connsiteX19" fmla="*/ 422910 w 1156335"/>
                    <a:gd name="connsiteY19" fmla="*/ 146685 h 2034540"/>
                    <a:gd name="connsiteX20" fmla="*/ 571500 w 1156335"/>
                    <a:gd name="connsiteY20" fmla="*/ 217170 h 2034540"/>
                    <a:gd name="connsiteX21" fmla="*/ 683895 w 1156335"/>
                    <a:gd name="connsiteY21" fmla="*/ 287655 h 2034540"/>
                    <a:gd name="connsiteX22" fmla="*/ 762000 w 1156335"/>
                    <a:gd name="connsiteY22" fmla="*/ 346710 h 2034540"/>
                    <a:gd name="connsiteX23" fmla="*/ 857250 w 1156335"/>
                    <a:gd name="connsiteY23" fmla="*/ 424815 h 2034540"/>
                    <a:gd name="connsiteX24" fmla="*/ 939165 w 1156335"/>
                    <a:gd name="connsiteY24" fmla="*/ 491490 h 2034540"/>
                    <a:gd name="connsiteX25" fmla="*/ 977265 w 1156335"/>
                    <a:gd name="connsiteY25" fmla="*/ 561975 h 2034540"/>
                    <a:gd name="connsiteX26" fmla="*/ 1013460 w 1156335"/>
                    <a:gd name="connsiteY26" fmla="*/ 632460 h 2034540"/>
                    <a:gd name="connsiteX27" fmla="*/ 1028700 w 1156335"/>
                    <a:gd name="connsiteY27" fmla="*/ 691515 h 2034540"/>
                    <a:gd name="connsiteX28" fmla="*/ 1036320 w 1156335"/>
                    <a:gd name="connsiteY28" fmla="*/ 758190 h 2034540"/>
                    <a:gd name="connsiteX29" fmla="*/ 1019175 w 1156335"/>
                    <a:gd name="connsiteY29" fmla="*/ 861060 h 2034540"/>
                    <a:gd name="connsiteX30" fmla="*/ 984885 w 1156335"/>
                    <a:gd name="connsiteY30" fmla="*/ 933450 h 2034540"/>
                    <a:gd name="connsiteX31" fmla="*/ 944880 w 1156335"/>
                    <a:gd name="connsiteY31" fmla="*/ 1013460 h 2034540"/>
                    <a:gd name="connsiteX32" fmla="*/ 826770 w 1156335"/>
                    <a:gd name="connsiteY32" fmla="*/ 1219200 h 2034540"/>
                    <a:gd name="connsiteX33" fmla="*/ 598170 w 1156335"/>
                    <a:gd name="connsiteY33" fmla="*/ 1529715 h 2034540"/>
                    <a:gd name="connsiteX34" fmla="*/ 295275 w 1156335"/>
                    <a:gd name="connsiteY34" fmla="*/ 1985010 h 2034540"/>
                    <a:gd name="connsiteX35" fmla="*/ 392430 w 1156335"/>
                    <a:gd name="connsiteY35"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11555 w 1156335"/>
                    <a:gd name="connsiteY9" fmla="*/ 445770 h 2034540"/>
                    <a:gd name="connsiteX10" fmla="*/ 927735 w 1156335"/>
                    <a:gd name="connsiteY10" fmla="*/ 371475 h 2034540"/>
                    <a:gd name="connsiteX11" fmla="*/ 838200 w 1156335"/>
                    <a:gd name="connsiteY11" fmla="*/ 297180 h 2034540"/>
                    <a:gd name="connsiteX12" fmla="*/ 647700 w 1156335"/>
                    <a:gd name="connsiteY12" fmla="*/ 186690 h 2034540"/>
                    <a:gd name="connsiteX13" fmla="*/ 508635 w 1156335"/>
                    <a:gd name="connsiteY13" fmla="*/ 129540 h 2034540"/>
                    <a:gd name="connsiteX14" fmla="*/ 367665 w 1156335"/>
                    <a:gd name="connsiteY14" fmla="*/ 93345 h 2034540"/>
                    <a:gd name="connsiteX15" fmla="*/ 253365 w 1156335"/>
                    <a:gd name="connsiteY15" fmla="*/ 57150 h 2034540"/>
                    <a:gd name="connsiteX16" fmla="*/ 106680 w 1156335"/>
                    <a:gd name="connsiteY16" fmla="*/ 22860 h 2034540"/>
                    <a:gd name="connsiteX17" fmla="*/ 0 w 1156335"/>
                    <a:gd name="connsiteY17" fmla="*/ 0 h 2034540"/>
                    <a:gd name="connsiteX18" fmla="*/ 129540 w 1156335"/>
                    <a:gd name="connsiteY18" fmla="*/ 49530 h 2034540"/>
                    <a:gd name="connsiteX19" fmla="*/ 422910 w 1156335"/>
                    <a:gd name="connsiteY19" fmla="*/ 146685 h 2034540"/>
                    <a:gd name="connsiteX20" fmla="*/ 571500 w 1156335"/>
                    <a:gd name="connsiteY20" fmla="*/ 217170 h 2034540"/>
                    <a:gd name="connsiteX21" fmla="*/ 683895 w 1156335"/>
                    <a:gd name="connsiteY21" fmla="*/ 287655 h 2034540"/>
                    <a:gd name="connsiteX22" fmla="*/ 762000 w 1156335"/>
                    <a:gd name="connsiteY22" fmla="*/ 346710 h 2034540"/>
                    <a:gd name="connsiteX23" fmla="*/ 857250 w 1156335"/>
                    <a:gd name="connsiteY23" fmla="*/ 424815 h 2034540"/>
                    <a:gd name="connsiteX24" fmla="*/ 939165 w 1156335"/>
                    <a:gd name="connsiteY24" fmla="*/ 491490 h 2034540"/>
                    <a:gd name="connsiteX25" fmla="*/ 977265 w 1156335"/>
                    <a:gd name="connsiteY25" fmla="*/ 561975 h 2034540"/>
                    <a:gd name="connsiteX26" fmla="*/ 1013460 w 1156335"/>
                    <a:gd name="connsiteY26" fmla="*/ 632460 h 2034540"/>
                    <a:gd name="connsiteX27" fmla="*/ 1028700 w 1156335"/>
                    <a:gd name="connsiteY27" fmla="*/ 691515 h 2034540"/>
                    <a:gd name="connsiteX28" fmla="*/ 1036320 w 1156335"/>
                    <a:gd name="connsiteY28" fmla="*/ 758190 h 2034540"/>
                    <a:gd name="connsiteX29" fmla="*/ 1019175 w 1156335"/>
                    <a:gd name="connsiteY29" fmla="*/ 861060 h 2034540"/>
                    <a:gd name="connsiteX30" fmla="*/ 984885 w 1156335"/>
                    <a:gd name="connsiteY30" fmla="*/ 933450 h 2034540"/>
                    <a:gd name="connsiteX31" fmla="*/ 944880 w 1156335"/>
                    <a:gd name="connsiteY31" fmla="*/ 1013460 h 2034540"/>
                    <a:gd name="connsiteX32" fmla="*/ 826770 w 1156335"/>
                    <a:gd name="connsiteY32" fmla="*/ 1219200 h 2034540"/>
                    <a:gd name="connsiteX33" fmla="*/ 598170 w 1156335"/>
                    <a:gd name="connsiteY33" fmla="*/ 1529715 h 2034540"/>
                    <a:gd name="connsiteX34" fmla="*/ 295275 w 1156335"/>
                    <a:gd name="connsiteY34" fmla="*/ 1985010 h 2034540"/>
                    <a:gd name="connsiteX35" fmla="*/ 392430 w 1156335"/>
                    <a:gd name="connsiteY35" fmla="*/ 2034540 h 2034540"/>
                    <a:gd name="connsiteX0" fmla="*/ 392430 w 1156335"/>
                    <a:gd name="connsiteY0" fmla="*/ 2034540 h 2034540"/>
                    <a:gd name="connsiteX1" fmla="*/ 670560 w 1156335"/>
                    <a:gd name="connsiteY1" fmla="*/ 1644015 h 2034540"/>
                    <a:gd name="connsiteX2" fmla="*/ 899160 w 1156335"/>
                    <a:gd name="connsiteY2" fmla="*/ 1306830 h 2034540"/>
                    <a:gd name="connsiteX3" fmla="*/ 958215 w 1156335"/>
                    <a:gd name="connsiteY3" fmla="*/ 1198245 h 2034540"/>
                    <a:gd name="connsiteX4" fmla="*/ 1091565 w 1156335"/>
                    <a:gd name="connsiteY4" fmla="*/ 982980 h 2034540"/>
                    <a:gd name="connsiteX5" fmla="*/ 1141095 w 1156335"/>
                    <a:gd name="connsiteY5" fmla="*/ 861060 h 2034540"/>
                    <a:gd name="connsiteX6" fmla="*/ 1156335 w 1156335"/>
                    <a:gd name="connsiteY6" fmla="*/ 760095 h 2034540"/>
                    <a:gd name="connsiteX7" fmla="*/ 1137285 w 1156335"/>
                    <a:gd name="connsiteY7" fmla="*/ 653415 h 2034540"/>
                    <a:gd name="connsiteX8" fmla="*/ 1104900 w 1156335"/>
                    <a:gd name="connsiteY8" fmla="*/ 556260 h 2034540"/>
                    <a:gd name="connsiteX9" fmla="*/ 1011555 w 1156335"/>
                    <a:gd name="connsiteY9" fmla="*/ 445770 h 2034540"/>
                    <a:gd name="connsiteX10" fmla="*/ 927735 w 1156335"/>
                    <a:gd name="connsiteY10" fmla="*/ 371475 h 2034540"/>
                    <a:gd name="connsiteX11" fmla="*/ 838200 w 1156335"/>
                    <a:gd name="connsiteY11" fmla="*/ 297180 h 2034540"/>
                    <a:gd name="connsiteX12" fmla="*/ 647700 w 1156335"/>
                    <a:gd name="connsiteY12" fmla="*/ 186690 h 2034540"/>
                    <a:gd name="connsiteX13" fmla="*/ 508635 w 1156335"/>
                    <a:gd name="connsiteY13" fmla="*/ 129540 h 2034540"/>
                    <a:gd name="connsiteX14" fmla="*/ 367665 w 1156335"/>
                    <a:gd name="connsiteY14" fmla="*/ 93345 h 2034540"/>
                    <a:gd name="connsiteX15" fmla="*/ 253365 w 1156335"/>
                    <a:gd name="connsiteY15" fmla="*/ 57150 h 2034540"/>
                    <a:gd name="connsiteX16" fmla="*/ 106680 w 1156335"/>
                    <a:gd name="connsiteY16" fmla="*/ 22860 h 2034540"/>
                    <a:gd name="connsiteX17" fmla="*/ 0 w 1156335"/>
                    <a:gd name="connsiteY17" fmla="*/ 0 h 2034540"/>
                    <a:gd name="connsiteX18" fmla="*/ 129540 w 1156335"/>
                    <a:gd name="connsiteY18" fmla="*/ 49530 h 2034540"/>
                    <a:gd name="connsiteX19" fmla="*/ 422910 w 1156335"/>
                    <a:gd name="connsiteY19" fmla="*/ 146685 h 2034540"/>
                    <a:gd name="connsiteX20" fmla="*/ 571500 w 1156335"/>
                    <a:gd name="connsiteY20" fmla="*/ 217170 h 2034540"/>
                    <a:gd name="connsiteX21" fmla="*/ 683895 w 1156335"/>
                    <a:gd name="connsiteY21" fmla="*/ 287655 h 2034540"/>
                    <a:gd name="connsiteX22" fmla="*/ 762000 w 1156335"/>
                    <a:gd name="connsiteY22" fmla="*/ 346710 h 2034540"/>
                    <a:gd name="connsiteX23" fmla="*/ 857250 w 1156335"/>
                    <a:gd name="connsiteY23" fmla="*/ 424815 h 2034540"/>
                    <a:gd name="connsiteX24" fmla="*/ 939165 w 1156335"/>
                    <a:gd name="connsiteY24" fmla="*/ 491490 h 2034540"/>
                    <a:gd name="connsiteX25" fmla="*/ 977265 w 1156335"/>
                    <a:gd name="connsiteY25" fmla="*/ 561975 h 2034540"/>
                    <a:gd name="connsiteX26" fmla="*/ 1013460 w 1156335"/>
                    <a:gd name="connsiteY26" fmla="*/ 632460 h 2034540"/>
                    <a:gd name="connsiteX27" fmla="*/ 1028700 w 1156335"/>
                    <a:gd name="connsiteY27" fmla="*/ 691515 h 2034540"/>
                    <a:gd name="connsiteX28" fmla="*/ 1036320 w 1156335"/>
                    <a:gd name="connsiteY28" fmla="*/ 758190 h 2034540"/>
                    <a:gd name="connsiteX29" fmla="*/ 1019175 w 1156335"/>
                    <a:gd name="connsiteY29" fmla="*/ 861060 h 2034540"/>
                    <a:gd name="connsiteX30" fmla="*/ 984885 w 1156335"/>
                    <a:gd name="connsiteY30" fmla="*/ 933450 h 2034540"/>
                    <a:gd name="connsiteX31" fmla="*/ 944880 w 1156335"/>
                    <a:gd name="connsiteY31" fmla="*/ 1013460 h 2034540"/>
                    <a:gd name="connsiteX32" fmla="*/ 826770 w 1156335"/>
                    <a:gd name="connsiteY32" fmla="*/ 1219200 h 2034540"/>
                    <a:gd name="connsiteX33" fmla="*/ 598170 w 1156335"/>
                    <a:gd name="connsiteY33" fmla="*/ 1529715 h 2034540"/>
                    <a:gd name="connsiteX34" fmla="*/ 295275 w 1156335"/>
                    <a:gd name="connsiteY34" fmla="*/ 1985010 h 2034540"/>
                    <a:gd name="connsiteX35" fmla="*/ 392430 w 1156335"/>
                    <a:gd name="connsiteY35" fmla="*/ 2034540 h 2034540"/>
                    <a:gd name="connsiteX0" fmla="*/ 449580 w 1213485"/>
                    <a:gd name="connsiteY0" fmla="*/ 2038350 h 2038350"/>
                    <a:gd name="connsiteX1" fmla="*/ 727710 w 1213485"/>
                    <a:gd name="connsiteY1" fmla="*/ 1647825 h 2038350"/>
                    <a:gd name="connsiteX2" fmla="*/ 956310 w 1213485"/>
                    <a:gd name="connsiteY2" fmla="*/ 1310640 h 2038350"/>
                    <a:gd name="connsiteX3" fmla="*/ 1015365 w 1213485"/>
                    <a:gd name="connsiteY3" fmla="*/ 1202055 h 2038350"/>
                    <a:gd name="connsiteX4" fmla="*/ 1148715 w 1213485"/>
                    <a:gd name="connsiteY4" fmla="*/ 986790 h 2038350"/>
                    <a:gd name="connsiteX5" fmla="*/ 1198245 w 1213485"/>
                    <a:gd name="connsiteY5" fmla="*/ 864870 h 2038350"/>
                    <a:gd name="connsiteX6" fmla="*/ 1213485 w 1213485"/>
                    <a:gd name="connsiteY6" fmla="*/ 763905 h 2038350"/>
                    <a:gd name="connsiteX7" fmla="*/ 1194435 w 1213485"/>
                    <a:gd name="connsiteY7" fmla="*/ 657225 h 2038350"/>
                    <a:gd name="connsiteX8" fmla="*/ 1162050 w 1213485"/>
                    <a:gd name="connsiteY8" fmla="*/ 560070 h 2038350"/>
                    <a:gd name="connsiteX9" fmla="*/ 1068705 w 1213485"/>
                    <a:gd name="connsiteY9" fmla="*/ 449580 h 2038350"/>
                    <a:gd name="connsiteX10" fmla="*/ 984885 w 1213485"/>
                    <a:gd name="connsiteY10" fmla="*/ 375285 h 2038350"/>
                    <a:gd name="connsiteX11" fmla="*/ 895350 w 1213485"/>
                    <a:gd name="connsiteY11" fmla="*/ 300990 h 2038350"/>
                    <a:gd name="connsiteX12" fmla="*/ 704850 w 1213485"/>
                    <a:gd name="connsiteY12" fmla="*/ 190500 h 2038350"/>
                    <a:gd name="connsiteX13" fmla="*/ 565785 w 1213485"/>
                    <a:gd name="connsiteY13" fmla="*/ 133350 h 2038350"/>
                    <a:gd name="connsiteX14" fmla="*/ 424815 w 1213485"/>
                    <a:gd name="connsiteY14" fmla="*/ 97155 h 2038350"/>
                    <a:gd name="connsiteX15" fmla="*/ 310515 w 1213485"/>
                    <a:gd name="connsiteY15" fmla="*/ 60960 h 2038350"/>
                    <a:gd name="connsiteX16" fmla="*/ 163830 w 1213485"/>
                    <a:gd name="connsiteY16" fmla="*/ 26670 h 2038350"/>
                    <a:gd name="connsiteX17" fmla="*/ 0 w 1213485"/>
                    <a:gd name="connsiteY17" fmla="*/ 0 h 2038350"/>
                    <a:gd name="connsiteX18" fmla="*/ 186690 w 1213485"/>
                    <a:gd name="connsiteY18" fmla="*/ 53340 h 2038350"/>
                    <a:gd name="connsiteX19" fmla="*/ 480060 w 1213485"/>
                    <a:gd name="connsiteY19" fmla="*/ 150495 h 2038350"/>
                    <a:gd name="connsiteX20" fmla="*/ 628650 w 1213485"/>
                    <a:gd name="connsiteY20" fmla="*/ 220980 h 2038350"/>
                    <a:gd name="connsiteX21" fmla="*/ 741045 w 1213485"/>
                    <a:gd name="connsiteY21" fmla="*/ 291465 h 2038350"/>
                    <a:gd name="connsiteX22" fmla="*/ 819150 w 1213485"/>
                    <a:gd name="connsiteY22" fmla="*/ 350520 h 2038350"/>
                    <a:gd name="connsiteX23" fmla="*/ 914400 w 1213485"/>
                    <a:gd name="connsiteY23" fmla="*/ 428625 h 2038350"/>
                    <a:gd name="connsiteX24" fmla="*/ 996315 w 1213485"/>
                    <a:gd name="connsiteY24" fmla="*/ 495300 h 2038350"/>
                    <a:gd name="connsiteX25" fmla="*/ 1034415 w 1213485"/>
                    <a:gd name="connsiteY25" fmla="*/ 565785 h 2038350"/>
                    <a:gd name="connsiteX26" fmla="*/ 1070610 w 1213485"/>
                    <a:gd name="connsiteY26" fmla="*/ 636270 h 2038350"/>
                    <a:gd name="connsiteX27" fmla="*/ 1085850 w 1213485"/>
                    <a:gd name="connsiteY27" fmla="*/ 695325 h 2038350"/>
                    <a:gd name="connsiteX28" fmla="*/ 1093470 w 1213485"/>
                    <a:gd name="connsiteY28" fmla="*/ 762000 h 2038350"/>
                    <a:gd name="connsiteX29" fmla="*/ 1076325 w 1213485"/>
                    <a:gd name="connsiteY29" fmla="*/ 864870 h 2038350"/>
                    <a:gd name="connsiteX30" fmla="*/ 1042035 w 1213485"/>
                    <a:gd name="connsiteY30" fmla="*/ 937260 h 2038350"/>
                    <a:gd name="connsiteX31" fmla="*/ 1002030 w 1213485"/>
                    <a:gd name="connsiteY31" fmla="*/ 1017270 h 2038350"/>
                    <a:gd name="connsiteX32" fmla="*/ 883920 w 1213485"/>
                    <a:gd name="connsiteY32" fmla="*/ 1223010 h 2038350"/>
                    <a:gd name="connsiteX33" fmla="*/ 655320 w 1213485"/>
                    <a:gd name="connsiteY33" fmla="*/ 1533525 h 2038350"/>
                    <a:gd name="connsiteX34" fmla="*/ 352425 w 1213485"/>
                    <a:gd name="connsiteY34" fmla="*/ 1988820 h 2038350"/>
                    <a:gd name="connsiteX35" fmla="*/ 449580 w 1213485"/>
                    <a:gd name="connsiteY35" fmla="*/ 2038350 h 2038350"/>
                    <a:gd name="connsiteX0" fmla="*/ 447675 w 1211580"/>
                    <a:gd name="connsiteY0" fmla="*/ 2042160 h 2042160"/>
                    <a:gd name="connsiteX1" fmla="*/ 725805 w 1211580"/>
                    <a:gd name="connsiteY1" fmla="*/ 1651635 h 2042160"/>
                    <a:gd name="connsiteX2" fmla="*/ 954405 w 1211580"/>
                    <a:gd name="connsiteY2" fmla="*/ 1314450 h 2042160"/>
                    <a:gd name="connsiteX3" fmla="*/ 1013460 w 1211580"/>
                    <a:gd name="connsiteY3" fmla="*/ 1205865 h 2042160"/>
                    <a:gd name="connsiteX4" fmla="*/ 1146810 w 1211580"/>
                    <a:gd name="connsiteY4" fmla="*/ 990600 h 2042160"/>
                    <a:gd name="connsiteX5" fmla="*/ 1196340 w 1211580"/>
                    <a:gd name="connsiteY5" fmla="*/ 868680 h 2042160"/>
                    <a:gd name="connsiteX6" fmla="*/ 1211580 w 1211580"/>
                    <a:gd name="connsiteY6" fmla="*/ 767715 h 2042160"/>
                    <a:gd name="connsiteX7" fmla="*/ 1192530 w 1211580"/>
                    <a:gd name="connsiteY7" fmla="*/ 661035 h 2042160"/>
                    <a:gd name="connsiteX8" fmla="*/ 1160145 w 1211580"/>
                    <a:gd name="connsiteY8" fmla="*/ 563880 h 2042160"/>
                    <a:gd name="connsiteX9" fmla="*/ 1066800 w 1211580"/>
                    <a:gd name="connsiteY9" fmla="*/ 453390 h 2042160"/>
                    <a:gd name="connsiteX10" fmla="*/ 982980 w 1211580"/>
                    <a:gd name="connsiteY10" fmla="*/ 379095 h 2042160"/>
                    <a:gd name="connsiteX11" fmla="*/ 893445 w 1211580"/>
                    <a:gd name="connsiteY11" fmla="*/ 304800 h 2042160"/>
                    <a:gd name="connsiteX12" fmla="*/ 702945 w 1211580"/>
                    <a:gd name="connsiteY12" fmla="*/ 194310 h 2042160"/>
                    <a:gd name="connsiteX13" fmla="*/ 563880 w 1211580"/>
                    <a:gd name="connsiteY13" fmla="*/ 137160 h 2042160"/>
                    <a:gd name="connsiteX14" fmla="*/ 422910 w 1211580"/>
                    <a:gd name="connsiteY14" fmla="*/ 100965 h 2042160"/>
                    <a:gd name="connsiteX15" fmla="*/ 308610 w 1211580"/>
                    <a:gd name="connsiteY15" fmla="*/ 64770 h 2042160"/>
                    <a:gd name="connsiteX16" fmla="*/ 161925 w 1211580"/>
                    <a:gd name="connsiteY16" fmla="*/ 30480 h 2042160"/>
                    <a:gd name="connsiteX17" fmla="*/ 0 w 1211580"/>
                    <a:gd name="connsiteY17" fmla="*/ 0 h 2042160"/>
                    <a:gd name="connsiteX18" fmla="*/ 184785 w 1211580"/>
                    <a:gd name="connsiteY18" fmla="*/ 57150 h 2042160"/>
                    <a:gd name="connsiteX19" fmla="*/ 478155 w 1211580"/>
                    <a:gd name="connsiteY19" fmla="*/ 154305 h 2042160"/>
                    <a:gd name="connsiteX20" fmla="*/ 626745 w 1211580"/>
                    <a:gd name="connsiteY20" fmla="*/ 224790 h 2042160"/>
                    <a:gd name="connsiteX21" fmla="*/ 739140 w 1211580"/>
                    <a:gd name="connsiteY21" fmla="*/ 295275 h 2042160"/>
                    <a:gd name="connsiteX22" fmla="*/ 817245 w 1211580"/>
                    <a:gd name="connsiteY22" fmla="*/ 354330 h 2042160"/>
                    <a:gd name="connsiteX23" fmla="*/ 912495 w 1211580"/>
                    <a:gd name="connsiteY23" fmla="*/ 432435 h 2042160"/>
                    <a:gd name="connsiteX24" fmla="*/ 994410 w 1211580"/>
                    <a:gd name="connsiteY24" fmla="*/ 499110 h 2042160"/>
                    <a:gd name="connsiteX25" fmla="*/ 1032510 w 1211580"/>
                    <a:gd name="connsiteY25" fmla="*/ 569595 h 2042160"/>
                    <a:gd name="connsiteX26" fmla="*/ 1068705 w 1211580"/>
                    <a:gd name="connsiteY26" fmla="*/ 640080 h 2042160"/>
                    <a:gd name="connsiteX27" fmla="*/ 1083945 w 1211580"/>
                    <a:gd name="connsiteY27" fmla="*/ 699135 h 2042160"/>
                    <a:gd name="connsiteX28" fmla="*/ 1091565 w 1211580"/>
                    <a:gd name="connsiteY28" fmla="*/ 765810 h 2042160"/>
                    <a:gd name="connsiteX29" fmla="*/ 1074420 w 1211580"/>
                    <a:gd name="connsiteY29" fmla="*/ 868680 h 2042160"/>
                    <a:gd name="connsiteX30" fmla="*/ 1040130 w 1211580"/>
                    <a:gd name="connsiteY30" fmla="*/ 941070 h 2042160"/>
                    <a:gd name="connsiteX31" fmla="*/ 1000125 w 1211580"/>
                    <a:gd name="connsiteY31" fmla="*/ 1021080 h 2042160"/>
                    <a:gd name="connsiteX32" fmla="*/ 882015 w 1211580"/>
                    <a:gd name="connsiteY32" fmla="*/ 1226820 h 2042160"/>
                    <a:gd name="connsiteX33" fmla="*/ 653415 w 1211580"/>
                    <a:gd name="connsiteY33" fmla="*/ 1537335 h 2042160"/>
                    <a:gd name="connsiteX34" fmla="*/ 350520 w 1211580"/>
                    <a:gd name="connsiteY34" fmla="*/ 1992630 h 2042160"/>
                    <a:gd name="connsiteX35" fmla="*/ 447675 w 1211580"/>
                    <a:gd name="connsiteY35" fmla="*/ 2042160 h 2042160"/>
                    <a:gd name="connsiteX0" fmla="*/ 447675 w 1211580"/>
                    <a:gd name="connsiteY0" fmla="*/ 2042160 h 2042160"/>
                    <a:gd name="connsiteX1" fmla="*/ 725805 w 1211580"/>
                    <a:gd name="connsiteY1" fmla="*/ 1651635 h 2042160"/>
                    <a:gd name="connsiteX2" fmla="*/ 954405 w 1211580"/>
                    <a:gd name="connsiteY2" fmla="*/ 1314450 h 2042160"/>
                    <a:gd name="connsiteX3" fmla="*/ 1013460 w 1211580"/>
                    <a:gd name="connsiteY3" fmla="*/ 1205865 h 2042160"/>
                    <a:gd name="connsiteX4" fmla="*/ 1146810 w 1211580"/>
                    <a:gd name="connsiteY4" fmla="*/ 990600 h 2042160"/>
                    <a:gd name="connsiteX5" fmla="*/ 1196340 w 1211580"/>
                    <a:gd name="connsiteY5" fmla="*/ 868680 h 2042160"/>
                    <a:gd name="connsiteX6" fmla="*/ 1211580 w 1211580"/>
                    <a:gd name="connsiteY6" fmla="*/ 767715 h 2042160"/>
                    <a:gd name="connsiteX7" fmla="*/ 1192530 w 1211580"/>
                    <a:gd name="connsiteY7" fmla="*/ 661035 h 2042160"/>
                    <a:gd name="connsiteX8" fmla="*/ 1160145 w 1211580"/>
                    <a:gd name="connsiteY8" fmla="*/ 563880 h 2042160"/>
                    <a:gd name="connsiteX9" fmla="*/ 1066800 w 1211580"/>
                    <a:gd name="connsiteY9" fmla="*/ 453390 h 2042160"/>
                    <a:gd name="connsiteX10" fmla="*/ 982980 w 1211580"/>
                    <a:gd name="connsiteY10" fmla="*/ 379095 h 2042160"/>
                    <a:gd name="connsiteX11" fmla="*/ 893445 w 1211580"/>
                    <a:gd name="connsiteY11" fmla="*/ 304800 h 2042160"/>
                    <a:gd name="connsiteX12" fmla="*/ 702945 w 1211580"/>
                    <a:gd name="connsiteY12" fmla="*/ 194310 h 2042160"/>
                    <a:gd name="connsiteX13" fmla="*/ 563880 w 1211580"/>
                    <a:gd name="connsiteY13" fmla="*/ 137160 h 2042160"/>
                    <a:gd name="connsiteX14" fmla="*/ 424815 w 1211580"/>
                    <a:gd name="connsiteY14" fmla="*/ 95250 h 2042160"/>
                    <a:gd name="connsiteX15" fmla="*/ 308610 w 1211580"/>
                    <a:gd name="connsiteY15" fmla="*/ 64770 h 2042160"/>
                    <a:gd name="connsiteX16" fmla="*/ 161925 w 1211580"/>
                    <a:gd name="connsiteY16" fmla="*/ 30480 h 2042160"/>
                    <a:gd name="connsiteX17" fmla="*/ 0 w 1211580"/>
                    <a:gd name="connsiteY17" fmla="*/ 0 h 2042160"/>
                    <a:gd name="connsiteX18" fmla="*/ 184785 w 1211580"/>
                    <a:gd name="connsiteY18" fmla="*/ 57150 h 2042160"/>
                    <a:gd name="connsiteX19" fmla="*/ 478155 w 1211580"/>
                    <a:gd name="connsiteY19" fmla="*/ 154305 h 2042160"/>
                    <a:gd name="connsiteX20" fmla="*/ 626745 w 1211580"/>
                    <a:gd name="connsiteY20" fmla="*/ 224790 h 2042160"/>
                    <a:gd name="connsiteX21" fmla="*/ 739140 w 1211580"/>
                    <a:gd name="connsiteY21" fmla="*/ 295275 h 2042160"/>
                    <a:gd name="connsiteX22" fmla="*/ 817245 w 1211580"/>
                    <a:gd name="connsiteY22" fmla="*/ 354330 h 2042160"/>
                    <a:gd name="connsiteX23" fmla="*/ 912495 w 1211580"/>
                    <a:gd name="connsiteY23" fmla="*/ 432435 h 2042160"/>
                    <a:gd name="connsiteX24" fmla="*/ 994410 w 1211580"/>
                    <a:gd name="connsiteY24" fmla="*/ 499110 h 2042160"/>
                    <a:gd name="connsiteX25" fmla="*/ 1032510 w 1211580"/>
                    <a:gd name="connsiteY25" fmla="*/ 569595 h 2042160"/>
                    <a:gd name="connsiteX26" fmla="*/ 1068705 w 1211580"/>
                    <a:gd name="connsiteY26" fmla="*/ 640080 h 2042160"/>
                    <a:gd name="connsiteX27" fmla="*/ 1083945 w 1211580"/>
                    <a:gd name="connsiteY27" fmla="*/ 699135 h 2042160"/>
                    <a:gd name="connsiteX28" fmla="*/ 1091565 w 1211580"/>
                    <a:gd name="connsiteY28" fmla="*/ 765810 h 2042160"/>
                    <a:gd name="connsiteX29" fmla="*/ 1074420 w 1211580"/>
                    <a:gd name="connsiteY29" fmla="*/ 868680 h 2042160"/>
                    <a:gd name="connsiteX30" fmla="*/ 1040130 w 1211580"/>
                    <a:gd name="connsiteY30" fmla="*/ 941070 h 2042160"/>
                    <a:gd name="connsiteX31" fmla="*/ 1000125 w 1211580"/>
                    <a:gd name="connsiteY31" fmla="*/ 1021080 h 2042160"/>
                    <a:gd name="connsiteX32" fmla="*/ 882015 w 1211580"/>
                    <a:gd name="connsiteY32" fmla="*/ 1226820 h 2042160"/>
                    <a:gd name="connsiteX33" fmla="*/ 653415 w 1211580"/>
                    <a:gd name="connsiteY33" fmla="*/ 1537335 h 2042160"/>
                    <a:gd name="connsiteX34" fmla="*/ 350520 w 1211580"/>
                    <a:gd name="connsiteY34" fmla="*/ 1992630 h 2042160"/>
                    <a:gd name="connsiteX35" fmla="*/ 447675 w 1211580"/>
                    <a:gd name="connsiteY35" fmla="*/ 2042160 h 2042160"/>
                    <a:gd name="connsiteX0" fmla="*/ 447675 w 1211580"/>
                    <a:gd name="connsiteY0" fmla="*/ 2042160 h 2042160"/>
                    <a:gd name="connsiteX1" fmla="*/ 725805 w 1211580"/>
                    <a:gd name="connsiteY1" fmla="*/ 1651635 h 2042160"/>
                    <a:gd name="connsiteX2" fmla="*/ 954405 w 1211580"/>
                    <a:gd name="connsiteY2" fmla="*/ 1314450 h 2042160"/>
                    <a:gd name="connsiteX3" fmla="*/ 1013460 w 1211580"/>
                    <a:gd name="connsiteY3" fmla="*/ 1205865 h 2042160"/>
                    <a:gd name="connsiteX4" fmla="*/ 1146810 w 1211580"/>
                    <a:gd name="connsiteY4" fmla="*/ 990600 h 2042160"/>
                    <a:gd name="connsiteX5" fmla="*/ 1196340 w 1211580"/>
                    <a:gd name="connsiteY5" fmla="*/ 868680 h 2042160"/>
                    <a:gd name="connsiteX6" fmla="*/ 1211580 w 1211580"/>
                    <a:gd name="connsiteY6" fmla="*/ 767715 h 2042160"/>
                    <a:gd name="connsiteX7" fmla="*/ 1192530 w 1211580"/>
                    <a:gd name="connsiteY7" fmla="*/ 661035 h 2042160"/>
                    <a:gd name="connsiteX8" fmla="*/ 1160145 w 1211580"/>
                    <a:gd name="connsiteY8" fmla="*/ 563880 h 2042160"/>
                    <a:gd name="connsiteX9" fmla="*/ 1066800 w 1211580"/>
                    <a:gd name="connsiteY9" fmla="*/ 453390 h 2042160"/>
                    <a:gd name="connsiteX10" fmla="*/ 982980 w 1211580"/>
                    <a:gd name="connsiteY10" fmla="*/ 379095 h 2042160"/>
                    <a:gd name="connsiteX11" fmla="*/ 893445 w 1211580"/>
                    <a:gd name="connsiteY11" fmla="*/ 304800 h 2042160"/>
                    <a:gd name="connsiteX12" fmla="*/ 702945 w 1211580"/>
                    <a:gd name="connsiteY12" fmla="*/ 194310 h 2042160"/>
                    <a:gd name="connsiteX13" fmla="*/ 563880 w 1211580"/>
                    <a:gd name="connsiteY13" fmla="*/ 137160 h 2042160"/>
                    <a:gd name="connsiteX14" fmla="*/ 424815 w 1211580"/>
                    <a:gd name="connsiteY14" fmla="*/ 95250 h 2042160"/>
                    <a:gd name="connsiteX15" fmla="*/ 308610 w 1211580"/>
                    <a:gd name="connsiteY15" fmla="*/ 64770 h 2042160"/>
                    <a:gd name="connsiteX16" fmla="*/ 161925 w 1211580"/>
                    <a:gd name="connsiteY16" fmla="*/ 30480 h 2042160"/>
                    <a:gd name="connsiteX17" fmla="*/ 0 w 1211580"/>
                    <a:gd name="connsiteY17" fmla="*/ 0 h 2042160"/>
                    <a:gd name="connsiteX18" fmla="*/ 184785 w 1211580"/>
                    <a:gd name="connsiteY18" fmla="*/ 57150 h 2042160"/>
                    <a:gd name="connsiteX19" fmla="*/ 478155 w 1211580"/>
                    <a:gd name="connsiteY19" fmla="*/ 154305 h 2042160"/>
                    <a:gd name="connsiteX20" fmla="*/ 626745 w 1211580"/>
                    <a:gd name="connsiteY20" fmla="*/ 224790 h 2042160"/>
                    <a:gd name="connsiteX21" fmla="*/ 739140 w 1211580"/>
                    <a:gd name="connsiteY21" fmla="*/ 295275 h 2042160"/>
                    <a:gd name="connsiteX22" fmla="*/ 817245 w 1211580"/>
                    <a:gd name="connsiteY22" fmla="*/ 354330 h 2042160"/>
                    <a:gd name="connsiteX23" fmla="*/ 912495 w 1211580"/>
                    <a:gd name="connsiteY23" fmla="*/ 432435 h 2042160"/>
                    <a:gd name="connsiteX24" fmla="*/ 981075 w 1211580"/>
                    <a:gd name="connsiteY24" fmla="*/ 499110 h 2042160"/>
                    <a:gd name="connsiteX25" fmla="*/ 1032510 w 1211580"/>
                    <a:gd name="connsiteY25" fmla="*/ 569595 h 2042160"/>
                    <a:gd name="connsiteX26" fmla="*/ 1068705 w 1211580"/>
                    <a:gd name="connsiteY26" fmla="*/ 640080 h 2042160"/>
                    <a:gd name="connsiteX27" fmla="*/ 1083945 w 1211580"/>
                    <a:gd name="connsiteY27" fmla="*/ 699135 h 2042160"/>
                    <a:gd name="connsiteX28" fmla="*/ 1091565 w 1211580"/>
                    <a:gd name="connsiteY28" fmla="*/ 765810 h 2042160"/>
                    <a:gd name="connsiteX29" fmla="*/ 1074420 w 1211580"/>
                    <a:gd name="connsiteY29" fmla="*/ 868680 h 2042160"/>
                    <a:gd name="connsiteX30" fmla="*/ 1040130 w 1211580"/>
                    <a:gd name="connsiteY30" fmla="*/ 941070 h 2042160"/>
                    <a:gd name="connsiteX31" fmla="*/ 1000125 w 1211580"/>
                    <a:gd name="connsiteY31" fmla="*/ 1021080 h 2042160"/>
                    <a:gd name="connsiteX32" fmla="*/ 882015 w 1211580"/>
                    <a:gd name="connsiteY32" fmla="*/ 1226820 h 2042160"/>
                    <a:gd name="connsiteX33" fmla="*/ 653415 w 1211580"/>
                    <a:gd name="connsiteY33" fmla="*/ 1537335 h 2042160"/>
                    <a:gd name="connsiteX34" fmla="*/ 350520 w 1211580"/>
                    <a:gd name="connsiteY34" fmla="*/ 1992630 h 2042160"/>
                    <a:gd name="connsiteX35" fmla="*/ 447675 w 1211580"/>
                    <a:gd name="connsiteY35" fmla="*/ 2042160 h 2042160"/>
                    <a:gd name="connsiteX0" fmla="*/ 468831 w 1211580"/>
                    <a:gd name="connsiteY0" fmla="*/ 2058027 h 2058027"/>
                    <a:gd name="connsiteX1" fmla="*/ 725805 w 1211580"/>
                    <a:gd name="connsiteY1" fmla="*/ 1651635 h 2058027"/>
                    <a:gd name="connsiteX2" fmla="*/ 954405 w 1211580"/>
                    <a:gd name="connsiteY2" fmla="*/ 1314450 h 2058027"/>
                    <a:gd name="connsiteX3" fmla="*/ 1013460 w 1211580"/>
                    <a:gd name="connsiteY3" fmla="*/ 1205865 h 2058027"/>
                    <a:gd name="connsiteX4" fmla="*/ 1146810 w 1211580"/>
                    <a:gd name="connsiteY4" fmla="*/ 990600 h 2058027"/>
                    <a:gd name="connsiteX5" fmla="*/ 1196340 w 1211580"/>
                    <a:gd name="connsiteY5" fmla="*/ 868680 h 2058027"/>
                    <a:gd name="connsiteX6" fmla="*/ 1211580 w 1211580"/>
                    <a:gd name="connsiteY6" fmla="*/ 767715 h 2058027"/>
                    <a:gd name="connsiteX7" fmla="*/ 1192530 w 1211580"/>
                    <a:gd name="connsiteY7" fmla="*/ 661035 h 2058027"/>
                    <a:gd name="connsiteX8" fmla="*/ 1160145 w 1211580"/>
                    <a:gd name="connsiteY8" fmla="*/ 563880 h 2058027"/>
                    <a:gd name="connsiteX9" fmla="*/ 1066800 w 1211580"/>
                    <a:gd name="connsiteY9" fmla="*/ 453390 h 2058027"/>
                    <a:gd name="connsiteX10" fmla="*/ 982980 w 1211580"/>
                    <a:gd name="connsiteY10" fmla="*/ 379095 h 2058027"/>
                    <a:gd name="connsiteX11" fmla="*/ 893445 w 1211580"/>
                    <a:gd name="connsiteY11" fmla="*/ 304800 h 2058027"/>
                    <a:gd name="connsiteX12" fmla="*/ 702945 w 1211580"/>
                    <a:gd name="connsiteY12" fmla="*/ 194310 h 2058027"/>
                    <a:gd name="connsiteX13" fmla="*/ 563880 w 1211580"/>
                    <a:gd name="connsiteY13" fmla="*/ 137160 h 2058027"/>
                    <a:gd name="connsiteX14" fmla="*/ 424815 w 1211580"/>
                    <a:gd name="connsiteY14" fmla="*/ 95250 h 2058027"/>
                    <a:gd name="connsiteX15" fmla="*/ 308610 w 1211580"/>
                    <a:gd name="connsiteY15" fmla="*/ 64770 h 2058027"/>
                    <a:gd name="connsiteX16" fmla="*/ 161925 w 1211580"/>
                    <a:gd name="connsiteY16" fmla="*/ 30480 h 2058027"/>
                    <a:gd name="connsiteX17" fmla="*/ 0 w 1211580"/>
                    <a:gd name="connsiteY17" fmla="*/ 0 h 2058027"/>
                    <a:gd name="connsiteX18" fmla="*/ 184785 w 1211580"/>
                    <a:gd name="connsiteY18" fmla="*/ 57150 h 2058027"/>
                    <a:gd name="connsiteX19" fmla="*/ 478155 w 1211580"/>
                    <a:gd name="connsiteY19" fmla="*/ 154305 h 2058027"/>
                    <a:gd name="connsiteX20" fmla="*/ 626745 w 1211580"/>
                    <a:gd name="connsiteY20" fmla="*/ 224790 h 2058027"/>
                    <a:gd name="connsiteX21" fmla="*/ 739140 w 1211580"/>
                    <a:gd name="connsiteY21" fmla="*/ 295275 h 2058027"/>
                    <a:gd name="connsiteX22" fmla="*/ 817245 w 1211580"/>
                    <a:gd name="connsiteY22" fmla="*/ 354330 h 2058027"/>
                    <a:gd name="connsiteX23" fmla="*/ 912495 w 1211580"/>
                    <a:gd name="connsiteY23" fmla="*/ 432435 h 2058027"/>
                    <a:gd name="connsiteX24" fmla="*/ 981075 w 1211580"/>
                    <a:gd name="connsiteY24" fmla="*/ 499110 h 2058027"/>
                    <a:gd name="connsiteX25" fmla="*/ 1032510 w 1211580"/>
                    <a:gd name="connsiteY25" fmla="*/ 569595 h 2058027"/>
                    <a:gd name="connsiteX26" fmla="*/ 1068705 w 1211580"/>
                    <a:gd name="connsiteY26" fmla="*/ 640080 h 2058027"/>
                    <a:gd name="connsiteX27" fmla="*/ 1083945 w 1211580"/>
                    <a:gd name="connsiteY27" fmla="*/ 699135 h 2058027"/>
                    <a:gd name="connsiteX28" fmla="*/ 1091565 w 1211580"/>
                    <a:gd name="connsiteY28" fmla="*/ 765810 h 2058027"/>
                    <a:gd name="connsiteX29" fmla="*/ 1074420 w 1211580"/>
                    <a:gd name="connsiteY29" fmla="*/ 868680 h 2058027"/>
                    <a:gd name="connsiteX30" fmla="*/ 1040130 w 1211580"/>
                    <a:gd name="connsiteY30" fmla="*/ 941070 h 2058027"/>
                    <a:gd name="connsiteX31" fmla="*/ 1000125 w 1211580"/>
                    <a:gd name="connsiteY31" fmla="*/ 1021080 h 2058027"/>
                    <a:gd name="connsiteX32" fmla="*/ 882015 w 1211580"/>
                    <a:gd name="connsiteY32" fmla="*/ 1226820 h 2058027"/>
                    <a:gd name="connsiteX33" fmla="*/ 653415 w 1211580"/>
                    <a:gd name="connsiteY33" fmla="*/ 1537335 h 2058027"/>
                    <a:gd name="connsiteX34" fmla="*/ 350520 w 1211580"/>
                    <a:gd name="connsiteY34" fmla="*/ 1992630 h 2058027"/>
                    <a:gd name="connsiteX35" fmla="*/ 468831 w 1211580"/>
                    <a:gd name="connsiteY35" fmla="*/ 2058027 h 205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1580" h="2058027">
                      <a:moveTo>
                        <a:pt x="468831" y="2058027"/>
                      </a:moveTo>
                      <a:lnTo>
                        <a:pt x="725805" y="1651635"/>
                      </a:lnTo>
                      <a:lnTo>
                        <a:pt x="954405" y="1314450"/>
                      </a:lnTo>
                      <a:lnTo>
                        <a:pt x="1013460" y="1205865"/>
                      </a:lnTo>
                      <a:lnTo>
                        <a:pt x="1146810" y="990600"/>
                      </a:lnTo>
                      <a:lnTo>
                        <a:pt x="1196340" y="868680"/>
                      </a:lnTo>
                      <a:lnTo>
                        <a:pt x="1211580" y="767715"/>
                      </a:lnTo>
                      <a:lnTo>
                        <a:pt x="1192530" y="661035"/>
                      </a:lnTo>
                      <a:lnTo>
                        <a:pt x="1160145" y="563880"/>
                      </a:lnTo>
                      <a:lnTo>
                        <a:pt x="1066800" y="453390"/>
                      </a:lnTo>
                      <a:lnTo>
                        <a:pt x="982980" y="379095"/>
                      </a:lnTo>
                      <a:lnTo>
                        <a:pt x="893445" y="304800"/>
                      </a:lnTo>
                      <a:lnTo>
                        <a:pt x="702945" y="194310"/>
                      </a:lnTo>
                      <a:lnTo>
                        <a:pt x="563880" y="137160"/>
                      </a:lnTo>
                      <a:lnTo>
                        <a:pt x="424815" y="95250"/>
                      </a:lnTo>
                      <a:lnTo>
                        <a:pt x="308610" y="64770"/>
                      </a:lnTo>
                      <a:lnTo>
                        <a:pt x="161925" y="30480"/>
                      </a:lnTo>
                      <a:lnTo>
                        <a:pt x="0" y="0"/>
                      </a:lnTo>
                      <a:lnTo>
                        <a:pt x="184785" y="57150"/>
                      </a:lnTo>
                      <a:lnTo>
                        <a:pt x="478155" y="154305"/>
                      </a:lnTo>
                      <a:lnTo>
                        <a:pt x="626745" y="224790"/>
                      </a:lnTo>
                      <a:lnTo>
                        <a:pt x="739140" y="295275"/>
                      </a:lnTo>
                      <a:lnTo>
                        <a:pt x="817245" y="354330"/>
                      </a:lnTo>
                      <a:lnTo>
                        <a:pt x="912495" y="432435"/>
                      </a:lnTo>
                      <a:lnTo>
                        <a:pt x="981075" y="499110"/>
                      </a:lnTo>
                      <a:lnTo>
                        <a:pt x="1032510" y="569595"/>
                      </a:lnTo>
                      <a:lnTo>
                        <a:pt x="1068705" y="640080"/>
                      </a:lnTo>
                      <a:lnTo>
                        <a:pt x="1083945" y="699135"/>
                      </a:lnTo>
                      <a:lnTo>
                        <a:pt x="1091565" y="765810"/>
                      </a:lnTo>
                      <a:lnTo>
                        <a:pt x="1074420" y="868680"/>
                      </a:lnTo>
                      <a:lnTo>
                        <a:pt x="1040130" y="941070"/>
                      </a:lnTo>
                      <a:lnTo>
                        <a:pt x="1000125" y="1021080"/>
                      </a:lnTo>
                      <a:lnTo>
                        <a:pt x="882015" y="1226820"/>
                      </a:lnTo>
                      <a:lnTo>
                        <a:pt x="653415" y="1537335"/>
                      </a:lnTo>
                      <a:lnTo>
                        <a:pt x="350520" y="1992630"/>
                      </a:lnTo>
                      <a:lnTo>
                        <a:pt x="468831" y="2058027"/>
                      </a:lnTo>
                      <a:close/>
                    </a:path>
                  </a:pathLst>
                </a:custGeom>
                <a:solidFill>
                  <a:schemeClr val="bg1">
                    <a:lumMod val="95000"/>
                    <a:alpha val="80000"/>
                  </a:schemeClr>
                </a:solidFill>
                <a:ln w="3175">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74">
                  <a:extLst>
                    <a:ext uri="{FF2B5EF4-FFF2-40B4-BE49-F238E27FC236}">
                      <a16:creationId xmlns:a16="http://schemas.microsoft.com/office/drawing/2014/main" id="{D8ACDF9D-70DB-4F01-AD91-8100FA077C0D}"/>
                    </a:ext>
                  </a:extLst>
                </p:cNvPr>
                <p:cNvSpPr/>
                <p:nvPr/>
              </p:nvSpPr>
              <p:spPr>
                <a:xfrm>
                  <a:off x="7263765" y="2148840"/>
                  <a:ext cx="647700" cy="793398"/>
                </a:xfrm>
                <a:custGeom>
                  <a:avLst/>
                  <a:gdLst>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24815 w 647700"/>
                    <a:gd name="connsiteY4" fmla="*/ 264795 h 710565"/>
                    <a:gd name="connsiteX5" fmla="*/ 533400 w 647700"/>
                    <a:gd name="connsiteY5" fmla="*/ 361950 h 710565"/>
                    <a:gd name="connsiteX6" fmla="*/ 601980 w 647700"/>
                    <a:gd name="connsiteY6" fmla="*/ 451485 h 710565"/>
                    <a:gd name="connsiteX7" fmla="*/ 624840 w 647700"/>
                    <a:gd name="connsiteY7" fmla="*/ 525780 h 710565"/>
                    <a:gd name="connsiteX8" fmla="*/ 647700 w 647700"/>
                    <a:gd name="connsiteY8" fmla="*/ 579120 h 710565"/>
                    <a:gd name="connsiteX9" fmla="*/ 638175 w 647700"/>
                    <a:gd name="connsiteY9" fmla="*/ 659130 h 710565"/>
                    <a:gd name="connsiteX10" fmla="*/ 630555 w 647700"/>
                    <a:gd name="connsiteY10" fmla="*/ 710565 h 710565"/>
                    <a:gd name="connsiteX11" fmla="*/ 619125 w 647700"/>
                    <a:gd name="connsiteY11" fmla="*/ 621030 h 710565"/>
                    <a:gd name="connsiteX12" fmla="*/ 613410 w 647700"/>
                    <a:gd name="connsiteY12" fmla="*/ 558165 h 710565"/>
                    <a:gd name="connsiteX13" fmla="*/ 541020 w 647700"/>
                    <a:gd name="connsiteY13" fmla="*/ 436245 h 710565"/>
                    <a:gd name="connsiteX14" fmla="*/ 485775 w 647700"/>
                    <a:gd name="connsiteY14" fmla="*/ 367665 h 710565"/>
                    <a:gd name="connsiteX15" fmla="*/ 438150 w 647700"/>
                    <a:gd name="connsiteY15" fmla="*/ 329565 h 710565"/>
                    <a:gd name="connsiteX16" fmla="*/ 379095 w 647700"/>
                    <a:gd name="connsiteY16" fmla="*/ 245745 h 710565"/>
                    <a:gd name="connsiteX17" fmla="*/ 340995 w 647700"/>
                    <a:gd name="connsiteY17" fmla="*/ 217170 h 710565"/>
                    <a:gd name="connsiteX18" fmla="*/ 276225 w 647700"/>
                    <a:gd name="connsiteY18" fmla="*/ 171450 h 710565"/>
                    <a:gd name="connsiteX19" fmla="*/ 201930 w 647700"/>
                    <a:gd name="connsiteY19" fmla="*/ 125730 h 710565"/>
                    <a:gd name="connsiteX20" fmla="*/ 148590 w 647700"/>
                    <a:gd name="connsiteY20" fmla="*/ 80010 h 710565"/>
                    <a:gd name="connsiteX21" fmla="*/ 0 w 647700"/>
                    <a:gd name="connsiteY21"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533400 w 647700"/>
                    <a:gd name="connsiteY5" fmla="*/ 361950 h 710565"/>
                    <a:gd name="connsiteX6" fmla="*/ 601980 w 647700"/>
                    <a:gd name="connsiteY6" fmla="*/ 451485 h 710565"/>
                    <a:gd name="connsiteX7" fmla="*/ 624840 w 647700"/>
                    <a:gd name="connsiteY7" fmla="*/ 525780 h 710565"/>
                    <a:gd name="connsiteX8" fmla="*/ 647700 w 647700"/>
                    <a:gd name="connsiteY8" fmla="*/ 579120 h 710565"/>
                    <a:gd name="connsiteX9" fmla="*/ 638175 w 647700"/>
                    <a:gd name="connsiteY9" fmla="*/ 659130 h 710565"/>
                    <a:gd name="connsiteX10" fmla="*/ 630555 w 647700"/>
                    <a:gd name="connsiteY10" fmla="*/ 710565 h 710565"/>
                    <a:gd name="connsiteX11" fmla="*/ 619125 w 647700"/>
                    <a:gd name="connsiteY11" fmla="*/ 621030 h 710565"/>
                    <a:gd name="connsiteX12" fmla="*/ 613410 w 647700"/>
                    <a:gd name="connsiteY12" fmla="*/ 558165 h 710565"/>
                    <a:gd name="connsiteX13" fmla="*/ 541020 w 647700"/>
                    <a:gd name="connsiteY13" fmla="*/ 436245 h 710565"/>
                    <a:gd name="connsiteX14" fmla="*/ 485775 w 647700"/>
                    <a:gd name="connsiteY14" fmla="*/ 367665 h 710565"/>
                    <a:gd name="connsiteX15" fmla="*/ 438150 w 647700"/>
                    <a:gd name="connsiteY15" fmla="*/ 329565 h 710565"/>
                    <a:gd name="connsiteX16" fmla="*/ 379095 w 647700"/>
                    <a:gd name="connsiteY16" fmla="*/ 245745 h 710565"/>
                    <a:gd name="connsiteX17" fmla="*/ 340995 w 647700"/>
                    <a:gd name="connsiteY17" fmla="*/ 217170 h 710565"/>
                    <a:gd name="connsiteX18" fmla="*/ 276225 w 647700"/>
                    <a:gd name="connsiteY18" fmla="*/ 171450 h 710565"/>
                    <a:gd name="connsiteX19" fmla="*/ 201930 w 647700"/>
                    <a:gd name="connsiteY19" fmla="*/ 125730 h 710565"/>
                    <a:gd name="connsiteX20" fmla="*/ 148590 w 647700"/>
                    <a:gd name="connsiteY20" fmla="*/ 80010 h 710565"/>
                    <a:gd name="connsiteX21" fmla="*/ 0 w 647700"/>
                    <a:gd name="connsiteY21"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12420 h 710565"/>
                    <a:gd name="connsiteX6" fmla="*/ 533400 w 647700"/>
                    <a:gd name="connsiteY6" fmla="*/ 361950 h 710565"/>
                    <a:gd name="connsiteX7" fmla="*/ 601980 w 647700"/>
                    <a:gd name="connsiteY7" fmla="*/ 451485 h 710565"/>
                    <a:gd name="connsiteX8" fmla="*/ 624840 w 647700"/>
                    <a:gd name="connsiteY8" fmla="*/ 525780 h 710565"/>
                    <a:gd name="connsiteX9" fmla="*/ 647700 w 647700"/>
                    <a:gd name="connsiteY9" fmla="*/ 579120 h 710565"/>
                    <a:gd name="connsiteX10" fmla="*/ 638175 w 647700"/>
                    <a:gd name="connsiteY10" fmla="*/ 659130 h 710565"/>
                    <a:gd name="connsiteX11" fmla="*/ 630555 w 647700"/>
                    <a:gd name="connsiteY11" fmla="*/ 710565 h 710565"/>
                    <a:gd name="connsiteX12" fmla="*/ 619125 w 647700"/>
                    <a:gd name="connsiteY12" fmla="*/ 621030 h 710565"/>
                    <a:gd name="connsiteX13" fmla="*/ 613410 w 647700"/>
                    <a:gd name="connsiteY13" fmla="*/ 558165 h 710565"/>
                    <a:gd name="connsiteX14" fmla="*/ 541020 w 647700"/>
                    <a:gd name="connsiteY14" fmla="*/ 436245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33400 w 647700"/>
                    <a:gd name="connsiteY6" fmla="*/ 361950 h 710565"/>
                    <a:gd name="connsiteX7" fmla="*/ 601980 w 647700"/>
                    <a:gd name="connsiteY7" fmla="*/ 451485 h 710565"/>
                    <a:gd name="connsiteX8" fmla="*/ 624840 w 647700"/>
                    <a:gd name="connsiteY8" fmla="*/ 525780 h 710565"/>
                    <a:gd name="connsiteX9" fmla="*/ 647700 w 647700"/>
                    <a:gd name="connsiteY9" fmla="*/ 579120 h 710565"/>
                    <a:gd name="connsiteX10" fmla="*/ 638175 w 647700"/>
                    <a:gd name="connsiteY10" fmla="*/ 659130 h 710565"/>
                    <a:gd name="connsiteX11" fmla="*/ 630555 w 647700"/>
                    <a:gd name="connsiteY11" fmla="*/ 710565 h 710565"/>
                    <a:gd name="connsiteX12" fmla="*/ 619125 w 647700"/>
                    <a:gd name="connsiteY12" fmla="*/ 621030 h 710565"/>
                    <a:gd name="connsiteX13" fmla="*/ 613410 w 647700"/>
                    <a:gd name="connsiteY13" fmla="*/ 558165 h 710565"/>
                    <a:gd name="connsiteX14" fmla="*/ 541020 w 647700"/>
                    <a:gd name="connsiteY14" fmla="*/ 436245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33400 w 647700"/>
                    <a:gd name="connsiteY6" fmla="*/ 344805 h 710565"/>
                    <a:gd name="connsiteX7" fmla="*/ 601980 w 647700"/>
                    <a:gd name="connsiteY7" fmla="*/ 451485 h 710565"/>
                    <a:gd name="connsiteX8" fmla="*/ 624840 w 647700"/>
                    <a:gd name="connsiteY8" fmla="*/ 525780 h 710565"/>
                    <a:gd name="connsiteX9" fmla="*/ 647700 w 647700"/>
                    <a:gd name="connsiteY9" fmla="*/ 579120 h 710565"/>
                    <a:gd name="connsiteX10" fmla="*/ 638175 w 647700"/>
                    <a:gd name="connsiteY10" fmla="*/ 659130 h 710565"/>
                    <a:gd name="connsiteX11" fmla="*/ 630555 w 647700"/>
                    <a:gd name="connsiteY11" fmla="*/ 710565 h 710565"/>
                    <a:gd name="connsiteX12" fmla="*/ 619125 w 647700"/>
                    <a:gd name="connsiteY12" fmla="*/ 621030 h 710565"/>
                    <a:gd name="connsiteX13" fmla="*/ 613410 w 647700"/>
                    <a:gd name="connsiteY13" fmla="*/ 558165 h 710565"/>
                    <a:gd name="connsiteX14" fmla="*/ 541020 w 647700"/>
                    <a:gd name="connsiteY14" fmla="*/ 436245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601980 w 647700"/>
                    <a:gd name="connsiteY7" fmla="*/ 451485 h 710565"/>
                    <a:gd name="connsiteX8" fmla="*/ 624840 w 647700"/>
                    <a:gd name="connsiteY8" fmla="*/ 525780 h 710565"/>
                    <a:gd name="connsiteX9" fmla="*/ 647700 w 647700"/>
                    <a:gd name="connsiteY9" fmla="*/ 579120 h 710565"/>
                    <a:gd name="connsiteX10" fmla="*/ 638175 w 647700"/>
                    <a:gd name="connsiteY10" fmla="*/ 659130 h 710565"/>
                    <a:gd name="connsiteX11" fmla="*/ 630555 w 647700"/>
                    <a:gd name="connsiteY11" fmla="*/ 710565 h 710565"/>
                    <a:gd name="connsiteX12" fmla="*/ 619125 w 647700"/>
                    <a:gd name="connsiteY12" fmla="*/ 621030 h 710565"/>
                    <a:gd name="connsiteX13" fmla="*/ 613410 w 647700"/>
                    <a:gd name="connsiteY13" fmla="*/ 558165 h 710565"/>
                    <a:gd name="connsiteX14" fmla="*/ 541020 w 647700"/>
                    <a:gd name="connsiteY14" fmla="*/ 436245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24840 w 647700"/>
                    <a:gd name="connsiteY8" fmla="*/ 525780 h 710565"/>
                    <a:gd name="connsiteX9" fmla="*/ 647700 w 647700"/>
                    <a:gd name="connsiteY9" fmla="*/ 579120 h 710565"/>
                    <a:gd name="connsiteX10" fmla="*/ 638175 w 647700"/>
                    <a:gd name="connsiteY10" fmla="*/ 659130 h 710565"/>
                    <a:gd name="connsiteX11" fmla="*/ 630555 w 647700"/>
                    <a:gd name="connsiteY11" fmla="*/ 710565 h 710565"/>
                    <a:gd name="connsiteX12" fmla="*/ 619125 w 647700"/>
                    <a:gd name="connsiteY12" fmla="*/ 621030 h 710565"/>
                    <a:gd name="connsiteX13" fmla="*/ 613410 w 647700"/>
                    <a:gd name="connsiteY13" fmla="*/ 558165 h 710565"/>
                    <a:gd name="connsiteX14" fmla="*/ 541020 w 647700"/>
                    <a:gd name="connsiteY14" fmla="*/ 436245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79120 h 710565"/>
                    <a:gd name="connsiteX10" fmla="*/ 638175 w 647700"/>
                    <a:gd name="connsiteY10" fmla="*/ 659130 h 710565"/>
                    <a:gd name="connsiteX11" fmla="*/ 630555 w 647700"/>
                    <a:gd name="connsiteY11" fmla="*/ 710565 h 710565"/>
                    <a:gd name="connsiteX12" fmla="*/ 619125 w 647700"/>
                    <a:gd name="connsiteY12" fmla="*/ 621030 h 710565"/>
                    <a:gd name="connsiteX13" fmla="*/ 613410 w 647700"/>
                    <a:gd name="connsiteY13" fmla="*/ 558165 h 710565"/>
                    <a:gd name="connsiteX14" fmla="*/ 541020 w 647700"/>
                    <a:gd name="connsiteY14" fmla="*/ 436245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84835 h 710565"/>
                    <a:gd name="connsiteX10" fmla="*/ 638175 w 647700"/>
                    <a:gd name="connsiteY10" fmla="*/ 659130 h 710565"/>
                    <a:gd name="connsiteX11" fmla="*/ 630555 w 647700"/>
                    <a:gd name="connsiteY11" fmla="*/ 710565 h 710565"/>
                    <a:gd name="connsiteX12" fmla="*/ 619125 w 647700"/>
                    <a:gd name="connsiteY12" fmla="*/ 621030 h 710565"/>
                    <a:gd name="connsiteX13" fmla="*/ 613410 w 647700"/>
                    <a:gd name="connsiteY13" fmla="*/ 558165 h 710565"/>
                    <a:gd name="connsiteX14" fmla="*/ 541020 w 647700"/>
                    <a:gd name="connsiteY14" fmla="*/ 436245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84835 h 710565"/>
                    <a:gd name="connsiteX10" fmla="*/ 643890 w 647700"/>
                    <a:gd name="connsiteY10" fmla="*/ 661035 h 710565"/>
                    <a:gd name="connsiteX11" fmla="*/ 630555 w 647700"/>
                    <a:gd name="connsiteY11" fmla="*/ 710565 h 710565"/>
                    <a:gd name="connsiteX12" fmla="*/ 619125 w 647700"/>
                    <a:gd name="connsiteY12" fmla="*/ 621030 h 710565"/>
                    <a:gd name="connsiteX13" fmla="*/ 613410 w 647700"/>
                    <a:gd name="connsiteY13" fmla="*/ 558165 h 710565"/>
                    <a:gd name="connsiteX14" fmla="*/ 541020 w 647700"/>
                    <a:gd name="connsiteY14" fmla="*/ 436245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4375"/>
                    <a:gd name="connsiteX1" fmla="*/ 85725 w 647700"/>
                    <a:gd name="connsiteY1" fmla="*/ 34290 h 714375"/>
                    <a:gd name="connsiteX2" fmla="*/ 188595 w 647700"/>
                    <a:gd name="connsiteY2" fmla="*/ 85725 h 714375"/>
                    <a:gd name="connsiteX3" fmla="*/ 306705 w 647700"/>
                    <a:gd name="connsiteY3" fmla="*/ 156210 h 714375"/>
                    <a:gd name="connsiteX4" fmla="*/ 405765 w 647700"/>
                    <a:gd name="connsiteY4" fmla="*/ 234315 h 714375"/>
                    <a:gd name="connsiteX5" fmla="*/ 480060 w 647700"/>
                    <a:gd name="connsiteY5" fmla="*/ 300990 h 714375"/>
                    <a:gd name="connsiteX6" fmla="*/ 546735 w 647700"/>
                    <a:gd name="connsiteY6" fmla="*/ 369570 h 714375"/>
                    <a:gd name="connsiteX7" fmla="*/ 596265 w 647700"/>
                    <a:gd name="connsiteY7" fmla="*/ 434340 h 714375"/>
                    <a:gd name="connsiteX8" fmla="*/ 630555 w 647700"/>
                    <a:gd name="connsiteY8" fmla="*/ 502920 h 714375"/>
                    <a:gd name="connsiteX9" fmla="*/ 647700 w 647700"/>
                    <a:gd name="connsiteY9" fmla="*/ 584835 h 714375"/>
                    <a:gd name="connsiteX10" fmla="*/ 643890 w 647700"/>
                    <a:gd name="connsiteY10" fmla="*/ 661035 h 714375"/>
                    <a:gd name="connsiteX11" fmla="*/ 640080 w 647700"/>
                    <a:gd name="connsiteY11" fmla="*/ 714375 h 714375"/>
                    <a:gd name="connsiteX12" fmla="*/ 619125 w 647700"/>
                    <a:gd name="connsiteY12" fmla="*/ 621030 h 714375"/>
                    <a:gd name="connsiteX13" fmla="*/ 613410 w 647700"/>
                    <a:gd name="connsiteY13" fmla="*/ 558165 h 714375"/>
                    <a:gd name="connsiteX14" fmla="*/ 541020 w 647700"/>
                    <a:gd name="connsiteY14" fmla="*/ 436245 h 714375"/>
                    <a:gd name="connsiteX15" fmla="*/ 485775 w 647700"/>
                    <a:gd name="connsiteY15" fmla="*/ 367665 h 714375"/>
                    <a:gd name="connsiteX16" fmla="*/ 438150 w 647700"/>
                    <a:gd name="connsiteY16" fmla="*/ 329565 h 714375"/>
                    <a:gd name="connsiteX17" fmla="*/ 379095 w 647700"/>
                    <a:gd name="connsiteY17" fmla="*/ 245745 h 714375"/>
                    <a:gd name="connsiteX18" fmla="*/ 340995 w 647700"/>
                    <a:gd name="connsiteY18" fmla="*/ 217170 h 714375"/>
                    <a:gd name="connsiteX19" fmla="*/ 276225 w 647700"/>
                    <a:gd name="connsiteY19" fmla="*/ 171450 h 714375"/>
                    <a:gd name="connsiteX20" fmla="*/ 201930 w 647700"/>
                    <a:gd name="connsiteY20" fmla="*/ 125730 h 714375"/>
                    <a:gd name="connsiteX21" fmla="*/ 148590 w 647700"/>
                    <a:gd name="connsiteY21" fmla="*/ 80010 h 714375"/>
                    <a:gd name="connsiteX22" fmla="*/ 0 w 647700"/>
                    <a:gd name="connsiteY22" fmla="*/ 0 h 714375"/>
                    <a:gd name="connsiteX0" fmla="*/ 0 w 647700"/>
                    <a:gd name="connsiteY0" fmla="*/ 0 h 714375"/>
                    <a:gd name="connsiteX1" fmla="*/ 85725 w 647700"/>
                    <a:gd name="connsiteY1" fmla="*/ 34290 h 714375"/>
                    <a:gd name="connsiteX2" fmla="*/ 188595 w 647700"/>
                    <a:gd name="connsiteY2" fmla="*/ 85725 h 714375"/>
                    <a:gd name="connsiteX3" fmla="*/ 306705 w 647700"/>
                    <a:gd name="connsiteY3" fmla="*/ 156210 h 714375"/>
                    <a:gd name="connsiteX4" fmla="*/ 405765 w 647700"/>
                    <a:gd name="connsiteY4" fmla="*/ 234315 h 714375"/>
                    <a:gd name="connsiteX5" fmla="*/ 480060 w 647700"/>
                    <a:gd name="connsiteY5" fmla="*/ 300990 h 714375"/>
                    <a:gd name="connsiteX6" fmla="*/ 546735 w 647700"/>
                    <a:gd name="connsiteY6" fmla="*/ 369570 h 714375"/>
                    <a:gd name="connsiteX7" fmla="*/ 596265 w 647700"/>
                    <a:gd name="connsiteY7" fmla="*/ 434340 h 714375"/>
                    <a:gd name="connsiteX8" fmla="*/ 630555 w 647700"/>
                    <a:gd name="connsiteY8" fmla="*/ 502920 h 714375"/>
                    <a:gd name="connsiteX9" fmla="*/ 647700 w 647700"/>
                    <a:gd name="connsiteY9" fmla="*/ 584835 h 714375"/>
                    <a:gd name="connsiteX10" fmla="*/ 643890 w 647700"/>
                    <a:gd name="connsiteY10" fmla="*/ 661035 h 714375"/>
                    <a:gd name="connsiteX11" fmla="*/ 640080 w 647700"/>
                    <a:gd name="connsiteY11" fmla="*/ 714375 h 714375"/>
                    <a:gd name="connsiteX12" fmla="*/ 622935 w 647700"/>
                    <a:gd name="connsiteY12" fmla="*/ 621030 h 714375"/>
                    <a:gd name="connsiteX13" fmla="*/ 613410 w 647700"/>
                    <a:gd name="connsiteY13" fmla="*/ 558165 h 714375"/>
                    <a:gd name="connsiteX14" fmla="*/ 541020 w 647700"/>
                    <a:gd name="connsiteY14" fmla="*/ 436245 h 714375"/>
                    <a:gd name="connsiteX15" fmla="*/ 485775 w 647700"/>
                    <a:gd name="connsiteY15" fmla="*/ 367665 h 714375"/>
                    <a:gd name="connsiteX16" fmla="*/ 438150 w 647700"/>
                    <a:gd name="connsiteY16" fmla="*/ 329565 h 714375"/>
                    <a:gd name="connsiteX17" fmla="*/ 379095 w 647700"/>
                    <a:gd name="connsiteY17" fmla="*/ 245745 h 714375"/>
                    <a:gd name="connsiteX18" fmla="*/ 340995 w 647700"/>
                    <a:gd name="connsiteY18" fmla="*/ 217170 h 714375"/>
                    <a:gd name="connsiteX19" fmla="*/ 276225 w 647700"/>
                    <a:gd name="connsiteY19" fmla="*/ 171450 h 714375"/>
                    <a:gd name="connsiteX20" fmla="*/ 201930 w 647700"/>
                    <a:gd name="connsiteY20" fmla="*/ 125730 h 714375"/>
                    <a:gd name="connsiteX21" fmla="*/ 148590 w 647700"/>
                    <a:gd name="connsiteY21" fmla="*/ 80010 h 714375"/>
                    <a:gd name="connsiteX22" fmla="*/ 0 w 647700"/>
                    <a:gd name="connsiteY22" fmla="*/ 0 h 71437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84835 h 710565"/>
                    <a:gd name="connsiteX10" fmla="*/ 643890 w 647700"/>
                    <a:gd name="connsiteY10" fmla="*/ 661035 h 710565"/>
                    <a:gd name="connsiteX11" fmla="*/ 624840 w 647700"/>
                    <a:gd name="connsiteY11" fmla="*/ 710565 h 710565"/>
                    <a:gd name="connsiteX12" fmla="*/ 622935 w 647700"/>
                    <a:gd name="connsiteY12" fmla="*/ 621030 h 710565"/>
                    <a:gd name="connsiteX13" fmla="*/ 613410 w 647700"/>
                    <a:gd name="connsiteY13" fmla="*/ 558165 h 710565"/>
                    <a:gd name="connsiteX14" fmla="*/ 541020 w 647700"/>
                    <a:gd name="connsiteY14" fmla="*/ 436245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84835 h 710565"/>
                    <a:gd name="connsiteX10" fmla="*/ 643890 w 647700"/>
                    <a:gd name="connsiteY10" fmla="*/ 661035 h 710565"/>
                    <a:gd name="connsiteX11" fmla="*/ 624840 w 647700"/>
                    <a:gd name="connsiteY11" fmla="*/ 710565 h 710565"/>
                    <a:gd name="connsiteX12" fmla="*/ 622935 w 647700"/>
                    <a:gd name="connsiteY12" fmla="*/ 621030 h 710565"/>
                    <a:gd name="connsiteX13" fmla="*/ 613410 w 647700"/>
                    <a:gd name="connsiteY13" fmla="*/ 558165 h 710565"/>
                    <a:gd name="connsiteX14" fmla="*/ 571500 w 647700"/>
                    <a:gd name="connsiteY14" fmla="*/ 487680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84835 h 710565"/>
                    <a:gd name="connsiteX10" fmla="*/ 643890 w 647700"/>
                    <a:gd name="connsiteY10" fmla="*/ 661035 h 710565"/>
                    <a:gd name="connsiteX11" fmla="*/ 624840 w 647700"/>
                    <a:gd name="connsiteY11" fmla="*/ 710565 h 710565"/>
                    <a:gd name="connsiteX12" fmla="*/ 622935 w 647700"/>
                    <a:gd name="connsiteY12" fmla="*/ 621030 h 710565"/>
                    <a:gd name="connsiteX13" fmla="*/ 613410 w 647700"/>
                    <a:gd name="connsiteY13" fmla="*/ 558165 h 710565"/>
                    <a:gd name="connsiteX14" fmla="*/ 577215 w 647700"/>
                    <a:gd name="connsiteY14" fmla="*/ 481965 h 710565"/>
                    <a:gd name="connsiteX15" fmla="*/ 485775 w 647700"/>
                    <a:gd name="connsiteY15" fmla="*/ 367665 h 710565"/>
                    <a:gd name="connsiteX16" fmla="*/ 438150 w 647700"/>
                    <a:gd name="connsiteY16" fmla="*/ 329565 h 710565"/>
                    <a:gd name="connsiteX17" fmla="*/ 379095 w 647700"/>
                    <a:gd name="connsiteY17" fmla="*/ 245745 h 710565"/>
                    <a:gd name="connsiteX18" fmla="*/ 340995 w 647700"/>
                    <a:gd name="connsiteY18" fmla="*/ 217170 h 710565"/>
                    <a:gd name="connsiteX19" fmla="*/ 276225 w 647700"/>
                    <a:gd name="connsiteY19" fmla="*/ 171450 h 710565"/>
                    <a:gd name="connsiteX20" fmla="*/ 201930 w 647700"/>
                    <a:gd name="connsiteY20" fmla="*/ 125730 h 710565"/>
                    <a:gd name="connsiteX21" fmla="*/ 148590 w 647700"/>
                    <a:gd name="connsiteY21" fmla="*/ 80010 h 710565"/>
                    <a:gd name="connsiteX22" fmla="*/ 0 w 647700"/>
                    <a:gd name="connsiteY22"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84835 h 710565"/>
                    <a:gd name="connsiteX10" fmla="*/ 643890 w 647700"/>
                    <a:gd name="connsiteY10" fmla="*/ 661035 h 710565"/>
                    <a:gd name="connsiteX11" fmla="*/ 624840 w 647700"/>
                    <a:gd name="connsiteY11" fmla="*/ 710565 h 710565"/>
                    <a:gd name="connsiteX12" fmla="*/ 622935 w 647700"/>
                    <a:gd name="connsiteY12" fmla="*/ 621030 h 710565"/>
                    <a:gd name="connsiteX13" fmla="*/ 613410 w 647700"/>
                    <a:gd name="connsiteY13" fmla="*/ 558165 h 710565"/>
                    <a:gd name="connsiteX14" fmla="*/ 577215 w 647700"/>
                    <a:gd name="connsiteY14" fmla="*/ 481965 h 710565"/>
                    <a:gd name="connsiteX15" fmla="*/ 520065 w 647700"/>
                    <a:gd name="connsiteY15" fmla="*/ 405765 h 710565"/>
                    <a:gd name="connsiteX16" fmla="*/ 485775 w 647700"/>
                    <a:gd name="connsiteY16" fmla="*/ 367665 h 710565"/>
                    <a:gd name="connsiteX17" fmla="*/ 438150 w 647700"/>
                    <a:gd name="connsiteY17" fmla="*/ 329565 h 710565"/>
                    <a:gd name="connsiteX18" fmla="*/ 379095 w 647700"/>
                    <a:gd name="connsiteY18" fmla="*/ 245745 h 710565"/>
                    <a:gd name="connsiteX19" fmla="*/ 340995 w 647700"/>
                    <a:gd name="connsiteY19" fmla="*/ 217170 h 710565"/>
                    <a:gd name="connsiteX20" fmla="*/ 276225 w 647700"/>
                    <a:gd name="connsiteY20" fmla="*/ 171450 h 710565"/>
                    <a:gd name="connsiteX21" fmla="*/ 201930 w 647700"/>
                    <a:gd name="connsiteY21" fmla="*/ 125730 h 710565"/>
                    <a:gd name="connsiteX22" fmla="*/ 148590 w 647700"/>
                    <a:gd name="connsiteY22" fmla="*/ 80010 h 710565"/>
                    <a:gd name="connsiteX23" fmla="*/ 0 w 647700"/>
                    <a:gd name="connsiteY23"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84835 h 710565"/>
                    <a:gd name="connsiteX10" fmla="*/ 643890 w 647700"/>
                    <a:gd name="connsiteY10" fmla="*/ 661035 h 710565"/>
                    <a:gd name="connsiteX11" fmla="*/ 624840 w 647700"/>
                    <a:gd name="connsiteY11" fmla="*/ 710565 h 710565"/>
                    <a:gd name="connsiteX12" fmla="*/ 622935 w 647700"/>
                    <a:gd name="connsiteY12" fmla="*/ 621030 h 710565"/>
                    <a:gd name="connsiteX13" fmla="*/ 613410 w 647700"/>
                    <a:gd name="connsiteY13" fmla="*/ 558165 h 710565"/>
                    <a:gd name="connsiteX14" fmla="*/ 577215 w 647700"/>
                    <a:gd name="connsiteY14" fmla="*/ 481965 h 710565"/>
                    <a:gd name="connsiteX15" fmla="*/ 529590 w 647700"/>
                    <a:gd name="connsiteY15" fmla="*/ 407670 h 710565"/>
                    <a:gd name="connsiteX16" fmla="*/ 485775 w 647700"/>
                    <a:gd name="connsiteY16" fmla="*/ 367665 h 710565"/>
                    <a:gd name="connsiteX17" fmla="*/ 438150 w 647700"/>
                    <a:gd name="connsiteY17" fmla="*/ 329565 h 710565"/>
                    <a:gd name="connsiteX18" fmla="*/ 379095 w 647700"/>
                    <a:gd name="connsiteY18" fmla="*/ 245745 h 710565"/>
                    <a:gd name="connsiteX19" fmla="*/ 340995 w 647700"/>
                    <a:gd name="connsiteY19" fmla="*/ 217170 h 710565"/>
                    <a:gd name="connsiteX20" fmla="*/ 276225 w 647700"/>
                    <a:gd name="connsiteY20" fmla="*/ 171450 h 710565"/>
                    <a:gd name="connsiteX21" fmla="*/ 201930 w 647700"/>
                    <a:gd name="connsiteY21" fmla="*/ 125730 h 710565"/>
                    <a:gd name="connsiteX22" fmla="*/ 148590 w 647700"/>
                    <a:gd name="connsiteY22" fmla="*/ 80010 h 710565"/>
                    <a:gd name="connsiteX23" fmla="*/ 0 w 647700"/>
                    <a:gd name="connsiteY23"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84835 h 710565"/>
                    <a:gd name="connsiteX10" fmla="*/ 643890 w 647700"/>
                    <a:gd name="connsiteY10" fmla="*/ 661035 h 710565"/>
                    <a:gd name="connsiteX11" fmla="*/ 624840 w 647700"/>
                    <a:gd name="connsiteY11" fmla="*/ 710565 h 710565"/>
                    <a:gd name="connsiteX12" fmla="*/ 622935 w 647700"/>
                    <a:gd name="connsiteY12" fmla="*/ 621030 h 710565"/>
                    <a:gd name="connsiteX13" fmla="*/ 613410 w 647700"/>
                    <a:gd name="connsiteY13" fmla="*/ 558165 h 710565"/>
                    <a:gd name="connsiteX14" fmla="*/ 577215 w 647700"/>
                    <a:gd name="connsiteY14" fmla="*/ 481965 h 710565"/>
                    <a:gd name="connsiteX15" fmla="*/ 529590 w 647700"/>
                    <a:gd name="connsiteY15" fmla="*/ 407670 h 710565"/>
                    <a:gd name="connsiteX16" fmla="*/ 485775 w 647700"/>
                    <a:gd name="connsiteY16" fmla="*/ 367665 h 710565"/>
                    <a:gd name="connsiteX17" fmla="*/ 440055 w 647700"/>
                    <a:gd name="connsiteY17" fmla="*/ 333375 h 710565"/>
                    <a:gd name="connsiteX18" fmla="*/ 379095 w 647700"/>
                    <a:gd name="connsiteY18" fmla="*/ 245745 h 710565"/>
                    <a:gd name="connsiteX19" fmla="*/ 340995 w 647700"/>
                    <a:gd name="connsiteY19" fmla="*/ 217170 h 710565"/>
                    <a:gd name="connsiteX20" fmla="*/ 276225 w 647700"/>
                    <a:gd name="connsiteY20" fmla="*/ 171450 h 710565"/>
                    <a:gd name="connsiteX21" fmla="*/ 201930 w 647700"/>
                    <a:gd name="connsiteY21" fmla="*/ 125730 h 710565"/>
                    <a:gd name="connsiteX22" fmla="*/ 148590 w 647700"/>
                    <a:gd name="connsiteY22" fmla="*/ 80010 h 710565"/>
                    <a:gd name="connsiteX23" fmla="*/ 0 w 647700"/>
                    <a:gd name="connsiteY23"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84835 h 710565"/>
                    <a:gd name="connsiteX10" fmla="*/ 643890 w 647700"/>
                    <a:gd name="connsiteY10" fmla="*/ 661035 h 710565"/>
                    <a:gd name="connsiteX11" fmla="*/ 624840 w 647700"/>
                    <a:gd name="connsiteY11" fmla="*/ 710565 h 710565"/>
                    <a:gd name="connsiteX12" fmla="*/ 622935 w 647700"/>
                    <a:gd name="connsiteY12" fmla="*/ 621030 h 710565"/>
                    <a:gd name="connsiteX13" fmla="*/ 613410 w 647700"/>
                    <a:gd name="connsiteY13" fmla="*/ 558165 h 710565"/>
                    <a:gd name="connsiteX14" fmla="*/ 577215 w 647700"/>
                    <a:gd name="connsiteY14" fmla="*/ 481965 h 710565"/>
                    <a:gd name="connsiteX15" fmla="*/ 529590 w 647700"/>
                    <a:gd name="connsiteY15" fmla="*/ 415290 h 710565"/>
                    <a:gd name="connsiteX16" fmla="*/ 485775 w 647700"/>
                    <a:gd name="connsiteY16" fmla="*/ 367665 h 710565"/>
                    <a:gd name="connsiteX17" fmla="*/ 440055 w 647700"/>
                    <a:gd name="connsiteY17" fmla="*/ 333375 h 710565"/>
                    <a:gd name="connsiteX18" fmla="*/ 379095 w 647700"/>
                    <a:gd name="connsiteY18" fmla="*/ 245745 h 710565"/>
                    <a:gd name="connsiteX19" fmla="*/ 340995 w 647700"/>
                    <a:gd name="connsiteY19" fmla="*/ 217170 h 710565"/>
                    <a:gd name="connsiteX20" fmla="*/ 276225 w 647700"/>
                    <a:gd name="connsiteY20" fmla="*/ 171450 h 710565"/>
                    <a:gd name="connsiteX21" fmla="*/ 201930 w 647700"/>
                    <a:gd name="connsiteY21" fmla="*/ 125730 h 710565"/>
                    <a:gd name="connsiteX22" fmla="*/ 148590 w 647700"/>
                    <a:gd name="connsiteY22" fmla="*/ 80010 h 710565"/>
                    <a:gd name="connsiteX23" fmla="*/ 0 w 647700"/>
                    <a:gd name="connsiteY23" fmla="*/ 0 h 710565"/>
                    <a:gd name="connsiteX0" fmla="*/ 0 w 647700"/>
                    <a:gd name="connsiteY0" fmla="*/ 0 h 710565"/>
                    <a:gd name="connsiteX1" fmla="*/ 85725 w 647700"/>
                    <a:gd name="connsiteY1" fmla="*/ 34290 h 710565"/>
                    <a:gd name="connsiteX2" fmla="*/ 188595 w 647700"/>
                    <a:gd name="connsiteY2" fmla="*/ 85725 h 710565"/>
                    <a:gd name="connsiteX3" fmla="*/ 306705 w 647700"/>
                    <a:gd name="connsiteY3" fmla="*/ 156210 h 710565"/>
                    <a:gd name="connsiteX4" fmla="*/ 405765 w 647700"/>
                    <a:gd name="connsiteY4" fmla="*/ 234315 h 710565"/>
                    <a:gd name="connsiteX5" fmla="*/ 480060 w 647700"/>
                    <a:gd name="connsiteY5" fmla="*/ 300990 h 710565"/>
                    <a:gd name="connsiteX6" fmla="*/ 546735 w 647700"/>
                    <a:gd name="connsiteY6" fmla="*/ 369570 h 710565"/>
                    <a:gd name="connsiteX7" fmla="*/ 596265 w 647700"/>
                    <a:gd name="connsiteY7" fmla="*/ 434340 h 710565"/>
                    <a:gd name="connsiteX8" fmla="*/ 630555 w 647700"/>
                    <a:gd name="connsiteY8" fmla="*/ 502920 h 710565"/>
                    <a:gd name="connsiteX9" fmla="*/ 647700 w 647700"/>
                    <a:gd name="connsiteY9" fmla="*/ 584835 h 710565"/>
                    <a:gd name="connsiteX10" fmla="*/ 643890 w 647700"/>
                    <a:gd name="connsiteY10" fmla="*/ 661035 h 710565"/>
                    <a:gd name="connsiteX11" fmla="*/ 624840 w 647700"/>
                    <a:gd name="connsiteY11" fmla="*/ 710565 h 710565"/>
                    <a:gd name="connsiteX12" fmla="*/ 622935 w 647700"/>
                    <a:gd name="connsiteY12" fmla="*/ 621030 h 710565"/>
                    <a:gd name="connsiteX13" fmla="*/ 613410 w 647700"/>
                    <a:gd name="connsiteY13" fmla="*/ 558165 h 710565"/>
                    <a:gd name="connsiteX14" fmla="*/ 577215 w 647700"/>
                    <a:gd name="connsiteY14" fmla="*/ 489585 h 710565"/>
                    <a:gd name="connsiteX15" fmla="*/ 529590 w 647700"/>
                    <a:gd name="connsiteY15" fmla="*/ 415290 h 710565"/>
                    <a:gd name="connsiteX16" fmla="*/ 485775 w 647700"/>
                    <a:gd name="connsiteY16" fmla="*/ 367665 h 710565"/>
                    <a:gd name="connsiteX17" fmla="*/ 440055 w 647700"/>
                    <a:gd name="connsiteY17" fmla="*/ 333375 h 710565"/>
                    <a:gd name="connsiteX18" fmla="*/ 379095 w 647700"/>
                    <a:gd name="connsiteY18" fmla="*/ 245745 h 710565"/>
                    <a:gd name="connsiteX19" fmla="*/ 340995 w 647700"/>
                    <a:gd name="connsiteY19" fmla="*/ 217170 h 710565"/>
                    <a:gd name="connsiteX20" fmla="*/ 276225 w 647700"/>
                    <a:gd name="connsiteY20" fmla="*/ 171450 h 710565"/>
                    <a:gd name="connsiteX21" fmla="*/ 201930 w 647700"/>
                    <a:gd name="connsiteY21" fmla="*/ 125730 h 710565"/>
                    <a:gd name="connsiteX22" fmla="*/ 148590 w 647700"/>
                    <a:gd name="connsiteY22" fmla="*/ 80010 h 710565"/>
                    <a:gd name="connsiteX23" fmla="*/ 0 w 647700"/>
                    <a:gd name="connsiteY23" fmla="*/ 0 h 71056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22935 w 647700"/>
                    <a:gd name="connsiteY12" fmla="*/ 621030 h 721995"/>
                    <a:gd name="connsiteX13" fmla="*/ 613410 w 647700"/>
                    <a:gd name="connsiteY13" fmla="*/ 558165 h 721995"/>
                    <a:gd name="connsiteX14" fmla="*/ 577215 w 647700"/>
                    <a:gd name="connsiteY14" fmla="*/ 489585 h 721995"/>
                    <a:gd name="connsiteX15" fmla="*/ 529590 w 647700"/>
                    <a:gd name="connsiteY15" fmla="*/ 415290 h 721995"/>
                    <a:gd name="connsiteX16" fmla="*/ 485775 w 647700"/>
                    <a:gd name="connsiteY16" fmla="*/ 367665 h 721995"/>
                    <a:gd name="connsiteX17" fmla="*/ 440055 w 647700"/>
                    <a:gd name="connsiteY17" fmla="*/ 333375 h 721995"/>
                    <a:gd name="connsiteX18" fmla="*/ 379095 w 647700"/>
                    <a:gd name="connsiteY18" fmla="*/ 245745 h 721995"/>
                    <a:gd name="connsiteX19" fmla="*/ 340995 w 647700"/>
                    <a:gd name="connsiteY19" fmla="*/ 217170 h 721995"/>
                    <a:gd name="connsiteX20" fmla="*/ 276225 w 647700"/>
                    <a:gd name="connsiteY20" fmla="*/ 171450 h 721995"/>
                    <a:gd name="connsiteX21" fmla="*/ 201930 w 647700"/>
                    <a:gd name="connsiteY21" fmla="*/ 125730 h 721995"/>
                    <a:gd name="connsiteX22" fmla="*/ 148590 w 647700"/>
                    <a:gd name="connsiteY22" fmla="*/ 80010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22935 w 647700"/>
                    <a:gd name="connsiteY12" fmla="*/ 621030 h 721995"/>
                    <a:gd name="connsiteX13" fmla="*/ 613410 w 647700"/>
                    <a:gd name="connsiteY13" fmla="*/ 558165 h 721995"/>
                    <a:gd name="connsiteX14" fmla="*/ 577215 w 647700"/>
                    <a:gd name="connsiteY14" fmla="*/ 489585 h 721995"/>
                    <a:gd name="connsiteX15" fmla="*/ 529590 w 647700"/>
                    <a:gd name="connsiteY15" fmla="*/ 415290 h 721995"/>
                    <a:gd name="connsiteX16" fmla="*/ 485775 w 647700"/>
                    <a:gd name="connsiteY16" fmla="*/ 367665 h 721995"/>
                    <a:gd name="connsiteX17" fmla="*/ 440055 w 647700"/>
                    <a:gd name="connsiteY17" fmla="*/ 333375 h 721995"/>
                    <a:gd name="connsiteX18" fmla="*/ 379095 w 647700"/>
                    <a:gd name="connsiteY18" fmla="*/ 253365 h 721995"/>
                    <a:gd name="connsiteX19" fmla="*/ 340995 w 647700"/>
                    <a:gd name="connsiteY19" fmla="*/ 217170 h 721995"/>
                    <a:gd name="connsiteX20" fmla="*/ 276225 w 647700"/>
                    <a:gd name="connsiteY20" fmla="*/ 171450 h 721995"/>
                    <a:gd name="connsiteX21" fmla="*/ 201930 w 647700"/>
                    <a:gd name="connsiteY21" fmla="*/ 125730 h 721995"/>
                    <a:gd name="connsiteX22" fmla="*/ 148590 w 647700"/>
                    <a:gd name="connsiteY22" fmla="*/ 80010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22935 w 647700"/>
                    <a:gd name="connsiteY12" fmla="*/ 621030 h 721995"/>
                    <a:gd name="connsiteX13" fmla="*/ 613410 w 647700"/>
                    <a:gd name="connsiteY13" fmla="*/ 558165 h 721995"/>
                    <a:gd name="connsiteX14" fmla="*/ 577215 w 647700"/>
                    <a:gd name="connsiteY14" fmla="*/ 489585 h 721995"/>
                    <a:gd name="connsiteX15" fmla="*/ 529590 w 647700"/>
                    <a:gd name="connsiteY15" fmla="*/ 415290 h 721995"/>
                    <a:gd name="connsiteX16" fmla="*/ 485775 w 647700"/>
                    <a:gd name="connsiteY16" fmla="*/ 367665 h 721995"/>
                    <a:gd name="connsiteX17" fmla="*/ 440055 w 647700"/>
                    <a:gd name="connsiteY17" fmla="*/ 333375 h 721995"/>
                    <a:gd name="connsiteX18" fmla="*/ 379095 w 647700"/>
                    <a:gd name="connsiteY18" fmla="*/ 253365 h 721995"/>
                    <a:gd name="connsiteX19" fmla="*/ 340995 w 647700"/>
                    <a:gd name="connsiteY19" fmla="*/ 217170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22935 w 647700"/>
                    <a:gd name="connsiteY12" fmla="*/ 621030 h 721995"/>
                    <a:gd name="connsiteX13" fmla="*/ 613410 w 647700"/>
                    <a:gd name="connsiteY13" fmla="*/ 558165 h 721995"/>
                    <a:gd name="connsiteX14" fmla="*/ 577215 w 647700"/>
                    <a:gd name="connsiteY14" fmla="*/ 489585 h 721995"/>
                    <a:gd name="connsiteX15" fmla="*/ 522538 w 647700"/>
                    <a:gd name="connsiteY15" fmla="*/ 425868 h 721995"/>
                    <a:gd name="connsiteX16" fmla="*/ 485775 w 647700"/>
                    <a:gd name="connsiteY16" fmla="*/ 367665 h 721995"/>
                    <a:gd name="connsiteX17" fmla="*/ 440055 w 647700"/>
                    <a:gd name="connsiteY17" fmla="*/ 333375 h 721995"/>
                    <a:gd name="connsiteX18" fmla="*/ 379095 w 647700"/>
                    <a:gd name="connsiteY18" fmla="*/ 253365 h 721995"/>
                    <a:gd name="connsiteX19" fmla="*/ 340995 w 647700"/>
                    <a:gd name="connsiteY19" fmla="*/ 217170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22935 w 647700"/>
                    <a:gd name="connsiteY12" fmla="*/ 621030 h 721995"/>
                    <a:gd name="connsiteX13" fmla="*/ 613410 w 647700"/>
                    <a:gd name="connsiteY13" fmla="*/ 558165 h 721995"/>
                    <a:gd name="connsiteX14" fmla="*/ 570163 w 647700"/>
                    <a:gd name="connsiteY14" fmla="*/ 493111 h 721995"/>
                    <a:gd name="connsiteX15" fmla="*/ 522538 w 647700"/>
                    <a:gd name="connsiteY15" fmla="*/ 425868 h 721995"/>
                    <a:gd name="connsiteX16" fmla="*/ 485775 w 647700"/>
                    <a:gd name="connsiteY16" fmla="*/ 367665 h 721995"/>
                    <a:gd name="connsiteX17" fmla="*/ 440055 w 647700"/>
                    <a:gd name="connsiteY17" fmla="*/ 333375 h 721995"/>
                    <a:gd name="connsiteX18" fmla="*/ 379095 w 647700"/>
                    <a:gd name="connsiteY18" fmla="*/ 253365 h 721995"/>
                    <a:gd name="connsiteX19" fmla="*/ 340995 w 647700"/>
                    <a:gd name="connsiteY19" fmla="*/ 217170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22935 w 647700"/>
                    <a:gd name="connsiteY12" fmla="*/ 621030 h 721995"/>
                    <a:gd name="connsiteX13" fmla="*/ 599306 w 647700"/>
                    <a:gd name="connsiteY13" fmla="*/ 561691 h 721995"/>
                    <a:gd name="connsiteX14" fmla="*/ 570163 w 647700"/>
                    <a:gd name="connsiteY14" fmla="*/ 493111 h 721995"/>
                    <a:gd name="connsiteX15" fmla="*/ 522538 w 647700"/>
                    <a:gd name="connsiteY15" fmla="*/ 425868 h 721995"/>
                    <a:gd name="connsiteX16" fmla="*/ 485775 w 647700"/>
                    <a:gd name="connsiteY16" fmla="*/ 367665 h 721995"/>
                    <a:gd name="connsiteX17" fmla="*/ 440055 w 647700"/>
                    <a:gd name="connsiteY17" fmla="*/ 333375 h 721995"/>
                    <a:gd name="connsiteX18" fmla="*/ 379095 w 647700"/>
                    <a:gd name="connsiteY18" fmla="*/ 253365 h 721995"/>
                    <a:gd name="connsiteX19" fmla="*/ 340995 w 647700"/>
                    <a:gd name="connsiteY19" fmla="*/ 217170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15883 w 647700"/>
                    <a:gd name="connsiteY12" fmla="*/ 621030 h 721995"/>
                    <a:gd name="connsiteX13" fmla="*/ 599306 w 647700"/>
                    <a:gd name="connsiteY13" fmla="*/ 561691 h 721995"/>
                    <a:gd name="connsiteX14" fmla="*/ 570163 w 647700"/>
                    <a:gd name="connsiteY14" fmla="*/ 493111 h 721995"/>
                    <a:gd name="connsiteX15" fmla="*/ 522538 w 647700"/>
                    <a:gd name="connsiteY15" fmla="*/ 425868 h 721995"/>
                    <a:gd name="connsiteX16" fmla="*/ 485775 w 647700"/>
                    <a:gd name="connsiteY16" fmla="*/ 367665 h 721995"/>
                    <a:gd name="connsiteX17" fmla="*/ 440055 w 647700"/>
                    <a:gd name="connsiteY17" fmla="*/ 333375 h 721995"/>
                    <a:gd name="connsiteX18" fmla="*/ 379095 w 647700"/>
                    <a:gd name="connsiteY18" fmla="*/ 253365 h 721995"/>
                    <a:gd name="connsiteX19" fmla="*/ 340995 w 647700"/>
                    <a:gd name="connsiteY19" fmla="*/ 217170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15883 w 647700"/>
                    <a:gd name="connsiteY12" fmla="*/ 621030 h 721995"/>
                    <a:gd name="connsiteX13" fmla="*/ 599306 w 647700"/>
                    <a:gd name="connsiteY13" fmla="*/ 561691 h 721995"/>
                    <a:gd name="connsiteX14" fmla="*/ 570163 w 647700"/>
                    <a:gd name="connsiteY14" fmla="*/ 493111 h 721995"/>
                    <a:gd name="connsiteX15" fmla="*/ 522538 w 647700"/>
                    <a:gd name="connsiteY15" fmla="*/ 425868 h 721995"/>
                    <a:gd name="connsiteX16" fmla="*/ 485775 w 647700"/>
                    <a:gd name="connsiteY16" fmla="*/ 381769 h 721995"/>
                    <a:gd name="connsiteX17" fmla="*/ 440055 w 647700"/>
                    <a:gd name="connsiteY17" fmla="*/ 333375 h 721995"/>
                    <a:gd name="connsiteX18" fmla="*/ 379095 w 647700"/>
                    <a:gd name="connsiteY18" fmla="*/ 253365 h 721995"/>
                    <a:gd name="connsiteX19" fmla="*/ 340995 w 647700"/>
                    <a:gd name="connsiteY19" fmla="*/ 217170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15883 w 647700"/>
                    <a:gd name="connsiteY12" fmla="*/ 621030 h 721995"/>
                    <a:gd name="connsiteX13" fmla="*/ 599306 w 647700"/>
                    <a:gd name="connsiteY13" fmla="*/ 561691 h 721995"/>
                    <a:gd name="connsiteX14" fmla="*/ 570163 w 647700"/>
                    <a:gd name="connsiteY14" fmla="*/ 493111 h 721995"/>
                    <a:gd name="connsiteX15" fmla="*/ 522538 w 647700"/>
                    <a:gd name="connsiteY15" fmla="*/ 425868 h 721995"/>
                    <a:gd name="connsiteX16" fmla="*/ 485775 w 647700"/>
                    <a:gd name="connsiteY16" fmla="*/ 381769 h 721995"/>
                    <a:gd name="connsiteX17" fmla="*/ 440055 w 647700"/>
                    <a:gd name="connsiteY17" fmla="*/ 333375 h 721995"/>
                    <a:gd name="connsiteX18" fmla="*/ 379095 w 647700"/>
                    <a:gd name="connsiteY18" fmla="*/ 253365 h 721995"/>
                    <a:gd name="connsiteX19" fmla="*/ 340995 w 647700"/>
                    <a:gd name="connsiteY19" fmla="*/ 225103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15883 w 647700"/>
                    <a:gd name="connsiteY12" fmla="*/ 621030 h 721995"/>
                    <a:gd name="connsiteX13" fmla="*/ 599306 w 647700"/>
                    <a:gd name="connsiteY13" fmla="*/ 561691 h 721995"/>
                    <a:gd name="connsiteX14" fmla="*/ 570163 w 647700"/>
                    <a:gd name="connsiteY14" fmla="*/ 493111 h 721995"/>
                    <a:gd name="connsiteX15" fmla="*/ 522538 w 647700"/>
                    <a:gd name="connsiteY15" fmla="*/ 425868 h 721995"/>
                    <a:gd name="connsiteX16" fmla="*/ 485775 w 647700"/>
                    <a:gd name="connsiteY16" fmla="*/ 381769 h 721995"/>
                    <a:gd name="connsiteX17" fmla="*/ 440055 w 647700"/>
                    <a:gd name="connsiteY17" fmla="*/ 333375 h 721995"/>
                    <a:gd name="connsiteX18" fmla="*/ 379095 w 647700"/>
                    <a:gd name="connsiteY18" fmla="*/ 262621 h 721995"/>
                    <a:gd name="connsiteX19" fmla="*/ 340995 w 647700"/>
                    <a:gd name="connsiteY19" fmla="*/ 225103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15883 w 647700"/>
                    <a:gd name="connsiteY12" fmla="*/ 621030 h 721995"/>
                    <a:gd name="connsiteX13" fmla="*/ 599306 w 647700"/>
                    <a:gd name="connsiteY13" fmla="*/ 561691 h 721995"/>
                    <a:gd name="connsiteX14" fmla="*/ 570163 w 647700"/>
                    <a:gd name="connsiteY14" fmla="*/ 493111 h 721995"/>
                    <a:gd name="connsiteX15" fmla="*/ 522538 w 647700"/>
                    <a:gd name="connsiteY15" fmla="*/ 425868 h 721995"/>
                    <a:gd name="connsiteX16" fmla="*/ 485775 w 647700"/>
                    <a:gd name="connsiteY16" fmla="*/ 388380 h 721995"/>
                    <a:gd name="connsiteX17" fmla="*/ 440055 w 647700"/>
                    <a:gd name="connsiteY17" fmla="*/ 333375 h 721995"/>
                    <a:gd name="connsiteX18" fmla="*/ 379095 w 647700"/>
                    <a:gd name="connsiteY18" fmla="*/ 262621 h 721995"/>
                    <a:gd name="connsiteX19" fmla="*/ 340995 w 647700"/>
                    <a:gd name="connsiteY19" fmla="*/ 225103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15883 w 647700"/>
                    <a:gd name="connsiteY12" fmla="*/ 621030 h 721995"/>
                    <a:gd name="connsiteX13" fmla="*/ 599306 w 647700"/>
                    <a:gd name="connsiteY13" fmla="*/ 561691 h 721995"/>
                    <a:gd name="connsiteX14" fmla="*/ 570163 w 647700"/>
                    <a:gd name="connsiteY14" fmla="*/ 493111 h 721995"/>
                    <a:gd name="connsiteX15" fmla="*/ 521216 w 647700"/>
                    <a:gd name="connsiteY15" fmla="*/ 439091 h 721995"/>
                    <a:gd name="connsiteX16" fmla="*/ 485775 w 647700"/>
                    <a:gd name="connsiteY16" fmla="*/ 388380 h 721995"/>
                    <a:gd name="connsiteX17" fmla="*/ 440055 w 647700"/>
                    <a:gd name="connsiteY17" fmla="*/ 333375 h 721995"/>
                    <a:gd name="connsiteX18" fmla="*/ 379095 w 647700"/>
                    <a:gd name="connsiteY18" fmla="*/ 262621 h 721995"/>
                    <a:gd name="connsiteX19" fmla="*/ 340995 w 647700"/>
                    <a:gd name="connsiteY19" fmla="*/ 225103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15883 w 647700"/>
                    <a:gd name="connsiteY12" fmla="*/ 621030 h 721995"/>
                    <a:gd name="connsiteX13" fmla="*/ 599306 w 647700"/>
                    <a:gd name="connsiteY13" fmla="*/ 561691 h 721995"/>
                    <a:gd name="connsiteX14" fmla="*/ 567519 w 647700"/>
                    <a:gd name="connsiteY14" fmla="*/ 524845 h 721995"/>
                    <a:gd name="connsiteX15" fmla="*/ 521216 w 647700"/>
                    <a:gd name="connsiteY15" fmla="*/ 439091 h 721995"/>
                    <a:gd name="connsiteX16" fmla="*/ 485775 w 647700"/>
                    <a:gd name="connsiteY16" fmla="*/ 388380 h 721995"/>
                    <a:gd name="connsiteX17" fmla="*/ 440055 w 647700"/>
                    <a:gd name="connsiteY17" fmla="*/ 333375 h 721995"/>
                    <a:gd name="connsiteX18" fmla="*/ 379095 w 647700"/>
                    <a:gd name="connsiteY18" fmla="*/ 262621 h 721995"/>
                    <a:gd name="connsiteX19" fmla="*/ 340995 w 647700"/>
                    <a:gd name="connsiteY19" fmla="*/ 225103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15883 w 647700"/>
                    <a:gd name="connsiteY12" fmla="*/ 621030 h 721995"/>
                    <a:gd name="connsiteX13" fmla="*/ 599306 w 647700"/>
                    <a:gd name="connsiteY13" fmla="*/ 592103 h 721995"/>
                    <a:gd name="connsiteX14" fmla="*/ 567519 w 647700"/>
                    <a:gd name="connsiteY14" fmla="*/ 524845 h 721995"/>
                    <a:gd name="connsiteX15" fmla="*/ 521216 w 647700"/>
                    <a:gd name="connsiteY15" fmla="*/ 439091 h 721995"/>
                    <a:gd name="connsiteX16" fmla="*/ 485775 w 647700"/>
                    <a:gd name="connsiteY16" fmla="*/ 388380 h 721995"/>
                    <a:gd name="connsiteX17" fmla="*/ 440055 w 647700"/>
                    <a:gd name="connsiteY17" fmla="*/ 333375 h 721995"/>
                    <a:gd name="connsiteX18" fmla="*/ 379095 w 647700"/>
                    <a:gd name="connsiteY18" fmla="*/ 262621 h 721995"/>
                    <a:gd name="connsiteX19" fmla="*/ 340995 w 647700"/>
                    <a:gd name="connsiteY19" fmla="*/ 225103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21995"/>
                    <a:gd name="connsiteX1" fmla="*/ 85725 w 647700"/>
                    <a:gd name="connsiteY1" fmla="*/ 34290 h 721995"/>
                    <a:gd name="connsiteX2" fmla="*/ 188595 w 647700"/>
                    <a:gd name="connsiteY2" fmla="*/ 85725 h 721995"/>
                    <a:gd name="connsiteX3" fmla="*/ 306705 w 647700"/>
                    <a:gd name="connsiteY3" fmla="*/ 156210 h 721995"/>
                    <a:gd name="connsiteX4" fmla="*/ 405765 w 647700"/>
                    <a:gd name="connsiteY4" fmla="*/ 234315 h 721995"/>
                    <a:gd name="connsiteX5" fmla="*/ 480060 w 647700"/>
                    <a:gd name="connsiteY5" fmla="*/ 300990 h 721995"/>
                    <a:gd name="connsiteX6" fmla="*/ 546735 w 647700"/>
                    <a:gd name="connsiteY6" fmla="*/ 369570 h 721995"/>
                    <a:gd name="connsiteX7" fmla="*/ 596265 w 647700"/>
                    <a:gd name="connsiteY7" fmla="*/ 434340 h 721995"/>
                    <a:gd name="connsiteX8" fmla="*/ 630555 w 647700"/>
                    <a:gd name="connsiteY8" fmla="*/ 502920 h 721995"/>
                    <a:gd name="connsiteX9" fmla="*/ 647700 w 647700"/>
                    <a:gd name="connsiteY9" fmla="*/ 584835 h 721995"/>
                    <a:gd name="connsiteX10" fmla="*/ 643890 w 647700"/>
                    <a:gd name="connsiteY10" fmla="*/ 661035 h 721995"/>
                    <a:gd name="connsiteX11" fmla="*/ 628650 w 647700"/>
                    <a:gd name="connsiteY11" fmla="*/ 721995 h 721995"/>
                    <a:gd name="connsiteX12" fmla="*/ 606628 w 647700"/>
                    <a:gd name="connsiteY12" fmla="*/ 652764 h 721995"/>
                    <a:gd name="connsiteX13" fmla="*/ 599306 w 647700"/>
                    <a:gd name="connsiteY13" fmla="*/ 592103 h 721995"/>
                    <a:gd name="connsiteX14" fmla="*/ 567519 w 647700"/>
                    <a:gd name="connsiteY14" fmla="*/ 524845 h 721995"/>
                    <a:gd name="connsiteX15" fmla="*/ 521216 w 647700"/>
                    <a:gd name="connsiteY15" fmla="*/ 439091 h 721995"/>
                    <a:gd name="connsiteX16" fmla="*/ 485775 w 647700"/>
                    <a:gd name="connsiteY16" fmla="*/ 388380 h 721995"/>
                    <a:gd name="connsiteX17" fmla="*/ 440055 w 647700"/>
                    <a:gd name="connsiteY17" fmla="*/ 333375 h 721995"/>
                    <a:gd name="connsiteX18" fmla="*/ 379095 w 647700"/>
                    <a:gd name="connsiteY18" fmla="*/ 262621 h 721995"/>
                    <a:gd name="connsiteX19" fmla="*/ 340995 w 647700"/>
                    <a:gd name="connsiteY19" fmla="*/ 225103 h 721995"/>
                    <a:gd name="connsiteX20" fmla="*/ 276225 w 647700"/>
                    <a:gd name="connsiteY20" fmla="*/ 171450 h 721995"/>
                    <a:gd name="connsiteX21" fmla="*/ 201930 w 647700"/>
                    <a:gd name="connsiteY21" fmla="*/ 125730 h 721995"/>
                    <a:gd name="connsiteX22" fmla="*/ 144780 w 647700"/>
                    <a:gd name="connsiteY22" fmla="*/ 85725 h 721995"/>
                    <a:gd name="connsiteX23" fmla="*/ 0 w 647700"/>
                    <a:gd name="connsiteY23" fmla="*/ 0 h 721995"/>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00883 w 647700"/>
                    <a:gd name="connsiteY11" fmla="*/ 793397 h 793397"/>
                    <a:gd name="connsiteX12" fmla="*/ 606628 w 647700"/>
                    <a:gd name="connsiteY12" fmla="*/ 652764 h 793397"/>
                    <a:gd name="connsiteX13" fmla="*/ 599306 w 647700"/>
                    <a:gd name="connsiteY13" fmla="*/ 592103 h 793397"/>
                    <a:gd name="connsiteX14" fmla="*/ 567519 w 647700"/>
                    <a:gd name="connsiteY14" fmla="*/ 524845 h 793397"/>
                    <a:gd name="connsiteX15" fmla="*/ 521216 w 647700"/>
                    <a:gd name="connsiteY15" fmla="*/ 439091 h 793397"/>
                    <a:gd name="connsiteX16" fmla="*/ 485775 w 647700"/>
                    <a:gd name="connsiteY16" fmla="*/ 388380 h 793397"/>
                    <a:gd name="connsiteX17" fmla="*/ 440055 w 647700"/>
                    <a:gd name="connsiteY17" fmla="*/ 333375 h 793397"/>
                    <a:gd name="connsiteX18" fmla="*/ 379095 w 647700"/>
                    <a:gd name="connsiteY18" fmla="*/ 262621 h 793397"/>
                    <a:gd name="connsiteX19" fmla="*/ 340995 w 647700"/>
                    <a:gd name="connsiteY19" fmla="*/ 225103 h 793397"/>
                    <a:gd name="connsiteX20" fmla="*/ 276225 w 647700"/>
                    <a:gd name="connsiteY20" fmla="*/ 171450 h 793397"/>
                    <a:gd name="connsiteX21" fmla="*/ 201930 w 647700"/>
                    <a:gd name="connsiteY21" fmla="*/ 125730 h 793397"/>
                    <a:gd name="connsiteX22" fmla="*/ 144780 w 647700"/>
                    <a:gd name="connsiteY22" fmla="*/ 85725 h 793397"/>
                    <a:gd name="connsiteX23" fmla="*/ 0 w 647700"/>
                    <a:gd name="connsiteY23"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22958 w 647700"/>
                    <a:gd name="connsiteY11" fmla="*/ 720373 h 793397"/>
                    <a:gd name="connsiteX12" fmla="*/ 600883 w 647700"/>
                    <a:gd name="connsiteY12" fmla="*/ 793397 h 793397"/>
                    <a:gd name="connsiteX13" fmla="*/ 606628 w 647700"/>
                    <a:gd name="connsiteY13" fmla="*/ 652764 h 793397"/>
                    <a:gd name="connsiteX14" fmla="*/ 599306 w 647700"/>
                    <a:gd name="connsiteY14" fmla="*/ 592103 h 793397"/>
                    <a:gd name="connsiteX15" fmla="*/ 567519 w 647700"/>
                    <a:gd name="connsiteY15" fmla="*/ 524845 h 793397"/>
                    <a:gd name="connsiteX16" fmla="*/ 521216 w 647700"/>
                    <a:gd name="connsiteY16" fmla="*/ 439091 h 793397"/>
                    <a:gd name="connsiteX17" fmla="*/ 485775 w 647700"/>
                    <a:gd name="connsiteY17" fmla="*/ 388380 h 793397"/>
                    <a:gd name="connsiteX18" fmla="*/ 440055 w 647700"/>
                    <a:gd name="connsiteY18" fmla="*/ 333375 h 793397"/>
                    <a:gd name="connsiteX19" fmla="*/ 379095 w 647700"/>
                    <a:gd name="connsiteY19" fmla="*/ 262621 h 793397"/>
                    <a:gd name="connsiteX20" fmla="*/ 340995 w 647700"/>
                    <a:gd name="connsiteY20" fmla="*/ 225103 h 793397"/>
                    <a:gd name="connsiteX21" fmla="*/ 276225 w 647700"/>
                    <a:gd name="connsiteY21" fmla="*/ 171450 h 793397"/>
                    <a:gd name="connsiteX22" fmla="*/ 201930 w 647700"/>
                    <a:gd name="connsiteY22" fmla="*/ 125730 h 793397"/>
                    <a:gd name="connsiteX23" fmla="*/ 144780 w 647700"/>
                    <a:gd name="connsiteY23" fmla="*/ 85725 h 793397"/>
                    <a:gd name="connsiteX24" fmla="*/ 0 w 647700"/>
                    <a:gd name="connsiteY24"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30892 w 647700"/>
                    <a:gd name="connsiteY11" fmla="*/ 732273 h 793397"/>
                    <a:gd name="connsiteX12" fmla="*/ 600883 w 647700"/>
                    <a:gd name="connsiteY12" fmla="*/ 793397 h 793397"/>
                    <a:gd name="connsiteX13" fmla="*/ 606628 w 647700"/>
                    <a:gd name="connsiteY13" fmla="*/ 652764 h 793397"/>
                    <a:gd name="connsiteX14" fmla="*/ 599306 w 647700"/>
                    <a:gd name="connsiteY14" fmla="*/ 592103 h 793397"/>
                    <a:gd name="connsiteX15" fmla="*/ 567519 w 647700"/>
                    <a:gd name="connsiteY15" fmla="*/ 524845 h 793397"/>
                    <a:gd name="connsiteX16" fmla="*/ 521216 w 647700"/>
                    <a:gd name="connsiteY16" fmla="*/ 439091 h 793397"/>
                    <a:gd name="connsiteX17" fmla="*/ 485775 w 647700"/>
                    <a:gd name="connsiteY17" fmla="*/ 388380 h 793397"/>
                    <a:gd name="connsiteX18" fmla="*/ 440055 w 647700"/>
                    <a:gd name="connsiteY18" fmla="*/ 333375 h 793397"/>
                    <a:gd name="connsiteX19" fmla="*/ 379095 w 647700"/>
                    <a:gd name="connsiteY19" fmla="*/ 262621 h 793397"/>
                    <a:gd name="connsiteX20" fmla="*/ 340995 w 647700"/>
                    <a:gd name="connsiteY20" fmla="*/ 225103 h 793397"/>
                    <a:gd name="connsiteX21" fmla="*/ 276225 w 647700"/>
                    <a:gd name="connsiteY21" fmla="*/ 171450 h 793397"/>
                    <a:gd name="connsiteX22" fmla="*/ 201930 w 647700"/>
                    <a:gd name="connsiteY22" fmla="*/ 125730 h 793397"/>
                    <a:gd name="connsiteX23" fmla="*/ 144780 w 647700"/>
                    <a:gd name="connsiteY23" fmla="*/ 85725 h 793397"/>
                    <a:gd name="connsiteX24" fmla="*/ 0 w 647700"/>
                    <a:gd name="connsiteY24"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30892 w 647700"/>
                    <a:gd name="connsiteY11" fmla="*/ 732273 h 793397"/>
                    <a:gd name="connsiteX12" fmla="*/ 600883 w 647700"/>
                    <a:gd name="connsiteY12" fmla="*/ 793397 h 793397"/>
                    <a:gd name="connsiteX13" fmla="*/ 605769 w 647700"/>
                    <a:gd name="connsiteY13" fmla="*/ 713761 h 793397"/>
                    <a:gd name="connsiteX14" fmla="*/ 606628 w 647700"/>
                    <a:gd name="connsiteY14" fmla="*/ 652764 h 793397"/>
                    <a:gd name="connsiteX15" fmla="*/ 599306 w 647700"/>
                    <a:gd name="connsiteY15" fmla="*/ 592103 h 793397"/>
                    <a:gd name="connsiteX16" fmla="*/ 567519 w 647700"/>
                    <a:gd name="connsiteY16" fmla="*/ 524845 h 793397"/>
                    <a:gd name="connsiteX17" fmla="*/ 521216 w 647700"/>
                    <a:gd name="connsiteY17" fmla="*/ 439091 h 793397"/>
                    <a:gd name="connsiteX18" fmla="*/ 485775 w 647700"/>
                    <a:gd name="connsiteY18" fmla="*/ 388380 h 793397"/>
                    <a:gd name="connsiteX19" fmla="*/ 440055 w 647700"/>
                    <a:gd name="connsiteY19" fmla="*/ 333375 h 793397"/>
                    <a:gd name="connsiteX20" fmla="*/ 379095 w 647700"/>
                    <a:gd name="connsiteY20" fmla="*/ 262621 h 793397"/>
                    <a:gd name="connsiteX21" fmla="*/ 340995 w 647700"/>
                    <a:gd name="connsiteY21" fmla="*/ 225103 h 793397"/>
                    <a:gd name="connsiteX22" fmla="*/ 276225 w 647700"/>
                    <a:gd name="connsiteY22" fmla="*/ 171450 h 793397"/>
                    <a:gd name="connsiteX23" fmla="*/ 201930 w 647700"/>
                    <a:gd name="connsiteY23" fmla="*/ 125730 h 793397"/>
                    <a:gd name="connsiteX24" fmla="*/ 144780 w 647700"/>
                    <a:gd name="connsiteY24" fmla="*/ 85725 h 793397"/>
                    <a:gd name="connsiteX25" fmla="*/ 0 w 647700"/>
                    <a:gd name="connsiteY25"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30892 w 647700"/>
                    <a:gd name="connsiteY11" fmla="*/ 732273 h 793397"/>
                    <a:gd name="connsiteX12" fmla="*/ 600883 w 647700"/>
                    <a:gd name="connsiteY12" fmla="*/ 793397 h 793397"/>
                    <a:gd name="connsiteX13" fmla="*/ 613703 w 647700"/>
                    <a:gd name="connsiteY13" fmla="*/ 713761 h 793397"/>
                    <a:gd name="connsiteX14" fmla="*/ 606628 w 647700"/>
                    <a:gd name="connsiteY14" fmla="*/ 652764 h 793397"/>
                    <a:gd name="connsiteX15" fmla="*/ 599306 w 647700"/>
                    <a:gd name="connsiteY15" fmla="*/ 592103 h 793397"/>
                    <a:gd name="connsiteX16" fmla="*/ 567519 w 647700"/>
                    <a:gd name="connsiteY16" fmla="*/ 524845 h 793397"/>
                    <a:gd name="connsiteX17" fmla="*/ 521216 w 647700"/>
                    <a:gd name="connsiteY17" fmla="*/ 439091 h 793397"/>
                    <a:gd name="connsiteX18" fmla="*/ 485775 w 647700"/>
                    <a:gd name="connsiteY18" fmla="*/ 388380 h 793397"/>
                    <a:gd name="connsiteX19" fmla="*/ 440055 w 647700"/>
                    <a:gd name="connsiteY19" fmla="*/ 333375 h 793397"/>
                    <a:gd name="connsiteX20" fmla="*/ 379095 w 647700"/>
                    <a:gd name="connsiteY20" fmla="*/ 262621 h 793397"/>
                    <a:gd name="connsiteX21" fmla="*/ 340995 w 647700"/>
                    <a:gd name="connsiteY21" fmla="*/ 225103 h 793397"/>
                    <a:gd name="connsiteX22" fmla="*/ 276225 w 647700"/>
                    <a:gd name="connsiteY22" fmla="*/ 171450 h 793397"/>
                    <a:gd name="connsiteX23" fmla="*/ 201930 w 647700"/>
                    <a:gd name="connsiteY23" fmla="*/ 125730 h 793397"/>
                    <a:gd name="connsiteX24" fmla="*/ 144780 w 647700"/>
                    <a:gd name="connsiteY24" fmla="*/ 85725 h 793397"/>
                    <a:gd name="connsiteX25" fmla="*/ 0 w 647700"/>
                    <a:gd name="connsiteY25"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30892 w 647700"/>
                    <a:gd name="connsiteY11" fmla="*/ 732273 h 793397"/>
                    <a:gd name="connsiteX12" fmla="*/ 600883 w 647700"/>
                    <a:gd name="connsiteY12" fmla="*/ 793397 h 793397"/>
                    <a:gd name="connsiteX13" fmla="*/ 613703 w 647700"/>
                    <a:gd name="connsiteY13" fmla="*/ 713761 h 793397"/>
                    <a:gd name="connsiteX14" fmla="*/ 615884 w 647700"/>
                    <a:gd name="connsiteY14" fmla="*/ 652764 h 793397"/>
                    <a:gd name="connsiteX15" fmla="*/ 599306 w 647700"/>
                    <a:gd name="connsiteY15" fmla="*/ 592103 h 793397"/>
                    <a:gd name="connsiteX16" fmla="*/ 567519 w 647700"/>
                    <a:gd name="connsiteY16" fmla="*/ 524845 h 793397"/>
                    <a:gd name="connsiteX17" fmla="*/ 521216 w 647700"/>
                    <a:gd name="connsiteY17" fmla="*/ 439091 h 793397"/>
                    <a:gd name="connsiteX18" fmla="*/ 485775 w 647700"/>
                    <a:gd name="connsiteY18" fmla="*/ 388380 h 793397"/>
                    <a:gd name="connsiteX19" fmla="*/ 440055 w 647700"/>
                    <a:gd name="connsiteY19" fmla="*/ 333375 h 793397"/>
                    <a:gd name="connsiteX20" fmla="*/ 379095 w 647700"/>
                    <a:gd name="connsiteY20" fmla="*/ 262621 h 793397"/>
                    <a:gd name="connsiteX21" fmla="*/ 340995 w 647700"/>
                    <a:gd name="connsiteY21" fmla="*/ 225103 h 793397"/>
                    <a:gd name="connsiteX22" fmla="*/ 276225 w 647700"/>
                    <a:gd name="connsiteY22" fmla="*/ 171450 h 793397"/>
                    <a:gd name="connsiteX23" fmla="*/ 201930 w 647700"/>
                    <a:gd name="connsiteY23" fmla="*/ 125730 h 793397"/>
                    <a:gd name="connsiteX24" fmla="*/ 144780 w 647700"/>
                    <a:gd name="connsiteY24" fmla="*/ 85725 h 793397"/>
                    <a:gd name="connsiteX25" fmla="*/ 0 w 647700"/>
                    <a:gd name="connsiteY25"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30892 w 647700"/>
                    <a:gd name="connsiteY11" fmla="*/ 732273 h 793397"/>
                    <a:gd name="connsiteX12" fmla="*/ 600883 w 647700"/>
                    <a:gd name="connsiteY12" fmla="*/ 793397 h 793397"/>
                    <a:gd name="connsiteX13" fmla="*/ 613703 w 647700"/>
                    <a:gd name="connsiteY13" fmla="*/ 713761 h 793397"/>
                    <a:gd name="connsiteX14" fmla="*/ 615884 w 647700"/>
                    <a:gd name="connsiteY14" fmla="*/ 652764 h 793397"/>
                    <a:gd name="connsiteX15" fmla="*/ 608562 w 647700"/>
                    <a:gd name="connsiteY15" fmla="*/ 596069 h 793397"/>
                    <a:gd name="connsiteX16" fmla="*/ 567519 w 647700"/>
                    <a:gd name="connsiteY16" fmla="*/ 524845 h 793397"/>
                    <a:gd name="connsiteX17" fmla="*/ 521216 w 647700"/>
                    <a:gd name="connsiteY17" fmla="*/ 439091 h 793397"/>
                    <a:gd name="connsiteX18" fmla="*/ 485775 w 647700"/>
                    <a:gd name="connsiteY18" fmla="*/ 388380 h 793397"/>
                    <a:gd name="connsiteX19" fmla="*/ 440055 w 647700"/>
                    <a:gd name="connsiteY19" fmla="*/ 333375 h 793397"/>
                    <a:gd name="connsiteX20" fmla="*/ 379095 w 647700"/>
                    <a:gd name="connsiteY20" fmla="*/ 262621 h 793397"/>
                    <a:gd name="connsiteX21" fmla="*/ 340995 w 647700"/>
                    <a:gd name="connsiteY21" fmla="*/ 225103 h 793397"/>
                    <a:gd name="connsiteX22" fmla="*/ 276225 w 647700"/>
                    <a:gd name="connsiteY22" fmla="*/ 171450 h 793397"/>
                    <a:gd name="connsiteX23" fmla="*/ 201930 w 647700"/>
                    <a:gd name="connsiteY23" fmla="*/ 125730 h 793397"/>
                    <a:gd name="connsiteX24" fmla="*/ 144780 w 647700"/>
                    <a:gd name="connsiteY24" fmla="*/ 85725 h 793397"/>
                    <a:gd name="connsiteX25" fmla="*/ 0 w 647700"/>
                    <a:gd name="connsiteY25"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30892 w 647700"/>
                    <a:gd name="connsiteY11" fmla="*/ 732273 h 793397"/>
                    <a:gd name="connsiteX12" fmla="*/ 600883 w 647700"/>
                    <a:gd name="connsiteY12" fmla="*/ 793397 h 793397"/>
                    <a:gd name="connsiteX13" fmla="*/ 613703 w 647700"/>
                    <a:gd name="connsiteY13" fmla="*/ 713761 h 793397"/>
                    <a:gd name="connsiteX14" fmla="*/ 615884 w 647700"/>
                    <a:gd name="connsiteY14" fmla="*/ 652764 h 793397"/>
                    <a:gd name="connsiteX15" fmla="*/ 608562 w 647700"/>
                    <a:gd name="connsiteY15" fmla="*/ 596069 h 793397"/>
                    <a:gd name="connsiteX16" fmla="*/ 580741 w 647700"/>
                    <a:gd name="connsiteY16" fmla="*/ 524845 h 793397"/>
                    <a:gd name="connsiteX17" fmla="*/ 521216 w 647700"/>
                    <a:gd name="connsiteY17" fmla="*/ 439091 h 793397"/>
                    <a:gd name="connsiteX18" fmla="*/ 485775 w 647700"/>
                    <a:gd name="connsiteY18" fmla="*/ 388380 h 793397"/>
                    <a:gd name="connsiteX19" fmla="*/ 440055 w 647700"/>
                    <a:gd name="connsiteY19" fmla="*/ 333375 h 793397"/>
                    <a:gd name="connsiteX20" fmla="*/ 379095 w 647700"/>
                    <a:gd name="connsiteY20" fmla="*/ 262621 h 793397"/>
                    <a:gd name="connsiteX21" fmla="*/ 340995 w 647700"/>
                    <a:gd name="connsiteY21" fmla="*/ 225103 h 793397"/>
                    <a:gd name="connsiteX22" fmla="*/ 276225 w 647700"/>
                    <a:gd name="connsiteY22" fmla="*/ 171450 h 793397"/>
                    <a:gd name="connsiteX23" fmla="*/ 201930 w 647700"/>
                    <a:gd name="connsiteY23" fmla="*/ 125730 h 793397"/>
                    <a:gd name="connsiteX24" fmla="*/ 144780 w 647700"/>
                    <a:gd name="connsiteY24" fmla="*/ 85725 h 793397"/>
                    <a:gd name="connsiteX25" fmla="*/ 0 w 647700"/>
                    <a:gd name="connsiteY25"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30892 w 647700"/>
                    <a:gd name="connsiteY11" fmla="*/ 732273 h 793397"/>
                    <a:gd name="connsiteX12" fmla="*/ 600883 w 647700"/>
                    <a:gd name="connsiteY12" fmla="*/ 793397 h 793397"/>
                    <a:gd name="connsiteX13" fmla="*/ 613703 w 647700"/>
                    <a:gd name="connsiteY13" fmla="*/ 713761 h 793397"/>
                    <a:gd name="connsiteX14" fmla="*/ 615884 w 647700"/>
                    <a:gd name="connsiteY14" fmla="*/ 652764 h 793397"/>
                    <a:gd name="connsiteX15" fmla="*/ 608562 w 647700"/>
                    <a:gd name="connsiteY15" fmla="*/ 596069 h 793397"/>
                    <a:gd name="connsiteX16" fmla="*/ 578097 w 647700"/>
                    <a:gd name="connsiteY16" fmla="*/ 540712 h 793397"/>
                    <a:gd name="connsiteX17" fmla="*/ 521216 w 647700"/>
                    <a:gd name="connsiteY17" fmla="*/ 439091 h 793397"/>
                    <a:gd name="connsiteX18" fmla="*/ 485775 w 647700"/>
                    <a:gd name="connsiteY18" fmla="*/ 388380 h 793397"/>
                    <a:gd name="connsiteX19" fmla="*/ 440055 w 647700"/>
                    <a:gd name="connsiteY19" fmla="*/ 333375 h 793397"/>
                    <a:gd name="connsiteX20" fmla="*/ 379095 w 647700"/>
                    <a:gd name="connsiteY20" fmla="*/ 262621 h 793397"/>
                    <a:gd name="connsiteX21" fmla="*/ 340995 w 647700"/>
                    <a:gd name="connsiteY21" fmla="*/ 225103 h 793397"/>
                    <a:gd name="connsiteX22" fmla="*/ 276225 w 647700"/>
                    <a:gd name="connsiteY22" fmla="*/ 171450 h 793397"/>
                    <a:gd name="connsiteX23" fmla="*/ 201930 w 647700"/>
                    <a:gd name="connsiteY23" fmla="*/ 125730 h 793397"/>
                    <a:gd name="connsiteX24" fmla="*/ 144780 w 647700"/>
                    <a:gd name="connsiteY24" fmla="*/ 85725 h 793397"/>
                    <a:gd name="connsiteX25" fmla="*/ 0 w 647700"/>
                    <a:gd name="connsiteY25"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30892 w 647700"/>
                    <a:gd name="connsiteY11" fmla="*/ 732273 h 793397"/>
                    <a:gd name="connsiteX12" fmla="*/ 600883 w 647700"/>
                    <a:gd name="connsiteY12" fmla="*/ 793397 h 793397"/>
                    <a:gd name="connsiteX13" fmla="*/ 613703 w 647700"/>
                    <a:gd name="connsiteY13" fmla="*/ 713761 h 793397"/>
                    <a:gd name="connsiteX14" fmla="*/ 615884 w 647700"/>
                    <a:gd name="connsiteY14" fmla="*/ 652764 h 793397"/>
                    <a:gd name="connsiteX15" fmla="*/ 603273 w 647700"/>
                    <a:gd name="connsiteY15" fmla="*/ 615903 h 793397"/>
                    <a:gd name="connsiteX16" fmla="*/ 578097 w 647700"/>
                    <a:gd name="connsiteY16" fmla="*/ 540712 h 793397"/>
                    <a:gd name="connsiteX17" fmla="*/ 521216 w 647700"/>
                    <a:gd name="connsiteY17" fmla="*/ 439091 h 793397"/>
                    <a:gd name="connsiteX18" fmla="*/ 485775 w 647700"/>
                    <a:gd name="connsiteY18" fmla="*/ 388380 h 793397"/>
                    <a:gd name="connsiteX19" fmla="*/ 440055 w 647700"/>
                    <a:gd name="connsiteY19" fmla="*/ 333375 h 793397"/>
                    <a:gd name="connsiteX20" fmla="*/ 379095 w 647700"/>
                    <a:gd name="connsiteY20" fmla="*/ 262621 h 793397"/>
                    <a:gd name="connsiteX21" fmla="*/ 340995 w 647700"/>
                    <a:gd name="connsiteY21" fmla="*/ 225103 h 793397"/>
                    <a:gd name="connsiteX22" fmla="*/ 276225 w 647700"/>
                    <a:gd name="connsiteY22" fmla="*/ 171450 h 793397"/>
                    <a:gd name="connsiteX23" fmla="*/ 201930 w 647700"/>
                    <a:gd name="connsiteY23" fmla="*/ 125730 h 793397"/>
                    <a:gd name="connsiteX24" fmla="*/ 144780 w 647700"/>
                    <a:gd name="connsiteY24" fmla="*/ 85725 h 793397"/>
                    <a:gd name="connsiteX25" fmla="*/ 0 w 647700"/>
                    <a:gd name="connsiteY25"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30892 w 647700"/>
                    <a:gd name="connsiteY11" fmla="*/ 732273 h 793397"/>
                    <a:gd name="connsiteX12" fmla="*/ 600883 w 647700"/>
                    <a:gd name="connsiteY12" fmla="*/ 793397 h 793397"/>
                    <a:gd name="connsiteX13" fmla="*/ 613703 w 647700"/>
                    <a:gd name="connsiteY13" fmla="*/ 713761 h 793397"/>
                    <a:gd name="connsiteX14" fmla="*/ 610595 w 647700"/>
                    <a:gd name="connsiteY14" fmla="*/ 665986 h 793397"/>
                    <a:gd name="connsiteX15" fmla="*/ 603273 w 647700"/>
                    <a:gd name="connsiteY15" fmla="*/ 615903 h 793397"/>
                    <a:gd name="connsiteX16" fmla="*/ 578097 w 647700"/>
                    <a:gd name="connsiteY16" fmla="*/ 540712 h 793397"/>
                    <a:gd name="connsiteX17" fmla="*/ 521216 w 647700"/>
                    <a:gd name="connsiteY17" fmla="*/ 439091 h 793397"/>
                    <a:gd name="connsiteX18" fmla="*/ 485775 w 647700"/>
                    <a:gd name="connsiteY18" fmla="*/ 388380 h 793397"/>
                    <a:gd name="connsiteX19" fmla="*/ 440055 w 647700"/>
                    <a:gd name="connsiteY19" fmla="*/ 333375 h 793397"/>
                    <a:gd name="connsiteX20" fmla="*/ 379095 w 647700"/>
                    <a:gd name="connsiteY20" fmla="*/ 262621 h 793397"/>
                    <a:gd name="connsiteX21" fmla="*/ 340995 w 647700"/>
                    <a:gd name="connsiteY21" fmla="*/ 225103 h 793397"/>
                    <a:gd name="connsiteX22" fmla="*/ 276225 w 647700"/>
                    <a:gd name="connsiteY22" fmla="*/ 171450 h 793397"/>
                    <a:gd name="connsiteX23" fmla="*/ 201930 w 647700"/>
                    <a:gd name="connsiteY23" fmla="*/ 125730 h 793397"/>
                    <a:gd name="connsiteX24" fmla="*/ 144780 w 647700"/>
                    <a:gd name="connsiteY24" fmla="*/ 85725 h 793397"/>
                    <a:gd name="connsiteX25" fmla="*/ 0 w 647700"/>
                    <a:gd name="connsiteY25" fmla="*/ 0 h 793397"/>
                    <a:gd name="connsiteX0" fmla="*/ 0 w 647700"/>
                    <a:gd name="connsiteY0" fmla="*/ 0 h 793397"/>
                    <a:gd name="connsiteX1" fmla="*/ 85725 w 647700"/>
                    <a:gd name="connsiteY1" fmla="*/ 34290 h 793397"/>
                    <a:gd name="connsiteX2" fmla="*/ 188595 w 647700"/>
                    <a:gd name="connsiteY2" fmla="*/ 85725 h 793397"/>
                    <a:gd name="connsiteX3" fmla="*/ 306705 w 647700"/>
                    <a:gd name="connsiteY3" fmla="*/ 156210 h 793397"/>
                    <a:gd name="connsiteX4" fmla="*/ 405765 w 647700"/>
                    <a:gd name="connsiteY4" fmla="*/ 234315 h 793397"/>
                    <a:gd name="connsiteX5" fmla="*/ 480060 w 647700"/>
                    <a:gd name="connsiteY5" fmla="*/ 300990 h 793397"/>
                    <a:gd name="connsiteX6" fmla="*/ 546735 w 647700"/>
                    <a:gd name="connsiteY6" fmla="*/ 369570 h 793397"/>
                    <a:gd name="connsiteX7" fmla="*/ 596265 w 647700"/>
                    <a:gd name="connsiteY7" fmla="*/ 434340 h 793397"/>
                    <a:gd name="connsiteX8" fmla="*/ 630555 w 647700"/>
                    <a:gd name="connsiteY8" fmla="*/ 502920 h 793397"/>
                    <a:gd name="connsiteX9" fmla="*/ 647700 w 647700"/>
                    <a:gd name="connsiteY9" fmla="*/ 584835 h 793397"/>
                    <a:gd name="connsiteX10" fmla="*/ 643890 w 647700"/>
                    <a:gd name="connsiteY10" fmla="*/ 661035 h 793397"/>
                    <a:gd name="connsiteX11" fmla="*/ 630892 w 647700"/>
                    <a:gd name="connsiteY11" fmla="*/ 732273 h 793397"/>
                    <a:gd name="connsiteX12" fmla="*/ 600883 w 647700"/>
                    <a:gd name="connsiteY12" fmla="*/ 793397 h 793397"/>
                    <a:gd name="connsiteX13" fmla="*/ 607092 w 647700"/>
                    <a:gd name="connsiteY13" fmla="*/ 723017 h 793397"/>
                    <a:gd name="connsiteX14" fmla="*/ 610595 w 647700"/>
                    <a:gd name="connsiteY14" fmla="*/ 665986 h 793397"/>
                    <a:gd name="connsiteX15" fmla="*/ 603273 w 647700"/>
                    <a:gd name="connsiteY15" fmla="*/ 615903 h 793397"/>
                    <a:gd name="connsiteX16" fmla="*/ 578097 w 647700"/>
                    <a:gd name="connsiteY16" fmla="*/ 540712 h 793397"/>
                    <a:gd name="connsiteX17" fmla="*/ 521216 w 647700"/>
                    <a:gd name="connsiteY17" fmla="*/ 439091 h 793397"/>
                    <a:gd name="connsiteX18" fmla="*/ 485775 w 647700"/>
                    <a:gd name="connsiteY18" fmla="*/ 388380 h 793397"/>
                    <a:gd name="connsiteX19" fmla="*/ 440055 w 647700"/>
                    <a:gd name="connsiteY19" fmla="*/ 333375 h 793397"/>
                    <a:gd name="connsiteX20" fmla="*/ 379095 w 647700"/>
                    <a:gd name="connsiteY20" fmla="*/ 262621 h 793397"/>
                    <a:gd name="connsiteX21" fmla="*/ 340995 w 647700"/>
                    <a:gd name="connsiteY21" fmla="*/ 225103 h 793397"/>
                    <a:gd name="connsiteX22" fmla="*/ 276225 w 647700"/>
                    <a:gd name="connsiteY22" fmla="*/ 171450 h 793397"/>
                    <a:gd name="connsiteX23" fmla="*/ 201930 w 647700"/>
                    <a:gd name="connsiteY23" fmla="*/ 125730 h 793397"/>
                    <a:gd name="connsiteX24" fmla="*/ 144780 w 647700"/>
                    <a:gd name="connsiteY24" fmla="*/ 85725 h 793397"/>
                    <a:gd name="connsiteX25" fmla="*/ 0 w 647700"/>
                    <a:gd name="connsiteY25" fmla="*/ 0 h 79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7700" h="793397">
                      <a:moveTo>
                        <a:pt x="0" y="0"/>
                      </a:moveTo>
                      <a:lnTo>
                        <a:pt x="85725" y="34290"/>
                      </a:lnTo>
                      <a:lnTo>
                        <a:pt x="188595" y="85725"/>
                      </a:lnTo>
                      <a:lnTo>
                        <a:pt x="306705" y="156210"/>
                      </a:lnTo>
                      <a:lnTo>
                        <a:pt x="405765" y="234315"/>
                      </a:lnTo>
                      <a:lnTo>
                        <a:pt x="480060" y="300990"/>
                      </a:lnTo>
                      <a:lnTo>
                        <a:pt x="546735" y="369570"/>
                      </a:lnTo>
                      <a:lnTo>
                        <a:pt x="596265" y="434340"/>
                      </a:lnTo>
                      <a:lnTo>
                        <a:pt x="630555" y="502920"/>
                      </a:lnTo>
                      <a:lnTo>
                        <a:pt x="647700" y="584835"/>
                      </a:lnTo>
                      <a:lnTo>
                        <a:pt x="643890" y="661035"/>
                      </a:lnTo>
                      <a:lnTo>
                        <a:pt x="630892" y="732273"/>
                      </a:lnTo>
                      <a:lnTo>
                        <a:pt x="600883" y="793397"/>
                      </a:lnTo>
                      <a:lnTo>
                        <a:pt x="607092" y="723017"/>
                      </a:lnTo>
                      <a:cubicBezTo>
                        <a:pt x="607378" y="702685"/>
                        <a:pt x="610309" y="686318"/>
                        <a:pt x="610595" y="665986"/>
                      </a:cubicBezTo>
                      <a:lnTo>
                        <a:pt x="603273" y="615903"/>
                      </a:lnTo>
                      <a:lnTo>
                        <a:pt x="578097" y="540712"/>
                      </a:lnTo>
                      <a:lnTo>
                        <a:pt x="521216" y="439091"/>
                      </a:lnTo>
                      <a:lnTo>
                        <a:pt x="485775" y="388380"/>
                      </a:lnTo>
                      <a:lnTo>
                        <a:pt x="440055" y="333375"/>
                      </a:lnTo>
                      <a:lnTo>
                        <a:pt x="379095" y="262621"/>
                      </a:lnTo>
                      <a:lnTo>
                        <a:pt x="340995" y="225103"/>
                      </a:lnTo>
                      <a:lnTo>
                        <a:pt x="276225" y="171450"/>
                      </a:lnTo>
                      <a:lnTo>
                        <a:pt x="201930" y="125730"/>
                      </a:lnTo>
                      <a:lnTo>
                        <a:pt x="144780" y="85725"/>
                      </a:lnTo>
                      <a:lnTo>
                        <a:pt x="0" y="0"/>
                      </a:lnTo>
                      <a:close/>
                    </a:path>
                  </a:pathLst>
                </a:custGeom>
                <a:solidFill>
                  <a:schemeClr val="tx1">
                    <a:lumMod val="75000"/>
                    <a:lumOff val="25000"/>
                    <a:alpha val="70000"/>
                  </a:schemeClr>
                </a:solidFill>
                <a:ln w="3175">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69" name="フリーフォーム: 図形 68">
              <a:extLst>
                <a:ext uri="{FF2B5EF4-FFF2-40B4-BE49-F238E27FC236}">
                  <a16:creationId xmlns:a16="http://schemas.microsoft.com/office/drawing/2014/main" id="{60CDF626-7FA2-40C3-93B3-3C32CC864E66}"/>
                </a:ext>
              </a:extLst>
            </p:cNvPr>
            <p:cNvSpPr/>
            <p:nvPr/>
          </p:nvSpPr>
          <p:spPr>
            <a:xfrm>
              <a:off x="7293870" y="2782264"/>
              <a:ext cx="742054" cy="1283474"/>
            </a:xfrm>
            <a:custGeom>
              <a:avLst/>
              <a:gdLst>
                <a:gd name="connsiteX0" fmla="*/ 472440 w 472440"/>
                <a:gd name="connsiteY0" fmla="*/ 0 h 815340"/>
                <a:gd name="connsiteX1" fmla="*/ 457200 w 472440"/>
                <a:gd name="connsiteY1" fmla="*/ 76200 h 815340"/>
                <a:gd name="connsiteX2" fmla="*/ 429260 w 472440"/>
                <a:gd name="connsiteY2" fmla="*/ 162560 h 815340"/>
                <a:gd name="connsiteX3" fmla="*/ 365760 w 472440"/>
                <a:gd name="connsiteY3" fmla="*/ 269240 h 815340"/>
                <a:gd name="connsiteX4" fmla="*/ 287020 w 472440"/>
                <a:gd name="connsiteY4" fmla="*/ 391160 h 815340"/>
                <a:gd name="connsiteX5" fmla="*/ 0 w 472440"/>
                <a:gd name="connsiteY5" fmla="*/ 815340 h 815340"/>
                <a:gd name="connsiteX6" fmla="*/ 289560 w 472440"/>
                <a:gd name="connsiteY6" fmla="*/ 322580 h 815340"/>
                <a:gd name="connsiteX7" fmla="*/ 426720 w 472440"/>
                <a:gd name="connsiteY7" fmla="*/ 121920 h 815340"/>
                <a:gd name="connsiteX8" fmla="*/ 441960 w 472440"/>
                <a:gd name="connsiteY8" fmla="*/ 66040 h 815340"/>
                <a:gd name="connsiteX9" fmla="*/ 472440 w 472440"/>
                <a:gd name="connsiteY9" fmla="*/ 0 h 815340"/>
                <a:gd name="connsiteX0" fmla="*/ 472440 w 472440"/>
                <a:gd name="connsiteY0" fmla="*/ 0 h 815340"/>
                <a:gd name="connsiteX1" fmla="*/ 457200 w 472440"/>
                <a:gd name="connsiteY1" fmla="*/ 76200 h 815340"/>
                <a:gd name="connsiteX2" fmla="*/ 429260 w 472440"/>
                <a:gd name="connsiteY2" fmla="*/ 162560 h 815340"/>
                <a:gd name="connsiteX3" fmla="*/ 365760 w 472440"/>
                <a:gd name="connsiteY3" fmla="*/ 269240 h 815340"/>
                <a:gd name="connsiteX4" fmla="*/ 287020 w 472440"/>
                <a:gd name="connsiteY4" fmla="*/ 391160 h 815340"/>
                <a:gd name="connsiteX5" fmla="*/ 0 w 472440"/>
                <a:gd name="connsiteY5" fmla="*/ 815340 h 815340"/>
                <a:gd name="connsiteX6" fmla="*/ 289560 w 472440"/>
                <a:gd name="connsiteY6" fmla="*/ 337820 h 815340"/>
                <a:gd name="connsiteX7" fmla="*/ 426720 w 472440"/>
                <a:gd name="connsiteY7" fmla="*/ 121920 h 815340"/>
                <a:gd name="connsiteX8" fmla="*/ 441960 w 472440"/>
                <a:gd name="connsiteY8" fmla="*/ 66040 h 815340"/>
                <a:gd name="connsiteX9" fmla="*/ 472440 w 472440"/>
                <a:gd name="connsiteY9" fmla="*/ 0 h 815340"/>
                <a:gd name="connsiteX0" fmla="*/ 472440 w 472440"/>
                <a:gd name="connsiteY0" fmla="*/ 0 h 815340"/>
                <a:gd name="connsiteX1" fmla="*/ 457200 w 472440"/>
                <a:gd name="connsiteY1" fmla="*/ 76200 h 815340"/>
                <a:gd name="connsiteX2" fmla="*/ 429260 w 472440"/>
                <a:gd name="connsiteY2" fmla="*/ 162560 h 815340"/>
                <a:gd name="connsiteX3" fmla="*/ 365760 w 472440"/>
                <a:gd name="connsiteY3" fmla="*/ 269240 h 815340"/>
                <a:gd name="connsiteX4" fmla="*/ 287020 w 472440"/>
                <a:gd name="connsiteY4" fmla="*/ 391160 h 815340"/>
                <a:gd name="connsiteX5" fmla="*/ 0 w 472440"/>
                <a:gd name="connsiteY5" fmla="*/ 815340 h 815340"/>
                <a:gd name="connsiteX6" fmla="*/ 295275 w 472440"/>
                <a:gd name="connsiteY6" fmla="*/ 353060 h 815340"/>
                <a:gd name="connsiteX7" fmla="*/ 426720 w 472440"/>
                <a:gd name="connsiteY7" fmla="*/ 121920 h 815340"/>
                <a:gd name="connsiteX8" fmla="*/ 441960 w 472440"/>
                <a:gd name="connsiteY8" fmla="*/ 66040 h 815340"/>
                <a:gd name="connsiteX9" fmla="*/ 472440 w 472440"/>
                <a:gd name="connsiteY9" fmla="*/ 0 h 815340"/>
                <a:gd name="connsiteX0" fmla="*/ 472440 w 472440"/>
                <a:gd name="connsiteY0" fmla="*/ 0 h 815340"/>
                <a:gd name="connsiteX1" fmla="*/ 457200 w 472440"/>
                <a:gd name="connsiteY1" fmla="*/ 76200 h 815340"/>
                <a:gd name="connsiteX2" fmla="*/ 429260 w 472440"/>
                <a:gd name="connsiteY2" fmla="*/ 162560 h 815340"/>
                <a:gd name="connsiteX3" fmla="*/ 365760 w 472440"/>
                <a:gd name="connsiteY3" fmla="*/ 269240 h 815340"/>
                <a:gd name="connsiteX4" fmla="*/ 287020 w 472440"/>
                <a:gd name="connsiteY4" fmla="*/ 391160 h 815340"/>
                <a:gd name="connsiteX5" fmla="*/ 0 w 472440"/>
                <a:gd name="connsiteY5" fmla="*/ 815340 h 815340"/>
                <a:gd name="connsiteX6" fmla="*/ 287655 w 472440"/>
                <a:gd name="connsiteY6" fmla="*/ 354965 h 815340"/>
                <a:gd name="connsiteX7" fmla="*/ 426720 w 472440"/>
                <a:gd name="connsiteY7" fmla="*/ 121920 h 815340"/>
                <a:gd name="connsiteX8" fmla="*/ 441960 w 472440"/>
                <a:gd name="connsiteY8" fmla="*/ 66040 h 815340"/>
                <a:gd name="connsiteX9" fmla="*/ 472440 w 472440"/>
                <a:gd name="connsiteY9" fmla="*/ 0 h 815340"/>
                <a:gd name="connsiteX0" fmla="*/ 535305 w 535305"/>
                <a:gd name="connsiteY0" fmla="*/ 0 h 880110"/>
                <a:gd name="connsiteX1" fmla="*/ 520065 w 535305"/>
                <a:gd name="connsiteY1" fmla="*/ 76200 h 880110"/>
                <a:gd name="connsiteX2" fmla="*/ 492125 w 535305"/>
                <a:gd name="connsiteY2" fmla="*/ 162560 h 880110"/>
                <a:gd name="connsiteX3" fmla="*/ 428625 w 535305"/>
                <a:gd name="connsiteY3" fmla="*/ 269240 h 880110"/>
                <a:gd name="connsiteX4" fmla="*/ 349885 w 535305"/>
                <a:gd name="connsiteY4" fmla="*/ 391160 h 880110"/>
                <a:gd name="connsiteX5" fmla="*/ 0 w 535305"/>
                <a:gd name="connsiteY5" fmla="*/ 880110 h 880110"/>
                <a:gd name="connsiteX6" fmla="*/ 350520 w 535305"/>
                <a:gd name="connsiteY6" fmla="*/ 354965 h 880110"/>
                <a:gd name="connsiteX7" fmla="*/ 489585 w 535305"/>
                <a:gd name="connsiteY7" fmla="*/ 121920 h 880110"/>
                <a:gd name="connsiteX8" fmla="*/ 504825 w 535305"/>
                <a:gd name="connsiteY8" fmla="*/ 66040 h 880110"/>
                <a:gd name="connsiteX9" fmla="*/ 535305 w 535305"/>
                <a:gd name="connsiteY9" fmla="*/ 0 h 880110"/>
                <a:gd name="connsiteX0" fmla="*/ 535305 w 535305"/>
                <a:gd name="connsiteY0" fmla="*/ 0 h 880110"/>
                <a:gd name="connsiteX1" fmla="*/ 520065 w 535305"/>
                <a:gd name="connsiteY1" fmla="*/ 76200 h 880110"/>
                <a:gd name="connsiteX2" fmla="*/ 492125 w 535305"/>
                <a:gd name="connsiteY2" fmla="*/ 162560 h 880110"/>
                <a:gd name="connsiteX3" fmla="*/ 428625 w 535305"/>
                <a:gd name="connsiteY3" fmla="*/ 269240 h 880110"/>
                <a:gd name="connsiteX4" fmla="*/ 349885 w 535305"/>
                <a:gd name="connsiteY4" fmla="*/ 391160 h 880110"/>
                <a:gd name="connsiteX5" fmla="*/ 0 w 535305"/>
                <a:gd name="connsiteY5" fmla="*/ 880110 h 880110"/>
                <a:gd name="connsiteX6" fmla="*/ 350520 w 535305"/>
                <a:gd name="connsiteY6" fmla="*/ 347345 h 880110"/>
                <a:gd name="connsiteX7" fmla="*/ 489585 w 535305"/>
                <a:gd name="connsiteY7" fmla="*/ 121920 h 880110"/>
                <a:gd name="connsiteX8" fmla="*/ 504825 w 535305"/>
                <a:gd name="connsiteY8" fmla="*/ 66040 h 880110"/>
                <a:gd name="connsiteX9" fmla="*/ 535305 w 535305"/>
                <a:gd name="connsiteY9" fmla="*/ 0 h 880110"/>
                <a:gd name="connsiteX0" fmla="*/ 535305 w 535305"/>
                <a:gd name="connsiteY0" fmla="*/ 0 h 880110"/>
                <a:gd name="connsiteX1" fmla="*/ 520065 w 535305"/>
                <a:gd name="connsiteY1" fmla="*/ 76200 h 880110"/>
                <a:gd name="connsiteX2" fmla="*/ 492125 w 535305"/>
                <a:gd name="connsiteY2" fmla="*/ 162560 h 880110"/>
                <a:gd name="connsiteX3" fmla="*/ 428625 w 535305"/>
                <a:gd name="connsiteY3" fmla="*/ 269240 h 880110"/>
                <a:gd name="connsiteX4" fmla="*/ 349885 w 535305"/>
                <a:gd name="connsiteY4" fmla="*/ 391160 h 880110"/>
                <a:gd name="connsiteX5" fmla="*/ 0 w 535305"/>
                <a:gd name="connsiteY5" fmla="*/ 880110 h 880110"/>
                <a:gd name="connsiteX6" fmla="*/ 350520 w 535305"/>
                <a:gd name="connsiteY6" fmla="*/ 347345 h 880110"/>
                <a:gd name="connsiteX7" fmla="*/ 485775 w 535305"/>
                <a:gd name="connsiteY7" fmla="*/ 118110 h 880110"/>
                <a:gd name="connsiteX8" fmla="*/ 504825 w 535305"/>
                <a:gd name="connsiteY8" fmla="*/ 66040 h 880110"/>
                <a:gd name="connsiteX9" fmla="*/ 535305 w 535305"/>
                <a:gd name="connsiteY9" fmla="*/ 0 h 880110"/>
                <a:gd name="connsiteX0" fmla="*/ 525780 w 525780"/>
                <a:gd name="connsiteY0" fmla="*/ 0 h 918210"/>
                <a:gd name="connsiteX1" fmla="*/ 520065 w 525780"/>
                <a:gd name="connsiteY1" fmla="*/ 114300 h 918210"/>
                <a:gd name="connsiteX2" fmla="*/ 492125 w 525780"/>
                <a:gd name="connsiteY2" fmla="*/ 200660 h 918210"/>
                <a:gd name="connsiteX3" fmla="*/ 428625 w 525780"/>
                <a:gd name="connsiteY3" fmla="*/ 307340 h 918210"/>
                <a:gd name="connsiteX4" fmla="*/ 349885 w 525780"/>
                <a:gd name="connsiteY4" fmla="*/ 429260 h 918210"/>
                <a:gd name="connsiteX5" fmla="*/ 0 w 525780"/>
                <a:gd name="connsiteY5" fmla="*/ 918210 h 918210"/>
                <a:gd name="connsiteX6" fmla="*/ 350520 w 525780"/>
                <a:gd name="connsiteY6" fmla="*/ 385445 h 918210"/>
                <a:gd name="connsiteX7" fmla="*/ 485775 w 525780"/>
                <a:gd name="connsiteY7" fmla="*/ 156210 h 918210"/>
                <a:gd name="connsiteX8" fmla="*/ 504825 w 525780"/>
                <a:gd name="connsiteY8" fmla="*/ 104140 h 918210"/>
                <a:gd name="connsiteX9" fmla="*/ 525780 w 525780"/>
                <a:gd name="connsiteY9" fmla="*/ 0 h 918210"/>
                <a:gd name="connsiteX0" fmla="*/ 531495 w 531495"/>
                <a:gd name="connsiteY0" fmla="*/ 0 h 887730"/>
                <a:gd name="connsiteX1" fmla="*/ 520065 w 531495"/>
                <a:gd name="connsiteY1" fmla="*/ 83820 h 887730"/>
                <a:gd name="connsiteX2" fmla="*/ 492125 w 531495"/>
                <a:gd name="connsiteY2" fmla="*/ 170180 h 887730"/>
                <a:gd name="connsiteX3" fmla="*/ 428625 w 531495"/>
                <a:gd name="connsiteY3" fmla="*/ 276860 h 887730"/>
                <a:gd name="connsiteX4" fmla="*/ 349885 w 531495"/>
                <a:gd name="connsiteY4" fmla="*/ 398780 h 887730"/>
                <a:gd name="connsiteX5" fmla="*/ 0 w 531495"/>
                <a:gd name="connsiteY5" fmla="*/ 887730 h 887730"/>
                <a:gd name="connsiteX6" fmla="*/ 350520 w 531495"/>
                <a:gd name="connsiteY6" fmla="*/ 354965 h 887730"/>
                <a:gd name="connsiteX7" fmla="*/ 485775 w 531495"/>
                <a:gd name="connsiteY7" fmla="*/ 125730 h 887730"/>
                <a:gd name="connsiteX8" fmla="*/ 504825 w 531495"/>
                <a:gd name="connsiteY8" fmla="*/ 73660 h 887730"/>
                <a:gd name="connsiteX9" fmla="*/ 531495 w 531495"/>
                <a:gd name="connsiteY9" fmla="*/ 0 h 887730"/>
                <a:gd name="connsiteX0" fmla="*/ 525780 w 525780"/>
                <a:gd name="connsiteY0" fmla="*/ 0 h 887730"/>
                <a:gd name="connsiteX1" fmla="*/ 520065 w 525780"/>
                <a:gd name="connsiteY1" fmla="*/ 83820 h 887730"/>
                <a:gd name="connsiteX2" fmla="*/ 492125 w 525780"/>
                <a:gd name="connsiteY2" fmla="*/ 170180 h 887730"/>
                <a:gd name="connsiteX3" fmla="*/ 428625 w 525780"/>
                <a:gd name="connsiteY3" fmla="*/ 276860 h 887730"/>
                <a:gd name="connsiteX4" fmla="*/ 349885 w 525780"/>
                <a:gd name="connsiteY4" fmla="*/ 398780 h 887730"/>
                <a:gd name="connsiteX5" fmla="*/ 0 w 525780"/>
                <a:gd name="connsiteY5" fmla="*/ 887730 h 887730"/>
                <a:gd name="connsiteX6" fmla="*/ 350520 w 525780"/>
                <a:gd name="connsiteY6" fmla="*/ 354965 h 887730"/>
                <a:gd name="connsiteX7" fmla="*/ 485775 w 525780"/>
                <a:gd name="connsiteY7" fmla="*/ 125730 h 887730"/>
                <a:gd name="connsiteX8" fmla="*/ 504825 w 525780"/>
                <a:gd name="connsiteY8" fmla="*/ 73660 h 887730"/>
                <a:gd name="connsiteX9" fmla="*/ 525780 w 525780"/>
                <a:gd name="connsiteY9" fmla="*/ 0 h 887730"/>
                <a:gd name="connsiteX0" fmla="*/ 525780 w 525780"/>
                <a:gd name="connsiteY0" fmla="*/ 0 h 887730"/>
                <a:gd name="connsiteX1" fmla="*/ 512445 w 525780"/>
                <a:gd name="connsiteY1" fmla="*/ 104775 h 887730"/>
                <a:gd name="connsiteX2" fmla="*/ 492125 w 525780"/>
                <a:gd name="connsiteY2" fmla="*/ 170180 h 887730"/>
                <a:gd name="connsiteX3" fmla="*/ 428625 w 525780"/>
                <a:gd name="connsiteY3" fmla="*/ 276860 h 887730"/>
                <a:gd name="connsiteX4" fmla="*/ 349885 w 525780"/>
                <a:gd name="connsiteY4" fmla="*/ 398780 h 887730"/>
                <a:gd name="connsiteX5" fmla="*/ 0 w 525780"/>
                <a:gd name="connsiteY5" fmla="*/ 887730 h 887730"/>
                <a:gd name="connsiteX6" fmla="*/ 350520 w 525780"/>
                <a:gd name="connsiteY6" fmla="*/ 354965 h 887730"/>
                <a:gd name="connsiteX7" fmla="*/ 485775 w 525780"/>
                <a:gd name="connsiteY7" fmla="*/ 125730 h 887730"/>
                <a:gd name="connsiteX8" fmla="*/ 504825 w 525780"/>
                <a:gd name="connsiteY8" fmla="*/ 73660 h 887730"/>
                <a:gd name="connsiteX9" fmla="*/ 525780 w 525780"/>
                <a:gd name="connsiteY9" fmla="*/ 0 h 887730"/>
                <a:gd name="connsiteX0" fmla="*/ 521970 w 521970"/>
                <a:gd name="connsiteY0" fmla="*/ 0 h 862965"/>
                <a:gd name="connsiteX1" fmla="*/ 512445 w 521970"/>
                <a:gd name="connsiteY1" fmla="*/ 80010 h 862965"/>
                <a:gd name="connsiteX2" fmla="*/ 492125 w 521970"/>
                <a:gd name="connsiteY2" fmla="*/ 145415 h 862965"/>
                <a:gd name="connsiteX3" fmla="*/ 428625 w 521970"/>
                <a:gd name="connsiteY3" fmla="*/ 252095 h 862965"/>
                <a:gd name="connsiteX4" fmla="*/ 349885 w 521970"/>
                <a:gd name="connsiteY4" fmla="*/ 374015 h 862965"/>
                <a:gd name="connsiteX5" fmla="*/ 0 w 521970"/>
                <a:gd name="connsiteY5" fmla="*/ 862965 h 862965"/>
                <a:gd name="connsiteX6" fmla="*/ 350520 w 521970"/>
                <a:gd name="connsiteY6" fmla="*/ 330200 h 862965"/>
                <a:gd name="connsiteX7" fmla="*/ 485775 w 521970"/>
                <a:gd name="connsiteY7" fmla="*/ 100965 h 862965"/>
                <a:gd name="connsiteX8" fmla="*/ 504825 w 521970"/>
                <a:gd name="connsiteY8" fmla="*/ 48895 h 862965"/>
                <a:gd name="connsiteX9" fmla="*/ 521970 w 521970"/>
                <a:gd name="connsiteY9" fmla="*/ 0 h 862965"/>
                <a:gd name="connsiteX0" fmla="*/ 521970 w 521970"/>
                <a:gd name="connsiteY0" fmla="*/ 0 h 862965"/>
                <a:gd name="connsiteX1" fmla="*/ 520065 w 521970"/>
                <a:gd name="connsiteY1" fmla="*/ 52070 h 862965"/>
                <a:gd name="connsiteX2" fmla="*/ 492125 w 521970"/>
                <a:gd name="connsiteY2" fmla="*/ 145415 h 862965"/>
                <a:gd name="connsiteX3" fmla="*/ 428625 w 521970"/>
                <a:gd name="connsiteY3" fmla="*/ 252095 h 862965"/>
                <a:gd name="connsiteX4" fmla="*/ 349885 w 521970"/>
                <a:gd name="connsiteY4" fmla="*/ 374015 h 862965"/>
                <a:gd name="connsiteX5" fmla="*/ 0 w 521970"/>
                <a:gd name="connsiteY5" fmla="*/ 862965 h 862965"/>
                <a:gd name="connsiteX6" fmla="*/ 350520 w 521970"/>
                <a:gd name="connsiteY6" fmla="*/ 330200 h 862965"/>
                <a:gd name="connsiteX7" fmla="*/ 485775 w 521970"/>
                <a:gd name="connsiteY7" fmla="*/ 100965 h 862965"/>
                <a:gd name="connsiteX8" fmla="*/ 504825 w 521970"/>
                <a:gd name="connsiteY8" fmla="*/ 48895 h 862965"/>
                <a:gd name="connsiteX9" fmla="*/ 521970 w 521970"/>
                <a:gd name="connsiteY9" fmla="*/ 0 h 862965"/>
                <a:gd name="connsiteX0" fmla="*/ 539750 w 539750"/>
                <a:gd name="connsiteY0" fmla="*/ 0 h 926465"/>
                <a:gd name="connsiteX1" fmla="*/ 520065 w 539750"/>
                <a:gd name="connsiteY1" fmla="*/ 115570 h 926465"/>
                <a:gd name="connsiteX2" fmla="*/ 492125 w 539750"/>
                <a:gd name="connsiteY2" fmla="*/ 208915 h 926465"/>
                <a:gd name="connsiteX3" fmla="*/ 428625 w 539750"/>
                <a:gd name="connsiteY3" fmla="*/ 315595 h 926465"/>
                <a:gd name="connsiteX4" fmla="*/ 349885 w 539750"/>
                <a:gd name="connsiteY4" fmla="*/ 437515 h 926465"/>
                <a:gd name="connsiteX5" fmla="*/ 0 w 539750"/>
                <a:gd name="connsiteY5" fmla="*/ 926465 h 926465"/>
                <a:gd name="connsiteX6" fmla="*/ 350520 w 539750"/>
                <a:gd name="connsiteY6" fmla="*/ 393700 h 926465"/>
                <a:gd name="connsiteX7" fmla="*/ 485775 w 539750"/>
                <a:gd name="connsiteY7" fmla="*/ 164465 h 926465"/>
                <a:gd name="connsiteX8" fmla="*/ 504825 w 539750"/>
                <a:gd name="connsiteY8" fmla="*/ 112395 h 926465"/>
                <a:gd name="connsiteX9" fmla="*/ 539750 w 539750"/>
                <a:gd name="connsiteY9" fmla="*/ 0 h 926465"/>
                <a:gd name="connsiteX0" fmla="*/ 539750 w 539750"/>
                <a:gd name="connsiteY0" fmla="*/ 0 h 926465"/>
                <a:gd name="connsiteX1" fmla="*/ 535305 w 539750"/>
                <a:gd name="connsiteY1" fmla="*/ 82550 h 926465"/>
                <a:gd name="connsiteX2" fmla="*/ 492125 w 539750"/>
                <a:gd name="connsiteY2" fmla="*/ 208915 h 926465"/>
                <a:gd name="connsiteX3" fmla="*/ 428625 w 539750"/>
                <a:gd name="connsiteY3" fmla="*/ 315595 h 926465"/>
                <a:gd name="connsiteX4" fmla="*/ 349885 w 539750"/>
                <a:gd name="connsiteY4" fmla="*/ 437515 h 926465"/>
                <a:gd name="connsiteX5" fmla="*/ 0 w 539750"/>
                <a:gd name="connsiteY5" fmla="*/ 926465 h 926465"/>
                <a:gd name="connsiteX6" fmla="*/ 350520 w 539750"/>
                <a:gd name="connsiteY6" fmla="*/ 393700 h 926465"/>
                <a:gd name="connsiteX7" fmla="*/ 485775 w 539750"/>
                <a:gd name="connsiteY7" fmla="*/ 164465 h 926465"/>
                <a:gd name="connsiteX8" fmla="*/ 504825 w 539750"/>
                <a:gd name="connsiteY8" fmla="*/ 112395 h 926465"/>
                <a:gd name="connsiteX9" fmla="*/ 539750 w 539750"/>
                <a:gd name="connsiteY9" fmla="*/ 0 h 926465"/>
                <a:gd name="connsiteX0" fmla="*/ 539750 w 539750"/>
                <a:gd name="connsiteY0" fmla="*/ 0 h 950266"/>
                <a:gd name="connsiteX1" fmla="*/ 535305 w 539750"/>
                <a:gd name="connsiteY1" fmla="*/ 106351 h 950266"/>
                <a:gd name="connsiteX2" fmla="*/ 492125 w 539750"/>
                <a:gd name="connsiteY2" fmla="*/ 232716 h 950266"/>
                <a:gd name="connsiteX3" fmla="*/ 428625 w 539750"/>
                <a:gd name="connsiteY3" fmla="*/ 339396 h 950266"/>
                <a:gd name="connsiteX4" fmla="*/ 349885 w 539750"/>
                <a:gd name="connsiteY4" fmla="*/ 461316 h 950266"/>
                <a:gd name="connsiteX5" fmla="*/ 0 w 539750"/>
                <a:gd name="connsiteY5" fmla="*/ 950266 h 950266"/>
                <a:gd name="connsiteX6" fmla="*/ 350520 w 539750"/>
                <a:gd name="connsiteY6" fmla="*/ 417501 h 950266"/>
                <a:gd name="connsiteX7" fmla="*/ 485775 w 539750"/>
                <a:gd name="connsiteY7" fmla="*/ 188266 h 950266"/>
                <a:gd name="connsiteX8" fmla="*/ 504825 w 539750"/>
                <a:gd name="connsiteY8" fmla="*/ 136196 h 950266"/>
                <a:gd name="connsiteX9" fmla="*/ 539750 w 539750"/>
                <a:gd name="connsiteY9" fmla="*/ 0 h 950266"/>
                <a:gd name="connsiteX0" fmla="*/ 682553 w 682553"/>
                <a:gd name="connsiteY0" fmla="*/ 0 h 1188271"/>
                <a:gd name="connsiteX1" fmla="*/ 678108 w 682553"/>
                <a:gd name="connsiteY1" fmla="*/ 106351 h 1188271"/>
                <a:gd name="connsiteX2" fmla="*/ 634928 w 682553"/>
                <a:gd name="connsiteY2" fmla="*/ 232716 h 1188271"/>
                <a:gd name="connsiteX3" fmla="*/ 571428 w 682553"/>
                <a:gd name="connsiteY3" fmla="*/ 339396 h 1188271"/>
                <a:gd name="connsiteX4" fmla="*/ 492688 w 682553"/>
                <a:gd name="connsiteY4" fmla="*/ 461316 h 1188271"/>
                <a:gd name="connsiteX5" fmla="*/ 0 w 682553"/>
                <a:gd name="connsiteY5" fmla="*/ 1188271 h 1188271"/>
                <a:gd name="connsiteX6" fmla="*/ 493323 w 682553"/>
                <a:gd name="connsiteY6" fmla="*/ 417501 h 1188271"/>
                <a:gd name="connsiteX7" fmla="*/ 628578 w 682553"/>
                <a:gd name="connsiteY7" fmla="*/ 188266 h 1188271"/>
                <a:gd name="connsiteX8" fmla="*/ 647628 w 682553"/>
                <a:gd name="connsiteY8" fmla="*/ 136196 h 1188271"/>
                <a:gd name="connsiteX9" fmla="*/ 682553 w 682553"/>
                <a:gd name="connsiteY9" fmla="*/ 0 h 1188271"/>
                <a:gd name="connsiteX0" fmla="*/ 682553 w 682553"/>
                <a:gd name="connsiteY0" fmla="*/ 0 h 1188271"/>
                <a:gd name="connsiteX1" fmla="*/ 682075 w 682553"/>
                <a:gd name="connsiteY1" fmla="*/ 130151 h 1188271"/>
                <a:gd name="connsiteX2" fmla="*/ 634928 w 682553"/>
                <a:gd name="connsiteY2" fmla="*/ 232716 h 1188271"/>
                <a:gd name="connsiteX3" fmla="*/ 571428 w 682553"/>
                <a:gd name="connsiteY3" fmla="*/ 339396 h 1188271"/>
                <a:gd name="connsiteX4" fmla="*/ 492688 w 682553"/>
                <a:gd name="connsiteY4" fmla="*/ 461316 h 1188271"/>
                <a:gd name="connsiteX5" fmla="*/ 0 w 682553"/>
                <a:gd name="connsiteY5" fmla="*/ 1188271 h 1188271"/>
                <a:gd name="connsiteX6" fmla="*/ 493323 w 682553"/>
                <a:gd name="connsiteY6" fmla="*/ 417501 h 1188271"/>
                <a:gd name="connsiteX7" fmla="*/ 628578 w 682553"/>
                <a:gd name="connsiteY7" fmla="*/ 188266 h 1188271"/>
                <a:gd name="connsiteX8" fmla="*/ 647628 w 682553"/>
                <a:gd name="connsiteY8" fmla="*/ 136196 h 1188271"/>
                <a:gd name="connsiteX9" fmla="*/ 682553 w 682553"/>
                <a:gd name="connsiteY9" fmla="*/ 0 h 1188271"/>
                <a:gd name="connsiteX0" fmla="*/ 682553 w 682553"/>
                <a:gd name="connsiteY0" fmla="*/ 0 h 1188271"/>
                <a:gd name="connsiteX1" fmla="*/ 682075 w 682553"/>
                <a:gd name="connsiteY1" fmla="*/ 130151 h 1188271"/>
                <a:gd name="connsiteX2" fmla="*/ 632284 w 682553"/>
                <a:gd name="connsiteY2" fmla="*/ 252550 h 1188271"/>
                <a:gd name="connsiteX3" fmla="*/ 571428 w 682553"/>
                <a:gd name="connsiteY3" fmla="*/ 339396 h 1188271"/>
                <a:gd name="connsiteX4" fmla="*/ 492688 w 682553"/>
                <a:gd name="connsiteY4" fmla="*/ 461316 h 1188271"/>
                <a:gd name="connsiteX5" fmla="*/ 0 w 682553"/>
                <a:gd name="connsiteY5" fmla="*/ 1188271 h 1188271"/>
                <a:gd name="connsiteX6" fmla="*/ 493323 w 682553"/>
                <a:gd name="connsiteY6" fmla="*/ 417501 h 1188271"/>
                <a:gd name="connsiteX7" fmla="*/ 628578 w 682553"/>
                <a:gd name="connsiteY7" fmla="*/ 188266 h 1188271"/>
                <a:gd name="connsiteX8" fmla="*/ 647628 w 682553"/>
                <a:gd name="connsiteY8" fmla="*/ 136196 h 1188271"/>
                <a:gd name="connsiteX9" fmla="*/ 682553 w 682553"/>
                <a:gd name="connsiteY9" fmla="*/ 0 h 1188271"/>
                <a:gd name="connsiteX0" fmla="*/ 682553 w 682553"/>
                <a:gd name="connsiteY0" fmla="*/ 0 h 1188271"/>
                <a:gd name="connsiteX1" fmla="*/ 682075 w 682553"/>
                <a:gd name="connsiteY1" fmla="*/ 130151 h 1188271"/>
                <a:gd name="connsiteX2" fmla="*/ 632284 w 682553"/>
                <a:gd name="connsiteY2" fmla="*/ 252550 h 1188271"/>
                <a:gd name="connsiteX3" fmla="*/ 571428 w 682553"/>
                <a:gd name="connsiteY3" fmla="*/ 352618 h 1188271"/>
                <a:gd name="connsiteX4" fmla="*/ 492688 w 682553"/>
                <a:gd name="connsiteY4" fmla="*/ 461316 h 1188271"/>
                <a:gd name="connsiteX5" fmla="*/ 0 w 682553"/>
                <a:gd name="connsiteY5" fmla="*/ 1188271 h 1188271"/>
                <a:gd name="connsiteX6" fmla="*/ 493323 w 682553"/>
                <a:gd name="connsiteY6" fmla="*/ 417501 h 1188271"/>
                <a:gd name="connsiteX7" fmla="*/ 628578 w 682553"/>
                <a:gd name="connsiteY7" fmla="*/ 188266 h 1188271"/>
                <a:gd name="connsiteX8" fmla="*/ 647628 w 682553"/>
                <a:gd name="connsiteY8" fmla="*/ 136196 h 1188271"/>
                <a:gd name="connsiteX9" fmla="*/ 682553 w 682553"/>
                <a:gd name="connsiteY9" fmla="*/ 0 h 1188271"/>
                <a:gd name="connsiteX0" fmla="*/ 682553 w 682553"/>
                <a:gd name="connsiteY0" fmla="*/ 0 h 1188271"/>
                <a:gd name="connsiteX1" fmla="*/ 682075 w 682553"/>
                <a:gd name="connsiteY1" fmla="*/ 130151 h 1188271"/>
                <a:gd name="connsiteX2" fmla="*/ 632284 w 682553"/>
                <a:gd name="connsiteY2" fmla="*/ 252550 h 1188271"/>
                <a:gd name="connsiteX3" fmla="*/ 571428 w 682553"/>
                <a:gd name="connsiteY3" fmla="*/ 352618 h 1188271"/>
                <a:gd name="connsiteX4" fmla="*/ 491366 w 682553"/>
                <a:gd name="connsiteY4" fmla="*/ 475861 h 1188271"/>
                <a:gd name="connsiteX5" fmla="*/ 0 w 682553"/>
                <a:gd name="connsiteY5" fmla="*/ 1188271 h 1188271"/>
                <a:gd name="connsiteX6" fmla="*/ 493323 w 682553"/>
                <a:gd name="connsiteY6" fmla="*/ 417501 h 1188271"/>
                <a:gd name="connsiteX7" fmla="*/ 628578 w 682553"/>
                <a:gd name="connsiteY7" fmla="*/ 188266 h 1188271"/>
                <a:gd name="connsiteX8" fmla="*/ 647628 w 682553"/>
                <a:gd name="connsiteY8" fmla="*/ 136196 h 1188271"/>
                <a:gd name="connsiteX9" fmla="*/ 682553 w 682553"/>
                <a:gd name="connsiteY9" fmla="*/ 0 h 1188271"/>
                <a:gd name="connsiteX0" fmla="*/ 742054 w 742054"/>
                <a:gd name="connsiteY0" fmla="*/ 0 h 1276862"/>
                <a:gd name="connsiteX1" fmla="*/ 741576 w 742054"/>
                <a:gd name="connsiteY1" fmla="*/ 130151 h 1276862"/>
                <a:gd name="connsiteX2" fmla="*/ 691785 w 742054"/>
                <a:gd name="connsiteY2" fmla="*/ 252550 h 1276862"/>
                <a:gd name="connsiteX3" fmla="*/ 630929 w 742054"/>
                <a:gd name="connsiteY3" fmla="*/ 352618 h 1276862"/>
                <a:gd name="connsiteX4" fmla="*/ 550867 w 742054"/>
                <a:gd name="connsiteY4" fmla="*/ 475861 h 1276862"/>
                <a:gd name="connsiteX5" fmla="*/ 0 w 742054"/>
                <a:gd name="connsiteY5" fmla="*/ 1276862 h 1276862"/>
                <a:gd name="connsiteX6" fmla="*/ 552824 w 742054"/>
                <a:gd name="connsiteY6" fmla="*/ 417501 h 1276862"/>
                <a:gd name="connsiteX7" fmla="*/ 688079 w 742054"/>
                <a:gd name="connsiteY7" fmla="*/ 188266 h 1276862"/>
                <a:gd name="connsiteX8" fmla="*/ 707129 w 742054"/>
                <a:gd name="connsiteY8" fmla="*/ 136196 h 1276862"/>
                <a:gd name="connsiteX9" fmla="*/ 742054 w 742054"/>
                <a:gd name="connsiteY9" fmla="*/ 0 h 1276862"/>
                <a:gd name="connsiteX0" fmla="*/ 742054 w 742054"/>
                <a:gd name="connsiteY0" fmla="*/ 0 h 1283473"/>
                <a:gd name="connsiteX1" fmla="*/ 741576 w 742054"/>
                <a:gd name="connsiteY1" fmla="*/ 130151 h 1283473"/>
                <a:gd name="connsiteX2" fmla="*/ 691785 w 742054"/>
                <a:gd name="connsiteY2" fmla="*/ 252550 h 1283473"/>
                <a:gd name="connsiteX3" fmla="*/ 630929 w 742054"/>
                <a:gd name="connsiteY3" fmla="*/ 352618 h 1283473"/>
                <a:gd name="connsiteX4" fmla="*/ 550867 w 742054"/>
                <a:gd name="connsiteY4" fmla="*/ 475861 h 1283473"/>
                <a:gd name="connsiteX5" fmla="*/ 0 w 742054"/>
                <a:gd name="connsiteY5" fmla="*/ 1283473 h 1283473"/>
                <a:gd name="connsiteX6" fmla="*/ 552824 w 742054"/>
                <a:gd name="connsiteY6" fmla="*/ 417501 h 1283473"/>
                <a:gd name="connsiteX7" fmla="*/ 688079 w 742054"/>
                <a:gd name="connsiteY7" fmla="*/ 188266 h 1283473"/>
                <a:gd name="connsiteX8" fmla="*/ 707129 w 742054"/>
                <a:gd name="connsiteY8" fmla="*/ 136196 h 1283473"/>
                <a:gd name="connsiteX9" fmla="*/ 742054 w 742054"/>
                <a:gd name="connsiteY9" fmla="*/ 0 h 1283473"/>
                <a:gd name="connsiteX0" fmla="*/ 742054 w 742054"/>
                <a:gd name="connsiteY0" fmla="*/ 0 h 1283473"/>
                <a:gd name="connsiteX1" fmla="*/ 741576 w 742054"/>
                <a:gd name="connsiteY1" fmla="*/ 130151 h 1283473"/>
                <a:gd name="connsiteX2" fmla="*/ 691785 w 742054"/>
                <a:gd name="connsiteY2" fmla="*/ 252550 h 1283473"/>
                <a:gd name="connsiteX3" fmla="*/ 630929 w 742054"/>
                <a:gd name="connsiteY3" fmla="*/ 352618 h 1283473"/>
                <a:gd name="connsiteX4" fmla="*/ 550867 w 742054"/>
                <a:gd name="connsiteY4" fmla="*/ 475861 h 1283473"/>
                <a:gd name="connsiteX5" fmla="*/ 0 w 742054"/>
                <a:gd name="connsiteY5" fmla="*/ 1283473 h 1283473"/>
                <a:gd name="connsiteX6" fmla="*/ 279483 w 742054"/>
                <a:gd name="connsiteY6" fmla="*/ 847246 h 1283473"/>
                <a:gd name="connsiteX7" fmla="*/ 552824 w 742054"/>
                <a:gd name="connsiteY7" fmla="*/ 417501 h 1283473"/>
                <a:gd name="connsiteX8" fmla="*/ 688079 w 742054"/>
                <a:gd name="connsiteY8" fmla="*/ 188266 h 1283473"/>
                <a:gd name="connsiteX9" fmla="*/ 707129 w 742054"/>
                <a:gd name="connsiteY9" fmla="*/ 136196 h 1283473"/>
                <a:gd name="connsiteX10" fmla="*/ 742054 w 742054"/>
                <a:gd name="connsiteY10" fmla="*/ 0 h 1283473"/>
                <a:gd name="connsiteX0" fmla="*/ 742054 w 742054"/>
                <a:gd name="connsiteY0" fmla="*/ 0 h 1283473"/>
                <a:gd name="connsiteX1" fmla="*/ 741576 w 742054"/>
                <a:gd name="connsiteY1" fmla="*/ 130151 h 1283473"/>
                <a:gd name="connsiteX2" fmla="*/ 691785 w 742054"/>
                <a:gd name="connsiteY2" fmla="*/ 252550 h 1283473"/>
                <a:gd name="connsiteX3" fmla="*/ 630929 w 742054"/>
                <a:gd name="connsiteY3" fmla="*/ 352618 h 1283473"/>
                <a:gd name="connsiteX4" fmla="*/ 550867 w 742054"/>
                <a:gd name="connsiteY4" fmla="*/ 475861 h 1283473"/>
                <a:gd name="connsiteX5" fmla="*/ 0 w 742054"/>
                <a:gd name="connsiteY5" fmla="*/ 1283473 h 1283473"/>
                <a:gd name="connsiteX6" fmla="*/ 279483 w 742054"/>
                <a:gd name="connsiteY6" fmla="*/ 841957 h 1283473"/>
                <a:gd name="connsiteX7" fmla="*/ 552824 w 742054"/>
                <a:gd name="connsiteY7" fmla="*/ 417501 h 1283473"/>
                <a:gd name="connsiteX8" fmla="*/ 688079 w 742054"/>
                <a:gd name="connsiteY8" fmla="*/ 188266 h 1283473"/>
                <a:gd name="connsiteX9" fmla="*/ 707129 w 742054"/>
                <a:gd name="connsiteY9" fmla="*/ 136196 h 1283473"/>
                <a:gd name="connsiteX10" fmla="*/ 742054 w 742054"/>
                <a:gd name="connsiteY10" fmla="*/ 0 h 1283473"/>
                <a:gd name="connsiteX0" fmla="*/ 742054 w 742054"/>
                <a:gd name="connsiteY0" fmla="*/ 0 h 1283473"/>
                <a:gd name="connsiteX1" fmla="*/ 741576 w 742054"/>
                <a:gd name="connsiteY1" fmla="*/ 130151 h 1283473"/>
                <a:gd name="connsiteX2" fmla="*/ 691785 w 742054"/>
                <a:gd name="connsiteY2" fmla="*/ 252550 h 1283473"/>
                <a:gd name="connsiteX3" fmla="*/ 630929 w 742054"/>
                <a:gd name="connsiteY3" fmla="*/ 352618 h 1283473"/>
                <a:gd name="connsiteX4" fmla="*/ 550867 w 742054"/>
                <a:gd name="connsiteY4" fmla="*/ 483795 h 1283473"/>
                <a:gd name="connsiteX5" fmla="*/ 0 w 742054"/>
                <a:gd name="connsiteY5" fmla="*/ 1283473 h 1283473"/>
                <a:gd name="connsiteX6" fmla="*/ 279483 w 742054"/>
                <a:gd name="connsiteY6" fmla="*/ 841957 h 1283473"/>
                <a:gd name="connsiteX7" fmla="*/ 552824 w 742054"/>
                <a:gd name="connsiteY7" fmla="*/ 417501 h 1283473"/>
                <a:gd name="connsiteX8" fmla="*/ 688079 w 742054"/>
                <a:gd name="connsiteY8" fmla="*/ 188266 h 1283473"/>
                <a:gd name="connsiteX9" fmla="*/ 707129 w 742054"/>
                <a:gd name="connsiteY9" fmla="*/ 136196 h 1283473"/>
                <a:gd name="connsiteX10" fmla="*/ 742054 w 742054"/>
                <a:gd name="connsiteY10" fmla="*/ 0 h 1283473"/>
                <a:gd name="connsiteX0" fmla="*/ 742054 w 742054"/>
                <a:gd name="connsiteY0" fmla="*/ 0 h 1283473"/>
                <a:gd name="connsiteX1" fmla="*/ 741576 w 742054"/>
                <a:gd name="connsiteY1" fmla="*/ 130151 h 1283473"/>
                <a:gd name="connsiteX2" fmla="*/ 691785 w 742054"/>
                <a:gd name="connsiteY2" fmla="*/ 252550 h 1283473"/>
                <a:gd name="connsiteX3" fmla="*/ 634896 w 742054"/>
                <a:gd name="connsiteY3" fmla="*/ 361873 h 1283473"/>
                <a:gd name="connsiteX4" fmla="*/ 550867 w 742054"/>
                <a:gd name="connsiteY4" fmla="*/ 483795 h 1283473"/>
                <a:gd name="connsiteX5" fmla="*/ 0 w 742054"/>
                <a:gd name="connsiteY5" fmla="*/ 1283473 h 1283473"/>
                <a:gd name="connsiteX6" fmla="*/ 279483 w 742054"/>
                <a:gd name="connsiteY6" fmla="*/ 841957 h 1283473"/>
                <a:gd name="connsiteX7" fmla="*/ 552824 w 742054"/>
                <a:gd name="connsiteY7" fmla="*/ 417501 h 1283473"/>
                <a:gd name="connsiteX8" fmla="*/ 688079 w 742054"/>
                <a:gd name="connsiteY8" fmla="*/ 188266 h 1283473"/>
                <a:gd name="connsiteX9" fmla="*/ 707129 w 742054"/>
                <a:gd name="connsiteY9" fmla="*/ 136196 h 1283473"/>
                <a:gd name="connsiteX10" fmla="*/ 742054 w 742054"/>
                <a:gd name="connsiteY10" fmla="*/ 0 h 1283473"/>
                <a:gd name="connsiteX0" fmla="*/ 742054 w 742054"/>
                <a:gd name="connsiteY0" fmla="*/ 0 h 1283473"/>
                <a:gd name="connsiteX1" fmla="*/ 741576 w 742054"/>
                <a:gd name="connsiteY1" fmla="*/ 130151 h 1283473"/>
                <a:gd name="connsiteX2" fmla="*/ 691785 w 742054"/>
                <a:gd name="connsiteY2" fmla="*/ 252550 h 1283473"/>
                <a:gd name="connsiteX3" fmla="*/ 634896 w 742054"/>
                <a:gd name="connsiteY3" fmla="*/ 361873 h 1283473"/>
                <a:gd name="connsiteX4" fmla="*/ 550867 w 742054"/>
                <a:gd name="connsiteY4" fmla="*/ 491728 h 1283473"/>
                <a:gd name="connsiteX5" fmla="*/ 0 w 742054"/>
                <a:gd name="connsiteY5" fmla="*/ 1283473 h 1283473"/>
                <a:gd name="connsiteX6" fmla="*/ 279483 w 742054"/>
                <a:gd name="connsiteY6" fmla="*/ 841957 h 1283473"/>
                <a:gd name="connsiteX7" fmla="*/ 552824 w 742054"/>
                <a:gd name="connsiteY7" fmla="*/ 417501 h 1283473"/>
                <a:gd name="connsiteX8" fmla="*/ 688079 w 742054"/>
                <a:gd name="connsiteY8" fmla="*/ 188266 h 1283473"/>
                <a:gd name="connsiteX9" fmla="*/ 707129 w 742054"/>
                <a:gd name="connsiteY9" fmla="*/ 136196 h 1283473"/>
                <a:gd name="connsiteX10" fmla="*/ 742054 w 742054"/>
                <a:gd name="connsiteY10" fmla="*/ 0 h 1283473"/>
                <a:gd name="connsiteX0" fmla="*/ 742054 w 742054"/>
                <a:gd name="connsiteY0" fmla="*/ 0 h 1283473"/>
                <a:gd name="connsiteX1" fmla="*/ 738931 w 742054"/>
                <a:gd name="connsiteY1" fmla="*/ 143374 h 1283473"/>
                <a:gd name="connsiteX2" fmla="*/ 691785 w 742054"/>
                <a:gd name="connsiteY2" fmla="*/ 252550 h 1283473"/>
                <a:gd name="connsiteX3" fmla="*/ 634896 w 742054"/>
                <a:gd name="connsiteY3" fmla="*/ 361873 h 1283473"/>
                <a:gd name="connsiteX4" fmla="*/ 550867 w 742054"/>
                <a:gd name="connsiteY4" fmla="*/ 491728 h 1283473"/>
                <a:gd name="connsiteX5" fmla="*/ 0 w 742054"/>
                <a:gd name="connsiteY5" fmla="*/ 1283473 h 1283473"/>
                <a:gd name="connsiteX6" fmla="*/ 279483 w 742054"/>
                <a:gd name="connsiteY6" fmla="*/ 841957 h 1283473"/>
                <a:gd name="connsiteX7" fmla="*/ 552824 w 742054"/>
                <a:gd name="connsiteY7" fmla="*/ 417501 h 1283473"/>
                <a:gd name="connsiteX8" fmla="*/ 688079 w 742054"/>
                <a:gd name="connsiteY8" fmla="*/ 188266 h 1283473"/>
                <a:gd name="connsiteX9" fmla="*/ 707129 w 742054"/>
                <a:gd name="connsiteY9" fmla="*/ 136196 h 1283473"/>
                <a:gd name="connsiteX10" fmla="*/ 742054 w 742054"/>
                <a:gd name="connsiteY10" fmla="*/ 0 h 1283473"/>
                <a:gd name="connsiteX0" fmla="*/ 742054 w 742054"/>
                <a:gd name="connsiteY0" fmla="*/ 0 h 1283473"/>
                <a:gd name="connsiteX1" fmla="*/ 738931 w 742054"/>
                <a:gd name="connsiteY1" fmla="*/ 143374 h 1283473"/>
                <a:gd name="connsiteX2" fmla="*/ 690463 w 742054"/>
                <a:gd name="connsiteY2" fmla="*/ 272384 h 1283473"/>
                <a:gd name="connsiteX3" fmla="*/ 634896 w 742054"/>
                <a:gd name="connsiteY3" fmla="*/ 361873 h 1283473"/>
                <a:gd name="connsiteX4" fmla="*/ 550867 w 742054"/>
                <a:gd name="connsiteY4" fmla="*/ 491728 h 1283473"/>
                <a:gd name="connsiteX5" fmla="*/ 0 w 742054"/>
                <a:gd name="connsiteY5" fmla="*/ 1283473 h 1283473"/>
                <a:gd name="connsiteX6" fmla="*/ 279483 w 742054"/>
                <a:gd name="connsiteY6" fmla="*/ 841957 h 1283473"/>
                <a:gd name="connsiteX7" fmla="*/ 552824 w 742054"/>
                <a:gd name="connsiteY7" fmla="*/ 417501 h 1283473"/>
                <a:gd name="connsiteX8" fmla="*/ 688079 w 742054"/>
                <a:gd name="connsiteY8" fmla="*/ 188266 h 1283473"/>
                <a:gd name="connsiteX9" fmla="*/ 707129 w 742054"/>
                <a:gd name="connsiteY9" fmla="*/ 136196 h 1283473"/>
                <a:gd name="connsiteX10" fmla="*/ 742054 w 742054"/>
                <a:gd name="connsiteY10" fmla="*/ 0 h 128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2054" h="1283473">
                  <a:moveTo>
                    <a:pt x="742054" y="0"/>
                  </a:moveTo>
                  <a:cubicBezTo>
                    <a:pt x="741895" y="43384"/>
                    <a:pt x="739090" y="99990"/>
                    <a:pt x="738931" y="143374"/>
                  </a:cubicBezTo>
                  <a:lnTo>
                    <a:pt x="690463" y="272384"/>
                  </a:lnTo>
                  <a:lnTo>
                    <a:pt x="634896" y="361873"/>
                  </a:lnTo>
                  <a:lnTo>
                    <a:pt x="550867" y="491728"/>
                  </a:lnTo>
                  <a:lnTo>
                    <a:pt x="0" y="1283473"/>
                  </a:lnTo>
                  <a:lnTo>
                    <a:pt x="279483" y="841957"/>
                  </a:lnTo>
                  <a:lnTo>
                    <a:pt x="552824" y="417501"/>
                  </a:lnTo>
                  <a:lnTo>
                    <a:pt x="688079" y="188266"/>
                  </a:lnTo>
                  <a:lnTo>
                    <a:pt x="707129" y="136196"/>
                  </a:lnTo>
                  <a:lnTo>
                    <a:pt x="742054" y="0"/>
                  </a:lnTo>
                  <a:close/>
                </a:path>
              </a:pathLst>
            </a:custGeom>
            <a:solidFill>
              <a:schemeClr val="tx1">
                <a:lumMod val="75000"/>
                <a:lumOff val="25000"/>
                <a:alpha val="70000"/>
              </a:schemeClr>
            </a:solidFill>
            <a:ln w="3175">
              <a:solidFill>
                <a:schemeClr val="tx1">
                  <a:lumMod val="75000"/>
                  <a:lumOff val="2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95AE054D-F9D5-4036-88C1-36E2DD104B07}"/>
              </a:ext>
            </a:extLst>
          </p:cNvPr>
          <p:cNvSpPr txBox="1"/>
          <p:nvPr/>
        </p:nvSpPr>
        <p:spPr>
          <a:xfrm>
            <a:off x="4693054" y="5766416"/>
            <a:ext cx="2291718" cy="399079"/>
          </a:xfrm>
          <a:prstGeom prst="rect">
            <a:avLst/>
          </a:prstGeom>
          <a:noFill/>
          <a:effectLst/>
        </p:spPr>
        <p:txBody>
          <a:bodyPr wrap="square" rtlCol="0">
            <a:spAutoFit/>
          </a:bodyPr>
          <a:lstStyle/>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寝屋川警察署</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E3E48C92-7908-42BA-827A-A7D5E62228A5}"/>
              </a:ext>
            </a:extLst>
          </p:cNvPr>
          <p:cNvSpPr txBox="1"/>
          <p:nvPr/>
        </p:nvSpPr>
        <p:spPr>
          <a:xfrm rot="1087244">
            <a:off x="2350692" y="4084429"/>
            <a:ext cx="2291718" cy="399079"/>
          </a:xfrm>
          <a:prstGeom prst="rect">
            <a:avLst/>
          </a:prstGeom>
          <a:noFill/>
          <a:effectLst/>
        </p:spPr>
        <p:txBody>
          <a:bodyPr wrap="square" rtlCol="0">
            <a:spAutoFit/>
          </a:bodyPr>
          <a:lstStyle/>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一級河川寝屋川</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07" name="テキスト ボックス 106">
            <a:extLst>
              <a:ext uri="{FF2B5EF4-FFF2-40B4-BE49-F238E27FC236}">
                <a16:creationId xmlns:a16="http://schemas.microsoft.com/office/drawing/2014/main" id="{5CE01850-8AE2-4EE5-9E74-F45C2D3A82CF}"/>
              </a:ext>
            </a:extLst>
          </p:cNvPr>
          <p:cNvSpPr txBox="1"/>
          <p:nvPr/>
        </p:nvSpPr>
        <p:spPr>
          <a:xfrm rot="636902">
            <a:off x="4570761" y="1547107"/>
            <a:ext cx="2291718" cy="399079"/>
          </a:xfrm>
          <a:prstGeom prst="rect">
            <a:avLst/>
          </a:prstGeom>
          <a:noFill/>
          <a:effectLst/>
        </p:spPr>
        <p:txBody>
          <a:bodyPr wrap="square" rtlCol="0">
            <a:spAutoFit/>
          </a:bodyPr>
          <a:lstStyle/>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一級河川南前川</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08" name="テキスト ボックス 107">
            <a:extLst>
              <a:ext uri="{FF2B5EF4-FFF2-40B4-BE49-F238E27FC236}">
                <a16:creationId xmlns:a16="http://schemas.microsoft.com/office/drawing/2014/main" id="{A6285FAA-A6E0-4015-B9E3-57DC0DDF3B07}"/>
              </a:ext>
            </a:extLst>
          </p:cNvPr>
          <p:cNvSpPr txBox="1"/>
          <p:nvPr/>
        </p:nvSpPr>
        <p:spPr>
          <a:xfrm>
            <a:off x="1007521" y="2207815"/>
            <a:ext cx="1721122" cy="399079"/>
          </a:xfrm>
          <a:prstGeom prst="rect">
            <a:avLst/>
          </a:prstGeom>
          <a:noFill/>
          <a:effectLst/>
        </p:spPr>
        <p:txBody>
          <a:bodyPr wrap="square" rtlCol="0">
            <a:spAutoFit/>
          </a:bodyPr>
          <a:lstStyle/>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幸町公園</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09" name="テキスト ボックス 108">
            <a:extLst>
              <a:ext uri="{FF2B5EF4-FFF2-40B4-BE49-F238E27FC236}">
                <a16:creationId xmlns:a16="http://schemas.microsoft.com/office/drawing/2014/main" id="{8B42140F-D3FB-4BC6-BF9F-9BD0DBB28BFE}"/>
              </a:ext>
            </a:extLst>
          </p:cNvPr>
          <p:cNvSpPr txBox="1"/>
          <p:nvPr/>
        </p:nvSpPr>
        <p:spPr>
          <a:xfrm>
            <a:off x="4794350" y="2715790"/>
            <a:ext cx="2310356" cy="646331"/>
          </a:xfrm>
          <a:prstGeom prst="rect">
            <a:avLst/>
          </a:prstGeom>
          <a:noFill/>
          <a:effectLst/>
        </p:spPr>
        <p:txBody>
          <a:bodyPr wrap="square" rtlCol="0">
            <a:spAutoFit/>
          </a:bodyPr>
          <a:lstStyle/>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大阪公立大学</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工業高等専門学校</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（約</a:t>
            </a:r>
            <a:r>
              <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98,000</a:t>
            </a: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18" name="テキスト ボックス 117">
            <a:extLst>
              <a:ext uri="{FF2B5EF4-FFF2-40B4-BE49-F238E27FC236}">
                <a16:creationId xmlns:a16="http://schemas.microsoft.com/office/drawing/2014/main" id="{1BE8A8B0-C0ED-4562-934C-A56B49E6CAD1}"/>
              </a:ext>
            </a:extLst>
          </p:cNvPr>
          <p:cNvSpPr txBox="1"/>
          <p:nvPr/>
        </p:nvSpPr>
        <p:spPr>
          <a:xfrm>
            <a:off x="532977" y="1662008"/>
            <a:ext cx="1741791" cy="543326"/>
          </a:xfrm>
          <a:prstGeom prst="rect">
            <a:avLst/>
          </a:prstGeom>
          <a:noFill/>
          <a:effectLst/>
        </p:spPr>
        <p:txBody>
          <a:bodyPr wrap="square" rtlCol="0">
            <a:spAutoFit/>
          </a:bodyPr>
          <a:lstStyle/>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大阪府警</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寝屋川待機宿舎</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19" name="テキスト ボックス 118">
            <a:extLst>
              <a:ext uri="{FF2B5EF4-FFF2-40B4-BE49-F238E27FC236}">
                <a16:creationId xmlns:a16="http://schemas.microsoft.com/office/drawing/2014/main" id="{A17D07EF-AC6E-4403-99AE-DCD2FDBBD9E6}"/>
              </a:ext>
            </a:extLst>
          </p:cNvPr>
          <p:cNvSpPr txBox="1"/>
          <p:nvPr/>
        </p:nvSpPr>
        <p:spPr>
          <a:xfrm rot="20359318">
            <a:off x="2097799" y="1026567"/>
            <a:ext cx="1355026" cy="325996"/>
          </a:xfrm>
          <a:prstGeom prst="rect">
            <a:avLst/>
          </a:prstGeom>
          <a:noFill/>
          <a:effectLst/>
        </p:spPr>
        <p:txBody>
          <a:bodyPr wrap="square" rtlCol="0">
            <a:spAutoFit/>
          </a:bodyPr>
          <a:lstStyle/>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京阪本線　</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20" name="テキスト ボックス 119">
            <a:extLst>
              <a:ext uri="{FF2B5EF4-FFF2-40B4-BE49-F238E27FC236}">
                <a16:creationId xmlns:a16="http://schemas.microsoft.com/office/drawing/2014/main" id="{188A7BDB-B5E8-4849-994C-A69985257372}"/>
              </a:ext>
            </a:extLst>
          </p:cNvPr>
          <p:cNvSpPr txBox="1"/>
          <p:nvPr/>
        </p:nvSpPr>
        <p:spPr>
          <a:xfrm rot="20196086">
            <a:off x="-28157" y="1412523"/>
            <a:ext cx="1904085" cy="325996"/>
          </a:xfrm>
          <a:prstGeom prst="rect">
            <a:avLst/>
          </a:prstGeom>
          <a:noFill/>
          <a:effectLst/>
        </p:spPr>
        <p:txBody>
          <a:bodyPr wrap="square" rtlCol="0">
            <a:spAutoFit/>
          </a:bodyPr>
          <a:lstStyle/>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←至寝屋川市駅</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21" name="テキスト ボックス 120">
            <a:extLst>
              <a:ext uri="{FF2B5EF4-FFF2-40B4-BE49-F238E27FC236}">
                <a16:creationId xmlns:a16="http://schemas.microsoft.com/office/drawing/2014/main" id="{2D3619C7-4CDC-4379-B9ED-D1C8D9BEEF88}"/>
              </a:ext>
            </a:extLst>
          </p:cNvPr>
          <p:cNvSpPr txBox="1"/>
          <p:nvPr/>
        </p:nvSpPr>
        <p:spPr>
          <a:xfrm>
            <a:off x="7203688" y="4050669"/>
            <a:ext cx="2291718" cy="665131"/>
          </a:xfrm>
          <a:prstGeom prst="rect">
            <a:avLst/>
          </a:prstGeom>
          <a:noFill/>
          <a:effectLst/>
        </p:spPr>
        <p:txBody>
          <a:bodyPr wrap="square" rtlCol="0">
            <a:spAutoFit/>
          </a:bodyPr>
          <a:lstStyle/>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国道</a:t>
            </a:r>
            <a:r>
              <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170</a:t>
            </a: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号</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（大阪外環状線）</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sp>
        <p:nvSpPr>
          <p:cNvPr id="123" name="テキスト ボックス 122">
            <a:extLst>
              <a:ext uri="{FF2B5EF4-FFF2-40B4-BE49-F238E27FC236}">
                <a16:creationId xmlns:a16="http://schemas.microsoft.com/office/drawing/2014/main" id="{71045064-C8E6-4B8B-9775-7C553B250227}"/>
              </a:ext>
            </a:extLst>
          </p:cNvPr>
          <p:cNvSpPr txBox="1"/>
          <p:nvPr/>
        </p:nvSpPr>
        <p:spPr>
          <a:xfrm>
            <a:off x="2294360" y="2238497"/>
            <a:ext cx="1721122" cy="646382"/>
          </a:xfrm>
          <a:prstGeom prst="rect">
            <a:avLst/>
          </a:prstGeom>
          <a:noFill/>
          <a:effectLst/>
        </p:spPr>
        <p:txBody>
          <a:bodyPr wrap="square" rtlCol="0">
            <a:spAutoFit/>
          </a:bodyPr>
          <a:lstStyle/>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住宅街</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a:p>
            <a:pPr algn="ctr"/>
            <a:r>
              <a:rPr kumimoji="1" lang="ja-JP" altLang="en-US"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rPr>
              <a:t>（幸町）</a:t>
            </a:r>
            <a:endParaRPr kumimoji="1" lang="en-US" altLang="ja-JP" sz="1200" b="1" dirty="0">
              <a:solidFill>
                <a:schemeClr val="tx1">
                  <a:lumMod val="75000"/>
                  <a:lumOff val="25000"/>
                </a:schemeClr>
              </a:solidFill>
              <a:effectLst>
                <a:glow rad="101600">
                  <a:schemeClr val="bg1"/>
                </a:glow>
              </a:effectLst>
              <a:latin typeface="BIZ UDPゴシック" panose="020B0400000000000000" pitchFamily="50" charset="-128"/>
              <a:ea typeface="BIZ UDPゴシック" panose="020B0400000000000000" pitchFamily="50" charset="-128"/>
            </a:endParaRPr>
          </a:p>
        </p:txBody>
      </p:sp>
      <p:grpSp>
        <p:nvGrpSpPr>
          <p:cNvPr id="129" name="グループ化 128">
            <a:extLst>
              <a:ext uri="{FF2B5EF4-FFF2-40B4-BE49-F238E27FC236}">
                <a16:creationId xmlns:a16="http://schemas.microsoft.com/office/drawing/2014/main" id="{E61BD431-9D63-4048-81F2-6DB4814F2DA0}"/>
              </a:ext>
            </a:extLst>
          </p:cNvPr>
          <p:cNvGrpSpPr/>
          <p:nvPr/>
        </p:nvGrpSpPr>
        <p:grpSpPr>
          <a:xfrm>
            <a:off x="2065103" y="4544870"/>
            <a:ext cx="3237113" cy="796920"/>
            <a:chOff x="6729076" y="1232205"/>
            <a:chExt cx="3237113" cy="796920"/>
          </a:xfrm>
        </p:grpSpPr>
        <p:sp>
          <p:nvSpPr>
            <p:cNvPr id="130" name="正方形/長方形 129">
              <a:extLst>
                <a:ext uri="{FF2B5EF4-FFF2-40B4-BE49-F238E27FC236}">
                  <a16:creationId xmlns:a16="http://schemas.microsoft.com/office/drawing/2014/main" id="{5A098456-777B-479B-A08C-DB4AE1F90B61}"/>
                </a:ext>
              </a:extLst>
            </p:cNvPr>
            <p:cNvSpPr/>
            <p:nvPr/>
          </p:nvSpPr>
          <p:spPr>
            <a:xfrm>
              <a:off x="6729076" y="1390650"/>
              <a:ext cx="1490312" cy="63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二等辺三角形 130">
              <a:extLst>
                <a:ext uri="{FF2B5EF4-FFF2-40B4-BE49-F238E27FC236}">
                  <a16:creationId xmlns:a16="http://schemas.microsoft.com/office/drawing/2014/main" id="{F49AAB61-6A37-491C-A551-37EAE5648DD1}"/>
                </a:ext>
              </a:extLst>
            </p:cNvPr>
            <p:cNvSpPr/>
            <p:nvPr/>
          </p:nvSpPr>
          <p:spPr>
            <a:xfrm rot="3911194">
              <a:off x="8964156" y="365824"/>
              <a:ext cx="135651" cy="186841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E5F5C737-48CC-4A1A-9D59-EA4462066DA6}"/>
                </a:ext>
              </a:extLst>
            </p:cNvPr>
            <p:cNvSpPr txBox="1"/>
            <p:nvPr/>
          </p:nvSpPr>
          <p:spPr>
            <a:xfrm>
              <a:off x="6757529" y="1379972"/>
              <a:ext cx="1433406" cy="630942"/>
            </a:xfrm>
            <a:prstGeom prst="rect">
              <a:avLst/>
            </a:prstGeom>
            <a:noFill/>
          </p:spPr>
          <p:txBody>
            <a:bodyPr wrap="none" rtlCol="0">
              <a:spAutoFit/>
            </a:bodyPr>
            <a:lstStyle/>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広大な敷地面積</a:t>
              </a:r>
              <a:endParaRPr kumimoji="1" lang="en-US" altLang="ja-JP" sz="1200"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（約</a:t>
              </a:r>
              <a:r>
                <a:rPr kumimoji="1" lang="en-US" altLang="ja-JP" sz="1200" b="1" dirty="0">
                  <a:solidFill>
                    <a:srgbClr val="FF0000"/>
                  </a:solidFill>
                  <a:latin typeface="BIZ UDPゴシック" panose="020B0400000000000000" pitchFamily="50" charset="-128"/>
                  <a:ea typeface="BIZ UDPゴシック" panose="020B0400000000000000" pitchFamily="50" charset="-128"/>
                </a:rPr>
                <a:t>98,000</a:t>
              </a:r>
              <a:r>
                <a:rPr kumimoji="1" lang="ja-JP" altLang="en-US" sz="1200" b="1" dirty="0">
                  <a:solidFill>
                    <a:srgbClr val="FF0000"/>
                  </a:solidFill>
                  <a:latin typeface="BIZ UDPゴシック" panose="020B0400000000000000" pitchFamily="50" charset="-128"/>
                  <a:ea typeface="BIZ UDPゴシック" panose="020B0400000000000000" pitchFamily="50" charset="-128"/>
                </a:rPr>
                <a:t>㎡</a:t>
              </a:r>
              <a:r>
                <a:rPr kumimoji="1" lang="en-US" altLang="ja-JP" sz="1200" b="1" dirty="0">
                  <a:solidFill>
                    <a:srgbClr val="FF0000"/>
                  </a:solidFill>
                  <a:latin typeface="BIZ UDPゴシック" panose="020B0400000000000000" pitchFamily="50" charset="-128"/>
                  <a:ea typeface="BIZ UDPゴシック" panose="020B0400000000000000" pitchFamily="50" charset="-128"/>
                </a:rPr>
                <a:t>)</a:t>
              </a:r>
            </a:p>
            <a:p>
              <a:pPr algn="ctr"/>
              <a:r>
                <a:rPr kumimoji="1" lang="ja-JP" altLang="en-US" sz="1100" b="1" dirty="0">
                  <a:solidFill>
                    <a:srgbClr val="FF0000"/>
                  </a:solidFill>
                  <a:latin typeface="BIZ UDPゴシック" panose="020B0400000000000000" pitchFamily="50" charset="-128"/>
                  <a:ea typeface="BIZ UDPゴシック" panose="020B0400000000000000" pitchFamily="50" charset="-128"/>
                </a:rPr>
                <a:t>甲子園球場</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2.5</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個分</a:t>
              </a:r>
              <a:endParaRPr kumimoji="1" lang="en-US" altLang="ja-JP" sz="1100" b="1" dirty="0">
                <a:solidFill>
                  <a:srgbClr val="FF0000"/>
                </a:solidFill>
                <a:latin typeface="BIZ UDPゴシック" panose="020B0400000000000000" pitchFamily="50" charset="-128"/>
                <a:ea typeface="BIZ UDPゴシック" panose="020B0400000000000000" pitchFamily="50" charset="-128"/>
              </a:endParaRPr>
            </a:p>
          </p:txBody>
        </p:sp>
      </p:grpSp>
      <p:grpSp>
        <p:nvGrpSpPr>
          <p:cNvPr id="133" name="グループ化 132">
            <a:extLst>
              <a:ext uri="{FF2B5EF4-FFF2-40B4-BE49-F238E27FC236}">
                <a16:creationId xmlns:a16="http://schemas.microsoft.com/office/drawing/2014/main" id="{4EAD5281-4BBC-48DC-99BE-0F4BDA079922}"/>
              </a:ext>
            </a:extLst>
          </p:cNvPr>
          <p:cNvGrpSpPr/>
          <p:nvPr/>
        </p:nvGrpSpPr>
        <p:grpSpPr>
          <a:xfrm>
            <a:off x="3729749" y="5747832"/>
            <a:ext cx="1530570" cy="284287"/>
            <a:chOff x="6549683" y="1514692"/>
            <a:chExt cx="1530570" cy="284287"/>
          </a:xfrm>
        </p:grpSpPr>
        <p:sp>
          <p:nvSpPr>
            <p:cNvPr id="134" name="正方形/長方形 133">
              <a:extLst>
                <a:ext uri="{FF2B5EF4-FFF2-40B4-BE49-F238E27FC236}">
                  <a16:creationId xmlns:a16="http://schemas.microsoft.com/office/drawing/2014/main" id="{35BF8209-83E6-4FA8-B197-B432E1B7D535}"/>
                </a:ext>
              </a:extLst>
            </p:cNvPr>
            <p:cNvSpPr/>
            <p:nvPr/>
          </p:nvSpPr>
          <p:spPr>
            <a:xfrm>
              <a:off x="6549683" y="1521980"/>
              <a:ext cx="1160476"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二等辺三角形 134">
              <a:extLst>
                <a:ext uri="{FF2B5EF4-FFF2-40B4-BE49-F238E27FC236}">
                  <a16:creationId xmlns:a16="http://schemas.microsoft.com/office/drawing/2014/main" id="{8C705275-6C0B-4A2C-948D-87828C23D190}"/>
                </a:ext>
              </a:extLst>
            </p:cNvPr>
            <p:cNvSpPr/>
            <p:nvPr/>
          </p:nvSpPr>
          <p:spPr>
            <a:xfrm rot="5819348">
              <a:off x="7765739" y="1404201"/>
              <a:ext cx="113692" cy="5153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6" name="テキスト ボックス 135">
              <a:extLst>
                <a:ext uri="{FF2B5EF4-FFF2-40B4-BE49-F238E27FC236}">
                  <a16:creationId xmlns:a16="http://schemas.microsoft.com/office/drawing/2014/main" id="{FD8AAA5E-9260-49FE-A09D-9D1A6DE458BD}"/>
                </a:ext>
              </a:extLst>
            </p:cNvPr>
            <p:cNvSpPr txBox="1"/>
            <p:nvPr/>
          </p:nvSpPr>
          <p:spPr>
            <a:xfrm>
              <a:off x="6549683" y="1514692"/>
              <a:ext cx="1107996" cy="276999"/>
            </a:xfrm>
            <a:prstGeom prst="rect">
              <a:avLst/>
            </a:prstGeom>
            <a:noFill/>
          </p:spPr>
          <p:txBody>
            <a:bodyPr wrap="none" rtlCol="0">
              <a:spAutoFit/>
            </a:bodyPr>
            <a:lstStyle/>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警察署が近接</a:t>
              </a:r>
            </a:p>
          </p:txBody>
        </p:sp>
      </p:grpSp>
      <p:grpSp>
        <p:nvGrpSpPr>
          <p:cNvPr id="137" name="グループ化 136">
            <a:extLst>
              <a:ext uri="{FF2B5EF4-FFF2-40B4-BE49-F238E27FC236}">
                <a16:creationId xmlns:a16="http://schemas.microsoft.com/office/drawing/2014/main" id="{3472DA3F-58E6-4B85-AE7F-D3D96C07502E}"/>
              </a:ext>
            </a:extLst>
          </p:cNvPr>
          <p:cNvGrpSpPr/>
          <p:nvPr/>
        </p:nvGrpSpPr>
        <p:grpSpPr>
          <a:xfrm>
            <a:off x="6664969" y="1060816"/>
            <a:ext cx="1319919" cy="1186967"/>
            <a:chOff x="6720537" y="1440827"/>
            <a:chExt cx="1319919" cy="1186967"/>
          </a:xfrm>
        </p:grpSpPr>
        <p:sp>
          <p:nvSpPr>
            <p:cNvPr id="138" name="正方形/長方形 137">
              <a:extLst>
                <a:ext uri="{FF2B5EF4-FFF2-40B4-BE49-F238E27FC236}">
                  <a16:creationId xmlns:a16="http://schemas.microsoft.com/office/drawing/2014/main" id="{0DE67A79-190E-4106-B23D-6211661AE6B6}"/>
                </a:ext>
              </a:extLst>
            </p:cNvPr>
            <p:cNvSpPr/>
            <p:nvPr/>
          </p:nvSpPr>
          <p:spPr>
            <a:xfrm>
              <a:off x="6834199" y="1476218"/>
              <a:ext cx="1206257" cy="417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二等辺三角形 138">
              <a:extLst>
                <a:ext uri="{FF2B5EF4-FFF2-40B4-BE49-F238E27FC236}">
                  <a16:creationId xmlns:a16="http://schemas.microsoft.com/office/drawing/2014/main" id="{783F39AE-6931-4EF2-A845-5823C74AC87C}"/>
                </a:ext>
              </a:extLst>
            </p:cNvPr>
            <p:cNvSpPr/>
            <p:nvPr/>
          </p:nvSpPr>
          <p:spPr>
            <a:xfrm rot="13211907">
              <a:off x="6720537" y="1688812"/>
              <a:ext cx="157107" cy="9389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テキスト ボックス 139">
              <a:extLst>
                <a:ext uri="{FF2B5EF4-FFF2-40B4-BE49-F238E27FC236}">
                  <a16:creationId xmlns:a16="http://schemas.microsoft.com/office/drawing/2014/main" id="{A0E7A339-EFB7-40A8-B5D5-94AFEF1D0842}"/>
                </a:ext>
              </a:extLst>
            </p:cNvPr>
            <p:cNvSpPr txBox="1"/>
            <p:nvPr/>
          </p:nvSpPr>
          <p:spPr>
            <a:xfrm>
              <a:off x="6886535" y="1440827"/>
              <a:ext cx="1101584" cy="461665"/>
            </a:xfrm>
            <a:prstGeom prst="rect">
              <a:avLst/>
            </a:prstGeom>
            <a:noFill/>
          </p:spPr>
          <p:txBody>
            <a:bodyPr wrap="none" rtlCol="0">
              <a:spAutoFit/>
            </a:bodyPr>
            <a:lstStyle/>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国道と川に</a:t>
              </a:r>
              <a:endParaRPr kumimoji="1" lang="en-US" altLang="ja-JP" sz="1200"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200" b="1" dirty="0">
                  <a:solidFill>
                    <a:srgbClr val="FF0000"/>
                  </a:solidFill>
                  <a:latin typeface="BIZ UDPゴシック" panose="020B0400000000000000" pitchFamily="50" charset="-128"/>
                  <a:ea typeface="BIZ UDPゴシック" panose="020B0400000000000000" pitchFamily="50" charset="-128"/>
                </a:rPr>
                <a:t>囲まれた立地</a:t>
              </a:r>
              <a:endParaRPr kumimoji="1" lang="en-US" altLang="ja-JP" sz="1200" b="1" dirty="0">
                <a:solidFill>
                  <a:srgbClr val="FF0000"/>
                </a:solidFill>
                <a:latin typeface="BIZ UDPゴシック" panose="020B0400000000000000" pitchFamily="50" charset="-128"/>
                <a:ea typeface="BIZ UDPゴシック" panose="020B0400000000000000" pitchFamily="50" charset="-128"/>
              </a:endParaRPr>
            </a:p>
          </p:txBody>
        </p:sp>
      </p:grpSp>
      <p:cxnSp>
        <p:nvCxnSpPr>
          <p:cNvPr id="141" name="直線矢印コネクタ 140">
            <a:extLst>
              <a:ext uri="{FF2B5EF4-FFF2-40B4-BE49-F238E27FC236}">
                <a16:creationId xmlns:a16="http://schemas.microsoft.com/office/drawing/2014/main" id="{3303AA0B-1505-4DC4-A5B6-683D2332A7BA}"/>
              </a:ext>
            </a:extLst>
          </p:cNvPr>
          <p:cNvCxnSpPr>
            <a:cxnSpLocks/>
          </p:cNvCxnSpPr>
          <p:nvPr/>
        </p:nvCxnSpPr>
        <p:spPr>
          <a:xfrm rot="-120000">
            <a:off x="2871960" y="3828840"/>
            <a:ext cx="420896" cy="180065"/>
          </a:xfrm>
          <a:prstGeom prst="straightConnector1">
            <a:avLst/>
          </a:prstGeom>
          <a:ln w="63500">
            <a:solidFill>
              <a:srgbClr val="FFC000"/>
            </a:solidFill>
            <a:tailEnd type="triangle" w="med" len="med"/>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142" name="楕円 141">
            <a:extLst>
              <a:ext uri="{FF2B5EF4-FFF2-40B4-BE49-F238E27FC236}">
                <a16:creationId xmlns:a16="http://schemas.microsoft.com/office/drawing/2014/main" id="{68C1C929-BFA5-4D1C-8D94-19C6A37BFFD6}"/>
              </a:ext>
            </a:extLst>
          </p:cNvPr>
          <p:cNvSpPr>
            <a:spLocks noChangeAspect="1"/>
          </p:cNvSpPr>
          <p:nvPr/>
        </p:nvSpPr>
        <p:spPr>
          <a:xfrm>
            <a:off x="2868946" y="3543973"/>
            <a:ext cx="216000" cy="216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accent2"/>
                </a:solidFill>
                <a:latin typeface="BIZ UDPゴシック" panose="020B0400000000000000" pitchFamily="50" charset="-128"/>
                <a:ea typeface="BIZ UDPゴシック" panose="020B0400000000000000" pitchFamily="50" charset="-128"/>
              </a:rPr>
              <a:t>３</a:t>
            </a:r>
          </a:p>
        </p:txBody>
      </p:sp>
      <p:sp>
        <p:nvSpPr>
          <p:cNvPr id="144" name="楕円 143">
            <a:extLst>
              <a:ext uri="{FF2B5EF4-FFF2-40B4-BE49-F238E27FC236}">
                <a16:creationId xmlns:a16="http://schemas.microsoft.com/office/drawing/2014/main" id="{E92CC055-2450-4A5D-9CC0-314D204FA9B2}"/>
              </a:ext>
            </a:extLst>
          </p:cNvPr>
          <p:cNvSpPr>
            <a:spLocks/>
          </p:cNvSpPr>
          <p:nvPr/>
        </p:nvSpPr>
        <p:spPr>
          <a:xfrm>
            <a:off x="4418710" y="884834"/>
            <a:ext cx="216000" cy="216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accent2"/>
                </a:solidFill>
                <a:latin typeface="BIZ UDPゴシック" panose="020B0400000000000000" pitchFamily="50" charset="-128"/>
                <a:ea typeface="BIZ UDPゴシック" panose="020B0400000000000000" pitchFamily="50" charset="-128"/>
              </a:rPr>
              <a:t>１</a:t>
            </a:r>
            <a:endParaRPr kumimoji="1" lang="en-US" altLang="ja-JP" sz="1000" dirty="0">
              <a:solidFill>
                <a:schemeClr val="accent2"/>
              </a:solidFill>
              <a:latin typeface="BIZ UDPゴシック" panose="020B0400000000000000" pitchFamily="50" charset="-128"/>
              <a:ea typeface="BIZ UDPゴシック" panose="020B0400000000000000" pitchFamily="50" charset="-128"/>
            </a:endParaRPr>
          </a:p>
        </p:txBody>
      </p:sp>
      <p:sp>
        <p:nvSpPr>
          <p:cNvPr id="145" name="楕円 144">
            <a:extLst>
              <a:ext uri="{FF2B5EF4-FFF2-40B4-BE49-F238E27FC236}">
                <a16:creationId xmlns:a16="http://schemas.microsoft.com/office/drawing/2014/main" id="{A38546A5-9576-415C-825F-1181D466F4B0}"/>
              </a:ext>
            </a:extLst>
          </p:cNvPr>
          <p:cNvSpPr>
            <a:spLocks noChangeAspect="1"/>
          </p:cNvSpPr>
          <p:nvPr/>
        </p:nvSpPr>
        <p:spPr>
          <a:xfrm>
            <a:off x="4591220" y="2516662"/>
            <a:ext cx="216000" cy="2160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accent2"/>
                </a:solidFill>
                <a:latin typeface="BIZ UDPゴシック" panose="020B0400000000000000" pitchFamily="50" charset="-128"/>
                <a:ea typeface="BIZ UDPゴシック" panose="020B0400000000000000" pitchFamily="50" charset="-128"/>
              </a:rPr>
              <a:t>２</a:t>
            </a:r>
          </a:p>
        </p:txBody>
      </p:sp>
    </p:spTree>
    <p:extLst>
      <p:ext uri="{BB962C8B-B14F-4D97-AF65-F5344CB8AC3E}">
        <p14:creationId xmlns:p14="http://schemas.microsoft.com/office/powerpoint/2010/main" val="36185782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1276</Words>
  <Application>Microsoft Office PowerPoint</Application>
  <PresentationFormat>A4 210 x 297 mm</PresentationFormat>
  <Paragraphs>208</Paragraphs>
  <Slides>12</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12</vt:i4>
      </vt:variant>
    </vt:vector>
  </HeadingPairs>
  <TitlesOfParts>
    <vt:vector size="19" baseType="lpstr">
      <vt:lpstr>BIZ UDPゴシック</vt:lpstr>
      <vt:lpstr>BIZ UDゴシック</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2025-06-09T08:45:31Z</dcterms:created>
  <dcterms:modified xsi:type="dcterms:W3CDTF">2025-06-09T08:46:22Z</dcterms:modified>
</cp:coreProperties>
</file>