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6"/>
  </p:notesMasterIdLst>
  <p:sldIdLst>
    <p:sldId id="352" r:id="rId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40" autoAdjust="0"/>
    <p:restoredTop sz="94660"/>
  </p:normalViewPr>
  <p:slideViewPr>
    <p:cSldViewPr snapToGrid="0">
      <p:cViewPr varScale="1">
        <p:scale>
          <a:sx n="115" d="100"/>
          <a:sy n="115" d="100"/>
        </p:scale>
        <p:origin x="16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40B6ABC-A157-476D-A949-3630A53E96B3}"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88E8520-7F7B-46F7-B25F-45806CDE7090}" type="slidenum">
              <a:rPr kumimoji="1" lang="ja-JP" altLang="en-US" smtClean="0"/>
              <a:t>‹#›</a:t>
            </a:fld>
            <a:endParaRPr kumimoji="1" lang="ja-JP" altLang="en-US"/>
          </a:p>
        </p:txBody>
      </p:sp>
    </p:spTree>
    <p:extLst>
      <p:ext uri="{BB962C8B-B14F-4D97-AF65-F5344CB8AC3E}">
        <p14:creationId xmlns:p14="http://schemas.microsoft.com/office/powerpoint/2010/main" val="41807960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18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C8518F8-5242-45D5-803F-A0D0E872CD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D40B8D9-E2E1-45B6-9DF5-8B965E3A13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C0C7F07-38E2-4155-9AA6-E695EFB5B78D}"/>
              </a:ext>
            </a:extLst>
          </p:cNvPr>
          <p:cNvSpPr>
            <a:spLocks noGrp="1" noChangeArrowheads="1"/>
          </p:cNvSpPr>
          <p:nvPr>
            <p:ph type="sldNum" sz="quarter" idx="12"/>
          </p:nvPr>
        </p:nvSpPr>
        <p:spPr>
          <a:ln/>
        </p:spPr>
        <p:txBody>
          <a:bodyPr/>
          <a:lstStyle>
            <a:lvl1pPr>
              <a:defRPr/>
            </a:lvl1pPr>
          </a:lstStyle>
          <a:p>
            <a:pPr>
              <a:defRPr/>
            </a:pPr>
            <a:fld id="{205C2F94-854D-4664-ADEF-BFA18E5DB7D2}" type="slidenum">
              <a:rPr lang="en-US" altLang="ja-JP"/>
              <a:pPr>
                <a:defRPr/>
              </a:pPr>
              <a:t>‹#›</a:t>
            </a:fld>
            <a:endParaRPr lang="en-US" altLang="ja-JP"/>
          </a:p>
        </p:txBody>
      </p:sp>
    </p:spTree>
    <p:extLst>
      <p:ext uri="{BB962C8B-B14F-4D97-AF65-F5344CB8AC3E}">
        <p14:creationId xmlns:p14="http://schemas.microsoft.com/office/powerpoint/2010/main" val="11363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1D92E9D-8921-4B80-921B-9C7DE3F56E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865491A-DE34-419A-AC9D-61431D2AF5B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78C3FEB-2E76-4281-B076-1D82889E1220}"/>
              </a:ext>
            </a:extLst>
          </p:cNvPr>
          <p:cNvSpPr>
            <a:spLocks noGrp="1" noChangeArrowheads="1"/>
          </p:cNvSpPr>
          <p:nvPr>
            <p:ph type="sldNum" sz="quarter" idx="12"/>
          </p:nvPr>
        </p:nvSpPr>
        <p:spPr>
          <a:ln/>
        </p:spPr>
        <p:txBody>
          <a:bodyPr/>
          <a:lstStyle>
            <a:lvl1pPr>
              <a:defRPr/>
            </a:lvl1pPr>
          </a:lstStyle>
          <a:p>
            <a:pPr>
              <a:defRPr/>
            </a:pPr>
            <a:fld id="{3A7F2849-8C5C-4C9A-84C6-E5A94A8CF6E0}" type="slidenum">
              <a:rPr lang="en-US" altLang="ja-JP"/>
              <a:pPr>
                <a:defRPr/>
              </a:pPr>
              <a:t>‹#›</a:t>
            </a:fld>
            <a:endParaRPr lang="en-US" altLang="ja-JP"/>
          </a:p>
        </p:txBody>
      </p:sp>
    </p:spTree>
    <p:extLst>
      <p:ext uri="{BB962C8B-B14F-4D97-AF65-F5344CB8AC3E}">
        <p14:creationId xmlns:p14="http://schemas.microsoft.com/office/powerpoint/2010/main" val="282710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1" y="274640"/>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0EDDCBA-583D-489B-8378-923A5AB5F39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52BAC3F-88D5-45C5-8585-1EE40799B5D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FB4351A-06F1-42B6-95C5-2B95BD2C3653}"/>
              </a:ext>
            </a:extLst>
          </p:cNvPr>
          <p:cNvSpPr>
            <a:spLocks noGrp="1" noChangeArrowheads="1"/>
          </p:cNvSpPr>
          <p:nvPr>
            <p:ph type="sldNum" sz="quarter" idx="12"/>
          </p:nvPr>
        </p:nvSpPr>
        <p:spPr>
          <a:ln/>
        </p:spPr>
        <p:txBody>
          <a:bodyPr/>
          <a:lstStyle>
            <a:lvl1pPr>
              <a:defRPr/>
            </a:lvl1pPr>
          </a:lstStyle>
          <a:p>
            <a:pPr>
              <a:defRPr/>
            </a:pPr>
            <a:fld id="{14207058-AB3B-42A2-A38E-9EE66661CC7B}" type="slidenum">
              <a:rPr lang="en-US" altLang="ja-JP"/>
              <a:pPr>
                <a:defRPr/>
              </a:pPr>
              <a:t>‹#›</a:t>
            </a:fld>
            <a:endParaRPr lang="en-US" altLang="ja-JP"/>
          </a:p>
        </p:txBody>
      </p:sp>
    </p:spTree>
    <p:extLst>
      <p:ext uri="{BB962C8B-B14F-4D97-AF65-F5344CB8AC3E}">
        <p14:creationId xmlns:p14="http://schemas.microsoft.com/office/powerpoint/2010/main" val="62769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74638"/>
            <a:ext cx="89154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95300" y="1600200"/>
            <a:ext cx="43815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029201" y="1600200"/>
            <a:ext cx="43815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95300" y="3938590"/>
            <a:ext cx="43815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5029201" y="3938590"/>
            <a:ext cx="43815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3FBC08F-7F8E-4319-BD2F-125F8757004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A2979DDD-1D5D-4C5C-B62D-1E63004E536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BD4D7A8-6306-419D-8940-E92974426085}"/>
              </a:ext>
            </a:extLst>
          </p:cNvPr>
          <p:cNvSpPr>
            <a:spLocks noGrp="1" noChangeArrowheads="1"/>
          </p:cNvSpPr>
          <p:nvPr>
            <p:ph type="sldNum" sz="quarter" idx="12"/>
          </p:nvPr>
        </p:nvSpPr>
        <p:spPr>
          <a:ln/>
        </p:spPr>
        <p:txBody>
          <a:bodyPr/>
          <a:lstStyle>
            <a:lvl1pPr>
              <a:defRPr/>
            </a:lvl1pPr>
          </a:lstStyle>
          <a:p>
            <a:pPr>
              <a:defRPr/>
            </a:pPr>
            <a:fld id="{1F3819F2-FCE9-4AD4-B535-273C7D9D26BC}" type="slidenum">
              <a:rPr lang="en-US" altLang="ja-JP"/>
              <a:pPr>
                <a:defRPr/>
              </a:pPr>
              <a:t>‹#›</a:t>
            </a:fld>
            <a:endParaRPr lang="en-US" altLang="ja-JP"/>
          </a:p>
        </p:txBody>
      </p:sp>
    </p:spTree>
    <p:extLst>
      <p:ext uri="{BB962C8B-B14F-4D97-AF65-F5344CB8AC3E}">
        <p14:creationId xmlns:p14="http://schemas.microsoft.com/office/powerpoint/2010/main" val="65464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8710B6E-3DAB-4CFD-AFD2-1BA3D13320A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FBED5B4-F185-4618-B204-085ADE2A6BD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3B3C374-F669-4EA4-9874-B918DA689C8E}"/>
              </a:ext>
            </a:extLst>
          </p:cNvPr>
          <p:cNvSpPr>
            <a:spLocks noGrp="1" noChangeArrowheads="1"/>
          </p:cNvSpPr>
          <p:nvPr>
            <p:ph type="sldNum" sz="quarter" idx="12"/>
          </p:nvPr>
        </p:nvSpPr>
        <p:spPr>
          <a:ln/>
        </p:spPr>
        <p:txBody>
          <a:bodyPr/>
          <a:lstStyle>
            <a:lvl1pPr>
              <a:defRPr/>
            </a:lvl1pPr>
          </a:lstStyle>
          <a:p>
            <a:pPr>
              <a:defRPr/>
            </a:pPr>
            <a:fld id="{2F8A9492-6123-4FD8-9A4B-44F603204C2D}" type="slidenum">
              <a:rPr lang="en-US" altLang="ja-JP"/>
              <a:pPr>
                <a:defRPr/>
              </a:pPr>
              <a:t>‹#›</a:t>
            </a:fld>
            <a:endParaRPr lang="en-US" altLang="ja-JP"/>
          </a:p>
        </p:txBody>
      </p:sp>
    </p:spTree>
    <p:extLst>
      <p:ext uri="{BB962C8B-B14F-4D97-AF65-F5344CB8AC3E}">
        <p14:creationId xmlns:p14="http://schemas.microsoft.com/office/powerpoint/2010/main" val="76810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12" indent="0">
              <a:buNone/>
              <a:defRPr sz="1800"/>
            </a:lvl2pPr>
            <a:lvl3pPr marL="914423" indent="0">
              <a:buNone/>
              <a:defRPr sz="1600"/>
            </a:lvl3pPr>
            <a:lvl4pPr marL="1371634" indent="0">
              <a:buNone/>
              <a:defRPr sz="1400"/>
            </a:lvl4pPr>
            <a:lvl5pPr marL="1828846" indent="0">
              <a:buNone/>
              <a:defRPr sz="1400"/>
            </a:lvl5pPr>
            <a:lvl6pPr marL="2286057" indent="0">
              <a:buNone/>
              <a:defRPr sz="1400"/>
            </a:lvl6pPr>
            <a:lvl7pPr marL="2743269" indent="0">
              <a:buNone/>
              <a:defRPr sz="1400"/>
            </a:lvl7pPr>
            <a:lvl8pPr marL="3200480" indent="0">
              <a:buNone/>
              <a:defRPr sz="1400"/>
            </a:lvl8pPr>
            <a:lvl9pPr marL="3657691"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253B2162-3142-452E-8B36-65F4EB040AD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4635745-4F5F-45F4-8923-7353548EE04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0B13623-5954-4298-A8D5-41F36C9246C5}"/>
              </a:ext>
            </a:extLst>
          </p:cNvPr>
          <p:cNvSpPr>
            <a:spLocks noGrp="1" noChangeArrowheads="1"/>
          </p:cNvSpPr>
          <p:nvPr>
            <p:ph type="sldNum" sz="quarter" idx="12"/>
          </p:nvPr>
        </p:nvSpPr>
        <p:spPr>
          <a:ln/>
        </p:spPr>
        <p:txBody>
          <a:bodyPr/>
          <a:lstStyle>
            <a:lvl1pPr>
              <a:defRPr/>
            </a:lvl1pPr>
          </a:lstStyle>
          <a:p>
            <a:pPr>
              <a:defRPr/>
            </a:pPr>
            <a:fld id="{1B8D796D-4F67-49B1-BF12-36DE503E23AB}" type="slidenum">
              <a:rPr lang="en-US" altLang="ja-JP"/>
              <a:pPr>
                <a:defRPr/>
              </a:pPr>
              <a:t>‹#›</a:t>
            </a:fld>
            <a:endParaRPr lang="en-US" altLang="ja-JP"/>
          </a:p>
        </p:txBody>
      </p:sp>
    </p:spTree>
    <p:extLst>
      <p:ext uri="{BB962C8B-B14F-4D97-AF65-F5344CB8AC3E}">
        <p14:creationId xmlns:p14="http://schemas.microsoft.com/office/powerpoint/2010/main" val="26309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72159FC-C396-40F4-B93C-8DE42AB15E1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EDD189F-56A1-4C98-8E97-4E0951BBB1E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F2365D-2B7C-4F61-8ED3-F516DE081E10}"/>
              </a:ext>
            </a:extLst>
          </p:cNvPr>
          <p:cNvSpPr>
            <a:spLocks noGrp="1" noChangeArrowheads="1"/>
          </p:cNvSpPr>
          <p:nvPr>
            <p:ph type="sldNum" sz="quarter" idx="12"/>
          </p:nvPr>
        </p:nvSpPr>
        <p:spPr>
          <a:ln/>
        </p:spPr>
        <p:txBody>
          <a:bodyPr/>
          <a:lstStyle>
            <a:lvl1pPr>
              <a:defRPr/>
            </a:lvl1pPr>
          </a:lstStyle>
          <a:p>
            <a:pPr>
              <a:defRPr/>
            </a:pPr>
            <a:fld id="{CAAF63E8-6619-457A-80D2-E1846CEAA973}" type="slidenum">
              <a:rPr lang="en-US" altLang="ja-JP"/>
              <a:pPr>
                <a:defRPr/>
              </a:pPr>
              <a:t>‹#›</a:t>
            </a:fld>
            <a:endParaRPr lang="en-US" altLang="ja-JP"/>
          </a:p>
        </p:txBody>
      </p:sp>
    </p:spTree>
    <p:extLst>
      <p:ext uri="{BB962C8B-B14F-4D97-AF65-F5344CB8AC3E}">
        <p14:creationId xmlns:p14="http://schemas.microsoft.com/office/powerpoint/2010/main" val="164458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6"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36925503-19AD-4401-90F6-4C785EAE2C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40BC7783-9C59-48CC-ACF3-CDF98355A0F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BCC64CE-8165-4B8E-8EE2-0A2804A36D3F}"/>
              </a:ext>
            </a:extLst>
          </p:cNvPr>
          <p:cNvSpPr>
            <a:spLocks noGrp="1" noChangeArrowheads="1"/>
          </p:cNvSpPr>
          <p:nvPr>
            <p:ph type="sldNum" sz="quarter" idx="12"/>
          </p:nvPr>
        </p:nvSpPr>
        <p:spPr>
          <a:ln/>
        </p:spPr>
        <p:txBody>
          <a:bodyPr/>
          <a:lstStyle>
            <a:lvl1pPr>
              <a:defRPr/>
            </a:lvl1pPr>
          </a:lstStyle>
          <a:p>
            <a:pPr>
              <a:defRPr/>
            </a:pPr>
            <a:fld id="{95282B38-4526-48EB-B17F-41B68B494EAF}" type="slidenum">
              <a:rPr lang="en-US" altLang="ja-JP"/>
              <a:pPr>
                <a:defRPr/>
              </a:pPr>
              <a:t>‹#›</a:t>
            </a:fld>
            <a:endParaRPr lang="en-US" altLang="ja-JP"/>
          </a:p>
        </p:txBody>
      </p:sp>
    </p:spTree>
    <p:extLst>
      <p:ext uri="{BB962C8B-B14F-4D97-AF65-F5344CB8AC3E}">
        <p14:creationId xmlns:p14="http://schemas.microsoft.com/office/powerpoint/2010/main" val="97484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4FC4C636-DF81-4D24-AB8B-8355FBA96EB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DBC48335-9D5C-42C8-A408-B8A388B07C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1159BED-0FF7-4C0A-9EB0-428885D58354}"/>
              </a:ext>
            </a:extLst>
          </p:cNvPr>
          <p:cNvSpPr>
            <a:spLocks noGrp="1" noChangeArrowheads="1"/>
          </p:cNvSpPr>
          <p:nvPr>
            <p:ph type="sldNum" sz="quarter" idx="12"/>
          </p:nvPr>
        </p:nvSpPr>
        <p:spPr>
          <a:ln/>
        </p:spPr>
        <p:txBody>
          <a:bodyPr/>
          <a:lstStyle>
            <a:lvl1pPr>
              <a:defRPr/>
            </a:lvl1pPr>
          </a:lstStyle>
          <a:p>
            <a:pPr>
              <a:defRPr/>
            </a:pPr>
            <a:fld id="{5EE936B8-57AE-4E01-A4A2-D3EB8665A52A}" type="slidenum">
              <a:rPr lang="en-US" altLang="ja-JP"/>
              <a:pPr>
                <a:defRPr/>
              </a:pPr>
              <a:t>‹#›</a:t>
            </a:fld>
            <a:endParaRPr lang="en-US" altLang="ja-JP"/>
          </a:p>
        </p:txBody>
      </p:sp>
    </p:spTree>
    <p:extLst>
      <p:ext uri="{BB962C8B-B14F-4D97-AF65-F5344CB8AC3E}">
        <p14:creationId xmlns:p14="http://schemas.microsoft.com/office/powerpoint/2010/main" val="33683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F201FC-23F5-48B5-BE5C-4C1648F5E74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FE56295-5F3E-4B24-BC63-2F3F5F2ADB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53DDF7E-8F00-4572-88D4-52817DC9F249}"/>
              </a:ext>
            </a:extLst>
          </p:cNvPr>
          <p:cNvSpPr>
            <a:spLocks noGrp="1" noChangeArrowheads="1"/>
          </p:cNvSpPr>
          <p:nvPr>
            <p:ph type="sldNum" sz="quarter" idx="12"/>
          </p:nvPr>
        </p:nvSpPr>
        <p:spPr>
          <a:ln/>
        </p:spPr>
        <p:txBody>
          <a:bodyPr/>
          <a:lstStyle>
            <a:lvl1pPr>
              <a:defRPr/>
            </a:lvl1pPr>
          </a:lstStyle>
          <a:p>
            <a:pPr>
              <a:defRPr/>
            </a:pPr>
            <a:fld id="{BC8FB4C8-84F9-442A-A946-7AEB4C1C836E}" type="slidenum">
              <a:rPr lang="en-US" altLang="ja-JP"/>
              <a:pPr>
                <a:defRPr/>
              </a:pPr>
              <a:t>‹#›</a:t>
            </a:fld>
            <a:endParaRPr lang="en-US" altLang="ja-JP"/>
          </a:p>
        </p:txBody>
      </p:sp>
    </p:spTree>
    <p:extLst>
      <p:ext uri="{BB962C8B-B14F-4D97-AF65-F5344CB8AC3E}">
        <p14:creationId xmlns:p14="http://schemas.microsoft.com/office/powerpoint/2010/main" val="364198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1"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435102"/>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7FE2F0E-A1C4-44C7-BA4C-464C614F695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7DC00E7-C6F3-4917-8058-351A082F19E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F15DBB1-CEB3-4DB5-AA25-63E7BC56B248}"/>
              </a:ext>
            </a:extLst>
          </p:cNvPr>
          <p:cNvSpPr>
            <a:spLocks noGrp="1" noChangeArrowheads="1"/>
          </p:cNvSpPr>
          <p:nvPr>
            <p:ph type="sldNum" sz="quarter" idx="12"/>
          </p:nvPr>
        </p:nvSpPr>
        <p:spPr>
          <a:ln/>
        </p:spPr>
        <p:txBody>
          <a:bodyPr/>
          <a:lstStyle>
            <a:lvl1pPr>
              <a:defRPr/>
            </a:lvl1pPr>
          </a:lstStyle>
          <a:p>
            <a:pPr>
              <a:defRPr/>
            </a:pPr>
            <a:fld id="{AB5853C4-6BFA-4397-B8E6-496115B17B06}" type="slidenum">
              <a:rPr lang="en-US" altLang="ja-JP"/>
              <a:pPr>
                <a:defRPr/>
              </a:pPr>
              <a:t>‹#›</a:t>
            </a:fld>
            <a:endParaRPr lang="en-US" altLang="ja-JP"/>
          </a:p>
        </p:txBody>
      </p:sp>
    </p:spTree>
    <p:extLst>
      <p:ext uri="{BB962C8B-B14F-4D97-AF65-F5344CB8AC3E}">
        <p14:creationId xmlns:p14="http://schemas.microsoft.com/office/powerpoint/2010/main" val="16314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A613A866-AEB5-4DE6-96C4-064C793DE77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175076B-8725-4C40-A366-81B05C70705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1DED482-760F-42FA-9706-4B247A3DFD65}"/>
              </a:ext>
            </a:extLst>
          </p:cNvPr>
          <p:cNvSpPr>
            <a:spLocks noGrp="1" noChangeArrowheads="1"/>
          </p:cNvSpPr>
          <p:nvPr>
            <p:ph type="sldNum" sz="quarter" idx="12"/>
          </p:nvPr>
        </p:nvSpPr>
        <p:spPr>
          <a:ln/>
        </p:spPr>
        <p:txBody>
          <a:bodyPr/>
          <a:lstStyle>
            <a:lvl1pPr>
              <a:defRPr/>
            </a:lvl1pPr>
          </a:lstStyle>
          <a:p>
            <a:pPr>
              <a:defRPr/>
            </a:pPr>
            <a:fld id="{01DF2DEA-4012-46E2-9396-ABA8592E48C0}" type="slidenum">
              <a:rPr lang="en-US" altLang="ja-JP"/>
              <a:pPr>
                <a:defRPr/>
              </a:pPr>
              <a:t>‹#›</a:t>
            </a:fld>
            <a:endParaRPr lang="en-US" altLang="ja-JP"/>
          </a:p>
        </p:txBody>
      </p:sp>
    </p:spTree>
    <p:extLst>
      <p:ext uri="{BB962C8B-B14F-4D97-AF65-F5344CB8AC3E}">
        <p14:creationId xmlns:p14="http://schemas.microsoft.com/office/powerpoint/2010/main" val="301521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3506E7C-B5A0-409E-A184-FAB7634D8096}"/>
              </a:ext>
            </a:extLst>
          </p:cNvPr>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2324241C-DFD7-41B1-B243-A181AA9F09A9}"/>
              </a:ext>
            </a:extLst>
          </p:cNvPr>
          <p:cNvSpPr>
            <a:spLocks noGrp="1" noChangeArrowheads="1"/>
          </p:cNvSpPr>
          <p:nvPr>
            <p:ph type="body" idx="1"/>
          </p:nvPr>
        </p:nvSpPr>
        <p:spPr bwMode="auto">
          <a:xfrm>
            <a:off x="495300" y="1600202"/>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50C8E14-4561-4077-86EA-2651813B820A}"/>
              </a:ext>
            </a:extLst>
          </p:cNvPr>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A0C6E23E-9115-4D0A-91D6-58A887D5898C}"/>
              </a:ext>
            </a:extLst>
          </p:cNvPr>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7EE23746-F9ED-4803-8E49-D4222306C658}"/>
              </a:ext>
            </a:extLst>
          </p:cNvPr>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r" eaLnBrk="1" hangingPunct="1">
              <a:defRPr sz="1400"/>
            </a:lvl1pPr>
          </a:lstStyle>
          <a:p>
            <a:pPr>
              <a:defRPr/>
            </a:pPr>
            <a:fld id="{ED579EEE-7AE9-4238-947D-226D52C4D523}" type="slidenum">
              <a:rPr lang="en-US" altLang="ja-JP"/>
              <a:pPr>
                <a:defRPr/>
              </a:pPr>
              <a:t>‹#›</a:t>
            </a:fld>
            <a:endParaRPr lang="en-US" altLang="ja-JP"/>
          </a:p>
        </p:txBody>
      </p:sp>
    </p:spTree>
    <p:extLst>
      <p:ext uri="{BB962C8B-B14F-4D97-AF65-F5344CB8AC3E}">
        <p14:creationId xmlns:p14="http://schemas.microsoft.com/office/powerpoint/2010/main" val="2488947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rtl="0" eaLnBrk="0" fontAlgn="base" hangingPunct="0">
        <a:spcBef>
          <a:spcPct val="0"/>
        </a:spcBef>
        <a:spcAft>
          <a:spcPct val="0"/>
        </a:spcAft>
        <a:defRPr kumimoji="1" sz="4401">
          <a:solidFill>
            <a:schemeClr val="tx2"/>
          </a:solidFill>
          <a:latin typeface="+mj-lt"/>
          <a:ea typeface="+mj-ea"/>
          <a:cs typeface="+mj-cs"/>
        </a:defRPr>
      </a:lvl1pPr>
      <a:lvl2pPr algn="ctr" rtl="0" eaLnBrk="0" fontAlgn="base" hangingPunct="0">
        <a:spcBef>
          <a:spcPct val="0"/>
        </a:spcBef>
        <a:spcAft>
          <a:spcPct val="0"/>
        </a:spcAft>
        <a:defRPr kumimoji="1" sz="4401">
          <a:solidFill>
            <a:schemeClr val="tx2"/>
          </a:solidFill>
          <a:latin typeface="Arial" charset="0"/>
          <a:ea typeface="ＭＳ Ｐゴシック" charset="-128"/>
        </a:defRPr>
      </a:lvl2pPr>
      <a:lvl3pPr algn="ctr" rtl="0" eaLnBrk="0" fontAlgn="base" hangingPunct="0">
        <a:spcBef>
          <a:spcPct val="0"/>
        </a:spcBef>
        <a:spcAft>
          <a:spcPct val="0"/>
        </a:spcAft>
        <a:defRPr kumimoji="1" sz="4401">
          <a:solidFill>
            <a:schemeClr val="tx2"/>
          </a:solidFill>
          <a:latin typeface="Arial" charset="0"/>
          <a:ea typeface="ＭＳ Ｐゴシック" charset="-128"/>
        </a:defRPr>
      </a:lvl3pPr>
      <a:lvl4pPr algn="ctr" rtl="0" eaLnBrk="0" fontAlgn="base" hangingPunct="0">
        <a:spcBef>
          <a:spcPct val="0"/>
        </a:spcBef>
        <a:spcAft>
          <a:spcPct val="0"/>
        </a:spcAft>
        <a:defRPr kumimoji="1" sz="4401">
          <a:solidFill>
            <a:schemeClr val="tx2"/>
          </a:solidFill>
          <a:latin typeface="Arial" charset="0"/>
          <a:ea typeface="ＭＳ Ｐゴシック" charset="-128"/>
        </a:defRPr>
      </a:lvl4pPr>
      <a:lvl5pPr algn="ctr" rtl="0" eaLnBrk="0" fontAlgn="base" hangingPunct="0">
        <a:spcBef>
          <a:spcPct val="0"/>
        </a:spcBef>
        <a:spcAft>
          <a:spcPct val="0"/>
        </a:spcAft>
        <a:defRPr kumimoji="1" sz="4401">
          <a:solidFill>
            <a:schemeClr val="tx2"/>
          </a:solidFill>
          <a:latin typeface="Arial" charset="0"/>
          <a:ea typeface="ＭＳ Ｐゴシック" charset="-128"/>
        </a:defRPr>
      </a:lvl5pPr>
      <a:lvl6pPr marL="457212" algn="ctr" rtl="0" fontAlgn="base">
        <a:spcBef>
          <a:spcPct val="0"/>
        </a:spcBef>
        <a:spcAft>
          <a:spcPct val="0"/>
        </a:spcAft>
        <a:defRPr kumimoji="1" sz="4401">
          <a:solidFill>
            <a:schemeClr val="tx2"/>
          </a:solidFill>
          <a:latin typeface="Arial" charset="0"/>
          <a:ea typeface="ＭＳ Ｐゴシック" charset="-128"/>
        </a:defRPr>
      </a:lvl6pPr>
      <a:lvl7pPr marL="914423" algn="ctr" rtl="0" fontAlgn="base">
        <a:spcBef>
          <a:spcPct val="0"/>
        </a:spcBef>
        <a:spcAft>
          <a:spcPct val="0"/>
        </a:spcAft>
        <a:defRPr kumimoji="1" sz="4401">
          <a:solidFill>
            <a:schemeClr val="tx2"/>
          </a:solidFill>
          <a:latin typeface="Arial" charset="0"/>
          <a:ea typeface="ＭＳ Ｐゴシック" charset="-128"/>
        </a:defRPr>
      </a:lvl7pPr>
      <a:lvl8pPr marL="1371634" algn="ctr" rtl="0" fontAlgn="base">
        <a:spcBef>
          <a:spcPct val="0"/>
        </a:spcBef>
        <a:spcAft>
          <a:spcPct val="0"/>
        </a:spcAft>
        <a:defRPr kumimoji="1" sz="4401">
          <a:solidFill>
            <a:schemeClr val="tx2"/>
          </a:solidFill>
          <a:latin typeface="Arial" charset="0"/>
          <a:ea typeface="ＭＳ Ｐゴシック" charset="-128"/>
        </a:defRPr>
      </a:lvl8pPr>
      <a:lvl9pPr marL="1828846" algn="ctr" rtl="0" fontAlgn="base">
        <a:spcBef>
          <a:spcPct val="0"/>
        </a:spcBef>
        <a:spcAft>
          <a:spcPct val="0"/>
        </a:spcAft>
        <a:defRPr kumimoji="1" sz="440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1382" indent="-284170"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ef.osaka.lg.jp/o120130/suisan/rikujyouyoushoku/suisangyosetyokaji.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a:extLst>
              <a:ext uri="{FF2B5EF4-FFF2-40B4-BE49-F238E27FC236}">
                <a16:creationId xmlns:a16="http://schemas.microsoft.com/office/drawing/2014/main" id="{23CC7EA3-7546-43DE-B018-EFD494FF38E4}"/>
              </a:ext>
            </a:extLst>
          </p:cNvPr>
          <p:cNvSpPr>
            <a:spLocks noChangeArrowheads="1"/>
          </p:cNvSpPr>
          <p:nvPr/>
        </p:nvSpPr>
        <p:spPr bwMode="auto">
          <a:xfrm>
            <a:off x="215014" y="1150038"/>
            <a:ext cx="4708844" cy="559847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44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0" fontAlgn="base" latinLnBrk="0" hangingPunct="0">
              <a:lnSpc>
                <a:spcPts val="13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2" name="正方形/長方形 1">
            <a:extLst>
              <a:ext uri="{FF2B5EF4-FFF2-40B4-BE49-F238E27FC236}">
                <a16:creationId xmlns:a16="http://schemas.microsoft.com/office/drawing/2014/main" id="{844DD59E-276D-45AE-BA10-3F82D0E93BB4}"/>
              </a:ext>
            </a:extLst>
          </p:cNvPr>
          <p:cNvSpPr/>
          <p:nvPr/>
        </p:nvSpPr>
        <p:spPr>
          <a:xfrm>
            <a:off x="215014" y="1150455"/>
            <a:ext cx="4708843" cy="33843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事　業　概　要</a:t>
            </a:r>
          </a:p>
        </p:txBody>
      </p:sp>
      <p:sp>
        <p:nvSpPr>
          <p:cNvPr id="19" name="AutoShape 4">
            <a:extLst>
              <a:ext uri="{FF2B5EF4-FFF2-40B4-BE49-F238E27FC236}">
                <a16:creationId xmlns:a16="http://schemas.microsoft.com/office/drawing/2014/main" id="{581BCC33-DC78-468E-B20A-962EF1292F78}"/>
              </a:ext>
            </a:extLst>
          </p:cNvPr>
          <p:cNvSpPr>
            <a:spLocks noChangeArrowheads="1"/>
          </p:cNvSpPr>
          <p:nvPr/>
        </p:nvSpPr>
        <p:spPr bwMode="auto">
          <a:xfrm>
            <a:off x="280903" y="1605740"/>
            <a:ext cx="792163" cy="209550"/>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助成対象</a:t>
            </a:r>
          </a:p>
        </p:txBody>
      </p:sp>
      <p:sp>
        <p:nvSpPr>
          <p:cNvPr id="20" name="テキスト ボックス 19">
            <a:extLst>
              <a:ext uri="{FF2B5EF4-FFF2-40B4-BE49-F238E27FC236}">
                <a16:creationId xmlns:a16="http://schemas.microsoft.com/office/drawing/2014/main" id="{75068237-B65F-48C6-ACBA-8DBB3AF9F1F8}"/>
              </a:ext>
            </a:extLst>
          </p:cNvPr>
          <p:cNvSpPr txBox="1"/>
          <p:nvPr/>
        </p:nvSpPr>
        <p:spPr>
          <a:xfrm>
            <a:off x="265512" y="1879363"/>
            <a:ext cx="4954588" cy="57708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①新たに実施する養殖事業</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050" dirty="0">
                <a:solidFill>
                  <a:srgbClr val="000000"/>
                </a:solidFill>
                <a:latin typeface="BIZ UDゴシック" panose="020B0400000000000000" pitchFamily="49" charset="-128"/>
                <a:ea typeface="BIZ UDゴシック" panose="020B0400000000000000" pitchFamily="49" charset="-128"/>
              </a:rPr>
              <a:t>②既存養殖事業者が新魚種で行う養殖事業</a:t>
            </a:r>
            <a:endParaRPr lang="en-US" altLang="ja-JP" sz="105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③価値向上のため、新たな手法で行う養殖事業又は加工施設等の設置　等</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AutoShape 4">
            <a:extLst>
              <a:ext uri="{FF2B5EF4-FFF2-40B4-BE49-F238E27FC236}">
                <a16:creationId xmlns:a16="http://schemas.microsoft.com/office/drawing/2014/main" id="{380333F8-432A-4A2F-BBC3-FFB30D87534B}"/>
              </a:ext>
            </a:extLst>
          </p:cNvPr>
          <p:cNvSpPr>
            <a:spLocks noChangeArrowheads="1"/>
          </p:cNvSpPr>
          <p:nvPr/>
        </p:nvSpPr>
        <p:spPr bwMode="auto">
          <a:xfrm>
            <a:off x="5124451" y="1605740"/>
            <a:ext cx="792163" cy="209550"/>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50" b="1" dirty="0">
                <a:solidFill>
                  <a:srgbClr val="000000"/>
                </a:solidFill>
                <a:latin typeface="BIZ UDゴシック" panose="020B0400000000000000" pitchFamily="49" charset="-128"/>
                <a:ea typeface="BIZ UDゴシック" panose="020B0400000000000000" pitchFamily="49" charset="-128"/>
              </a:rPr>
              <a:t>審査項目</a:t>
            </a:r>
            <a:endPar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a:extLst>
              <a:ext uri="{FF2B5EF4-FFF2-40B4-BE49-F238E27FC236}">
                <a16:creationId xmlns:a16="http://schemas.microsoft.com/office/drawing/2014/main" id="{7E7A53A3-04BD-4DFE-8EB8-EEB1A8B983DE}"/>
              </a:ext>
            </a:extLst>
          </p:cNvPr>
          <p:cNvSpPr txBox="1"/>
          <p:nvPr/>
        </p:nvSpPr>
        <p:spPr>
          <a:xfrm>
            <a:off x="181814" y="6058755"/>
            <a:ext cx="4720741" cy="57708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・年度内に養殖が開始できること。</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・国の補助事業の対象とならない事業</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・種苗を施設に収容後、</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年間事業を継続し、実施状況を報告すること　等</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0251" name="グループ化 3">
            <a:extLst>
              <a:ext uri="{FF2B5EF4-FFF2-40B4-BE49-F238E27FC236}">
                <a16:creationId xmlns:a16="http://schemas.microsoft.com/office/drawing/2014/main" id="{17673EB7-6B63-4E15-97DD-145ABBF6E62F}"/>
              </a:ext>
            </a:extLst>
          </p:cNvPr>
          <p:cNvGrpSpPr>
            <a:grpSpLocks/>
          </p:cNvGrpSpPr>
          <p:nvPr/>
        </p:nvGrpSpPr>
        <p:grpSpPr bwMode="auto">
          <a:xfrm>
            <a:off x="280903" y="4422286"/>
            <a:ext cx="4321175" cy="1181100"/>
            <a:chOff x="4953000" y="1196975"/>
            <a:chExt cx="4321175" cy="1181100"/>
          </a:xfrm>
        </p:grpSpPr>
        <p:sp>
          <p:nvSpPr>
            <p:cNvPr id="28" name="正方形/長方形 27">
              <a:extLst>
                <a:ext uri="{FF2B5EF4-FFF2-40B4-BE49-F238E27FC236}">
                  <a16:creationId xmlns:a16="http://schemas.microsoft.com/office/drawing/2014/main" id="{9B5AA42F-FAEB-4657-8037-088BF5A40389}"/>
                </a:ext>
              </a:extLst>
            </p:cNvPr>
            <p:cNvSpPr/>
            <p:nvPr/>
          </p:nvSpPr>
          <p:spPr>
            <a:xfrm>
              <a:off x="4953000" y="1330325"/>
              <a:ext cx="4321175" cy="10477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テキスト ボックス 21">
              <a:extLst>
                <a:ext uri="{FF2B5EF4-FFF2-40B4-BE49-F238E27FC236}">
                  <a16:creationId xmlns:a16="http://schemas.microsoft.com/office/drawing/2014/main" id="{3A3ECED9-B28C-40B0-9F01-D6C5FF06260D}"/>
                </a:ext>
              </a:extLst>
            </p:cNvPr>
            <p:cNvSpPr txBox="1"/>
            <p:nvPr/>
          </p:nvSpPr>
          <p:spPr>
            <a:xfrm>
              <a:off x="5064125" y="1782763"/>
              <a:ext cx="3765550" cy="57708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①研修視察費　先進地視察、専門家派遣等</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②技術開発費　委託費、試験実施等</a:t>
              </a:r>
            </a:p>
          </p:txBody>
        </p:sp>
        <p:sp>
          <p:nvSpPr>
            <p:cNvPr id="31" name="テキスト ボックス 30">
              <a:extLst>
                <a:ext uri="{FF2B5EF4-FFF2-40B4-BE49-F238E27FC236}">
                  <a16:creationId xmlns:a16="http://schemas.microsoft.com/office/drawing/2014/main" id="{870A80DC-1954-4117-B1C2-51FED03E25BC}"/>
                </a:ext>
              </a:extLst>
            </p:cNvPr>
            <p:cNvSpPr txBox="1"/>
            <p:nvPr/>
          </p:nvSpPr>
          <p:spPr>
            <a:xfrm>
              <a:off x="5064125" y="1416050"/>
              <a:ext cx="3529013" cy="407804"/>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対象経費の</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上限</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500</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千円以内（補助金）</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ソフト対策のみの実施不可</a:t>
              </a:r>
              <a:endParaRPr kumimoji="1" lang="en-US" altLang="ja-JP" sz="10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32" name="テキスト ボックス 31">
              <a:extLst>
                <a:ext uri="{FF2B5EF4-FFF2-40B4-BE49-F238E27FC236}">
                  <a16:creationId xmlns:a16="http://schemas.microsoft.com/office/drawing/2014/main" id="{07765DC6-46D9-4EE5-B9FA-E83DE3FFBDBB}"/>
                </a:ext>
              </a:extLst>
            </p:cNvPr>
            <p:cNvSpPr txBox="1"/>
            <p:nvPr/>
          </p:nvSpPr>
          <p:spPr>
            <a:xfrm>
              <a:off x="5018088" y="1196975"/>
              <a:ext cx="1507793" cy="253916"/>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〇調査・研究費補助</a:t>
              </a:r>
              <a:endParaRPr kumimoji="1" lang="en-US" altLang="ja-JP"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56" name="AutoShape 4">
            <a:extLst>
              <a:ext uri="{FF2B5EF4-FFF2-40B4-BE49-F238E27FC236}">
                <a16:creationId xmlns:a16="http://schemas.microsoft.com/office/drawing/2014/main" id="{D55FA0CE-8BE1-4A10-9532-DC17242C4D4B}"/>
              </a:ext>
            </a:extLst>
          </p:cNvPr>
          <p:cNvSpPr>
            <a:spLocks noChangeArrowheads="1"/>
          </p:cNvSpPr>
          <p:nvPr/>
        </p:nvSpPr>
        <p:spPr bwMode="auto">
          <a:xfrm>
            <a:off x="280903" y="5810502"/>
            <a:ext cx="792163" cy="207962"/>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条　件</a:t>
            </a:r>
          </a:p>
        </p:txBody>
      </p:sp>
      <p:grpSp>
        <p:nvGrpSpPr>
          <p:cNvPr id="10260" name="グループ化 63">
            <a:extLst>
              <a:ext uri="{FF2B5EF4-FFF2-40B4-BE49-F238E27FC236}">
                <a16:creationId xmlns:a16="http://schemas.microsoft.com/office/drawing/2014/main" id="{FCB66366-B280-4F82-9E77-E06E902D45D4}"/>
              </a:ext>
            </a:extLst>
          </p:cNvPr>
          <p:cNvGrpSpPr>
            <a:grpSpLocks/>
          </p:cNvGrpSpPr>
          <p:nvPr/>
        </p:nvGrpSpPr>
        <p:grpSpPr bwMode="auto">
          <a:xfrm>
            <a:off x="4968392" y="1150038"/>
            <a:ext cx="4764572" cy="2444369"/>
            <a:chOff x="161714" y="5741988"/>
            <a:chExt cx="6911142" cy="1556185"/>
          </a:xfrm>
        </p:grpSpPr>
        <p:sp>
          <p:nvSpPr>
            <p:cNvPr id="10272" name="AutoShape 11">
              <a:extLst>
                <a:ext uri="{FF2B5EF4-FFF2-40B4-BE49-F238E27FC236}">
                  <a16:creationId xmlns:a16="http://schemas.microsoft.com/office/drawing/2014/main" id="{E6FA9906-7A99-459E-AD30-8D2935F11518}"/>
                </a:ext>
              </a:extLst>
            </p:cNvPr>
            <p:cNvSpPr>
              <a:spLocks noChangeArrowheads="1"/>
            </p:cNvSpPr>
            <p:nvPr/>
          </p:nvSpPr>
          <p:spPr bwMode="auto">
            <a:xfrm>
              <a:off x="161715" y="5914486"/>
              <a:ext cx="6911141" cy="138368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80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rPr>
                <a:t>　</a:t>
              </a:r>
              <a:endParaRPr kumimoji="1" lang="en-US" altLang="ja-JP"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66" name="正方形/長方形 65">
              <a:extLst>
                <a:ext uri="{FF2B5EF4-FFF2-40B4-BE49-F238E27FC236}">
                  <a16:creationId xmlns:a16="http://schemas.microsoft.com/office/drawing/2014/main" id="{C6C593B6-F77F-4E11-9A9B-80DB6E35795E}"/>
                </a:ext>
              </a:extLst>
            </p:cNvPr>
            <p:cNvSpPr/>
            <p:nvPr/>
          </p:nvSpPr>
          <p:spPr>
            <a:xfrm>
              <a:off x="161714" y="5741988"/>
              <a:ext cx="6911140" cy="21572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審　　　査</a:t>
              </a:r>
              <a:endPar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grpSp>
      <p:grpSp>
        <p:nvGrpSpPr>
          <p:cNvPr id="4" name="グループ化 3">
            <a:extLst>
              <a:ext uri="{FF2B5EF4-FFF2-40B4-BE49-F238E27FC236}">
                <a16:creationId xmlns:a16="http://schemas.microsoft.com/office/drawing/2014/main" id="{1F7254D3-2851-46AD-9CC4-9AAE0FDF1457}"/>
              </a:ext>
            </a:extLst>
          </p:cNvPr>
          <p:cNvGrpSpPr/>
          <p:nvPr/>
        </p:nvGrpSpPr>
        <p:grpSpPr>
          <a:xfrm>
            <a:off x="280903" y="2936733"/>
            <a:ext cx="4460874" cy="1383701"/>
            <a:chOff x="4956176" y="2390775"/>
            <a:chExt cx="4460874" cy="1383701"/>
          </a:xfrm>
        </p:grpSpPr>
        <p:sp>
          <p:nvSpPr>
            <p:cNvPr id="10256" name="テキスト ボックス 33">
              <a:extLst>
                <a:ext uri="{FF2B5EF4-FFF2-40B4-BE49-F238E27FC236}">
                  <a16:creationId xmlns:a16="http://schemas.microsoft.com/office/drawing/2014/main" id="{BABA894E-DD83-4226-B55C-7247B9A4456C}"/>
                </a:ext>
              </a:extLst>
            </p:cNvPr>
            <p:cNvSpPr txBox="1">
              <a:spLocks noChangeArrowheads="1"/>
            </p:cNvSpPr>
            <p:nvPr/>
          </p:nvSpPr>
          <p:spPr bwMode="auto">
            <a:xfrm>
              <a:off x="5064126" y="2606675"/>
              <a:ext cx="3411058" cy="253916"/>
            </a:xfrm>
            <a:prstGeom prst="rect">
              <a:avLst/>
            </a:prstGeom>
            <a:noFill/>
            <a:ln>
              <a:no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対象経費の</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上限</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2,500</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千円以内（補助金）</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テキスト ボックス 34">
              <a:extLst>
                <a:ext uri="{FF2B5EF4-FFF2-40B4-BE49-F238E27FC236}">
                  <a16:creationId xmlns:a16="http://schemas.microsoft.com/office/drawing/2014/main" id="{654A5159-C260-47C9-9F71-5134DE8950E7}"/>
                </a:ext>
              </a:extLst>
            </p:cNvPr>
            <p:cNvSpPr txBox="1"/>
            <p:nvPr/>
          </p:nvSpPr>
          <p:spPr>
            <a:xfrm>
              <a:off x="5035550" y="2816226"/>
              <a:ext cx="4381500" cy="900246"/>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対象経費</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①養殖施設費　建屋、水槽、クーラー、</a:t>
              </a: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ICT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機器等の整備費</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②備品・消耗品費　人工海水、養殖資材、その他消耗品</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③種苗確保費　種苗の購入や運搬、確保に要する経費</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④養殖運営費　餌料費</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74" name="正方形/長方形 73">
              <a:extLst>
                <a:ext uri="{FF2B5EF4-FFF2-40B4-BE49-F238E27FC236}">
                  <a16:creationId xmlns:a16="http://schemas.microsoft.com/office/drawing/2014/main" id="{567C4D2D-E236-4B71-B368-0E4BDD0F13E9}"/>
                </a:ext>
              </a:extLst>
            </p:cNvPr>
            <p:cNvSpPr/>
            <p:nvPr/>
          </p:nvSpPr>
          <p:spPr>
            <a:xfrm>
              <a:off x="4956176" y="2495551"/>
              <a:ext cx="4321175" cy="127892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33" name="テキスト ボックス 32">
              <a:extLst>
                <a:ext uri="{FF2B5EF4-FFF2-40B4-BE49-F238E27FC236}">
                  <a16:creationId xmlns:a16="http://schemas.microsoft.com/office/drawing/2014/main" id="{DD7D9317-5523-4944-971B-F7605BDF9F82}"/>
                </a:ext>
              </a:extLst>
            </p:cNvPr>
            <p:cNvSpPr txBox="1"/>
            <p:nvPr/>
          </p:nvSpPr>
          <p:spPr>
            <a:xfrm>
              <a:off x="5064126" y="2390775"/>
              <a:ext cx="1401763" cy="253916"/>
            </a:xfrm>
            <a:prstGeom prst="rect">
              <a:avLst/>
            </a:prstGeom>
            <a:solidFill>
              <a:schemeClr val="bg1"/>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〇資機材導入費補助</a:t>
              </a:r>
              <a:endParaRPr kumimoji="1" lang="en-US" altLang="ja-JP" sz="1050" b="0" i="0" u="sng"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7" name="テキスト ボックス 6">
            <a:extLst>
              <a:ext uri="{FF2B5EF4-FFF2-40B4-BE49-F238E27FC236}">
                <a16:creationId xmlns:a16="http://schemas.microsoft.com/office/drawing/2014/main" id="{2CD0C240-7EF4-4EDE-BA8E-8EF8CB9419E4}"/>
              </a:ext>
            </a:extLst>
          </p:cNvPr>
          <p:cNvSpPr txBox="1"/>
          <p:nvPr/>
        </p:nvSpPr>
        <p:spPr>
          <a:xfrm>
            <a:off x="489602" y="129660"/>
            <a:ext cx="8971758" cy="369332"/>
          </a:xfrm>
          <a:prstGeom prst="rect">
            <a:avLst/>
          </a:prstGeom>
          <a:noFill/>
        </p:spPr>
        <p:txBody>
          <a:bodyPr wrap="square" rtlCol="0">
            <a:spAutoFit/>
          </a:bodyPr>
          <a:lstStyle/>
          <a:p>
            <a:pPr algn="ctr"/>
            <a:r>
              <a:rPr kumimoji="1" lang="ja-JP" altLang="en-US" dirty="0"/>
              <a:t>令和</a:t>
            </a:r>
            <a:r>
              <a:rPr lang="ja-JP" altLang="en-US" dirty="0"/>
              <a:t>７</a:t>
            </a:r>
            <a:r>
              <a:rPr kumimoji="1" lang="ja-JP" altLang="en-US" dirty="0"/>
              <a:t>年度養殖業新規参入補助事業</a:t>
            </a:r>
          </a:p>
        </p:txBody>
      </p:sp>
      <p:sp>
        <p:nvSpPr>
          <p:cNvPr id="57" name="正方形/長方形 56">
            <a:extLst>
              <a:ext uri="{FF2B5EF4-FFF2-40B4-BE49-F238E27FC236}">
                <a16:creationId xmlns:a16="http://schemas.microsoft.com/office/drawing/2014/main" id="{D8E68E6A-F6DD-4F9A-ADC2-CCB346DE3E6C}"/>
              </a:ext>
            </a:extLst>
          </p:cNvPr>
          <p:cNvSpPr/>
          <p:nvPr/>
        </p:nvSpPr>
        <p:spPr>
          <a:xfrm>
            <a:off x="203115" y="577600"/>
            <a:ext cx="9529847" cy="51901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a:extLst>
              <a:ext uri="{FF2B5EF4-FFF2-40B4-BE49-F238E27FC236}">
                <a16:creationId xmlns:a16="http://schemas.microsoft.com/office/drawing/2014/main" id="{525D9E0A-2B15-4D20-90B1-45AAD0171A54}"/>
              </a:ext>
            </a:extLst>
          </p:cNvPr>
          <p:cNvSpPr txBox="1"/>
          <p:nvPr/>
        </p:nvSpPr>
        <p:spPr>
          <a:xfrm>
            <a:off x="215014" y="573392"/>
            <a:ext cx="9246346" cy="523220"/>
          </a:xfrm>
          <a:prstGeom prst="rect">
            <a:avLst/>
          </a:prstGeom>
          <a:noFill/>
        </p:spPr>
        <p:txBody>
          <a:bodyPr wrap="square" rtlCol="0">
            <a:spAutoFit/>
          </a:bodyPr>
          <a:lstStyle/>
          <a:p>
            <a:r>
              <a:rPr kumimoji="1" lang="ja-JP" altLang="en-US" sz="1400" dirty="0"/>
              <a:t>　天然資源に依存せず、計画的な生産が可能な養殖業の推進を図るため</a:t>
            </a:r>
            <a:r>
              <a:rPr lang="ja-JP" altLang="en-US" sz="1400" dirty="0"/>
              <a:t>、大阪府では新たに養殖業を開始する事業者や、新手法や新魚種を用いた養殖、商品価値向上を目指した取組に対し、初期費用や調査研究費の一部を補助します</a:t>
            </a:r>
            <a:endParaRPr kumimoji="1" lang="ja-JP" altLang="en-US" sz="1400" dirty="0"/>
          </a:p>
        </p:txBody>
      </p:sp>
      <p:sp>
        <p:nvSpPr>
          <p:cNvPr id="58" name="AutoShape 4">
            <a:extLst>
              <a:ext uri="{FF2B5EF4-FFF2-40B4-BE49-F238E27FC236}">
                <a16:creationId xmlns:a16="http://schemas.microsoft.com/office/drawing/2014/main" id="{38258FD0-0ADD-4653-8739-0D101696A71E}"/>
              </a:ext>
            </a:extLst>
          </p:cNvPr>
          <p:cNvSpPr>
            <a:spLocks noChangeArrowheads="1"/>
          </p:cNvSpPr>
          <p:nvPr/>
        </p:nvSpPr>
        <p:spPr bwMode="auto">
          <a:xfrm>
            <a:off x="280903" y="2663249"/>
            <a:ext cx="1306829" cy="209550"/>
          </a:xfrm>
          <a:prstGeom prst="roundRect">
            <a:avLst>
              <a:gd name="adj" fmla="val 16667"/>
            </a:avLst>
          </a:prstGeom>
          <a:solidFill>
            <a:srgbClr val="CCFFFF"/>
          </a:solidFill>
          <a:ln w="9525">
            <a:solidFill>
              <a:schemeClr val="tx1"/>
            </a:solid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補助率及び要件等</a:t>
            </a:r>
          </a:p>
        </p:txBody>
      </p:sp>
      <p:sp>
        <p:nvSpPr>
          <p:cNvPr id="65" name="テキスト ボックス 64">
            <a:extLst>
              <a:ext uri="{FF2B5EF4-FFF2-40B4-BE49-F238E27FC236}">
                <a16:creationId xmlns:a16="http://schemas.microsoft.com/office/drawing/2014/main" id="{2C4913C3-B356-4BE7-967F-AA815C162FFF}"/>
              </a:ext>
            </a:extLst>
          </p:cNvPr>
          <p:cNvSpPr txBox="1"/>
          <p:nvPr/>
        </p:nvSpPr>
        <p:spPr>
          <a:xfrm>
            <a:off x="4819997" y="1883102"/>
            <a:ext cx="4730402" cy="900246"/>
          </a:xfrm>
          <a:prstGeom prst="rect">
            <a:avLst/>
          </a:prstGeom>
          <a:noFill/>
        </p:spPr>
        <p:txBody>
          <a:bodyPr wrap="square">
            <a:spAutoFit/>
          </a:bodyPr>
          <a:lstStyle/>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需要に応じた適正な養殖業の観点で高付加価値な魚種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②</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養殖事業としての採算性が期待できるもの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運営体制が整っており、将来に渡る養殖の継続性が見込まれるもの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他産業への経済波及など大阪府の成長に資する効果が見込まれるもの</a:t>
            </a:r>
          </a:p>
          <a:p>
            <a:pPr indent="266700" algn="just"/>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⑤</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実施場所について、土地所有者や関係機関の同意を得られていること</a:t>
            </a: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69" name="テキスト ボックス 68">
            <a:extLst>
              <a:ext uri="{FF2B5EF4-FFF2-40B4-BE49-F238E27FC236}">
                <a16:creationId xmlns:a16="http://schemas.microsoft.com/office/drawing/2014/main" id="{EDE36E2F-B1A6-4A5D-93DE-F347628032F6}"/>
              </a:ext>
            </a:extLst>
          </p:cNvPr>
          <p:cNvSpPr txBox="1"/>
          <p:nvPr/>
        </p:nvSpPr>
        <p:spPr>
          <a:xfrm>
            <a:off x="5312812" y="2983401"/>
            <a:ext cx="4075729"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⇒上記項目について、事業計画書等を審査し、</a:t>
            </a:r>
            <a:endParaRPr kumimoji="1" lang="en-US" altLang="ja-JP"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補助対象者を決定します。</a:t>
            </a:r>
          </a:p>
        </p:txBody>
      </p:sp>
      <p:grpSp>
        <p:nvGrpSpPr>
          <p:cNvPr id="70" name="グループ化 63">
            <a:extLst>
              <a:ext uri="{FF2B5EF4-FFF2-40B4-BE49-F238E27FC236}">
                <a16:creationId xmlns:a16="http://schemas.microsoft.com/office/drawing/2014/main" id="{84F731A3-AB8A-454D-A1F9-89B8A7999B21}"/>
              </a:ext>
            </a:extLst>
          </p:cNvPr>
          <p:cNvGrpSpPr>
            <a:grpSpLocks/>
          </p:cNvGrpSpPr>
          <p:nvPr/>
        </p:nvGrpSpPr>
        <p:grpSpPr bwMode="auto">
          <a:xfrm>
            <a:off x="4963448" y="3738116"/>
            <a:ext cx="4764570" cy="1571877"/>
            <a:chOff x="161715" y="5741988"/>
            <a:chExt cx="6643688" cy="991089"/>
          </a:xfrm>
        </p:grpSpPr>
        <p:sp>
          <p:nvSpPr>
            <p:cNvPr id="71" name="AutoShape 11">
              <a:extLst>
                <a:ext uri="{FF2B5EF4-FFF2-40B4-BE49-F238E27FC236}">
                  <a16:creationId xmlns:a16="http://schemas.microsoft.com/office/drawing/2014/main" id="{E34ACEA4-F214-47B1-BE46-5F24512B6E82}"/>
                </a:ext>
              </a:extLst>
            </p:cNvPr>
            <p:cNvSpPr>
              <a:spLocks noChangeArrowheads="1"/>
            </p:cNvSpPr>
            <p:nvPr/>
          </p:nvSpPr>
          <p:spPr bwMode="auto">
            <a:xfrm>
              <a:off x="161715" y="5914486"/>
              <a:ext cx="6643688" cy="818591"/>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80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rPr>
                <a:t>　</a:t>
              </a:r>
              <a:endParaRPr kumimoji="1" lang="en-US" altLang="ja-JP"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72" name="正方形/長方形 71">
              <a:extLst>
                <a:ext uri="{FF2B5EF4-FFF2-40B4-BE49-F238E27FC236}">
                  <a16:creationId xmlns:a16="http://schemas.microsoft.com/office/drawing/2014/main" id="{D7B17B75-39F8-4567-8AA9-BD926AABB4FD}"/>
                </a:ext>
              </a:extLst>
            </p:cNvPr>
            <p:cNvSpPr/>
            <p:nvPr/>
          </p:nvSpPr>
          <p:spPr>
            <a:xfrm>
              <a:off x="161715" y="5741988"/>
              <a:ext cx="6643688" cy="21572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rPr>
                <a:t>申請方法 及び 募集期間</a:t>
              </a:r>
            </a:p>
          </p:txBody>
        </p:sp>
      </p:grpSp>
      <p:sp>
        <p:nvSpPr>
          <p:cNvPr id="73" name="テキスト ボックス 72">
            <a:extLst>
              <a:ext uri="{FF2B5EF4-FFF2-40B4-BE49-F238E27FC236}">
                <a16:creationId xmlns:a16="http://schemas.microsoft.com/office/drawing/2014/main" id="{4DCF48BC-07B0-41DB-BBE1-D3474874765E}"/>
              </a:ext>
            </a:extLst>
          </p:cNvPr>
          <p:cNvSpPr txBox="1"/>
          <p:nvPr/>
        </p:nvSpPr>
        <p:spPr>
          <a:xfrm>
            <a:off x="5041321" y="4213347"/>
            <a:ext cx="4726287" cy="98488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申請方法：以下の</a:t>
            </a:r>
            <a:r>
              <a:rPr lang="en-US" altLang="ja-JP" sz="1400" dirty="0">
                <a:solidFill>
                  <a:srgbClr val="000000"/>
                </a:solidFill>
                <a:latin typeface="BIZ UDゴシック" panose="020B0400000000000000" pitchFamily="49" charset="-128"/>
                <a:ea typeface="BIZ UDゴシック" panose="020B0400000000000000" pitchFamily="49" charset="-128"/>
              </a:rPr>
              <a:t>HP</a:t>
            </a:r>
            <a:r>
              <a:rPr lang="ja-JP" altLang="en-US" sz="1400" dirty="0">
                <a:solidFill>
                  <a:srgbClr val="000000"/>
                </a:solidFill>
                <a:latin typeface="BIZ UDゴシック" panose="020B0400000000000000" pitchFamily="49" charset="-128"/>
                <a:ea typeface="BIZ UDゴシック" panose="020B0400000000000000" pitchFamily="49" charset="-128"/>
              </a:rPr>
              <a:t>をご確認ください。</a:t>
            </a:r>
            <a:endParaRPr lang="en-US" altLang="ja-JP" sz="14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1100" dirty="0">
                <a:solidFill>
                  <a:srgbClr val="000000"/>
                </a:solidFill>
                <a:latin typeface="BIZ UDゴシック" panose="020B0400000000000000" pitchFamily="49" charset="-128"/>
                <a:ea typeface="BIZ UDゴシック" panose="020B0400000000000000" pitchFamily="49" charset="-128"/>
                <a:hlinkClick r:id="rId3"/>
              </a:rPr>
              <a:t>https://www.pref.osaka.lg.jp//o120130/suisan/rikujyouyoushoku/suisangyosetyokaji.html</a:t>
            </a:r>
            <a:endParaRPr lang="en-US" altLang="ja-JP" sz="11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8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募集期間：</a:t>
            </a:r>
            <a:r>
              <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令和７年</a:t>
            </a:r>
            <a:r>
              <a:rPr lang="ja-JP" altLang="en-US" sz="1400" dirty="0">
                <a:solidFill>
                  <a:srgbClr val="000000"/>
                </a:solidFill>
                <a:latin typeface="BIZ UDゴシック" panose="020B0400000000000000" pitchFamily="49" charset="-128"/>
                <a:ea typeface="BIZ UDゴシック" panose="020B0400000000000000" pitchFamily="49" charset="-128"/>
              </a:rPr>
              <a:t>４月１８日～令和７年６月３０日</a:t>
            </a:r>
            <a:endParaRPr lang="en-US" altLang="ja-JP" sz="1400" dirty="0">
              <a:solidFill>
                <a:srgbClr val="000000"/>
              </a:solidFill>
              <a:latin typeface="BIZ UDゴシック" panose="020B0400000000000000" pitchFamily="49" charset="-128"/>
              <a:ea typeface="BIZ UDゴシック" panose="020B0400000000000000" pitchFamily="49" charset="-128"/>
            </a:endParaRPr>
          </a:p>
        </p:txBody>
      </p:sp>
      <p:grpSp>
        <p:nvGrpSpPr>
          <p:cNvPr id="10" name="グループ化 9">
            <a:extLst>
              <a:ext uri="{FF2B5EF4-FFF2-40B4-BE49-F238E27FC236}">
                <a16:creationId xmlns:a16="http://schemas.microsoft.com/office/drawing/2014/main" id="{9A0D21A0-476C-421F-922E-1E3FF5D675F3}"/>
              </a:ext>
            </a:extLst>
          </p:cNvPr>
          <p:cNvGrpSpPr/>
          <p:nvPr/>
        </p:nvGrpSpPr>
        <p:grpSpPr>
          <a:xfrm>
            <a:off x="4963448" y="5437013"/>
            <a:ext cx="5205280" cy="1311503"/>
            <a:chOff x="5015395" y="5046623"/>
            <a:chExt cx="4967023" cy="1726862"/>
          </a:xfrm>
        </p:grpSpPr>
        <p:grpSp>
          <p:nvGrpSpPr>
            <p:cNvPr id="75" name="グループ化 63">
              <a:extLst>
                <a:ext uri="{FF2B5EF4-FFF2-40B4-BE49-F238E27FC236}">
                  <a16:creationId xmlns:a16="http://schemas.microsoft.com/office/drawing/2014/main" id="{235C486A-EE1D-4461-AD69-9A03869D0C72}"/>
                </a:ext>
              </a:extLst>
            </p:cNvPr>
            <p:cNvGrpSpPr>
              <a:grpSpLocks/>
            </p:cNvGrpSpPr>
            <p:nvPr/>
          </p:nvGrpSpPr>
          <p:grpSpPr bwMode="auto">
            <a:xfrm>
              <a:off x="5015395" y="5046623"/>
              <a:ext cx="4535004" cy="1726862"/>
              <a:chOff x="161715" y="5741988"/>
              <a:chExt cx="6643688" cy="1099391"/>
            </a:xfrm>
          </p:grpSpPr>
          <p:sp>
            <p:nvSpPr>
              <p:cNvPr id="76" name="AutoShape 11">
                <a:extLst>
                  <a:ext uri="{FF2B5EF4-FFF2-40B4-BE49-F238E27FC236}">
                    <a16:creationId xmlns:a16="http://schemas.microsoft.com/office/drawing/2014/main" id="{40EF6E89-E4E8-4A1A-AA43-B4A1A971301A}"/>
                  </a:ext>
                </a:extLst>
              </p:cNvPr>
              <p:cNvSpPr>
                <a:spLocks noChangeArrowheads="1"/>
              </p:cNvSpPr>
              <p:nvPr/>
            </p:nvSpPr>
            <p:spPr bwMode="auto">
              <a:xfrm>
                <a:off x="161715" y="5914485"/>
                <a:ext cx="6643688" cy="92689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180000" rIns="36000" bIns="360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rPr>
                  <a:t>　</a:t>
                </a:r>
                <a:endParaRPr kumimoji="1" lang="en-US" altLang="ja-JP" sz="1200" b="0" i="0" u="none" strike="noStrike" kern="1200" cap="none" spc="0" normalizeH="0" baseline="0" noProof="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sp>
            <p:nvSpPr>
              <p:cNvPr id="77" name="正方形/長方形 76">
                <a:extLst>
                  <a:ext uri="{FF2B5EF4-FFF2-40B4-BE49-F238E27FC236}">
                    <a16:creationId xmlns:a16="http://schemas.microsoft.com/office/drawing/2014/main" id="{BB2BB9E1-8436-4782-8343-027F7FFE6040}"/>
                  </a:ext>
                </a:extLst>
              </p:cNvPr>
              <p:cNvSpPr/>
              <p:nvPr/>
            </p:nvSpPr>
            <p:spPr>
              <a:xfrm>
                <a:off x="161715" y="5741988"/>
                <a:ext cx="6643688" cy="21572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BIZ UDゴシック" panose="020B0400000000000000" pitchFamily="49" charset="-128"/>
                    <a:ea typeface="BIZ UDゴシック" panose="020B0400000000000000" pitchFamily="49" charset="-128"/>
                  </a:rPr>
                  <a:t>お問い合わせ</a:t>
                </a:r>
                <a:endParaRPr kumimoji="1" lang="ja-JP" altLang="en-US" sz="14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endParaRPr>
              </a:p>
            </p:txBody>
          </p:sp>
        </p:grpSp>
        <p:sp>
          <p:nvSpPr>
            <p:cNvPr id="79" name="テキスト ボックス 78">
              <a:extLst>
                <a:ext uri="{FF2B5EF4-FFF2-40B4-BE49-F238E27FC236}">
                  <a16:creationId xmlns:a16="http://schemas.microsoft.com/office/drawing/2014/main" id="{B920CAD1-BED5-4AF5-A694-02DE7390E103}"/>
                </a:ext>
              </a:extLst>
            </p:cNvPr>
            <p:cNvSpPr txBox="1"/>
            <p:nvPr/>
          </p:nvSpPr>
          <p:spPr>
            <a:xfrm>
              <a:off x="5027830" y="5519107"/>
              <a:ext cx="4954588" cy="1094178"/>
            </a:xfrm>
            <a:prstGeom prst="rect">
              <a:avLst/>
            </a:prstGeom>
            <a:noFill/>
          </p:spPr>
          <p:txBody>
            <a:bodyPr>
              <a:spAutoFit/>
            </a:bodyPr>
            <a:lstStyle/>
            <a:p>
              <a:r>
                <a:rPr lang="ja-JP" altLang="ja-JP" sz="1200" kern="100" dirty="0">
                  <a:effectLst/>
                  <a:latin typeface="BIZ UDゴシック" panose="020B0400000000000000" pitchFamily="49" charset="-128"/>
                  <a:ea typeface="BIZ UDゴシック" panose="020B0400000000000000" pitchFamily="49" charset="-128"/>
                  <a:cs typeface="Courier New" panose="02070309020205020404" pitchFamily="49" charset="0"/>
                </a:rPr>
                <a:t>大阪府環境農林水産部　水産課</a:t>
              </a:r>
            </a:p>
            <a:p>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企画・豊かな海づくり推進グループ</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電話番号：</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06-6210-9609</a:t>
              </a:r>
            </a:p>
            <a:p>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メールアドレス：</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suisan@sbox.pref.osaka.lg.jp</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cxnSp>
        <p:nvCxnSpPr>
          <p:cNvPr id="14" name="直線コネクタ 13">
            <a:extLst>
              <a:ext uri="{FF2B5EF4-FFF2-40B4-BE49-F238E27FC236}">
                <a16:creationId xmlns:a16="http://schemas.microsoft.com/office/drawing/2014/main" id="{2A78F2AC-EBE2-4A0E-8460-C00DCAB025DB}"/>
              </a:ext>
            </a:extLst>
          </p:cNvPr>
          <p:cNvCxnSpPr/>
          <p:nvPr/>
        </p:nvCxnSpPr>
        <p:spPr>
          <a:xfrm>
            <a:off x="2781595" y="498992"/>
            <a:ext cx="4413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A58C6861-B9D8-491E-B6CA-6F23F738B92D}"/>
              </a:ext>
            </a:extLst>
          </p:cNvPr>
          <p:cNvPicPr>
            <a:picLocks noChangeAspect="1"/>
          </p:cNvPicPr>
          <p:nvPr/>
        </p:nvPicPr>
        <p:blipFill>
          <a:blip r:embed="rId4"/>
          <a:stretch>
            <a:fillRect/>
          </a:stretch>
        </p:blipFill>
        <p:spPr>
          <a:xfrm>
            <a:off x="8965096" y="5786863"/>
            <a:ext cx="693253" cy="553816"/>
          </a:xfrm>
          <a:prstGeom prst="rect">
            <a:avLst/>
          </a:prstGeom>
        </p:spPr>
      </p:pic>
      <p:pic>
        <p:nvPicPr>
          <p:cNvPr id="16" name="図 15">
            <a:extLst>
              <a:ext uri="{FF2B5EF4-FFF2-40B4-BE49-F238E27FC236}">
                <a16:creationId xmlns:a16="http://schemas.microsoft.com/office/drawing/2014/main" id="{A834885C-E710-4D9E-9BD1-741F63834C4D}"/>
              </a:ext>
            </a:extLst>
          </p:cNvPr>
          <p:cNvPicPr>
            <a:picLocks noChangeAspect="1"/>
          </p:cNvPicPr>
          <p:nvPr/>
        </p:nvPicPr>
        <p:blipFill>
          <a:blip r:embed="rId5"/>
          <a:stretch>
            <a:fillRect/>
          </a:stretch>
        </p:blipFill>
        <p:spPr>
          <a:xfrm>
            <a:off x="8170365" y="5772680"/>
            <a:ext cx="725062" cy="567999"/>
          </a:xfrm>
          <a:prstGeom prst="rect">
            <a:avLst/>
          </a:prstGeom>
        </p:spPr>
      </p:pic>
    </p:spTree>
    <p:extLst>
      <p:ext uri="{BB962C8B-B14F-4D97-AF65-F5344CB8AC3E}">
        <p14:creationId xmlns:p14="http://schemas.microsoft.com/office/powerpoint/2010/main" val="1302737339"/>
      </p:ext>
    </p:extLst>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Props1.xml><?xml version="1.0" encoding="utf-8"?>
<ds:datastoreItem xmlns:ds="http://schemas.openxmlformats.org/officeDocument/2006/customXml" ds:itemID="{0D69C2B7-5D54-4126-9637-443B0C016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40A9BF-EBE4-43CD-9E75-C4E91CADA650}">
  <ds:schemaRefs>
    <ds:schemaRef ds:uri="http://schemas.microsoft.com/sharepoint/v3/contenttype/forms"/>
  </ds:schemaRefs>
</ds:datastoreItem>
</file>

<file path=customXml/itemProps3.xml><?xml version="1.0" encoding="utf-8"?>
<ds:datastoreItem xmlns:ds="http://schemas.openxmlformats.org/officeDocument/2006/customXml" ds:itemID="{B222371F-7789-42B6-9C42-DA8F4F25111D}">
  <ds:schemaRefs>
    <ds:schemaRef ds:uri="http://purl.org/dc/dcmitype/"/>
    <ds:schemaRef ds:uri="70d7d652-1edb-4486-adb7-569848e2bdac"/>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a9b0d389-098a-4f82-adda-c0435a7f62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2324</TotalTime>
  <Words>444</Words>
  <Application>Microsoft Office PowerPoint</Application>
  <PresentationFormat>A4 210 x 297 mm</PresentationFormat>
  <Paragraphs>47</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BIZ UDゴシック</vt:lpstr>
      <vt:lpstr>游ゴシック</vt:lpstr>
      <vt:lpstr>Arial</vt:lpstr>
      <vt:lpstr>1_標準デザイン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【R7当初】水産業成長産業化事業</dc:title>
  <dc:creator>山脇　敏広</dc:creator>
  <cp:lastModifiedBy>志津馬　大起</cp:lastModifiedBy>
  <cp:revision>266</cp:revision>
  <cp:lastPrinted>2025-04-03T08:16:29Z</cp:lastPrinted>
  <dcterms:created xsi:type="dcterms:W3CDTF">2024-10-30T02:22:04Z</dcterms:created>
  <dcterms:modified xsi:type="dcterms:W3CDTF">2025-04-15T06:53:36Z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