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  <p:sldMasterId id="2147483672" r:id="rId2"/>
  </p:sldMasterIdLst>
  <p:notesMasterIdLst>
    <p:notesMasterId r:id="rId4"/>
  </p:notesMasterIdLst>
  <p:sldIdLst>
    <p:sldId id="2147473589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99"/>
    <a:srgbClr val="FFCCCC"/>
    <a:srgbClr val="FFCCFF"/>
    <a:srgbClr val="FFFFCC"/>
    <a:srgbClr val="FF00FF"/>
    <a:srgbClr val="CCECFF"/>
    <a:srgbClr val="FF6600"/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34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49DB0-F6A6-4215-AFB3-4B25D009B63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40FD8-3498-4C93-B1A0-2388556D8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35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AAB7-238B-410D-8F80-BE67209B4CC8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16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A88F-3A49-401C-9B7C-BB703C716039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32-4F90-4176-B7D4-C43FBC839305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167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ECB-199C-4841-98EA-F1389F936709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169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CA2-47CD-476D-87E1-28AA17C1C2A9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1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02EC-FBEB-4795-A4DF-EC5618D6FE28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83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61C7-B63B-4B05-9E12-7B5E9896094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AE31-292F-4E91-AB18-6CAE9A3D1EFD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4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C02C-1D17-48EE-BB6C-89AB90A49553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618-D88C-4BBB-BC2B-13CC59BBA004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41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6115-866A-44DC-A2BD-F610A1AD1E84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97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44E9-EA3B-4EA2-AD9D-C607BE9CD46A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8F8D-D450-4C9B-9326-9EF3A41A4F46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51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4C3C-B610-44CA-BEDC-57DD7C57D396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6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4E6-A6C2-4795-870A-721426B40631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9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3BF9B1-A9C7-45D0-855B-3E178E57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D1214A-73AE-45EC-B09A-9BA96592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A65750-3A04-4598-B6C7-89BCD7F8E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FBC0-44F8-4D2C-97B1-7E9EBECB2B56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AC22D-01F2-4172-BE72-9CE10D51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C8D69-ABE6-46D8-B2AD-6DFA745B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987-FF3C-4016-85E7-53CBE5B267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03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647FA-1ECD-4E40-9897-39965DED8678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7150" y="649287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EDBE3D93-8807-4DBC-A32D-253AC9E3350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887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82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544C-4336-4031-A88E-750973F82DAD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4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21E6EB7-A88E-4732-A505-E181D2F00F74}"/>
              </a:ext>
            </a:extLst>
          </p:cNvPr>
          <p:cNvSpPr/>
          <p:nvPr/>
        </p:nvSpPr>
        <p:spPr>
          <a:xfrm>
            <a:off x="183661" y="2064679"/>
            <a:ext cx="9663723" cy="47268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46C76B-F00C-46CE-A972-594E83E360B7}"/>
              </a:ext>
            </a:extLst>
          </p:cNvPr>
          <p:cNvSpPr txBox="1"/>
          <p:nvPr/>
        </p:nvSpPr>
        <p:spPr>
          <a:xfrm>
            <a:off x="183660" y="926428"/>
            <a:ext cx="9663723" cy="684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9154" defTabSz="742950">
              <a:spcBef>
                <a:spcPts val="325"/>
              </a:spcBef>
              <a:buClr>
                <a:srgbClr val="2DA2BF"/>
              </a:buClr>
              <a:buSzPct val="68000"/>
              <a:defRPr/>
            </a:pP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・日　　程　　　令和７年４月１１日（金）～令和７年４月</a:t>
            </a:r>
            <a:r>
              <a:rPr kumimoji="1" lang="en-US" altLang="ja-JP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日（土）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9154" defTabSz="742950">
              <a:spcBef>
                <a:spcPts val="325"/>
              </a:spcBef>
              <a:buClr>
                <a:srgbClr val="2DA2BF"/>
              </a:buClr>
              <a:buSzPct val="68000"/>
              <a:defRPr/>
            </a:pP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・御視察　　　</a:t>
            </a:r>
            <a:r>
              <a:rPr kumimoji="1" lang="en-US" altLang="ja-JP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年日本国際博覧会開会式御臨席並びに同会会場御視察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0864A77-D20B-4940-AF4F-CA9F54E3EC35}"/>
              </a:ext>
            </a:extLst>
          </p:cNvPr>
          <p:cNvSpPr/>
          <p:nvPr/>
        </p:nvSpPr>
        <p:spPr>
          <a:xfrm>
            <a:off x="0" y="0"/>
            <a:ext cx="9906000" cy="4191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■皇室お出ましの日程について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83D3FE5-9EF2-44D4-952F-F132FAA2B415}"/>
              </a:ext>
            </a:extLst>
          </p:cNvPr>
          <p:cNvSpPr txBox="1"/>
          <p:nvPr/>
        </p:nvSpPr>
        <p:spPr>
          <a:xfrm>
            <a:off x="726" y="441669"/>
            <a:ext cx="9270515" cy="4001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9154" defTabSz="742950">
              <a:spcBef>
                <a:spcPts val="325"/>
              </a:spcBef>
              <a:buClr>
                <a:srgbClr val="2DA2BF"/>
              </a:buClr>
              <a:buSzPct val="68000"/>
              <a:defRPr/>
            </a:pPr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　天皇皇后両陛下及び</a:t>
            </a:r>
            <a:r>
              <a:rPr kumimoji="1" lang="zh-TW" altLang="en-US" sz="20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秋篠宮皇嗣同妃両殿下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のお出まし</a:t>
            </a:r>
            <a:endParaRPr kumimoji="1" lang="en-US" altLang="ja-JP" sz="20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733DB05-A225-4DE5-8A4E-E6E277CA5C7A}"/>
              </a:ext>
            </a:extLst>
          </p:cNvPr>
          <p:cNvSpPr/>
          <p:nvPr/>
        </p:nvSpPr>
        <p:spPr>
          <a:xfrm>
            <a:off x="317742" y="2171355"/>
            <a:ext cx="4549140" cy="45576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第１日目　４月１１日（金）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大阪国際空港　御着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zh-CN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２０２５年日本国際博覧会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会場　御着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迎賓館にて２０２５年日本国際博覧会</a:t>
            </a:r>
            <a:b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概要御聴取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大屋根リング御視察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日本館御視察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大阪ヘルスケアパビリオン御視察</a:t>
            </a:r>
            <a:b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２０２５年日本国際博覧会関係者と御懇談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御宿泊</a:t>
            </a:r>
          </a:p>
          <a:p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F7A8927-B7A1-44BE-BEC6-9658E53C8654}"/>
              </a:ext>
            </a:extLst>
          </p:cNvPr>
          <p:cNvSpPr/>
          <p:nvPr/>
        </p:nvSpPr>
        <p:spPr>
          <a:xfrm>
            <a:off x="5039120" y="2171355"/>
            <a:ext cx="4683218" cy="45576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第２日目　４月１２日（土）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２０２５年日本国際博覧会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会場　御着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EXPO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ホールにて２０２５年日本国際博覧会</a:t>
            </a:r>
            <a:b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開会式御臨席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迎賓館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以降、両陛下は、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国際赤十字・赤新月</a:t>
            </a:r>
            <a:b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運動館御視察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迎賓館にて</a:t>
            </a:r>
            <a:b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国際赤十字・赤新月</a:t>
            </a:r>
            <a:b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運動館関係者と御懇談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大阪国際空港　御発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810A4E-76AD-49E3-9AAC-EECB4B246506}"/>
              </a:ext>
            </a:extLst>
          </p:cNvPr>
          <p:cNvSpPr txBox="1"/>
          <p:nvPr/>
        </p:nvSpPr>
        <p:spPr>
          <a:xfrm>
            <a:off x="726" y="1664569"/>
            <a:ext cx="9270515" cy="4001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9154" defTabSz="742950">
              <a:spcBef>
                <a:spcPts val="325"/>
              </a:spcBef>
              <a:buClr>
                <a:srgbClr val="2DA2BF"/>
              </a:buClr>
              <a:buSzPct val="68000"/>
              <a:defRPr/>
            </a:pPr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　御日程概要</a:t>
            </a:r>
            <a:endParaRPr kumimoji="1" lang="en-US" altLang="ja-JP" sz="20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A541E1-E3E0-4633-B358-569C3FA10674}"/>
              </a:ext>
            </a:extLst>
          </p:cNvPr>
          <p:cNvSpPr/>
          <p:nvPr/>
        </p:nvSpPr>
        <p:spPr>
          <a:xfrm>
            <a:off x="7568211" y="4373999"/>
            <a:ext cx="2183624" cy="23446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以降、両殿下は、</a:t>
            </a:r>
            <a:endParaRPr kumimoji="1"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ホテルニューオータニ大阪にて２０２５年日本国際博覧会レセプションに御臨席</a:t>
            </a:r>
            <a:endParaRPr kumimoji="1"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endParaRPr kumimoji="1"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関西国際空港　御発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963048-8F5D-4818-8249-A3DED08C24B4}"/>
              </a:ext>
            </a:extLst>
          </p:cNvPr>
          <p:cNvSpPr/>
          <p:nvPr/>
        </p:nvSpPr>
        <p:spPr>
          <a:xfrm>
            <a:off x="8694420" y="56457"/>
            <a:ext cx="1083773" cy="3129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資料３</a:t>
            </a:r>
            <a:endParaRPr kumimoji="1"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8367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182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2024-06-14T09:47:18Z</dcterms:created>
  <dcterms:modified xsi:type="dcterms:W3CDTF">2025-03-27T00:43:19Z</dcterms:modified>
</cp:coreProperties>
</file>