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229"/>
    <a:srgbClr val="305DAA"/>
    <a:srgbClr val="B12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26E60F7-3707-4AA4-8E99-BA5D640058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1D36FB-3167-4899-AA73-80DA455DED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348" y="0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AAF910A6-079E-4123-A24F-603A1B495DF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7BA33B-6CC2-4836-AEB5-3076841A49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0825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BA977C-3607-4310-9C0F-5D1E477161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348" y="9720825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E9CA6F92-5D40-40A9-AE5E-5B785F62C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401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8" y="0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CA519CCB-A061-40DD-A1AD-D38925837CF2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8918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7" y="4925462"/>
            <a:ext cx="5684255" cy="4029620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6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8" y="9720826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6E1450D7-0FBC-4D20-95C0-1A0B36A9E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68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1pPr>
    <a:lvl2pPr marL="536398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2pPr>
    <a:lvl3pPr marL="1072797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3pPr>
    <a:lvl4pPr marL="1609194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4pPr>
    <a:lvl5pPr marL="2145591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5pPr>
    <a:lvl6pPr marL="2681990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6pPr>
    <a:lvl7pPr marL="3218388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7pPr>
    <a:lvl8pPr marL="3754785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8pPr>
    <a:lvl9pPr marL="4291184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7438" y="1279525"/>
            <a:ext cx="2389187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1450D7-0FBC-4D20-95C0-1A0B36A9E5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45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68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8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22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75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7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2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5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16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4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C7EAC-359B-4338-AE73-F0DD222A0439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61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2E45F631-E812-4F9B-84EF-2227E7CCFABA}"/>
              </a:ext>
            </a:extLst>
          </p:cNvPr>
          <p:cNvSpPr/>
          <p:nvPr/>
        </p:nvSpPr>
        <p:spPr>
          <a:xfrm>
            <a:off x="0" y="3024430"/>
            <a:ext cx="6803621" cy="130179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/>
              <a:t>2025</a:t>
            </a:r>
            <a:r>
              <a:rPr lang="ja-JP" altLang="en-US" dirty="0"/>
              <a:t>年大阪・関西万博に向けて発生するさまざまな需要・調達を、地元大阪の事業者が取り込めるよう取引支援サイト「万博商談もずやんモール」の運用を開始します。運用開始にあたり、本サイトの目的や利用方法等に関する説明会を開催します。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B6B123C-1952-49A8-A0F2-717B15D0C02F}"/>
              </a:ext>
            </a:extLst>
          </p:cNvPr>
          <p:cNvSpPr/>
          <p:nvPr/>
        </p:nvSpPr>
        <p:spPr>
          <a:xfrm>
            <a:off x="-5288" y="4480729"/>
            <a:ext cx="6872101" cy="53341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D112A07-C3DB-4929-9F60-D2DADA8F7BEA}"/>
              </a:ext>
            </a:extLst>
          </p:cNvPr>
          <p:cNvSpPr/>
          <p:nvPr/>
        </p:nvSpPr>
        <p:spPr>
          <a:xfrm>
            <a:off x="70596" y="8282811"/>
            <a:ext cx="1162978" cy="2716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主催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5A36BAB-FFC6-428A-9E6E-2E0C40E961FF}"/>
              </a:ext>
            </a:extLst>
          </p:cNvPr>
          <p:cNvSpPr/>
          <p:nvPr/>
        </p:nvSpPr>
        <p:spPr>
          <a:xfrm>
            <a:off x="48916" y="6689349"/>
            <a:ext cx="1225836" cy="3314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現地会場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052DAAF-BB4D-4CA0-B57A-A9AC4F360698}"/>
              </a:ext>
            </a:extLst>
          </p:cNvPr>
          <p:cNvSpPr/>
          <p:nvPr/>
        </p:nvSpPr>
        <p:spPr>
          <a:xfrm>
            <a:off x="54379" y="7563084"/>
            <a:ext cx="1236047" cy="3314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問合せ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1049B36-2E7B-4F81-9FBF-D523C1676C37}"/>
              </a:ext>
            </a:extLst>
          </p:cNvPr>
          <p:cNvSpPr txBox="1"/>
          <p:nvPr/>
        </p:nvSpPr>
        <p:spPr>
          <a:xfrm>
            <a:off x="1331073" y="8170707"/>
            <a:ext cx="41023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万博商談もずやんモール推進プロジェクトチーム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</a:rPr>
              <a:t>大阪府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/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キャリアリンク株式会社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AE00E72-5C42-4F22-B670-B054B89AF4F5}"/>
              </a:ext>
            </a:extLst>
          </p:cNvPr>
          <p:cNvSpPr txBox="1"/>
          <p:nvPr/>
        </p:nvSpPr>
        <p:spPr>
          <a:xfrm>
            <a:off x="1347525" y="6549594"/>
            <a:ext cx="5177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大阪市北区梅田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2‐2‐2</a:t>
            </a:r>
          </a:p>
          <a:p>
            <a:r>
              <a:rPr kumimoji="1" lang="ja-JP" altLang="en-US" sz="1600" b="1" dirty="0">
                <a:solidFill>
                  <a:schemeClr val="bg1"/>
                </a:solidFill>
              </a:rPr>
              <a:t>ヒルトンプラザウエストオフィスタワー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15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階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kumimoji="1" lang="ja-JP" altLang="en-US" sz="1600" b="1" dirty="0">
                <a:solidFill>
                  <a:schemeClr val="bg1"/>
                </a:solidFill>
              </a:rPr>
              <a:t>キャリアリンク内にて（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20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名まで対応可能）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B1D1B99-7E14-432C-A962-7E1AF89D8A16}"/>
              </a:ext>
            </a:extLst>
          </p:cNvPr>
          <p:cNvSpPr txBox="1"/>
          <p:nvPr/>
        </p:nvSpPr>
        <p:spPr>
          <a:xfrm>
            <a:off x="1398124" y="7424468"/>
            <a:ext cx="540549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担当直通：</a:t>
            </a:r>
            <a:r>
              <a:rPr kumimoji="1" lang="en-US" altLang="ja-JP" b="1" spc="300" dirty="0">
                <a:solidFill>
                  <a:schemeClr val="bg1"/>
                </a:solidFill>
              </a:rPr>
              <a:t>070-3107-1588</a:t>
            </a:r>
          </a:p>
          <a:p>
            <a:r>
              <a:rPr kumimoji="1" lang="ja-JP" altLang="en-US" sz="1400" b="1" spc="300" dirty="0">
                <a:solidFill>
                  <a:schemeClr val="bg1"/>
                </a:solidFill>
              </a:rPr>
              <a:t>メール：</a:t>
            </a:r>
            <a:r>
              <a:rPr lang="en-US" altLang="ja-JP" sz="1600" b="1" dirty="0">
                <a:solidFill>
                  <a:schemeClr val="bg1"/>
                </a:solidFill>
              </a:rPr>
              <a:t>wakamoto@careerlink.co.jp</a:t>
            </a:r>
            <a:endParaRPr kumimoji="1" lang="ja-JP" altLang="en-US" sz="1400" b="1" spc="300" dirty="0">
              <a:solidFill>
                <a:schemeClr val="bg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85F0A17-A5CC-42CB-B5DC-9FA3427C80E6}"/>
              </a:ext>
            </a:extLst>
          </p:cNvPr>
          <p:cNvSpPr txBox="1"/>
          <p:nvPr/>
        </p:nvSpPr>
        <p:spPr>
          <a:xfrm>
            <a:off x="1592608" y="8809266"/>
            <a:ext cx="4042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bg1"/>
                </a:solidFill>
              </a:rPr>
              <a:t>Teams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から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ID</a:t>
            </a:r>
            <a:r>
              <a:rPr kumimoji="1" lang="ja-JP" altLang="en-US" sz="1200" b="1" dirty="0" err="1">
                <a:solidFill>
                  <a:schemeClr val="bg1"/>
                </a:solidFill>
              </a:rPr>
              <a:t>、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パスワードを入力いただき入室をお願いいたします。また、スマートフォンで参加の方は、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Teams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アプリをダウンロードいただき、ＱＲコードからご参加可能です。</a:t>
            </a:r>
          </a:p>
        </p:txBody>
      </p:sp>
      <p:sp>
        <p:nvSpPr>
          <p:cNvPr id="49" name="矢印: 五方向 48">
            <a:extLst>
              <a:ext uri="{FF2B5EF4-FFF2-40B4-BE49-F238E27FC236}">
                <a16:creationId xmlns:a16="http://schemas.microsoft.com/office/drawing/2014/main" id="{08F95481-53A6-4E31-A0D7-A3D35DB882D1}"/>
              </a:ext>
            </a:extLst>
          </p:cNvPr>
          <p:cNvSpPr/>
          <p:nvPr/>
        </p:nvSpPr>
        <p:spPr>
          <a:xfrm>
            <a:off x="47216" y="8920322"/>
            <a:ext cx="1559110" cy="795809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オンラインご参加者様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9185322-F15D-48D1-8CF0-FED35225946E}"/>
              </a:ext>
            </a:extLst>
          </p:cNvPr>
          <p:cNvSpPr/>
          <p:nvPr/>
        </p:nvSpPr>
        <p:spPr>
          <a:xfrm>
            <a:off x="47215" y="5911773"/>
            <a:ext cx="1268130" cy="3421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参加方法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0565B62-1915-4C72-B460-9D9F460AC6EC}"/>
              </a:ext>
            </a:extLst>
          </p:cNvPr>
          <p:cNvSpPr txBox="1"/>
          <p:nvPr/>
        </p:nvSpPr>
        <p:spPr>
          <a:xfrm>
            <a:off x="1398124" y="5793098"/>
            <a:ext cx="5663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オンライン参加</a:t>
            </a:r>
            <a:endParaRPr kumimoji="1" lang="en-US" altLang="ja-JP" b="1" dirty="0">
              <a:solidFill>
                <a:schemeClr val="bg1"/>
              </a:solidFill>
            </a:endParaRPr>
          </a:p>
          <a:p>
            <a:r>
              <a:rPr kumimoji="1" lang="en-US" altLang="ja-JP" b="1" dirty="0">
                <a:solidFill>
                  <a:schemeClr val="bg1"/>
                </a:solidFill>
              </a:rPr>
              <a:t>※</a:t>
            </a:r>
            <a:r>
              <a:rPr kumimoji="1" lang="ja-JP" altLang="en-US" b="1" dirty="0">
                <a:solidFill>
                  <a:schemeClr val="bg1"/>
                </a:solidFill>
              </a:rPr>
              <a:t>現地会場ご希望の方はお問合せください</a:t>
            </a:r>
            <a:endParaRPr kumimoji="1" lang="en-US" altLang="ja-JP" b="1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71FBE2B-05B3-46B1-90C7-E5EB29C21EA5}"/>
              </a:ext>
            </a:extLst>
          </p:cNvPr>
          <p:cNvSpPr txBox="1"/>
          <p:nvPr/>
        </p:nvSpPr>
        <p:spPr>
          <a:xfrm>
            <a:off x="1347525" y="4527535"/>
            <a:ext cx="641315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300" dirty="0">
                <a:solidFill>
                  <a:schemeClr val="bg1"/>
                </a:solidFill>
              </a:rPr>
              <a:t>２０２３年６月２６日（月）</a:t>
            </a:r>
            <a:endParaRPr kumimoji="1" lang="en-US" altLang="ja-JP" sz="2400" b="1" spc="300" dirty="0">
              <a:solidFill>
                <a:schemeClr val="bg1"/>
              </a:solidFill>
            </a:endParaRPr>
          </a:p>
          <a:p>
            <a:r>
              <a:rPr kumimoji="1" lang="ja-JP" altLang="en-US" sz="2000" b="1" spc="300" dirty="0">
                <a:solidFill>
                  <a:schemeClr val="bg1"/>
                </a:solidFill>
              </a:rPr>
              <a:t>１３時００分～１４時３０分開催</a:t>
            </a:r>
            <a:endParaRPr kumimoji="1" lang="en-US" altLang="ja-JP" sz="2000" b="1" spc="300" dirty="0">
              <a:solidFill>
                <a:schemeClr val="bg1"/>
              </a:solidFill>
            </a:endParaRPr>
          </a:p>
          <a:p>
            <a:r>
              <a:rPr kumimoji="1" lang="ja-JP" altLang="en-US" b="1" dirty="0">
                <a:solidFill>
                  <a:schemeClr val="bg1"/>
                </a:solidFill>
              </a:rPr>
              <a:t>現地：１２時３０分受付</a:t>
            </a:r>
            <a:r>
              <a:rPr kumimoji="1" lang="en-US" altLang="ja-JP" b="1" dirty="0">
                <a:solidFill>
                  <a:schemeClr val="bg1"/>
                </a:solidFill>
              </a:rPr>
              <a:t>/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web</a:t>
            </a:r>
            <a:r>
              <a:rPr kumimoji="1" lang="ja-JP" altLang="en-US" b="1" dirty="0">
                <a:solidFill>
                  <a:schemeClr val="bg1"/>
                </a:solidFill>
              </a:rPr>
              <a:t>：１２時４５分入室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　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7A2BDB-5E30-4CE6-A41B-2FE94C6ABD63}"/>
              </a:ext>
            </a:extLst>
          </p:cNvPr>
          <p:cNvSpPr/>
          <p:nvPr/>
        </p:nvSpPr>
        <p:spPr>
          <a:xfrm>
            <a:off x="628157" y="2483535"/>
            <a:ext cx="5417636" cy="5408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D2122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第１回　支援機関向け説明会　　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251423F-FD3C-4A3F-8D29-795047D97CDC}"/>
              </a:ext>
            </a:extLst>
          </p:cNvPr>
          <p:cNvSpPr/>
          <p:nvPr/>
        </p:nvSpPr>
        <p:spPr>
          <a:xfrm>
            <a:off x="1043175" y="2049862"/>
            <a:ext cx="4601113" cy="579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kern="1500" spc="275" dirty="0">
                <a:solidFill>
                  <a:srgbClr val="D2122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キックオフセミナー</a:t>
            </a:r>
            <a:r>
              <a:rPr kumimoji="1" lang="ja-JP" altLang="en-US" sz="11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F422EB8-7328-4891-A13B-8FEEE753A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6768" y="8657052"/>
            <a:ext cx="1066555" cy="105833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C3DBC2D-9CFB-46F4-963A-1574B33B0C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99" y="170808"/>
            <a:ext cx="1912612" cy="55862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A811EA9-9CA8-4D53-B6A2-75F48129D004}"/>
              </a:ext>
            </a:extLst>
          </p:cNvPr>
          <p:cNvSpPr/>
          <p:nvPr/>
        </p:nvSpPr>
        <p:spPr>
          <a:xfrm>
            <a:off x="5252899" y="7967689"/>
            <a:ext cx="1685925" cy="689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/>
              <a:t>会議 </a:t>
            </a:r>
            <a:r>
              <a:rPr kumimoji="1" lang="en-US" altLang="ja-JP" sz="1100" dirty="0"/>
              <a:t>ID: 429 908 570 354</a:t>
            </a:r>
          </a:p>
          <a:p>
            <a:r>
              <a:rPr kumimoji="1" lang="ja-JP" altLang="en-US" sz="1100" dirty="0"/>
              <a:t>パスコード</a:t>
            </a:r>
            <a:r>
              <a:rPr kumimoji="1" lang="en-US" altLang="ja-JP" sz="1100" dirty="0"/>
              <a:t>: urL8Wa</a:t>
            </a:r>
            <a:endParaRPr kumimoji="1" lang="ja-JP" altLang="en-US" sz="1100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311DB75-AA10-4194-89BA-F7C6E2DB1243}"/>
              </a:ext>
            </a:extLst>
          </p:cNvPr>
          <p:cNvSpPr/>
          <p:nvPr/>
        </p:nvSpPr>
        <p:spPr>
          <a:xfrm>
            <a:off x="20124" y="4730979"/>
            <a:ext cx="1225836" cy="3314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日時</a:t>
            </a: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7647B549-29FD-409A-9B54-B342DE96457D}"/>
              </a:ext>
            </a:extLst>
          </p:cNvPr>
          <p:cNvSpPr/>
          <p:nvPr/>
        </p:nvSpPr>
        <p:spPr>
          <a:xfrm>
            <a:off x="5017828" y="136412"/>
            <a:ext cx="1657201" cy="928411"/>
          </a:xfrm>
          <a:prstGeom prst="wedgeRoundRectCallout">
            <a:avLst>
              <a:gd name="adj1" fmla="val -48654"/>
              <a:gd name="adj2" fmla="val 669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万博で広がる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ビジネス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チャンス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2B924D-6794-4248-876D-73133A57ACD9}"/>
              </a:ext>
            </a:extLst>
          </p:cNvPr>
          <p:cNvSpPr txBox="1"/>
          <p:nvPr/>
        </p:nvSpPr>
        <p:spPr>
          <a:xfrm>
            <a:off x="-19576" y="505974"/>
            <a:ext cx="65249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i="1" dirty="0">
                <a:solidFill>
                  <a:srgbClr val="305D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万博商談</a:t>
            </a:r>
            <a:endParaRPr kumimoji="1" lang="en-US" altLang="ja-JP" sz="5400" b="1" i="1" dirty="0">
              <a:solidFill>
                <a:srgbClr val="305DA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5400" b="1" i="1" dirty="0" err="1">
                <a:solidFill>
                  <a:srgbClr val="305D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もずやん</a:t>
            </a:r>
            <a:r>
              <a:rPr kumimoji="1" lang="ja-JP" altLang="en-US" sz="5400" b="1" i="1" dirty="0">
                <a:solidFill>
                  <a:srgbClr val="305D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モール</a:t>
            </a:r>
          </a:p>
        </p:txBody>
      </p:sp>
    </p:spTree>
    <p:extLst>
      <p:ext uri="{BB962C8B-B14F-4D97-AF65-F5344CB8AC3E}">
        <p14:creationId xmlns:p14="http://schemas.microsoft.com/office/powerpoint/2010/main" val="2157552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1064</TotalTime>
  <Words>205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藤原 穂乃香</dc:creator>
  <cp:lastModifiedBy>国方　美希</cp:lastModifiedBy>
  <cp:revision>81</cp:revision>
  <cp:lastPrinted>2023-06-20T05:17:41Z</cp:lastPrinted>
  <dcterms:created xsi:type="dcterms:W3CDTF">2023-06-07T06:50:10Z</dcterms:created>
  <dcterms:modified xsi:type="dcterms:W3CDTF">2023-06-26T09:37:35Z</dcterms:modified>
</cp:coreProperties>
</file>