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藤原 穂乃香" initials="藤原" lastIdx="1" clrIdx="0">
    <p:extLst>
      <p:ext uri="{19B8F6BF-5375-455C-9EA6-DF929625EA0E}">
        <p15:presenceInfo xmlns:p15="http://schemas.microsoft.com/office/powerpoint/2012/main" userId="S-1-5-21-3037098528-1463502173-3955877253-17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3" autoAdjust="0"/>
    <p:restoredTop sz="92559" autoAdjust="0"/>
  </p:normalViewPr>
  <p:slideViewPr>
    <p:cSldViewPr>
      <p:cViewPr varScale="1">
        <p:scale>
          <a:sx n="74" d="100"/>
          <a:sy n="74" d="100"/>
        </p:scale>
        <p:origin x="816" y="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-1968"/>
    </p:cViewPr>
  </p:sorterViewPr>
  <p:notesViewPr>
    <p:cSldViewPr showGuides="1">
      <p:cViewPr varScale="1">
        <p:scale>
          <a:sx n="52" d="100"/>
          <a:sy n="52" d="100"/>
        </p:scale>
        <p:origin x="756" y="60"/>
      </p:cViewPr>
      <p:guideLst/>
    </p:cSldViewPr>
  </p:notesViewPr>
  <p:gridSpacing cx="111599" cy="1115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9B9EB35-A317-4A2F-9292-5AFA50F7C2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3913CB-1D32-47CC-BD29-50EEC178A2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FF8E0-A7B0-4D93-85ED-58E5E4F7F1B6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56C7578-189D-4412-A2A5-8C6645797A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80E29B-AC74-4789-BB3D-F554056A41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7AA01-6531-4BBD-8211-2778D8944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7112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04CAF-FEEC-46C1-BF73-8651D3336010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1088-1F35-4DEE-BB09-82D01CACCF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3643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828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485"/>
            </a:lvl1pPr>
            <a:lvl2pPr marL="92444" indent="0" algn="ctr">
              <a:buNone/>
              <a:defRPr sz="404"/>
            </a:lvl2pPr>
            <a:lvl3pPr marL="184888" indent="0" algn="ctr">
              <a:buNone/>
              <a:defRPr sz="364"/>
            </a:lvl3pPr>
            <a:lvl4pPr marL="277332" indent="0" algn="ctr">
              <a:buNone/>
              <a:defRPr sz="323"/>
            </a:lvl4pPr>
            <a:lvl5pPr marL="369776" indent="0" algn="ctr">
              <a:buNone/>
              <a:defRPr sz="323"/>
            </a:lvl5pPr>
            <a:lvl6pPr marL="462220" indent="0" algn="ctr">
              <a:buNone/>
              <a:defRPr sz="323"/>
            </a:lvl6pPr>
            <a:lvl7pPr marL="554664" indent="0" algn="ctr">
              <a:buNone/>
              <a:defRPr sz="323"/>
            </a:lvl7pPr>
            <a:lvl8pPr marL="647108" indent="0" algn="ctr">
              <a:buNone/>
              <a:defRPr sz="323"/>
            </a:lvl8pPr>
            <a:lvl9pPr marL="739552" indent="0" algn="ctr">
              <a:buNone/>
              <a:defRPr sz="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72A59D-C050-453A-89C7-623A83A9F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677F-BF51-4AA3-A968-4AA9E92DFF8D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BF8030-0C6A-4B59-AFD7-323845E49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364AFC-227C-4747-9B53-559B4AFFA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1731D00D-2B13-4CCA-A1E0-BDB480B79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70456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64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90" y="987428"/>
            <a:ext cx="6172201" cy="4873625"/>
          </a:xfrm>
        </p:spPr>
        <p:txBody>
          <a:bodyPr anchor="t"/>
          <a:lstStyle>
            <a:lvl1pPr marL="0" indent="0">
              <a:buNone/>
              <a:defRPr sz="647"/>
            </a:lvl1pPr>
            <a:lvl2pPr marL="92444" indent="0">
              <a:buNone/>
              <a:defRPr sz="566"/>
            </a:lvl2pPr>
            <a:lvl3pPr marL="184888" indent="0">
              <a:buNone/>
              <a:defRPr sz="485"/>
            </a:lvl3pPr>
            <a:lvl4pPr marL="277332" indent="0">
              <a:buNone/>
              <a:defRPr sz="404"/>
            </a:lvl4pPr>
            <a:lvl5pPr marL="369776" indent="0">
              <a:buNone/>
              <a:defRPr sz="404"/>
            </a:lvl5pPr>
            <a:lvl6pPr marL="462220" indent="0">
              <a:buNone/>
              <a:defRPr sz="404"/>
            </a:lvl6pPr>
            <a:lvl7pPr marL="554664" indent="0">
              <a:buNone/>
              <a:defRPr sz="404"/>
            </a:lvl7pPr>
            <a:lvl8pPr marL="647108" indent="0">
              <a:buNone/>
              <a:defRPr sz="404"/>
            </a:lvl8pPr>
            <a:lvl9pPr marL="739552" indent="0">
              <a:buNone/>
              <a:defRPr sz="40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323"/>
            </a:lvl1pPr>
            <a:lvl2pPr marL="92444" indent="0">
              <a:buNone/>
              <a:defRPr sz="283"/>
            </a:lvl2pPr>
            <a:lvl3pPr marL="184888" indent="0">
              <a:buNone/>
              <a:defRPr sz="242"/>
            </a:lvl3pPr>
            <a:lvl4pPr marL="277332" indent="0">
              <a:buNone/>
              <a:defRPr sz="202"/>
            </a:lvl4pPr>
            <a:lvl5pPr marL="369776" indent="0">
              <a:buNone/>
              <a:defRPr sz="202"/>
            </a:lvl5pPr>
            <a:lvl6pPr marL="462220" indent="0">
              <a:buNone/>
              <a:defRPr sz="202"/>
            </a:lvl6pPr>
            <a:lvl7pPr marL="554664" indent="0">
              <a:buNone/>
              <a:defRPr sz="202"/>
            </a:lvl7pPr>
            <a:lvl8pPr marL="647108" indent="0">
              <a:buNone/>
              <a:defRPr sz="202"/>
            </a:lvl8pPr>
            <a:lvl9pPr marL="739552" indent="0">
              <a:buNone/>
              <a:defRPr sz="2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33B1-14EC-496D-ABF5-9552F41635DC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75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587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DE146-FE2B-4970-8788-0331DC8A3995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90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E16E-5680-4B0E-983A-878C108AF98C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91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023B60-4AB2-41DF-B4F5-FE75E2461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AE0039-E467-4755-A2E5-548923055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B518-78FB-4380-9374-0D449AF8F25C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857859-ED94-4221-BE8F-CDAFCD099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5EE2A3-A584-4EFA-8E65-4BE06655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46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6268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9204"/>
            <a:ext cx="11606784" cy="548062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C161-CF6C-40FE-B429-39976AFD5F2F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3" y="1709740"/>
            <a:ext cx="10515600" cy="2852737"/>
          </a:xfrm>
        </p:spPr>
        <p:txBody>
          <a:bodyPr anchor="b"/>
          <a:lstStyle>
            <a:lvl1pPr>
              <a:defRPr sz="121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3" y="4589466"/>
            <a:ext cx="10515600" cy="1500187"/>
          </a:xfrm>
        </p:spPr>
        <p:txBody>
          <a:bodyPr/>
          <a:lstStyle>
            <a:lvl1pPr marL="0" indent="0">
              <a:buNone/>
              <a:defRPr sz="485">
                <a:solidFill>
                  <a:schemeClr val="tx1"/>
                </a:solidFill>
              </a:defRPr>
            </a:lvl1pPr>
            <a:lvl2pPr marL="92444" indent="0">
              <a:buNone/>
              <a:defRPr sz="404">
                <a:solidFill>
                  <a:schemeClr val="tx1">
                    <a:tint val="75000"/>
                  </a:schemeClr>
                </a:solidFill>
              </a:defRPr>
            </a:lvl2pPr>
            <a:lvl3pPr marL="184888" indent="0">
              <a:buNone/>
              <a:defRPr sz="364">
                <a:solidFill>
                  <a:schemeClr val="tx1">
                    <a:tint val="75000"/>
                  </a:schemeClr>
                </a:solidFill>
              </a:defRPr>
            </a:lvl3pPr>
            <a:lvl4pPr marL="277332" indent="0">
              <a:buNone/>
              <a:defRPr sz="323">
                <a:solidFill>
                  <a:schemeClr val="tx1">
                    <a:tint val="75000"/>
                  </a:schemeClr>
                </a:solidFill>
              </a:defRPr>
            </a:lvl4pPr>
            <a:lvl5pPr marL="369776" indent="0">
              <a:buNone/>
              <a:defRPr sz="323">
                <a:solidFill>
                  <a:schemeClr val="tx1">
                    <a:tint val="75000"/>
                  </a:schemeClr>
                </a:solidFill>
              </a:defRPr>
            </a:lvl5pPr>
            <a:lvl6pPr marL="462220" indent="0">
              <a:buNone/>
              <a:defRPr sz="323">
                <a:solidFill>
                  <a:schemeClr val="tx1">
                    <a:tint val="75000"/>
                  </a:schemeClr>
                </a:solidFill>
              </a:defRPr>
            </a:lvl6pPr>
            <a:lvl7pPr marL="554664" indent="0">
              <a:buNone/>
              <a:defRPr sz="323">
                <a:solidFill>
                  <a:schemeClr val="tx1">
                    <a:tint val="75000"/>
                  </a:schemeClr>
                </a:solidFill>
              </a:defRPr>
            </a:lvl7pPr>
            <a:lvl8pPr marL="647108" indent="0">
              <a:buNone/>
              <a:defRPr sz="323">
                <a:solidFill>
                  <a:schemeClr val="tx1">
                    <a:tint val="75000"/>
                  </a:schemeClr>
                </a:solidFill>
              </a:defRPr>
            </a:lvl8pPr>
            <a:lvl9pPr marL="739552" indent="0">
              <a:buNone/>
              <a:defRPr sz="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919B-4F27-4825-96B8-C05F0566648C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5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587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9E68-96A7-4411-94DA-080A41501252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45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1681164"/>
            <a:ext cx="5157787" cy="823912"/>
          </a:xfrm>
        </p:spPr>
        <p:txBody>
          <a:bodyPr anchor="b"/>
          <a:lstStyle>
            <a:lvl1pPr marL="0" indent="0">
              <a:buNone/>
              <a:defRPr sz="485" b="1"/>
            </a:lvl1pPr>
            <a:lvl2pPr marL="92444" indent="0">
              <a:buNone/>
              <a:defRPr sz="404" b="1"/>
            </a:lvl2pPr>
            <a:lvl3pPr marL="184888" indent="0">
              <a:buNone/>
              <a:defRPr sz="364" b="1"/>
            </a:lvl3pPr>
            <a:lvl4pPr marL="277332" indent="0">
              <a:buNone/>
              <a:defRPr sz="323" b="1"/>
            </a:lvl4pPr>
            <a:lvl5pPr marL="369776" indent="0">
              <a:buNone/>
              <a:defRPr sz="323" b="1"/>
            </a:lvl5pPr>
            <a:lvl6pPr marL="462220" indent="0">
              <a:buNone/>
              <a:defRPr sz="323" b="1"/>
            </a:lvl6pPr>
            <a:lvl7pPr marL="554664" indent="0">
              <a:buNone/>
              <a:defRPr sz="323" b="1"/>
            </a:lvl7pPr>
            <a:lvl8pPr marL="647108" indent="0">
              <a:buNone/>
              <a:defRPr sz="323" b="1"/>
            </a:lvl8pPr>
            <a:lvl9pPr marL="739552" indent="0">
              <a:buNone/>
              <a:defRPr sz="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485" b="1"/>
            </a:lvl1pPr>
            <a:lvl2pPr marL="92444" indent="0">
              <a:buNone/>
              <a:defRPr sz="404" b="1"/>
            </a:lvl2pPr>
            <a:lvl3pPr marL="184888" indent="0">
              <a:buNone/>
              <a:defRPr sz="364" b="1"/>
            </a:lvl3pPr>
            <a:lvl4pPr marL="277332" indent="0">
              <a:buNone/>
              <a:defRPr sz="323" b="1"/>
            </a:lvl4pPr>
            <a:lvl5pPr marL="369776" indent="0">
              <a:buNone/>
              <a:defRPr sz="323" b="1"/>
            </a:lvl5pPr>
            <a:lvl6pPr marL="462220" indent="0">
              <a:buNone/>
              <a:defRPr sz="323" b="1"/>
            </a:lvl6pPr>
            <a:lvl7pPr marL="554664" indent="0">
              <a:buNone/>
              <a:defRPr sz="323" b="1"/>
            </a:lvl7pPr>
            <a:lvl8pPr marL="647108" indent="0">
              <a:buNone/>
              <a:defRPr sz="323" b="1"/>
            </a:lvl8pPr>
            <a:lvl9pPr marL="739552" indent="0">
              <a:buNone/>
              <a:defRPr sz="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700DA-36DF-4AEB-A6DF-F247A5943146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9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5872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424-282F-4218-ADB0-C258C20DAE72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5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0F45-71C6-42F4-939A-274E960CE817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8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64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0" y="987428"/>
            <a:ext cx="6172201" cy="4873625"/>
          </a:xfrm>
        </p:spPr>
        <p:txBody>
          <a:bodyPr/>
          <a:lstStyle>
            <a:lvl1pPr>
              <a:defRPr sz="647"/>
            </a:lvl1pPr>
            <a:lvl2pPr>
              <a:defRPr sz="566"/>
            </a:lvl2pPr>
            <a:lvl3pPr>
              <a:defRPr sz="485"/>
            </a:lvl3pPr>
            <a:lvl4pPr>
              <a:defRPr sz="404"/>
            </a:lvl4pPr>
            <a:lvl5pPr>
              <a:defRPr sz="404"/>
            </a:lvl5pPr>
            <a:lvl6pPr>
              <a:defRPr sz="404"/>
            </a:lvl6pPr>
            <a:lvl7pPr>
              <a:defRPr sz="404"/>
            </a:lvl7pPr>
            <a:lvl8pPr>
              <a:defRPr sz="404"/>
            </a:lvl8pPr>
            <a:lvl9pPr>
              <a:defRPr sz="40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323"/>
            </a:lvl1pPr>
            <a:lvl2pPr marL="92444" indent="0">
              <a:buNone/>
              <a:defRPr sz="283"/>
            </a:lvl2pPr>
            <a:lvl3pPr marL="184888" indent="0">
              <a:buNone/>
              <a:defRPr sz="242"/>
            </a:lvl3pPr>
            <a:lvl4pPr marL="277332" indent="0">
              <a:buNone/>
              <a:defRPr sz="202"/>
            </a:lvl4pPr>
            <a:lvl5pPr marL="369776" indent="0">
              <a:buNone/>
              <a:defRPr sz="202"/>
            </a:lvl5pPr>
            <a:lvl6pPr marL="462220" indent="0">
              <a:buNone/>
              <a:defRPr sz="202"/>
            </a:lvl6pPr>
            <a:lvl7pPr marL="554664" indent="0">
              <a:buNone/>
              <a:defRPr sz="202"/>
            </a:lvl7pPr>
            <a:lvl8pPr marL="647108" indent="0">
              <a:buNone/>
              <a:defRPr sz="202"/>
            </a:lvl8pPr>
            <a:lvl9pPr marL="739552" indent="0">
              <a:buNone/>
              <a:defRPr sz="2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D14D6-B26A-4BC4-8E80-45EF797949EE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3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437951"/>
            <a:ext cx="12192000" cy="258386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5000">
                <a:schemeClr val="bg1">
                  <a:lumMod val="8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969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70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" y="696337"/>
            <a:ext cx="11606784" cy="5480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2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5F8BB6F-0F07-407D-B555-D2DE582D87AC}" type="datetime1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4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2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370354"/>
            <a:ext cx="12192000" cy="64597"/>
          </a:xfrm>
          <a:prstGeom prst="rect">
            <a:avLst/>
          </a:prstGeom>
          <a:solidFill>
            <a:srgbClr val="3333CC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5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692203"/>
            <a:ext cx="12192000" cy="165798"/>
          </a:xfrm>
          <a:prstGeom prst="rect">
            <a:avLst/>
          </a:prstGeom>
          <a:solidFill>
            <a:srgbClr val="3333CC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05" rIns="9705" rtlCol="0" anchor="ctr"/>
          <a:lstStyle/>
          <a:p>
            <a:pPr marL="0" marR="0" lvl="0" indent="0" algn="l" defTabSz="6330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623"/>
              <a:t>万博関連事業受注者登録システム登録促進等事業業務</a:t>
            </a:r>
            <a:endParaRPr kumimoji="1" lang="ja-JP" altLang="en-US" sz="623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57268" y="6692204"/>
            <a:ext cx="2743200" cy="165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03946589-08E0-4416-966A-003788EEBA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61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184888" rtl="0" eaLnBrk="1" latinLnBrk="0" hangingPunct="1">
        <a:lnSpc>
          <a:spcPct val="90000"/>
        </a:lnSpc>
        <a:spcBef>
          <a:spcPct val="0"/>
        </a:spcBef>
        <a:buNone/>
        <a:defRPr kumimoji="1" sz="1662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46222" indent="-46222" algn="l" defTabSz="184888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kumimoji="1" sz="56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138666" indent="-46222" algn="l" defTabSz="184888" rtl="0" eaLnBrk="1" latinLnBrk="0" hangingPunct="1">
        <a:lnSpc>
          <a:spcPct val="90000"/>
        </a:lnSpc>
        <a:spcBef>
          <a:spcPts val="101"/>
        </a:spcBef>
        <a:buFont typeface="Arial" panose="020B0604020202020204" pitchFamily="34" charset="0"/>
        <a:buChar char="•"/>
        <a:defRPr kumimoji="1" sz="485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231110" indent="-46222" algn="l" defTabSz="184888" rtl="0" eaLnBrk="1" latinLnBrk="0" hangingPunct="1">
        <a:lnSpc>
          <a:spcPct val="90000"/>
        </a:lnSpc>
        <a:spcBef>
          <a:spcPts val="101"/>
        </a:spcBef>
        <a:buFont typeface="Arial" panose="020B0604020202020204" pitchFamily="34" charset="0"/>
        <a:buChar char="•"/>
        <a:defRPr kumimoji="1" sz="404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323554" indent="-46222" algn="l" defTabSz="184888" rtl="0" eaLnBrk="1" latinLnBrk="0" hangingPunct="1">
        <a:lnSpc>
          <a:spcPct val="90000"/>
        </a:lnSpc>
        <a:spcBef>
          <a:spcPts val="101"/>
        </a:spcBef>
        <a:buFont typeface="Arial" panose="020B0604020202020204" pitchFamily="34" charset="0"/>
        <a:buChar char="•"/>
        <a:defRPr kumimoji="1" sz="364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415998" indent="-46222" algn="l" defTabSz="184888" rtl="0" eaLnBrk="1" latinLnBrk="0" hangingPunct="1">
        <a:lnSpc>
          <a:spcPct val="90000"/>
        </a:lnSpc>
        <a:spcBef>
          <a:spcPts val="101"/>
        </a:spcBef>
        <a:buFont typeface="Arial" panose="020B0604020202020204" pitchFamily="34" charset="0"/>
        <a:buChar char="•"/>
        <a:defRPr kumimoji="1" sz="364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508442" indent="-46222" algn="l" defTabSz="184888" rtl="0" eaLnBrk="1" latinLnBrk="0" hangingPunct="1">
        <a:lnSpc>
          <a:spcPct val="90000"/>
        </a:lnSpc>
        <a:spcBef>
          <a:spcPts val="101"/>
        </a:spcBef>
        <a:buFont typeface="Arial" panose="020B0604020202020204" pitchFamily="34" charset="0"/>
        <a:buChar char="•"/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6pPr>
      <a:lvl7pPr marL="600886" indent="-46222" algn="l" defTabSz="184888" rtl="0" eaLnBrk="1" latinLnBrk="0" hangingPunct="1">
        <a:lnSpc>
          <a:spcPct val="90000"/>
        </a:lnSpc>
        <a:spcBef>
          <a:spcPts val="101"/>
        </a:spcBef>
        <a:buFont typeface="Arial" panose="020B0604020202020204" pitchFamily="34" charset="0"/>
        <a:buChar char="•"/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7pPr>
      <a:lvl8pPr marL="693330" indent="-46222" algn="l" defTabSz="184888" rtl="0" eaLnBrk="1" latinLnBrk="0" hangingPunct="1">
        <a:lnSpc>
          <a:spcPct val="90000"/>
        </a:lnSpc>
        <a:spcBef>
          <a:spcPts val="101"/>
        </a:spcBef>
        <a:buFont typeface="Arial" panose="020B0604020202020204" pitchFamily="34" charset="0"/>
        <a:buChar char="•"/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8pPr>
      <a:lvl9pPr marL="785774" indent="-46222" algn="l" defTabSz="184888" rtl="0" eaLnBrk="1" latinLnBrk="0" hangingPunct="1">
        <a:lnSpc>
          <a:spcPct val="90000"/>
        </a:lnSpc>
        <a:spcBef>
          <a:spcPts val="101"/>
        </a:spcBef>
        <a:buFont typeface="Arial" panose="020B0604020202020204" pitchFamily="34" charset="0"/>
        <a:buChar char="•"/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1pPr>
      <a:lvl2pPr marL="92444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2pPr>
      <a:lvl3pPr marL="184888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3pPr>
      <a:lvl4pPr marL="277332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4pPr>
      <a:lvl5pPr marL="369776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5pPr>
      <a:lvl6pPr marL="462220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6pPr>
      <a:lvl7pPr marL="554664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7pPr>
      <a:lvl8pPr marL="647108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8pPr>
      <a:lvl9pPr marL="739552" algn="l" defTabSz="184888" rtl="0" eaLnBrk="1" latinLnBrk="0" hangingPunct="1">
        <a:defRPr kumimoji="1" sz="3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B52270-38C3-437B-AB21-4F7B1573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985"/>
          </a:xfrm>
        </p:spPr>
        <p:txBody>
          <a:bodyPr>
            <a:normAutofit/>
          </a:bodyPr>
          <a:lstStyle/>
          <a:p>
            <a:r>
              <a:rPr lang="ja-JP" altLang="en-US" sz="3200" u="sng" dirty="0" smtClean="0"/>
              <a:t>ザ・</a:t>
            </a:r>
            <a:r>
              <a:rPr lang="ja-JP" altLang="en-US" sz="3200" u="sng" dirty="0" smtClean="0"/>
              <a:t>ビジネスモールと万博商談も</a:t>
            </a:r>
            <a:r>
              <a:rPr lang="ja-JP" altLang="en-US" sz="3200" u="sng" dirty="0" err="1" smtClean="0"/>
              <a:t>ずやん</a:t>
            </a:r>
            <a:r>
              <a:rPr lang="ja-JP" altLang="en-US" sz="3200" u="sng" dirty="0" smtClean="0"/>
              <a:t>モールの</a:t>
            </a:r>
            <a:r>
              <a:rPr lang="ja-JP" altLang="en-US" sz="3200" u="sng" dirty="0" smtClean="0"/>
              <a:t>関係性</a:t>
            </a:r>
            <a:endParaRPr kumimoji="1" lang="ja-JP" altLang="en-US" sz="3200" b="1" u="sng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46589-08E0-4416-966A-003788EEBAFC}" type="slidenum">
              <a:rPr kumimoji="1" lang="ja-JP" altLang="en-US" sz="1600" smtClean="0"/>
              <a:t>1</a:t>
            </a:fld>
            <a:endParaRPr kumimoji="1" lang="ja-JP" altLang="en-US" sz="1600"/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142" y="2313010"/>
            <a:ext cx="9611715" cy="425355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92852" y="1157765"/>
            <a:ext cx="109183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err="1"/>
              <a:t>もずやん</a:t>
            </a:r>
            <a:r>
              <a:rPr lang="ja-JP" altLang="en-US" sz="1600" dirty="0" smtClean="0"/>
              <a:t>モールに登録された案件</a:t>
            </a:r>
            <a:r>
              <a:rPr lang="ja-JP" altLang="en-US" sz="1600" dirty="0"/>
              <a:t>は</a:t>
            </a:r>
            <a:r>
              <a:rPr lang="ja-JP" altLang="en-US" sz="1600" dirty="0"/>
              <a:t>、ザ・ビジネスモール内に開設されている特設</a:t>
            </a:r>
            <a:r>
              <a:rPr lang="ja-JP" altLang="en-US" sz="1600" dirty="0" smtClean="0"/>
              <a:t>ページ「</a:t>
            </a:r>
            <a:r>
              <a:rPr lang="en-US" altLang="ja-JP" sz="1600" dirty="0" smtClean="0"/>
              <a:t>BM</a:t>
            </a:r>
            <a:r>
              <a:rPr lang="ja-JP" altLang="en-US" sz="1600" dirty="0" smtClean="0"/>
              <a:t>万博商談」</a:t>
            </a:r>
            <a:r>
              <a:rPr lang="ja-JP" altLang="en-US" sz="1600" dirty="0" smtClean="0"/>
              <a:t>に</a:t>
            </a:r>
            <a:r>
              <a:rPr lang="ja-JP" altLang="en-US" sz="1600" dirty="0" smtClean="0"/>
              <a:t>自動連携されます</a:t>
            </a:r>
            <a:r>
              <a:rPr lang="ja-JP" altLang="en-US" sz="1600" dirty="0" smtClean="0"/>
              <a:t>。また、「</a:t>
            </a:r>
            <a:r>
              <a:rPr lang="en-US" altLang="ja-JP" sz="1600" dirty="0" smtClean="0"/>
              <a:t>BM</a:t>
            </a:r>
            <a:r>
              <a:rPr lang="ja-JP" altLang="en-US" sz="1600" dirty="0" smtClean="0"/>
              <a:t>万博商談」に登録された案件も、も</a:t>
            </a:r>
            <a:r>
              <a:rPr lang="ja-JP" altLang="en-US" sz="1600" dirty="0" err="1" smtClean="0"/>
              <a:t>ずやん</a:t>
            </a:r>
            <a:r>
              <a:rPr lang="ja-JP" altLang="en-US" sz="1600" dirty="0" smtClean="0"/>
              <a:t>モールに自動連携されます。</a:t>
            </a:r>
            <a:endParaRPr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/>
              <a:t>BM</a:t>
            </a:r>
            <a:r>
              <a:rPr lang="ja-JP" altLang="en-US" sz="1600" dirty="0"/>
              <a:t>ユーザーは、BM内の機能を活用しても</a:t>
            </a:r>
            <a:r>
              <a:rPr lang="ja-JP" altLang="en-US" sz="1600" dirty="0" err="1"/>
              <a:t>ずやん</a:t>
            </a:r>
            <a:r>
              <a:rPr lang="ja-JP" altLang="en-US" sz="1600" dirty="0" smtClean="0"/>
              <a:t>モールに登録された案件</a:t>
            </a:r>
            <a:r>
              <a:rPr lang="ja-JP" altLang="en-US" sz="1600" dirty="0"/>
              <a:t>への提案・質問が可能なシステムとなっています</a:t>
            </a:r>
            <a:r>
              <a:rPr lang="ja-JP" altLang="en-US" sz="1600" dirty="0" smtClean="0"/>
              <a:t>。また、もずやんモールユーザーも、もずやんモールの機能を活用して、</a:t>
            </a:r>
            <a:r>
              <a:rPr lang="en-US" altLang="ja-JP" sz="1600" dirty="0" smtClean="0"/>
              <a:t>BM</a:t>
            </a:r>
            <a:r>
              <a:rPr lang="ja-JP" altLang="en-US" sz="1600" dirty="0" smtClean="0"/>
              <a:t>万博商談に登録された案件への提案・質問が可能です。</a:t>
            </a:r>
            <a:endParaRPr lang="en-US" altLang="ja-JP" sz="1600" dirty="0" smtClean="0"/>
          </a:p>
        </p:txBody>
      </p:sp>
      <p:sp>
        <p:nvSpPr>
          <p:cNvPr id="9" name="フローチャート: 組合せ 8"/>
          <p:cNvSpPr/>
          <p:nvPr/>
        </p:nvSpPr>
        <p:spPr>
          <a:xfrm>
            <a:off x="1670677" y="4197314"/>
            <a:ext cx="446396" cy="223198"/>
          </a:xfrm>
          <a:prstGeom prst="flowChartMerg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035217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100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4B8F57BA-3385-47AA-B801-419F6F67E8D8}" vid="{E75D8740-8FC1-41CD-84AC-5B667EF8E4A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3511</TotalTime>
  <Words>122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メイリオ</vt:lpstr>
      <vt:lpstr>游ゴシック</vt:lpstr>
      <vt:lpstr>Arial</vt:lpstr>
      <vt:lpstr>テーマ1</vt:lpstr>
      <vt:lpstr>ザ・ビジネスモールと万博商談もずやんモールの関係性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若本 由紀</dc:creator>
  <cp:lastModifiedBy>橋本　彩香</cp:lastModifiedBy>
  <cp:revision>257</cp:revision>
  <cp:lastPrinted>2023-06-26T10:07:02Z</cp:lastPrinted>
  <dcterms:created xsi:type="dcterms:W3CDTF">2023-06-09T00:01:05Z</dcterms:created>
  <dcterms:modified xsi:type="dcterms:W3CDTF">2023-07-10T01:35:49Z</dcterms:modified>
</cp:coreProperties>
</file>