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51" r:id="rId1"/>
    <p:sldMasterId id="2147483665" r:id="rId2"/>
  </p:sldMasterIdLst>
  <p:notesMasterIdLst>
    <p:notesMasterId r:id="rId5"/>
  </p:notesMasterIdLst>
  <p:handoutMasterIdLst>
    <p:handoutMasterId r:id="rId6"/>
  </p:handoutMasterIdLst>
  <p:sldIdLst>
    <p:sldId id="763" r:id="rId3"/>
    <p:sldId id="762" r:id="rId4"/>
  </p:sldIdLst>
  <p:sldSz cx="9144000" cy="6858000" type="screen4x3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作成者" initials="A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AD463"/>
    <a:srgbClr val="0059FA"/>
    <a:srgbClr val="003693"/>
    <a:srgbClr val="A3C4FF"/>
    <a:srgbClr val="FFFFFF"/>
    <a:srgbClr val="71C56A"/>
    <a:srgbClr val="1C8C42"/>
    <a:srgbClr val="CC0099"/>
    <a:srgbClr val="023894"/>
    <a:srgbClr val="025A9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72833802-FEF1-4C79-8D5D-14CF1EAF98D9}" styleName="淡色スタイル 2 - アクセント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21E4AEA4-8DFA-4A89-87EB-49C32662AFE0}" styleName="中間スタイル 2 - アクセント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616DA210-FB5B-4158-B5E0-FEB733F419BA}" styleName="スタイル (淡色)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2D5ABB26-0587-4C30-8999-92F81FD0307C}" styleName="スタイルなし、表のグリッド線なし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6E25E649-3F16-4E02-A733-19D2CDBF48F0}" styleName="中間スタイル 3 - アクセント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338" autoAdjust="0"/>
    <p:restoredTop sz="92639" autoAdjust="0"/>
  </p:normalViewPr>
  <p:slideViewPr>
    <p:cSldViewPr snapToGrid="0">
      <p:cViewPr varScale="1">
        <p:scale>
          <a:sx n="62" d="100"/>
          <a:sy n="62" d="100"/>
        </p:scale>
        <p:origin x="1640" y="3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9672"/>
    </p:cViewPr>
  </p:outlineViewPr>
  <p:notesTextViewPr>
    <p:cViewPr>
      <p:scale>
        <a:sx n="20" d="100"/>
        <a:sy n="20" d="100"/>
      </p:scale>
      <p:origin x="0" y="0"/>
    </p:cViewPr>
  </p:notesTextViewPr>
  <p:sorterViewPr>
    <p:cViewPr>
      <p:scale>
        <a:sx n="200" d="100"/>
        <a:sy n="200" d="100"/>
      </p:scale>
      <p:origin x="0" y="-105780"/>
    </p:cViewPr>
  </p:sorterViewPr>
  <p:notesViewPr>
    <p:cSldViewPr snapToGrid="0">
      <p:cViewPr varScale="1">
        <p:scale>
          <a:sx n="50" d="100"/>
          <a:sy n="50" d="100"/>
        </p:scale>
        <p:origin x="2898" y="4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commentAuthors" Target="commentAuthor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11" Type="http://schemas.openxmlformats.org/officeDocument/2006/relationships/tableStyles" Target="tableStyles.xml"/><Relationship Id="rId5" Type="http://schemas.openxmlformats.org/officeDocument/2006/relationships/notesMaster" Target="notesMasters/notesMaster1.xml"/><Relationship Id="rId10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 dirty="0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 dirty="0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56038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5AB3A1-68D2-4E7F-B33E-53F8BB5DC75F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161696814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 dirty="0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6038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A8F23B4-D899-4B6F-8957-AA84184487B1}" type="datetimeFigureOut">
              <a:rPr kumimoji="1" lang="ja-JP" altLang="en-US" smtClean="0"/>
              <a:t>2023/7/24</a:t>
            </a:fld>
            <a:endParaRPr kumimoji="1" lang="ja-JP" altLang="en-US" dirty="0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43013"/>
            <a:ext cx="4473575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 dirty="0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1038" y="4783138"/>
            <a:ext cx="5445125" cy="39131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6038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CDAADB-DF5A-4D5C-AFE8-ADA049D0444D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142103258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774700" y="647700"/>
            <a:ext cx="5068888" cy="3802063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ja-JP" sz="1400" dirty="0">
              <a:latin typeface="+mj-ea"/>
              <a:ea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8492949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CED495-8C9D-4896-9C22-182E2BD92EEF}" type="datetimeFigureOut">
              <a:rPr kumimoji="1" lang="ja-JP" altLang="en-US" smtClean="0"/>
              <a:t>2023/7/24</a:t>
            </a:fld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BE2A86-7F05-41B4-8F07-5B31971C6D26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1444449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8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 dirty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121DFB-DB54-4404-B1CC-E7F181F80C37}" type="datetime1">
              <a:rPr kumimoji="1" lang="ja-JP" altLang="en-US" smtClean="0"/>
              <a:t>2023/7/24</a:t>
            </a:fld>
            <a:endParaRPr kumimoji="1" lang="ja-JP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4502549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121DFB-DB54-4404-B1CC-E7F181F80C37}" type="datetime1">
              <a:rPr kumimoji="1" lang="ja-JP" altLang="en-US" smtClean="0"/>
              <a:t>2023/7/24</a:t>
            </a:fld>
            <a:endParaRPr kumimoji="1" lang="ja-JP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1448692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1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121DFB-DB54-4404-B1CC-E7F181F80C37}" type="datetime1">
              <a:rPr kumimoji="1" lang="ja-JP" altLang="en-US" smtClean="0"/>
              <a:t>2023/7/24</a:t>
            </a:fld>
            <a:endParaRPr kumimoji="1" lang="ja-JP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7042638"/>
      </p:ext>
    </p:extLst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スライド番号プレースホルダー 3"/>
          <p:cNvSpPr>
            <a:spLocks noGrp="1"/>
          </p:cNvSpPr>
          <p:nvPr>
            <p:ph type="sldNum" idx="11"/>
          </p:nvPr>
        </p:nvSpPr>
        <p:spPr>
          <a:xfrm>
            <a:off x="8106771" y="6492240"/>
            <a:ext cx="1037230" cy="365760"/>
          </a:xfrm>
        </p:spPr>
        <p:txBody>
          <a:bodyPr/>
          <a:lstStyle>
            <a:lvl1pPr defTabSz="844083">
              <a:spcBef>
                <a:spcPct val="50000"/>
              </a:spcBef>
              <a:buClrTx/>
              <a:buSzTx/>
              <a:buFontTx/>
              <a:buNone/>
              <a:defRPr kumimoji="1"/>
            </a:lvl1pPr>
          </a:lstStyle>
          <a:p>
            <a:pPr>
              <a:defRPr/>
            </a:pPr>
            <a:fld id="{FF831487-6455-4961-898F-D88C9E61875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title" idx="12"/>
          </p:nvPr>
        </p:nvSpPr>
        <p:spPr bwMode="auto">
          <a:xfrm>
            <a:off x="457201" y="214290"/>
            <a:ext cx="8225204" cy="5000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GB" dirty="0"/>
              <a:t>タイトルテキストの書式を編集するにはクリックします。</a:t>
            </a:r>
          </a:p>
        </p:txBody>
      </p:sp>
    </p:spTree>
    <p:extLst>
      <p:ext uri="{BB962C8B-B14F-4D97-AF65-F5344CB8AC3E}">
        <p14:creationId xmlns:p14="http://schemas.microsoft.com/office/powerpoint/2010/main" val="8432242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AE6A8-089A-4C38-BCEC-0F5455F2645D}" type="datetime1">
              <a:rPr kumimoji="1" lang="ja-JP" altLang="en-US" smtClean="0"/>
              <a:t>2023/7/24</a:t>
            </a:fld>
            <a:endParaRPr kumimoji="1" lang="ja-JP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18217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CA6AE7-BF89-45B3-B05E-6BE2C3174328}" type="datetime1">
              <a:rPr kumimoji="1" lang="ja-JP" altLang="en-US" smtClean="0"/>
              <a:t>2023/7/24</a:t>
            </a:fld>
            <a:endParaRPr kumimoji="1" lang="ja-JP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84346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41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6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121DFB-DB54-4404-B1CC-E7F181F80C37}" type="datetime1">
              <a:rPr kumimoji="1" lang="ja-JP" altLang="en-US" smtClean="0"/>
              <a:t>2023/7/24</a:t>
            </a:fld>
            <a:endParaRPr kumimoji="1" lang="ja-JP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5908522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121DFB-DB54-4404-B1CC-E7F181F80C37}" type="datetime1">
              <a:rPr kumimoji="1" lang="ja-JP" altLang="en-US" smtClean="0"/>
              <a:t>2023/7/24</a:t>
            </a:fld>
            <a:endParaRPr kumimoji="1" lang="ja-JP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9565538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8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1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1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121DFB-DB54-4404-B1CC-E7F181F80C37}" type="datetime1">
              <a:rPr kumimoji="1" lang="ja-JP" altLang="en-US" smtClean="0"/>
              <a:t>2023/7/24</a:t>
            </a:fld>
            <a:endParaRPr kumimoji="1" lang="ja-JP" alt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6910241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121DFB-DB54-4404-B1CC-E7F181F80C37}" type="datetime1">
              <a:rPr kumimoji="1" lang="ja-JP" altLang="en-US" smtClean="0"/>
              <a:t>2023/7/24</a:t>
            </a:fld>
            <a:endParaRPr kumimoji="1" lang="ja-JP" alt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9788748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121DFB-DB54-4404-B1CC-E7F181F80C37}" type="datetime1">
              <a:rPr kumimoji="1" lang="ja-JP" altLang="en-US" smtClean="0"/>
              <a:t>2023/7/24</a:t>
            </a:fld>
            <a:endParaRPr kumimoji="1" lang="ja-JP" alt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7861986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8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121DFB-DB54-4404-B1CC-E7F181F80C37}" type="datetime1">
              <a:rPr kumimoji="1" lang="ja-JP" altLang="en-US" smtClean="0"/>
              <a:t>2023/7/24</a:t>
            </a:fld>
            <a:endParaRPr kumimoji="1" lang="ja-JP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7717394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4.xml"/><Relationship Id="rId7" Type="http://schemas.openxmlformats.org/officeDocument/2006/relationships/slideLayout" Target="../slideLayouts/slideLayout8.xml"/><Relationship Id="rId12" Type="http://schemas.openxmlformats.org/officeDocument/2006/relationships/slideLayout" Target="../slideLayouts/slideLayout13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6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2.xml"/><Relationship Id="rId5" Type="http://schemas.openxmlformats.org/officeDocument/2006/relationships/slideLayout" Target="../slideLayouts/slideLayout6.xml"/><Relationship Id="rId10" Type="http://schemas.openxmlformats.org/officeDocument/2006/relationships/slideLayout" Target="../slideLayouts/slideLayout11.xml"/><Relationship Id="rId4" Type="http://schemas.openxmlformats.org/officeDocument/2006/relationships/slideLayout" Target="../slideLayouts/slideLayout5.xml"/><Relationship Id="rId9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628650" y="365128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dirty="0"/>
              <a:t>マスター テキストの書式設定</a:t>
            </a:r>
          </a:p>
          <a:p>
            <a:pPr lvl="1"/>
            <a:r>
              <a:rPr kumimoji="1" lang="ja-JP" altLang="en-US" dirty="0"/>
              <a:t>第 </a:t>
            </a:r>
            <a:r>
              <a:rPr kumimoji="1" lang="en-US" altLang="ja-JP" dirty="0"/>
              <a:t>2 </a:t>
            </a:r>
            <a:r>
              <a:rPr kumimoji="1" lang="ja-JP" altLang="en-US" dirty="0"/>
              <a:t>レベル</a:t>
            </a:r>
          </a:p>
          <a:p>
            <a:pPr lvl="2"/>
            <a:r>
              <a:rPr kumimoji="1" lang="ja-JP" altLang="en-US" dirty="0"/>
              <a:t>第 </a:t>
            </a:r>
            <a:r>
              <a:rPr kumimoji="1" lang="en-US" altLang="ja-JP" dirty="0"/>
              <a:t>3 </a:t>
            </a:r>
            <a:r>
              <a:rPr kumimoji="1" lang="ja-JP" altLang="en-US" dirty="0"/>
              <a:t>レベル</a:t>
            </a:r>
          </a:p>
          <a:p>
            <a:pPr lvl="3"/>
            <a:r>
              <a:rPr kumimoji="1" lang="ja-JP" altLang="en-US" dirty="0"/>
              <a:t>第 </a:t>
            </a:r>
            <a:r>
              <a:rPr kumimoji="1" lang="en-US" altLang="ja-JP" dirty="0"/>
              <a:t>4 </a:t>
            </a:r>
            <a:r>
              <a:rPr kumimoji="1" lang="ja-JP" altLang="en-US" dirty="0"/>
              <a:t>レベル</a:t>
            </a:r>
          </a:p>
          <a:p>
            <a:pPr lvl="4"/>
            <a:r>
              <a:rPr kumimoji="1" lang="ja-JP" altLang="en-US" dirty="0"/>
              <a:t>第 </a:t>
            </a:r>
            <a:r>
              <a:rPr kumimoji="1" lang="en-US" altLang="ja-JP" dirty="0"/>
              <a:t>5 </a:t>
            </a:r>
            <a:r>
              <a:rPr kumimoji="1" lang="ja-JP" altLang="en-US" dirty="0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628650" y="635635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CED495-8C9D-4896-9C22-182E2BD92EEF}" type="datetimeFigureOut">
              <a:rPr kumimoji="1" lang="ja-JP" altLang="en-US" smtClean="0"/>
              <a:t>2023/7/24</a:t>
            </a:fld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028950" y="6356353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457950" y="635635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BE2A86-7F05-41B4-8F07-5B31971C6D26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  <p:grpSp>
        <p:nvGrpSpPr>
          <p:cNvPr id="7" name="グループ化 6"/>
          <p:cNvGrpSpPr/>
          <p:nvPr userDrawn="1"/>
        </p:nvGrpSpPr>
        <p:grpSpPr>
          <a:xfrm>
            <a:off x="1" y="0"/>
            <a:ext cx="145473" cy="6858000"/>
            <a:chOff x="0" y="2070500"/>
            <a:chExt cx="656713" cy="2743756"/>
          </a:xfrm>
        </p:grpSpPr>
        <p:sp>
          <p:nvSpPr>
            <p:cNvPr id="8" name="正方形/長方形 7"/>
            <p:cNvSpPr/>
            <p:nvPr/>
          </p:nvSpPr>
          <p:spPr>
            <a:xfrm>
              <a:off x="0" y="2070500"/>
              <a:ext cx="656713" cy="914400"/>
            </a:xfrm>
            <a:prstGeom prst="rect">
              <a:avLst/>
            </a:prstGeom>
            <a:solidFill>
              <a:srgbClr val="02389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350" dirty="0"/>
            </a:p>
          </p:txBody>
        </p:sp>
        <p:sp>
          <p:nvSpPr>
            <p:cNvPr id="9" name="正方形/長方形 8"/>
            <p:cNvSpPr/>
            <p:nvPr/>
          </p:nvSpPr>
          <p:spPr>
            <a:xfrm>
              <a:off x="0" y="2985456"/>
              <a:ext cx="656713" cy="914400"/>
            </a:xfrm>
            <a:prstGeom prst="rect">
              <a:avLst/>
            </a:prstGeom>
            <a:solidFill>
              <a:srgbClr val="B0CEF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350" dirty="0"/>
            </a:p>
          </p:txBody>
        </p:sp>
        <p:sp>
          <p:nvSpPr>
            <p:cNvPr id="10" name="正方形/長方形 9"/>
            <p:cNvSpPr/>
            <p:nvPr/>
          </p:nvSpPr>
          <p:spPr>
            <a:xfrm>
              <a:off x="0" y="3899856"/>
              <a:ext cx="656713" cy="914400"/>
            </a:xfrm>
            <a:prstGeom prst="rect">
              <a:avLst/>
            </a:prstGeom>
            <a:solidFill>
              <a:srgbClr val="7BADF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350" dirty="0"/>
            </a:p>
          </p:txBody>
        </p:sp>
      </p:grpSp>
    </p:spTree>
    <p:extLst>
      <p:ext uri="{BB962C8B-B14F-4D97-AF65-F5344CB8AC3E}">
        <p14:creationId xmlns:p14="http://schemas.microsoft.com/office/powerpoint/2010/main" val="25248341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8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CED495-8C9D-4896-9C22-182E2BD92EEF}" type="datetimeFigureOut">
              <a:rPr kumimoji="1" lang="ja-JP" altLang="en-US" smtClean="0"/>
              <a:t>2023/7/24</a:t>
            </a:fld>
            <a:endParaRPr kumimoji="1" lang="ja-JP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3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BE2A86-7F05-41B4-8F07-5B31971C6D26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  <p:sp>
        <p:nvSpPr>
          <p:cNvPr id="7" name="円 6"/>
          <p:cNvSpPr/>
          <p:nvPr userDrawn="1"/>
        </p:nvSpPr>
        <p:spPr>
          <a:xfrm>
            <a:off x="8801100" y="6409800"/>
            <a:ext cx="685800" cy="896400"/>
          </a:xfrm>
          <a:prstGeom prst="pie">
            <a:avLst>
              <a:gd name="adj1" fmla="val 10825143"/>
              <a:gd name="adj2" fmla="val 16200000"/>
            </a:avLst>
          </a:prstGeom>
          <a:solidFill>
            <a:srgbClr val="00329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350" dirty="0">
              <a:solidFill>
                <a:schemeClr val="tx1"/>
              </a:solidFill>
            </a:endParaRPr>
          </a:p>
        </p:txBody>
      </p:sp>
      <p:sp>
        <p:nvSpPr>
          <p:cNvPr id="8" name="テキスト ボックス 7"/>
          <p:cNvSpPr txBox="1"/>
          <p:nvPr userDrawn="1"/>
        </p:nvSpPr>
        <p:spPr>
          <a:xfrm>
            <a:off x="8843962" y="6538912"/>
            <a:ext cx="544286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A85DD973-0012-4C51-BAF2-5211C235E67A}" type="slidenum">
              <a:rPr kumimoji="1" lang="en-US" altLang="ja-JP" sz="900" b="1" smtClean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‹#›</a:t>
            </a:fld>
            <a:endParaRPr kumimoji="1" lang="en-US" altLang="ja-JP" sz="900" b="1" dirty="0">
              <a:solidFill>
                <a:schemeClr val="bg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7834702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7" r:id="rId2"/>
    <p:sldLayoutId id="2147483668" r:id="rId3"/>
    <p:sldLayoutId id="2147483669" r:id="rId4"/>
    <p:sldLayoutId id="2147483670" r:id="rId5"/>
    <p:sldLayoutId id="2147483671" r:id="rId6"/>
    <p:sldLayoutId id="2147483672" r:id="rId7"/>
    <p:sldLayoutId id="2147483673" r:id="rId8"/>
    <p:sldLayoutId id="2147483674" r:id="rId9"/>
    <p:sldLayoutId id="2147483675" r:id="rId10"/>
    <p:sldLayoutId id="2147483676" r:id="rId11"/>
    <p:sldLayoutId id="2147483677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/>
          <p:cNvSpPr/>
          <p:nvPr/>
        </p:nvSpPr>
        <p:spPr>
          <a:xfrm>
            <a:off x="895240" y="3768211"/>
            <a:ext cx="7560000" cy="72000"/>
          </a:xfrm>
          <a:prstGeom prst="rect">
            <a:avLst/>
          </a:prstGeom>
          <a:solidFill>
            <a:schemeClr val="bg2">
              <a:lumMod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283110" y="2543509"/>
            <a:ext cx="703939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3200" b="1" dirty="0">
                <a:solidFill>
                  <a:schemeClr val="bg2">
                    <a:lumMod val="2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総量削減計画</a:t>
            </a:r>
            <a:r>
              <a:rPr lang="en-US" altLang="ja-JP" sz="3200" b="1" dirty="0">
                <a:solidFill>
                  <a:schemeClr val="bg2">
                    <a:lumMod val="2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〔</a:t>
            </a:r>
            <a:r>
              <a:rPr lang="ja-JP" altLang="en-US" sz="3200" b="1" dirty="0">
                <a:solidFill>
                  <a:schemeClr val="bg2">
                    <a:lumMod val="2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第４次</a:t>
            </a:r>
            <a:r>
              <a:rPr lang="en-US" altLang="ja-JP" sz="3200" b="1" dirty="0">
                <a:solidFill>
                  <a:schemeClr val="bg2">
                    <a:lumMod val="2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〕</a:t>
            </a:r>
            <a:r>
              <a:rPr lang="ja-JP" altLang="en-US" sz="3200" b="1" dirty="0">
                <a:solidFill>
                  <a:schemeClr val="bg2">
                    <a:lumMod val="2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の策定に向けた今後のスケジュール</a:t>
            </a:r>
          </a:p>
        </p:txBody>
      </p:sp>
      <p:sp>
        <p:nvSpPr>
          <p:cNvPr id="6" name="正方形/長方形 5"/>
          <p:cNvSpPr/>
          <p:nvPr/>
        </p:nvSpPr>
        <p:spPr>
          <a:xfrm>
            <a:off x="6518787" y="412955"/>
            <a:ext cx="2146115" cy="53094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30000"/>
              </a:lnSpc>
              <a:spcAft>
                <a:spcPts val="600"/>
              </a:spcAft>
            </a:pPr>
            <a:r>
              <a:rPr kumimoji="1" lang="ja-JP" altLang="en-US" sz="2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資料３</a:t>
            </a:r>
            <a:endParaRPr lang="en-US" altLang="ja-JP" sz="20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3125479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正方形/長方形 42"/>
          <p:cNvSpPr/>
          <p:nvPr/>
        </p:nvSpPr>
        <p:spPr>
          <a:xfrm>
            <a:off x="0" y="-4784"/>
            <a:ext cx="9144000" cy="621726"/>
          </a:xfrm>
          <a:prstGeom prst="rect">
            <a:avLst/>
          </a:prstGeom>
          <a:solidFill>
            <a:srgbClr val="0036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2200" b="1" kern="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今後のスケジュール</a:t>
            </a:r>
          </a:p>
        </p:txBody>
      </p:sp>
      <p:sp>
        <p:nvSpPr>
          <p:cNvPr id="26" name="正方形/長方形 25"/>
          <p:cNvSpPr/>
          <p:nvPr/>
        </p:nvSpPr>
        <p:spPr>
          <a:xfrm>
            <a:off x="222475" y="824404"/>
            <a:ext cx="2088000" cy="396000"/>
          </a:xfrm>
          <a:prstGeom prst="rect">
            <a:avLst/>
          </a:prstGeom>
          <a:ln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t" anchorCtr="0"/>
          <a:lstStyle/>
          <a:p>
            <a:pPr>
              <a:lnSpc>
                <a:spcPct val="120000"/>
              </a:lnSpc>
              <a:spcAft>
                <a:spcPts val="600"/>
              </a:spcAft>
            </a:pPr>
            <a:r>
              <a:rPr lang="ja-JP" altLang="en-US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令和５年３月</a:t>
            </a:r>
            <a:endParaRPr lang="en-US" altLang="ja-JP" b="1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5" name="正方形/長方形 4"/>
          <p:cNvSpPr/>
          <p:nvPr/>
        </p:nvSpPr>
        <p:spPr>
          <a:xfrm>
            <a:off x="2521482" y="806937"/>
            <a:ext cx="64770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令和４年度第１回検討部会</a:t>
            </a:r>
            <a:r>
              <a:rPr lang="en-US" altLang="ja-JP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【3</a:t>
            </a:r>
            <a:r>
              <a:rPr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月</a:t>
            </a:r>
            <a:r>
              <a:rPr lang="en-US" altLang="ja-JP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14</a:t>
            </a:r>
            <a:r>
              <a:rPr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日・</a:t>
            </a:r>
            <a:r>
              <a:rPr lang="en-US" altLang="ja-JP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web</a:t>
            </a:r>
            <a:r>
              <a:rPr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開催</a:t>
            </a:r>
            <a:r>
              <a:rPr lang="en-US" altLang="ja-JP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】</a:t>
            </a:r>
          </a:p>
          <a:p>
            <a:r>
              <a:rPr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令和４年度第１回幹事会　 </a:t>
            </a:r>
            <a:r>
              <a:rPr lang="en-US" altLang="ja-JP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【3</a:t>
            </a:r>
            <a:r>
              <a:rPr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月</a:t>
            </a:r>
            <a:r>
              <a:rPr lang="en-US" altLang="ja-JP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17</a:t>
            </a:r>
            <a:r>
              <a:rPr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日・書面開催</a:t>
            </a:r>
            <a:r>
              <a:rPr lang="en-US" altLang="ja-JP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】</a:t>
            </a:r>
          </a:p>
          <a:p>
            <a:r>
              <a:rPr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≪議題≫総量削減計画</a:t>
            </a:r>
            <a:r>
              <a:rPr lang="en-US" altLang="ja-JP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〔</a:t>
            </a:r>
            <a:r>
              <a:rPr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第４次</a:t>
            </a:r>
            <a:r>
              <a:rPr lang="en-US" altLang="ja-JP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〕</a:t>
            </a:r>
            <a:r>
              <a:rPr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の策定方針について</a:t>
            </a:r>
            <a:endParaRPr lang="en-US" altLang="ja-JP" sz="1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0" name="正方形/長方形 9"/>
          <p:cNvSpPr/>
          <p:nvPr/>
        </p:nvSpPr>
        <p:spPr>
          <a:xfrm>
            <a:off x="222474" y="1839321"/>
            <a:ext cx="2088000" cy="396000"/>
          </a:xfrm>
          <a:prstGeom prst="rect">
            <a:avLst/>
          </a:prstGeom>
          <a:ln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t" anchorCtr="0"/>
          <a:lstStyle/>
          <a:p>
            <a:pPr>
              <a:lnSpc>
                <a:spcPct val="120000"/>
              </a:lnSpc>
              <a:spcAft>
                <a:spcPts val="600"/>
              </a:spcAft>
            </a:pPr>
            <a:r>
              <a:rPr lang="ja-JP" altLang="en-US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令和５年６</a:t>
            </a:r>
            <a:r>
              <a:rPr lang="en-US" altLang="ja-JP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~</a:t>
            </a:r>
            <a:r>
              <a:rPr lang="ja-JP" altLang="en-US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７月</a:t>
            </a:r>
            <a:endParaRPr lang="en-US" altLang="ja-JP" b="1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1" name="正方形/長方形 10"/>
          <p:cNvSpPr/>
          <p:nvPr/>
        </p:nvSpPr>
        <p:spPr>
          <a:xfrm>
            <a:off x="2521484" y="1821852"/>
            <a:ext cx="5579929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令和５年度第１回検討部会</a:t>
            </a:r>
            <a:r>
              <a:rPr lang="en-US" altLang="ja-JP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【6</a:t>
            </a:r>
            <a:r>
              <a:rPr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月</a:t>
            </a:r>
            <a:r>
              <a:rPr lang="en-US" altLang="ja-JP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27</a:t>
            </a:r>
            <a:r>
              <a:rPr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日・</a:t>
            </a:r>
            <a:r>
              <a:rPr lang="en-US" altLang="ja-JP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web</a:t>
            </a:r>
            <a:r>
              <a:rPr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開催</a:t>
            </a:r>
            <a:r>
              <a:rPr lang="en-US" altLang="ja-JP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】</a:t>
            </a:r>
          </a:p>
          <a:p>
            <a:r>
              <a:rPr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令和５年度第１回幹事会   </a:t>
            </a:r>
            <a:r>
              <a:rPr lang="en-US" altLang="ja-JP" sz="1600">
                <a:latin typeface="Meiryo UI" panose="020B0604030504040204" pitchFamily="50" charset="-128"/>
                <a:ea typeface="Meiryo UI" panose="020B0604030504040204" pitchFamily="50" charset="-128"/>
              </a:rPr>
              <a:t>【</a:t>
            </a:r>
            <a:r>
              <a:rPr lang="ja-JP" altLang="en-US" sz="1600">
                <a:latin typeface="Meiryo UI" panose="020B0604030504040204" pitchFamily="50" charset="-128"/>
                <a:ea typeface="Meiryo UI" panose="020B0604030504040204" pitchFamily="50" charset="-128"/>
              </a:rPr>
              <a:t>書面</a:t>
            </a:r>
            <a:r>
              <a:rPr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開催</a:t>
            </a:r>
            <a:r>
              <a:rPr lang="en-US" altLang="ja-JP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】</a:t>
            </a:r>
            <a:endParaRPr lang="ja-JP" altLang="en-US" sz="1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≪議題≫総量削減計画</a:t>
            </a:r>
            <a:r>
              <a:rPr lang="en-US" altLang="ja-JP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〔</a:t>
            </a:r>
            <a:r>
              <a:rPr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第４次</a:t>
            </a:r>
            <a:r>
              <a:rPr lang="en-US" altLang="ja-JP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〕</a:t>
            </a:r>
            <a:r>
              <a:rPr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（素案）について</a:t>
            </a:r>
            <a:endParaRPr lang="en-US" altLang="ja-JP" sz="1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3" name="正方形/長方形 12"/>
          <p:cNvSpPr/>
          <p:nvPr/>
        </p:nvSpPr>
        <p:spPr>
          <a:xfrm>
            <a:off x="232765" y="2886769"/>
            <a:ext cx="2088000" cy="396000"/>
          </a:xfrm>
          <a:prstGeom prst="rect">
            <a:avLst/>
          </a:prstGeom>
          <a:ln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t" anchorCtr="0"/>
          <a:lstStyle/>
          <a:p>
            <a:pPr>
              <a:lnSpc>
                <a:spcPct val="120000"/>
              </a:lnSpc>
              <a:spcAft>
                <a:spcPts val="600"/>
              </a:spcAft>
            </a:pPr>
            <a:r>
              <a:rPr lang="ja-JP" altLang="en-US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令和５年８～９月頃</a:t>
            </a:r>
            <a:endParaRPr lang="en-US" altLang="ja-JP" b="1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4" name="正方形/長方形 13"/>
          <p:cNvSpPr/>
          <p:nvPr/>
        </p:nvSpPr>
        <p:spPr>
          <a:xfrm>
            <a:off x="2521482" y="2930850"/>
            <a:ext cx="647700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パブリックコメントの実施</a:t>
            </a:r>
            <a:endParaRPr lang="en-US" altLang="ja-JP" sz="1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8" name="正方形/長方形 17"/>
          <p:cNvSpPr/>
          <p:nvPr/>
        </p:nvSpPr>
        <p:spPr>
          <a:xfrm>
            <a:off x="184463" y="3729623"/>
            <a:ext cx="2160000" cy="396000"/>
          </a:xfrm>
          <a:prstGeom prst="rect">
            <a:avLst/>
          </a:prstGeom>
          <a:ln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t" anchorCtr="0"/>
          <a:lstStyle/>
          <a:p>
            <a:pPr>
              <a:lnSpc>
                <a:spcPct val="120000"/>
              </a:lnSpc>
              <a:spcAft>
                <a:spcPts val="600"/>
              </a:spcAft>
            </a:pPr>
            <a:r>
              <a:rPr lang="ja-JP" altLang="en-US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令和５年９～</a:t>
            </a:r>
            <a:r>
              <a:rPr lang="en-US" altLang="ja-JP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10</a:t>
            </a:r>
            <a:r>
              <a:rPr lang="ja-JP" altLang="en-US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月</a:t>
            </a:r>
            <a:endParaRPr lang="en-US" altLang="ja-JP" b="1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9" name="正方形/長方形 18"/>
          <p:cNvSpPr/>
          <p:nvPr/>
        </p:nvSpPr>
        <p:spPr>
          <a:xfrm>
            <a:off x="2494448" y="3667587"/>
            <a:ext cx="615315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令和５年度第１回協議会</a:t>
            </a:r>
            <a:r>
              <a:rPr lang="en-US" altLang="ja-JP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【</a:t>
            </a:r>
            <a:r>
              <a:rPr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書面開催</a:t>
            </a:r>
            <a:r>
              <a:rPr lang="en-US" altLang="ja-JP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】</a:t>
            </a:r>
            <a:endParaRPr lang="ja-JP" altLang="en-US" sz="1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≪議題≫総量削減計画</a:t>
            </a:r>
            <a:r>
              <a:rPr lang="en-US" altLang="ja-JP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〔</a:t>
            </a:r>
            <a:r>
              <a:rPr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第４次</a:t>
            </a:r>
            <a:r>
              <a:rPr lang="en-US" altLang="ja-JP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〕</a:t>
            </a:r>
            <a:r>
              <a:rPr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（案）について</a:t>
            </a:r>
            <a:endParaRPr lang="en-US" altLang="ja-JP" sz="1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0" name="正方形/長方形 19"/>
          <p:cNvSpPr/>
          <p:nvPr/>
        </p:nvSpPr>
        <p:spPr>
          <a:xfrm>
            <a:off x="222474" y="4623816"/>
            <a:ext cx="2160000" cy="396000"/>
          </a:xfrm>
          <a:prstGeom prst="rect">
            <a:avLst/>
          </a:prstGeom>
          <a:ln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t" anchorCtr="0"/>
          <a:lstStyle/>
          <a:p>
            <a:pPr>
              <a:lnSpc>
                <a:spcPct val="120000"/>
              </a:lnSpc>
              <a:spcAft>
                <a:spcPts val="600"/>
              </a:spcAft>
            </a:pPr>
            <a:r>
              <a:rPr lang="ja-JP" altLang="en-US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令和５年</a:t>
            </a:r>
            <a:r>
              <a:rPr lang="en-US" altLang="ja-JP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10~11</a:t>
            </a:r>
            <a:r>
              <a:rPr lang="ja-JP" altLang="en-US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月</a:t>
            </a:r>
            <a:endParaRPr lang="en-US" altLang="ja-JP" b="1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2" name="正方形/長方形 21"/>
          <p:cNvSpPr/>
          <p:nvPr/>
        </p:nvSpPr>
        <p:spPr>
          <a:xfrm>
            <a:off x="2521482" y="4623816"/>
            <a:ext cx="1998162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国との法定協議</a:t>
            </a:r>
            <a:endParaRPr lang="en-US" altLang="ja-JP" sz="1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4" name="正方形/長方形 23"/>
          <p:cNvSpPr/>
          <p:nvPr/>
        </p:nvSpPr>
        <p:spPr>
          <a:xfrm>
            <a:off x="184463" y="5478774"/>
            <a:ext cx="2187035" cy="396000"/>
          </a:xfrm>
          <a:prstGeom prst="rect">
            <a:avLst/>
          </a:prstGeom>
          <a:ln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t" anchorCtr="0"/>
          <a:lstStyle/>
          <a:p>
            <a:pPr>
              <a:lnSpc>
                <a:spcPct val="120000"/>
              </a:lnSpc>
              <a:spcAft>
                <a:spcPts val="600"/>
              </a:spcAft>
            </a:pPr>
            <a:r>
              <a:rPr lang="ja-JP" altLang="en-US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令和５年</a:t>
            </a:r>
            <a:r>
              <a:rPr lang="en-US" altLang="ja-JP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12</a:t>
            </a:r>
            <a:r>
              <a:rPr lang="ja-JP" altLang="en-US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月頃</a:t>
            </a:r>
            <a:endParaRPr lang="en-US" altLang="ja-JP" b="1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5" name="正方形/長方形 24"/>
          <p:cNvSpPr/>
          <p:nvPr/>
        </p:nvSpPr>
        <p:spPr>
          <a:xfrm>
            <a:off x="2521482" y="5525428"/>
            <a:ext cx="647700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総量削減計画</a:t>
            </a:r>
            <a:r>
              <a:rPr lang="en-US" altLang="ja-JP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〔</a:t>
            </a:r>
            <a:r>
              <a:rPr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第４次</a:t>
            </a:r>
            <a:r>
              <a:rPr lang="en-US" altLang="ja-JP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〕</a:t>
            </a:r>
            <a:r>
              <a:rPr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の策定・告示</a:t>
            </a:r>
            <a:endParaRPr lang="en-US" altLang="ja-JP" sz="1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7" name="正方形/長方形 26"/>
          <p:cNvSpPr/>
          <p:nvPr/>
        </p:nvSpPr>
        <p:spPr>
          <a:xfrm>
            <a:off x="222475" y="6345462"/>
            <a:ext cx="2067869" cy="396000"/>
          </a:xfrm>
          <a:prstGeom prst="rect">
            <a:avLst/>
          </a:prstGeom>
          <a:ln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t" anchorCtr="0"/>
          <a:lstStyle/>
          <a:p>
            <a:pPr>
              <a:lnSpc>
                <a:spcPct val="120000"/>
              </a:lnSpc>
              <a:spcAft>
                <a:spcPts val="600"/>
              </a:spcAft>
            </a:pPr>
            <a:r>
              <a:rPr lang="ja-JP" altLang="en-US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令和６年４月～</a:t>
            </a:r>
            <a:endParaRPr lang="en-US" altLang="ja-JP" b="1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8" name="正方形/長方形 27"/>
          <p:cNvSpPr/>
          <p:nvPr/>
        </p:nvSpPr>
        <p:spPr>
          <a:xfrm>
            <a:off x="2521482" y="6394972"/>
            <a:ext cx="4026802" cy="3464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総量削減計画</a:t>
            </a:r>
            <a:r>
              <a:rPr lang="en-US" altLang="ja-JP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〔</a:t>
            </a:r>
            <a:r>
              <a:rPr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第４次</a:t>
            </a:r>
            <a:r>
              <a:rPr lang="en-US" altLang="ja-JP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〕</a:t>
            </a:r>
            <a:r>
              <a:rPr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に基づく施策推進</a:t>
            </a:r>
            <a:endParaRPr lang="en-US" altLang="ja-JP" sz="1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131572756"/>
      </p:ext>
    </p:extLst>
  </p:cSld>
  <p:clrMapOvr>
    <a:masterClrMapping/>
  </p:clrMapOvr>
</p:sld>
</file>

<file path=ppt/theme/theme1.xml><?xml version="1.0" encoding="utf-8"?>
<a:theme xmlns:a="http://schemas.openxmlformats.org/drawingml/2006/main" name="デザインの設定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177</Words>
  <Application>Microsoft Office PowerPoint</Application>
  <PresentationFormat>画面に合わせる (4:3)</PresentationFormat>
  <Paragraphs>22</Paragraphs>
  <Slides>2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2</vt:i4>
      </vt:variant>
      <vt:variant>
        <vt:lpstr>スライド タイトル</vt:lpstr>
      </vt:variant>
      <vt:variant>
        <vt:i4>2</vt:i4>
      </vt:variant>
    </vt:vector>
  </HeadingPairs>
  <TitlesOfParts>
    <vt:vector size="11" baseType="lpstr">
      <vt:lpstr>BIZ UDPゴシック</vt:lpstr>
      <vt:lpstr>Meiryo UI</vt:lpstr>
      <vt:lpstr>游ゴシック</vt:lpstr>
      <vt:lpstr>游ゴシック Light</vt:lpstr>
      <vt:lpstr>Arial</vt:lpstr>
      <vt:lpstr>Calibri</vt:lpstr>
      <vt:lpstr>Calibri Light</vt:lpstr>
      <vt:lpstr>デザインの設定</vt:lpstr>
      <vt:lpstr>Office テーマ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cp:lastModifiedBy/>
  <cp:revision>1</cp:revision>
  <dcterms:created xsi:type="dcterms:W3CDTF">2023-07-24T05:39:48Z</dcterms:created>
  <dcterms:modified xsi:type="dcterms:W3CDTF">2023-07-24T05:39:59Z</dcterms:modified>
</cp:coreProperties>
</file>