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46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41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38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89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35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66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8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36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64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1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DC1-A856-421B-9F1D-23E3D4A1DE2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10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73DC1-A856-421B-9F1D-23E3D4A1DE2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83539-2AED-4FC9-A4B5-4D98EBFAC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79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20278"/>
          <a:stretch/>
        </p:blipFill>
        <p:spPr>
          <a:xfrm>
            <a:off x="114301" y="1228725"/>
            <a:ext cx="8740934" cy="454342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76900" y="2038350"/>
            <a:ext cx="788194" cy="21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88" b="1" dirty="0"/>
              <a:t>集会展示棟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4300" y="952500"/>
            <a:ext cx="39909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/>
              <a:t>大阪府立青少年海洋センター　施設位置図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36338" y="2967038"/>
            <a:ext cx="964288" cy="21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88" b="1" dirty="0"/>
              <a:t>スタッフケビン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23167" y="2228787"/>
            <a:ext cx="784940" cy="21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88" b="1" dirty="0"/>
              <a:t>宿泊管理棟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76900" y="2722648"/>
            <a:ext cx="6858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b="1" dirty="0"/>
              <a:t>総合ホール</a:t>
            </a:r>
            <a:endParaRPr lang="en-US" altLang="ja-JP" sz="600" b="1" dirty="0"/>
          </a:p>
          <a:p>
            <a:pPr algn="ctr"/>
            <a:r>
              <a:rPr lang="ja-JP" altLang="en-US" sz="600" b="1" dirty="0"/>
              <a:t>（体育館）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74288" y="3900488"/>
            <a:ext cx="988588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788" b="1" dirty="0"/>
              <a:t>海風館</a:t>
            </a:r>
            <a:endParaRPr lang="en-US" altLang="ja-JP" sz="788" b="1" dirty="0"/>
          </a:p>
          <a:p>
            <a:pPr algn="ctr"/>
            <a:r>
              <a:rPr lang="ja-JP" altLang="en-US" sz="788" b="1" dirty="0"/>
              <a:t>（ファミリー棟）</a:t>
            </a:r>
            <a:endParaRPr lang="en-US" altLang="ja-JP" sz="788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90447" y="3370369"/>
            <a:ext cx="588572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b="1" dirty="0"/>
              <a:t>リフター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6339" y="4019721"/>
            <a:ext cx="588572" cy="21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88" b="1" dirty="0"/>
              <a:t>艇庫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4300" y="4988719"/>
            <a:ext cx="964288" cy="21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88" b="1" dirty="0"/>
              <a:t>ヨットハウス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997700" y="180304"/>
            <a:ext cx="14250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資料３－１</a:t>
            </a:r>
          </a:p>
        </p:txBody>
      </p:sp>
    </p:spTree>
    <p:extLst>
      <p:ext uri="{BB962C8B-B14F-4D97-AF65-F5344CB8AC3E}">
        <p14:creationId xmlns:p14="http://schemas.microsoft.com/office/powerpoint/2010/main" val="117119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</Words>
  <Application>Microsoft Office PowerPoint</Application>
  <PresentationFormat>画面に合わせる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2020-03-25T06:00:37Z</dcterms:created>
  <dcterms:modified xsi:type="dcterms:W3CDTF">2025-03-12T12:26:45Z</dcterms:modified>
</cp:coreProperties>
</file>