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  <p:sldMasterId id="2147483665" r:id="rId2"/>
  </p:sldMasterIdLst>
  <p:notesMasterIdLst>
    <p:notesMasterId r:id="rId5"/>
  </p:notesMasterIdLst>
  <p:handoutMasterIdLst>
    <p:handoutMasterId r:id="rId6"/>
  </p:handoutMasterIdLst>
  <p:sldIdLst>
    <p:sldId id="763" r:id="rId3"/>
    <p:sldId id="762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D463"/>
    <a:srgbClr val="0059FA"/>
    <a:srgbClr val="003693"/>
    <a:srgbClr val="A3C4FF"/>
    <a:srgbClr val="FFFFFF"/>
    <a:srgbClr val="71C56A"/>
    <a:srgbClr val="1C8C42"/>
    <a:srgbClr val="CC0099"/>
    <a:srgbClr val="023894"/>
    <a:srgbClr val="025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 autoAdjust="0"/>
    <p:restoredTop sz="92639" autoAdjust="0"/>
  </p:normalViewPr>
  <p:slideViewPr>
    <p:cSldViewPr snapToGrid="0">
      <p:cViewPr varScale="1">
        <p:scale>
          <a:sx n="69" d="100"/>
          <a:sy n="69" d="100"/>
        </p:scale>
        <p:origin x="16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672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200" d="100"/>
        <a:sy n="200" d="100"/>
      </p:scale>
      <p:origin x="0" y="-105780"/>
    </p:cViewPr>
  </p:sorterViewPr>
  <p:notesViewPr>
    <p:cSldViewPr snapToGrid="0">
      <p:cViewPr varScale="1">
        <p:scale>
          <a:sx n="50" d="100"/>
          <a:sy n="50" d="100"/>
        </p:scale>
        <p:origin x="289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AB3A1-68D2-4E7F-B33E-53F8BB5DC75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16968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F23B4-D899-4B6F-8957-AA84184487B1}" type="datetimeFigureOut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DAADB-DF5A-4D5C-AFE8-ADA049D044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21032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74700" y="647700"/>
            <a:ext cx="5068888" cy="38020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49294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D495-8C9D-4896-9C22-182E2BD92EEF}" type="datetimeFigureOut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44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025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486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426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idx="11"/>
          </p:nvPr>
        </p:nvSpPr>
        <p:spPr>
          <a:xfrm>
            <a:off x="8106771" y="6492240"/>
            <a:ext cx="1037230" cy="365760"/>
          </a:xfrm>
        </p:spPr>
        <p:txBody>
          <a:bodyPr/>
          <a:lstStyle>
            <a:lvl1pPr defTabSz="844083">
              <a:spcBef>
                <a:spcPct val="50000"/>
              </a:spcBef>
              <a:buClrTx/>
              <a:buSzTx/>
              <a:buFontTx/>
              <a:buNone/>
              <a:defRPr kumimoji="1"/>
            </a:lvl1pPr>
          </a:lstStyle>
          <a:p>
            <a:pPr>
              <a:defRPr/>
            </a:pPr>
            <a:fld id="{FF831487-6455-4961-898F-D88C9E618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title" idx="12"/>
          </p:nvPr>
        </p:nvSpPr>
        <p:spPr bwMode="auto">
          <a:xfrm>
            <a:off x="457201" y="214290"/>
            <a:ext cx="8225204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タイトルテキストの書式を編集するにはクリックします。</a:t>
            </a:r>
          </a:p>
        </p:txBody>
      </p:sp>
    </p:spTree>
    <p:extLst>
      <p:ext uri="{BB962C8B-B14F-4D97-AF65-F5344CB8AC3E}">
        <p14:creationId xmlns:p14="http://schemas.microsoft.com/office/powerpoint/2010/main" val="84322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AE6A8-089A-4C38-BCEC-0F5455F2645D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2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6AE7-BF89-45B3-B05E-6BE2C3174328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3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085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655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102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8874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6198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173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1" y="0"/>
            <a:ext cx="145473" cy="6858000"/>
            <a:chOff x="0" y="2070500"/>
            <a:chExt cx="656713" cy="2743756"/>
          </a:xfrm>
        </p:grpSpPr>
        <p:sp>
          <p:nvSpPr>
            <p:cNvPr id="8" name="正方形/長方形 7"/>
            <p:cNvSpPr/>
            <p:nvPr/>
          </p:nvSpPr>
          <p:spPr>
            <a:xfrm>
              <a:off x="0" y="2070500"/>
              <a:ext cx="656713" cy="914400"/>
            </a:xfrm>
            <a:prstGeom prst="rect">
              <a:avLst/>
            </a:prstGeom>
            <a:solidFill>
              <a:srgbClr val="0238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0" y="2985456"/>
              <a:ext cx="656713" cy="914400"/>
            </a:xfrm>
            <a:prstGeom prst="rect">
              <a:avLst/>
            </a:prstGeom>
            <a:solidFill>
              <a:srgbClr val="B0C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0" y="3899856"/>
              <a:ext cx="656713" cy="914400"/>
            </a:xfrm>
            <a:prstGeom prst="rect">
              <a:avLst/>
            </a:prstGeom>
            <a:solidFill>
              <a:srgbClr val="7BAD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83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2023/6/23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円 6"/>
          <p:cNvSpPr/>
          <p:nvPr userDrawn="1"/>
        </p:nvSpPr>
        <p:spPr>
          <a:xfrm>
            <a:off x="8801100" y="6409800"/>
            <a:ext cx="685800" cy="896400"/>
          </a:xfrm>
          <a:prstGeom prst="pie">
            <a:avLst>
              <a:gd name="adj1" fmla="val 10825143"/>
              <a:gd name="adj2" fmla="val 16200000"/>
            </a:avLst>
          </a:prstGeom>
          <a:solidFill>
            <a:srgbClr val="0032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8843962" y="6538912"/>
            <a:ext cx="5442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85DD973-0012-4C51-BAF2-5211C235E67A}" type="slidenum">
              <a:rPr kumimoji="1" lang="en-US" altLang="ja-JP" sz="900" b="1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‹#›</a:t>
            </a:fld>
            <a:endParaRPr kumimoji="1" lang="en-US" altLang="ja-JP" sz="9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347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95240" y="3768211"/>
            <a:ext cx="7560000" cy="72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3110" y="2543509"/>
            <a:ext cx="70393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の策定に向けた今後のスケジュール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6518787" y="412955"/>
            <a:ext cx="2146115" cy="530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2547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/>
          <p:cNvSpPr/>
          <p:nvPr/>
        </p:nvSpPr>
        <p:spPr>
          <a:xfrm>
            <a:off x="0" y="-4784"/>
            <a:ext cx="9144000" cy="621726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0" b="1" kern="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</a:t>
            </a:r>
            <a:r>
              <a:rPr lang="ja-JP" altLang="en-US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のスケジュール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22475" y="824404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令和５年３月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21482" y="806937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令和４年度第１回検討部会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令和４年度第１回幹事会　 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日・書面開催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の策定方針について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22474" y="1839321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令和５年６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~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21484" y="1821852"/>
            <a:ext cx="557992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令和５年度第１回検討部会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【6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令和５年度第１回幹事会   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７月上旬・書面開催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（素案）について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32765" y="2886769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令和５年８～９月頃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21482" y="2930850"/>
            <a:ext cx="647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パブリックコメントの実施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84463" y="3729623"/>
            <a:ext cx="2160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令和５年９～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494448" y="3667587"/>
            <a:ext cx="6153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令和５年度第１回協議会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書面開催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（案）について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22474" y="4623816"/>
            <a:ext cx="2160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10~11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521482" y="4623816"/>
            <a:ext cx="19981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国との法定協議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4463" y="5478774"/>
            <a:ext cx="2187035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月頃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21482" y="5525428"/>
            <a:ext cx="647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の策定・告示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22475" y="6345462"/>
            <a:ext cx="2067869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令和６年４月～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521482" y="6394972"/>
            <a:ext cx="4026802" cy="346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に基づく施策推進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57275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画面に合わせる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Meiryo UI</vt:lpstr>
      <vt:lpstr>游ゴシック</vt:lpstr>
      <vt:lpstr>游ゴシック Light</vt:lpstr>
      <vt:lpstr>Arial</vt:lpstr>
      <vt:lpstr>Calibri</vt:lpstr>
      <vt:lpstr>Calibri Light</vt:lpstr>
      <vt:lpstr>デザインの設定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2023-06-23T06:39:58Z</dcterms:created>
  <dcterms:modified xsi:type="dcterms:W3CDTF">2023-06-23T06:40:28Z</dcterms:modified>
</cp:coreProperties>
</file>