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51" r:id="rId1"/>
    <p:sldMasterId id="2147483665" r:id="rId2"/>
  </p:sldMasterIdLst>
  <p:notesMasterIdLst>
    <p:notesMasterId r:id="rId12"/>
  </p:notesMasterIdLst>
  <p:handoutMasterIdLst>
    <p:handoutMasterId r:id="rId13"/>
  </p:handoutMasterIdLst>
  <p:sldIdLst>
    <p:sldId id="764" r:id="rId3"/>
    <p:sldId id="774" r:id="rId4"/>
    <p:sldId id="775" r:id="rId5"/>
    <p:sldId id="776" r:id="rId6"/>
    <p:sldId id="777" r:id="rId7"/>
    <p:sldId id="778" r:id="rId8"/>
    <p:sldId id="779" r:id="rId9"/>
    <p:sldId id="780" r:id="rId10"/>
    <p:sldId id="782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F58"/>
    <a:srgbClr val="0059FA"/>
    <a:srgbClr val="8C3FC5"/>
    <a:srgbClr val="FFFFFF"/>
    <a:srgbClr val="71C56A"/>
    <a:srgbClr val="CC0099"/>
    <a:srgbClr val="003693"/>
    <a:srgbClr val="A3C4FF"/>
    <a:srgbClr val="2AD463"/>
    <a:srgbClr val="1C8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2" autoAdjust="0"/>
    <p:restoredTop sz="94434" autoAdjust="0"/>
  </p:normalViewPr>
  <p:slideViewPr>
    <p:cSldViewPr snapToGrid="0">
      <p:cViewPr varScale="1">
        <p:scale>
          <a:sx n="113" d="100"/>
          <a:sy n="113" d="100"/>
        </p:scale>
        <p:origin x="13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00" d="100"/>
        <a:sy n="200" d="100"/>
      </p:scale>
      <p:origin x="0" y="-105780"/>
    </p:cViewPr>
  </p:sorterViewPr>
  <p:notesViewPr>
    <p:cSldViewPr snapToGrid="0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上野 和樹" userId="267154a67edb8230" providerId="LiveId" clId="{76592F1B-31F3-4EBD-BA6F-0C7C559D50AE}"/>
    <pc:docChg chg="undo redo custSel modSld">
      <pc:chgData name="上野 和樹" userId="267154a67edb8230" providerId="LiveId" clId="{76592F1B-31F3-4EBD-BA6F-0C7C559D50AE}" dt="2022-02-12T09:43:38.424" v="1672" actId="1076"/>
      <pc:docMkLst>
        <pc:docMk/>
      </pc:docMkLst>
      <pc:sldChg chg="modSp mod">
        <pc:chgData name="上野 和樹" userId="267154a67edb8230" providerId="LiveId" clId="{76592F1B-31F3-4EBD-BA6F-0C7C559D50AE}" dt="2022-02-12T06:16:25.606" v="23" actId="1036"/>
        <pc:sldMkLst>
          <pc:docMk/>
          <pc:sldMk cId="2569886757" sldId="529"/>
        </pc:sldMkLst>
        <pc:spChg chg="mod">
          <ac:chgData name="上野 和樹" userId="267154a67edb8230" providerId="LiveId" clId="{76592F1B-31F3-4EBD-BA6F-0C7C559D50AE}" dt="2022-02-12T06:16:25.606" v="23" actId="1036"/>
          <ac:spMkLst>
            <pc:docMk/>
            <pc:sldMk cId="2569886757" sldId="529"/>
            <ac:spMk id="22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6:16:39.803" v="24" actId="1076"/>
        <pc:sldMkLst>
          <pc:docMk/>
          <pc:sldMk cId="481306759" sldId="533"/>
        </pc:sldMkLst>
        <pc:spChg chg="mod">
          <ac:chgData name="上野 和樹" userId="267154a67edb8230" providerId="LiveId" clId="{76592F1B-31F3-4EBD-BA6F-0C7C559D50AE}" dt="2022-02-12T06:16:39.803" v="24" actId="1076"/>
          <ac:spMkLst>
            <pc:docMk/>
            <pc:sldMk cId="481306759" sldId="533"/>
            <ac:spMk id="14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6:16:55.696" v="25" actId="1076"/>
        <pc:sldMkLst>
          <pc:docMk/>
          <pc:sldMk cId="3745706734" sldId="543"/>
        </pc:sldMkLst>
        <pc:spChg chg="mod">
          <ac:chgData name="上野 和樹" userId="267154a67edb8230" providerId="LiveId" clId="{76592F1B-31F3-4EBD-BA6F-0C7C559D50AE}" dt="2022-02-12T06:16:55.696" v="25" actId="1076"/>
          <ac:spMkLst>
            <pc:docMk/>
            <pc:sldMk cId="3745706734" sldId="543"/>
            <ac:spMk id="22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6:19:56.946" v="32" actId="1076"/>
        <pc:sldMkLst>
          <pc:docMk/>
          <pc:sldMk cId="3899169213" sldId="610"/>
        </pc:sldMkLst>
        <pc:spChg chg="mod">
          <ac:chgData name="上野 和樹" userId="267154a67edb8230" providerId="LiveId" clId="{76592F1B-31F3-4EBD-BA6F-0C7C559D50AE}" dt="2022-02-12T06:19:29.130" v="27" actId="1076"/>
          <ac:spMkLst>
            <pc:docMk/>
            <pc:sldMk cId="3899169213" sldId="610"/>
            <ac:spMk id="95" creationId="{00000000-0000-0000-0000-000000000000}"/>
          </ac:spMkLst>
        </pc:spChg>
        <pc:picChg chg="mod">
          <ac:chgData name="上野 和樹" userId="267154a67edb8230" providerId="LiveId" clId="{76592F1B-31F3-4EBD-BA6F-0C7C559D50AE}" dt="2022-02-12T06:19:56.946" v="32" actId="1076"/>
          <ac:picMkLst>
            <pc:docMk/>
            <pc:sldMk cId="3899169213" sldId="610"/>
            <ac:picMk id="63" creationId="{00000000-0000-0000-0000-000000000000}"/>
          </ac:picMkLst>
        </pc:picChg>
        <pc:cxnChg chg="mod">
          <ac:chgData name="上野 和樹" userId="267154a67edb8230" providerId="LiveId" clId="{76592F1B-31F3-4EBD-BA6F-0C7C559D50AE}" dt="2022-02-12T06:19:38.354" v="31" actId="14100"/>
          <ac:cxnSpMkLst>
            <pc:docMk/>
            <pc:sldMk cId="3899169213" sldId="610"/>
            <ac:cxnSpMk id="4" creationId="{00000000-0000-0000-0000-000000000000}"/>
          </ac:cxnSpMkLst>
        </pc:cxnChg>
        <pc:cxnChg chg="mod">
          <ac:chgData name="上野 和樹" userId="267154a67edb8230" providerId="LiveId" clId="{76592F1B-31F3-4EBD-BA6F-0C7C559D50AE}" dt="2022-02-12T06:19:24.329" v="26" actId="1076"/>
          <ac:cxnSpMkLst>
            <pc:docMk/>
            <pc:sldMk cId="3899169213" sldId="610"/>
            <ac:cxnSpMk id="59" creationId="{00000000-0000-0000-0000-000000000000}"/>
          </ac:cxnSpMkLst>
        </pc:cxnChg>
      </pc:sldChg>
      <pc:sldChg chg="addSp modSp mod">
        <pc:chgData name="上野 和樹" userId="267154a67edb8230" providerId="LiveId" clId="{76592F1B-31F3-4EBD-BA6F-0C7C559D50AE}" dt="2022-02-12T09:26:57.099" v="1477" actId="1076"/>
        <pc:sldMkLst>
          <pc:docMk/>
          <pc:sldMk cId="4252987885" sldId="618"/>
        </pc:sldMkLst>
        <pc:spChg chg="mod">
          <ac:chgData name="上野 和樹" userId="267154a67edb8230" providerId="LiveId" clId="{76592F1B-31F3-4EBD-BA6F-0C7C559D50AE}" dt="2022-02-12T09:25:48.235" v="1462" actId="1076"/>
          <ac:spMkLst>
            <pc:docMk/>
            <pc:sldMk cId="4252987885" sldId="618"/>
            <ac:spMk id="19" creationId="{00000000-0000-0000-0000-000000000000}"/>
          </ac:spMkLst>
        </pc:spChg>
        <pc:spChg chg="add mod">
          <ac:chgData name="上野 和樹" userId="267154a67edb8230" providerId="LiveId" clId="{76592F1B-31F3-4EBD-BA6F-0C7C559D50AE}" dt="2022-02-12T09:26:40.525" v="1474" actId="1076"/>
          <ac:spMkLst>
            <pc:docMk/>
            <pc:sldMk cId="4252987885" sldId="618"/>
            <ac:spMk id="55" creationId="{80044AB2-0EF6-4204-8497-22911C101599}"/>
          </ac:spMkLst>
        </pc:spChg>
        <pc:spChg chg="mod">
          <ac:chgData name="上野 和樹" userId="267154a67edb8230" providerId="LiveId" clId="{76592F1B-31F3-4EBD-BA6F-0C7C559D50AE}" dt="2022-02-12T09:25:37.411" v="1459" actId="1076"/>
          <ac:spMkLst>
            <pc:docMk/>
            <pc:sldMk cId="4252987885" sldId="618"/>
            <ac:spMk id="6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25:51.623" v="1463" actId="1076"/>
          <ac:spMkLst>
            <pc:docMk/>
            <pc:sldMk cId="4252987885" sldId="618"/>
            <ac:spMk id="6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26:27.589" v="1473" actId="1076"/>
          <ac:spMkLst>
            <pc:docMk/>
            <pc:sldMk cId="4252987885" sldId="618"/>
            <ac:spMk id="79" creationId="{00000000-0000-0000-0000-000000000000}"/>
          </ac:spMkLst>
        </pc:spChg>
        <pc:picChg chg="mod">
          <ac:chgData name="上野 和樹" userId="267154a67edb8230" providerId="LiveId" clId="{76592F1B-31F3-4EBD-BA6F-0C7C559D50AE}" dt="2022-02-12T09:25:28.898" v="1458" actId="1076"/>
          <ac:picMkLst>
            <pc:docMk/>
            <pc:sldMk cId="4252987885" sldId="618"/>
            <ac:picMk id="21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9:26:57.099" v="1477" actId="1076"/>
          <ac:picMkLst>
            <pc:docMk/>
            <pc:sldMk cId="4252987885" sldId="618"/>
            <ac:picMk id="58" creationId="{00000000-0000-0000-0000-000000000000}"/>
          </ac:picMkLst>
        </pc:picChg>
      </pc:sldChg>
      <pc:sldChg chg="modSp mod">
        <pc:chgData name="上野 和樹" userId="267154a67edb8230" providerId="LiveId" clId="{76592F1B-31F3-4EBD-BA6F-0C7C559D50AE}" dt="2022-02-12T09:09:26.360" v="1265" actId="1076"/>
        <pc:sldMkLst>
          <pc:docMk/>
          <pc:sldMk cId="737991540" sldId="644"/>
        </pc:sldMkLst>
        <pc:spChg chg="mod">
          <ac:chgData name="上野 和樹" userId="267154a67edb8230" providerId="LiveId" clId="{76592F1B-31F3-4EBD-BA6F-0C7C559D50AE}" dt="2022-02-12T09:09:23.522" v="1264" actId="1076"/>
          <ac:spMkLst>
            <pc:docMk/>
            <pc:sldMk cId="737991540" sldId="644"/>
            <ac:spMk id="5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09:26.360" v="1265" actId="1076"/>
          <ac:spMkLst>
            <pc:docMk/>
            <pc:sldMk cId="737991540" sldId="644"/>
            <ac:spMk id="77" creationId="{00000000-0000-0000-0000-000000000000}"/>
          </ac:spMkLst>
        </pc:spChg>
      </pc:sldChg>
      <pc:sldChg chg="delSp modSp mod">
        <pc:chgData name="上野 和樹" userId="267154a67edb8230" providerId="LiveId" clId="{76592F1B-31F3-4EBD-BA6F-0C7C559D50AE}" dt="2022-02-12T07:33:48.353" v="313" actId="6549"/>
        <pc:sldMkLst>
          <pc:docMk/>
          <pc:sldMk cId="2895939985" sldId="647"/>
        </pc:sldMkLst>
        <pc:spChg chg="mod">
          <ac:chgData name="上野 和樹" userId="267154a67edb8230" providerId="LiveId" clId="{76592F1B-31F3-4EBD-BA6F-0C7C559D50AE}" dt="2022-02-12T07:33:48.353" v="313" actId="6549"/>
          <ac:spMkLst>
            <pc:docMk/>
            <pc:sldMk cId="2895939985" sldId="647"/>
            <ac:spMk id="2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5:41.129" v="217" actId="1035"/>
          <ac:spMkLst>
            <pc:docMk/>
            <pc:sldMk cId="2895939985" sldId="647"/>
            <ac:spMk id="3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11:38.880" v="305" actId="2711"/>
          <ac:spMkLst>
            <pc:docMk/>
            <pc:sldMk cId="2895939985" sldId="647"/>
            <ac:spMk id="4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5:32.641" v="213" actId="1035"/>
          <ac:spMkLst>
            <pc:docMk/>
            <pc:sldMk cId="2895939985" sldId="647"/>
            <ac:spMk id="87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7:04:04.683" v="183" actId="478"/>
          <ac:spMkLst>
            <pc:docMk/>
            <pc:sldMk cId="2895939985" sldId="647"/>
            <ac:spMk id="97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7:04:15.357" v="186" actId="478"/>
          <ac:spMkLst>
            <pc:docMk/>
            <pc:sldMk cId="2895939985" sldId="647"/>
            <ac:spMk id="98" creationId="{00000000-0000-0000-0000-000000000000}"/>
          </ac:spMkLst>
        </pc:spChg>
      </pc:sldChg>
      <pc:sldChg chg="delSp modSp mod">
        <pc:chgData name="上野 和樹" userId="267154a67edb8230" providerId="LiveId" clId="{76592F1B-31F3-4EBD-BA6F-0C7C559D50AE}" dt="2022-02-12T07:11:47.314" v="307" actId="2711"/>
        <pc:sldMkLst>
          <pc:docMk/>
          <pc:sldMk cId="1899405942" sldId="648"/>
        </pc:sldMkLst>
        <pc:spChg chg="mod">
          <ac:chgData name="上野 和樹" userId="267154a67edb8230" providerId="LiveId" clId="{76592F1B-31F3-4EBD-BA6F-0C7C559D50AE}" dt="2022-02-12T07:06:41.402" v="263" actId="1035"/>
          <ac:spMkLst>
            <pc:docMk/>
            <pc:sldMk cId="1899405942" sldId="648"/>
            <ac:spMk id="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10:41.583" v="300" actId="1036"/>
          <ac:spMkLst>
            <pc:docMk/>
            <pc:sldMk cId="1899405942" sldId="648"/>
            <ac:spMk id="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6:22.183" v="237" actId="20577"/>
          <ac:spMkLst>
            <pc:docMk/>
            <pc:sldMk cId="1899405942" sldId="648"/>
            <ac:spMk id="3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11:47.314" v="307" actId="2711"/>
          <ac:spMkLst>
            <pc:docMk/>
            <pc:sldMk cId="1899405942" sldId="648"/>
            <ac:spMk id="3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6:41.402" v="263" actId="1035"/>
          <ac:spMkLst>
            <pc:docMk/>
            <pc:sldMk cId="1899405942" sldId="648"/>
            <ac:spMk id="5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6:41.402" v="263" actId="1035"/>
          <ac:spMkLst>
            <pc:docMk/>
            <pc:sldMk cId="1899405942" sldId="648"/>
            <ac:spMk id="5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6:41.402" v="263" actId="1035"/>
          <ac:spMkLst>
            <pc:docMk/>
            <pc:sldMk cId="1899405942" sldId="648"/>
            <ac:spMk id="6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6:41.402" v="263" actId="1035"/>
          <ac:spMkLst>
            <pc:docMk/>
            <pc:sldMk cId="1899405942" sldId="648"/>
            <ac:spMk id="68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7:05:46.228" v="218" actId="478"/>
          <ac:spMkLst>
            <pc:docMk/>
            <pc:sldMk cId="1899405942" sldId="648"/>
            <ac:spMk id="7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10:41.583" v="300" actId="1036"/>
          <ac:spMkLst>
            <pc:docMk/>
            <pc:sldMk cId="1899405942" sldId="648"/>
            <ac:spMk id="74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7:05:59.102" v="225" actId="478"/>
          <ac:spMkLst>
            <pc:docMk/>
            <pc:sldMk cId="1899405942" sldId="648"/>
            <ac:spMk id="75" creationId="{00000000-0000-0000-0000-000000000000}"/>
          </ac:spMkLst>
        </pc:spChg>
      </pc:sldChg>
      <pc:sldChg chg="addSp delSp modSp mod">
        <pc:chgData name="上野 和樹" userId="267154a67edb8230" providerId="LiveId" clId="{76592F1B-31F3-4EBD-BA6F-0C7C559D50AE}" dt="2022-02-12T08:24:52.063" v="818" actId="20577"/>
        <pc:sldMkLst>
          <pc:docMk/>
          <pc:sldMk cId="2956567569" sldId="662"/>
        </pc:sldMkLst>
        <pc:spChg chg="mod">
          <ac:chgData name="上野 和樹" userId="267154a67edb8230" providerId="LiveId" clId="{76592F1B-31F3-4EBD-BA6F-0C7C559D50AE}" dt="2022-02-12T08:23:20.018" v="792" actId="1076"/>
          <ac:spMkLst>
            <pc:docMk/>
            <pc:sldMk cId="2956567569" sldId="662"/>
            <ac:spMk id="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3:20.018" v="792" actId="1076"/>
          <ac:spMkLst>
            <pc:docMk/>
            <pc:sldMk cId="2956567569" sldId="662"/>
            <ac:spMk id="3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8:19:45.820" v="707" actId="21"/>
          <ac:spMkLst>
            <pc:docMk/>
            <pc:sldMk cId="2956567569" sldId="662"/>
            <ac:spMk id="1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3:23.768" v="793" actId="1076"/>
          <ac:spMkLst>
            <pc:docMk/>
            <pc:sldMk cId="2956567569" sldId="662"/>
            <ac:spMk id="3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2:32.095" v="786" actId="20577"/>
          <ac:spMkLst>
            <pc:docMk/>
            <pc:sldMk cId="2956567569" sldId="662"/>
            <ac:spMk id="4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1:39.026" v="754" actId="6549"/>
          <ac:spMkLst>
            <pc:docMk/>
            <pc:sldMk cId="2956567569" sldId="662"/>
            <ac:spMk id="4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1:34.563" v="744" actId="20577"/>
          <ac:spMkLst>
            <pc:docMk/>
            <pc:sldMk cId="2956567569" sldId="662"/>
            <ac:spMk id="5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3:23.768" v="793" actId="1076"/>
          <ac:spMkLst>
            <pc:docMk/>
            <pc:sldMk cId="2956567569" sldId="662"/>
            <ac:spMk id="5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4:52.063" v="818" actId="20577"/>
          <ac:spMkLst>
            <pc:docMk/>
            <pc:sldMk cId="2956567569" sldId="662"/>
            <ac:spMk id="62" creationId="{00000000-0000-0000-0000-000000000000}"/>
          </ac:spMkLst>
        </pc:spChg>
        <pc:spChg chg="add mod">
          <ac:chgData name="上野 和樹" userId="267154a67edb8230" providerId="LiveId" clId="{76592F1B-31F3-4EBD-BA6F-0C7C559D50AE}" dt="2022-02-12T08:19:54.068" v="709" actId="1076"/>
          <ac:spMkLst>
            <pc:docMk/>
            <pc:sldMk cId="2956567569" sldId="662"/>
            <ac:spMk id="63" creationId="{EE1EB5DA-AE9A-47E0-9C6A-872ECF26EC3B}"/>
          </ac:spMkLst>
        </pc:spChg>
        <pc:spChg chg="add del mod">
          <ac:chgData name="上野 和樹" userId="267154a67edb8230" providerId="LiveId" clId="{76592F1B-31F3-4EBD-BA6F-0C7C559D50AE}" dt="2022-02-12T08:24:45.224" v="795" actId="478"/>
          <ac:spMkLst>
            <pc:docMk/>
            <pc:sldMk cId="2956567569" sldId="662"/>
            <ac:spMk id="64" creationId="{FF6FCCF3-9649-4FEF-A628-A861C155410B}"/>
          </ac:spMkLst>
        </pc:spChg>
      </pc:sldChg>
      <pc:sldChg chg="modSp mod">
        <pc:chgData name="上野 和樹" userId="267154a67edb8230" providerId="LiveId" clId="{76592F1B-31F3-4EBD-BA6F-0C7C559D50AE}" dt="2022-02-12T09:38:57.834" v="1606" actId="1035"/>
        <pc:sldMkLst>
          <pc:docMk/>
          <pc:sldMk cId="1766159445" sldId="667"/>
        </pc:sldMkLst>
        <pc:spChg chg="mod">
          <ac:chgData name="上野 和樹" userId="267154a67edb8230" providerId="LiveId" clId="{76592F1B-31F3-4EBD-BA6F-0C7C559D50AE}" dt="2022-02-12T09:38:47.390" v="1603" actId="1036"/>
          <ac:spMkLst>
            <pc:docMk/>
            <pc:sldMk cId="1766159445" sldId="667"/>
            <ac:spMk id="3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8:57.834" v="1606" actId="1035"/>
          <ac:spMkLst>
            <pc:docMk/>
            <pc:sldMk cId="1766159445" sldId="667"/>
            <ac:spMk id="41" creationId="{C71D07E3-C6F4-4B56-AE23-543811FB5A69}"/>
          </ac:spMkLst>
        </pc:spChg>
      </pc:sldChg>
      <pc:sldChg chg="addSp delSp modSp mod">
        <pc:chgData name="上野 和樹" userId="267154a67edb8230" providerId="LiveId" clId="{76592F1B-31F3-4EBD-BA6F-0C7C559D50AE}" dt="2022-02-12T09:40:24.707" v="1638" actId="20577"/>
        <pc:sldMkLst>
          <pc:docMk/>
          <pc:sldMk cId="2546202798" sldId="668"/>
        </pc:sldMkLst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1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3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34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9:35:50.320" v="1564" actId="21"/>
          <ac:spMkLst>
            <pc:docMk/>
            <pc:sldMk cId="2546202798" sldId="668"/>
            <ac:spMk id="3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16.030" v="1618" actId="1035"/>
          <ac:spMkLst>
            <pc:docMk/>
            <pc:sldMk cId="2546202798" sldId="668"/>
            <ac:spMk id="3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16.030" v="1618" actId="1035"/>
          <ac:spMkLst>
            <pc:docMk/>
            <pc:sldMk cId="2546202798" sldId="668"/>
            <ac:spMk id="3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16.030" v="1618" actId="1035"/>
          <ac:spMkLst>
            <pc:docMk/>
            <pc:sldMk cId="2546202798" sldId="668"/>
            <ac:spMk id="3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16.030" v="1618" actId="1035"/>
          <ac:spMkLst>
            <pc:docMk/>
            <pc:sldMk cId="2546202798" sldId="668"/>
            <ac:spMk id="4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16.030" v="1618" actId="1035"/>
          <ac:spMkLst>
            <pc:docMk/>
            <pc:sldMk cId="2546202798" sldId="668"/>
            <ac:spMk id="4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4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16.030" v="1618" actId="1035"/>
          <ac:spMkLst>
            <pc:docMk/>
            <pc:sldMk cId="2546202798" sldId="668"/>
            <ac:spMk id="4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4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4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5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52" creationId="{00000000-0000-0000-0000-000000000000}"/>
          </ac:spMkLst>
        </pc:spChg>
        <pc:spChg chg="add mod">
          <ac:chgData name="上野 和樹" userId="267154a67edb8230" providerId="LiveId" clId="{76592F1B-31F3-4EBD-BA6F-0C7C559D50AE}" dt="2022-02-12T09:39:16.030" v="1618" actId="1035"/>
          <ac:spMkLst>
            <pc:docMk/>
            <pc:sldMk cId="2546202798" sldId="668"/>
            <ac:spMk id="53" creationId="{2B1E9DB6-F084-4AAD-B270-B7823DF94093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5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5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5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16.030" v="1618" actId="1035"/>
          <ac:spMkLst>
            <pc:docMk/>
            <pc:sldMk cId="2546202798" sldId="668"/>
            <ac:spMk id="6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40:24.707" v="1638" actId="20577"/>
          <ac:spMkLst>
            <pc:docMk/>
            <pc:sldMk cId="2546202798" sldId="668"/>
            <ac:spMk id="6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16.030" v="1618" actId="1035"/>
          <ac:spMkLst>
            <pc:docMk/>
            <pc:sldMk cId="2546202798" sldId="668"/>
            <ac:spMk id="6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7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16.030" v="1618" actId="1035"/>
          <ac:spMkLst>
            <pc:docMk/>
            <pc:sldMk cId="2546202798" sldId="668"/>
            <ac:spMk id="7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7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9:22.799" v="1631" actId="1035"/>
          <ac:spMkLst>
            <pc:docMk/>
            <pc:sldMk cId="2546202798" sldId="668"/>
            <ac:spMk id="73" creationId="{00000000-0000-0000-0000-000000000000}"/>
          </ac:spMkLst>
        </pc:spChg>
        <pc:grpChg chg="mod">
          <ac:chgData name="上野 和樹" userId="267154a67edb8230" providerId="LiveId" clId="{76592F1B-31F3-4EBD-BA6F-0C7C559D50AE}" dt="2022-02-12T09:39:16.030" v="1618" actId="1035"/>
          <ac:grpSpMkLst>
            <pc:docMk/>
            <pc:sldMk cId="2546202798" sldId="668"/>
            <ac:grpSpMk id="50" creationId="{00000000-0000-0000-0000-000000000000}"/>
          </ac:grpSpMkLst>
        </pc:grpChg>
        <pc:picChg chg="mod">
          <ac:chgData name="上野 和樹" userId="267154a67edb8230" providerId="LiveId" clId="{76592F1B-31F3-4EBD-BA6F-0C7C559D50AE}" dt="2022-02-12T09:39:22.799" v="1631" actId="1035"/>
          <ac:picMkLst>
            <pc:docMk/>
            <pc:sldMk cId="2546202798" sldId="668"/>
            <ac:picMk id="2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9:39:22.799" v="1631" actId="1035"/>
          <ac:picMkLst>
            <pc:docMk/>
            <pc:sldMk cId="2546202798" sldId="668"/>
            <ac:picMk id="3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9:39:22.799" v="1631" actId="1035"/>
          <ac:picMkLst>
            <pc:docMk/>
            <pc:sldMk cId="2546202798" sldId="668"/>
            <ac:picMk id="44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9:39:22.799" v="1631" actId="1035"/>
          <ac:picMkLst>
            <pc:docMk/>
            <pc:sldMk cId="2546202798" sldId="668"/>
            <ac:picMk id="46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9:39:16.030" v="1618" actId="1035"/>
          <ac:picMkLst>
            <pc:docMk/>
            <pc:sldMk cId="2546202798" sldId="668"/>
            <ac:picMk id="67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9:39:22.799" v="1631" actId="1035"/>
          <ac:picMkLst>
            <pc:docMk/>
            <pc:sldMk cId="2546202798" sldId="668"/>
            <ac:picMk id="69" creationId="{00000000-0000-0000-0000-000000000000}"/>
          </ac:picMkLst>
        </pc:picChg>
      </pc:sldChg>
      <pc:sldChg chg="addSp delSp modSp mod">
        <pc:chgData name="上野 和樹" userId="267154a67edb8230" providerId="LiveId" clId="{76592F1B-31F3-4EBD-BA6F-0C7C559D50AE}" dt="2022-02-12T09:43:38.424" v="1672" actId="1076"/>
        <pc:sldMkLst>
          <pc:docMk/>
          <pc:sldMk cId="2116026424" sldId="669"/>
        </pc:sldMkLst>
        <pc:spChg chg="del">
          <ac:chgData name="上野 和樹" userId="267154a67edb8230" providerId="LiveId" clId="{76592F1B-31F3-4EBD-BA6F-0C7C559D50AE}" dt="2022-02-12T09:43:32.776" v="1670" actId="21"/>
          <ac:spMkLst>
            <pc:docMk/>
            <pc:sldMk cId="2116026424" sldId="669"/>
            <ac:spMk id="1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43:03.343" v="1665" actId="1076"/>
          <ac:spMkLst>
            <pc:docMk/>
            <pc:sldMk cId="2116026424" sldId="669"/>
            <ac:spMk id="2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43:11.025" v="1666" actId="1076"/>
          <ac:spMkLst>
            <pc:docMk/>
            <pc:sldMk cId="2116026424" sldId="669"/>
            <ac:spMk id="43" creationId="{00000000-0000-0000-0000-000000000000}"/>
          </ac:spMkLst>
        </pc:spChg>
        <pc:spChg chg="add mod">
          <ac:chgData name="上野 和樹" userId="267154a67edb8230" providerId="LiveId" clId="{76592F1B-31F3-4EBD-BA6F-0C7C559D50AE}" dt="2022-02-12T09:43:33.181" v="1671"/>
          <ac:spMkLst>
            <pc:docMk/>
            <pc:sldMk cId="2116026424" sldId="669"/>
            <ac:spMk id="45" creationId="{0113676E-205F-439F-9BC0-317EC6C3DB16}"/>
          </ac:spMkLst>
        </pc:spChg>
        <pc:spChg chg="mod">
          <ac:chgData name="上野 和樹" userId="267154a67edb8230" providerId="LiveId" clId="{76592F1B-31F3-4EBD-BA6F-0C7C559D50AE}" dt="2022-02-12T09:43:11.025" v="1666" actId="1076"/>
          <ac:spMkLst>
            <pc:docMk/>
            <pc:sldMk cId="2116026424" sldId="669"/>
            <ac:spMk id="4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43:13.610" v="1667" actId="1076"/>
          <ac:spMkLst>
            <pc:docMk/>
            <pc:sldMk cId="2116026424" sldId="669"/>
            <ac:spMk id="5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43:23.850" v="1669" actId="1076"/>
          <ac:spMkLst>
            <pc:docMk/>
            <pc:sldMk cId="2116026424" sldId="669"/>
            <ac:spMk id="51" creationId="{50119451-4A45-4177-8B17-FF2172D550B6}"/>
          </ac:spMkLst>
        </pc:spChg>
        <pc:spChg chg="mod">
          <ac:chgData name="上野 和樹" userId="267154a67edb8230" providerId="LiveId" clId="{76592F1B-31F3-4EBD-BA6F-0C7C559D50AE}" dt="2022-02-12T09:41:39.378" v="1654" actId="1076"/>
          <ac:spMkLst>
            <pc:docMk/>
            <pc:sldMk cId="2116026424" sldId="669"/>
            <ac:spMk id="52" creationId="{1DB8493D-B4DB-4A9D-BF8A-B2B6C56188FB}"/>
          </ac:spMkLst>
        </pc:spChg>
        <pc:spChg chg="mod">
          <ac:chgData name="上野 和樹" userId="267154a67edb8230" providerId="LiveId" clId="{76592F1B-31F3-4EBD-BA6F-0C7C559D50AE}" dt="2022-02-12T09:43:11.025" v="1666" actId="1076"/>
          <ac:spMkLst>
            <pc:docMk/>
            <pc:sldMk cId="2116026424" sldId="669"/>
            <ac:spMk id="5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43:20.286" v="1668" actId="1076"/>
          <ac:spMkLst>
            <pc:docMk/>
            <pc:sldMk cId="2116026424" sldId="669"/>
            <ac:spMk id="5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43:20.286" v="1668" actId="1076"/>
          <ac:spMkLst>
            <pc:docMk/>
            <pc:sldMk cId="2116026424" sldId="669"/>
            <ac:spMk id="5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43:11.025" v="1666" actId="1076"/>
          <ac:spMkLst>
            <pc:docMk/>
            <pc:sldMk cId="2116026424" sldId="669"/>
            <ac:spMk id="5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43:20.286" v="1668" actId="1076"/>
          <ac:spMkLst>
            <pc:docMk/>
            <pc:sldMk cId="2116026424" sldId="669"/>
            <ac:spMk id="6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43:20.286" v="1668" actId="1076"/>
          <ac:spMkLst>
            <pc:docMk/>
            <pc:sldMk cId="2116026424" sldId="669"/>
            <ac:spMk id="6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43:20.286" v="1668" actId="1076"/>
          <ac:spMkLst>
            <pc:docMk/>
            <pc:sldMk cId="2116026424" sldId="669"/>
            <ac:spMk id="70" creationId="{00000000-0000-0000-0000-000000000000}"/>
          </ac:spMkLst>
        </pc:spChg>
        <pc:picChg chg="mod">
          <ac:chgData name="上野 和樹" userId="267154a67edb8230" providerId="LiveId" clId="{76592F1B-31F3-4EBD-BA6F-0C7C559D50AE}" dt="2022-02-12T09:41:14.081" v="1645" actId="1076"/>
          <ac:picMkLst>
            <pc:docMk/>
            <pc:sldMk cId="2116026424" sldId="669"/>
            <ac:picMk id="35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9:43:38.424" v="1672" actId="1076"/>
          <ac:picMkLst>
            <pc:docMk/>
            <pc:sldMk cId="2116026424" sldId="669"/>
            <ac:picMk id="54" creationId="{00000000-0000-0000-0000-000000000000}"/>
          </ac:picMkLst>
        </pc:picChg>
      </pc:sldChg>
      <pc:sldChg chg="modSp mod">
        <pc:chgData name="上野 和樹" userId="267154a67edb8230" providerId="LiveId" clId="{76592F1B-31F3-4EBD-BA6F-0C7C559D50AE}" dt="2022-02-12T09:23:35.465" v="1417" actId="20577"/>
        <pc:sldMkLst>
          <pc:docMk/>
          <pc:sldMk cId="826548573" sldId="673"/>
        </pc:sldMkLst>
        <pc:spChg chg="mod">
          <ac:chgData name="上野 和樹" userId="267154a67edb8230" providerId="LiveId" clId="{76592F1B-31F3-4EBD-BA6F-0C7C559D50AE}" dt="2022-02-12T09:23:23.225" v="1413" actId="20577"/>
          <ac:spMkLst>
            <pc:docMk/>
            <pc:sldMk cId="826548573" sldId="673"/>
            <ac:spMk id="10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23:26.734" v="1414" actId="20577"/>
          <ac:spMkLst>
            <pc:docMk/>
            <pc:sldMk cId="826548573" sldId="673"/>
            <ac:spMk id="10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23:29.116" v="1415" actId="20577"/>
          <ac:spMkLst>
            <pc:docMk/>
            <pc:sldMk cId="826548573" sldId="673"/>
            <ac:spMk id="10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22:16.639" v="1385" actId="1035"/>
          <ac:spMkLst>
            <pc:docMk/>
            <pc:sldMk cId="826548573" sldId="673"/>
            <ac:spMk id="10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22:40.390" v="1394" actId="1076"/>
          <ac:spMkLst>
            <pc:docMk/>
            <pc:sldMk cId="826548573" sldId="673"/>
            <ac:spMk id="10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23:16.128" v="1412" actId="1036"/>
          <ac:spMkLst>
            <pc:docMk/>
            <pc:sldMk cId="826548573" sldId="673"/>
            <ac:spMk id="11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23:33.657" v="1416" actId="20577"/>
          <ac:spMkLst>
            <pc:docMk/>
            <pc:sldMk cId="826548573" sldId="673"/>
            <ac:spMk id="11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23:35.465" v="1417" actId="20577"/>
          <ac:spMkLst>
            <pc:docMk/>
            <pc:sldMk cId="826548573" sldId="673"/>
            <ac:spMk id="116" creationId="{00000000-0000-0000-0000-000000000000}"/>
          </ac:spMkLst>
        </pc:spChg>
      </pc:sldChg>
      <pc:sldChg chg="addSp modSp mod">
        <pc:chgData name="上野 和樹" userId="267154a67edb8230" providerId="LiveId" clId="{76592F1B-31F3-4EBD-BA6F-0C7C559D50AE}" dt="2022-02-12T09:25:20.308" v="1457" actId="20577"/>
        <pc:sldMkLst>
          <pc:docMk/>
          <pc:sldMk cId="2517970341" sldId="676"/>
        </pc:sldMkLst>
        <pc:spChg chg="mod">
          <ac:chgData name="上野 和樹" userId="267154a67edb8230" providerId="LiveId" clId="{76592F1B-31F3-4EBD-BA6F-0C7C559D50AE}" dt="2022-02-12T09:25:20.308" v="1457" actId="20577"/>
          <ac:spMkLst>
            <pc:docMk/>
            <pc:sldMk cId="2517970341" sldId="676"/>
            <ac:spMk id="4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24:44.082" v="1448" actId="20577"/>
          <ac:spMkLst>
            <pc:docMk/>
            <pc:sldMk cId="2517970341" sldId="676"/>
            <ac:spMk id="46" creationId="{00000000-0000-0000-0000-000000000000}"/>
          </ac:spMkLst>
        </pc:spChg>
        <pc:spChg chg="add mod">
          <ac:chgData name="上野 和樹" userId="267154a67edb8230" providerId="LiveId" clId="{76592F1B-31F3-4EBD-BA6F-0C7C559D50AE}" dt="2022-02-12T09:24:29.548" v="1445" actId="20577"/>
          <ac:spMkLst>
            <pc:docMk/>
            <pc:sldMk cId="2517970341" sldId="676"/>
            <ac:spMk id="50" creationId="{817AEC9C-9729-480E-B6E9-77AC226185B1}"/>
          </ac:spMkLst>
        </pc:spChg>
        <pc:spChg chg="mod">
          <ac:chgData name="上野 和樹" userId="267154a67edb8230" providerId="LiveId" clId="{76592F1B-31F3-4EBD-BA6F-0C7C559D50AE}" dt="2022-02-12T08:19:15.250" v="706" actId="14100"/>
          <ac:spMkLst>
            <pc:docMk/>
            <pc:sldMk cId="2517970341" sldId="676"/>
            <ac:spMk id="53" creationId="{037CEC58-FF76-4439-8270-D5AAADB3C41C}"/>
          </ac:spMkLst>
        </pc:spChg>
      </pc:sldChg>
      <pc:sldChg chg="modSp mod">
        <pc:chgData name="上野 和樹" userId="267154a67edb8230" providerId="LiveId" clId="{76592F1B-31F3-4EBD-BA6F-0C7C559D50AE}" dt="2022-02-12T08:06:24.106" v="648" actId="20577"/>
        <pc:sldMkLst>
          <pc:docMk/>
          <pc:sldMk cId="736811839" sldId="680"/>
        </pc:sldMkLst>
        <pc:spChg chg="mod">
          <ac:chgData name="上野 和樹" userId="267154a67edb8230" providerId="LiveId" clId="{76592F1B-31F3-4EBD-BA6F-0C7C559D50AE}" dt="2022-02-12T08:06:24.106" v="648" actId="20577"/>
          <ac:spMkLst>
            <pc:docMk/>
            <pc:sldMk cId="736811839" sldId="680"/>
            <ac:spMk id="44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8:14:38.881" v="705" actId="1076"/>
        <pc:sldMkLst>
          <pc:docMk/>
          <pc:sldMk cId="3074908081" sldId="681"/>
        </pc:sldMkLst>
        <pc:spChg chg="mod">
          <ac:chgData name="上野 和樹" userId="267154a67edb8230" providerId="LiveId" clId="{76592F1B-31F3-4EBD-BA6F-0C7C559D50AE}" dt="2022-02-12T08:14:31.076" v="703" actId="1035"/>
          <ac:spMkLst>
            <pc:docMk/>
            <pc:sldMk cId="3074908081" sldId="681"/>
            <ac:spMk id="3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8:34.272" v="652" actId="20577"/>
          <ac:spMkLst>
            <pc:docMk/>
            <pc:sldMk cId="3074908081" sldId="681"/>
            <ac:spMk id="50" creationId="{00000000-0000-0000-0000-000000000000}"/>
          </ac:spMkLst>
        </pc:spChg>
        <pc:picChg chg="mod">
          <ac:chgData name="上野 和樹" userId="267154a67edb8230" providerId="LiveId" clId="{76592F1B-31F3-4EBD-BA6F-0C7C559D50AE}" dt="2022-02-12T08:14:31.076" v="703" actId="1035"/>
          <ac:picMkLst>
            <pc:docMk/>
            <pc:sldMk cId="3074908081" sldId="681"/>
            <ac:picMk id="37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8:14:38.881" v="705" actId="1076"/>
          <ac:picMkLst>
            <pc:docMk/>
            <pc:sldMk cId="3074908081" sldId="681"/>
            <ac:picMk id="62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8:14:34.567" v="704" actId="1076"/>
          <ac:picMkLst>
            <pc:docMk/>
            <pc:sldMk cId="3074908081" sldId="681"/>
            <ac:picMk id="64" creationId="{00000000-0000-0000-0000-000000000000}"/>
          </ac:picMkLst>
        </pc:picChg>
      </pc:sldChg>
      <pc:sldChg chg="delSp modSp mod">
        <pc:chgData name="上野 和樹" userId="267154a67edb8230" providerId="LiveId" clId="{76592F1B-31F3-4EBD-BA6F-0C7C559D50AE}" dt="2022-02-12T07:11:32.226" v="303" actId="113"/>
        <pc:sldMkLst>
          <pc:docMk/>
          <pc:sldMk cId="2210837820" sldId="688"/>
        </pc:sldMkLst>
        <pc:spChg chg="mod">
          <ac:chgData name="上野 和樹" userId="267154a67edb8230" providerId="LiveId" clId="{76592F1B-31F3-4EBD-BA6F-0C7C559D50AE}" dt="2022-02-12T07:04:37.806" v="193" actId="20577"/>
          <ac:spMkLst>
            <pc:docMk/>
            <pc:sldMk cId="2210837820" sldId="688"/>
            <ac:spMk id="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11:32.226" v="303" actId="113"/>
          <ac:spMkLst>
            <pc:docMk/>
            <pc:sldMk cId="2210837820" sldId="688"/>
            <ac:spMk id="1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4:46.745" v="195" actId="1076"/>
          <ac:spMkLst>
            <pc:docMk/>
            <pc:sldMk cId="2210837820" sldId="688"/>
            <ac:spMk id="1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8:50.047" v="294" actId="1035"/>
          <ac:spMkLst>
            <pc:docMk/>
            <pc:sldMk cId="2210837820" sldId="688"/>
            <ac:spMk id="1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8:54.110" v="297" actId="1036"/>
          <ac:spMkLst>
            <pc:docMk/>
            <pc:sldMk cId="2210837820" sldId="688"/>
            <ac:spMk id="23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7:02:36.473" v="148" actId="478"/>
          <ac:spMkLst>
            <pc:docMk/>
            <pc:sldMk cId="2210837820" sldId="688"/>
            <ac:spMk id="39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7:03:21.655" v="173" actId="478"/>
          <ac:spMkLst>
            <pc:docMk/>
            <pc:sldMk cId="2210837820" sldId="688"/>
            <ac:spMk id="41" creationId="{00000000-0000-0000-0000-000000000000}"/>
          </ac:spMkLst>
        </pc:spChg>
      </pc:sldChg>
      <pc:sldChg chg="addSp delSp modSp mod">
        <pc:chgData name="上野 和樹" userId="267154a67edb8230" providerId="LiveId" clId="{76592F1B-31F3-4EBD-BA6F-0C7C559D50AE}" dt="2022-02-12T07:53:23.683" v="502" actId="1076"/>
        <pc:sldMkLst>
          <pc:docMk/>
          <pc:sldMk cId="2137239431" sldId="689"/>
        </pc:sldMkLst>
        <pc:spChg chg="add mod">
          <ac:chgData name="上野 和樹" userId="267154a67edb8230" providerId="LiveId" clId="{76592F1B-31F3-4EBD-BA6F-0C7C559D50AE}" dt="2022-02-12T07:35:31.742" v="314" actId="571"/>
          <ac:spMkLst>
            <pc:docMk/>
            <pc:sldMk cId="2137239431" sldId="689"/>
            <ac:spMk id="31" creationId="{A70C9313-F461-4BC1-BD92-D42FCE8EA2C7}"/>
          </ac:spMkLst>
        </pc:spChg>
        <pc:spChg chg="del">
          <ac:chgData name="上野 和樹" userId="267154a67edb8230" providerId="LiveId" clId="{76592F1B-31F3-4EBD-BA6F-0C7C559D50AE}" dt="2022-02-12T07:06:57.783" v="271" actId="478"/>
          <ac:spMkLst>
            <pc:docMk/>
            <pc:sldMk cId="2137239431" sldId="689"/>
            <ac:spMk id="4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7:45.506" v="290" actId="1038"/>
          <ac:spMkLst>
            <pc:docMk/>
            <pc:sldMk cId="2137239431" sldId="689"/>
            <ac:spMk id="4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7:54.335" v="292" actId="1076"/>
          <ac:spMkLst>
            <pc:docMk/>
            <pc:sldMk cId="2137239431" sldId="689"/>
            <ac:spMk id="5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7:25.891" v="285" actId="20577"/>
          <ac:spMkLst>
            <pc:docMk/>
            <pc:sldMk cId="2137239431" sldId="689"/>
            <ac:spMk id="5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53:23.683" v="502" actId="1076"/>
          <ac:spMkLst>
            <pc:docMk/>
            <pc:sldMk cId="2137239431" sldId="689"/>
            <ac:spMk id="5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7:14.081" v="279" actId="1076"/>
          <ac:spMkLst>
            <pc:docMk/>
            <pc:sldMk cId="2137239431" sldId="689"/>
            <ac:spMk id="5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7:49.497" v="291" actId="1076"/>
          <ac:spMkLst>
            <pc:docMk/>
            <pc:sldMk cId="2137239431" sldId="689"/>
            <ac:spMk id="60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7:06:50.589" v="264" actId="478"/>
          <ac:spMkLst>
            <pc:docMk/>
            <pc:sldMk cId="2137239431" sldId="689"/>
            <ac:spMk id="6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36:03.455" v="316" actId="6549"/>
          <ac:spMkLst>
            <pc:docMk/>
            <pc:sldMk cId="2137239431" sldId="689"/>
            <ac:spMk id="68" creationId="{00000000-0000-0000-0000-000000000000}"/>
          </ac:spMkLst>
        </pc:spChg>
        <pc:picChg chg="mod">
          <ac:chgData name="上野 和樹" userId="267154a67edb8230" providerId="LiveId" clId="{76592F1B-31F3-4EBD-BA6F-0C7C559D50AE}" dt="2022-02-12T07:07:45.506" v="290" actId="1038"/>
          <ac:picMkLst>
            <pc:docMk/>
            <pc:sldMk cId="2137239431" sldId="689"/>
            <ac:picMk id="38" creationId="{00000000-0000-0000-0000-000000000000}"/>
          </ac:picMkLst>
        </pc:picChg>
      </pc:sldChg>
      <pc:sldChg chg="addSp delSp modSp mod">
        <pc:chgData name="上野 和樹" userId="267154a67edb8230" providerId="LiveId" clId="{76592F1B-31F3-4EBD-BA6F-0C7C559D50AE}" dt="2022-02-12T08:53:16.151" v="1142" actId="478"/>
        <pc:sldMkLst>
          <pc:docMk/>
          <pc:sldMk cId="1428324391" sldId="695"/>
        </pc:sldMkLst>
        <pc:spChg chg="add del mod">
          <ac:chgData name="上野 和樹" userId="267154a67edb8230" providerId="LiveId" clId="{76592F1B-31F3-4EBD-BA6F-0C7C559D50AE}" dt="2022-02-12T08:53:16.151" v="1142" actId="478"/>
          <ac:spMkLst>
            <pc:docMk/>
            <pc:sldMk cId="1428324391" sldId="695"/>
            <ac:spMk id="43" creationId="{2B3C2B1B-0025-42BE-ABF7-4CDC6E0507B8}"/>
          </ac:spMkLst>
        </pc:spChg>
        <pc:spChg chg="mod">
          <ac:chgData name="上野 和樹" userId="267154a67edb8230" providerId="LiveId" clId="{76592F1B-31F3-4EBD-BA6F-0C7C559D50AE}" dt="2022-02-12T08:49:49.122" v="1110" actId="20577"/>
          <ac:spMkLst>
            <pc:docMk/>
            <pc:sldMk cId="1428324391" sldId="695"/>
            <ac:spMk id="109" creationId="{00000000-0000-0000-0000-000000000000}"/>
          </ac:spMkLst>
        </pc:spChg>
      </pc:sldChg>
      <pc:sldChg chg="addSp modSp mod">
        <pc:chgData name="上野 和樹" userId="267154a67edb8230" providerId="LiveId" clId="{76592F1B-31F3-4EBD-BA6F-0C7C559D50AE}" dt="2022-02-12T09:29:01.352" v="1512" actId="14100"/>
        <pc:sldMkLst>
          <pc:docMk/>
          <pc:sldMk cId="1144143256" sldId="697"/>
        </pc:sldMkLst>
        <pc:spChg chg="add mod">
          <ac:chgData name="上野 和樹" userId="267154a67edb8230" providerId="LiveId" clId="{76592F1B-31F3-4EBD-BA6F-0C7C559D50AE}" dt="2022-02-12T09:29:01.352" v="1512" actId="14100"/>
          <ac:spMkLst>
            <pc:docMk/>
            <pc:sldMk cId="1144143256" sldId="697"/>
            <ac:spMk id="45" creationId="{A9C262E4-F048-4162-BE05-5FAE627B57D3}"/>
          </ac:spMkLst>
        </pc:spChg>
      </pc:sldChg>
      <pc:sldChg chg="modSp mod">
        <pc:chgData name="上野 和樹" userId="267154a67edb8230" providerId="LiveId" clId="{76592F1B-31F3-4EBD-BA6F-0C7C559D50AE}" dt="2022-02-12T09:29:21.489" v="1514" actId="1076"/>
        <pc:sldMkLst>
          <pc:docMk/>
          <pc:sldMk cId="1908082280" sldId="698"/>
        </pc:sldMkLst>
        <pc:spChg chg="mod">
          <ac:chgData name="上野 和樹" userId="267154a67edb8230" providerId="LiveId" clId="{76592F1B-31F3-4EBD-BA6F-0C7C559D50AE}" dt="2022-02-12T09:29:21.489" v="1514" actId="1076"/>
          <ac:spMkLst>
            <pc:docMk/>
            <pc:sldMk cId="1908082280" sldId="698"/>
            <ac:spMk id="2" creationId="{00000000-0000-0000-0000-000000000000}"/>
          </ac:spMkLst>
        </pc:spChg>
      </pc:sldChg>
      <pc:sldChg chg="addSp delSp modSp mod">
        <pc:chgData name="上野 和樹" userId="267154a67edb8230" providerId="LiveId" clId="{76592F1B-31F3-4EBD-BA6F-0C7C559D50AE}" dt="2022-02-12T09:35:16.944" v="1563" actId="6549"/>
        <pc:sldMkLst>
          <pc:docMk/>
          <pc:sldMk cId="1696897640" sldId="699"/>
        </pc:sldMkLst>
        <pc:spChg chg="mod">
          <ac:chgData name="上野 和樹" userId="267154a67edb8230" providerId="LiveId" clId="{76592F1B-31F3-4EBD-BA6F-0C7C559D50AE}" dt="2022-02-12T09:35:12.479" v="1553" actId="1076"/>
          <ac:spMkLst>
            <pc:docMk/>
            <pc:sldMk cId="1696897640" sldId="699"/>
            <ac:spMk id="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5:16.944" v="1563" actId="6549"/>
          <ac:spMkLst>
            <pc:docMk/>
            <pc:sldMk cId="1696897640" sldId="699"/>
            <ac:spMk id="5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5:13.408" v="1554" actId="1076"/>
          <ac:spMkLst>
            <pc:docMk/>
            <pc:sldMk cId="1696897640" sldId="699"/>
            <ac:spMk id="60" creationId="{D50555B4-E68D-44A8-BD0B-3837C3DF48B9}"/>
          </ac:spMkLst>
        </pc:spChg>
        <pc:spChg chg="mod">
          <ac:chgData name="上野 和樹" userId="267154a67edb8230" providerId="LiveId" clId="{76592F1B-31F3-4EBD-BA6F-0C7C559D50AE}" dt="2022-02-12T09:35:12.479" v="1553" actId="1076"/>
          <ac:spMkLst>
            <pc:docMk/>
            <pc:sldMk cId="1696897640" sldId="699"/>
            <ac:spMk id="61" creationId="{6AF55194-973E-4407-AC84-0AD66DB0C42A}"/>
          </ac:spMkLst>
        </pc:spChg>
        <pc:spChg chg="mod">
          <ac:chgData name="上野 和樹" userId="267154a67edb8230" providerId="LiveId" clId="{76592F1B-31F3-4EBD-BA6F-0C7C559D50AE}" dt="2022-02-12T09:35:13.408" v="1554" actId="1076"/>
          <ac:spMkLst>
            <pc:docMk/>
            <pc:sldMk cId="1696897640" sldId="699"/>
            <ac:spMk id="67" creationId="{E1AC6044-3E47-49A0-8CDF-5897600F46B9}"/>
          </ac:spMkLst>
        </pc:spChg>
        <pc:spChg chg="mod">
          <ac:chgData name="上野 和樹" userId="267154a67edb8230" providerId="LiveId" clId="{76592F1B-31F3-4EBD-BA6F-0C7C559D50AE}" dt="2022-02-12T09:35:13.408" v="1554" actId="1076"/>
          <ac:spMkLst>
            <pc:docMk/>
            <pc:sldMk cId="1696897640" sldId="699"/>
            <ac:spMk id="69" creationId="{3FB0054A-4C68-4C5F-AB38-24F40047A129}"/>
          </ac:spMkLst>
        </pc:spChg>
        <pc:spChg chg="add del mod">
          <ac:chgData name="上野 和樹" userId="267154a67edb8230" providerId="LiveId" clId="{76592F1B-31F3-4EBD-BA6F-0C7C559D50AE}" dt="2022-02-12T09:35:16.487" v="1562"/>
          <ac:spMkLst>
            <pc:docMk/>
            <pc:sldMk cId="1696897640" sldId="699"/>
            <ac:spMk id="76" creationId="{9EE03EA4-ADF2-443F-BE48-0FD4160CAD38}"/>
          </ac:spMkLst>
        </pc:spChg>
      </pc:sldChg>
      <pc:sldChg chg="modSp mod">
        <pc:chgData name="上野 和樹" userId="267154a67edb8230" providerId="LiveId" clId="{76592F1B-31F3-4EBD-BA6F-0C7C559D50AE}" dt="2022-02-12T09:36:08.891" v="1593" actId="20577"/>
        <pc:sldMkLst>
          <pc:docMk/>
          <pc:sldMk cId="1620507957" sldId="700"/>
        </pc:sldMkLst>
        <pc:spChg chg="mod">
          <ac:chgData name="上野 和樹" userId="267154a67edb8230" providerId="LiveId" clId="{76592F1B-31F3-4EBD-BA6F-0C7C559D50AE}" dt="2022-02-12T09:35:11.630" v="1552" actId="1076"/>
          <ac:spMkLst>
            <pc:docMk/>
            <pc:sldMk cId="1620507957" sldId="700"/>
            <ac:spMk id="6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36:08.891" v="1593" actId="20577"/>
          <ac:spMkLst>
            <pc:docMk/>
            <pc:sldMk cId="1620507957" sldId="700"/>
            <ac:spMk id="87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7:39:59.854" v="334" actId="1076"/>
        <pc:sldMkLst>
          <pc:docMk/>
          <pc:sldMk cId="1948267126" sldId="712"/>
        </pc:sldMkLst>
        <pc:spChg chg="mod">
          <ac:chgData name="上野 和樹" userId="267154a67edb8230" providerId="LiveId" clId="{76592F1B-31F3-4EBD-BA6F-0C7C559D50AE}" dt="2022-02-12T07:38:25.457" v="329" actId="1076"/>
          <ac:spMkLst>
            <pc:docMk/>
            <pc:sldMk cId="1948267126" sldId="712"/>
            <ac:spMk id="18" creationId="{748C48FE-D979-4412-8454-4E9951CC2F60}"/>
          </ac:spMkLst>
        </pc:spChg>
        <pc:spChg chg="mod">
          <ac:chgData name="上野 和樹" userId="267154a67edb8230" providerId="LiveId" clId="{76592F1B-31F3-4EBD-BA6F-0C7C559D50AE}" dt="2022-02-12T07:37:34.730" v="322" actId="1035"/>
          <ac:spMkLst>
            <pc:docMk/>
            <pc:sldMk cId="1948267126" sldId="712"/>
            <ac:spMk id="5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38:29.287" v="330" actId="1076"/>
          <ac:spMkLst>
            <pc:docMk/>
            <pc:sldMk cId="1948267126" sldId="712"/>
            <ac:spMk id="7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39:59.854" v="334" actId="1076"/>
          <ac:spMkLst>
            <pc:docMk/>
            <pc:sldMk cId="1948267126" sldId="712"/>
            <ac:spMk id="7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39:53.103" v="333" actId="1076"/>
          <ac:spMkLst>
            <pc:docMk/>
            <pc:sldMk cId="1948267126" sldId="712"/>
            <ac:spMk id="7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39:59.854" v="334" actId="1076"/>
          <ac:spMkLst>
            <pc:docMk/>
            <pc:sldMk cId="1948267126" sldId="712"/>
            <ac:spMk id="7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39:53.103" v="333" actId="1076"/>
          <ac:spMkLst>
            <pc:docMk/>
            <pc:sldMk cId="1948267126" sldId="712"/>
            <ac:spMk id="78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8:05:16.514" v="638" actId="948"/>
        <pc:sldMkLst>
          <pc:docMk/>
          <pc:sldMk cId="3851927294" sldId="713"/>
        </pc:sldMkLst>
        <pc:spChg chg="mod">
          <ac:chgData name="上野 和樹" userId="267154a67edb8230" providerId="LiveId" clId="{76592F1B-31F3-4EBD-BA6F-0C7C559D50AE}" dt="2022-02-12T08:04:45.755" v="636" actId="1076"/>
          <ac:spMkLst>
            <pc:docMk/>
            <pc:sldMk cId="3851927294" sldId="713"/>
            <ac:spMk id="3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4:41.391" v="635" actId="1076"/>
          <ac:spMkLst>
            <pc:docMk/>
            <pc:sldMk cId="3851927294" sldId="713"/>
            <ac:spMk id="43" creationId="{7DA10F67-AED1-45EB-92C4-D4531D716D0A}"/>
          </ac:spMkLst>
        </pc:spChg>
        <pc:spChg chg="mod">
          <ac:chgData name="上野 和樹" userId="267154a67edb8230" providerId="LiveId" clId="{76592F1B-31F3-4EBD-BA6F-0C7C559D50AE}" dt="2022-02-12T08:05:16.514" v="638" actId="948"/>
          <ac:spMkLst>
            <pc:docMk/>
            <pc:sldMk cId="3851927294" sldId="713"/>
            <ac:spMk id="46" creationId="{00000000-0000-0000-0000-000000000000}"/>
          </ac:spMkLst>
        </pc:spChg>
      </pc:sldChg>
      <pc:sldChg chg="addSp modSp mod">
        <pc:chgData name="上野 和樹" userId="267154a67edb8230" providerId="LiveId" clId="{76592F1B-31F3-4EBD-BA6F-0C7C559D50AE}" dt="2022-02-12T08:34:42.054" v="965" actId="571"/>
        <pc:sldMkLst>
          <pc:docMk/>
          <pc:sldMk cId="389227748" sldId="714"/>
        </pc:sldMkLst>
        <pc:spChg chg="add mod">
          <ac:chgData name="上野 和樹" userId="267154a67edb8230" providerId="LiveId" clId="{76592F1B-31F3-4EBD-BA6F-0C7C559D50AE}" dt="2022-02-12T08:32:21.031" v="908" actId="20577"/>
          <ac:spMkLst>
            <pc:docMk/>
            <pc:sldMk cId="389227748" sldId="714"/>
            <ac:spMk id="50" creationId="{A570C535-A345-4B9E-923F-35187440363D}"/>
          </ac:spMkLst>
        </pc:spChg>
        <pc:spChg chg="add mod">
          <ac:chgData name="上野 和樹" userId="267154a67edb8230" providerId="LiveId" clId="{76592F1B-31F3-4EBD-BA6F-0C7C559D50AE}" dt="2022-02-12T08:34:42.054" v="965" actId="571"/>
          <ac:spMkLst>
            <pc:docMk/>
            <pc:sldMk cId="389227748" sldId="714"/>
            <ac:spMk id="51" creationId="{2E23D610-2533-4707-B3D4-EA9D3C86E908}"/>
          </ac:spMkLst>
        </pc:spChg>
        <pc:spChg chg="mod">
          <ac:chgData name="上野 和樹" userId="267154a67edb8230" providerId="LiveId" clId="{76592F1B-31F3-4EBD-BA6F-0C7C559D50AE}" dt="2022-02-12T08:34:35.839" v="964" actId="20577"/>
          <ac:spMkLst>
            <pc:docMk/>
            <pc:sldMk cId="389227748" sldId="714"/>
            <ac:spMk id="7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34:12.718" v="929" actId="1076"/>
          <ac:spMkLst>
            <pc:docMk/>
            <pc:sldMk cId="389227748" sldId="714"/>
            <ac:spMk id="74" creationId="{FA71558F-EC24-4731-85E0-27ECC9DF8841}"/>
          </ac:spMkLst>
        </pc:spChg>
        <pc:spChg chg="mod">
          <ac:chgData name="上野 和樹" userId="267154a67edb8230" providerId="LiveId" clId="{76592F1B-31F3-4EBD-BA6F-0C7C559D50AE}" dt="2022-02-12T08:34:12.718" v="929" actId="1076"/>
          <ac:spMkLst>
            <pc:docMk/>
            <pc:sldMk cId="389227748" sldId="714"/>
            <ac:spMk id="75" creationId="{E6B8AD0A-0776-4E04-8F00-8A3C11D33831}"/>
          </ac:spMkLst>
        </pc:spChg>
        <pc:spChg chg="mod">
          <ac:chgData name="上野 和樹" userId="267154a67edb8230" providerId="LiveId" clId="{76592F1B-31F3-4EBD-BA6F-0C7C559D50AE}" dt="2022-02-12T08:31:59.803" v="882" actId="20577"/>
          <ac:spMkLst>
            <pc:docMk/>
            <pc:sldMk cId="389227748" sldId="714"/>
            <ac:spMk id="250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6:36:04.236" v="50" actId="113"/>
        <pc:sldMkLst>
          <pc:docMk/>
          <pc:sldMk cId="1766283201" sldId="716"/>
        </pc:sldMkLst>
        <pc:spChg chg="mod">
          <ac:chgData name="上野 和樹" userId="267154a67edb8230" providerId="LiveId" clId="{76592F1B-31F3-4EBD-BA6F-0C7C559D50AE}" dt="2022-02-12T06:22:43.418" v="43" actId="1076"/>
          <ac:spMkLst>
            <pc:docMk/>
            <pc:sldMk cId="1766283201" sldId="716"/>
            <ac:spMk id="4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6:36:04.236" v="50" actId="113"/>
          <ac:spMkLst>
            <pc:docMk/>
            <pc:sldMk cId="1766283201" sldId="716"/>
            <ac:spMk id="5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6:22:49.111" v="45" actId="1076"/>
          <ac:spMkLst>
            <pc:docMk/>
            <pc:sldMk cId="1766283201" sldId="716"/>
            <ac:spMk id="53" creationId="{00000000-0000-0000-0000-000000000000}"/>
          </ac:spMkLst>
        </pc:spChg>
        <pc:graphicFrameChg chg="modGraphic">
          <ac:chgData name="上野 和樹" userId="267154a67edb8230" providerId="LiveId" clId="{76592F1B-31F3-4EBD-BA6F-0C7C559D50AE}" dt="2022-02-12T06:21:18.119" v="40" actId="20577"/>
          <ac:graphicFrameMkLst>
            <pc:docMk/>
            <pc:sldMk cId="1766283201" sldId="716"/>
            <ac:graphicFrameMk id="46" creationId="{00000000-0000-0000-0000-000000000000}"/>
          </ac:graphicFrameMkLst>
        </pc:graphicFrameChg>
      </pc:sldChg>
      <pc:sldChg chg="modSp mod">
        <pc:chgData name="上野 和樹" userId="267154a67edb8230" providerId="LiveId" clId="{76592F1B-31F3-4EBD-BA6F-0C7C559D50AE}" dt="2022-02-12T06:21:47.410" v="41" actId="20577"/>
        <pc:sldMkLst>
          <pc:docMk/>
          <pc:sldMk cId="3322088173" sldId="717"/>
        </pc:sldMkLst>
        <pc:spChg chg="mod">
          <ac:chgData name="上野 和樹" userId="267154a67edb8230" providerId="LiveId" clId="{76592F1B-31F3-4EBD-BA6F-0C7C559D50AE}" dt="2022-02-12T06:21:47.410" v="41" actId="20577"/>
          <ac:spMkLst>
            <pc:docMk/>
            <pc:sldMk cId="3322088173" sldId="717"/>
            <ac:spMk id="30" creationId="{00000000-0000-0000-0000-000000000000}"/>
          </ac:spMkLst>
        </pc:spChg>
      </pc:sldChg>
      <pc:sldChg chg="modSp">
        <pc:chgData name="上野 和樹" userId="267154a67edb8230" providerId="LiveId" clId="{76592F1B-31F3-4EBD-BA6F-0C7C559D50AE}" dt="2022-02-12T06:37:22.479" v="56" actId="2711"/>
        <pc:sldMkLst>
          <pc:docMk/>
          <pc:sldMk cId="262734593" sldId="720"/>
        </pc:sldMkLst>
        <pc:graphicFrameChg chg="mod">
          <ac:chgData name="上野 和樹" userId="267154a67edb8230" providerId="LiveId" clId="{76592F1B-31F3-4EBD-BA6F-0C7C559D50AE}" dt="2022-02-12T06:37:22.479" v="56" actId="2711"/>
          <ac:graphicFrameMkLst>
            <pc:docMk/>
            <pc:sldMk cId="262734593" sldId="720"/>
            <ac:graphicFrameMk id="27" creationId="{00000000-0000-0000-0000-000000000000}"/>
          </ac:graphicFrameMkLst>
        </pc:graphicFrameChg>
      </pc:sldChg>
      <pc:sldChg chg="modSp">
        <pc:chgData name="上野 和樹" userId="267154a67edb8230" providerId="LiveId" clId="{76592F1B-31F3-4EBD-BA6F-0C7C559D50AE}" dt="2022-02-12T06:39:24.239" v="63"/>
        <pc:sldMkLst>
          <pc:docMk/>
          <pc:sldMk cId="2160983132" sldId="721"/>
        </pc:sldMkLst>
        <pc:graphicFrameChg chg="mod">
          <ac:chgData name="上野 和樹" userId="267154a67edb8230" providerId="LiveId" clId="{76592F1B-31F3-4EBD-BA6F-0C7C559D50AE}" dt="2022-02-12T06:39:24.239" v="63"/>
          <ac:graphicFrameMkLst>
            <pc:docMk/>
            <pc:sldMk cId="2160983132" sldId="721"/>
            <ac:graphicFrameMk id="24" creationId="{00000000-0000-0000-0000-000000000000}"/>
          </ac:graphicFrameMkLst>
        </pc:graphicFrameChg>
      </pc:sldChg>
      <pc:sldChg chg="modSp mod">
        <pc:chgData name="上野 和樹" userId="267154a67edb8230" providerId="LiveId" clId="{76592F1B-31F3-4EBD-BA6F-0C7C559D50AE}" dt="2022-02-12T06:40:32.274" v="64" actId="2711"/>
        <pc:sldMkLst>
          <pc:docMk/>
          <pc:sldMk cId="283033800" sldId="722"/>
        </pc:sldMkLst>
        <pc:spChg chg="mod">
          <ac:chgData name="上野 和樹" userId="267154a67edb8230" providerId="LiveId" clId="{76592F1B-31F3-4EBD-BA6F-0C7C559D50AE}" dt="2022-02-12T06:40:32.274" v="64" actId="2711"/>
          <ac:spMkLst>
            <pc:docMk/>
            <pc:sldMk cId="283033800" sldId="722"/>
            <ac:spMk id="22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6:42:47.763" v="67" actId="1076"/>
        <pc:sldMkLst>
          <pc:docMk/>
          <pc:sldMk cId="1393427639" sldId="723"/>
        </pc:sldMkLst>
        <pc:spChg chg="mod">
          <ac:chgData name="上野 和樹" userId="267154a67edb8230" providerId="LiveId" clId="{76592F1B-31F3-4EBD-BA6F-0C7C559D50AE}" dt="2022-02-12T06:42:47.763" v="67" actId="1076"/>
          <ac:spMkLst>
            <pc:docMk/>
            <pc:sldMk cId="1393427639" sldId="723"/>
            <ac:spMk id="77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9:27:56.882" v="1480" actId="2711"/>
        <pc:sldMkLst>
          <pc:docMk/>
          <pc:sldMk cId="720105757" sldId="726"/>
        </pc:sldMkLst>
        <pc:spChg chg="mod">
          <ac:chgData name="上野 和樹" userId="267154a67edb8230" providerId="LiveId" clId="{76592F1B-31F3-4EBD-BA6F-0C7C559D50AE}" dt="2022-02-12T09:27:41.460" v="1478" actId="2711"/>
          <ac:spMkLst>
            <pc:docMk/>
            <pc:sldMk cId="720105757" sldId="726"/>
            <ac:spMk id="97" creationId="{00000000-0000-0000-0000-000000000000}"/>
          </ac:spMkLst>
        </pc:spChg>
        <pc:grpChg chg="mod">
          <ac:chgData name="上野 和樹" userId="267154a67edb8230" providerId="LiveId" clId="{76592F1B-31F3-4EBD-BA6F-0C7C559D50AE}" dt="2022-02-12T09:27:41.460" v="1478" actId="2711"/>
          <ac:grpSpMkLst>
            <pc:docMk/>
            <pc:sldMk cId="720105757" sldId="726"/>
            <ac:grpSpMk id="83" creationId="{00000000-0000-0000-0000-000000000000}"/>
          </ac:grpSpMkLst>
        </pc:grpChg>
        <pc:graphicFrameChg chg="mod modGraphic">
          <ac:chgData name="上野 和樹" userId="267154a67edb8230" providerId="LiveId" clId="{76592F1B-31F3-4EBD-BA6F-0C7C559D50AE}" dt="2022-02-12T09:27:56.882" v="1480" actId="2711"/>
          <ac:graphicFrameMkLst>
            <pc:docMk/>
            <pc:sldMk cId="720105757" sldId="726"/>
            <ac:graphicFrameMk id="82" creationId="{00000000-0000-0000-0000-000000000000}"/>
          </ac:graphicFrameMkLst>
        </pc:graphicFrameChg>
        <pc:cxnChg chg="mod">
          <ac:chgData name="上野 和樹" userId="267154a67edb8230" providerId="LiveId" clId="{76592F1B-31F3-4EBD-BA6F-0C7C559D50AE}" dt="2022-02-12T09:27:41.460" v="1478" actId="2711"/>
          <ac:cxnSpMkLst>
            <pc:docMk/>
            <pc:sldMk cId="720105757" sldId="726"/>
            <ac:cxnSpMk id="4" creationId="{00000000-0000-0000-0000-000000000000}"/>
          </ac:cxnSpMkLst>
        </pc:cxnChg>
      </pc:sldChg>
      <pc:sldChg chg="modSp mod">
        <pc:chgData name="上野 和樹" userId="267154a67edb8230" providerId="LiveId" clId="{76592F1B-31F3-4EBD-BA6F-0C7C559D50AE}" dt="2022-02-12T09:20:27.801" v="1382" actId="1038"/>
        <pc:sldMkLst>
          <pc:docMk/>
          <pc:sldMk cId="2177249712" sldId="727"/>
        </pc:sldMkLst>
        <pc:spChg chg="mod">
          <ac:chgData name="上野 和樹" userId="267154a67edb8230" providerId="LiveId" clId="{76592F1B-31F3-4EBD-BA6F-0C7C559D50AE}" dt="2022-02-12T09:19:57.073" v="1364" actId="1038"/>
          <ac:spMkLst>
            <pc:docMk/>
            <pc:sldMk cId="2177249712" sldId="727"/>
            <ac:spMk id="7" creationId="{00000000-0000-0000-0000-000000000000}"/>
          </ac:spMkLst>
        </pc:spChg>
        <pc:grpChg chg="mod">
          <ac:chgData name="上野 和樹" userId="267154a67edb8230" providerId="LiveId" clId="{76592F1B-31F3-4EBD-BA6F-0C7C559D50AE}" dt="2022-02-12T09:20:27.801" v="1382" actId="1038"/>
          <ac:grpSpMkLst>
            <pc:docMk/>
            <pc:sldMk cId="2177249712" sldId="727"/>
            <ac:grpSpMk id="130" creationId="{00000000-0000-0000-0000-000000000000}"/>
          </ac:grpSpMkLst>
        </pc:grpChg>
      </pc:sldChg>
      <pc:sldChg chg="addSp modSp mod">
        <pc:chgData name="上野 和樹" userId="267154a67edb8230" providerId="LiveId" clId="{76592F1B-31F3-4EBD-BA6F-0C7C559D50AE}" dt="2022-02-12T09:19:22.831" v="1361" actId="1076"/>
        <pc:sldMkLst>
          <pc:docMk/>
          <pc:sldMk cId="453477163" sldId="728"/>
        </pc:sldMkLst>
        <pc:spChg chg="mod">
          <ac:chgData name="上野 和樹" userId="267154a67edb8230" providerId="LiveId" clId="{76592F1B-31F3-4EBD-BA6F-0C7C559D50AE}" dt="2022-02-12T09:19:22.831" v="1361" actId="1076"/>
          <ac:spMkLst>
            <pc:docMk/>
            <pc:sldMk cId="453477163" sldId="728"/>
            <ac:spMk id="6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19:22.831" v="1361" actId="1076"/>
          <ac:spMkLst>
            <pc:docMk/>
            <pc:sldMk cId="453477163" sldId="728"/>
            <ac:spMk id="6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17:41.550" v="1344" actId="20577"/>
          <ac:spMkLst>
            <pc:docMk/>
            <pc:sldMk cId="453477163" sldId="728"/>
            <ac:spMk id="7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17:46.043" v="1349" actId="20577"/>
          <ac:spMkLst>
            <pc:docMk/>
            <pc:sldMk cId="453477163" sldId="728"/>
            <ac:spMk id="8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19:22.831" v="1361" actId="1076"/>
          <ac:spMkLst>
            <pc:docMk/>
            <pc:sldMk cId="453477163" sldId="728"/>
            <ac:spMk id="8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18:10.172" v="1350" actId="6549"/>
          <ac:spMkLst>
            <pc:docMk/>
            <pc:sldMk cId="453477163" sldId="728"/>
            <ac:spMk id="98" creationId="{00000000-0000-0000-0000-000000000000}"/>
          </ac:spMkLst>
        </pc:spChg>
        <pc:spChg chg="add mod">
          <ac:chgData name="上野 和樹" userId="267154a67edb8230" providerId="LiveId" clId="{76592F1B-31F3-4EBD-BA6F-0C7C559D50AE}" dt="2022-02-12T09:16:51.216" v="1334" actId="20577"/>
          <ac:spMkLst>
            <pc:docMk/>
            <pc:sldMk cId="453477163" sldId="728"/>
            <ac:spMk id="105" creationId="{950ABD74-7798-42B3-B307-E9D276CB815B}"/>
          </ac:spMkLst>
        </pc:spChg>
        <pc:grpChg chg="mod">
          <ac:chgData name="上野 和樹" userId="267154a67edb8230" providerId="LiveId" clId="{76592F1B-31F3-4EBD-BA6F-0C7C559D50AE}" dt="2022-02-12T09:19:22.831" v="1361" actId="1076"/>
          <ac:grpSpMkLst>
            <pc:docMk/>
            <pc:sldMk cId="453477163" sldId="728"/>
            <ac:grpSpMk id="71" creationId="{00000000-0000-0000-0000-000000000000}"/>
          </ac:grpSpMkLst>
        </pc:grpChg>
        <pc:grpChg chg="mod">
          <ac:chgData name="上野 和樹" userId="267154a67edb8230" providerId="LiveId" clId="{76592F1B-31F3-4EBD-BA6F-0C7C559D50AE}" dt="2022-02-12T09:18:38.664" v="1357" actId="14100"/>
          <ac:grpSpMkLst>
            <pc:docMk/>
            <pc:sldMk cId="453477163" sldId="728"/>
            <ac:grpSpMk id="102" creationId="{00000000-0000-0000-0000-000000000000}"/>
          </ac:grpSpMkLst>
        </pc:grpChg>
      </pc:sldChg>
      <pc:sldChg chg="modSp mod">
        <pc:chgData name="上野 和樹" userId="267154a67edb8230" providerId="LiveId" clId="{76592F1B-31F3-4EBD-BA6F-0C7C559D50AE}" dt="2022-02-12T08:28:49.022" v="860" actId="14100"/>
        <pc:sldMkLst>
          <pc:docMk/>
          <pc:sldMk cId="2430120001" sldId="729"/>
        </pc:sldMkLst>
        <pc:spChg chg="mod">
          <ac:chgData name="上野 和樹" userId="267154a67edb8230" providerId="LiveId" clId="{76592F1B-31F3-4EBD-BA6F-0C7C559D50AE}" dt="2022-02-12T08:28:09.978" v="854" actId="1035"/>
          <ac:spMkLst>
            <pc:docMk/>
            <pc:sldMk cId="2430120001" sldId="729"/>
            <ac:spMk id="1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8:09.978" v="854" actId="1035"/>
          <ac:spMkLst>
            <pc:docMk/>
            <pc:sldMk cId="2430120001" sldId="729"/>
            <ac:spMk id="1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8:09.978" v="854" actId="1035"/>
          <ac:spMkLst>
            <pc:docMk/>
            <pc:sldMk cId="2430120001" sldId="729"/>
            <ac:spMk id="2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8:09.978" v="854" actId="1035"/>
          <ac:spMkLst>
            <pc:docMk/>
            <pc:sldMk cId="2430120001" sldId="729"/>
            <ac:spMk id="4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8:09.978" v="854" actId="1035"/>
          <ac:spMkLst>
            <pc:docMk/>
            <pc:sldMk cId="2430120001" sldId="729"/>
            <ac:spMk id="4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8:09.978" v="854" actId="1035"/>
          <ac:spMkLst>
            <pc:docMk/>
            <pc:sldMk cId="2430120001" sldId="729"/>
            <ac:spMk id="4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8:15.476" v="855" actId="14100"/>
          <ac:spMkLst>
            <pc:docMk/>
            <pc:sldMk cId="2430120001" sldId="729"/>
            <ac:spMk id="4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8:09.978" v="854" actId="1035"/>
          <ac:spMkLst>
            <pc:docMk/>
            <pc:sldMk cId="2430120001" sldId="729"/>
            <ac:spMk id="5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5:23.508" v="839" actId="1036"/>
          <ac:spMkLst>
            <pc:docMk/>
            <pc:sldMk cId="2430120001" sldId="729"/>
            <ac:spMk id="6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5:23.508" v="839" actId="1036"/>
          <ac:spMkLst>
            <pc:docMk/>
            <pc:sldMk cId="2430120001" sldId="729"/>
            <ac:spMk id="6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7:58.100" v="848" actId="1076"/>
          <ac:spMkLst>
            <pc:docMk/>
            <pc:sldMk cId="2430120001" sldId="729"/>
            <ac:spMk id="6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8:49.022" v="860" actId="14100"/>
          <ac:spMkLst>
            <pc:docMk/>
            <pc:sldMk cId="2430120001" sldId="729"/>
            <ac:spMk id="6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8:02.354" v="849" actId="1076"/>
          <ac:spMkLst>
            <pc:docMk/>
            <pc:sldMk cId="2430120001" sldId="729"/>
            <ac:spMk id="8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5:23.508" v="839" actId="1036"/>
          <ac:spMkLst>
            <pc:docMk/>
            <pc:sldMk cId="2430120001" sldId="729"/>
            <ac:spMk id="8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8:09.978" v="854" actId="1035"/>
          <ac:spMkLst>
            <pc:docMk/>
            <pc:sldMk cId="2430120001" sldId="729"/>
            <ac:spMk id="9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28:09.978" v="854" actId="1035"/>
          <ac:spMkLst>
            <pc:docMk/>
            <pc:sldMk cId="2430120001" sldId="729"/>
            <ac:spMk id="92" creationId="{00000000-0000-0000-0000-000000000000}"/>
          </ac:spMkLst>
        </pc:spChg>
        <pc:grpChg chg="mod">
          <ac:chgData name="上野 和樹" userId="267154a67edb8230" providerId="LiveId" clId="{76592F1B-31F3-4EBD-BA6F-0C7C559D50AE}" dt="2022-02-12T08:28:25.169" v="856" actId="1076"/>
          <ac:grpSpMkLst>
            <pc:docMk/>
            <pc:sldMk cId="2430120001" sldId="729"/>
            <ac:grpSpMk id="39" creationId="{00000000-0000-0000-0000-000000000000}"/>
          </ac:grpSpMkLst>
        </pc:grpChg>
        <pc:grpChg chg="mod">
          <ac:chgData name="上野 和樹" userId="267154a67edb8230" providerId="LiveId" clId="{76592F1B-31F3-4EBD-BA6F-0C7C559D50AE}" dt="2022-02-12T08:28:45.905" v="859" actId="1076"/>
          <ac:grpSpMkLst>
            <pc:docMk/>
            <pc:sldMk cId="2430120001" sldId="729"/>
            <ac:grpSpMk id="83" creationId="{00000000-0000-0000-0000-000000000000}"/>
          </ac:grpSpMkLst>
        </pc:grpChg>
        <pc:picChg chg="mod">
          <ac:chgData name="上野 和樹" userId="267154a67edb8230" providerId="LiveId" clId="{76592F1B-31F3-4EBD-BA6F-0C7C559D50AE}" dt="2022-02-12T08:28:09.978" v="854" actId="1035"/>
          <ac:picMkLst>
            <pc:docMk/>
            <pc:sldMk cId="2430120001" sldId="729"/>
            <ac:picMk id="58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8:28:09.978" v="854" actId="1035"/>
          <ac:picMkLst>
            <pc:docMk/>
            <pc:sldMk cId="2430120001" sldId="729"/>
            <ac:picMk id="79" creationId="{00000000-0000-0000-0000-000000000000}"/>
          </ac:picMkLst>
        </pc:picChg>
      </pc:sldChg>
      <pc:sldChg chg="modSp mod">
        <pc:chgData name="上野 和樹" userId="267154a67edb8230" providerId="LiveId" clId="{76592F1B-31F3-4EBD-BA6F-0C7C559D50AE}" dt="2022-02-12T06:59:05.724" v="96" actId="1035"/>
        <pc:sldMkLst>
          <pc:docMk/>
          <pc:sldMk cId="2351170799" sldId="730"/>
        </pc:sldMkLst>
        <pc:spChg chg="mod">
          <ac:chgData name="上野 和樹" userId="267154a67edb8230" providerId="LiveId" clId="{76592F1B-31F3-4EBD-BA6F-0C7C559D50AE}" dt="2022-02-12T06:59:01.013" v="92" actId="1036"/>
          <ac:spMkLst>
            <pc:docMk/>
            <pc:sldMk cId="2351170799" sldId="730"/>
            <ac:spMk id="4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6:59:05.724" v="96" actId="1035"/>
          <ac:spMkLst>
            <pc:docMk/>
            <pc:sldMk cId="2351170799" sldId="730"/>
            <ac:spMk id="68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9:16:20.978" v="1300" actId="1076"/>
        <pc:sldMkLst>
          <pc:docMk/>
          <pc:sldMk cId="3462307179" sldId="731"/>
        </pc:sldMkLst>
        <pc:spChg chg="mod">
          <ac:chgData name="上野 和樹" userId="267154a67edb8230" providerId="LiveId" clId="{76592F1B-31F3-4EBD-BA6F-0C7C559D50AE}" dt="2022-02-12T09:14:18.783" v="1274" actId="1076"/>
          <ac:spMkLst>
            <pc:docMk/>
            <pc:sldMk cId="3462307179" sldId="731"/>
            <ac:spMk id="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13:27.542" v="1270" actId="1076"/>
          <ac:spMkLst>
            <pc:docMk/>
            <pc:sldMk cId="3462307179" sldId="731"/>
            <ac:spMk id="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13:10.164" v="1267" actId="1076"/>
          <ac:spMkLst>
            <pc:docMk/>
            <pc:sldMk cId="3462307179" sldId="731"/>
            <ac:spMk id="5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13:10.164" v="1267" actId="1076"/>
          <ac:spMkLst>
            <pc:docMk/>
            <pc:sldMk cId="3462307179" sldId="731"/>
            <ac:spMk id="5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13:10.164" v="1267" actId="1076"/>
          <ac:spMkLst>
            <pc:docMk/>
            <pc:sldMk cId="3462307179" sldId="731"/>
            <ac:spMk id="14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9:14:15.446" v="1273" actId="1076"/>
          <ac:spMkLst>
            <pc:docMk/>
            <pc:sldMk cId="3462307179" sldId="731"/>
            <ac:spMk id="150" creationId="{6CEFF62D-7BAC-4B60-83C2-C80D6BD706F1}"/>
          </ac:spMkLst>
        </pc:spChg>
        <pc:spChg chg="mod">
          <ac:chgData name="上野 和樹" userId="267154a67edb8230" providerId="LiveId" clId="{76592F1B-31F3-4EBD-BA6F-0C7C559D50AE}" dt="2022-02-12T09:15:02.814" v="1288" actId="20577"/>
          <ac:spMkLst>
            <pc:docMk/>
            <pc:sldMk cId="3462307179" sldId="731"/>
            <ac:spMk id="198" creationId="{92F4B930-8ED2-4969-9443-6F8E808D91DA}"/>
          </ac:spMkLst>
        </pc:spChg>
        <pc:spChg chg="mod">
          <ac:chgData name="上野 和樹" userId="267154a67edb8230" providerId="LiveId" clId="{76592F1B-31F3-4EBD-BA6F-0C7C559D50AE}" dt="2022-02-12T09:16:20.978" v="1300" actId="1076"/>
          <ac:spMkLst>
            <pc:docMk/>
            <pc:sldMk cId="3462307179" sldId="731"/>
            <ac:spMk id="199" creationId="{F72D4C19-A494-4EC7-B7E9-BFF0688A8F5C}"/>
          </ac:spMkLst>
        </pc:spChg>
        <pc:spChg chg="mod">
          <ac:chgData name="上野 和樹" userId="267154a67edb8230" providerId="LiveId" clId="{76592F1B-31F3-4EBD-BA6F-0C7C559D50AE}" dt="2022-02-12T09:13:18.567" v="1268" actId="1076"/>
          <ac:spMkLst>
            <pc:docMk/>
            <pc:sldMk cId="3462307179" sldId="731"/>
            <ac:spMk id="201" creationId="{56411CD7-2EBE-4D0B-99DF-7EF000C4F726}"/>
          </ac:spMkLst>
        </pc:spChg>
        <pc:grpChg chg="mod">
          <ac:chgData name="上野 和樹" userId="267154a67edb8230" providerId="LiveId" clId="{76592F1B-31F3-4EBD-BA6F-0C7C559D50AE}" dt="2022-02-12T09:13:10.164" v="1267" actId="1076"/>
          <ac:grpSpMkLst>
            <pc:docMk/>
            <pc:sldMk cId="3462307179" sldId="731"/>
            <ac:grpSpMk id="116" creationId="{00000000-0000-0000-0000-000000000000}"/>
          </ac:grpSpMkLst>
        </pc:grpChg>
        <pc:grpChg chg="mod">
          <ac:chgData name="上野 和樹" userId="267154a67edb8230" providerId="LiveId" clId="{76592F1B-31F3-4EBD-BA6F-0C7C559D50AE}" dt="2022-02-12T09:16:16.310" v="1299" actId="1076"/>
          <ac:grpSpMkLst>
            <pc:docMk/>
            <pc:sldMk cId="3462307179" sldId="731"/>
            <ac:grpSpMk id="187" creationId="{80211B59-0A7E-48E8-8871-6EEB1554AB84}"/>
          </ac:grpSpMkLst>
        </pc:grpChg>
      </pc:sldChg>
      <pc:sldChg chg="modSp mod">
        <pc:chgData name="上野 和樹" userId="267154a67edb8230" providerId="LiveId" clId="{76592F1B-31F3-4EBD-BA6F-0C7C559D50AE}" dt="2022-02-12T08:12:55.692" v="692" actId="6549"/>
        <pc:sldMkLst>
          <pc:docMk/>
          <pc:sldMk cId="84146510" sldId="732"/>
        </pc:sldMkLst>
        <pc:spChg chg="mod">
          <ac:chgData name="上野 和樹" userId="267154a67edb8230" providerId="LiveId" clId="{76592F1B-31F3-4EBD-BA6F-0C7C559D50AE}" dt="2022-02-12T08:09:43.788" v="682" actId="1076"/>
          <ac:spMkLst>
            <pc:docMk/>
            <pc:sldMk cId="84146510" sldId="732"/>
            <ac:spMk id="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10:40.798" v="689" actId="1076"/>
          <ac:spMkLst>
            <pc:docMk/>
            <pc:sldMk cId="84146510" sldId="732"/>
            <ac:spMk id="5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9:14.851" v="678" actId="1035"/>
          <ac:spMkLst>
            <pc:docMk/>
            <pc:sldMk cId="84146510" sldId="732"/>
            <ac:spMk id="8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9:35.140" v="681" actId="1076"/>
          <ac:spMkLst>
            <pc:docMk/>
            <pc:sldMk cId="84146510" sldId="732"/>
            <ac:spMk id="8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10:12.018" v="685" actId="1076"/>
          <ac:spMkLst>
            <pc:docMk/>
            <pc:sldMk cId="84146510" sldId="732"/>
            <ac:spMk id="14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9:14.851" v="678" actId="1035"/>
          <ac:spMkLst>
            <pc:docMk/>
            <pc:sldMk cId="84146510" sldId="732"/>
            <ac:spMk id="15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10:32.728" v="687" actId="1076"/>
          <ac:spMkLst>
            <pc:docMk/>
            <pc:sldMk cId="84146510" sldId="732"/>
            <ac:spMk id="15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12:55.692" v="692" actId="6549"/>
          <ac:spMkLst>
            <pc:docMk/>
            <pc:sldMk cId="84146510" sldId="732"/>
            <ac:spMk id="15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10:35.022" v="688" actId="1076"/>
          <ac:spMkLst>
            <pc:docMk/>
            <pc:sldMk cId="84146510" sldId="732"/>
            <ac:spMk id="154" creationId="{00000000-0000-0000-0000-000000000000}"/>
          </ac:spMkLst>
        </pc:spChg>
        <pc:grpChg chg="mod">
          <ac:chgData name="上野 和樹" userId="267154a67edb8230" providerId="LiveId" clId="{76592F1B-31F3-4EBD-BA6F-0C7C559D50AE}" dt="2022-02-12T08:10:08.711" v="684" actId="1076"/>
          <ac:grpSpMkLst>
            <pc:docMk/>
            <pc:sldMk cId="84146510" sldId="732"/>
            <ac:grpSpMk id="51" creationId="{00000000-0000-0000-0000-000000000000}"/>
          </ac:grpSpMkLst>
        </pc:grpChg>
        <pc:grpChg chg="mod">
          <ac:chgData name="上野 和樹" userId="267154a67edb8230" providerId="LiveId" clId="{76592F1B-31F3-4EBD-BA6F-0C7C559D50AE}" dt="2022-02-12T08:10:55.356" v="690" actId="1076"/>
          <ac:grpSpMkLst>
            <pc:docMk/>
            <pc:sldMk cId="84146510" sldId="732"/>
            <ac:grpSpMk id="90" creationId="{00000000-0000-0000-0000-000000000000}"/>
          </ac:grpSpMkLst>
        </pc:grpChg>
      </pc:sldChg>
      <pc:sldChg chg="delSp modSp mod">
        <pc:chgData name="上野 和樹" userId="267154a67edb8230" providerId="LiveId" clId="{76592F1B-31F3-4EBD-BA6F-0C7C559D50AE}" dt="2022-02-12T07:01:44.689" v="147" actId="1076"/>
        <pc:sldMkLst>
          <pc:docMk/>
          <pc:sldMk cId="2046751917" sldId="733"/>
        </pc:sldMkLst>
        <pc:spChg chg="mod">
          <ac:chgData name="上野 和樹" userId="267154a67edb8230" providerId="LiveId" clId="{76592F1B-31F3-4EBD-BA6F-0C7C559D50AE}" dt="2022-02-12T07:01:08.148" v="144" actId="1076"/>
          <ac:spMkLst>
            <pc:docMk/>
            <pc:sldMk cId="2046751917" sldId="733"/>
            <ac:spMk id="3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7:00:58.815" v="143" actId="478"/>
          <ac:spMkLst>
            <pc:docMk/>
            <pc:sldMk cId="2046751917" sldId="733"/>
            <ac:spMk id="1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1:26.616" v="145" actId="1076"/>
          <ac:spMkLst>
            <pc:docMk/>
            <pc:sldMk cId="2046751917" sldId="733"/>
            <ac:spMk id="3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6:55:40.895" v="77" actId="1036"/>
          <ac:spMkLst>
            <pc:docMk/>
            <pc:sldMk cId="2046751917" sldId="733"/>
            <ac:spMk id="4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1:37.202" v="146" actId="1076"/>
          <ac:spMkLst>
            <pc:docMk/>
            <pc:sldMk cId="2046751917" sldId="733"/>
            <ac:spMk id="4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01:44.689" v="147" actId="1076"/>
          <ac:spMkLst>
            <pc:docMk/>
            <pc:sldMk cId="2046751917" sldId="733"/>
            <ac:spMk id="4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6:55:40.895" v="77" actId="1036"/>
          <ac:spMkLst>
            <pc:docMk/>
            <pc:sldMk cId="2046751917" sldId="733"/>
            <ac:spMk id="51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7:00:58.815" v="143" actId="478"/>
          <ac:spMkLst>
            <pc:docMk/>
            <pc:sldMk cId="2046751917" sldId="733"/>
            <ac:spMk id="73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7:00:58.815" v="143" actId="478"/>
          <ac:spMkLst>
            <pc:docMk/>
            <pc:sldMk cId="2046751917" sldId="733"/>
            <ac:spMk id="74" creationId="{00000000-0000-0000-0000-000000000000}"/>
          </ac:spMkLst>
        </pc:spChg>
        <pc:spChg chg="del">
          <ac:chgData name="上野 和樹" userId="267154a67edb8230" providerId="LiveId" clId="{76592F1B-31F3-4EBD-BA6F-0C7C559D50AE}" dt="2022-02-12T07:00:58.815" v="143" actId="478"/>
          <ac:spMkLst>
            <pc:docMk/>
            <pc:sldMk cId="2046751917" sldId="733"/>
            <ac:spMk id="75" creationId="{00000000-0000-0000-0000-000000000000}"/>
          </ac:spMkLst>
        </pc:spChg>
      </pc:sldChg>
      <pc:sldChg chg="addSp modSp mod">
        <pc:chgData name="上野 和樹" userId="267154a67edb8230" providerId="LiveId" clId="{76592F1B-31F3-4EBD-BA6F-0C7C559D50AE}" dt="2022-02-12T07:42:40.386" v="398" actId="1036"/>
        <pc:sldMkLst>
          <pc:docMk/>
          <pc:sldMk cId="2625093826" sldId="734"/>
        </pc:sldMkLst>
        <pc:spChg chg="add mod">
          <ac:chgData name="上野 和樹" userId="267154a67edb8230" providerId="LiveId" clId="{76592F1B-31F3-4EBD-BA6F-0C7C559D50AE}" dt="2022-02-12T07:42:40.386" v="398" actId="1036"/>
          <ac:spMkLst>
            <pc:docMk/>
            <pc:sldMk cId="2625093826" sldId="734"/>
            <ac:spMk id="49" creationId="{D2912904-0F59-4176-AA07-71B5C87015B7}"/>
          </ac:spMkLst>
        </pc:spChg>
      </pc:sldChg>
      <pc:sldChg chg="addSp delSp modSp mod">
        <pc:chgData name="上野 和樹" userId="267154a67edb8230" providerId="LiveId" clId="{76592F1B-31F3-4EBD-BA6F-0C7C559D50AE}" dt="2022-02-12T07:53:01.723" v="500" actId="1076"/>
        <pc:sldMkLst>
          <pc:docMk/>
          <pc:sldMk cId="3114621189" sldId="735"/>
        </pc:sldMkLst>
        <pc:spChg chg="del">
          <ac:chgData name="上野 和樹" userId="267154a67edb8230" providerId="LiveId" clId="{76592F1B-31F3-4EBD-BA6F-0C7C559D50AE}" dt="2022-02-12T06:56:54.747" v="78" actId="21"/>
          <ac:spMkLst>
            <pc:docMk/>
            <pc:sldMk cId="3114621189" sldId="735"/>
            <ac:spMk id="10" creationId="{00000000-0000-0000-0000-000000000000}"/>
          </ac:spMkLst>
        </pc:spChg>
        <pc:spChg chg="add mod">
          <ac:chgData name="上野 和樹" userId="267154a67edb8230" providerId="LiveId" clId="{76592F1B-31F3-4EBD-BA6F-0C7C559D50AE}" dt="2022-02-12T06:56:55.498" v="79"/>
          <ac:spMkLst>
            <pc:docMk/>
            <pc:sldMk cId="3114621189" sldId="735"/>
            <ac:spMk id="28" creationId="{73B73A35-38A0-4D09-B7D9-77E21291A679}"/>
          </ac:spMkLst>
        </pc:spChg>
        <pc:spChg chg="mod">
          <ac:chgData name="上野 和樹" userId="267154a67edb8230" providerId="LiveId" clId="{76592F1B-31F3-4EBD-BA6F-0C7C559D50AE}" dt="2022-02-12T07:53:01.723" v="500" actId="1076"/>
          <ac:spMkLst>
            <pc:docMk/>
            <pc:sldMk cId="3114621189" sldId="735"/>
            <ac:spMk id="3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52:16.815" v="498" actId="20577"/>
          <ac:spMkLst>
            <pc:docMk/>
            <pc:sldMk cId="3114621189" sldId="735"/>
            <ac:spMk id="41" creationId="{00000000-0000-0000-0000-000000000000}"/>
          </ac:spMkLst>
        </pc:spChg>
        <pc:picChg chg="del">
          <ac:chgData name="上野 和樹" userId="267154a67edb8230" providerId="LiveId" clId="{76592F1B-31F3-4EBD-BA6F-0C7C559D50AE}" dt="2022-02-12T07:52:00.431" v="490" actId="478"/>
          <ac:picMkLst>
            <pc:docMk/>
            <pc:sldMk cId="3114621189" sldId="735"/>
            <ac:picMk id="52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7:53:01.723" v="500" actId="1076"/>
          <ac:picMkLst>
            <pc:docMk/>
            <pc:sldMk cId="3114621189" sldId="735"/>
            <ac:picMk id="1026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7:53:01.723" v="500" actId="1076"/>
          <ac:picMkLst>
            <pc:docMk/>
            <pc:sldMk cId="3114621189" sldId="735"/>
            <ac:picMk id="1027" creationId="{00000000-0000-0000-0000-000000000000}"/>
          </ac:picMkLst>
        </pc:picChg>
      </pc:sldChg>
      <pc:sldChg chg="modSp mod">
        <pc:chgData name="上野 和樹" userId="267154a67edb8230" providerId="LiveId" clId="{76592F1B-31F3-4EBD-BA6F-0C7C559D50AE}" dt="2022-02-12T08:41:06.542" v="1030" actId="1076"/>
        <pc:sldMkLst>
          <pc:docMk/>
          <pc:sldMk cId="785173372" sldId="740"/>
        </pc:sldMkLst>
        <pc:spChg chg="mod">
          <ac:chgData name="上野 和樹" userId="267154a67edb8230" providerId="LiveId" clId="{76592F1B-31F3-4EBD-BA6F-0C7C559D50AE}" dt="2022-02-12T08:30:26.021" v="861" actId="1076"/>
          <ac:spMkLst>
            <pc:docMk/>
            <pc:sldMk cId="785173372" sldId="740"/>
            <ac:spMk id="5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41:06.542" v="1030" actId="1076"/>
          <ac:spMkLst>
            <pc:docMk/>
            <pc:sldMk cId="785173372" sldId="740"/>
            <ac:spMk id="56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9:04:24.291" v="1263" actId="1076"/>
        <pc:sldMkLst>
          <pc:docMk/>
          <pc:sldMk cId="2652808180" sldId="743"/>
        </pc:sldMkLst>
        <pc:spChg chg="mod">
          <ac:chgData name="上野 和樹" userId="267154a67edb8230" providerId="LiveId" clId="{76592F1B-31F3-4EBD-BA6F-0C7C559D50AE}" dt="2022-02-12T09:04:24.291" v="1263" actId="1076"/>
          <ac:spMkLst>
            <pc:docMk/>
            <pc:sldMk cId="2652808180" sldId="743"/>
            <ac:spMk id="17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8:58:37.336" v="1262" actId="20577"/>
        <pc:sldMkLst>
          <pc:docMk/>
          <pc:sldMk cId="2760781311" sldId="744"/>
        </pc:sldMkLst>
        <pc:spChg chg="mod">
          <ac:chgData name="上野 和樹" userId="267154a67edb8230" providerId="LiveId" clId="{76592F1B-31F3-4EBD-BA6F-0C7C559D50AE}" dt="2022-02-12T08:57:48.052" v="1259" actId="1076"/>
          <ac:spMkLst>
            <pc:docMk/>
            <pc:sldMk cId="2760781311" sldId="744"/>
            <ac:spMk id="3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58:37.336" v="1262" actId="20577"/>
          <ac:spMkLst>
            <pc:docMk/>
            <pc:sldMk cId="2760781311" sldId="744"/>
            <ac:spMk id="3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57:48.052" v="1259" actId="1076"/>
          <ac:spMkLst>
            <pc:docMk/>
            <pc:sldMk cId="2760781311" sldId="744"/>
            <ac:spMk id="39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57:15.046" v="1254" actId="1076"/>
          <ac:spMkLst>
            <pc:docMk/>
            <pc:sldMk cId="2760781311" sldId="744"/>
            <ac:spMk id="5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57:48.052" v="1259" actId="1076"/>
          <ac:spMkLst>
            <pc:docMk/>
            <pc:sldMk cId="2760781311" sldId="744"/>
            <ac:spMk id="5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57:34.920" v="1258" actId="1076"/>
          <ac:spMkLst>
            <pc:docMk/>
            <pc:sldMk cId="2760781311" sldId="744"/>
            <ac:spMk id="6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57:15.046" v="1254" actId="1076"/>
          <ac:spMkLst>
            <pc:docMk/>
            <pc:sldMk cId="2760781311" sldId="744"/>
            <ac:spMk id="6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57:57.593" v="1260" actId="1076"/>
          <ac:spMkLst>
            <pc:docMk/>
            <pc:sldMk cId="2760781311" sldId="744"/>
            <ac:spMk id="7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57:32.393" v="1257" actId="1076"/>
          <ac:spMkLst>
            <pc:docMk/>
            <pc:sldMk cId="2760781311" sldId="744"/>
            <ac:spMk id="7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57:32.393" v="1257" actId="1076"/>
          <ac:spMkLst>
            <pc:docMk/>
            <pc:sldMk cId="2760781311" sldId="744"/>
            <ac:spMk id="8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57:48.052" v="1259" actId="1076"/>
          <ac:spMkLst>
            <pc:docMk/>
            <pc:sldMk cId="2760781311" sldId="744"/>
            <ac:spMk id="8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57:15.046" v="1254" actId="1076"/>
          <ac:spMkLst>
            <pc:docMk/>
            <pc:sldMk cId="2760781311" sldId="744"/>
            <ac:spMk id="93" creationId="{00000000-0000-0000-0000-000000000000}"/>
          </ac:spMkLst>
        </pc:spChg>
        <pc:grpChg chg="mod">
          <ac:chgData name="上野 和樹" userId="267154a67edb8230" providerId="LiveId" clId="{76592F1B-31F3-4EBD-BA6F-0C7C559D50AE}" dt="2022-02-12T08:57:48.052" v="1259" actId="1076"/>
          <ac:grpSpMkLst>
            <pc:docMk/>
            <pc:sldMk cId="2760781311" sldId="744"/>
            <ac:grpSpMk id="56" creationId="{00000000-0000-0000-0000-000000000000}"/>
          </ac:grpSpMkLst>
        </pc:grpChg>
        <pc:grpChg chg="mod">
          <ac:chgData name="上野 和樹" userId="267154a67edb8230" providerId="LiveId" clId="{76592F1B-31F3-4EBD-BA6F-0C7C559D50AE}" dt="2022-02-12T08:57:15.046" v="1254" actId="1076"/>
          <ac:grpSpMkLst>
            <pc:docMk/>
            <pc:sldMk cId="2760781311" sldId="744"/>
            <ac:grpSpMk id="66" creationId="{00000000-0000-0000-0000-000000000000}"/>
          </ac:grpSpMkLst>
        </pc:grpChg>
        <pc:picChg chg="mod">
          <ac:chgData name="上野 和樹" userId="267154a67edb8230" providerId="LiveId" clId="{76592F1B-31F3-4EBD-BA6F-0C7C559D50AE}" dt="2022-02-12T08:57:32.393" v="1257" actId="1076"/>
          <ac:picMkLst>
            <pc:docMk/>
            <pc:sldMk cId="2760781311" sldId="744"/>
            <ac:picMk id="79" creationId="{00000000-0000-0000-0000-000000000000}"/>
          </ac:picMkLst>
        </pc:picChg>
      </pc:sldChg>
      <pc:sldChg chg="delSp modSp mod">
        <pc:chgData name="上野 和樹" userId="267154a67edb8230" providerId="LiveId" clId="{76592F1B-31F3-4EBD-BA6F-0C7C559D50AE}" dt="2022-02-12T07:51:36.724" v="489" actId="20577"/>
        <pc:sldMkLst>
          <pc:docMk/>
          <pc:sldMk cId="2548044929" sldId="745"/>
        </pc:sldMkLst>
        <pc:spChg chg="mod">
          <ac:chgData name="上野 和樹" userId="267154a67edb8230" providerId="LiveId" clId="{76592F1B-31F3-4EBD-BA6F-0C7C559D50AE}" dt="2022-02-12T07:49:58.297" v="473" actId="20577"/>
          <ac:spMkLst>
            <pc:docMk/>
            <pc:sldMk cId="2548044929" sldId="745"/>
            <ac:spMk id="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44:52.441" v="429" actId="1076"/>
          <ac:spMkLst>
            <pc:docMk/>
            <pc:sldMk cId="2548044929" sldId="745"/>
            <ac:spMk id="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45:38.578" v="435" actId="1076"/>
          <ac:spMkLst>
            <pc:docMk/>
            <pc:sldMk cId="2548044929" sldId="745"/>
            <ac:spMk id="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51:36.724" v="489" actId="20577"/>
          <ac:spMkLst>
            <pc:docMk/>
            <pc:sldMk cId="2548044929" sldId="745"/>
            <ac:spMk id="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44:44.626" v="427" actId="1076"/>
          <ac:spMkLst>
            <pc:docMk/>
            <pc:sldMk cId="2548044929" sldId="745"/>
            <ac:spMk id="2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50:59.122" v="480" actId="1076"/>
          <ac:spMkLst>
            <pc:docMk/>
            <pc:sldMk cId="2548044929" sldId="745"/>
            <ac:spMk id="3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44:36.953" v="425" actId="1076"/>
          <ac:spMkLst>
            <pc:docMk/>
            <pc:sldMk cId="2548044929" sldId="745"/>
            <ac:spMk id="3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45:04.404" v="431" actId="1076"/>
          <ac:spMkLst>
            <pc:docMk/>
            <pc:sldMk cId="2548044929" sldId="745"/>
            <ac:spMk id="3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50:25.989" v="477" actId="20577"/>
          <ac:spMkLst>
            <pc:docMk/>
            <pc:sldMk cId="2548044929" sldId="745"/>
            <ac:spMk id="3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50:36.216" v="478" actId="1076"/>
          <ac:spMkLst>
            <pc:docMk/>
            <pc:sldMk cId="2548044929" sldId="745"/>
            <ac:spMk id="37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45:38.578" v="435" actId="1076"/>
          <ac:spMkLst>
            <pc:docMk/>
            <pc:sldMk cId="2548044929" sldId="745"/>
            <ac:spMk id="38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45:29.875" v="434" actId="1076"/>
          <ac:spMkLst>
            <pc:docMk/>
            <pc:sldMk cId="2548044929" sldId="745"/>
            <ac:spMk id="4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45:29.875" v="434" actId="1076"/>
          <ac:spMkLst>
            <pc:docMk/>
            <pc:sldMk cId="2548044929" sldId="745"/>
            <ac:spMk id="4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45:29.875" v="434" actId="1076"/>
          <ac:spMkLst>
            <pc:docMk/>
            <pc:sldMk cId="2548044929" sldId="745"/>
            <ac:spMk id="65" creationId="{00000000-0000-0000-0000-000000000000}"/>
          </ac:spMkLst>
        </pc:spChg>
        <pc:picChg chg="del mod">
          <ac:chgData name="上野 和樹" userId="267154a67edb8230" providerId="LiveId" clId="{76592F1B-31F3-4EBD-BA6F-0C7C559D50AE}" dt="2022-02-12T07:51:15.105" v="484" actId="478"/>
          <ac:picMkLst>
            <pc:docMk/>
            <pc:sldMk cId="2548044929" sldId="745"/>
            <ac:picMk id="66" creationId="{296543D6-AE6D-4525-ADF7-E9087403D96C}"/>
          </ac:picMkLst>
        </pc:picChg>
        <pc:picChg chg="mod">
          <ac:chgData name="上野 和樹" userId="267154a67edb8230" providerId="LiveId" clId="{76592F1B-31F3-4EBD-BA6F-0C7C559D50AE}" dt="2022-02-12T07:51:20.017" v="485" actId="1076"/>
          <ac:picMkLst>
            <pc:docMk/>
            <pc:sldMk cId="2548044929" sldId="745"/>
            <ac:picMk id="67" creationId="{00000000-0000-0000-0000-000000000000}"/>
          </ac:picMkLst>
        </pc:picChg>
      </pc:sldChg>
      <pc:sldChg chg="modSp mod">
        <pc:chgData name="上野 和樹" userId="267154a67edb8230" providerId="LiveId" clId="{76592F1B-31F3-4EBD-BA6F-0C7C559D50AE}" dt="2022-02-12T07:58:18.396" v="510" actId="20577"/>
        <pc:sldMkLst>
          <pc:docMk/>
          <pc:sldMk cId="2636107544" sldId="746"/>
        </pc:sldMkLst>
        <pc:spChg chg="mod">
          <ac:chgData name="上野 和樹" userId="267154a67edb8230" providerId="LiveId" clId="{76592F1B-31F3-4EBD-BA6F-0C7C559D50AE}" dt="2022-02-12T07:58:18.396" v="510" actId="20577"/>
          <ac:spMkLst>
            <pc:docMk/>
            <pc:sldMk cId="2636107544" sldId="746"/>
            <ac:spMk id="49" creationId="{00000000-0000-0000-0000-000000000000}"/>
          </ac:spMkLst>
        </pc:spChg>
      </pc:sldChg>
      <pc:sldChg chg="modSp mod">
        <pc:chgData name="上野 和樹" userId="267154a67edb8230" providerId="LiveId" clId="{76592F1B-31F3-4EBD-BA6F-0C7C559D50AE}" dt="2022-02-12T08:02:34.753" v="619" actId="6549"/>
        <pc:sldMkLst>
          <pc:docMk/>
          <pc:sldMk cId="2509072915" sldId="747"/>
        </pc:sldMkLst>
        <pc:spChg chg="mod">
          <ac:chgData name="上野 和樹" userId="267154a67edb8230" providerId="LiveId" clId="{76592F1B-31F3-4EBD-BA6F-0C7C559D50AE}" dt="2022-02-12T08:01:43.506" v="605" actId="1076"/>
          <ac:spMkLst>
            <pc:docMk/>
            <pc:sldMk cId="2509072915" sldId="747"/>
            <ac:spMk id="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59:38.996" v="512" actId="6549"/>
          <ac:spMkLst>
            <pc:docMk/>
            <pc:sldMk cId="2509072915" sldId="747"/>
            <ac:spMk id="5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0:55.084" v="590" actId="20577"/>
          <ac:spMkLst>
            <pc:docMk/>
            <pc:sldMk cId="2509072915" sldId="747"/>
            <ac:spMk id="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1:32.719" v="604" actId="1076"/>
          <ac:spMkLst>
            <pc:docMk/>
            <pc:sldMk cId="2509072915" sldId="747"/>
            <ac:spMk id="43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1:43.506" v="605" actId="1076"/>
          <ac:spMkLst>
            <pc:docMk/>
            <pc:sldMk cId="2509072915" sldId="747"/>
            <ac:spMk id="46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0:11.929" v="525" actId="1036"/>
          <ac:spMkLst>
            <pc:docMk/>
            <pc:sldMk cId="2509072915" sldId="747"/>
            <ac:spMk id="5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2:34.753" v="619" actId="6549"/>
          <ac:spMkLst>
            <pc:docMk/>
            <pc:sldMk cId="2509072915" sldId="747"/>
            <ac:spMk id="5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7:59:24.493" v="511" actId="1076"/>
          <ac:spMkLst>
            <pc:docMk/>
            <pc:sldMk cId="2509072915" sldId="747"/>
            <ac:spMk id="6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1:58.663" v="606" actId="1076"/>
          <ac:spMkLst>
            <pc:docMk/>
            <pc:sldMk cId="2509072915" sldId="747"/>
            <ac:spMk id="71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1:11.885" v="597" actId="20577"/>
          <ac:spMkLst>
            <pc:docMk/>
            <pc:sldMk cId="2509072915" sldId="747"/>
            <ac:spMk id="7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1:43.506" v="605" actId="1076"/>
          <ac:spMkLst>
            <pc:docMk/>
            <pc:sldMk cId="2509072915" sldId="747"/>
            <ac:spMk id="80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1:43.506" v="605" actId="1076"/>
          <ac:spMkLst>
            <pc:docMk/>
            <pc:sldMk cId="2509072915" sldId="747"/>
            <ac:spMk id="84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2:06.741" v="607" actId="1076"/>
          <ac:spMkLst>
            <pc:docMk/>
            <pc:sldMk cId="2509072915" sldId="747"/>
            <ac:spMk id="92" creationId="{00000000-0000-0000-0000-000000000000}"/>
          </ac:spMkLst>
        </pc:spChg>
        <pc:spChg chg="mod">
          <ac:chgData name="上野 和樹" userId="267154a67edb8230" providerId="LiveId" clId="{76592F1B-31F3-4EBD-BA6F-0C7C559D50AE}" dt="2022-02-12T08:02:09.081" v="608" actId="1076"/>
          <ac:spMkLst>
            <pc:docMk/>
            <pc:sldMk cId="2509072915" sldId="747"/>
            <ac:spMk id="93" creationId="{00000000-0000-0000-0000-000000000000}"/>
          </ac:spMkLst>
        </pc:spChg>
        <pc:grpChg chg="mod">
          <ac:chgData name="上野 和樹" userId="267154a67edb8230" providerId="LiveId" clId="{76592F1B-31F3-4EBD-BA6F-0C7C559D50AE}" dt="2022-02-12T08:02:11.826" v="609" actId="1076"/>
          <ac:grpSpMkLst>
            <pc:docMk/>
            <pc:sldMk cId="2509072915" sldId="747"/>
            <ac:grpSpMk id="42" creationId="{00000000-0000-0000-0000-000000000000}"/>
          </ac:grpSpMkLst>
        </pc:grpChg>
        <pc:picChg chg="mod">
          <ac:chgData name="上野 和樹" userId="267154a67edb8230" providerId="LiveId" clId="{76592F1B-31F3-4EBD-BA6F-0C7C559D50AE}" dt="2022-02-12T08:01:43.506" v="605" actId="1076"/>
          <ac:picMkLst>
            <pc:docMk/>
            <pc:sldMk cId="2509072915" sldId="747"/>
            <ac:picMk id="78" creationId="{00000000-0000-0000-0000-000000000000}"/>
          </ac:picMkLst>
        </pc:picChg>
        <pc:picChg chg="mod">
          <ac:chgData name="上野 和樹" userId="267154a67edb8230" providerId="LiveId" clId="{76592F1B-31F3-4EBD-BA6F-0C7C559D50AE}" dt="2022-02-12T08:01:43.506" v="605" actId="1076"/>
          <ac:picMkLst>
            <pc:docMk/>
            <pc:sldMk cId="2509072915" sldId="747"/>
            <ac:picMk id="85" creationId="{00000000-0000-0000-0000-000000000000}"/>
          </ac:picMkLst>
        </pc:picChg>
      </pc:sldChg>
      <pc:sldChg chg="modSp mod">
        <pc:chgData name="上野 和樹" userId="267154a67edb8230" providerId="LiveId" clId="{76592F1B-31F3-4EBD-BA6F-0C7C559D50AE}" dt="2022-02-12T08:39:15.964" v="980" actId="1076"/>
        <pc:sldMkLst>
          <pc:docMk/>
          <pc:sldMk cId="1691648111" sldId="748"/>
        </pc:sldMkLst>
        <pc:spChg chg="mod">
          <ac:chgData name="上野 和樹" userId="267154a67edb8230" providerId="LiveId" clId="{76592F1B-31F3-4EBD-BA6F-0C7C559D50AE}" dt="2022-02-12T08:39:15.964" v="980" actId="1076"/>
          <ac:spMkLst>
            <pc:docMk/>
            <pc:sldMk cId="1691648111" sldId="748"/>
            <ac:spMk id="25" creationId="{00000000-0000-0000-0000-000000000000}"/>
          </ac:spMkLst>
        </pc:spChg>
        <pc:picChg chg="mod">
          <ac:chgData name="上野 和樹" userId="267154a67edb8230" providerId="LiveId" clId="{76592F1B-31F3-4EBD-BA6F-0C7C559D50AE}" dt="2022-02-12T08:37:13.770" v="979" actId="1076"/>
          <ac:picMkLst>
            <pc:docMk/>
            <pc:sldMk cId="1691648111" sldId="748"/>
            <ac:picMk id="54" creationId="{00000000-0000-0000-0000-000000000000}"/>
          </ac:picMkLst>
        </pc:picChg>
      </pc:sldChg>
    </pc:docChg>
  </pc:docChgLst>
  <pc:docChgLst>
    <pc:chgData name="上野 和樹" userId="267154a67edb8230" providerId="LiveId" clId="{D6FBB499-60E0-4691-A7DA-DFC84BAD1478}"/>
    <pc:docChg chg="undo redo custSel addSld delSld modSld sldOrd">
      <pc:chgData name="上野 和樹" userId="267154a67edb8230" providerId="LiveId" clId="{D6FBB499-60E0-4691-A7DA-DFC84BAD1478}" dt="2022-01-27T01:29:05.623" v="4587" actId="47"/>
      <pc:docMkLst>
        <pc:docMk/>
      </pc:docMkLst>
      <pc:sldChg chg="modSp mod">
        <pc:chgData name="上野 和樹" userId="267154a67edb8230" providerId="LiveId" clId="{D6FBB499-60E0-4691-A7DA-DFC84BAD1478}" dt="2022-01-26T03:33:39.788" v="582" actId="20577"/>
        <pc:sldMkLst>
          <pc:docMk/>
          <pc:sldMk cId="3640146105" sldId="551"/>
        </pc:sldMkLst>
        <pc:spChg chg="mod">
          <ac:chgData name="上野 和樹" userId="267154a67edb8230" providerId="LiveId" clId="{D6FBB499-60E0-4691-A7DA-DFC84BAD1478}" dt="2022-01-26T03:33:33.071" v="574" actId="20577"/>
          <ac:spMkLst>
            <pc:docMk/>
            <pc:sldMk cId="3640146105" sldId="551"/>
            <ac:spMk id="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3:39.788" v="582" actId="20577"/>
          <ac:spMkLst>
            <pc:docMk/>
            <pc:sldMk cId="3640146105" sldId="551"/>
            <ac:spMk id="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3:00.470" v="548" actId="1076"/>
          <ac:spMkLst>
            <pc:docMk/>
            <pc:sldMk cId="3640146105" sldId="551"/>
            <ac:spMk id="2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3:12.297" v="564" actId="1035"/>
          <ac:spMkLst>
            <pc:docMk/>
            <pc:sldMk cId="3640146105" sldId="551"/>
            <ac:spMk id="2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2:49.436" v="546" actId="1036"/>
          <ac:spMkLst>
            <pc:docMk/>
            <pc:sldMk cId="3640146105" sldId="551"/>
            <ac:spMk id="2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3:20.572" v="565" actId="2710"/>
          <ac:spMkLst>
            <pc:docMk/>
            <pc:sldMk cId="3640146105" sldId="551"/>
            <ac:spMk id="3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3:12.297" v="564" actId="1035"/>
          <ac:spMkLst>
            <pc:docMk/>
            <pc:sldMk cId="3640146105" sldId="551"/>
            <ac:spMk id="3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2:54.786" v="547" actId="1076"/>
          <ac:spMkLst>
            <pc:docMk/>
            <pc:sldMk cId="3640146105" sldId="551"/>
            <ac:spMk id="40" creationId="{00000000-0000-0000-0000-000000000000}"/>
          </ac:spMkLst>
        </pc:spChg>
        <pc:grpChg chg="mod">
          <ac:chgData name="上野 和樹" userId="267154a67edb8230" providerId="LiveId" clId="{D6FBB499-60E0-4691-A7DA-DFC84BAD1478}" dt="2022-01-26T03:33:12.297" v="564" actId="1035"/>
          <ac:grpSpMkLst>
            <pc:docMk/>
            <pc:sldMk cId="3640146105" sldId="551"/>
            <ac:grpSpMk id="12" creationId="{00000000-0000-0000-0000-000000000000}"/>
          </ac:grpSpMkLst>
        </pc:grpChg>
        <pc:picChg chg="mod">
          <ac:chgData name="上野 和樹" userId="267154a67edb8230" providerId="LiveId" clId="{D6FBB499-60E0-4691-A7DA-DFC84BAD1478}" dt="2022-01-26T03:33:01.934" v="549" actId="1076"/>
          <ac:picMkLst>
            <pc:docMk/>
            <pc:sldMk cId="3640146105" sldId="551"/>
            <ac:picMk id="4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3:33:04.979" v="550" actId="1076"/>
          <ac:picMkLst>
            <pc:docMk/>
            <pc:sldMk cId="3640146105" sldId="551"/>
            <ac:picMk id="5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3:33:12.297" v="564" actId="1035"/>
          <ac:picMkLst>
            <pc:docMk/>
            <pc:sldMk cId="3640146105" sldId="551"/>
            <ac:picMk id="25" creationId="{00000000-0000-0000-0000-000000000000}"/>
          </ac:picMkLst>
        </pc:picChg>
      </pc:sldChg>
      <pc:sldChg chg="modSp mod">
        <pc:chgData name="上野 和樹" userId="267154a67edb8230" providerId="LiveId" clId="{D6FBB499-60E0-4691-A7DA-DFC84BAD1478}" dt="2022-01-26T03:15:50.618" v="154" actId="1036"/>
        <pc:sldMkLst>
          <pc:docMk/>
          <pc:sldMk cId="4019830787" sldId="553"/>
        </pc:sldMkLst>
        <pc:spChg chg="mod">
          <ac:chgData name="上野 和樹" userId="267154a67edb8230" providerId="LiveId" clId="{D6FBB499-60E0-4691-A7DA-DFC84BAD1478}" dt="2022-01-26T03:15:35.778" v="149" actId="113"/>
          <ac:spMkLst>
            <pc:docMk/>
            <pc:sldMk cId="4019830787" sldId="553"/>
            <ac:spMk id="1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15:47.549" v="152" actId="113"/>
          <ac:spMkLst>
            <pc:docMk/>
            <pc:sldMk cId="4019830787" sldId="553"/>
            <ac:spMk id="2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15:50.618" v="154" actId="1036"/>
          <ac:spMkLst>
            <pc:docMk/>
            <pc:sldMk cId="4019830787" sldId="553"/>
            <ac:spMk id="31" creationId="{00000000-0000-0000-0000-000000000000}"/>
          </ac:spMkLst>
        </pc:spChg>
      </pc:sldChg>
      <pc:sldChg chg="modSp mod">
        <pc:chgData name="上野 和樹" userId="267154a67edb8230" providerId="LiveId" clId="{D6FBB499-60E0-4691-A7DA-DFC84BAD1478}" dt="2022-01-26T04:57:20.284" v="1753" actId="1076"/>
        <pc:sldMkLst>
          <pc:docMk/>
          <pc:sldMk cId="693567847" sldId="554"/>
        </pc:sldMkLst>
        <pc:spChg chg="mod">
          <ac:chgData name="上野 和樹" userId="267154a67edb8230" providerId="LiveId" clId="{D6FBB499-60E0-4691-A7DA-DFC84BAD1478}" dt="2022-01-26T04:34:58.416" v="1681" actId="1035"/>
          <ac:spMkLst>
            <pc:docMk/>
            <pc:sldMk cId="693567847" sldId="554"/>
            <ac:spMk id="1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4:58.416" v="1681" actId="1035"/>
          <ac:spMkLst>
            <pc:docMk/>
            <pc:sldMk cId="693567847" sldId="554"/>
            <ac:spMk id="2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5:19.067" v="1689" actId="1076"/>
          <ac:spMkLst>
            <pc:docMk/>
            <pc:sldMk cId="693567847" sldId="554"/>
            <ac:spMk id="4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5:11.754" v="1684" actId="1076"/>
          <ac:spMkLst>
            <pc:docMk/>
            <pc:sldMk cId="693567847" sldId="554"/>
            <ac:spMk id="4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4:06.694" v="1644" actId="20577"/>
          <ac:spMkLst>
            <pc:docMk/>
            <pc:sldMk cId="693567847" sldId="554"/>
            <ac:spMk id="4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4:46.818" v="1669" actId="20577"/>
          <ac:spMkLst>
            <pc:docMk/>
            <pc:sldMk cId="693567847" sldId="554"/>
            <ac:spMk id="5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5:26.246" v="1690" actId="1076"/>
          <ac:spMkLst>
            <pc:docMk/>
            <pc:sldMk cId="693567847" sldId="554"/>
            <ac:spMk id="70" creationId="{00000000-0000-0000-0000-000000000000}"/>
          </ac:spMkLst>
        </pc:spChg>
        <pc:grpChg chg="mod">
          <ac:chgData name="上野 和樹" userId="267154a67edb8230" providerId="LiveId" clId="{D6FBB499-60E0-4691-A7DA-DFC84BAD1478}" dt="2022-01-26T04:34:58.416" v="1681" actId="1035"/>
          <ac:grpSpMkLst>
            <pc:docMk/>
            <pc:sldMk cId="693567847" sldId="554"/>
            <ac:grpSpMk id="39" creationId="{00000000-0000-0000-0000-000000000000}"/>
          </ac:grpSpMkLst>
        </pc:grpChg>
        <pc:picChg chg="mod">
          <ac:chgData name="上野 和樹" userId="267154a67edb8230" providerId="LiveId" clId="{D6FBB499-60E0-4691-A7DA-DFC84BAD1478}" dt="2022-01-26T04:34:58.416" v="1681" actId="1035"/>
          <ac:picMkLst>
            <pc:docMk/>
            <pc:sldMk cId="693567847" sldId="554"/>
            <ac:picMk id="24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4:57:20.284" v="1753" actId="1076"/>
          <ac:picMkLst>
            <pc:docMk/>
            <pc:sldMk cId="693567847" sldId="554"/>
            <ac:picMk id="54" creationId="{00000000-0000-0000-0000-000000000000}"/>
          </ac:picMkLst>
        </pc:picChg>
      </pc:sldChg>
      <pc:sldChg chg="modSp mod">
        <pc:chgData name="上野 和樹" userId="267154a67edb8230" providerId="LiveId" clId="{D6FBB499-60E0-4691-A7DA-DFC84BAD1478}" dt="2022-01-26T03:36:34.026" v="679" actId="1036"/>
        <pc:sldMkLst>
          <pc:docMk/>
          <pc:sldMk cId="4294749106" sldId="555"/>
        </pc:sldMkLst>
        <pc:spChg chg="mod">
          <ac:chgData name="上野 和樹" userId="267154a67edb8230" providerId="LiveId" clId="{D6FBB499-60E0-4691-A7DA-DFC84BAD1478}" dt="2022-01-26T03:34:56.632" v="634" actId="1036"/>
          <ac:spMkLst>
            <pc:docMk/>
            <pc:sldMk cId="4294749106" sldId="555"/>
            <ac:spMk id="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4:21.650" v="593" actId="113"/>
          <ac:spMkLst>
            <pc:docMk/>
            <pc:sldMk cId="4294749106" sldId="555"/>
            <ac:spMk id="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4:35.852" v="612" actId="1036"/>
          <ac:spMkLst>
            <pc:docMk/>
            <pc:sldMk cId="4294749106" sldId="555"/>
            <ac:spMk id="2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6:34.026" v="679" actId="1036"/>
          <ac:spMkLst>
            <pc:docMk/>
            <pc:sldMk cId="4294749106" sldId="555"/>
            <ac:spMk id="35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4:35.852" v="612" actId="1036"/>
          <ac:spMkLst>
            <pc:docMk/>
            <pc:sldMk cId="4294749106" sldId="555"/>
            <ac:spMk id="3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6:34.026" v="679" actId="1036"/>
          <ac:spMkLst>
            <pc:docMk/>
            <pc:sldMk cId="4294749106" sldId="555"/>
            <ac:spMk id="3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6:02.076" v="669" actId="1076"/>
          <ac:spMkLst>
            <pc:docMk/>
            <pc:sldMk cId="4294749106" sldId="555"/>
            <ac:spMk id="4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4:29.378" v="604" actId="1036"/>
          <ac:spMkLst>
            <pc:docMk/>
            <pc:sldMk cId="4294749106" sldId="555"/>
            <ac:spMk id="4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6:10.537" v="670" actId="1076"/>
          <ac:spMkLst>
            <pc:docMk/>
            <pc:sldMk cId="4294749106" sldId="555"/>
            <ac:spMk id="4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3:58.351" v="583" actId="1076"/>
          <ac:spMkLst>
            <pc:docMk/>
            <pc:sldMk cId="4294749106" sldId="555"/>
            <ac:spMk id="44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6:20.073" v="674" actId="1036"/>
          <ac:spMkLst>
            <pc:docMk/>
            <pc:sldMk cId="4294749106" sldId="555"/>
            <ac:spMk id="45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6:20.073" v="674" actId="1036"/>
          <ac:spMkLst>
            <pc:docMk/>
            <pc:sldMk cId="4294749106" sldId="555"/>
            <ac:spMk id="4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6:20.073" v="674" actId="1036"/>
          <ac:spMkLst>
            <pc:docMk/>
            <pc:sldMk cId="4294749106" sldId="555"/>
            <ac:spMk id="4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6:28.402" v="675" actId="1076"/>
          <ac:spMkLst>
            <pc:docMk/>
            <pc:sldMk cId="4294749106" sldId="555"/>
            <ac:spMk id="48" creationId="{00000000-0000-0000-0000-000000000000}"/>
          </ac:spMkLst>
        </pc:spChg>
        <pc:picChg chg="mod">
          <ac:chgData name="上野 和樹" userId="267154a67edb8230" providerId="LiveId" clId="{D6FBB499-60E0-4691-A7DA-DFC84BAD1478}" dt="2022-01-26T03:34:29.378" v="604" actId="1036"/>
          <ac:picMkLst>
            <pc:docMk/>
            <pc:sldMk cId="4294749106" sldId="555"/>
            <ac:picMk id="6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3:34:29.378" v="604" actId="1036"/>
          <ac:picMkLst>
            <pc:docMk/>
            <pc:sldMk cId="4294749106" sldId="555"/>
            <ac:picMk id="7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3:34:29.378" v="604" actId="1036"/>
          <ac:picMkLst>
            <pc:docMk/>
            <pc:sldMk cId="4294749106" sldId="555"/>
            <ac:picMk id="9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3:34:29.378" v="604" actId="1036"/>
          <ac:picMkLst>
            <pc:docMk/>
            <pc:sldMk cId="4294749106" sldId="555"/>
            <ac:picMk id="37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3:36:34.026" v="679" actId="1036"/>
          <ac:picMkLst>
            <pc:docMk/>
            <pc:sldMk cId="4294749106" sldId="555"/>
            <ac:picMk id="38" creationId="{00000000-0000-0000-0000-000000000000}"/>
          </ac:picMkLst>
        </pc:picChg>
      </pc:sldChg>
      <pc:sldChg chg="modSp mod">
        <pc:chgData name="上野 和樹" userId="267154a67edb8230" providerId="LiveId" clId="{D6FBB499-60E0-4691-A7DA-DFC84BAD1478}" dt="2022-01-26T03:43:24.332" v="793" actId="1076"/>
        <pc:sldMkLst>
          <pc:docMk/>
          <pc:sldMk cId="2052735210" sldId="556"/>
        </pc:sldMkLst>
        <pc:spChg chg="mod">
          <ac:chgData name="上野 和樹" userId="267154a67edb8230" providerId="LiveId" clId="{D6FBB499-60E0-4691-A7DA-DFC84BAD1478}" dt="2022-01-26T03:41:46.990" v="761" actId="20577"/>
          <ac:spMkLst>
            <pc:docMk/>
            <pc:sldMk cId="2052735210" sldId="556"/>
            <ac:spMk id="4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43:19.547" v="792" actId="1076"/>
          <ac:spMkLst>
            <pc:docMk/>
            <pc:sldMk cId="2052735210" sldId="556"/>
            <ac:spMk id="38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41:59.886" v="765" actId="1076"/>
          <ac:spMkLst>
            <pc:docMk/>
            <pc:sldMk cId="2052735210" sldId="556"/>
            <ac:spMk id="3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43:24.332" v="793" actId="1076"/>
          <ac:spMkLst>
            <pc:docMk/>
            <pc:sldMk cId="2052735210" sldId="556"/>
            <ac:spMk id="44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43:11.695" v="791" actId="20577"/>
          <ac:spMkLst>
            <pc:docMk/>
            <pc:sldMk cId="2052735210" sldId="556"/>
            <ac:spMk id="50" creationId="{00000000-0000-0000-0000-000000000000}"/>
          </ac:spMkLst>
        </pc:spChg>
        <pc:picChg chg="mod">
          <ac:chgData name="上野 和樹" userId="267154a67edb8230" providerId="LiveId" clId="{D6FBB499-60E0-4691-A7DA-DFC84BAD1478}" dt="2022-01-26T03:42:42.655" v="768" actId="1076"/>
          <ac:picMkLst>
            <pc:docMk/>
            <pc:sldMk cId="2052735210" sldId="556"/>
            <ac:picMk id="5122" creationId="{00000000-0000-0000-0000-000000000000}"/>
          </ac:picMkLst>
        </pc:picChg>
      </pc:sldChg>
      <pc:sldChg chg="modSp mod">
        <pc:chgData name="上野 和樹" userId="267154a67edb8230" providerId="LiveId" clId="{D6FBB499-60E0-4691-A7DA-DFC84BAD1478}" dt="2022-01-26T03:48:02.216" v="916" actId="20577"/>
        <pc:sldMkLst>
          <pc:docMk/>
          <pc:sldMk cId="3980871859" sldId="557"/>
        </pc:sldMkLst>
        <pc:spChg chg="mod">
          <ac:chgData name="上野 和樹" userId="267154a67edb8230" providerId="LiveId" clId="{D6FBB499-60E0-4691-A7DA-DFC84BAD1478}" dt="2022-01-26T03:45:08.679" v="834" actId="20577"/>
          <ac:spMkLst>
            <pc:docMk/>
            <pc:sldMk cId="3980871859" sldId="557"/>
            <ac:spMk id="3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44:06.146" v="802" actId="1076"/>
          <ac:spMkLst>
            <pc:docMk/>
            <pc:sldMk cId="3980871859" sldId="557"/>
            <ac:spMk id="54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48:02.216" v="916" actId="20577"/>
          <ac:spMkLst>
            <pc:docMk/>
            <pc:sldMk cId="3980871859" sldId="557"/>
            <ac:spMk id="69" creationId="{00000000-0000-0000-0000-000000000000}"/>
          </ac:spMkLst>
        </pc:spChg>
        <pc:grpChg chg="mod">
          <ac:chgData name="上野 和樹" userId="267154a67edb8230" providerId="LiveId" clId="{D6FBB499-60E0-4691-A7DA-DFC84BAD1478}" dt="2022-01-26T03:47:53.733" v="906" actId="1076"/>
          <ac:grpSpMkLst>
            <pc:docMk/>
            <pc:sldMk cId="3980871859" sldId="557"/>
            <ac:grpSpMk id="6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6T03:46:15.157" v="860" actId="1076"/>
          <ac:grpSpMkLst>
            <pc:docMk/>
            <pc:sldMk cId="3980871859" sldId="557"/>
            <ac:grpSpMk id="31" creationId="{00000000-0000-0000-0000-000000000000}"/>
          </ac:grpSpMkLst>
        </pc:grpChg>
        <pc:picChg chg="mod">
          <ac:chgData name="上野 和樹" userId="267154a67edb8230" providerId="LiveId" clId="{D6FBB499-60E0-4691-A7DA-DFC84BAD1478}" dt="2022-01-26T03:44:09.244" v="803" actId="1076"/>
          <ac:picMkLst>
            <pc:docMk/>
            <pc:sldMk cId="3980871859" sldId="557"/>
            <ac:picMk id="5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3:43:39.232" v="794" actId="1076"/>
          <ac:picMkLst>
            <pc:docMk/>
            <pc:sldMk cId="3980871859" sldId="557"/>
            <ac:picMk id="1026" creationId="{00000000-0000-0000-0000-000000000000}"/>
          </ac:picMkLst>
        </pc:picChg>
      </pc:sldChg>
      <pc:sldChg chg="addSp modSp mod">
        <pc:chgData name="上野 和樹" userId="267154a67edb8230" providerId="LiveId" clId="{D6FBB499-60E0-4691-A7DA-DFC84BAD1478}" dt="2022-01-27T01:26:07.431" v="4580" actId="20577"/>
        <pc:sldMkLst>
          <pc:docMk/>
          <pc:sldMk cId="33011758" sldId="558"/>
        </pc:sldMkLst>
        <pc:spChg chg="mod">
          <ac:chgData name="上野 和樹" userId="267154a67edb8230" providerId="LiveId" clId="{D6FBB499-60E0-4691-A7DA-DFC84BAD1478}" dt="2022-01-27T01:04:35.185" v="4537" actId="1036"/>
          <ac:spMkLst>
            <pc:docMk/>
            <pc:sldMk cId="33011758" sldId="558"/>
            <ac:spMk id="2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998" v="4545" actId="1076"/>
          <ac:spMkLst>
            <pc:docMk/>
            <pc:sldMk cId="33011758" sldId="558"/>
            <ac:spMk id="5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998" v="4545" actId="1076"/>
          <ac:spMkLst>
            <pc:docMk/>
            <pc:sldMk cId="33011758" sldId="558"/>
            <ac:spMk id="6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998" v="4545" actId="1076"/>
          <ac:spMkLst>
            <pc:docMk/>
            <pc:sldMk cId="33011758" sldId="558"/>
            <ac:spMk id="7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998" v="4545" actId="1076"/>
          <ac:spMkLst>
            <pc:docMk/>
            <pc:sldMk cId="33011758" sldId="558"/>
            <ac:spMk id="10" creationId="{00000000-0000-0000-0000-000000000000}"/>
          </ac:spMkLst>
        </pc:spChg>
        <pc:spChg chg="add mod">
          <ac:chgData name="上野 和樹" userId="267154a67edb8230" providerId="LiveId" clId="{D6FBB499-60E0-4691-A7DA-DFC84BAD1478}" dt="2022-01-27T01:26:07.431" v="4580" actId="20577"/>
          <ac:spMkLst>
            <pc:docMk/>
            <pc:sldMk cId="33011758" sldId="558"/>
            <ac:spMk id="12" creationId="{1E9CD08E-DEAB-45B6-A5C1-710FBA70D302}"/>
          </ac:spMkLst>
        </pc:spChg>
        <pc:spChg chg="add mod">
          <ac:chgData name="上野 和樹" userId="267154a67edb8230" providerId="LiveId" clId="{D6FBB499-60E0-4691-A7DA-DFC84BAD1478}" dt="2022-01-27T01:02:25.505" v="4476" actId="571"/>
          <ac:spMkLst>
            <pc:docMk/>
            <pc:sldMk cId="33011758" sldId="558"/>
            <ac:spMk id="84" creationId="{EE3E9801-C731-4984-ADBB-2481598AFB83}"/>
          </ac:spMkLst>
        </pc:spChg>
        <pc:spChg chg="add mod">
          <ac:chgData name="上野 和樹" userId="267154a67edb8230" providerId="LiveId" clId="{D6FBB499-60E0-4691-A7DA-DFC84BAD1478}" dt="2022-01-27T01:02:25.505" v="4476" actId="571"/>
          <ac:spMkLst>
            <pc:docMk/>
            <pc:sldMk cId="33011758" sldId="558"/>
            <ac:spMk id="85" creationId="{CD5386D4-457D-4E04-A5E2-5F831505A566}"/>
          </ac:spMkLst>
        </pc:spChg>
        <pc:spChg chg="add mod">
          <ac:chgData name="上野 和樹" userId="267154a67edb8230" providerId="LiveId" clId="{D6FBB499-60E0-4691-A7DA-DFC84BAD1478}" dt="2022-01-27T01:02:25.505" v="4476" actId="571"/>
          <ac:spMkLst>
            <pc:docMk/>
            <pc:sldMk cId="33011758" sldId="558"/>
            <ac:spMk id="86" creationId="{62224705-057E-4440-8BA6-19AB31D9B03C}"/>
          </ac:spMkLst>
        </pc:spChg>
        <pc:spChg chg="add mod">
          <ac:chgData name="上野 和樹" userId="267154a67edb8230" providerId="LiveId" clId="{D6FBB499-60E0-4691-A7DA-DFC84BAD1478}" dt="2022-01-27T01:02:25.505" v="4476" actId="571"/>
          <ac:spMkLst>
            <pc:docMk/>
            <pc:sldMk cId="33011758" sldId="558"/>
            <ac:spMk id="87" creationId="{E335E60B-F219-4844-A299-2E05E14C58A1}"/>
          </ac:spMkLst>
        </pc:spChg>
        <pc:spChg chg="mod">
          <ac:chgData name="上野 和樹" userId="267154a67edb8230" providerId="LiveId" clId="{D6FBB499-60E0-4691-A7DA-DFC84BAD1478}" dt="2022-01-27T01:04:36.451" v="4556" actId="1076"/>
          <ac:spMkLst>
            <pc:docMk/>
            <pc:sldMk cId="33011758" sldId="558"/>
            <ac:spMk id="183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700" v="4538" actId="1036"/>
          <ac:spMkLst>
            <pc:docMk/>
            <pc:sldMk cId="33011758" sldId="558"/>
            <ac:spMk id="189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185" v="4537" actId="1036"/>
          <ac:spMkLst>
            <pc:docMk/>
            <pc:sldMk cId="33011758" sldId="558"/>
            <ac:spMk id="193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185" v="4537" actId="1036"/>
          <ac:spMkLst>
            <pc:docMk/>
            <pc:sldMk cId="33011758" sldId="558"/>
            <ac:spMk id="194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6.122" v="4548" actId="1076"/>
          <ac:spMkLst>
            <pc:docMk/>
            <pc:sldMk cId="33011758" sldId="558"/>
            <ac:spMk id="195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982" v="4544" actId="1076"/>
          <ac:spMkLst>
            <pc:docMk/>
            <pc:sldMk cId="33011758" sldId="558"/>
            <ac:spMk id="196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6.091" v="4547" actId="1076"/>
          <ac:spMkLst>
            <pc:docMk/>
            <pc:sldMk cId="33011758" sldId="558"/>
            <ac:spMk id="211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6.435" v="4555" actId="14100"/>
          <ac:spMkLst>
            <pc:docMk/>
            <pc:sldMk cId="33011758" sldId="558"/>
            <ac:spMk id="216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6.372" v="4553" actId="14100"/>
          <ac:spMkLst>
            <pc:docMk/>
            <pc:sldMk cId="33011758" sldId="558"/>
            <ac:spMk id="218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6.279" v="4551" actId="1076"/>
          <ac:spMkLst>
            <pc:docMk/>
            <pc:sldMk cId="33011758" sldId="558"/>
            <ac:spMk id="219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6.122" v="4548" actId="1076"/>
          <ac:spMkLst>
            <pc:docMk/>
            <pc:sldMk cId="33011758" sldId="558"/>
            <ac:spMk id="220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825" v="4541" actId="1076"/>
          <ac:spMkLst>
            <pc:docMk/>
            <pc:sldMk cId="33011758" sldId="558"/>
            <ac:spMk id="222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856" v="4542" actId="1076"/>
          <ac:spMkLst>
            <pc:docMk/>
            <pc:sldMk cId="33011758" sldId="558"/>
            <ac:spMk id="226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778" v="4540" actId="1035"/>
          <ac:spMkLst>
            <pc:docMk/>
            <pc:sldMk cId="33011758" sldId="558"/>
            <ac:spMk id="237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778" v="4540" actId="1035"/>
          <ac:spMkLst>
            <pc:docMk/>
            <pc:sldMk cId="33011758" sldId="558"/>
            <ac:spMk id="238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778" v="4540" actId="1035"/>
          <ac:spMkLst>
            <pc:docMk/>
            <pc:sldMk cId="33011758" sldId="558"/>
            <ac:spMk id="239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778" v="4540" actId="1035"/>
          <ac:spMkLst>
            <pc:docMk/>
            <pc:sldMk cId="33011758" sldId="558"/>
            <ac:spMk id="240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919" v="4543" actId="1076"/>
          <ac:spMkLst>
            <pc:docMk/>
            <pc:sldMk cId="33011758" sldId="558"/>
            <ac:spMk id="24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5:01.820" v="2962" actId="1076"/>
          <ac:spMkLst>
            <pc:docMk/>
            <pc:sldMk cId="33011758" sldId="558"/>
            <ac:spMk id="245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4:35.919" v="4543" actId="1076"/>
          <ac:spMkLst>
            <pc:docMk/>
            <pc:sldMk cId="33011758" sldId="558"/>
            <ac:spMk id="247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1:00:26.107" v="4456" actId="1076"/>
          <ac:spMkLst>
            <pc:docMk/>
            <pc:sldMk cId="33011758" sldId="558"/>
            <ac:spMk id="26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56.555" v="2961" actId="1076"/>
          <ac:spMkLst>
            <pc:docMk/>
            <pc:sldMk cId="33011758" sldId="558"/>
            <ac:spMk id="263" creationId="{00000000-0000-0000-0000-000000000000}"/>
          </ac:spMkLst>
        </pc:spChg>
        <pc:grpChg chg="mod">
          <ac:chgData name="上野 和樹" userId="267154a67edb8230" providerId="LiveId" clId="{D6FBB499-60E0-4691-A7DA-DFC84BAD1478}" dt="2022-01-27T01:04:35.700" v="4538" actId="1036"/>
          <ac:grpSpMkLst>
            <pc:docMk/>
            <pc:sldMk cId="33011758" sldId="558"/>
            <ac:grpSpMk id="143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7T01:04:35.700" v="4538" actId="1036"/>
          <ac:grpSpMkLst>
            <pc:docMk/>
            <pc:sldMk cId="33011758" sldId="558"/>
            <ac:grpSpMk id="158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7T01:04:35.700" v="4538" actId="1036"/>
          <ac:grpSpMkLst>
            <pc:docMk/>
            <pc:sldMk cId="33011758" sldId="558"/>
            <ac:grpSpMk id="164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7T01:04:35.700" v="4538" actId="1036"/>
          <ac:grpSpMkLst>
            <pc:docMk/>
            <pc:sldMk cId="33011758" sldId="558"/>
            <ac:grpSpMk id="167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7T01:04:35.700" v="4538" actId="1036"/>
          <ac:grpSpMkLst>
            <pc:docMk/>
            <pc:sldMk cId="33011758" sldId="558"/>
            <ac:grpSpMk id="182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7T01:04:35.700" v="4538" actId="1036"/>
          <ac:grpSpMkLst>
            <pc:docMk/>
            <pc:sldMk cId="33011758" sldId="558"/>
            <ac:grpSpMk id="186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7T01:04:35.700" v="4538" actId="1036"/>
          <ac:grpSpMkLst>
            <pc:docMk/>
            <pc:sldMk cId="33011758" sldId="558"/>
            <ac:grpSpMk id="208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7T01:04:35.700" v="4538" actId="1036"/>
          <ac:grpSpMkLst>
            <pc:docMk/>
            <pc:sldMk cId="33011758" sldId="558"/>
            <ac:grpSpMk id="223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7T01:04:35.700" v="4538" actId="1036"/>
          <ac:grpSpMkLst>
            <pc:docMk/>
            <pc:sldMk cId="33011758" sldId="558"/>
            <ac:grpSpMk id="227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7T01:04:35.700" v="4538" actId="1036"/>
          <ac:grpSpMkLst>
            <pc:docMk/>
            <pc:sldMk cId="33011758" sldId="558"/>
            <ac:grpSpMk id="233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7T01:04:35.700" v="4538" actId="1036"/>
          <ac:grpSpMkLst>
            <pc:docMk/>
            <pc:sldMk cId="33011758" sldId="558"/>
            <ac:grpSpMk id="257" creationId="{00000000-0000-0000-0000-000000000000}"/>
          </ac:grpSpMkLst>
        </pc:grpChg>
        <pc:picChg chg="mod">
          <ac:chgData name="上野 和樹" userId="267154a67edb8230" providerId="LiveId" clId="{D6FBB499-60E0-4691-A7DA-DFC84BAD1478}" dt="2022-01-27T01:04:36.091" v="4546" actId="1076"/>
          <ac:picMkLst>
            <pc:docMk/>
            <pc:sldMk cId="33011758" sldId="558"/>
            <ac:picMk id="266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7T01:04:36.091" v="4546" actId="1076"/>
          <ac:picMkLst>
            <pc:docMk/>
            <pc:sldMk cId="33011758" sldId="558"/>
            <ac:picMk id="2049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7T01:04:36.091" v="4546" actId="1076"/>
          <ac:picMkLst>
            <pc:docMk/>
            <pc:sldMk cId="33011758" sldId="558"/>
            <ac:picMk id="2054" creationId="{00000000-0000-0000-0000-000000000000}"/>
          </ac:picMkLst>
        </pc:picChg>
        <pc:cxnChg chg="mod">
          <ac:chgData name="上野 和樹" userId="267154a67edb8230" providerId="LiveId" clId="{D6FBB499-60E0-4691-A7DA-DFC84BAD1478}" dt="2022-01-27T01:04:35.700" v="4538" actId="1036"/>
          <ac:cxnSpMkLst>
            <pc:docMk/>
            <pc:sldMk cId="33011758" sldId="558"/>
            <ac:cxnSpMk id="236" creationId="{00000000-0000-0000-0000-000000000000}"/>
          </ac:cxnSpMkLst>
        </pc:cxnChg>
      </pc:sldChg>
      <pc:sldChg chg="addSp delSp modSp mod">
        <pc:chgData name="上野 和樹" userId="267154a67edb8230" providerId="LiveId" clId="{D6FBB499-60E0-4691-A7DA-DFC84BAD1478}" dt="2022-01-26T03:31:27.160" v="520" actId="1076"/>
        <pc:sldMkLst>
          <pc:docMk/>
          <pc:sldMk cId="2217870845" sldId="559"/>
        </pc:sldMkLst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8:32.763" v="434"/>
          <ac:spMkLst>
            <pc:docMk/>
            <pc:sldMk cId="2217870845" sldId="559"/>
            <ac:spMk id="8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03.256" v="464" actId="1076"/>
          <ac:spMkLst>
            <pc:docMk/>
            <pc:sldMk cId="2217870845" sldId="559"/>
            <ac:spMk id="1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06.336" v="465" actId="1076"/>
          <ac:spMkLst>
            <pc:docMk/>
            <pc:sldMk cId="2217870845" sldId="559"/>
            <ac:spMk id="1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1:27.160" v="520" actId="1076"/>
          <ac:spMkLst>
            <pc:docMk/>
            <pc:sldMk cId="2217870845" sldId="559"/>
            <ac:spMk id="2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9:09.373" v="440" actId="1076"/>
          <ac:spMkLst>
            <pc:docMk/>
            <pc:sldMk cId="2217870845" sldId="559"/>
            <ac:spMk id="28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41" creationId="{00000000-0000-0000-0000-000000000000}"/>
          </ac:spMkLst>
        </pc:spChg>
        <pc:spChg chg="add del">
          <ac:chgData name="上野 和樹" userId="267154a67edb8230" providerId="LiveId" clId="{D6FBB499-60E0-4691-A7DA-DFC84BAD1478}" dt="2022-01-26T03:28:27.083" v="432" actId="478"/>
          <ac:spMkLst>
            <pc:docMk/>
            <pc:sldMk cId="2217870845" sldId="559"/>
            <ac:spMk id="4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5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5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5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6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6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68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6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7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7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2048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0:24.680" v="494" actId="1038"/>
          <ac:spMkLst>
            <pc:docMk/>
            <pc:sldMk cId="2217870845" sldId="559"/>
            <ac:spMk id="2049" creationId="{00000000-0000-0000-0000-000000000000}"/>
          </ac:spMkLst>
        </pc:spChg>
        <pc:grpChg chg="mod">
          <ac:chgData name="上野 和樹" userId="267154a67edb8230" providerId="LiveId" clId="{D6FBB499-60E0-4691-A7DA-DFC84BAD1478}" dt="2022-01-26T03:30:31.349" v="495" actId="1036"/>
          <ac:grpSpMkLst>
            <pc:docMk/>
            <pc:sldMk cId="2217870845" sldId="559"/>
            <ac:grpSpMk id="5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6T03:30:24.680" v="494" actId="1038"/>
          <ac:grpSpMkLst>
            <pc:docMk/>
            <pc:sldMk cId="2217870845" sldId="559"/>
            <ac:grpSpMk id="6" creationId="{00000000-0000-0000-0000-000000000000}"/>
          </ac:grpSpMkLst>
        </pc:grpChg>
        <pc:picChg chg="mod">
          <ac:chgData name="上野 和樹" userId="267154a67edb8230" providerId="LiveId" clId="{D6FBB499-60E0-4691-A7DA-DFC84BAD1478}" dt="2022-01-26T03:29:09.373" v="440" actId="1076"/>
          <ac:picMkLst>
            <pc:docMk/>
            <pc:sldMk cId="2217870845" sldId="559"/>
            <ac:picMk id="47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3:30:24.680" v="494" actId="1038"/>
          <ac:picMkLst>
            <pc:docMk/>
            <pc:sldMk cId="2217870845" sldId="559"/>
            <ac:picMk id="51" creationId="{00000000-0000-0000-0000-000000000000}"/>
          </ac:picMkLst>
        </pc:picChg>
      </pc:sldChg>
      <pc:sldChg chg="addSp delSp modSp mod">
        <pc:chgData name="上野 和樹" userId="267154a67edb8230" providerId="LiveId" clId="{D6FBB499-60E0-4691-A7DA-DFC84BAD1478}" dt="2022-01-27T00:59:08.909" v="4266" actId="478"/>
        <pc:sldMkLst>
          <pc:docMk/>
          <pc:sldMk cId="884692664" sldId="560"/>
        </pc:sldMkLst>
        <pc:spChg chg="mod">
          <ac:chgData name="上野 和樹" userId="267154a67edb8230" providerId="LiveId" clId="{D6FBB499-60E0-4691-A7DA-DFC84BAD1478}" dt="2022-01-27T00:54:32.598" v="4180" actId="113"/>
          <ac:spMkLst>
            <pc:docMk/>
            <pc:sldMk cId="884692664" sldId="560"/>
            <ac:spMk id="1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2:59:27.201" v="5" actId="1076"/>
          <ac:spMkLst>
            <pc:docMk/>
            <pc:sldMk cId="884692664" sldId="560"/>
            <ac:spMk id="21" creationId="{00000000-0000-0000-0000-000000000000}"/>
          </ac:spMkLst>
        </pc:spChg>
        <pc:grpChg chg="add del mod">
          <ac:chgData name="上野 和樹" userId="267154a67edb8230" providerId="LiveId" clId="{D6FBB499-60E0-4691-A7DA-DFC84BAD1478}" dt="2022-01-27T00:59:08.909" v="4266" actId="478"/>
          <ac:grpSpMkLst>
            <pc:docMk/>
            <pc:sldMk cId="884692664" sldId="560"/>
            <ac:grpSpMk id="28" creationId="{00000000-0000-0000-0000-000000000000}"/>
          </ac:grpSpMkLst>
        </pc:grpChg>
      </pc:sldChg>
      <pc:sldChg chg="modSp mod">
        <pc:chgData name="上野 和樹" userId="267154a67edb8230" providerId="LiveId" clId="{D6FBB499-60E0-4691-A7DA-DFC84BAD1478}" dt="2022-01-26T02:59:23.241" v="4" actId="1076"/>
        <pc:sldMkLst>
          <pc:docMk/>
          <pc:sldMk cId="1241057488" sldId="563"/>
        </pc:sldMkLst>
        <pc:spChg chg="mod">
          <ac:chgData name="上野 和樹" userId="267154a67edb8230" providerId="LiveId" clId="{D6FBB499-60E0-4691-A7DA-DFC84BAD1478}" dt="2022-01-26T02:59:23.241" v="4" actId="1076"/>
          <ac:spMkLst>
            <pc:docMk/>
            <pc:sldMk cId="1241057488" sldId="563"/>
            <ac:spMk id="2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2:58:34.436" v="1" actId="1076"/>
          <ac:spMkLst>
            <pc:docMk/>
            <pc:sldMk cId="1241057488" sldId="563"/>
            <ac:spMk id="5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2:58:48.724" v="3" actId="1076"/>
          <ac:spMkLst>
            <pc:docMk/>
            <pc:sldMk cId="1241057488" sldId="563"/>
            <ac:spMk id="58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2:58:41.952" v="2" actId="1076"/>
          <ac:spMkLst>
            <pc:docMk/>
            <pc:sldMk cId="1241057488" sldId="563"/>
            <ac:spMk id="60" creationId="{00000000-0000-0000-0000-000000000000}"/>
          </ac:spMkLst>
        </pc:spChg>
      </pc:sldChg>
      <pc:sldChg chg="addSp delSp modSp mod">
        <pc:chgData name="上野 和樹" userId="267154a67edb8230" providerId="LiveId" clId="{D6FBB499-60E0-4691-A7DA-DFC84BAD1478}" dt="2022-01-27T00:57:58.271" v="4263" actId="6549"/>
        <pc:sldMkLst>
          <pc:docMk/>
          <pc:sldMk cId="1038528712" sldId="564"/>
        </pc:sldMkLst>
        <pc:spChg chg="mod">
          <ac:chgData name="上野 和樹" userId="267154a67edb8230" providerId="LiveId" clId="{D6FBB499-60E0-4691-A7DA-DFC84BAD1478}" dt="2022-01-26T03:19:12.074" v="191" actId="20577"/>
          <ac:spMkLst>
            <pc:docMk/>
            <pc:sldMk cId="1038528712" sldId="564"/>
            <ac:spMk id="2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0:06.295" v="199" actId="20577"/>
          <ac:spMkLst>
            <pc:docMk/>
            <pc:sldMk cId="1038528712" sldId="564"/>
            <ac:spMk id="24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0:23.548" v="220" actId="20577"/>
          <ac:spMkLst>
            <pc:docMk/>
            <pc:sldMk cId="1038528712" sldId="564"/>
            <ac:spMk id="26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0:57:58.271" v="4263" actId="6549"/>
          <ac:spMkLst>
            <pc:docMk/>
            <pc:sldMk cId="1038528712" sldId="564"/>
            <ac:spMk id="28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17:28.580" v="164" actId="14100"/>
          <ac:spMkLst>
            <pc:docMk/>
            <pc:sldMk cId="1038528712" sldId="564"/>
            <ac:spMk id="43" creationId="{00000000-0000-0000-0000-000000000000}"/>
          </ac:spMkLst>
        </pc:spChg>
        <pc:spChg chg="add del">
          <ac:chgData name="上野 和樹" userId="267154a67edb8230" providerId="LiveId" clId="{D6FBB499-60E0-4691-A7DA-DFC84BAD1478}" dt="2022-01-27T00:54:49.265" v="4184" actId="478"/>
          <ac:spMkLst>
            <pc:docMk/>
            <pc:sldMk cId="1038528712" sldId="564"/>
            <ac:spMk id="47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0:53:43.743" v="4168" actId="20577"/>
          <ac:spMkLst>
            <pc:docMk/>
            <pc:sldMk cId="1038528712" sldId="564"/>
            <ac:spMk id="4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1:32.269" v="249" actId="20577"/>
          <ac:spMkLst>
            <pc:docMk/>
            <pc:sldMk cId="1038528712" sldId="564"/>
            <ac:spMk id="6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3:29.528" v="351" actId="1037"/>
          <ac:spMkLst>
            <pc:docMk/>
            <pc:sldMk cId="1038528712" sldId="564"/>
            <ac:spMk id="8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3:06.832" v="313" actId="6549"/>
          <ac:spMkLst>
            <pc:docMk/>
            <pc:sldMk cId="1038528712" sldId="564"/>
            <ac:spMk id="9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3:11.181" v="315" actId="6549"/>
          <ac:spMkLst>
            <pc:docMk/>
            <pc:sldMk cId="1038528712" sldId="564"/>
            <ac:spMk id="9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3:29.528" v="351" actId="1037"/>
          <ac:spMkLst>
            <pc:docMk/>
            <pc:sldMk cId="1038528712" sldId="564"/>
            <ac:spMk id="9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3:14.904" v="321" actId="20577"/>
          <ac:spMkLst>
            <pc:docMk/>
            <pc:sldMk cId="1038528712" sldId="564"/>
            <ac:spMk id="94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3:29.528" v="351" actId="1037"/>
          <ac:spMkLst>
            <pc:docMk/>
            <pc:sldMk cId="1038528712" sldId="564"/>
            <ac:spMk id="95" creationId="{00000000-0000-0000-0000-000000000000}"/>
          </ac:spMkLst>
        </pc:spChg>
        <pc:spChg chg="del">
          <ac:chgData name="上野 和樹" userId="267154a67edb8230" providerId="LiveId" clId="{D6FBB499-60E0-4691-A7DA-DFC84BAD1478}" dt="2022-01-27T00:51:49.508" v="4089" actId="478"/>
          <ac:spMkLst>
            <pc:docMk/>
            <pc:sldMk cId="1038528712" sldId="564"/>
            <ac:spMk id="96" creationId="{00000000-0000-0000-0000-000000000000}"/>
          </ac:spMkLst>
        </pc:spChg>
        <pc:grpChg chg="add del">
          <ac:chgData name="上野 和樹" userId="267154a67edb8230" providerId="LiveId" clId="{D6FBB499-60E0-4691-A7DA-DFC84BAD1478}" dt="2022-01-27T00:57:44.593" v="4262" actId="478"/>
          <ac:grpSpMkLst>
            <pc:docMk/>
            <pc:sldMk cId="1038528712" sldId="564"/>
            <ac:grpSpMk id="71" creationId="{00000000-0000-0000-0000-000000000000}"/>
          </ac:grpSpMkLst>
        </pc:grpChg>
        <pc:grpChg chg="add del">
          <ac:chgData name="上野 和樹" userId="267154a67edb8230" providerId="LiveId" clId="{D6FBB499-60E0-4691-A7DA-DFC84BAD1478}" dt="2022-01-27T00:57:39.201" v="4261" actId="478"/>
          <ac:grpSpMkLst>
            <pc:docMk/>
            <pc:sldMk cId="1038528712" sldId="564"/>
            <ac:grpSpMk id="79" creationId="{00000000-0000-0000-0000-000000000000}"/>
          </ac:grpSpMkLst>
        </pc:grpChg>
      </pc:sldChg>
      <pc:sldChg chg="addSp delSp modSp mod">
        <pc:chgData name="上野 和樹" userId="267154a67edb8230" providerId="LiveId" clId="{D6FBB499-60E0-4691-A7DA-DFC84BAD1478}" dt="2022-01-27T00:57:26.749" v="4260" actId="478"/>
        <pc:sldMkLst>
          <pc:docMk/>
          <pc:sldMk cId="2062810058" sldId="565"/>
        </pc:sldMkLst>
        <pc:spChg chg="mod">
          <ac:chgData name="上野 和樹" userId="267154a67edb8230" providerId="LiveId" clId="{D6FBB499-60E0-4691-A7DA-DFC84BAD1478}" dt="2022-01-27T00:56:46.995" v="4259" actId="1076"/>
          <ac:spMkLst>
            <pc:docMk/>
            <pc:sldMk cId="2062810058" sldId="565"/>
            <ac:spMk id="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18:22.644" v="182" actId="1035"/>
          <ac:spMkLst>
            <pc:docMk/>
            <pc:sldMk cId="2062810058" sldId="565"/>
            <ac:spMk id="31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0:56:38.258" v="4255" actId="1037"/>
          <ac:spMkLst>
            <pc:docMk/>
            <pc:sldMk cId="2062810058" sldId="565"/>
            <ac:spMk id="3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18:33.977" v="187" actId="1035"/>
          <ac:spMkLst>
            <pc:docMk/>
            <pc:sldMk cId="2062810058" sldId="565"/>
            <ac:spMk id="3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18:22.644" v="182" actId="1035"/>
          <ac:spMkLst>
            <pc:docMk/>
            <pc:sldMk cId="2062810058" sldId="565"/>
            <ac:spMk id="37" creationId="{00000000-0000-0000-0000-000000000000}"/>
          </ac:spMkLst>
        </pc:spChg>
        <pc:spChg chg="add mod">
          <ac:chgData name="上野 和樹" userId="267154a67edb8230" providerId="LiveId" clId="{D6FBB499-60E0-4691-A7DA-DFC84BAD1478}" dt="2022-01-26T03:16:53.972" v="163" actId="20577"/>
          <ac:spMkLst>
            <pc:docMk/>
            <pc:sldMk cId="2062810058" sldId="565"/>
            <ac:spMk id="40" creationId="{65D440FA-9D95-43E0-A1B5-E3A2589EC190}"/>
          </ac:spMkLst>
        </pc:spChg>
        <pc:spChg chg="add mod">
          <ac:chgData name="上野 和樹" userId="267154a67edb8230" providerId="LiveId" clId="{D6FBB499-60E0-4691-A7DA-DFC84BAD1478}" dt="2022-01-26T03:16:48.508" v="156"/>
          <ac:spMkLst>
            <pc:docMk/>
            <pc:sldMk cId="2062810058" sldId="565"/>
            <ac:spMk id="41" creationId="{6DAFEFFD-2AA5-4C81-88FD-D5AC0F47C8EC}"/>
          </ac:spMkLst>
        </pc:spChg>
        <pc:spChg chg="mod">
          <ac:chgData name="上野 和樹" userId="267154a67edb8230" providerId="LiveId" clId="{D6FBB499-60E0-4691-A7DA-DFC84BAD1478}" dt="2022-01-27T00:56:38.258" v="4255" actId="1037"/>
          <ac:spMkLst>
            <pc:docMk/>
            <pc:sldMk cId="2062810058" sldId="565"/>
            <ac:spMk id="55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4:47.003" v="368" actId="1076"/>
          <ac:spMkLst>
            <pc:docMk/>
            <pc:sldMk cId="2062810058" sldId="565"/>
            <ac:spMk id="56" creationId="{00000000-0000-0000-0000-000000000000}"/>
          </ac:spMkLst>
        </pc:spChg>
        <pc:spChg chg="mod">
          <ac:chgData name="上野 和樹" userId="267154a67edb8230" providerId="LiveId" clId="{D6FBB499-60E0-4691-A7DA-DFC84BAD1478}" dt="2022-01-27T00:56:38.258" v="4255" actId="1037"/>
          <ac:spMkLst>
            <pc:docMk/>
            <pc:sldMk cId="2062810058" sldId="565"/>
            <ac:spMk id="57" creationId="{00000000-0000-0000-0000-000000000000}"/>
          </ac:spMkLst>
        </pc:spChg>
        <pc:spChg chg="del mod">
          <ac:chgData name="上野 和樹" userId="267154a67edb8230" providerId="LiveId" clId="{D6FBB499-60E0-4691-A7DA-DFC84BAD1478}" dt="2022-01-27T00:52:13.479" v="4094" actId="478"/>
          <ac:spMkLst>
            <pc:docMk/>
            <pc:sldMk cId="2062810058" sldId="565"/>
            <ac:spMk id="66" creationId="{00000000-0000-0000-0000-000000000000}"/>
          </ac:spMkLst>
        </pc:spChg>
        <pc:spChg chg="del">
          <ac:chgData name="上野 和樹" userId="267154a67edb8230" providerId="LiveId" clId="{D6FBB499-60E0-4691-A7DA-DFC84BAD1478}" dt="2022-01-26T03:16:48.097" v="155" actId="478"/>
          <ac:spMkLst>
            <pc:docMk/>
            <pc:sldMk cId="2062810058" sldId="565"/>
            <ac:spMk id="68" creationId="{00000000-0000-0000-0000-000000000000}"/>
          </ac:spMkLst>
        </pc:spChg>
        <pc:spChg chg="del">
          <ac:chgData name="上野 和樹" userId="267154a67edb8230" providerId="LiveId" clId="{D6FBB499-60E0-4691-A7DA-DFC84BAD1478}" dt="2022-01-26T03:16:48.097" v="155" actId="478"/>
          <ac:spMkLst>
            <pc:docMk/>
            <pc:sldMk cId="2062810058" sldId="565"/>
            <ac:spMk id="6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18:33.977" v="187" actId="1035"/>
          <ac:spMkLst>
            <pc:docMk/>
            <pc:sldMk cId="2062810058" sldId="565"/>
            <ac:spMk id="74" creationId="{00000000-0000-0000-0000-000000000000}"/>
          </ac:spMkLst>
        </pc:spChg>
        <pc:grpChg chg="del mod">
          <ac:chgData name="上野 和樹" userId="267154a67edb8230" providerId="LiveId" clId="{D6FBB499-60E0-4691-A7DA-DFC84BAD1478}" dt="2022-01-27T00:57:26.749" v="4260" actId="478"/>
          <ac:grpSpMkLst>
            <pc:docMk/>
            <pc:sldMk cId="2062810058" sldId="565"/>
            <ac:grpSpMk id="58" creationId="{00000000-0000-0000-0000-000000000000}"/>
          </ac:grpSpMkLst>
        </pc:grpChg>
        <pc:picChg chg="mod">
          <ac:chgData name="上野 和樹" userId="267154a67edb8230" providerId="LiveId" clId="{D6FBB499-60E0-4691-A7DA-DFC84BAD1478}" dt="2022-01-26T03:18:22.644" v="182" actId="1035"/>
          <ac:picMkLst>
            <pc:docMk/>
            <pc:sldMk cId="2062810058" sldId="565"/>
            <ac:picMk id="32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3:18:33.977" v="187" actId="1035"/>
          <ac:picMkLst>
            <pc:docMk/>
            <pc:sldMk cId="2062810058" sldId="565"/>
            <ac:picMk id="53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3:18:33.977" v="187" actId="1035"/>
          <ac:picMkLst>
            <pc:docMk/>
            <pc:sldMk cId="2062810058" sldId="565"/>
            <ac:picMk id="54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7T00:56:44.664" v="4258" actId="1076"/>
          <ac:picMkLst>
            <pc:docMk/>
            <pc:sldMk cId="2062810058" sldId="565"/>
            <ac:picMk id="72" creationId="{00000000-0000-0000-0000-000000000000}"/>
          </ac:picMkLst>
        </pc:picChg>
      </pc:sldChg>
      <pc:sldChg chg="modSp mod">
        <pc:chgData name="上野 和樹" userId="267154a67edb8230" providerId="LiveId" clId="{D6FBB499-60E0-4691-A7DA-DFC84BAD1478}" dt="2022-01-26T03:27:38.068" v="407" actId="20577"/>
        <pc:sldMkLst>
          <pc:docMk/>
          <pc:sldMk cId="3834336053" sldId="571"/>
        </pc:sldMkLst>
        <pc:spChg chg="mod">
          <ac:chgData name="上野 和樹" userId="267154a67edb8230" providerId="LiveId" clId="{D6FBB499-60E0-4691-A7DA-DFC84BAD1478}" dt="2022-01-26T03:27:07.356" v="402" actId="20577"/>
          <ac:spMkLst>
            <pc:docMk/>
            <pc:sldMk cId="3834336053" sldId="571"/>
            <ac:spMk id="5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7:38.068" v="407" actId="20577"/>
          <ac:spMkLst>
            <pc:docMk/>
            <pc:sldMk cId="3834336053" sldId="571"/>
            <ac:spMk id="6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6:37.246" v="391" actId="20577"/>
          <ac:spMkLst>
            <pc:docMk/>
            <pc:sldMk cId="3834336053" sldId="571"/>
            <ac:spMk id="84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26:55.147" v="398" actId="6549"/>
          <ac:spMkLst>
            <pc:docMk/>
            <pc:sldMk cId="3834336053" sldId="571"/>
            <ac:spMk id="85" creationId="{00000000-0000-0000-0000-000000000000}"/>
          </ac:spMkLst>
        </pc:spChg>
      </pc:sldChg>
      <pc:sldChg chg="modSp mod">
        <pc:chgData name="上野 和樹" userId="267154a67edb8230" providerId="LiveId" clId="{D6FBB499-60E0-4691-A7DA-DFC84BAD1478}" dt="2022-01-26T13:12:54.924" v="3230" actId="113"/>
        <pc:sldMkLst>
          <pc:docMk/>
          <pc:sldMk cId="37921207" sldId="572"/>
        </pc:sldMkLst>
        <pc:spChg chg="mod">
          <ac:chgData name="上野 和樹" userId="267154a67edb8230" providerId="LiveId" clId="{D6FBB499-60E0-4691-A7DA-DFC84BAD1478}" dt="2022-01-26T13:12:54.924" v="3230" actId="113"/>
          <ac:spMkLst>
            <pc:docMk/>
            <pc:sldMk cId="37921207" sldId="572"/>
            <ac:spMk id="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13:12:52.294" v="3229" actId="113"/>
          <ac:spMkLst>
            <pc:docMk/>
            <pc:sldMk cId="37921207" sldId="572"/>
            <ac:spMk id="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13:12:44.913" v="3228" actId="113"/>
          <ac:spMkLst>
            <pc:docMk/>
            <pc:sldMk cId="37921207" sldId="572"/>
            <ac:spMk id="65" creationId="{00000000-0000-0000-0000-000000000000}"/>
          </ac:spMkLst>
        </pc:spChg>
      </pc:sldChg>
      <pc:sldChg chg="modSp del mod">
        <pc:chgData name="上野 和樹" userId="267154a67edb8230" providerId="LiveId" clId="{D6FBB499-60E0-4691-A7DA-DFC84BAD1478}" dt="2022-01-26T04:04:56.238" v="1234" actId="47"/>
        <pc:sldMkLst>
          <pc:docMk/>
          <pc:sldMk cId="3028887643" sldId="578"/>
        </pc:sldMkLst>
        <pc:grpChg chg="mod">
          <ac:chgData name="上野 和樹" userId="267154a67edb8230" providerId="LiveId" clId="{D6FBB499-60E0-4691-A7DA-DFC84BAD1478}" dt="2022-01-26T03:38:14.116" v="683" actId="1036"/>
          <ac:grpSpMkLst>
            <pc:docMk/>
            <pc:sldMk cId="3028887643" sldId="578"/>
            <ac:grpSpMk id="45" creationId="{00000000-0000-0000-0000-000000000000}"/>
          </ac:grpSpMkLst>
        </pc:grpChg>
      </pc:sldChg>
      <pc:sldChg chg="addSp delSp modSp mod">
        <pc:chgData name="上野 和樹" userId="267154a67edb8230" providerId="LiveId" clId="{D6FBB499-60E0-4691-A7DA-DFC84BAD1478}" dt="2022-01-26T03:41:05.169" v="759" actId="20577"/>
        <pc:sldMkLst>
          <pc:docMk/>
          <pc:sldMk cId="1930632288" sldId="579"/>
        </pc:sldMkLst>
        <pc:spChg chg="mod">
          <ac:chgData name="上野 和樹" userId="267154a67edb8230" providerId="LiveId" clId="{D6FBB499-60E0-4691-A7DA-DFC84BAD1478}" dt="2022-01-26T03:40:42.319" v="753" actId="1035"/>
          <ac:spMkLst>
            <pc:docMk/>
            <pc:sldMk cId="1930632288" sldId="579"/>
            <ac:spMk id="5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40:34.719" v="745" actId="1035"/>
          <ac:spMkLst>
            <pc:docMk/>
            <pc:sldMk cId="1930632288" sldId="579"/>
            <ac:spMk id="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40:42.319" v="753" actId="1035"/>
          <ac:spMkLst>
            <pc:docMk/>
            <pc:sldMk cId="1930632288" sldId="579"/>
            <ac:spMk id="1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39:25.727" v="705"/>
          <ac:spMkLst>
            <pc:docMk/>
            <pc:sldMk cId="1930632288" sldId="579"/>
            <ac:spMk id="39" creationId="{00000000-0000-0000-0000-000000000000}"/>
          </ac:spMkLst>
        </pc:spChg>
        <pc:spChg chg="add del">
          <ac:chgData name="上野 和樹" userId="267154a67edb8230" providerId="LiveId" clId="{D6FBB499-60E0-4691-A7DA-DFC84BAD1478}" dt="2022-01-26T03:39:29.834" v="707" actId="22"/>
          <ac:spMkLst>
            <pc:docMk/>
            <pc:sldMk cId="1930632288" sldId="579"/>
            <ac:spMk id="42" creationId="{18867324-07D4-4FE4-8F30-8ECF79ABA4E2}"/>
          </ac:spMkLst>
        </pc:spChg>
        <pc:spChg chg="add mod">
          <ac:chgData name="上野 和樹" userId="267154a67edb8230" providerId="LiveId" clId="{D6FBB499-60E0-4691-A7DA-DFC84BAD1478}" dt="2022-01-26T03:40:00.743" v="712" actId="1076"/>
          <ac:spMkLst>
            <pc:docMk/>
            <pc:sldMk cId="1930632288" sldId="579"/>
            <ac:spMk id="44" creationId="{D2FC8F09-FEFC-4314-9E79-5CBB00F5B6CD}"/>
          </ac:spMkLst>
        </pc:spChg>
        <pc:spChg chg="mod">
          <ac:chgData name="上野 和樹" userId="267154a67edb8230" providerId="LiveId" clId="{D6FBB499-60E0-4691-A7DA-DFC84BAD1478}" dt="2022-01-26T03:40:34.719" v="745" actId="1035"/>
          <ac:spMkLst>
            <pc:docMk/>
            <pc:sldMk cId="1930632288" sldId="579"/>
            <ac:spMk id="5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40:22.951" v="731" actId="1036"/>
          <ac:spMkLst>
            <pc:docMk/>
            <pc:sldMk cId="1930632288" sldId="579"/>
            <ac:spMk id="5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41:05.169" v="759" actId="20577"/>
          <ac:spMkLst>
            <pc:docMk/>
            <pc:sldMk cId="1930632288" sldId="579"/>
            <ac:spMk id="6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40:22.951" v="731" actId="1036"/>
          <ac:spMkLst>
            <pc:docMk/>
            <pc:sldMk cId="1930632288" sldId="579"/>
            <ac:spMk id="69" creationId="{00000000-0000-0000-0000-000000000000}"/>
          </ac:spMkLst>
        </pc:spChg>
        <pc:picChg chg="mod">
          <ac:chgData name="上野 和樹" userId="267154a67edb8230" providerId="LiveId" clId="{D6FBB499-60E0-4691-A7DA-DFC84BAD1478}" dt="2022-01-26T03:40:30.839" v="736" actId="1035"/>
          <ac:picMkLst>
            <pc:docMk/>
            <pc:sldMk cId="1930632288" sldId="579"/>
            <ac:picMk id="66" creationId="{00000000-0000-0000-0000-000000000000}"/>
          </ac:picMkLst>
        </pc:picChg>
      </pc:sldChg>
      <pc:sldChg chg="addSp delSp modSp mod">
        <pc:chgData name="上野 和樹" userId="267154a67edb8230" providerId="LiveId" clId="{D6FBB499-60E0-4691-A7DA-DFC84BAD1478}" dt="2022-01-26T04:33:31.021" v="1606" actId="20577"/>
        <pc:sldMkLst>
          <pc:docMk/>
          <pc:sldMk cId="2436702193" sldId="580"/>
        </pc:sldMkLst>
        <pc:spChg chg="add mod">
          <ac:chgData name="上野 和樹" userId="267154a67edb8230" providerId="LiveId" clId="{D6FBB499-60E0-4691-A7DA-DFC84BAD1478}" dt="2022-01-26T04:33:31.021" v="1606" actId="20577"/>
          <ac:spMkLst>
            <pc:docMk/>
            <pc:sldMk cId="2436702193" sldId="580"/>
            <ac:spMk id="4" creationId="{76A7780E-5778-4EDF-82D0-8A96808034CF}"/>
          </ac:spMkLst>
        </pc:spChg>
        <pc:spChg chg="mod">
          <ac:chgData name="上野 和樹" userId="267154a67edb8230" providerId="LiveId" clId="{D6FBB499-60E0-4691-A7DA-DFC84BAD1478}" dt="2022-01-26T03:56:04.887" v="1055" actId="20577"/>
          <ac:spMkLst>
            <pc:docMk/>
            <pc:sldMk cId="2436702193" sldId="580"/>
            <ac:spMk id="8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3:57:33.607" v="1087" actId="1076"/>
          <ac:spMkLst>
            <pc:docMk/>
            <pc:sldMk cId="2436702193" sldId="580"/>
            <ac:spMk id="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2:29.422" v="1458" actId="1076"/>
          <ac:spMkLst>
            <pc:docMk/>
            <pc:sldMk cId="2436702193" sldId="580"/>
            <ac:spMk id="3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2:29.422" v="1458" actId="1076"/>
          <ac:spMkLst>
            <pc:docMk/>
            <pc:sldMk cId="2436702193" sldId="580"/>
            <ac:spMk id="38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2:29.422" v="1458" actId="1076"/>
          <ac:spMkLst>
            <pc:docMk/>
            <pc:sldMk cId="2436702193" sldId="580"/>
            <ac:spMk id="4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03:08.195" v="1232" actId="1076"/>
          <ac:spMkLst>
            <pc:docMk/>
            <pc:sldMk cId="2436702193" sldId="580"/>
            <ac:spMk id="4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03:05.143" v="1231" actId="1076"/>
          <ac:spMkLst>
            <pc:docMk/>
            <pc:sldMk cId="2436702193" sldId="580"/>
            <ac:spMk id="4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1:43.958" v="1454" actId="1076"/>
          <ac:spMkLst>
            <pc:docMk/>
            <pc:sldMk cId="2436702193" sldId="580"/>
            <ac:spMk id="44" creationId="{00000000-0000-0000-0000-000000000000}"/>
          </ac:spMkLst>
        </pc:spChg>
        <pc:picChg chg="add del mod">
          <ac:chgData name="上野 和樹" userId="267154a67edb8230" providerId="LiveId" clId="{D6FBB499-60E0-4691-A7DA-DFC84BAD1478}" dt="2022-01-26T04:21:41.291" v="1399"/>
          <ac:picMkLst>
            <pc:docMk/>
            <pc:sldMk cId="2436702193" sldId="580"/>
            <ac:picMk id="3" creationId="{154DCD6A-CA51-44B9-8A4F-511E24192921}"/>
          </ac:picMkLst>
        </pc:picChg>
        <pc:picChg chg="mod">
          <ac:chgData name="上野 和樹" userId="267154a67edb8230" providerId="LiveId" clId="{D6FBB499-60E0-4691-A7DA-DFC84BAD1478}" dt="2022-01-26T04:32:29.422" v="1458" actId="1076"/>
          <ac:picMkLst>
            <pc:docMk/>
            <pc:sldMk cId="2436702193" sldId="580"/>
            <ac:picMk id="39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4:03:05.143" v="1231" actId="1076"/>
          <ac:picMkLst>
            <pc:docMk/>
            <pc:sldMk cId="2436702193" sldId="580"/>
            <ac:picMk id="43" creationId="{00000000-0000-0000-0000-000000000000}"/>
          </ac:picMkLst>
        </pc:picChg>
        <pc:picChg chg="add mod">
          <ac:chgData name="上野 和樹" userId="267154a67edb8230" providerId="LiveId" clId="{D6FBB499-60E0-4691-A7DA-DFC84BAD1478}" dt="2022-01-26T04:32:43.114" v="1462" actId="1076"/>
          <ac:picMkLst>
            <pc:docMk/>
            <pc:sldMk cId="2436702193" sldId="580"/>
            <ac:picMk id="57" creationId="{CFF0F2BF-99BB-429E-9BA5-D4B422CBF678}"/>
          </ac:picMkLst>
        </pc:picChg>
        <pc:picChg chg="add del mod">
          <ac:chgData name="上野 和樹" userId="267154a67edb8230" providerId="LiveId" clId="{D6FBB499-60E0-4691-A7DA-DFC84BAD1478}" dt="2022-01-26T04:32:43.114" v="1462" actId="1076"/>
          <ac:picMkLst>
            <pc:docMk/>
            <pc:sldMk cId="2436702193" sldId="580"/>
            <ac:picMk id="1026" creationId="{00000000-0000-0000-0000-000000000000}"/>
          </ac:picMkLst>
        </pc:picChg>
        <pc:picChg chg="add mod">
          <ac:chgData name="上野 和樹" userId="267154a67edb8230" providerId="LiveId" clId="{D6FBB499-60E0-4691-A7DA-DFC84BAD1478}" dt="2022-01-26T04:32:43.114" v="1462" actId="1076"/>
          <ac:picMkLst>
            <pc:docMk/>
            <pc:sldMk cId="2436702193" sldId="580"/>
            <ac:picMk id="1028" creationId="{6F35D2C8-783B-4DAB-9072-248C6CEB5E7B}"/>
          </ac:picMkLst>
        </pc:picChg>
        <pc:picChg chg="add del mod">
          <ac:chgData name="上野 和樹" userId="267154a67edb8230" providerId="LiveId" clId="{D6FBB499-60E0-4691-A7DA-DFC84BAD1478}" dt="2022-01-26T04:27:48.861" v="1446" actId="478"/>
          <ac:picMkLst>
            <pc:docMk/>
            <pc:sldMk cId="2436702193" sldId="580"/>
            <ac:picMk id="1030" creationId="{80291123-A1A1-40EB-AEC2-5379B2853519}"/>
          </ac:picMkLst>
        </pc:picChg>
        <pc:picChg chg="add mod">
          <ac:chgData name="上野 和樹" userId="267154a67edb8230" providerId="LiveId" clId="{D6FBB499-60E0-4691-A7DA-DFC84BAD1478}" dt="2022-01-26T04:32:43.114" v="1462" actId="1076"/>
          <ac:picMkLst>
            <pc:docMk/>
            <pc:sldMk cId="2436702193" sldId="580"/>
            <ac:picMk id="1032" creationId="{8C02A2A5-AC0B-4561-A622-62F0E90CC909}"/>
          </ac:picMkLst>
        </pc:picChg>
        <pc:picChg chg="add mod">
          <ac:chgData name="上野 和樹" userId="267154a67edb8230" providerId="LiveId" clId="{D6FBB499-60E0-4691-A7DA-DFC84BAD1478}" dt="2022-01-26T04:32:43.114" v="1462" actId="1076"/>
          <ac:picMkLst>
            <pc:docMk/>
            <pc:sldMk cId="2436702193" sldId="580"/>
            <ac:picMk id="1034" creationId="{2B7415F0-8E41-4E24-ADA4-AF9E4BB6C858}"/>
          </ac:picMkLst>
        </pc:picChg>
        <pc:picChg chg="add del mod">
          <ac:chgData name="上野 和樹" userId="267154a67edb8230" providerId="LiveId" clId="{D6FBB499-60E0-4691-A7DA-DFC84BAD1478}" dt="2022-01-26T04:26:22.816" v="1421" actId="478"/>
          <ac:picMkLst>
            <pc:docMk/>
            <pc:sldMk cId="2436702193" sldId="580"/>
            <ac:picMk id="1036" creationId="{931D42E2-73A4-4D69-B49C-C65AB17C83A1}"/>
          </ac:picMkLst>
        </pc:picChg>
        <pc:picChg chg="add del mod">
          <ac:chgData name="上野 和樹" userId="267154a67edb8230" providerId="LiveId" clId="{D6FBB499-60E0-4691-A7DA-DFC84BAD1478}" dt="2022-01-26T04:27:48.861" v="1446" actId="478"/>
          <ac:picMkLst>
            <pc:docMk/>
            <pc:sldMk cId="2436702193" sldId="580"/>
            <ac:picMk id="1038" creationId="{C6976093-B784-4D8A-94A0-9197130833F6}"/>
          </ac:picMkLst>
        </pc:picChg>
      </pc:sldChg>
      <pc:sldChg chg="modSp mod">
        <pc:chgData name="上野 和樹" userId="267154a67edb8230" providerId="LiveId" clId="{D6FBB499-60E0-4691-A7DA-DFC84BAD1478}" dt="2022-01-26T06:35:47.085" v="1948" actId="1076"/>
        <pc:sldMkLst>
          <pc:docMk/>
          <pc:sldMk cId="3959744515" sldId="581"/>
        </pc:sldMkLst>
        <pc:spChg chg="mod">
          <ac:chgData name="上野 和樹" userId="267154a67edb8230" providerId="LiveId" clId="{D6FBB499-60E0-4691-A7DA-DFC84BAD1478}" dt="2022-01-26T06:34:57.191" v="1902" actId="1076"/>
          <ac:spMkLst>
            <pc:docMk/>
            <pc:sldMk cId="3959744515" sldId="581"/>
            <ac:spMk id="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56:50.514" v="1742" actId="1035"/>
          <ac:spMkLst>
            <pc:docMk/>
            <pc:sldMk cId="3959744515" sldId="581"/>
            <ac:spMk id="1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56:56.357" v="1751" actId="1035"/>
          <ac:spMkLst>
            <pc:docMk/>
            <pc:sldMk cId="3959744515" sldId="581"/>
            <ac:spMk id="18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56:50.514" v="1742" actId="1035"/>
          <ac:spMkLst>
            <pc:docMk/>
            <pc:sldMk cId="3959744515" sldId="581"/>
            <ac:spMk id="1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59:40.704" v="1756" actId="1076"/>
          <ac:spMkLst>
            <pc:docMk/>
            <pc:sldMk cId="3959744515" sldId="581"/>
            <ac:spMk id="2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6:35:01.739" v="1904" actId="113"/>
          <ac:spMkLst>
            <pc:docMk/>
            <pc:sldMk cId="3959744515" sldId="581"/>
            <ac:spMk id="2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6:34:48.480" v="1899" actId="113"/>
          <ac:spMkLst>
            <pc:docMk/>
            <pc:sldMk cId="3959744515" sldId="581"/>
            <ac:spMk id="2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56:50.514" v="1742" actId="1035"/>
          <ac:spMkLst>
            <pc:docMk/>
            <pc:sldMk cId="3959744515" sldId="581"/>
            <ac:spMk id="2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6:35:47.085" v="1948" actId="1076"/>
          <ac:spMkLst>
            <pc:docMk/>
            <pc:sldMk cId="3959744515" sldId="581"/>
            <ac:spMk id="5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56:50.514" v="1742" actId="1035"/>
          <ac:spMkLst>
            <pc:docMk/>
            <pc:sldMk cId="3959744515" sldId="581"/>
            <ac:spMk id="65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6:34:58.899" v="1903" actId="1076"/>
          <ac:spMkLst>
            <pc:docMk/>
            <pc:sldMk cId="3959744515" sldId="581"/>
            <ac:spMk id="6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6:35:09.376" v="1918" actId="20577"/>
          <ac:spMkLst>
            <pc:docMk/>
            <pc:sldMk cId="3959744515" sldId="581"/>
            <ac:spMk id="82" creationId="{00000000-0000-0000-0000-000000000000}"/>
          </ac:spMkLst>
        </pc:spChg>
        <pc:grpChg chg="mod">
          <ac:chgData name="上野 和樹" userId="267154a67edb8230" providerId="LiveId" clId="{D6FBB499-60E0-4691-A7DA-DFC84BAD1478}" dt="2022-01-26T04:56:50.514" v="1742" actId="1035"/>
          <ac:grpSpMkLst>
            <pc:docMk/>
            <pc:sldMk cId="3959744515" sldId="581"/>
            <ac:grpSpMk id="24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6T04:59:43.562" v="1757" actId="1076"/>
          <ac:grpSpMkLst>
            <pc:docMk/>
            <pc:sldMk cId="3959744515" sldId="581"/>
            <ac:grpSpMk id="39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6T06:35:16.329" v="1920" actId="1076"/>
          <ac:grpSpMkLst>
            <pc:docMk/>
            <pc:sldMk cId="3959744515" sldId="581"/>
            <ac:grpSpMk id="72" creationId="{00000000-0000-0000-0000-000000000000}"/>
          </ac:grpSpMkLst>
        </pc:grpChg>
        <pc:graphicFrameChg chg="mod">
          <ac:chgData name="上野 和樹" userId="267154a67edb8230" providerId="LiveId" clId="{D6FBB499-60E0-4691-A7DA-DFC84BAD1478}" dt="2022-01-26T04:56:50.514" v="1742" actId="1035"/>
          <ac:graphicFrameMkLst>
            <pc:docMk/>
            <pc:sldMk cId="3959744515" sldId="581"/>
            <ac:graphicFrameMk id="4" creationId="{00000000-0000-0000-0000-000000000000}"/>
          </ac:graphicFrameMkLst>
        </pc:graphicFrameChg>
        <pc:picChg chg="mod">
          <ac:chgData name="上野 和樹" userId="267154a67edb8230" providerId="LiveId" clId="{D6FBB499-60E0-4691-A7DA-DFC84BAD1478}" dt="2022-01-26T04:56:07.268" v="1734" actId="1076"/>
          <ac:picMkLst>
            <pc:docMk/>
            <pc:sldMk cId="3959744515" sldId="581"/>
            <ac:picMk id="5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4:56:50.514" v="1742" actId="1035"/>
          <ac:picMkLst>
            <pc:docMk/>
            <pc:sldMk cId="3959744515" sldId="581"/>
            <ac:picMk id="81" creationId="{00000000-0000-0000-0000-000000000000}"/>
          </ac:picMkLst>
        </pc:picChg>
      </pc:sldChg>
      <pc:sldChg chg="addSp modSp mod">
        <pc:chgData name="上野 和樹" userId="267154a67edb8230" providerId="LiveId" clId="{D6FBB499-60E0-4691-A7DA-DFC84BAD1478}" dt="2022-01-26T07:18:42.581" v="2519" actId="1076"/>
        <pc:sldMkLst>
          <pc:docMk/>
          <pc:sldMk cId="2088155393" sldId="582"/>
        </pc:sldMkLst>
        <pc:spChg chg="mod">
          <ac:chgData name="上野 和樹" userId="267154a67edb8230" providerId="LiveId" clId="{D6FBB499-60E0-4691-A7DA-DFC84BAD1478}" dt="2022-01-26T07:18:42.581" v="2519" actId="1076"/>
          <ac:spMkLst>
            <pc:docMk/>
            <pc:sldMk cId="2088155393" sldId="582"/>
            <ac:spMk id="17" creationId="{00000000-0000-0000-0000-000000000000}"/>
          </ac:spMkLst>
        </pc:spChg>
        <pc:spChg chg="add mod">
          <ac:chgData name="上野 和樹" userId="267154a67edb8230" providerId="LiveId" clId="{D6FBB499-60E0-4691-A7DA-DFC84BAD1478}" dt="2022-01-26T07:18:20.227" v="2517" actId="1076"/>
          <ac:spMkLst>
            <pc:docMk/>
            <pc:sldMk cId="2088155393" sldId="582"/>
            <ac:spMk id="57" creationId="{CEA4ED7A-5656-49FE-AC06-07D744ACA2A9}"/>
          </ac:spMkLst>
        </pc:spChg>
        <pc:spChg chg="mod">
          <ac:chgData name="上野 和樹" userId="267154a67edb8230" providerId="LiveId" clId="{D6FBB499-60E0-4691-A7DA-DFC84BAD1478}" dt="2022-01-26T07:16:54.527" v="2492" actId="1036"/>
          <ac:spMkLst>
            <pc:docMk/>
            <pc:sldMk cId="2088155393" sldId="582"/>
            <ac:spMk id="75" creationId="{865B1564-50E8-411D-992D-B2E5EA06EFB0}"/>
          </ac:spMkLst>
        </pc:spChg>
        <pc:spChg chg="mod">
          <ac:chgData name="上野 和樹" userId="267154a67edb8230" providerId="LiveId" clId="{D6FBB499-60E0-4691-A7DA-DFC84BAD1478}" dt="2022-01-26T07:16:54.527" v="2492" actId="1036"/>
          <ac:spMkLst>
            <pc:docMk/>
            <pc:sldMk cId="2088155393" sldId="582"/>
            <ac:spMk id="7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16:54.527" v="2492" actId="1036"/>
          <ac:spMkLst>
            <pc:docMk/>
            <pc:sldMk cId="2088155393" sldId="582"/>
            <ac:spMk id="79" creationId="{865B1564-50E8-411D-992D-B2E5EA06EFB0}"/>
          </ac:spMkLst>
        </pc:spChg>
        <pc:spChg chg="mod">
          <ac:chgData name="上野 和樹" userId="267154a67edb8230" providerId="LiveId" clId="{D6FBB499-60E0-4691-A7DA-DFC84BAD1478}" dt="2022-01-26T07:16:54.527" v="2492" actId="1036"/>
          <ac:spMkLst>
            <pc:docMk/>
            <pc:sldMk cId="2088155393" sldId="582"/>
            <ac:spMk id="8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16:54.527" v="2492" actId="1036"/>
          <ac:spMkLst>
            <pc:docMk/>
            <pc:sldMk cId="2088155393" sldId="582"/>
            <ac:spMk id="8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16:54.527" v="2492" actId="1036"/>
          <ac:spMkLst>
            <pc:docMk/>
            <pc:sldMk cId="2088155393" sldId="582"/>
            <ac:spMk id="8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16:54.527" v="2492" actId="1036"/>
          <ac:spMkLst>
            <pc:docMk/>
            <pc:sldMk cId="2088155393" sldId="582"/>
            <ac:spMk id="92" creationId="{DAB06857-D7D4-45B6-8E2F-DD52BEA71AF2}"/>
          </ac:spMkLst>
        </pc:spChg>
        <pc:spChg chg="mod">
          <ac:chgData name="上野 和樹" userId="267154a67edb8230" providerId="LiveId" clId="{D6FBB499-60E0-4691-A7DA-DFC84BAD1478}" dt="2022-01-26T07:16:54.527" v="2492" actId="1036"/>
          <ac:spMkLst>
            <pc:docMk/>
            <pc:sldMk cId="2088155393" sldId="582"/>
            <ac:spMk id="93" creationId="{DAB06857-D7D4-45B6-8E2F-DD52BEA71AF2}"/>
          </ac:spMkLst>
        </pc:spChg>
        <pc:spChg chg="mod">
          <ac:chgData name="上野 和樹" userId="267154a67edb8230" providerId="LiveId" clId="{D6FBB499-60E0-4691-A7DA-DFC84BAD1478}" dt="2022-01-26T07:16:54.527" v="2492" actId="1036"/>
          <ac:spMkLst>
            <pc:docMk/>
            <pc:sldMk cId="2088155393" sldId="582"/>
            <ac:spMk id="94" creationId="{DAB06857-D7D4-45B6-8E2F-DD52BEA71AF2}"/>
          </ac:spMkLst>
        </pc:spChg>
        <pc:spChg chg="mod">
          <ac:chgData name="上野 和樹" userId="267154a67edb8230" providerId="LiveId" clId="{D6FBB499-60E0-4691-A7DA-DFC84BAD1478}" dt="2022-01-26T07:16:54.527" v="2492" actId="1036"/>
          <ac:spMkLst>
            <pc:docMk/>
            <pc:sldMk cId="2088155393" sldId="582"/>
            <ac:spMk id="95" creationId="{DAB06857-D7D4-45B6-8E2F-DD52BEA71AF2}"/>
          </ac:spMkLst>
        </pc:spChg>
        <pc:grpChg chg="mod">
          <ac:chgData name="上野 和樹" userId="267154a67edb8230" providerId="LiveId" clId="{D6FBB499-60E0-4691-A7DA-DFC84BAD1478}" dt="2022-01-26T07:16:54.527" v="2492" actId="1036"/>
          <ac:grpSpMkLst>
            <pc:docMk/>
            <pc:sldMk cId="2088155393" sldId="582"/>
            <ac:grpSpMk id="69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6T07:16:54.527" v="2492" actId="1036"/>
          <ac:grpSpMkLst>
            <pc:docMk/>
            <pc:sldMk cId="2088155393" sldId="582"/>
            <ac:grpSpMk id="70" creationId="{3829D87E-A428-42A6-AF98-50D7CBC122C8}"/>
          </ac:grpSpMkLst>
        </pc:grpChg>
        <pc:grpChg chg="mod">
          <ac:chgData name="上野 和樹" userId="267154a67edb8230" providerId="LiveId" clId="{D6FBB499-60E0-4691-A7DA-DFC84BAD1478}" dt="2022-01-26T07:16:54.527" v="2492" actId="1036"/>
          <ac:grpSpMkLst>
            <pc:docMk/>
            <pc:sldMk cId="2088155393" sldId="582"/>
            <ac:grpSpMk id="73" creationId="{535561AA-7D75-4A0E-A88B-D8411B91BC0D}"/>
          </ac:grpSpMkLst>
        </pc:grpChg>
        <pc:picChg chg="mod">
          <ac:chgData name="上野 和樹" userId="267154a67edb8230" providerId="LiveId" clId="{D6FBB499-60E0-4691-A7DA-DFC84BAD1478}" dt="2022-01-26T07:16:54.527" v="2492" actId="1036"/>
          <ac:picMkLst>
            <pc:docMk/>
            <pc:sldMk cId="2088155393" sldId="582"/>
            <ac:picMk id="71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7:16:54.527" v="2492" actId="1036"/>
          <ac:picMkLst>
            <pc:docMk/>
            <pc:sldMk cId="2088155393" sldId="582"/>
            <ac:picMk id="72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7:16:54.527" v="2492" actId="1036"/>
          <ac:picMkLst>
            <pc:docMk/>
            <pc:sldMk cId="2088155393" sldId="582"/>
            <ac:picMk id="74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7:16:54.527" v="2492" actId="1036"/>
          <ac:picMkLst>
            <pc:docMk/>
            <pc:sldMk cId="2088155393" sldId="582"/>
            <ac:picMk id="77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7:16:54.527" v="2492" actId="1036"/>
          <ac:picMkLst>
            <pc:docMk/>
            <pc:sldMk cId="2088155393" sldId="582"/>
            <ac:picMk id="78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7:16:54.527" v="2492" actId="1036"/>
          <ac:picMkLst>
            <pc:docMk/>
            <pc:sldMk cId="2088155393" sldId="582"/>
            <ac:picMk id="82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7:16:54.527" v="2492" actId="1036"/>
          <ac:picMkLst>
            <pc:docMk/>
            <pc:sldMk cId="2088155393" sldId="582"/>
            <ac:picMk id="87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7:16:54.527" v="2492" actId="1036"/>
          <ac:picMkLst>
            <pc:docMk/>
            <pc:sldMk cId="2088155393" sldId="582"/>
            <ac:picMk id="88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7:16:54.527" v="2492" actId="1036"/>
          <ac:picMkLst>
            <pc:docMk/>
            <pc:sldMk cId="2088155393" sldId="582"/>
            <ac:picMk id="90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7:16:54.527" v="2492" actId="1036"/>
          <ac:picMkLst>
            <pc:docMk/>
            <pc:sldMk cId="2088155393" sldId="582"/>
            <ac:picMk id="91" creationId="{00000000-0000-0000-0000-000000000000}"/>
          </ac:picMkLst>
        </pc:picChg>
        <pc:picChg chg="mod">
          <ac:chgData name="上野 和樹" userId="267154a67edb8230" providerId="LiveId" clId="{D6FBB499-60E0-4691-A7DA-DFC84BAD1478}" dt="2022-01-26T07:16:54.527" v="2492" actId="1036"/>
          <ac:picMkLst>
            <pc:docMk/>
            <pc:sldMk cId="2088155393" sldId="582"/>
            <ac:picMk id="96" creationId="{00000000-0000-0000-0000-000000000000}"/>
          </ac:picMkLst>
        </pc:picChg>
      </pc:sldChg>
      <pc:sldChg chg="del">
        <pc:chgData name="上野 和樹" userId="267154a67edb8230" providerId="LiveId" clId="{D6FBB499-60E0-4691-A7DA-DFC84BAD1478}" dt="2022-01-27T01:29:05.623" v="4587" actId="47"/>
        <pc:sldMkLst>
          <pc:docMk/>
          <pc:sldMk cId="3820132400" sldId="583"/>
        </pc:sldMkLst>
      </pc:sldChg>
      <pc:sldChg chg="del ord">
        <pc:chgData name="上野 和樹" userId="267154a67edb8230" providerId="LiveId" clId="{D6FBB499-60E0-4691-A7DA-DFC84BAD1478}" dt="2022-01-27T01:29:01.409" v="4584" actId="47"/>
        <pc:sldMkLst>
          <pc:docMk/>
          <pc:sldMk cId="1610833935" sldId="584"/>
        </pc:sldMkLst>
      </pc:sldChg>
      <pc:sldChg chg="addSp modSp mod">
        <pc:chgData name="上野 和樹" userId="267154a67edb8230" providerId="LiveId" clId="{D6FBB499-60E0-4691-A7DA-DFC84BAD1478}" dt="2022-01-26T07:24:24.527" v="2960" actId="1076"/>
        <pc:sldMkLst>
          <pc:docMk/>
          <pc:sldMk cId="2588629122" sldId="586"/>
        </pc:sldMkLst>
        <pc:spChg chg="mod">
          <ac:chgData name="上野 和樹" userId="267154a67edb8230" providerId="LiveId" clId="{D6FBB499-60E0-4691-A7DA-DFC84BAD1478}" dt="2022-01-26T07:23:54.153" v="2953" actId="1076"/>
          <ac:spMkLst>
            <pc:docMk/>
            <pc:sldMk cId="2588629122" sldId="586"/>
            <ac:spMk id="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10.584" v="2955" actId="1076"/>
          <ac:spMkLst>
            <pc:docMk/>
            <pc:sldMk cId="2588629122" sldId="586"/>
            <ac:spMk id="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3:50.231" v="2952" actId="113"/>
          <ac:spMkLst>
            <pc:docMk/>
            <pc:sldMk cId="2588629122" sldId="586"/>
            <ac:spMk id="14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19:06.330" v="2520" actId="1076"/>
          <ac:spMkLst>
            <pc:docMk/>
            <pc:sldMk cId="2588629122" sldId="586"/>
            <ac:spMk id="1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10.584" v="2955" actId="1076"/>
          <ac:spMkLst>
            <pc:docMk/>
            <pc:sldMk cId="2588629122" sldId="586"/>
            <ac:spMk id="24" creationId="{00000000-0000-0000-0000-000000000000}"/>
          </ac:spMkLst>
        </pc:spChg>
        <pc:spChg chg="add mod">
          <ac:chgData name="上野 和樹" userId="267154a67edb8230" providerId="LiveId" clId="{D6FBB499-60E0-4691-A7DA-DFC84BAD1478}" dt="2022-01-26T07:24:24.527" v="2960" actId="1076"/>
          <ac:spMkLst>
            <pc:docMk/>
            <pc:sldMk cId="2588629122" sldId="586"/>
            <ac:spMk id="49" creationId="{9DCBB307-7E8D-4211-85A9-83DBDB7959AC}"/>
          </ac:spMkLst>
        </pc:spChg>
        <pc:spChg chg="mod">
          <ac:chgData name="上野 和樹" userId="267154a67edb8230" providerId="LiveId" clId="{D6FBB499-60E0-4691-A7DA-DFC84BAD1478}" dt="2022-01-26T07:24:04.310" v="2954" actId="1076"/>
          <ac:spMkLst>
            <pc:docMk/>
            <pc:sldMk cId="2588629122" sldId="586"/>
            <ac:spMk id="5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04.310" v="2954" actId="1076"/>
          <ac:spMkLst>
            <pc:docMk/>
            <pc:sldMk cId="2588629122" sldId="586"/>
            <ac:spMk id="5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04.310" v="2954" actId="1076"/>
          <ac:spMkLst>
            <pc:docMk/>
            <pc:sldMk cId="2588629122" sldId="586"/>
            <ac:spMk id="58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10.584" v="2955" actId="1076"/>
          <ac:spMkLst>
            <pc:docMk/>
            <pc:sldMk cId="2588629122" sldId="586"/>
            <ac:spMk id="6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10.584" v="2955" actId="1076"/>
          <ac:spMkLst>
            <pc:docMk/>
            <pc:sldMk cId="2588629122" sldId="586"/>
            <ac:spMk id="6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10.584" v="2955" actId="1076"/>
          <ac:spMkLst>
            <pc:docMk/>
            <pc:sldMk cId="2588629122" sldId="586"/>
            <ac:spMk id="6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10.584" v="2955" actId="1076"/>
          <ac:spMkLst>
            <pc:docMk/>
            <pc:sldMk cId="2588629122" sldId="586"/>
            <ac:spMk id="6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10.584" v="2955" actId="1076"/>
          <ac:spMkLst>
            <pc:docMk/>
            <pc:sldMk cId="2588629122" sldId="586"/>
            <ac:spMk id="105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10.584" v="2955" actId="1076"/>
          <ac:spMkLst>
            <pc:docMk/>
            <pc:sldMk cId="2588629122" sldId="586"/>
            <ac:spMk id="10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10.584" v="2955" actId="1076"/>
          <ac:spMkLst>
            <pc:docMk/>
            <pc:sldMk cId="2588629122" sldId="586"/>
            <ac:spMk id="11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10.584" v="2955" actId="1076"/>
          <ac:spMkLst>
            <pc:docMk/>
            <pc:sldMk cId="2588629122" sldId="586"/>
            <ac:spMk id="114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7:24:10.584" v="2955" actId="1076"/>
          <ac:spMkLst>
            <pc:docMk/>
            <pc:sldMk cId="2588629122" sldId="586"/>
            <ac:spMk id="115" creationId="{00000000-0000-0000-0000-000000000000}"/>
          </ac:spMkLst>
        </pc:spChg>
        <pc:grpChg chg="mod">
          <ac:chgData name="上野 和樹" userId="267154a67edb8230" providerId="LiveId" clId="{D6FBB499-60E0-4691-A7DA-DFC84BAD1478}" dt="2022-01-26T07:24:10.584" v="2955" actId="1076"/>
          <ac:grpSpMkLst>
            <pc:docMk/>
            <pc:sldMk cId="2588629122" sldId="586"/>
            <ac:grpSpMk id="100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6T07:24:10.584" v="2955" actId="1076"/>
          <ac:grpSpMkLst>
            <pc:docMk/>
            <pc:sldMk cId="2588629122" sldId="586"/>
            <ac:grpSpMk id="108" creationId="{00000000-0000-0000-0000-000000000000}"/>
          </ac:grpSpMkLst>
        </pc:grpChg>
      </pc:sldChg>
      <pc:sldChg chg="addSp delSp modSp mod">
        <pc:chgData name="上野 和樹" userId="267154a67edb8230" providerId="LiveId" clId="{D6FBB499-60E0-4691-A7DA-DFC84BAD1478}" dt="2022-01-26T14:01:44.449" v="4088" actId="1076"/>
        <pc:sldMkLst>
          <pc:docMk/>
          <pc:sldMk cId="759584421" sldId="591"/>
        </pc:sldMkLst>
        <pc:spChg chg="del mod">
          <ac:chgData name="上野 和樹" userId="267154a67edb8230" providerId="LiveId" clId="{D6FBB499-60E0-4691-A7DA-DFC84BAD1478}" dt="2022-01-26T13:09:20.530" v="3214" actId="478"/>
          <ac:spMkLst>
            <pc:docMk/>
            <pc:sldMk cId="759584421" sldId="591"/>
            <ac:spMk id="2" creationId="{00000000-0000-0000-0000-000000000000}"/>
          </ac:spMkLst>
        </pc:spChg>
        <pc:spChg chg="del mod">
          <ac:chgData name="上野 和樹" userId="267154a67edb8230" providerId="LiveId" clId="{D6FBB499-60E0-4691-A7DA-DFC84BAD1478}" dt="2022-01-26T06:41:07.139" v="1985" actId="478"/>
          <ac:spMkLst>
            <pc:docMk/>
            <pc:sldMk cId="759584421" sldId="591"/>
            <ac:spMk id="5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6:49:07.676" v="2077" actId="1076"/>
          <ac:spMkLst>
            <pc:docMk/>
            <pc:sldMk cId="759584421" sldId="591"/>
            <ac:spMk id="6" creationId="{00000000-0000-0000-0000-000000000000}"/>
          </ac:spMkLst>
        </pc:spChg>
        <pc:spChg chg="del mod">
          <ac:chgData name="上野 和樹" userId="267154a67edb8230" providerId="LiveId" clId="{D6FBB499-60E0-4691-A7DA-DFC84BAD1478}" dt="2022-01-26T13:09:17.701" v="3213" actId="478"/>
          <ac:spMkLst>
            <pc:docMk/>
            <pc:sldMk cId="759584421" sldId="591"/>
            <ac:spMk id="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13:57:44.646" v="4076" actId="1076"/>
          <ac:spMkLst>
            <pc:docMk/>
            <pc:sldMk cId="759584421" sldId="591"/>
            <ac:spMk id="1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6:42:20.320" v="2017" actId="1076"/>
          <ac:spMkLst>
            <pc:docMk/>
            <pc:sldMk cId="759584421" sldId="591"/>
            <ac:spMk id="18" creationId="{00000000-0000-0000-0000-000000000000}"/>
          </ac:spMkLst>
        </pc:spChg>
        <pc:spChg chg="del mod">
          <ac:chgData name="上野 和樹" userId="267154a67edb8230" providerId="LiveId" clId="{D6FBB499-60E0-4691-A7DA-DFC84BAD1478}" dt="2022-01-26T13:09:16.028" v="3212" actId="478"/>
          <ac:spMkLst>
            <pc:docMk/>
            <pc:sldMk cId="759584421" sldId="591"/>
            <ac:spMk id="27" creationId="{00000000-0000-0000-0000-000000000000}"/>
          </ac:spMkLst>
        </pc:spChg>
        <pc:spChg chg="del mod">
          <ac:chgData name="上野 和樹" userId="267154a67edb8230" providerId="LiveId" clId="{D6FBB499-60E0-4691-A7DA-DFC84BAD1478}" dt="2022-01-26T06:40:55.447" v="1979" actId="478"/>
          <ac:spMkLst>
            <pc:docMk/>
            <pc:sldMk cId="759584421" sldId="591"/>
            <ac:spMk id="29" creationId="{00000000-0000-0000-0000-000000000000}"/>
          </ac:spMkLst>
        </pc:spChg>
        <pc:spChg chg="del">
          <ac:chgData name="上野 和樹" userId="267154a67edb8230" providerId="LiveId" clId="{D6FBB499-60E0-4691-A7DA-DFC84BAD1478}" dt="2022-01-26T06:43:16.024" v="2028" actId="478"/>
          <ac:spMkLst>
            <pc:docMk/>
            <pc:sldMk cId="759584421" sldId="591"/>
            <ac:spMk id="30" creationId="{00000000-0000-0000-0000-000000000000}"/>
          </ac:spMkLst>
        </pc:spChg>
        <pc:spChg chg="mod">
          <ac:chgData name="上野 和樹" userId="267154a67edb8230" providerId="LiveId" clId="{D6FBB499-60E0-4691-A7DA-DFC84BAD1478}" dt="2022-01-26T14:00:38.998" v="4084" actId="1076"/>
          <ac:spMkLst>
            <pc:docMk/>
            <pc:sldMk cId="759584421" sldId="591"/>
            <ac:spMk id="31" creationId="{00000000-0000-0000-0000-000000000000}"/>
          </ac:spMkLst>
        </pc:spChg>
        <pc:spChg chg="del mod">
          <ac:chgData name="上野 和樹" userId="267154a67edb8230" providerId="LiveId" clId="{D6FBB499-60E0-4691-A7DA-DFC84BAD1478}" dt="2022-01-26T07:15:04.989" v="2457" actId="478"/>
          <ac:spMkLst>
            <pc:docMk/>
            <pc:sldMk cId="759584421" sldId="591"/>
            <ac:spMk id="32" creationId="{00000000-0000-0000-0000-000000000000}"/>
          </ac:spMkLst>
        </pc:spChg>
        <pc:spChg chg="add del mod">
          <ac:chgData name="上野 和樹" userId="267154a67edb8230" providerId="LiveId" clId="{D6FBB499-60E0-4691-A7DA-DFC84BAD1478}" dt="2022-01-26T13:42:15.940" v="3883" actId="478"/>
          <ac:spMkLst>
            <pc:docMk/>
            <pc:sldMk cId="759584421" sldId="591"/>
            <ac:spMk id="33" creationId="{C8258E66-81B6-4707-9003-CCED2B7F287E}"/>
          </ac:spMkLst>
        </pc:spChg>
        <pc:spChg chg="add mod">
          <ac:chgData name="上野 和樹" userId="267154a67edb8230" providerId="LiveId" clId="{D6FBB499-60E0-4691-A7DA-DFC84BAD1478}" dt="2022-01-26T13:59:18.757" v="4080" actId="403"/>
          <ac:spMkLst>
            <pc:docMk/>
            <pc:sldMk cId="759584421" sldId="591"/>
            <ac:spMk id="35" creationId="{6814D2E3-C277-4426-A825-6D286A9F35E2}"/>
          </ac:spMkLst>
        </pc:spChg>
        <pc:spChg chg="add mod">
          <ac:chgData name="上野 和樹" userId="267154a67edb8230" providerId="LiveId" clId="{D6FBB499-60E0-4691-A7DA-DFC84BAD1478}" dt="2022-01-26T14:01:44.449" v="4088" actId="1076"/>
          <ac:spMkLst>
            <pc:docMk/>
            <pc:sldMk cId="759584421" sldId="591"/>
            <ac:spMk id="37" creationId="{01FB785E-F9C2-46B4-96B0-585F578381B0}"/>
          </ac:spMkLst>
        </pc:spChg>
        <pc:spChg chg="add del mod">
          <ac:chgData name="上野 和樹" userId="267154a67edb8230" providerId="LiveId" clId="{D6FBB499-60E0-4691-A7DA-DFC84BAD1478}" dt="2022-01-26T08:27:59.929" v="3013" actId="22"/>
          <ac:spMkLst>
            <pc:docMk/>
            <pc:sldMk cId="759584421" sldId="591"/>
            <ac:spMk id="39" creationId="{182E1D9D-4739-4DED-B494-2E9A29EC6A22}"/>
          </ac:spMkLst>
        </pc:spChg>
        <pc:spChg chg="add del mod">
          <ac:chgData name="上野 和樹" userId="267154a67edb8230" providerId="LiveId" clId="{D6FBB499-60E0-4691-A7DA-DFC84BAD1478}" dt="2022-01-26T13:53:47.246" v="3980" actId="478"/>
          <ac:spMkLst>
            <pc:docMk/>
            <pc:sldMk cId="759584421" sldId="591"/>
            <ac:spMk id="41" creationId="{36B22864-4B39-4388-9CEE-1E2683DD8232}"/>
          </ac:spMkLst>
        </pc:spChg>
        <pc:spChg chg="add mod">
          <ac:chgData name="上野 和樹" userId="267154a67edb8230" providerId="LiveId" clId="{D6FBB499-60E0-4691-A7DA-DFC84BAD1478}" dt="2022-01-26T14:00:32.049" v="4083" actId="1076"/>
          <ac:spMkLst>
            <pc:docMk/>
            <pc:sldMk cId="759584421" sldId="591"/>
            <ac:spMk id="42" creationId="{495E0605-A4CC-44DA-9B09-1468D19AA2D4}"/>
          </ac:spMkLst>
        </pc:spChg>
        <pc:spChg chg="add del mod">
          <ac:chgData name="上野 和樹" userId="267154a67edb8230" providerId="LiveId" clId="{D6FBB499-60E0-4691-A7DA-DFC84BAD1478}" dt="2022-01-26T13:27:25.546" v="3449" actId="478"/>
          <ac:spMkLst>
            <pc:docMk/>
            <pc:sldMk cId="759584421" sldId="591"/>
            <ac:spMk id="47" creationId="{31911659-D7EB-40A1-B1C7-081F11CE042C}"/>
          </ac:spMkLst>
        </pc:spChg>
        <pc:spChg chg="mod">
          <ac:chgData name="上野 和樹" userId="267154a67edb8230" providerId="LiveId" clId="{D6FBB499-60E0-4691-A7DA-DFC84BAD1478}" dt="2022-01-26T14:00:58.359" v="4087" actId="1076"/>
          <ac:spMkLst>
            <pc:docMk/>
            <pc:sldMk cId="759584421" sldId="591"/>
            <ac:spMk id="48" creationId="{00000000-0000-0000-0000-000000000000}"/>
          </ac:spMkLst>
        </pc:spChg>
        <pc:spChg chg="add mod">
          <ac:chgData name="上野 和樹" userId="267154a67edb8230" providerId="LiveId" clId="{D6FBB499-60E0-4691-A7DA-DFC84BAD1478}" dt="2022-01-26T14:00:45.846" v="4085" actId="1076"/>
          <ac:spMkLst>
            <pc:docMk/>
            <pc:sldMk cId="759584421" sldId="591"/>
            <ac:spMk id="56" creationId="{A49EB43A-1788-4F4C-B12F-26415F228D8E}"/>
          </ac:spMkLst>
        </pc:spChg>
        <pc:spChg chg="add mod">
          <ac:chgData name="上野 和樹" userId="267154a67edb8230" providerId="LiveId" clId="{D6FBB499-60E0-4691-A7DA-DFC84BAD1478}" dt="2022-01-26T14:00:54.913" v="4086" actId="1076"/>
          <ac:spMkLst>
            <pc:docMk/>
            <pc:sldMk cId="759584421" sldId="591"/>
            <ac:spMk id="59" creationId="{DC998D63-5530-4769-8097-EC353E226E0C}"/>
          </ac:spMkLst>
        </pc:spChg>
        <pc:grpChg chg="mod">
          <ac:chgData name="上野 和樹" userId="267154a67edb8230" providerId="LiveId" clId="{D6FBB499-60E0-4691-A7DA-DFC84BAD1478}" dt="2022-01-26T13:54:14.246" v="3992" actId="1076"/>
          <ac:grpSpMkLst>
            <pc:docMk/>
            <pc:sldMk cId="759584421" sldId="591"/>
            <ac:grpSpMk id="19" creationId="{00000000-0000-0000-0000-000000000000}"/>
          </ac:grpSpMkLst>
        </pc:grpChg>
        <pc:graphicFrameChg chg="add del">
          <ac:chgData name="上野 和樹" userId="267154a67edb8230" providerId="LiveId" clId="{D6FBB499-60E0-4691-A7DA-DFC84BAD1478}" dt="2022-01-26T13:25:56.566" v="3441"/>
          <ac:graphicFrameMkLst>
            <pc:docMk/>
            <pc:sldMk cId="759584421" sldId="591"/>
            <ac:graphicFrameMk id="13" creationId="{2A76A906-6682-40D6-9F99-1E2515232549}"/>
          </ac:graphicFrameMkLst>
        </pc:graphicFrameChg>
        <pc:graphicFrameChg chg="add del">
          <ac:chgData name="上野 和樹" userId="267154a67edb8230" providerId="LiveId" clId="{D6FBB499-60E0-4691-A7DA-DFC84BAD1478}" dt="2022-01-26T13:25:58.812" v="3443"/>
          <ac:graphicFrameMkLst>
            <pc:docMk/>
            <pc:sldMk cId="759584421" sldId="591"/>
            <ac:graphicFrameMk id="14" creationId="{8EB72D8E-CCC9-4F99-92C4-EAAB6ADE15D2}"/>
          </ac:graphicFrameMkLst>
        </pc:graphicFrameChg>
        <pc:picChg chg="del mod">
          <ac:chgData name="上野 和樹" userId="267154a67edb8230" providerId="LiveId" clId="{D6FBB499-60E0-4691-A7DA-DFC84BAD1478}" dt="2022-01-26T13:09:12.900" v="3210" actId="478"/>
          <ac:picMkLst>
            <pc:docMk/>
            <pc:sldMk cId="759584421" sldId="591"/>
            <ac:picMk id="4" creationId="{00000000-0000-0000-0000-000000000000}"/>
          </ac:picMkLst>
        </pc:picChg>
        <pc:picChg chg="del mod">
          <ac:chgData name="上野 和樹" userId="267154a67edb8230" providerId="LiveId" clId="{D6FBB499-60E0-4691-A7DA-DFC84BAD1478}" dt="2022-01-26T06:41:01.382" v="1981" actId="478"/>
          <ac:picMkLst>
            <pc:docMk/>
            <pc:sldMk cId="759584421" sldId="591"/>
            <ac:picMk id="28" creationId="{00000000-0000-0000-0000-000000000000}"/>
          </ac:picMkLst>
        </pc:picChg>
        <pc:picChg chg="add mod">
          <ac:chgData name="上野 和樹" userId="267154a67edb8230" providerId="LiveId" clId="{D6FBB499-60E0-4691-A7DA-DFC84BAD1478}" dt="2022-01-26T13:57:44.646" v="4076" actId="1076"/>
          <ac:picMkLst>
            <pc:docMk/>
            <pc:sldMk cId="759584421" sldId="591"/>
            <ac:picMk id="43" creationId="{15A2FB83-A2CF-4C83-82AF-FE63E344203C}"/>
          </ac:picMkLst>
        </pc:picChg>
        <pc:picChg chg="add mod">
          <ac:chgData name="上野 和樹" userId="267154a67edb8230" providerId="LiveId" clId="{D6FBB499-60E0-4691-A7DA-DFC84BAD1478}" dt="2022-01-26T14:00:32.049" v="4083" actId="1076"/>
          <ac:picMkLst>
            <pc:docMk/>
            <pc:sldMk cId="759584421" sldId="591"/>
            <ac:picMk id="57" creationId="{2B3B7F4F-3584-48FB-8375-A665BBE975A9}"/>
          </ac:picMkLst>
        </pc:picChg>
        <pc:picChg chg="add mod">
          <ac:chgData name="上野 和樹" userId="267154a67edb8230" providerId="LiveId" clId="{D6FBB499-60E0-4691-A7DA-DFC84BAD1478}" dt="2022-01-26T14:00:38.998" v="4084" actId="1076"/>
          <ac:picMkLst>
            <pc:docMk/>
            <pc:sldMk cId="759584421" sldId="591"/>
            <ac:picMk id="58" creationId="{19D5D541-BF6F-49FD-AB11-DBF5A485D7EF}"/>
          </ac:picMkLst>
        </pc:picChg>
      </pc:sldChg>
      <pc:sldChg chg="addSp delSp modSp mod">
        <pc:chgData name="上野 和樹" userId="267154a67edb8230" providerId="LiveId" clId="{D6FBB499-60E0-4691-A7DA-DFC84BAD1478}" dt="2022-01-26T06:28:36.503" v="1867" actId="478"/>
        <pc:sldMkLst>
          <pc:docMk/>
          <pc:sldMk cId="2712708716" sldId="592"/>
        </pc:sldMkLst>
        <pc:spChg chg="add mod">
          <ac:chgData name="上野 和樹" userId="267154a67edb8230" providerId="LiveId" clId="{D6FBB499-60E0-4691-A7DA-DFC84BAD1478}" dt="2022-01-26T06:27:44.736" v="1856" actId="20577"/>
          <ac:spMkLst>
            <pc:docMk/>
            <pc:sldMk cId="2712708716" sldId="592"/>
            <ac:spMk id="3" creationId="{18E23814-34C3-48B3-9AD6-9A5F7D395535}"/>
          </ac:spMkLst>
        </pc:spChg>
        <pc:spChg chg="mod">
          <ac:chgData name="上野 和樹" userId="267154a67edb8230" providerId="LiveId" clId="{D6FBB499-60E0-4691-A7DA-DFC84BAD1478}" dt="2022-01-26T04:37:04.806" v="1720" actId="1076"/>
          <ac:spMkLst>
            <pc:docMk/>
            <pc:sldMk cId="2712708716" sldId="592"/>
            <ac:spMk id="29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6:32.651" v="1715" actId="947"/>
          <ac:spMkLst>
            <pc:docMk/>
            <pc:sldMk cId="2712708716" sldId="592"/>
            <ac:spMk id="31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7:34.568" v="1722" actId="1076"/>
          <ac:spMkLst>
            <pc:docMk/>
            <pc:sldMk cId="2712708716" sldId="592"/>
            <ac:spMk id="3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6:58.342" v="1718" actId="1076"/>
          <ac:spMkLst>
            <pc:docMk/>
            <pc:sldMk cId="2712708716" sldId="592"/>
            <ac:spMk id="4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6:54.817" v="1717" actId="1076"/>
          <ac:spMkLst>
            <pc:docMk/>
            <pc:sldMk cId="2712708716" sldId="592"/>
            <ac:spMk id="4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35:43.046" v="1693" actId="2710"/>
          <ac:spMkLst>
            <pc:docMk/>
            <pc:sldMk cId="2712708716" sldId="592"/>
            <ac:spMk id="55" creationId="{00000000-0000-0000-0000-000000000000}"/>
          </ac:spMkLst>
        </pc:spChg>
        <pc:grpChg chg="mod">
          <ac:chgData name="上野 和樹" userId="267154a67edb8230" providerId="LiveId" clId="{D6FBB499-60E0-4691-A7DA-DFC84BAD1478}" dt="2022-01-26T04:37:02.263" v="1719" actId="1076"/>
          <ac:grpSpMkLst>
            <pc:docMk/>
            <pc:sldMk cId="2712708716" sldId="592"/>
            <ac:grpSpMk id="33" creationId="{00000000-0000-0000-0000-000000000000}"/>
          </ac:grpSpMkLst>
        </pc:grpChg>
        <pc:picChg chg="mod">
          <ac:chgData name="上野 和樹" userId="267154a67edb8230" providerId="LiveId" clId="{D6FBB499-60E0-4691-A7DA-DFC84BAD1478}" dt="2022-01-26T04:36:54.817" v="1717" actId="1076"/>
          <ac:picMkLst>
            <pc:docMk/>
            <pc:sldMk cId="2712708716" sldId="592"/>
            <ac:picMk id="42" creationId="{00000000-0000-0000-0000-000000000000}"/>
          </ac:picMkLst>
        </pc:picChg>
        <pc:picChg chg="add del mod">
          <ac:chgData name="上野 和樹" userId="267154a67edb8230" providerId="LiveId" clId="{D6FBB499-60E0-4691-A7DA-DFC84BAD1478}" dt="2022-01-26T06:28:36.503" v="1867" actId="478"/>
          <ac:picMkLst>
            <pc:docMk/>
            <pc:sldMk cId="2712708716" sldId="592"/>
            <ac:picMk id="45" creationId="{DF63A4B7-B0B4-4030-A668-2B39816F33AE}"/>
          </ac:picMkLst>
        </pc:picChg>
      </pc:sldChg>
      <pc:sldChg chg="modSp mod">
        <pc:chgData name="上野 和樹" userId="267154a67edb8230" providerId="LiveId" clId="{D6FBB499-60E0-4691-A7DA-DFC84BAD1478}" dt="2022-01-26T06:33:44.027" v="1898" actId="1076"/>
        <pc:sldMkLst>
          <pc:docMk/>
          <pc:sldMk cId="649259176" sldId="593"/>
        </pc:sldMkLst>
        <pc:spChg chg="mod">
          <ac:chgData name="上野 和樹" userId="267154a67edb8230" providerId="LiveId" clId="{D6FBB499-60E0-4691-A7DA-DFC84BAD1478}" dt="2022-01-26T04:55:33.914" v="1729" actId="1076"/>
          <ac:spMkLst>
            <pc:docMk/>
            <pc:sldMk cId="649259176" sldId="593"/>
            <ac:spMk id="12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6:30:46.046" v="1896" actId="6549"/>
          <ac:spMkLst>
            <pc:docMk/>
            <pc:sldMk cId="649259176" sldId="593"/>
            <ac:spMk id="13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55:01.139" v="1724" actId="1076"/>
          <ac:spMkLst>
            <pc:docMk/>
            <pc:sldMk cId="649259176" sldId="593"/>
            <ac:spMk id="14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6:29:42.556" v="1876" actId="1076"/>
          <ac:spMkLst>
            <pc:docMk/>
            <pc:sldMk cId="649259176" sldId="593"/>
            <ac:spMk id="2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55:23.151" v="1728" actId="1076"/>
          <ac:spMkLst>
            <pc:docMk/>
            <pc:sldMk cId="649259176" sldId="593"/>
            <ac:spMk id="2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6:29:45.904" v="1877" actId="1076"/>
          <ac:spMkLst>
            <pc:docMk/>
            <pc:sldMk cId="649259176" sldId="593"/>
            <ac:spMk id="36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58:11.219" v="1755" actId="2710"/>
          <ac:spMkLst>
            <pc:docMk/>
            <pc:sldMk cId="649259176" sldId="593"/>
            <ac:spMk id="38" creationId="{00000000-0000-0000-0000-000000000000}"/>
          </ac:spMkLst>
        </pc:spChg>
        <pc:grpChg chg="mod">
          <ac:chgData name="上野 和樹" userId="267154a67edb8230" providerId="LiveId" clId="{D6FBB499-60E0-4691-A7DA-DFC84BAD1478}" dt="2022-01-26T06:33:44.027" v="1898" actId="1076"/>
          <ac:grpSpMkLst>
            <pc:docMk/>
            <pc:sldMk cId="649259176" sldId="593"/>
            <ac:grpSpMk id="2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6T04:55:21.234" v="1727" actId="1076"/>
          <ac:grpSpMkLst>
            <pc:docMk/>
            <pc:sldMk cId="649259176" sldId="593"/>
            <ac:grpSpMk id="28" creationId="{00000000-0000-0000-0000-000000000000}"/>
          </ac:grpSpMkLst>
        </pc:grpChg>
        <pc:picChg chg="mod">
          <ac:chgData name="上野 和樹" userId="267154a67edb8230" providerId="LiveId" clId="{D6FBB499-60E0-4691-A7DA-DFC84BAD1478}" dt="2022-01-26T04:55:01.139" v="1724" actId="1076"/>
          <ac:picMkLst>
            <pc:docMk/>
            <pc:sldMk cId="649259176" sldId="593"/>
            <ac:picMk id="25" creationId="{00000000-0000-0000-0000-000000000000}"/>
          </ac:picMkLst>
        </pc:picChg>
      </pc:sldChg>
      <pc:sldChg chg="addSp modSp add mod">
        <pc:chgData name="上野 和樹" userId="267154a67edb8230" providerId="LiveId" clId="{D6FBB499-60E0-4691-A7DA-DFC84BAD1478}" dt="2022-01-26T04:10:51.045" v="1372" actId="1076"/>
        <pc:sldMkLst>
          <pc:docMk/>
          <pc:sldMk cId="2151878911" sldId="599"/>
        </pc:sldMkLst>
        <pc:spChg chg="mod">
          <ac:chgData name="上野 和樹" userId="267154a67edb8230" providerId="LiveId" clId="{D6FBB499-60E0-4691-A7DA-DFC84BAD1478}" dt="2022-01-26T04:07:49.532" v="1285" actId="1076"/>
          <ac:spMkLst>
            <pc:docMk/>
            <pc:sldMk cId="2151878911" sldId="599"/>
            <ac:spMk id="37" creationId="{00000000-0000-0000-0000-000000000000}"/>
          </ac:spMkLst>
        </pc:spChg>
        <pc:spChg chg="mod">
          <ac:chgData name="上野 和樹" userId="267154a67edb8230" providerId="LiveId" clId="{D6FBB499-60E0-4691-A7DA-DFC84BAD1478}" dt="2022-01-26T04:05:49.513" v="1235" actId="1076"/>
          <ac:spMkLst>
            <pc:docMk/>
            <pc:sldMk cId="2151878911" sldId="599"/>
            <ac:spMk id="49" creationId="{00000000-0000-0000-0000-000000000000}"/>
          </ac:spMkLst>
        </pc:spChg>
        <pc:spChg chg="add mod">
          <ac:chgData name="上野 和樹" userId="267154a67edb8230" providerId="LiveId" clId="{D6FBB499-60E0-4691-A7DA-DFC84BAD1478}" dt="2022-01-26T04:09:53.430" v="1363" actId="164"/>
          <ac:spMkLst>
            <pc:docMk/>
            <pc:sldMk cId="2151878911" sldId="599"/>
            <ac:spMk id="54" creationId="{95F96780-900D-4E73-BD5A-B7BA27BF4851}"/>
          </ac:spMkLst>
        </pc:spChg>
        <pc:spChg chg="add mod">
          <ac:chgData name="上野 和樹" userId="267154a67edb8230" providerId="LiveId" clId="{D6FBB499-60E0-4691-A7DA-DFC84BAD1478}" dt="2022-01-26T04:08:58.926" v="1353" actId="1582"/>
          <ac:spMkLst>
            <pc:docMk/>
            <pc:sldMk cId="2151878911" sldId="599"/>
            <ac:spMk id="56" creationId="{7F580A4E-644F-4E09-BEFB-C99D0B440974}"/>
          </ac:spMkLst>
        </pc:spChg>
        <pc:spChg chg="add mod">
          <ac:chgData name="上野 和樹" userId="267154a67edb8230" providerId="LiveId" clId="{D6FBB499-60E0-4691-A7DA-DFC84BAD1478}" dt="2022-01-26T04:10:09.464" v="1371" actId="1035"/>
          <ac:spMkLst>
            <pc:docMk/>
            <pc:sldMk cId="2151878911" sldId="599"/>
            <ac:spMk id="60" creationId="{91684AEE-5D3F-44C6-9A15-1850C97E301B}"/>
          </ac:spMkLst>
        </pc:spChg>
        <pc:spChg chg="add mod">
          <ac:chgData name="上野 和樹" userId="267154a67edb8230" providerId="LiveId" clId="{D6FBB499-60E0-4691-A7DA-DFC84BAD1478}" dt="2022-01-26T04:10:02.526" v="1368" actId="1038"/>
          <ac:spMkLst>
            <pc:docMk/>
            <pc:sldMk cId="2151878911" sldId="599"/>
            <ac:spMk id="61" creationId="{4087A4B3-99AC-4670-8BA4-699496C1807F}"/>
          </ac:spMkLst>
        </pc:spChg>
        <pc:grpChg chg="add mod">
          <ac:chgData name="上野 和樹" userId="267154a67edb8230" providerId="LiveId" clId="{D6FBB499-60E0-4691-A7DA-DFC84BAD1478}" dt="2022-01-26T04:09:56.024" v="1364" actId="1076"/>
          <ac:grpSpMkLst>
            <pc:docMk/>
            <pc:sldMk cId="2151878911" sldId="599"/>
            <ac:grpSpMk id="6" creationId="{6E72ADA3-FAD0-4817-901C-C552937BA9F9}"/>
          </ac:grpSpMkLst>
        </pc:grpChg>
        <pc:grpChg chg="mod">
          <ac:chgData name="上野 和樹" userId="267154a67edb8230" providerId="LiveId" clId="{D6FBB499-60E0-4691-A7DA-DFC84BAD1478}" dt="2022-01-26T04:10:51.045" v="1372" actId="1076"/>
          <ac:grpSpMkLst>
            <pc:docMk/>
            <pc:sldMk cId="2151878911" sldId="599"/>
            <ac:grpSpMk id="29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6T04:09:17.362" v="1357" actId="14100"/>
          <ac:grpSpMkLst>
            <pc:docMk/>
            <pc:sldMk cId="2151878911" sldId="599"/>
            <ac:grpSpMk id="33" creationId="{00000000-0000-0000-0000-000000000000}"/>
          </ac:grpSpMkLst>
        </pc:grpChg>
        <pc:grpChg chg="mod">
          <ac:chgData name="上野 和樹" userId="267154a67edb8230" providerId="LiveId" clId="{D6FBB499-60E0-4691-A7DA-DFC84BAD1478}" dt="2022-01-26T04:06:36.886" v="1237" actId="1076"/>
          <ac:grpSpMkLst>
            <pc:docMk/>
            <pc:sldMk cId="2151878911" sldId="599"/>
            <ac:grpSpMk id="40" creationId="{00000000-0000-0000-0000-000000000000}"/>
          </ac:grpSpMkLst>
        </pc:grpChg>
      </pc:sldChg>
      <pc:sldChg chg="add">
        <pc:chgData name="上野 和樹" userId="267154a67edb8230" providerId="LiveId" clId="{D6FBB499-60E0-4691-A7DA-DFC84BAD1478}" dt="2022-01-27T01:28:51.926" v="4581"/>
        <pc:sldMkLst>
          <pc:docMk/>
          <pc:sldMk cId="1061422713" sldId="600"/>
        </pc:sldMkLst>
      </pc:sldChg>
      <pc:sldChg chg="add ord">
        <pc:chgData name="上野 和樹" userId="267154a67edb8230" providerId="LiveId" clId="{D6FBB499-60E0-4691-A7DA-DFC84BAD1478}" dt="2022-01-27T01:29:04.072" v="4586"/>
        <pc:sldMkLst>
          <pc:docMk/>
          <pc:sldMk cId="384675869" sldId="601"/>
        </pc:sldMkLst>
      </pc:sldChg>
    </pc:docChg>
  </pc:docChgLst>
  <pc:docChgLst>
    <pc:chgData name="上野 和樹" userId="267154a67edb8230" providerId="LiveId" clId="{389A2317-992D-4F2F-A75E-968E12783788}"/>
    <pc:docChg chg="undo redo custSel addSld delSld modSld sldOrd">
      <pc:chgData name="上野 和樹" userId="267154a67edb8230" providerId="LiveId" clId="{389A2317-992D-4F2F-A75E-968E12783788}" dt="2022-01-30T14:11:24.043" v="8624" actId="20577"/>
      <pc:docMkLst>
        <pc:docMk/>
      </pc:docMkLst>
      <pc:sldChg chg="modSp mod">
        <pc:chgData name="上野 和樹" userId="267154a67edb8230" providerId="LiveId" clId="{389A2317-992D-4F2F-A75E-968E12783788}" dt="2022-01-30T00:36:28.199" v="3550" actId="1035"/>
        <pc:sldMkLst>
          <pc:docMk/>
          <pc:sldMk cId="2569886757" sldId="529"/>
        </pc:sldMkLst>
        <pc:spChg chg="mod">
          <ac:chgData name="上野 和樹" userId="267154a67edb8230" providerId="LiveId" clId="{389A2317-992D-4F2F-A75E-968E12783788}" dt="2022-01-30T00:36:28.199" v="3550" actId="1035"/>
          <ac:spMkLst>
            <pc:docMk/>
            <pc:sldMk cId="2569886757" sldId="529"/>
            <ac:spMk id="22" creationId="{00000000-0000-0000-0000-000000000000}"/>
          </ac:spMkLst>
        </pc:spChg>
      </pc:sldChg>
      <pc:sldChg chg="modSp mod">
        <pc:chgData name="上野 和樹" userId="267154a67edb8230" providerId="LiveId" clId="{389A2317-992D-4F2F-A75E-968E12783788}" dt="2022-01-30T00:38:27.567" v="3612" actId="1035"/>
        <pc:sldMkLst>
          <pc:docMk/>
          <pc:sldMk cId="481306759" sldId="533"/>
        </pc:sldMkLst>
        <pc:spChg chg="mod">
          <ac:chgData name="上野 和樹" userId="267154a67edb8230" providerId="LiveId" clId="{389A2317-992D-4F2F-A75E-968E12783788}" dt="2022-01-30T00:38:27.567" v="3612" actId="1035"/>
          <ac:spMkLst>
            <pc:docMk/>
            <pc:sldMk cId="481306759" sldId="533"/>
            <ac:spMk id="14" creationId="{00000000-0000-0000-0000-000000000000}"/>
          </ac:spMkLst>
        </pc:spChg>
      </pc:sldChg>
      <pc:sldChg chg="modSp mod">
        <pc:chgData name="上野 和樹" userId="267154a67edb8230" providerId="LiveId" clId="{389A2317-992D-4F2F-A75E-968E12783788}" dt="2022-01-30T00:36:53.850" v="3575" actId="1035"/>
        <pc:sldMkLst>
          <pc:docMk/>
          <pc:sldMk cId="3745706734" sldId="543"/>
        </pc:sldMkLst>
        <pc:spChg chg="mod">
          <ac:chgData name="上野 和樹" userId="267154a67edb8230" providerId="LiveId" clId="{389A2317-992D-4F2F-A75E-968E12783788}" dt="2022-01-30T00:36:53.850" v="3575" actId="1035"/>
          <ac:spMkLst>
            <pc:docMk/>
            <pc:sldMk cId="3745706734" sldId="543"/>
            <ac:spMk id="22" creationId="{00000000-0000-0000-0000-000000000000}"/>
          </ac:spMkLst>
        </pc:spChg>
      </pc:sldChg>
      <pc:sldChg chg="addSp delSp modSp mod">
        <pc:chgData name="上野 和樹" userId="267154a67edb8230" providerId="LiveId" clId="{389A2317-992D-4F2F-A75E-968E12783788}" dt="2022-01-30T13:22:16.082" v="7899" actId="1076"/>
        <pc:sldMkLst>
          <pc:docMk/>
          <pc:sldMk cId="3640146105" sldId="551"/>
        </pc:sldMkLst>
        <pc:grpChg chg="add del">
          <ac:chgData name="上野 和樹" userId="267154a67edb8230" providerId="LiveId" clId="{389A2317-992D-4F2F-A75E-968E12783788}" dt="2022-01-30T13:21:44.015" v="7889" actId="478"/>
          <ac:grpSpMkLst>
            <pc:docMk/>
            <pc:sldMk cId="3640146105" sldId="551"/>
            <ac:grpSpMk id="12" creationId="{00000000-0000-0000-0000-000000000000}"/>
          </ac:grpSpMkLst>
        </pc:grpChg>
        <pc:picChg chg="add del mod">
          <ac:chgData name="上野 和樹" userId="267154a67edb8230" providerId="LiveId" clId="{389A2317-992D-4F2F-A75E-968E12783788}" dt="2022-01-30T13:22:12.513" v="7898" actId="1076"/>
          <ac:picMkLst>
            <pc:docMk/>
            <pc:sldMk cId="3640146105" sldId="551"/>
            <ac:picMk id="4" creationId="{00000000-0000-0000-0000-000000000000}"/>
          </ac:picMkLst>
        </pc:picChg>
        <pc:picChg chg="add del mod">
          <ac:chgData name="上野 和樹" userId="267154a67edb8230" providerId="LiveId" clId="{389A2317-992D-4F2F-A75E-968E12783788}" dt="2022-01-30T13:22:10.548" v="7897" actId="1076"/>
          <ac:picMkLst>
            <pc:docMk/>
            <pc:sldMk cId="3640146105" sldId="551"/>
            <ac:picMk id="5" creationId="{00000000-0000-0000-0000-000000000000}"/>
          </ac:picMkLst>
        </pc:picChg>
        <pc:picChg chg="add mod">
          <ac:chgData name="上野 和樹" userId="267154a67edb8230" providerId="LiveId" clId="{389A2317-992D-4F2F-A75E-968E12783788}" dt="2022-01-30T13:22:16.082" v="7899" actId="1076"/>
          <ac:picMkLst>
            <pc:docMk/>
            <pc:sldMk cId="3640146105" sldId="551"/>
            <ac:picMk id="15" creationId="{76BE1649-9BE8-4357-AF12-785CEFC9486B}"/>
          </ac:picMkLst>
        </pc:picChg>
      </pc:sldChg>
      <pc:sldChg chg="modSp mod ord">
        <pc:chgData name="上野 和樹" userId="267154a67edb8230" providerId="LiveId" clId="{389A2317-992D-4F2F-A75E-968E12783788}" dt="2022-01-30T13:13:20.460" v="7741" actId="20578"/>
        <pc:sldMkLst>
          <pc:docMk/>
          <pc:sldMk cId="4019830787" sldId="553"/>
        </pc:sldMkLst>
        <pc:spChg chg="mod">
          <ac:chgData name="上野 和樹" userId="267154a67edb8230" providerId="LiveId" clId="{389A2317-992D-4F2F-A75E-968E12783788}" dt="2022-01-30T13:13:11.924" v="7736" actId="1076"/>
          <ac:spMkLst>
            <pc:docMk/>
            <pc:sldMk cId="4019830787" sldId="553"/>
            <ac:spMk id="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13:11.924" v="7736" actId="1076"/>
          <ac:spMkLst>
            <pc:docMk/>
            <pc:sldMk cId="4019830787" sldId="553"/>
            <ac:spMk id="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13:11.924" v="7736" actId="1076"/>
          <ac:spMkLst>
            <pc:docMk/>
            <pc:sldMk cId="4019830787" sldId="553"/>
            <ac:spMk id="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13:11.783" v="7734" actId="1076"/>
          <ac:spMkLst>
            <pc:docMk/>
            <pc:sldMk cId="4019830787" sldId="553"/>
            <ac:spMk id="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12:38.080" v="7727" actId="1076"/>
          <ac:spMkLst>
            <pc:docMk/>
            <pc:sldMk cId="4019830787" sldId="553"/>
            <ac:spMk id="8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13:11.924" v="7736" actId="1076"/>
          <ac:spMkLst>
            <pc:docMk/>
            <pc:sldMk cId="4019830787" sldId="553"/>
            <ac:spMk id="1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13:11.924" v="7736" actId="1076"/>
          <ac:spMkLst>
            <pc:docMk/>
            <pc:sldMk cId="4019830787" sldId="553"/>
            <ac:spMk id="1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13:11.783" v="7734" actId="1076"/>
          <ac:spMkLst>
            <pc:docMk/>
            <pc:sldMk cId="4019830787" sldId="553"/>
            <ac:spMk id="2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13:11.783" v="7734" actId="1076"/>
          <ac:spMkLst>
            <pc:docMk/>
            <pc:sldMk cId="4019830787" sldId="553"/>
            <ac:spMk id="2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13:12.333" v="7737" actId="1076"/>
          <ac:spMkLst>
            <pc:docMk/>
            <pc:sldMk cId="4019830787" sldId="553"/>
            <ac:spMk id="26" creationId="{00000000-0000-0000-0000-000000000000}"/>
          </ac:spMkLst>
        </pc:spChg>
        <pc:picChg chg="mod">
          <ac:chgData name="上野 和樹" userId="267154a67edb8230" providerId="LiveId" clId="{389A2317-992D-4F2F-A75E-968E12783788}" dt="2022-01-30T13:13:11.924" v="7736" actId="1076"/>
          <ac:picMkLst>
            <pc:docMk/>
            <pc:sldMk cId="4019830787" sldId="553"/>
            <ac:picMk id="14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3:13:13.589" v="7740" actId="1076"/>
          <ac:picMkLst>
            <pc:docMk/>
            <pc:sldMk cId="4019830787" sldId="553"/>
            <ac:picMk id="20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3:13:13.139" v="7739" actId="1076"/>
          <ac:picMkLst>
            <pc:docMk/>
            <pc:sldMk cId="4019830787" sldId="553"/>
            <ac:picMk id="21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3:13:12.952" v="7738" actId="1076"/>
          <ac:picMkLst>
            <pc:docMk/>
            <pc:sldMk cId="4019830787" sldId="553"/>
            <ac:picMk id="22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3:13:11.783" v="7734" actId="1076"/>
          <ac:picMkLst>
            <pc:docMk/>
            <pc:sldMk cId="4019830787" sldId="553"/>
            <ac:picMk id="25" creationId="{00000000-0000-0000-0000-000000000000}"/>
          </ac:picMkLst>
        </pc:picChg>
      </pc:sldChg>
      <pc:sldChg chg="modSp mod">
        <pc:chgData name="上野 和樹" userId="267154a67edb8230" providerId="LiveId" clId="{389A2317-992D-4F2F-A75E-968E12783788}" dt="2022-01-30T13:45:40.040" v="8227" actId="1076"/>
        <pc:sldMkLst>
          <pc:docMk/>
          <pc:sldMk cId="4294749106" sldId="555"/>
        </pc:sldMkLst>
        <pc:spChg chg="mod">
          <ac:chgData name="上野 和樹" userId="267154a67edb8230" providerId="LiveId" clId="{389A2317-992D-4F2F-A75E-968E12783788}" dt="2022-01-30T13:45:30.230" v="8223" actId="1076"/>
          <ac:spMkLst>
            <pc:docMk/>
            <pc:sldMk cId="4294749106" sldId="555"/>
            <ac:spMk id="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33:35.242" v="8114" actId="1076"/>
          <ac:spMkLst>
            <pc:docMk/>
            <pc:sldMk cId="4294749106" sldId="555"/>
            <ac:spMk id="4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45:40.040" v="8227" actId="1076"/>
          <ac:spMkLst>
            <pc:docMk/>
            <pc:sldMk cId="4294749106" sldId="555"/>
            <ac:spMk id="46" creationId="{00000000-0000-0000-0000-000000000000}"/>
          </ac:spMkLst>
        </pc:spChg>
      </pc:sldChg>
      <pc:sldChg chg="modSp mod">
        <pc:chgData name="上野 和樹" userId="267154a67edb8230" providerId="LiveId" clId="{389A2317-992D-4F2F-A75E-968E12783788}" dt="2022-01-30T13:25:06.844" v="7939" actId="20577"/>
        <pc:sldMkLst>
          <pc:docMk/>
          <pc:sldMk cId="3980871859" sldId="557"/>
        </pc:sldMkLst>
        <pc:spChg chg="mod">
          <ac:chgData name="上野 和樹" userId="267154a67edb8230" providerId="LiveId" clId="{389A2317-992D-4F2F-A75E-968E12783788}" dt="2022-01-30T13:25:06.844" v="7939" actId="20577"/>
          <ac:spMkLst>
            <pc:docMk/>
            <pc:sldMk cId="3980871859" sldId="557"/>
            <ac:spMk id="18" creationId="{00000000-0000-0000-0000-000000000000}"/>
          </ac:spMkLst>
        </pc:spChg>
        <pc:picChg chg="mod">
          <ac:chgData name="上野 和樹" userId="267154a67edb8230" providerId="LiveId" clId="{389A2317-992D-4F2F-A75E-968E12783788}" dt="2022-01-30T13:25:06.333" v="7937" actId="1076"/>
          <ac:picMkLst>
            <pc:docMk/>
            <pc:sldMk cId="3980871859" sldId="557"/>
            <ac:picMk id="41" creationId="{00000000-0000-0000-0000-000000000000}"/>
          </ac:picMkLst>
        </pc:picChg>
      </pc:sldChg>
      <pc:sldChg chg="addSp delSp modSp mod">
        <pc:chgData name="上野 和樹" userId="267154a67edb8230" providerId="LiveId" clId="{389A2317-992D-4F2F-A75E-968E12783788}" dt="2022-01-29T16:09:00.828" v="3452" actId="1076"/>
        <pc:sldMkLst>
          <pc:docMk/>
          <pc:sldMk cId="33011758" sldId="558"/>
        </pc:sldMkLst>
        <pc:spChg chg="mod">
          <ac:chgData name="上野 和樹" userId="267154a67edb8230" providerId="LiveId" clId="{389A2317-992D-4F2F-A75E-968E12783788}" dt="2022-01-29T11:22:37.701" v="6" actId="1076"/>
          <ac:spMkLst>
            <pc:docMk/>
            <pc:sldMk cId="33011758" sldId="558"/>
            <ac:spMk id="9" creationId="{00000000-0000-0000-0000-000000000000}"/>
          </ac:spMkLst>
        </pc:spChg>
        <pc:spChg chg="add del">
          <ac:chgData name="上野 和樹" userId="267154a67edb8230" providerId="LiveId" clId="{389A2317-992D-4F2F-A75E-968E12783788}" dt="2022-01-29T11:20:29.338" v="1" actId="478"/>
          <ac:spMkLst>
            <pc:docMk/>
            <pc:sldMk cId="33011758" sldId="558"/>
            <ac:spMk id="196" creationId="{00000000-0000-0000-0000-000000000000}"/>
          </ac:spMkLst>
        </pc:spChg>
        <pc:picChg chg="mod">
          <ac:chgData name="上野 和樹" userId="267154a67edb8230" providerId="LiveId" clId="{389A2317-992D-4F2F-A75E-968E12783788}" dt="2022-01-29T16:08:57.648" v="3451" actId="1076"/>
          <ac:picMkLst>
            <pc:docMk/>
            <pc:sldMk cId="33011758" sldId="558"/>
            <ac:picMk id="91" creationId="{00000000-0000-0000-0000-000000000000}"/>
          </ac:picMkLst>
        </pc:picChg>
        <pc:picChg chg="mod">
          <ac:chgData name="上野 和樹" userId="267154a67edb8230" providerId="LiveId" clId="{389A2317-992D-4F2F-A75E-968E12783788}" dt="2022-01-29T16:09:00.828" v="3452" actId="1076"/>
          <ac:picMkLst>
            <pc:docMk/>
            <pc:sldMk cId="33011758" sldId="558"/>
            <ac:picMk id="2049" creationId="{00000000-0000-0000-0000-000000000000}"/>
          </ac:picMkLst>
        </pc:picChg>
        <pc:picChg chg="mod">
          <ac:chgData name="上野 和樹" userId="267154a67edb8230" providerId="LiveId" clId="{389A2317-992D-4F2F-A75E-968E12783788}" dt="2022-01-29T16:08:55.041" v="3449" actId="1076"/>
          <ac:picMkLst>
            <pc:docMk/>
            <pc:sldMk cId="33011758" sldId="558"/>
            <ac:picMk id="2050" creationId="{00000000-0000-0000-0000-000000000000}"/>
          </ac:picMkLst>
        </pc:picChg>
      </pc:sldChg>
      <pc:sldChg chg="modSp mod">
        <pc:chgData name="上野 和樹" userId="267154a67edb8230" providerId="LiveId" clId="{389A2317-992D-4F2F-A75E-968E12783788}" dt="2022-01-30T13:19:30.902" v="7873" actId="1037"/>
        <pc:sldMkLst>
          <pc:docMk/>
          <pc:sldMk cId="2217870845" sldId="559"/>
        </pc:sldMkLst>
        <pc:grpChg chg="mod">
          <ac:chgData name="上野 和樹" userId="267154a67edb8230" providerId="LiveId" clId="{389A2317-992D-4F2F-A75E-968E12783788}" dt="2022-01-30T13:19:30.902" v="7873" actId="1037"/>
          <ac:grpSpMkLst>
            <pc:docMk/>
            <pc:sldMk cId="2217870845" sldId="559"/>
            <ac:grpSpMk id="5" creationId="{00000000-0000-0000-0000-000000000000}"/>
          </ac:grpSpMkLst>
        </pc:grpChg>
      </pc:sldChg>
      <pc:sldChg chg="addSp delSp modSp mod ord">
        <pc:chgData name="上野 和樹" userId="267154a67edb8230" providerId="LiveId" clId="{389A2317-992D-4F2F-A75E-968E12783788}" dt="2022-01-30T12:27:20.365" v="6759" actId="1076"/>
        <pc:sldMkLst>
          <pc:docMk/>
          <pc:sldMk cId="1827458451" sldId="566"/>
        </pc:sldMkLst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3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4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5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6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12:23:52.136" v="6697" actId="14100"/>
          <ac:spMkLst>
            <pc:docMk/>
            <pc:sldMk cId="1827458451" sldId="566"/>
            <ac:spMk id="13" creationId="{44123405-7AEA-47D0-B650-11B2536EDB74}"/>
          </ac:spMkLst>
        </pc:spChg>
        <pc:spChg chg="del">
          <ac:chgData name="上野 和樹" userId="267154a67edb8230" providerId="LiveId" clId="{389A2317-992D-4F2F-A75E-968E12783788}" dt="2022-01-30T11:54:21.335" v="5869" actId="478"/>
          <ac:spMkLst>
            <pc:docMk/>
            <pc:sldMk cId="1827458451" sldId="566"/>
            <ac:spMk id="41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4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26:27.459" v="6744" actId="1076"/>
          <ac:spMkLst>
            <pc:docMk/>
            <pc:sldMk cId="1827458451" sldId="566"/>
            <ac:spMk id="43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4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22:21.659" v="6673" actId="1037"/>
          <ac:spMkLst>
            <pc:docMk/>
            <pc:sldMk cId="1827458451" sldId="566"/>
            <ac:spMk id="46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47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26:27.459" v="6744" actId="1076"/>
          <ac:spMkLst>
            <pc:docMk/>
            <pc:sldMk cId="1827458451" sldId="566"/>
            <ac:spMk id="49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50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30T11:45:17.513" v="5741" actId="478"/>
          <ac:spMkLst>
            <pc:docMk/>
            <pc:sldMk cId="1827458451" sldId="566"/>
            <ac:spMk id="51" creationId="{AE9E1AB4-F63C-40E9-8746-A54217FC589F}"/>
          </ac:spMkLst>
        </pc:spChg>
        <pc:spChg chg="add mod">
          <ac:chgData name="上野 和樹" userId="267154a67edb8230" providerId="LiveId" clId="{389A2317-992D-4F2F-A75E-968E12783788}" dt="2022-01-30T12:22:21.659" v="6673" actId="1037"/>
          <ac:spMkLst>
            <pc:docMk/>
            <pc:sldMk cId="1827458451" sldId="566"/>
            <ac:spMk id="52" creationId="{C71D07E3-C6F4-4B56-AE23-543811FB5A69}"/>
          </ac:spMkLst>
        </pc:spChg>
        <pc:spChg chg="add mod">
          <ac:chgData name="上野 和樹" userId="267154a67edb8230" providerId="LiveId" clId="{389A2317-992D-4F2F-A75E-968E12783788}" dt="2022-01-30T12:22:21.659" v="6673" actId="1037"/>
          <ac:spMkLst>
            <pc:docMk/>
            <pc:sldMk cId="1827458451" sldId="566"/>
            <ac:spMk id="53" creationId="{019DA7F5-530D-4DCE-8244-471731DC2FB0}"/>
          </ac:spMkLst>
        </pc:spChg>
        <pc:spChg chg="mod">
          <ac:chgData name="上野 和樹" userId="267154a67edb8230" providerId="LiveId" clId="{389A2317-992D-4F2F-A75E-968E12783788}" dt="2022-01-30T12:26:27.459" v="6744" actId="1076"/>
          <ac:spMkLst>
            <pc:docMk/>
            <pc:sldMk cId="1827458451" sldId="566"/>
            <ac:spMk id="55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12:22:21.659" v="6673" actId="1037"/>
          <ac:spMkLst>
            <pc:docMk/>
            <pc:sldMk cId="1827458451" sldId="566"/>
            <ac:spMk id="56" creationId="{D6370578-FE8F-4AE0-9902-78B61890E133}"/>
          </ac:spMkLst>
        </pc:spChg>
        <pc:spChg chg="add mod">
          <ac:chgData name="上野 和樹" userId="267154a67edb8230" providerId="LiveId" clId="{389A2317-992D-4F2F-A75E-968E12783788}" dt="2022-01-30T12:22:21.659" v="6673" actId="1037"/>
          <ac:spMkLst>
            <pc:docMk/>
            <pc:sldMk cId="1827458451" sldId="566"/>
            <ac:spMk id="57" creationId="{1C626960-131A-46C5-BF51-FCD892EAE69D}"/>
          </ac:spMkLst>
        </pc:spChg>
        <pc:spChg chg="mod">
          <ac:chgData name="上野 和樹" userId="267154a67edb8230" providerId="LiveId" clId="{389A2317-992D-4F2F-A75E-968E12783788}" dt="2022-01-30T11:58:40.264" v="6091"/>
          <ac:spMkLst>
            <pc:docMk/>
            <pc:sldMk cId="1827458451" sldId="566"/>
            <ac:spMk id="61" creationId="{9AD17068-1497-4B13-A7EC-09101535EB77}"/>
          </ac:spMkLst>
        </pc:spChg>
        <pc:spChg chg="mod">
          <ac:chgData name="上野 和樹" userId="267154a67edb8230" providerId="LiveId" clId="{389A2317-992D-4F2F-A75E-968E12783788}" dt="2022-01-30T11:58:40.264" v="6091"/>
          <ac:spMkLst>
            <pc:docMk/>
            <pc:sldMk cId="1827458451" sldId="566"/>
            <ac:spMk id="62" creationId="{8F98D33A-39BE-4A0C-9CF7-6E8891EB23D5}"/>
          </ac:spMkLst>
        </pc:spChg>
        <pc:spChg chg="mod">
          <ac:chgData name="上野 和樹" userId="267154a67edb8230" providerId="LiveId" clId="{389A2317-992D-4F2F-A75E-968E12783788}" dt="2022-01-30T12:26:27.459" v="6744" actId="1076"/>
          <ac:spMkLst>
            <pc:docMk/>
            <pc:sldMk cId="1827458451" sldId="566"/>
            <ac:spMk id="6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1:58:40.264" v="6091"/>
          <ac:spMkLst>
            <pc:docMk/>
            <pc:sldMk cId="1827458451" sldId="566"/>
            <ac:spMk id="66" creationId="{6D5C9AFE-7240-488E-BCEF-CFB6275EA635}"/>
          </ac:spMkLst>
        </pc:spChg>
        <pc:spChg chg="mod">
          <ac:chgData name="上野 和樹" userId="267154a67edb8230" providerId="LiveId" clId="{389A2317-992D-4F2F-A75E-968E12783788}" dt="2022-01-30T11:58:40.264" v="6091"/>
          <ac:spMkLst>
            <pc:docMk/>
            <pc:sldMk cId="1827458451" sldId="566"/>
            <ac:spMk id="67" creationId="{148B303C-086D-4816-9DA0-4A162FE9619C}"/>
          </ac:spMkLst>
        </pc:spChg>
        <pc:spChg chg="mod">
          <ac:chgData name="上野 和樹" userId="267154a67edb8230" providerId="LiveId" clId="{389A2317-992D-4F2F-A75E-968E12783788}" dt="2022-01-30T11:58:40.264" v="6091"/>
          <ac:spMkLst>
            <pc:docMk/>
            <pc:sldMk cId="1827458451" sldId="566"/>
            <ac:spMk id="68" creationId="{865FE333-0359-4B31-AE06-61F017E8DA60}"/>
          </ac:spMkLst>
        </pc:spChg>
        <pc:spChg chg="mod">
          <ac:chgData name="上野 和樹" userId="267154a67edb8230" providerId="LiveId" clId="{389A2317-992D-4F2F-A75E-968E12783788}" dt="2022-01-30T11:58:40.264" v="6091"/>
          <ac:spMkLst>
            <pc:docMk/>
            <pc:sldMk cId="1827458451" sldId="566"/>
            <ac:spMk id="69" creationId="{6BDB9836-B184-4B39-8AC1-4939D20DCCB7}"/>
          </ac:spMkLst>
        </pc:spChg>
        <pc:spChg chg="add del mod">
          <ac:chgData name="上野 和樹" userId="267154a67edb8230" providerId="LiveId" clId="{389A2317-992D-4F2F-A75E-968E12783788}" dt="2022-01-30T12:07:44.438" v="6346" actId="478"/>
          <ac:spMkLst>
            <pc:docMk/>
            <pc:sldMk cId="1827458451" sldId="566"/>
            <ac:spMk id="70" creationId="{2DE3BC27-EE23-4E9B-9DD0-567E89AB1E05}"/>
          </ac:spMkLst>
        </pc:spChg>
        <pc:spChg chg="add mod">
          <ac:chgData name="上野 和樹" userId="267154a67edb8230" providerId="LiveId" clId="{389A2317-992D-4F2F-A75E-968E12783788}" dt="2022-01-30T12:22:21.659" v="6673" actId="1037"/>
          <ac:spMkLst>
            <pc:docMk/>
            <pc:sldMk cId="1827458451" sldId="566"/>
            <ac:spMk id="71" creationId="{E1B922C2-B263-434B-82F4-39AC308F91D8}"/>
          </ac:spMkLst>
        </pc:spChg>
        <pc:spChg chg="add mod">
          <ac:chgData name="上野 和樹" userId="267154a67edb8230" providerId="LiveId" clId="{389A2317-992D-4F2F-A75E-968E12783788}" dt="2022-01-30T12:07:51.388" v="6348" actId="571"/>
          <ac:spMkLst>
            <pc:docMk/>
            <pc:sldMk cId="1827458451" sldId="566"/>
            <ac:spMk id="72" creationId="{93EFC4A8-85AF-4112-8478-C10F94069729}"/>
          </ac:spMkLst>
        </pc:spChg>
        <pc:spChg chg="add mod">
          <ac:chgData name="上野 和樹" userId="267154a67edb8230" providerId="LiveId" clId="{389A2317-992D-4F2F-A75E-968E12783788}" dt="2022-01-30T12:07:51.388" v="6348" actId="571"/>
          <ac:spMkLst>
            <pc:docMk/>
            <pc:sldMk cId="1827458451" sldId="566"/>
            <ac:spMk id="73" creationId="{F072AB8A-32BB-4769-85A7-AD2F5D9F9F1C}"/>
          </ac:spMkLst>
        </pc:spChg>
        <pc:spChg chg="del">
          <ac:chgData name="上野 和樹" userId="267154a67edb8230" providerId="LiveId" clId="{389A2317-992D-4F2F-A75E-968E12783788}" dt="2022-01-30T11:39:03.813" v="5579" actId="478"/>
          <ac:spMkLst>
            <pc:docMk/>
            <pc:sldMk cId="1827458451" sldId="566"/>
            <ac:spMk id="7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07:51.388" v="6348" actId="571"/>
          <ac:spMkLst>
            <pc:docMk/>
            <pc:sldMk cId="1827458451" sldId="566"/>
            <ac:spMk id="78" creationId="{D5DD9382-5DFC-470C-B1A5-F34D4624D25D}"/>
          </ac:spMkLst>
        </pc:spChg>
        <pc:spChg chg="mod">
          <ac:chgData name="上野 和樹" userId="267154a67edb8230" providerId="LiveId" clId="{389A2317-992D-4F2F-A75E-968E12783788}" dt="2022-01-30T12:07:51.388" v="6348" actId="571"/>
          <ac:spMkLst>
            <pc:docMk/>
            <pc:sldMk cId="1827458451" sldId="566"/>
            <ac:spMk id="79" creationId="{CE0FE5E8-43EE-46DC-9FFC-D777D0038DCD}"/>
          </ac:spMkLst>
        </pc:spChg>
        <pc:spChg chg="mod">
          <ac:chgData name="上野 和樹" userId="267154a67edb8230" providerId="LiveId" clId="{389A2317-992D-4F2F-A75E-968E12783788}" dt="2022-01-30T12:07:51.388" v="6348" actId="571"/>
          <ac:spMkLst>
            <pc:docMk/>
            <pc:sldMk cId="1827458451" sldId="566"/>
            <ac:spMk id="80" creationId="{B2767EB0-EB94-4FA7-A0D6-87F11D4E88FD}"/>
          </ac:spMkLst>
        </pc:spChg>
        <pc:spChg chg="mod">
          <ac:chgData name="上野 和樹" userId="267154a67edb8230" providerId="LiveId" clId="{389A2317-992D-4F2F-A75E-968E12783788}" dt="2022-01-30T12:07:51.388" v="6348" actId="571"/>
          <ac:spMkLst>
            <pc:docMk/>
            <pc:sldMk cId="1827458451" sldId="566"/>
            <ac:spMk id="81" creationId="{876DC989-ECDA-454E-9F93-1092B7748748}"/>
          </ac:spMkLst>
        </pc:spChg>
        <pc:spChg chg="mod">
          <ac:chgData name="上野 和樹" userId="267154a67edb8230" providerId="LiveId" clId="{389A2317-992D-4F2F-A75E-968E12783788}" dt="2022-01-30T12:07:51.388" v="6348" actId="571"/>
          <ac:spMkLst>
            <pc:docMk/>
            <pc:sldMk cId="1827458451" sldId="566"/>
            <ac:spMk id="82" creationId="{1333B287-6397-475D-A87C-CAC0AE61E3AD}"/>
          </ac:spMkLst>
        </pc:spChg>
        <pc:spChg chg="mod">
          <ac:chgData name="上野 和樹" userId="267154a67edb8230" providerId="LiveId" clId="{389A2317-992D-4F2F-A75E-968E12783788}" dt="2022-01-30T12:07:51.388" v="6348" actId="571"/>
          <ac:spMkLst>
            <pc:docMk/>
            <pc:sldMk cId="1827458451" sldId="566"/>
            <ac:spMk id="83" creationId="{78B85DF1-29A5-4E73-B129-C2BAE0810419}"/>
          </ac:spMkLst>
        </pc:spChg>
        <pc:spChg chg="add mod">
          <ac:chgData name="上野 和樹" userId="267154a67edb8230" providerId="LiveId" clId="{389A2317-992D-4F2F-A75E-968E12783788}" dt="2022-01-30T12:07:51.388" v="6348" actId="571"/>
          <ac:spMkLst>
            <pc:docMk/>
            <pc:sldMk cId="1827458451" sldId="566"/>
            <ac:spMk id="84" creationId="{584ECB83-ECA7-4C72-859C-B1B5AE2DFFCC}"/>
          </ac:spMkLst>
        </pc:spChg>
        <pc:spChg chg="add mod">
          <ac:chgData name="上野 和樹" userId="267154a67edb8230" providerId="LiveId" clId="{389A2317-992D-4F2F-A75E-968E12783788}" dt="2022-01-30T12:27:20.365" v="6759" actId="1076"/>
          <ac:spMkLst>
            <pc:docMk/>
            <pc:sldMk cId="1827458451" sldId="566"/>
            <ac:spMk id="87" creationId="{C3A84172-448D-4710-B843-B2ACFD297557}"/>
          </ac:spMkLst>
        </pc:spChg>
        <pc:spChg chg="del">
          <ac:chgData name="上野 和樹" userId="267154a67edb8230" providerId="LiveId" clId="{389A2317-992D-4F2F-A75E-968E12783788}" dt="2022-01-30T11:39:03.813" v="5579" actId="478"/>
          <ac:spMkLst>
            <pc:docMk/>
            <pc:sldMk cId="1827458451" sldId="566"/>
            <ac:spMk id="88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39:03.813" v="5579" actId="478"/>
          <ac:spMkLst>
            <pc:docMk/>
            <pc:sldMk cId="1827458451" sldId="566"/>
            <ac:spMk id="9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26:27.459" v="6744" actId="1076"/>
          <ac:spMkLst>
            <pc:docMk/>
            <pc:sldMk cId="1827458451" sldId="566"/>
            <ac:spMk id="91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39:36.673" v="5607" actId="478"/>
          <ac:spMkLst>
            <pc:docMk/>
            <pc:sldMk cId="1827458451" sldId="566"/>
            <ac:spMk id="9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22:21.659" v="6673" actId="1037"/>
          <ac:spMkLst>
            <pc:docMk/>
            <pc:sldMk cId="1827458451" sldId="566"/>
            <ac:spMk id="9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22:21.659" v="6673" actId="1037"/>
          <ac:spMkLst>
            <pc:docMk/>
            <pc:sldMk cId="1827458451" sldId="566"/>
            <ac:spMk id="95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96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97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98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99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100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101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1:57:58.855" v="6076" actId="478"/>
          <ac:spMkLst>
            <pc:docMk/>
            <pc:sldMk cId="1827458451" sldId="566"/>
            <ac:spMk id="10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26:40.406" v="6748" actId="14100"/>
          <ac:spMkLst>
            <pc:docMk/>
            <pc:sldMk cId="1827458451" sldId="566"/>
            <ac:spMk id="10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22:21.659" v="6673" actId="1037"/>
          <ac:spMkLst>
            <pc:docMk/>
            <pc:sldMk cId="1827458451" sldId="566"/>
            <ac:spMk id="10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12:38.398" v="6520"/>
          <ac:spMkLst>
            <pc:docMk/>
            <pc:sldMk cId="1827458451" sldId="566"/>
            <ac:spMk id="105" creationId="{3167F3B2-A655-44C9-8501-401D454DC68A}"/>
          </ac:spMkLst>
        </pc:spChg>
        <pc:spChg chg="mod">
          <ac:chgData name="上野 和樹" userId="267154a67edb8230" providerId="LiveId" clId="{389A2317-992D-4F2F-A75E-968E12783788}" dt="2022-01-30T12:12:38.398" v="6520"/>
          <ac:spMkLst>
            <pc:docMk/>
            <pc:sldMk cId="1827458451" sldId="566"/>
            <ac:spMk id="107" creationId="{BFE08DD5-36A5-4234-964A-CAE4A2519A2F}"/>
          </ac:spMkLst>
        </pc:spChg>
        <pc:spChg chg="del mod">
          <ac:chgData name="上野 和樹" userId="267154a67edb8230" providerId="LiveId" clId="{389A2317-992D-4F2F-A75E-968E12783788}" dt="2022-01-30T12:14:32.222" v="6552" actId="21"/>
          <ac:spMkLst>
            <pc:docMk/>
            <pc:sldMk cId="1827458451" sldId="566"/>
            <ac:spMk id="108" creationId="{142E1182-C805-4F7B-A3E6-F91D7C1133D3}"/>
          </ac:spMkLst>
        </pc:spChg>
        <pc:spChg chg="mod">
          <ac:chgData name="上野 和樹" userId="267154a67edb8230" providerId="LiveId" clId="{389A2317-992D-4F2F-A75E-968E12783788}" dt="2022-01-30T12:12:38.398" v="6520"/>
          <ac:spMkLst>
            <pc:docMk/>
            <pc:sldMk cId="1827458451" sldId="566"/>
            <ac:spMk id="110" creationId="{A4DBC21E-305C-4D28-BAB2-4A1421E587DF}"/>
          </ac:spMkLst>
        </pc:spChg>
        <pc:spChg chg="mod">
          <ac:chgData name="上野 和樹" userId="267154a67edb8230" providerId="LiveId" clId="{389A2317-992D-4F2F-A75E-968E12783788}" dt="2022-01-30T12:12:38.398" v="6520"/>
          <ac:spMkLst>
            <pc:docMk/>
            <pc:sldMk cId="1827458451" sldId="566"/>
            <ac:spMk id="111" creationId="{1829D8C2-A593-419C-B59F-D998B77CA19C}"/>
          </ac:spMkLst>
        </pc:spChg>
        <pc:spChg chg="add del mod">
          <ac:chgData name="上野 和樹" userId="267154a67edb8230" providerId="LiveId" clId="{389A2317-992D-4F2F-A75E-968E12783788}" dt="2022-01-30T12:16:31.060" v="6602" actId="21"/>
          <ac:spMkLst>
            <pc:docMk/>
            <pc:sldMk cId="1827458451" sldId="566"/>
            <ac:spMk id="112" creationId="{1B235F99-711C-462B-9376-7835874BE19D}"/>
          </ac:spMkLst>
        </pc:spChg>
        <pc:spChg chg="add del mod">
          <ac:chgData name="上野 和樹" userId="267154a67edb8230" providerId="LiveId" clId="{389A2317-992D-4F2F-A75E-968E12783788}" dt="2022-01-30T12:16:15.202" v="6593" actId="21"/>
          <ac:spMkLst>
            <pc:docMk/>
            <pc:sldMk cId="1827458451" sldId="566"/>
            <ac:spMk id="113" creationId="{6F64D4F9-4EA2-43B7-9B34-160893A162A6}"/>
          </ac:spMkLst>
        </pc:spChg>
        <pc:spChg chg="add del mod">
          <ac:chgData name="上野 和樹" userId="267154a67edb8230" providerId="LiveId" clId="{389A2317-992D-4F2F-A75E-968E12783788}" dt="2022-01-30T12:17:37.184" v="6623" actId="478"/>
          <ac:spMkLst>
            <pc:docMk/>
            <pc:sldMk cId="1827458451" sldId="566"/>
            <ac:spMk id="116" creationId="{3382ECA8-70ED-4CB1-8A6A-D3977954F468}"/>
          </ac:spMkLst>
        </pc:spChg>
        <pc:spChg chg="add del mod">
          <ac:chgData name="上野 和樹" userId="267154a67edb8230" providerId="LiveId" clId="{389A2317-992D-4F2F-A75E-968E12783788}" dt="2022-01-30T12:17:35.357" v="6622" actId="478"/>
          <ac:spMkLst>
            <pc:docMk/>
            <pc:sldMk cId="1827458451" sldId="566"/>
            <ac:spMk id="117" creationId="{708E704D-EB52-4E5C-990B-BDA237D4BDD0}"/>
          </ac:spMkLst>
        </pc:spChg>
        <pc:spChg chg="add del mod topLvl">
          <ac:chgData name="上野 和樹" userId="267154a67edb8230" providerId="LiveId" clId="{389A2317-992D-4F2F-A75E-968E12783788}" dt="2022-01-30T12:19:35.793" v="6644" actId="21"/>
          <ac:spMkLst>
            <pc:docMk/>
            <pc:sldMk cId="1827458451" sldId="566"/>
            <ac:spMk id="119" creationId="{09B0FC72-D4F9-4ABF-A913-21874E150FB7}"/>
          </ac:spMkLst>
        </pc:spChg>
        <pc:spChg chg="add del mod">
          <ac:chgData name="上野 和樹" userId="267154a67edb8230" providerId="LiveId" clId="{389A2317-992D-4F2F-A75E-968E12783788}" dt="2022-01-30T12:16:39.741" v="6607" actId="478"/>
          <ac:spMkLst>
            <pc:docMk/>
            <pc:sldMk cId="1827458451" sldId="566"/>
            <ac:spMk id="120" creationId="{248CC4AF-14A1-4280-B5EC-9881E8E998FB}"/>
          </ac:spMkLst>
        </pc:spChg>
        <pc:spChg chg="add del mod topLvl">
          <ac:chgData name="上野 和樹" userId="267154a67edb8230" providerId="LiveId" clId="{389A2317-992D-4F2F-A75E-968E12783788}" dt="2022-01-30T12:24:09.772" v="6703" actId="21"/>
          <ac:spMkLst>
            <pc:docMk/>
            <pc:sldMk cId="1827458451" sldId="566"/>
            <ac:spMk id="121" creationId="{DED741DD-4CD1-4A69-8534-61B6B03B56B4}"/>
          </ac:spMkLst>
        </pc:spChg>
        <pc:spChg chg="add del mod">
          <ac:chgData name="上野 和樹" userId="267154a67edb8230" providerId="LiveId" clId="{389A2317-992D-4F2F-A75E-968E12783788}" dt="2022-01-30T12:24:09.772" v="6703" actId="21"/>
          <ac:spMkLst>
            <pc:docMk/>
            <pc:sldMk cId="1827458451" sldId="566"/>
            <ac:spMk id="124" creationId="{8C2DCA39-E770-4D25-B10D-43125FAED7AF}"/>
          </ac:spMkLst>
        </pc:spChg>
        <pc:spChg chg="add del mod">
          <ac:chgData name="上野 和樹" userId="267154a67edb8230" providerId="LiveId" clId="{389A2317-992D-4F2F-A75E-968E12783788}" dt="2022-01-30T12:24:21.728" v="6707" actId="21"/>
          <ac:spMkLst>
            <pc:docMk/>
            <pc:sldMk cId="1827458451" sldId="566"/>
            <ac:spMk id="126" creationId="{EFC72A10-EAC0-4A1A-8504-C293518F15D0}"/>
          </ac:spMkLst>
        </pc:spChg>
        <pc:spChg chg="add del mod">
          <ac:chgData name="上野 和樹" userId="267154a67edb8230" providerId="LiveId" clId="{389A2317-992D-4F2F-A75E-968E12783788}" dt="2022-01-30T12:24:21.728" v="6707" actId="21"/>
          <ac:spMkLst>
            <pc:docMk/>
            <pc:sldMk cId="1827458451" sldId="566"/>
            <ac:spMk id="127" creationId="{68B11BAA-4AA4-4D4B-8A2C-8A2EDE1DFEF5}"/>
          </ac:spMkLst>
        </pc:spChg>
        <pc:spChg chg="add del mod">
          <ac:chgData name="上野 和樹" userId="267154a67edb8230" providerId="LiveId" clId="{389A2317-992D-4F2F-A75E-968E12783788}" dt="2022-01-30T12:25:27.115" v="6729" actId="21"/>
          <ac:spMkLst>
            <pc:docMk/>
            <pc:sldMk cId="1827458451" sldId="566"/>
            <ac:spMk id="129" creationId="{2FE21F11-F565-44CB-9C41-D415D0692A3E}"/>
          </ac:spMkLst>
        </pc:spChg>
        <pc:spChg chg="add del mod">
          <ac:chgData name="上野 和樹" userId="267154a67edb8230" providerId="LiveId" clId="{389A2317-992D-4F2F-A75E-968E12783788}" dt="2022-01-30T12:25:27.115" v="6729" actId="21"/>
          <ac:spMkLst>
            <pc:docMk/>
            <pc:sldMk cId="1827458451" sldId="566"/>
            <ac:spMk id="130" creationId="{01D3AE43-65B0-45B5-8B6B-AFDA032FC8CB}"/>
          </ac:spMkLst>
        </pc:spChg>
        <pc:spChg chg="add mod">
          <ac:chgData name="上野 和樹" userId="267154a67edb8230" providerId="LiveId" clId="{389A2317-992D-4F2F-A75E-968E12783788}" dt="2022-01-30T12:26:03.882" v="6742" actId="1076"/>
          <ac:spMkLst>
            <pc:docMk/>
            <pc:sldMk cId="1827458451" sldId="566"/>
            <ac:spMk id="133" creationId="{4EFE7452-C277-46B1-A262-AAF6BAA8DF9A}"/>
          </ac:spMkLst>
        </pc:spChg>
        <pc:spChg chg="add mod">
          <ac:chgData name="上野 和樹" userId="267154a67edb8230" providerId="LiveId" clId="{389A2317-992D-4F2F-A75E-968E12783788}" dt="2022-01-30T12:25:52.285" v="6738" actId="14100"/>
          <ac:spMkLst>
            <pc:docMk/>
            <pc:sldMk cId="1827458451" sldId="566"/>
            <ac:spMk id="134" creationId="{EEF2C675-F8AA-4FD5-91A8-7C7362430A39}"/>
          </ac:spMkLst>
        </pc:spChg>
        <pc:grpChg chg="add del mod">
          <ac:chgData name="上野 和樹" userId="267154a67edb8230" providerId="LiveId" clId="{389A2317-992D-4F2F-A75E-968E12783788}" dt="2022-01-30T12:17:55.072" v="6627" actId="165"/>
          <ac:grpSpMkLst>
            <pc:docMk/>
            <pc:sldMk cId="1827458451" sldId="566"/>
            <ac:grpSpMk id="12" creationId="{AFB449F1-41F0-4735-9D1D-9FB7C8CB417D}"/>
          </ac:grpSpMkLst>
        </pc:grpChg>
        <pc:grpChg chg="add mod">
          <ac:chgData name="上野 和樹" userId="267154a67edb8230" providerId="LiveId" clId="{389A2317-992D-4F2F-A75E-968E12783788}" dt="2022-01-30T12:25:17.036" v="6727" actId="1076"/>
          <ac:grpSpMkLst>
            <pc:docMk/>
            <pc:sldMk cId="1827458451" sldId="566"/>
            <ac:grpSpMk id="14" creationId="{092E688C-92C5-440A-8580-7BFB9D98A16F}"/>
          </ac:grpSpMkLst>
        </pc:grpChg>
        <pc:grpChg chg="add mod">
          <ac:chgData name="上野 和樹" userId="267154a67edb8230" providerId="LiveId" clId="{389A2317-992D-4F2F-A75E-968E12783788}" dt="2022-01-30T12:22:21.659" v="6673" actId="1037"/>
          <ac:grpSpMkLst>
            <pc:docMk/>
            <pc:sldMk cId="1827458451" sldId="566"/>
            <ac:grpSpMk id="59" creationId="{247E5F62-826E-4379-BD7D-CD13926D7C3D}"/>
          </ac:grpSpMkLst>
        </pc:grpChg>
        <pc:grpChg chg="mod">
          <ac:chgData name="上野 和樹" userId="267154a67edb8230" providerId="LiveId" clId="{389A2317-992D-4F2F-A75E-968E12783788}" dt="2022-01-30T11:58:40.264" v="6091"/>
          <ac:grpSpMkLst>
            <pc:docMk/>
            <pc:sldMk cId="1827458451" sldId="566"/>
            <ac:grpSpMk id="60" creationId="{AB5C671E-50DB-4036-BADB-D83DA6D404F0}"/>
          </ac:grpSpMkLst>
        </pc:grpChg>
        <pc:grpChg chg="add mod">
          <ac:chgData name="上野 和樹" userId="267154a67edb8230" providerId="LiveId" clId="{389A2317-992D-4F2F-A75E-968E12783788}" dt="2022-01-30T12:07:51.388" v="6348" actId="571"/>
          <ac:grpSpMkLst>
            <pc:docMk/>
            <pc:sldMk cId="1827458451" sldId="566"/>
            <ac:grpSpMk id="76" creationId="{C767ADCB-1F1B-4E2D-8303-AF35C5776963}"/>
          </ac:grpSpMkLst>
        </pc:grpChg>
        <pc:grpChg chg="mod">
          <ac:chgData name="上野 和樹" userId="267154a67edb8230" providerId="LiveId" clId="{389A2317-992D-4F2F-A75E-968E12783788}" dt="2022-01-30T12:07:51.388" v="6348" actId="571"/>
          <ac:grpSpMkLst>
            <pc:docMk/>
            <pc:sldMk cId="1827458451" sldId="566"/>
            <ac:grpSpMk id="77" creationId="{5AE16A3C-1666-4925-9B24-3D065842D9E7}"/>
          </ac:grpSpMkLst>
        </pc:grpChg>
        <pc:grpChg chg="add del mod">
          <ac:chgData name="上野 和樹" userId="267154a67edb8230" providerId="LiveId" clId="{389A2317-992D-4F2F-A75E-968E12783788}" dt="2022-01-30T12:17:35.357" v="6622" actId="478"/>
          <ac:grpSpMkLst>
            <pc:docMk/>
            <pc:sldMk cId="1827458451" sldId="566"/>
            <ac:grpSpMk id="89" creationId="{03DF18BB-5ACF-4001-8225-015E1E17E636}"/>
          </ac:grpSpMkLst>
        </pc:grpChg>
        <pc:grpChg chg="mod">
          <ac:chgData name="上野 和樹" userId="267154a67edb8230" providerId="LiveId" clId="{389A2317-992D-4F2F-A75E-968E12783788}" dt="2022-01-30T12:12:38.398" v="6520"/>
          <ac:grpSpMkLst>
            <pc:docMk/>
            <pc:sldMk cId="1827458451" sldId="566"/>
            <ac:grpSpMk id="92" creationId="{D8622B60-373F-44AC-9EE8-59B90F60659C}"/>
          </ac:grpSpMkLst>
        </pc:grpChg>
        <pc:grpChg chg="mod">
          <ac:chgData name="上野 和樹" userId="267154a67edb8230" providerId="LiveId" clId="{389A2317-992D-4F2F-A75E-968E12783788}" dt="2022-01-30T12:12:38.398" v="6520"/>
          <ac:grpSpMkLst>
            <pc:docMk/>
            <pc:sldMk cId="1827458451" sldId="566"/>
            <ac:grpSpMk id="106" creationId="{86AC8398-6848-42E8-AFEC-EAFE566800F8}"/>
          </ac:grpSpMkLst>
        </pc:grpChg>
        <pc:picChg chg="mod">
          <ac:chgData name="上野 和樹" userId="267154a67edb8230" providerId="LiveId" clId="{389A2317-992D-4F2F-A75E-968E12783788}" dt="2022-01-30T12:26:35.994" v="6746" actId="1076"/>
          <ac:picMkLst>
            <pc:docMk/>
            <pc:sldMk cId="1827458451" sldId="566"/>
            <ac:picMk id="7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2:22:21.659" v="6673" actId="1037"/>
          <ac:picMkLst>
            <pc:docMk/>
            <pc:sldMk cId="1827458451" sldId="566"/>
            <ac:picMk id="24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2:26:27.459" v="6744" actId="1076"/>
          <ac:picMkLst>
            <pc:docMk/>
            <pc:sldMk cId="1827458451" sldId="566"/>
            <ac:picMk id="48" creationId="{00000000-0000-0000-0000-000000000000}"/>
          </ac:picMkLst>
        </pc:picChg>
        <pc:picChg chg="add mod">
          <ac:chgData name="上野 和樹" userId="267154a67edb8230" providerId="LiveId" clId="{389A2317-992D-4F2F-A75E-968E12783788}" dt="2022-01-30T12:22:21.659" v="6673" actId="1037"/>
          <ac:picMkLst>
            <pc:docMk/>
            <pc:sldMk cId="1827458451" sldId="566"/>
            <ac:picMk id="58" creationId="{28DE8D19-C9C7-4CD4-9BEC-7AAC8C9023D0}"/>
          </ac:picMkLst>
        </pc:picChg>
        <pc:picChg chg="add mod">
          <ac:chgData name="上野 和樹" userId="267154a67edb8230" providerId="LiveId" clId="{389A2317-992D-4F2F-A75E-968E12783788}" dt="2022-01-30T12:07:51.388" v="6348" actId="571"/>
          <ac:picMkLst>
            <pc:docMk/>
            <pc:sldMk cId="1827458451" sldId="566"/>
            <ac:picMk id="74" creationId="{C8F07142-17C8-4D2E-952E-DB1C4B7CFFB6}"/>
          </ac:picMkLst>
        </pc:picChg>
        <pc:picChg chg="add del mod">
          <ac:chgData name="上野 和樹" userId="267154a67edb8230" providerId="LiveId" clId="{389A2317-992D-4F2F-A75E-968E12783788}" dt="2022-01-30T12:17:13.828" v="6617" actId="21"/>
          <ac:picMkLst>
            <pc:docMk/>
            <pc:sldMk cId="1827458451" sldId="566"/>
            <ac:picMk id="85" creationId="{41CC2277-D14E-45FB-8998-F53EC728FE07}"/>
          </ac:picMkLst>
        </pc:picChg>
        <pc:picChg chg="add del mod">
          <ac:chgData name="上野 和樹" userId="267154a67edb8230" providerId="LiveId" clId="{389A2317-992D-4F2F-A75E-968E12783788}" dt="2022-01-30T12:09:54.203" v="6374"/>
          <ac:picMkLst>
            <pc:docMk/>
            <pc:sldMk cId="1827458451" sldId="566"/>
            <ac:picMk id="86" creationId="{1FEFC5DD-0203-4E1E-BBE0-6009FF20D53D}"/>
          </ac:picMkLst>
        </pc:picChg>
        <pc:picChg chg="del mod">
          <ac:chgData name="上野 和樹" userId="267154a67edb8230" providerId="LiveId" clId="{389A2317-992D-4F2F-A75E-968E12783788}" dt="2022-01-30T12:13:29.661" v="6535" actId="21"/>
          <ac:picMkLst>
            <pc:docMk/>
            <pc:sldMk cId="1827458451" sldId="566"/>
            <ac:picMk id="109" creationId="{AAAEF48D-9902-4CCF-858C-101478088C82}"/>
          </ac:picMkLst>
        </pc:picChg>
        <pc:picChg chg="add del mod">
          <ac:chgData name="上野 和樹" userId="267154a67edb8230" providerId="LiveId" clId="{389A2317-992D-4F2F-A75E-968E12783788}" dt="2022-01-30T12:15:45.140" v="6579" actId="21"/>
          <ac:picMkLst>
            <pc:docMk/>
            <pc:sldMk cId="1827458451" sldId="566"/>
            <ac:picMk id="114" creationId="{54A6C648-6344-40E1-90B5-59AC3A6EAC14}"/>
          </ac:picMkLst>
        </pc:picChg>
        <pc:picChg chg="add mod topLvl modCrop">
          <ac:chgData name="上野 和樹" userId="267154a67edb8230" providerId="LiveId" clId="{389A2317-992D-4F2F-A75E-968E12783788}" dt="2022-01-30T12:23:41.243" v="6695" actId="164"/>
          <ac:picMkLst>
            <pc:docMk/>
            <pc:sldMk cId="1827458451" sldId="566"/>
            <ac:picMk id="115" creationId="{B548EC7F-C6A0-4A0F-94E9-0E7F135BEF87}"/>
          </ac:picMkLst>
        </pc:picChg>
        <pc:picChg chg="add del mod topLvl">
          <ac:chgData name="上野 和樹" userId="267154a67edb8230" providerId="LiveId" clId="{389A2317-992D-4F2F-A75E-968E12783788}" dt="2022-01-30T12:18:40.367" v="6638" actId="21"/>
          <ac:picMkLst>
            <pc:docMk/>
            <pc:sldMk cId="1827458451" sldId="566"/>
            <ac:picMk id="118" creationId="{C15903D2-23A5-4A7B-9B02-A5698E360FFE}"/>
          </ac:picMkLst>
        </pc:picChg>
        <pc:picChg chg="add del mod">
          <ac:chgData name="上野 和樹" userId="267154a67edb8230" providerId="LiveId" clId="{389A2317-992D-4F2F-A75E-968E12783788}" dt="2022-01-30T12:25:03.308" v="6721" actId="21"/>
          <ac:picMkLst>
            <pc:docMk/>
            <pc:sldMk cId="1827458451" sldId="566"/>
            <ac:picMk id="122" creationId="{408D9F8B-B9F5-465E-A809-927A8DD0735E}"/>
          </ac:picMkLst>
        </pc:picChg>
        <pc:picChg chg="add del mod">
          <ac:chgData name="上野 和樹" userId="267154a67edb8230" providerId="LiveId" clId="{389A2317-992D-4F2F-A75E-968E12783788}" dt="2022-01-30T12:24:00.413" v="6699" actId="21"/>
          <ac:picMkLst>
            <pc:docMk/>
            <pc:sldMk cId="1827458451" sldId="566"/>
            <ac:picMk id="123" creationId="{4CC0EC6D-3F85-4E4D-BB7C-E4EF6DC5DBBE}"/>
          </ac:picMkLst>
        </pc:picChg>
        <pc:picChg chg="add del mod">
          <ac:chgData name="上野 和樹" userId="267154a67edb8230" providerId="LiveId" clId="{389A2317-992D-4F2F-A75E-968E12783788}" dt="2022-01-30T12:24:09.772" v="6703" actId="21"/>
          <ac:picMkLst>
            <pc:docMk/>
            <pc:sldMk cId="1827458451" sldId="566"/>
            <ac:picMk id="125" creationId="{3339A883-F263-41C5-B5BE-1E602C7A7F93}"/>
          </ac:picMkLst>
        </pc:picChg>
        <pc:picChg chg="add del mod">
          <ac:chgData name="上野 和樹" userId="267154a67edb8230" providerId="LiveId" clId="{389A2317-992D-4F2F-A75E-968E12783788}" dt="2022-01-30T12:25:27.115" v="6729" actId="21"/>
          <ac:picMkLst>
            <pc:docMk/>
            <pc:sldMk cId="1827458451" sldId="566"/>
            <ac:picMk id="128" creationId="{EDA83499-7682-494F-864A-F5E3DE22AA20}"/>
          </ac:picMkLst>
        </pc:picChg>
        <pc:picChg chg="add mod">
          <ac:chgData name="上野 和樹" userId="267154a67edb8230" providerId="LiveId" clId="{389A2317-992D-4F2F-A75E-968E12783788}" dt="2022-01-30T12:26:08.881" v="6743" actId="1076"/>
          <ac:picMkLst>
            <pc:docMk/>
            <pc:sldMk cId="1827458451" sldId="566"/>
            <ac:picMk id="131" creationId="{9C9F732A-C3B4-4402-917B-D841A389FB87}"/>
          </ac:picMkLst>
        </pc:picChg>
        <pc:picChg chg="add mod">
          <ac:chgData name="上野 和樹" userId="267154a67edb8230" providerId="LiveId" clId="{389A2317-992D-4F2F-A75E-968E12783788}" dt="2022-01-30T12:26:51.717" v="6749" actId="1076"/>
          <ac:picMkLst>
            <pc:docMk/>
            <pc:sldMk cId="1827458451" sldId="566"/>
            <ac:picMk id="132" creationId="{39843EE2-4444-450D-AC76-E22E2940CBA0}"/>
          </ac:picMkLst>
        </pc:picChg>
      </pc:sldChg>
      <pc:sldChg chg="addSp delSp modSp mod setBg addCm delCm">
        <pc:chgData name="上野 和樹" userId="267154a67edb8230" providerId="LiveId" clId="{389A2317-992D-4F2F-A75E-968E12783788}" dt="2022-01-30T12:43:57.304" v="7004" actId="207"/>
        <pc:sldMkLst>
          <pc:docMk/>
          <pc:sldMk cId="4113127130" sldId="567"/>
        </pc:sldMkLst>
        <pc:spChg chg="mod">
          <ac:chgData name="上野 和樹" userId="267154a67edb8230" providerId="LiveId" clId="{389A2317-992D-4F2F-A75E-968E12783788}" dt="2022-01-30T02:54:17.584" v="4866" actId="1076"/>
          <ac:spMkLst>
            <pc:docMk/>
            <pc:sldMk cId="4113127130" sldId="567"/>
            <ac:spMk id="2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03:12:56.556" v="5175" actId="478"/>
          <ac:spMkLst>
            <pc:docMk/>
            <pc:sldMk cId="4113127130" sldId="567"/>
            <ac:spMk id="4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03:00:10.477" v="4970" actId="21"/>
          <ac:spMkLst>
            <pc:docMk/>
            <pc:sldMk cId="4113127130" sldId="567"/>
            <ac:spMk id="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10:05.327" v="6376" actId="6549"/>
          <ac:spMkLst>
            <pc:docMk/>
            <pc:sldMk cId="4113127130" sldId="567"/>
            <ac:spMk id="18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13:53.269" v="5206" actId="1076"/>
          <ac:spMkLst>
            <pc:docMk/>
            <pc:sldMk cId="4113127130" sldId="567"/>
            <ac:spMk id="1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13:53.269" v="5206" actId="1076"/>
          <ac:spMkLst>
            <pc:docMk/>
            <pc:sldMk cId="4113127130" sldId="567"/>
            <ac:spMk id="2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14:17.744" v="5223" actId="1076"/>
          <ac:spMkLst>
            <pc:docMk/>
            <pc:sldMk cId="4113127130" sldId="567"/>
            <ac:spMk id="41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55:50.864" v="4873" actId="1076"/>
          <ac:spMkLst>
            <pc:docMk/>
            <pc:sldMk cId="4113127130" sldId="567"/>
            <ac:spMk id="4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14:24.463" v="5225" actId="14100"/>
          <ac:spMkLst>
            <pc:docMk/>
            <pc:sldMk cId="4113127130" sldId="567"/>
            <ac:spMk id="4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15:07.782" v="5255" actId="1035"/>
          <ac:spMkLst>
            <pc:docMk/>
            <pc:sldMk cId="4113127130" sldId="567"/>
            <ac:spMk id="5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08:49.318" v="5118" actId="1076"/>
          <ac:spMkLst>
            <pc:docMk/>
            <pc:sldMk cId="4113127130" sldId="567"/>
            <ac:spMk id="5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55:50.864" v="4873" actId="1076"/>
          <ac:spMkLst>
            <pc:docMk/>
            <pc:sldMk cId="4113127130" sldId="567"/>
            <ac:spMk id="5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16:12.843" v="5278" actId="1037"/>
          <ac:spMkLst>
            <pc:docMk/>
            <pc:sldMk cId="4113127130" sldId="567"/>
            <ac:spMk id="5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16:12.843" v="5278" actId="1037"/>
          <ac:spMkLst>
            <pc:docMk/>
            <pc:sldMk cId="4113127130" sldId="567"/>
            <ac:spMk id="57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54:17.584" v="4866" actId="1076"/>
          <ac:spMkLst>
            <pc:docMk/>
            <pc:sldMk cId="4113127130" sldId="567"/>
            <ac:spMk id="59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03:14:44.740" v="5245" actId="1036"/>
          <ac:spMkLst>
            <pc:docMk/>
            <pc:sldMk cId="4113127130" sldId="567"/>
            <ac:spMk id="60" creationId="{9E8F582E-1274-48C5-ACCC-D24DE083B79B}"/>
          </ac:spMkLst>
        </pc:spChg>
        <pc:spChg chg="add mod">
          <ac:chgData name="上野 和樹" userId="267154a67edb8230" providerId="LiveId" clId="{389A2317-992D-4F2F-A75E-968E12783788}" dt="2022-01-30T03:14:44.740" v="5245" actId="1036"/>
          <ac:spMkLst>
            <pc:docMk/>
            <pc:sldMk cId="4113127130" sldId="567"/>
            <ac:spMk id="61" creationId="{9FAD4849-23AB-4F55-8079-3DACAE5D6AF1}"/>
          </ac:spMkLst>
        </pc:spChg>
        <pc:spChg chg="add mod">
          <ac:chgData name="上野 和樹" userId="267154a67edb8230" providerId="LiveId" clId="{389A2317-992D-4F2F-A75E-968E12783788}" dt="2022-01-30T03:05:04.597" v="5117" actId="1076"/>
          <ac:spMkLst>
            <pc:docMk/>
            <pc:sldMk cId="4113127130" sldId="567"/>
            <ac:spMk id="62" creationId="{72ED3126-42A6-4357-B0D5-77F1EE87DE18}"/>
          </ac:spMkLst>
        </pc:spChg>
        <pc:spChg chg="add mod">
          <ac:chgData name="上野 和樹" userId="267154a67edb8230" providerId="LiveId" clId="{389A2317-992D-4F2F-A75E-968E12783788}" dt="2022-01-30T03:05:04.597" v="5117" actId="1076"/>
          <ac:spMkLst>
            <pc:docMk/>
            <pc:sldMk cId="4113127130" sldId="567"/>
            <ac:spMk id="64" creationId="{5F9596B0-D9D9-418D-A54A-9AE4AFF1BFBF}"/>
          </ac:spMkLst>
        </pc:spChg>
        <pc:spChg chg="add mod">
          <ac:chgData name="上野 和樹" userId="267154a67edb8230" providerId="LiveId" clId="{389A2317-992D-4F2F-A75E-968E12783788}" dt="2022-01-30T03:13:45.711" v="5205" actId="1076"/>
          <ac:spMkLst>
            <pc:docMk/>
            <pc:sldMk cId="4113127130" sldId="567"/>
            <ac:spMk id="65" creationId="{F7307C5E-8E80-46ED-B364-081FBC675956}"/>
          </ac:spMkLst>
        </pc:spChg>
        <pc:spChg chg="add del mod">
          <ac:chgData name="上野 和樹" userId="267154a67edb8230" providerId="LiveId" clId="{389A2317-992D-4F2F-A75E-968E12783788}" dt="2022-01-30T03:32:47.642" v="5341" actId="478"/>
          <ac:spMkLst>
            <pc:docMk/>
            <pc:sldMk cId="4113127130" sldId="567"/>
            <ac:spMk id="68" creationId="{68083691-82D3-4BC5-99AF-6DE68154F045}"/>
          </ac:spMkLst>
        </pc:spChg>
        <pc:spChg chg="add del mod">
          <ac:chgData name="上野 和樹" userId="267154a67edb8230" providerId="LiveId" clId="{389A2317-992D-4F2F-A75E-968E12783788}" dt="2022-01-30T03:32:58.668" v="5345" actId="478"/>
          <ac:spMkLst>
            <pc:docMk/>
            <pc:sldMk cId="4113127130" sldId="567"/>
            <ac:spMk id="69" creationId="{A7D6B782-A34A-4AAA-B02C-F74F4F794149}"/>
          </ac:spMkLst>
        </pc:spChg>
        <pc:spChg chg="mod">
          <ac:chgData name="上野 和樹" userId="267154a67edb8230" providerId="LiveId" clId="{389A2317-992D-4F2F-A75E-968E12783788}" dt="2022-01-30T03:16:21.310" v="5280" actId="1076"/>
          <ac:spMkLst>
            <pc:docMk/>
            <pc:sldMk cId="4113127130" sldId="567"/>
            <ac:spMk id="7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54:17.584" v="4866" actId="1076"/>
          <ac:spMkLst>
            <pc:docMk/>
            <pc:sldMk cId="4113127130" sldId="567"/>
            <ac:spMk id="71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30T03:15:20.412" v="5257" actId="108"/>
          <ac:spMkLst>
            <pc:docMk/>
            <pc:sldMk cId="4113127130" sldId="567"/>
            <ac:spMk id="7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16:24.167" v="5281" actId="1076"/>
          <ac:spMkLst>
            <pc:docMk/>
            <pc:sldMk cId="4113127130" sldId="567"/>
            <ac:spMk id="73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03:11:53.893" v="5160" actId="478"/>
          <ac:spMkLst>
            <pc:docMk/>
            <pc:sldMk cId="4113127130" sldId="567"/>
            <ac:spMk id="74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03:11:37.815" v="5156" actId="478"/>
          <ac:spMkLst>
            <pc:docMk/>
            <pc:sldMk cId="4113127130" sldId="567"/>
            <ac:spMk id="75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03:12:20.373" v="5166" actId="478"/>
          <ac:spMkLst>
            <pc:docMk/>
            <pc:sldMk cId="4113127130" sldId="567"/>
            <ac:spMk id="76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03:13:05.367" v="5179" actId="478"/>
          <ac:spMkLst>
            <pc:docMk/>
            <pc:sldMk cId="4113127130" sldId="567"/>
            <ac:spMk id="77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03:13:08.106" v="5180" actId="478"/>
          <ac:spMkLst>
            <pc:docMk/>
            <pc:sldMk cId="4113127130" sldId="567"/>
            <ac:spMk id="78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17:18.848" v="5307" actId="1035"/>
          <ac:spMkLst>
            <pc:docMk/>
            <pc:sldMk cId="4113127130" sldId="567"/>
            <ac:spMk id="7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17:18.848" v="5307" actId="1035"/>
          <ac:spMkLst>
            <pc:docMk/>
            <pc:sldMk cId="4113127130" sldId="567"/>
            <ac:spMk id="81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30T03:32:47.642" v="5341" actId="478"/>
          <ac:spMkLst>
            <pc:docMk/>
            <pc:sldMk cId="4113127130" sldId="567"/>
            <ac:spMk id="83" creationId="{3430B9BB-C575-41A2-BEC8-1E907DE20F7B}"/>
          </ac:spMkLst>
        </pc:spChg>
        <pc:spChg chg="add del mod">
          <ac:chgData name="上野 和樹" userId="267154a67edb8230" providerId="LiveId" clId="{389A2317-992D-4F2F-A75E-968E12783788}" dt="2022-01-30T03:32:53.695" v="5343" actId="478"/>
          <ac:spMkLst>
            <pc:docMk/>
            <pc:sldMk cId="4113127130" sldId="567"/>
            <ac:spMk id="84" creationId="{A68B93E7-B071-49F1-9931-59F5AD3BB5A0}"/>
          </ac:spMkLst>
        </pc:spChg>
        <pc:spChg chg="mod">
          <ac:chgData name="上野 和樹" userId="267154a67edb8230" providerId="LiveId" clId="{389A2317-992D-4F2F-A75E-968E12783788}" dt="2022-01-30T03:17:18.848" v="5307" actId="1035"/>
          <ac:spMkLst>
            <pc:docMk/>
            <pc:sldMk cId="4113127130" sldId="567"/>
            <ac:spMk id="85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03:16:49.765" v="5288" actId="478"/>
          <ac:spMkLst>
            <pc:docMk/>
            <pc:sldMk cId="4113127130" sldId="567"/>
            <ac:spMk id="86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30T03:17:23.617" v="5311" actId="1035"/>
          <ac:spMkLst>
            <pc:docMk/>
            <pc:sldMk cId="4113127130" sldId="567"/>
            <ac:spMk id="87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03:13:14.266" v="5184" actId="478"/>
          <ac:spMkLst>
            <pc:docMk/>
            <pc:sldMk cId="4113127130" sldId="567"/>
            <ac:spMk id="88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3:57.304" v="7004" actId="207"/>
          <ac:spMkLst>
            <pc:docMk/>
            <pc:sldMk cId="4113127130" sldId="567"/>
            <ac:spMk id="89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30T03:32:47.642" v="5341" actId="478"/>
          <ac:spMkLst>
            <pc:docMk/>
            <pc:sldMk cId="4113127130" sldId="567"/>
            <ac:spMk id="95" creationId="{792B4C7B-7F3B-4001-8ECD-FF8B2BA8F91D}"/>
          </ac:spMkLst>
        </pc:spChg>
        <pc:spChg chg="add del mod">
          <ac:chgData name="上野 和樹" userId="267154a67edb8230" providerId="LiveId" clId="{389A2317-992D-4F2F-A75E-968E12783788}" dt="2022-01-30T03:32:51.006" v="5342" actId="478"/>
          <ac:spMkLst>
            <pc:docMk/>
            <pc:sldMk cId="4113127130" sldId="567"/>
            <ac:spMk id="96" creationId="{35928A95-54E4-4FBD-B9E6-65350DC48268}"/>
          </ac:spMkLst>
        </pc:spChg>
        <pc:grpChg chg="add mod">
          <ac:chgData name="上野 和樹" userId="267154a67edb8230" providerId="LiveId" clId="{389A2317-992D-4F2F-A75E-968E12783788}" dt="2022-01-30T03:01:38.326" v="4990" actId="164"/>
          <ac:grpSpMkLst>
            <pc:docMk/>
            <pc:sldMk cId="4113127130" sldId="567"/>
            <ac:grpSpMk id="3" creationId="{FFC327A4-691B-4AC5-94CA-E28304E77CA2}"/>
          </ac:grpSpMkLst>
        </pc:grpChg>
        <pc:grpChg chg="mod">
          <ac:chgData name="上野 和樹" userId="267154a67edb8230" providerId="LiveId" clId="{389A2317-992D-4F2F-A75E-968E12783788}" dt="2022-01-30T03:17:36.105" v="5312" actId="1076"/>
          <ac:grpSpMkLst>
            <pc:docMk/>
            <pc:sldMk cId="4113127130" sldId="567"/>
            <ac:grpSpMk id="39" creationId="{00000000-0000-0000-0000-000000000000}"/>
          </ac:grpSpMkLst>
        </pc:grpChg>
        <pc:grpChg chg="mod">
          <ac:chgData name="上野 和樹" userId="267154a67edb8230" providerId="LiveId" clId="{389A2317-992D-4F2F-A75E-968E12783788}" dt="2022-01-30T03:12:48.886" v="5174" actId="1076"/>
          <ac:grpSpMkLst>
            <pc:docMk/>
            <pc:sldMk cId="4113127130" sldId="567"/>
            <ac:grpSpMk id="63" creationId="{00000000-0000-0000-0000-000000000000}"/>
          </ac:grpSpMkLst>
        </pc:grpChg>
        <pc:picChg chg="add del mod">
          <ac:chgData name="上野 和樹" userId="267154a67edb8230" providerId="LiveId" clId="{389A2317-992D-4F2F-A75E-968E12783788}" dt="2022-01-30T03:34:27.034" v="5360" actId="478"/>
          <ac:picMkLst>
            <pc:docMk/>
            <pc:sldMk cId="4113127130" sldId="567"/>
            <ac:picMk id="9" creationId="{7E536D79-AE94-4A02-B506-CB4858CA564C}"/>
          </ac:picMkLst>
        </pc:picChg>
        <pc:picChg chg="del">
          <ac:chgData name="上野 和樹" userId="267154a67edb8230" providerId="LiveId" clId="{389A2317-992D-4F2F-A75E-968E12783788}" dt="2022-01-30T03:35:46.055" v="5380" actId="21"/>
          <ac:picMkLst>
            <pc:docMk/>
            <pc:sldMk cId="4113127130" sldId="567"/>
            <ac:picMk id="11" creationId="{00000000-0000-0000-0000-000000000000}"/>
          </ac:picMkLst>
        </pc:picChg>
        <pc:picChg chg="add del mod">
          <ac:chgData name="上野 和樹" userId="267154a67edb8230" providerId="LiveId" clId="{389A2317-992D-4F2F-A75E-968E12783788}" dt="2022-01-30T03:35:26.616" v="5370" actId="478"/>
          <ac:picMkLst>
            <pc:docMk/>
            <pc:sldMk cId="4113127130" sldId="567"/>
            <ac:picMk id="12" creationId="{59E37BF1-72F2-4632-89EA-7A13469327F2}"/>
          </ac:picMkLst>
        </pc:picChg>
        <pc:picChg chg="add mod">
          <ac:chgData name="上野 和樹" userId="267154a67edb8230" providerId="LiveId" clId="{389A2317-992D-4F2F-A75E-968E12783788}" dt="2022-01-30T03:38:42.590" v="5395" actId="1076"/>
          <ac:picMkLst>
            <pc:docMk/>
            <pc:sldMk cId="4113127130" sldId="567"/>
            <ac:picMk id="14" creationId="{022DAFDA-277E-4F4D-9168-AC3578C94FD2}"/>
          </ac:picMkLst>
        </pc:picChg>
        <pc:picChg chg="mod">
          <ac:chgData name="上野 和樹" userId="267154a67edb8230" providerId="LiveId" clId="{389A2317-992D-4F2F-A75E-968E12783788}" dt="2022-01-30T03:13:53.269" v="5206" actId="1076"/>
          <ac:picMkLst>
            <pc:docMk/>
            <pc:sldMk cId="4113127130" sldId="567"/>
            <ac:picMk id="24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02:55:50.864" v="4873" actId="1076"/>
          <ac:picMkLst>
            <pc:docMk/>
            <pc:sldMk cId="4113127130" sldId="567"/>
            <ac:picMk id="48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02:54:17.584" v="4866" actId="1076"/>
          <ac:picMkLst>
            <pc:docMk/>
            <pc:sldMk cId="4113127130" sldId="567"/>
            <ac:picMk id="58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03:16:12.843" v="5278" actId="1037"/>
          <ac:picMkLst>
            <pc:docMk/>
            <pc:sldMk cId="4113127130" sldId="567"/>
            <ac:picMk id="66" creationId="{00000000-0000-0000-0000-000000000000}"/>
          </ac:picMkLst>
        </pc:picChg>
        <pc:picChg chg="add mod">
          <ac:chgData name="上野 和樹" userId="267154a67edb8230" providerId="LiveId" clId="{389A2317-992D-4F2F-A75E-968E12783788}" dt="2022-01-30T03:39:44.536" v="5402" actId="1076"/>
          <ac:picMkLst>
            <pc:docMk/>
            <pc:sldMk cId="4113127130" sldId="567"/>
            <ac:picMk id="67" creationId="{49871804-2AFB-42EC-85DD-39D2B5E5BD11}"/>
          </ac:picMkLst>
        </pc:picChg>
        <pc:picChg chg="mod">
          <ac:chgData name="上野 和樹" userId="267154a67edb8230" providerId="LiveId" clId="{389A2317-992D-4F2F-A75E-968E12783788}" dt="2022-01-30T03:17:18.848" v="5307" actId="1035"/>
          <ac:picMkLst>
            <pc:docMk/>
            <pc:sldMk cId="4113127130" sldId="567"/>
            <ac:picMk id="80" creationId="{00000000-0000-0000-0000-000000000000}"/>
          </ac:picMkLst>
        </pc:picChg>
        <pc:picChg chg="add del mod">
          <ac:chgData name="上野 和樹" userId="267154a67edb8230" providerId="LiveId" clId="{389A2317-992D-4F2F-A75E-968E12783788}" dt="2022-01-30T03:32:32.572" v="5337" actId="478"/>
          <ac:picMkLst>
            <pc:docMk/>
            <pc:sldMk cId="4113127130" sldId="567"/>
            <ac:picMk id="82" creationId="{A1C9EF3F-A0AD-4064-88A2-3D4D0E1C3359}"/>
          </ac:picMkLst>
        </pc:picChg>
        <pc:picChg chg="add mod">
          <ac:chgData name="上野 和樹" userId="267154a67edb8230" providerId="LiveId" clId="{389A2317-992D-4F2F-A75E-968E12783788}" dt="2022-01-30T03:39:30.424" v="5398" actId="1076"/>
          <ac:picMkLst>
            <pc:docMk/>
            <pc:sldMk cId="4113127130" sldId="567"/>
            <ac:picMk id="97" creationId="{1CD7AAFD-115B-4FEA-96EB-EA9477A9366B}"/>
          </ac:picMkLst>
        </pc:picChg>
        <pc:picChg chg="add mod">
          <ac:chgData name="上野 和樹" userId="267154a67edb8230" providerId="LiveId" clId="{389A2317-992D-4F2F-A75E-968E12783788}" dt="2022-01-30T03:14:32.015" v="5228" actId="14100"/>
          <ac:picMkLst>
            <pc:docMk/>
            <pc:sldMk cId="4113127130" sldId="567"/>
            <ac:picMk id="2050" creationId="{736BD6D7-7F0E-4CAE-8631-A69B7CFB3B6A}"/>
          </ac:picMkLst>
        </pc:picChg>
        <pc:picChg chg="add mod">
          <ac:chgData name="上野 和樹" userId="267154a67edb8230" providerId="LiveId" clId="{389A2317-992D-4F2F-A75E-968E12783788}" dt="2022-01-30T03:04:13.168" v="5098" actId="1038"/>
          <ac:picMkLst>
            <pc:docMk/>
            <pc:sldMk cId="4113127130" sldId="567"/>
            <ac:picMk id="2052" creationId="{1518865B-FB15-4A77-9379-9C7761423ED1}"/>
          </ac:picMkLst>
        </pc:picChg>
        <pc:picChg chg="add del mod">
          <ac:chgData name="上野 和樹" userId="267154a67edb8230" providerId="LiveId" clId="{389A2317-992D-4F2F-A75E-968E12783788}" dt="2022-01-30T03:32:44.695" v="5340" actId="478"/>
          <ac:picMkLst>
            <pc:docMk/>
            <pc:sldMk cId="4113127130" sldId="567"/>
            <ac:picMk id="2054" creationId="{A36A82D7-549A-4E7C-97C2-1BD3E906FEC1}"/>
          </ac:picMkLst>
        </pc:picChg>
      </pc:sldChg>
      <pc:sldChg chg="addSp delSp modSp mod">
        <pc:chgData name="上野 和樹" userId="267154a67edb8230" providerId="LiveId" clId="{389A2317-992D-4F2F-A75E-968E12783788}" dt="2022-01-30T12:44:34.549" v="7009" actId="1076"/>
        <pc:sldMkLst>
          <pc:docMk/>
          <pc:sldMk cId="1614614662" sldId="568"/>
        </pc:sldMkLst>
        <pc:spChg chg="mod">
          <ac:chgData name="上野 和樹" userId="267154a67edb8230" providerId="LiveId" clId="{389A2317-992D-4F2F-A75E-968E12783788}" dt="2022-01-30T12:40:55.471" v="6982" actId="1036"/>
          <ac:spMkLst>
            <pc:docMk/>
            <pc:sldMk cId="1614614662" sldId="568"/>
            <ac:spMk id="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0:24.377" v="6953" actId="1036"/>
          <ac:spMkLst>
            <pc:docMk/>
            <pc:sldMk cId="1614614662" sldId="568"/>
            <ac:spMk id="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3:18.682" v="7001" actId="1076"/>
          <ac:spMkLst>
            <pc:docMk/>
            <pc:sldMk cId="1614614662" sldId="568"/>
            <ac:spMk id="18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0:24.377" v="6953" actId="1036"/>
          <ac:spMkLst>
            <pc:docMk/>
            <pc:sldMk cId="1614614662" sldId="568"/>
            <ac:spMk id="4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0:24.377" v="6953" actId="1036"/>
          <ac:spMkLst>
            <pc:docMk/>
            <pc:sldMk cId="1614614662" sldId="568"/>
            <ac:spMk id="55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12:28:31.353" v="6775" actId="21"/>
          <ac:spMkLst>
            <pc:docMk/>
            <pc:sldMk cId="1614614662" sldId="568"/>
            <ac:spMk id="56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30T12:39:19.953" v="6891" actId="1076"/>
          <ac:spMkLst>
            <pc:docMk/>
            <pc:sldMk cId="1614614662" sldId="568"/>
            <ac:spMk id="61" creationId="{70EE4135-6231-4911-A733-1C02A0D0A1DA}"/>
          </ac:spMkLst>
        </pc:spChg>
        <pc:spChg chg="mod">
          <ac:chgData name="上野 和樹" userId="267154a67edb8230" providerId="LiveId" clId="{389A2317-992D-4F2F-A75E-968E12783788}" dt="2022-01-30T12:41:01.949" v="6983" actId="1076"/>
          <ac:spMkLst>
            <pc:docMk/>
            <pc:sldMk cId="1614614662" sldId="568"/>
            <ac:spMk id="6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4:34.549" v="7009" actId="1076"/>
          <ac:spMkLst>
            <pc:docMk/>
            <pc:sldMk cId="1614614662" sldId="568"/>
            <ac:spMk id="6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34:59.402" v="6820" actId="1076"/>
          <ac:spMkLst>
            <pc:docMk/>
            <pc:sldMk cId="1614614662" sldId="568"/>
            <ac:spMk id="7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0:24.377" v="6953" actId="1036"/>
          <ac:spMkLst>
            <pc:docMk/>
            <pc:sldMk cId="1614614662" sldId="568"/>
            <ac:spMk id="9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4:25.827" v="7008" actId="1076"/>
          <ac:spMkLst>
            <pc:docMk/>
            <pc:sldMk cId="1614614662" sldId="568"/>
            <ac:spMk id="91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38:32.772" v="6887" actId="1076"/>
          <ac:spMkLst>
            <pc:docMk/>
            <pc:sldMk cId="1614614662" sldId="568"/>
            <ac:spMk id="11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38:32.772" v="6887" actId="1076"/>
          <ac:spMkLst>
            <pc:docMk/>
            <pc:sldMk cId="1614614662" sldId="568"/>
            <ac:spMk id="11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38:22.254" v="6886" actId="1076"/>
          <ac:spMkLst>
            <pc:docMk/>
            <pc:sldMk cId="1614614662" sldId="568"/>
            <ac:spMk id="12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38:57.991" v="6890" actId="1076"/>
          <ac:spMkLst>
            <pc:docMk/>
            <pc:sldMk cId="1614614662" sldId="568"/>
            <ac:spMk id="131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3:09.050" v="7000" actId="6549"/>
          <ac:spMkLst>
            <pc:docMk/>
            <pc:sldMk cId="1614614662" sldId="568"/>
            <ac:spMk id="13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2:33.292" v="6992" actId="1076"/>
          <ac:spMkLst>
            <pc:docMk/>
            <pc:sldMk cId="1614614662" sldId="568"/>
            <ac:spMk id="13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2:33.292" v="6992" actId="1076"/>
          <ac:spMkLst>
            <pc:docMk/>
            <pc:sldMk cId="1614614662" sldId="568"/>
            <ac:spMk id="137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2:50.066" v="6994" actId="207"/>
          <ac:spMkLst>
            <pc:docMk/>
            <pc:sldMk cId="1614614662" sldId="568"/>
            <ac:spMk id="147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3:01.140" v="6996" actId="207"/>
          <ac:spMkLst>
            <pc:docMk/>
            <pc:sldMk cId="1614614662" sldId="568"/>
            <ac:spMk id="148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34:41.358" v="6817" actId="1076"/>
          <ac:spMkLst>
            <pc:docMk/>
            <pc:sldMk cId="1614614662" sldId="568"/>
            <ac:spMk id="14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37:49" v="6877" actId="1037"/>
          <ac:spMkLst>
            <pc:docMk/>
            <pc:sldMk cId="1614614662" sldId="568"/>
            <ac:spMk id="15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34:51.128" v="6819" actId="1076"/>
          <ac:spMkLst>
            <pc:docMk/>
            <pc:sldMk cId="1614614662" sldId="568"/>
            <ac:spMk id="151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38:37.136" v="6888" actId="1076"/>
          <ac:spMkLst>
            <pc:docMk/>
            <pc:sldMk cId="1614614662" sldId="568"/>
            <ac:spMk id="15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37:59.893" v="6880" actId="1076"/>
          <ac:spMkLst>
            <pc:docMk/>
            <pc:sldMk cId="1614614662" sldId="568"/>
            <ac:spMk id="154" creationId="{00000000-0000-0000-0000-000000000000}"/>
          </ac:spMkLst>
        </pc:spChg>
        <pc:grpChg chg="mod">
          <ac:chgData name="上野 和樹" userId="267154a67edb8230" providerId="LiveId" clId="{389A2317-992D-4F2F-A75E-968E12783788}" dt="2022-01-30T12:42:17.325" v="6990" actId="1076"/>
          <ac:grpSpMkLst>
            <pc:docMk/>
            <pc:sldMk cId="1614614662" sldId="568"/>
            <ac:grpSpMk id="100" creationId="{00000000-0000-0000-0000-000000000000}"/>
          </ac:grpSpMkLst>
        </pc:grpChg>
        <pc:grpChg chg="mod">
          <ac:chgData name="上野 和樹" userId="267154a67edb8230" providerId="LiveId" clId="{389A2317-992D-4F2F-A75E-968E12783788}" dt="2022-01-30T12:42:33.292" v="6992" actId="1076"/>
          <ac:grpSpMkLst>
            <pc:docMk/>
            <pc:sldMk cId="1614614662" sldId="568"/>
            <ac:grpSpMk id="141" creationId="{00000000-0000-0000-0000-000000000000}"/>
          </ac:grpSpMkLst>
        </pc:grpChg>
        <pc:picChg chg="del mod">
          <ac:chgData name="上野 和樹" userId="267154a67edb8230" providerId="LiveId" clId="{389A2317-992D-4F2F-A75E-968E12783788}" dt="2022-01-30T12:28:05.100" v="6773" actId="478"/>
          <ac:picMkLst>
            <pc:docMk/>
            <pc:sldMk cId="1614614662" sldId="568"/>
            <ac:picMk id="24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2:40:24.377" v="6953" actId="1036"/>
          <ac:picMkLst>
            <pc:docMk/>
            <pc:sldMk cId="1614614662" sldId="568"/>
            <ac:picMk id="48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2:38:32.772" v="6887" actId="1076"/>
          <ac:picMkLst>
            <pc:docMk/>
            <pc:sldMk cId="1614614662" sldId="568"/>
            <ac:picMk id="155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2:37:40.160" v="6876" actId="14100"/>
          <ac:picMkLst>
            <pc:docMk/>
            <pc:sldMk cId="1614614662" sldId="568"/>
            <ac:picMk id="156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2:42:33.292" v="6992" actId="1076"/>
          <ac:picMkLst>
            <pc:docMk/>
            <pc:sldMk cId="1614614662" sldId="568"/>
            <ac:picMk id="159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2:34:41.358" v="6817" actId="1076"/>
          <ac:picMkLst>
            <pc:docMk/>
            <pc:sldMk cId="1614614662" sldId="568"/>
            <ac:picMk id="160" creationId="{00000000-0000-0000-0000-000000000000}"/>
          </ac:picMkLst>
        </pc:picChg>
      </pc:sldChg>
      <pc:sldChg chg="addSp delSp modSp mod">
        <pc:chgData name="上野 和樹" userId="267154a67edb8230" providerId="LiveId" clId="{389A2317-992D-4F2F-A75E-968E12783788}" dt="2022-01-30T11:50:07.429" v="5781" actId="1076"/>
        <pc:sldMkLst>
          <pc:docMk/>
          <pc:sldMk cId="4252361634" sldId="569"/>
        </pc:sldMkLst>
        <pc:spChg chg="del mod">
          <ac:chgData name="上野 和樹" userId="267154a67edb8230" providerId="LiveId" clId="{389A2317-992D-4F2F-A75E-968E12783788}" dt="2022-01-30T01:55:11.885" v="4292" actId="478"/>
          <ac:spMkLst>
            <pc:docMk/>
            <pc:sldMk cId="4252361634" sldId="569"/>
            <ac:spMk id="2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02:08:06.428" v="4527" actId="1037"/>
          <ac:spMkLst>
            <pc:docMk/>
            <pc:sldMk cId="4252361634" sldId="569"/>
            <ac:spMk id="3" creationId="{4921EB2B-61C3-461F-BCD0-E4FB7F8FEA39}"/>
          </ac:spMkLst>
        </pc:spChg>
        <pc:spChg chg="mod">
          <ac:chgData name="上野 和樹" userId="267154a67edb8230" providerId="LiveId" clId="{389A2317-992D-4F2F-A75E-968E12783788}" dt="2022-01-30T01:35:04.773" v="4098" actId="1076"/>
          <ac:spMkLst>
            <pc:docMk/>
            <pc:sldMk cId="4252361634" sldId="569"/>
            <ac:spMk id="18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48:26.631" v="4289" actId="1076"/>
          <ac:spMkLst>
            <pc:docMk/>
            <pc:sldMk cId="4252361634" sldId="569"/>
            <ac:spMk id="1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07:54.242" v="4492" actId="1038"/>
          <ac:spMkLst>
            <pc:docMk/>
            <pc:sldMk cId="4252361634" sldId="569"/>
            <ac:spMk id="20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30T01:42:39.636" v="4148" actId="478"/>
          <ac:spMkLst>
            <pc:docMk/>
            <pc:sldMk cId="4252361634" sldId="569"/>
            <ac:spMk id="26" creationId="{675D2E0E-7494-4107-BECD-711245FC73EA}"/>
          </ac:spMkLst>
        </pc:spChg>
        <pc:spChg chg="add mod">
          <ac:chgData name="上野 和樹" userId="267154a67edb8230" providerId="LiveId" clId="{389A2317-992D-4F2F-A75E-968E12783788}" dt="2022-01-30T02:08:20.815" v="4530" actId="1076"/>
          <ac:spMkLst>
            <pc:docMk/>
            <pc:sldMk cId="4252361634" sldId="569"/>
            <ac:spMk id="27" creationId="{84969DFA-DC31-4D7A-A0AB-0A01697DACD6}"/>
          </ac:spMkLst>
        </pc:spChg>
        <pc:spChg chg="add del mod">
          <ac:chgData name="上野 和樹" userId="267154a67edb8230" providerId="LiveId" clId="{389A2317-992D-4F2F-A75E-968E12783788}" dt="2022-01-30T01:55:55.184" v="4299"/>
          <ac:spMkLst>
            <pc:docMk/>
            <pc:sldMk cId="4252361634" sldId="569"/>
            <ac:spMk id="29" creationId="{8D6A2AA7-5C72-4279-8434-635374557FCD}"/>
          </ac:spMkLst>
        </pc:spChg>
        <pc:spChg chg="add del mod">
          <ac:chgData name="上野 和樹" userId="267154a67edb8230" providerId="LiveId" clId="{389A2317-992D-4F2F-A75E-968E12783788}" dt="2022-01-30T01:55:55.184" v="4299"/>
          <ac:spMkLst>
            <pc:docMk/>
            <pc:sldMk cId="4252361634" sldId="569"/>
            <ac:spMk id="31" creationId="{DC05DC0F-5BCB-47CC-8C11-77BAC16BF527}"/>
          </ac:spMkLst>
        </pc:spChg>
        <pc:spChg chg="add del mod">
          <ac:chgData name="上野 和樹" userId="267154a67edb8230" providerId="LiveId" clId="{389A2317-992D-4F2F-A75E-968E12783788}" dt="2022-01-30T01:55:55.184" v="4299"/>
          <ac:spMkLst>
            <pc:docMk/>
            <pc:sldMk cId="4252361634" sldId="569"/>
            <ac:spMk id="32" creationId="{BFD60F5E-F848-4DE6-B684-6310CF8A014A}"/>
          </ac:spMkLst>
        </pc:spChg>
        <pc:spChg chg="add del mod">
          <ac:chgData name="上野 和樹" userId="267154a67edb8230" providerId="LiveId" clId="{389A2317-992D-4F2F-A75E-968E12783788}" dt="2022-01-30T01:55:55.184" v="4299"/>
          <ac:spMkLst>
            <pc:docMk/>
            <pc:sldMk cId="4252361634" sldId="569"/>
            <ac:spMk id="33" creationId="{6E33219A-06F7-47D7-A86A-E56CAC7F5CEF}"/>
          </ac:spMkLst>
        </pc:spChg>
        <pc:spChg chg="add del mod">
          <ac:chgData name="上野 和樹" userId="267154a67edb8230" providerId="LiveId" clId="{389A2317-992D-4F2F-A75E-968E12783788}" dt="2022-01-30T01:55:55.184" v="4299"/>
          <ac:spMkLst>
            <pc:docMk/>
            <pc:sldMk cId="4252361634" sldId="569"/>
            <ac:spMk id="34" creationId="{8697B7A5-DE13-4168-9385-9CBEDEDB2091}"/>
          </ac:spMkLst>
        </pc:spChg>
        <pc:spChg chg="add del mod">
          <ac:chgData name="上野 和樹" userId="267154a67edb8230" providerId="LiveId" clId="{389A2317-992D-4F2F-A75E-968E12783788}" dt="2022-01-30T01:56:27.709" v="4312" actId="478"/>
          <ac:spMkLst>
            <pc:docMk/>
            <pc:sldMk cId="4252361634" sldId="569"/>
            <ac:spMk id="35" creationId="{8D532A43-0190-4E9C-9AC1-2A32D509F1C4}"/>
          </ac:spMkLst>
        </pc:spChg>
        <pc:spChg chg="add mod">
          <ac:chgData name="上野 和樹" userId="267154a67edb8230" providerId="LiveId" clId="{389A2317-992D-4F2F-A75E-968E12783788}" dt="2022-01-30T02:08:06.428" v="4527" actId="1037"/>
          <ac:spMkLst>
            <pc:docMk/>
            <pc:sldMk cId="4252361634" sldId="569"/>
            <ac:spMk id="37" creationId="{A9D312E8-3A40-4A89-8CF5-D6EE431BB936}"/>
          </ac:spMkLst>
        </pc:spChg>
        <pc:spChg chg="add mod">
          <ac:chgData name="上野 和樹" userId="267154a67edb8230" providerId="LiveId" clId="{389A2317-992D-4F2F-A75E-968E12783788}" dt="2022-01-30T02:08:06.428" v="4527" actId="1037"/>
          <ac:spMkLst>
            <pc:docMk/>
            <pc:sldMk cId="4252361634" sldId="569"/>
            <ac:spMk id="38" creationId="{E8257AFB-A67E-4766-9557-2E8B8A70DBF9}"/>
          </ac:spMkLst>
        </pc:spChg>
        <pc:spChg chg="add mod">
          <ac:chgData name="上野 和樹" userId="267154a67edb8230" providerId="LiveId" clId="{389A2317-992D-4F2F-A75E-968E12783788}" dt="2022-01-30T02:08:06.428" v="4527" actId="1037"/>
          <ac:spMkLst>
            <pc:docMk/>
            <pc:sldMk cId="4252361634" sldId="569"/>
            <ac:spMk id="39" creationId="{007EC89A-A3EF-4295-BCD9-5872B6C65893}"/>
          </ac:spMkLst>
        </pc:spChg>
        <pc:spChg chg="add mod">
          <ac:chgData name="上野 和樹" userId="267154a67edb8230" providerId="LiveId" clId="{389A2317-992D-4F2F-A75E-968E12783788}" dt="2022-01-30T02:08:06.428" v="4527" actId="1037"/>
          <ac:spMkLst>
            <pc:docMk/>
            <pc:sldMk cId="4252361634" sldId="569"/>
            <ac:spMk id="40" creationId="{6DA93260-FA5C-402D-9E10-BF636F4BDCC9}"/>
          </ac:spMkLst>
        </pc:spChg>
        <pc:spChg chg="mod">
          <ac:chgData name="上野 和樹" userId="267154a67edb8230" providerId="LiveId" clId="{389A2317-992D-4F2F-A75E-968E12783788}" dt="2022-01-30T11:49:37.959" v="5778" actId="20577"/>
          <ac:spMkLst>
            <pc:docMk/>
            <pc:sldMk cId="4252361634" sldId="569"/>
            <ac:spMk id="41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1:49:58.543" v="5779" actId="1076"/>
          <ac:spMkLst>
            <pc:docMk/>
            <pc:sldMk cId="4252361634" sldId="569"/>
            <ac:spMk id="4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48:34.461" v="4290" actId="1076"/>
          <ac:spMkLst>
            <pc:docMk/>
            <pc:sldMk cId="4252361634" sldId="569"/>
            <ac:spMk id="43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02:08:06.428" v="4527" actId="1037"/>
          <ac:spMkLst>
            <pc:docMk/>
            <pc:sldMk cId="4252361634" sldId="569"/>
            <ac:spMk id="44" creationId="{D7FB3354-D14F-4BEB-B5B5-892C0B51E69E}"/>
          </ac:spMkLst>
        </pc:spChg>
        <pc:spChg chg="add mod">
          <ac:chgData name="上野 和樹" userId="267154a67edb8230" providerId="LiveId" clId="{389A2317-992D-4F2F-A75E-968E12783788}" dt="2022-01-30T02:08:06.428" v="4527" actId="1037"/>
          <ac:spMkLst>
            <pc:docMk/>
            <pc:sldMk cId="4252361634" sldId="569"/>
            <ac:spMk id="46" creationId="{50119451-4A45-4177-8B17-FF2172D550B6}"/>
          </ac:spMkLst>
        </pc:spChg>
        <pc:spChg chg="add mod">
          <ac:chgData name="上野 和樹" userId="267154a67edb8230" providerId="LiveId" clId="{389A2317-992D-4F2F-A75E-968E12783788}" dt="2022-01-30T02:08:06.428" v="4527" actId="1037"/>
          <ac:spMkLst>
            <pc:docMk/>
            <pc:sldMk cId="4252361634" sldId="569"/>
            <ac:spMk id="47" creationId="{1DB8493D-B4DB-4A9D-BF8A-B2B6C56188FB}"/>
          </ac:spMkLst>
        </pc:spChg>
        <pc:spChg chg="mod">
          <ac:chgData name="上野 和樹" userId="267154a67edb8230" providerId="LiveId" clId="{389A2317-992D-4F2F-A75E-968E12783788}" dt="2022-01-30T01:56:10.709" v="4303" actId="1076"/>
          <ac:spMkLst>
            <pc:docMk/>
            <pc:sldMk cId="4252361634" sldId="569"/>
            <ac:spMk id="4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1:50:03.650" v="5780" actId="1076"/>
          <ac:spMkLst>
            <pc:docMk/>
            <pc:sldMk cId="4252361634" sldId="569"/>
            <ac:spMk id="5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07:54.242" v="4492" actId="1038"/>
          <ac:spMkLst>
            <pc:docMk/>
            <pc:sldMk cId="4252361634" sldId="569"/>
            <ac:spMk id="5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35:23.703" v="4106" actId="1035"/>
          <ac:spMkLst>
            <pc:docMk/>
            <pc:sldMk cId="4252361634" sldId="569"/>
            <ac:spMk id="5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08:01.494" v="4522" actId="1037"/>
          <ac:spMkLst>
            <pc:docMk/>
            <pc:sldMk cId="4252361634" sldId="569"/>
            <ac:spMk id="57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1:50:07.429" v="5781" actId="1076"/>
          <ac:spMkLst>
            <pc:docMk/>
            <pc:sldMk cId="4252361634" sldId="569"/>
            <ac:spMk id="6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56:14.677" v="4304" actId="1076"/>
          <ac:spMkLst>
            <pc:docMk/>
            <pc:sldMk cId="4252361634" sldId="569"/>
            <ac:spMk id="70" creationId="{00000000-0000-0000-0000-000000000000}"/>
          </ac:spMkLst>
        </pc:spChg>
        <pc:picChg chg="mod">
          <ac:chgData name="上野 和樹" userId="267154a67edb8230" providerId="LiveId" clId="{389A2317-992D-4F2F-A75E-968E12783788}" dt="2022-01-30T01:35:14.295" v="4103" actId="1036"/>
          <ac:picMkLst>
            <pc:docMk/>
            <pc:sldMk cId="4252361634" sldId="569"/>
            <ac:picMk id="24" creationId="{00000000-0000-0000-0000-000000000000}"/>
          </ac:picMkLst>
        </pc:picChg>
        <pc:picChg chg="add del mod">
          <ac:chgData name="上野 和樹" userId="267154a67edb8230" providerId="LiveId" clId="{389A2317-992D-4F2F-A75E-968E12783788}" dt="2022-01-30T01:55:50.420" v="4297" actId="478"/>
          <ac:picMkLst>
            <pc:docMk/>
            <pc:sldMk cId="4252361634" sldId="569"/>
            <ac:picMk id="28" creationId="{E8911382-93E2-42D4-B747-3BD9AC1A6DAF}"/>
          </ac:picMkLst>
        </pc:picChg>
        <pc:picChg chg="add del mod">
          <ac:chgData name="上野 和樹" userId="267154a67edb8230" providerId="LiveId" clId="{389A2317-992D-4F2F-A75E-968E12783788}" dt="2022-01-30T01:55:55.184" v="4299"/>
          <ac:picMkLst>
            <pc:docMk/>
            <pc:sldMk cId="4252361634" sldId="569"/>
            <ac:picMk id="30" creationId="{AE8D88BC-9ADC-47CB-BE81-70406B43BE08}"/>
          </ac:picMkLst>
        </pc:picChg>
        <pc:picChg chg="add mod">
          <ac:chgData name="上野 和樹" userId="267154a67edb8230" providerId="LiveId" clId="{389A2317-992D-4F2F-A75E-968E12783788}" dt="2022-01-30T11:49:17.195" v="5763" actId="14100"/>
          <ac:picMkLst>
            <pc:docMk/>
            <pc:sldMk cId="4252361634" sldId="569"/>
            <ac:picMk id="36" creationId="{1E18ECD7-14CE-44D8-87FA-9D149C0CCEA0}"/>
          </ac:picMkLst>
        </pc:picChg>
        <pc:picChg chg="add mod">
          <ac:chgData name="上野 和樹" userId="267154a67edb8230" providerId="LiveId" clId="{389A2317-992D-4F2F-A75E-968E12783788}" dt="2022-01-30T02:08:06.428" v="4527" actId="1037"/>
          <ac:picMkLst>
            <pc:docMk/>
            <pc:sldMk cId="4252361634" sldId="569"/>
            <ac:picMk id="45" creationId="{B3123E1C-1171-4F29-9771-E1D6B6D3120F}"/>
          </ac:picMkLst>
        </pc:picChg>
        <pc:picChg chg="mod">
          <ac:chgData name="上野 和樹" userId="267154a67edb8230" providerId="LiveId" clId="{389A2317-992D-4F2F-A75E-968E12783788}" dt="2022-01-30T01:35:14.295" v="4103" actId="1036"/>
          <ac:picMkLst>
            <pc:docMk/>
            <pc:sldMk cId="4252361634" sldId="569"/>
            <ac:picMk id="48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01:35:23.703" v="4106" actId="1035"/>
          <ac:picMkLst>
            <pc:docMk/>
            <pc:sldMk cId="4252361634" sldId="569"/>
            <ac:picMk id="66" creationId="{00000000-0000-0000-0000-000000000000}"/>
          </ac:picMkLst>
        </pc:picChg>
      </pc:sldChg>
      <pc:sldChg chg="addSp delSp modSp mod">
        <pc:chgData name="上野 和樹" userId="267154a67edb8230" providerId="LiveId" clId="{389A2317-992D-4F2F-A75E-968E12783788}" dt="2022-01-30T03:41:36.369" v="5410" actId="20577"/>
        <pc:sldMkLst>
          <pc:docMk/>
          <pc:sldMk cId="3699182268" sldId="570"/>
        </pc:sldMkLst>
        <pc:spChg chg="del mod">
          <ac:chgData name="上野 和樹" userId="267154a67edb8230" providerId="LiveId" clId="{389A2317-992D-4F2F-A75E-968E12783788}" dt="2022-01-30T01:26:15.321" v="3799" actId="478"/>
          <ac:spMkLst>
            <pc:docMk/>
            <pc:sldMk cId="3699182268" sldId="570"/>
            <ac:spMk id="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33:00.237" v="4024" actId="1076"/>
          <ac:spMkLst>
            <pc:docMk/>
            <pc:sldMk cId="3699182268" sldId="570"/>
            <ac:spMk id="18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01:33:17.159" v="4044" actId="1036"/>
          <ac:spMkLst>
            <pc:docMk/>
            <pc:sldMk cId="3699182268" sldId="570"/>
            <ac:spMk id="29" creationId="{127794E3-7AAE-4A62-ACC5-4723120A94BE}"/>
          </ac:spMkLst>
        </pc:spChg>
        <pc:spChg chg="add mod">
          <ac:chgData name="上野 和樹" userId="267154a67edb8230" providerId="LiveId" clId="{389A2317-992D-4F2F-A75E-968E12783788}" dt="2022-01-30T01:34:30.055" v="4094" actId="1076"/>
          <ac:spMkLst>
            <pc:docMk/>
            <pc:sldMk cId="3699182268" sldId="570"/>
            <ac:spMk id="30" creationId="{22B12F26-09CC-44C1-965D-559AD05A0A97}"/>
          </ac:spMkLst>
        </pc:spChg>
        <pc:spChg chg="mod">
          <ac:chgData name="上野 和樹" userId="267154a67edb8230" providerId="LiveId" clId="{389A2317-992D-4F2F-A75E-968E12783788}" dt="2022-01-30T01:45:40.580" v="4227" actId="1037"/>
          <ac:spMkLst>
            <pc:docMk/>
            <pc:sldMk cId="3699182268" sldId="570"/>
            <ac:spMk id="4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33:17.159" v="4044" actId="1036"/>
          <ac:spMkLst>
            <pc:docMk/>
            <pc:sldMk cId="3699182268" sldId="570"/>
            <ac:spMk id="4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45:40.580" v="4227" actId="1037"/>
          <ac:spMkLst>
            <pc:docMk/>
            <pc:sldMk cId="3699182268" sldId="570"/>
            <ac:spMk id="4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33:17.159" v="4044" actId="1036"/>
          <ac:spMkLst>
            <pc:docMk/>
            <pc:sldMk cId="3699182268" sldId="570"/>
            <ac:spMk id="4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45:40.580" v="4227" actId="1037"/>
          <ac:spMkLst>
            <pc:docMk/>
            <pc:sldMk cId="3699182268" sldId="570"/>
            <ac:spMk id="5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33:17.159" v="4044" actId="1036"/>
          <ac:spMkLst>
            <pc:docMk/>
            <pc:sldMk cId="3699182268" sldId="570"/>
            <ac:spMk id="5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33:09.081" v="4034" actId="1036"/>
          <ac:spMkLst>
            <pc:docMk/>
            <pc:sldMk cId="3699182268" sldId="570"/>
            <ac:spMk id="5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33:09.081" v="4034" actId="1036"/>
          <ac:spMkLst>
            <pc:docMk/>
            <pc:sldMk cId="3699182268" sldId="570"/>
            <ac:spMk id="57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3:41:36.369" v="5410" actId="20577"/>
          <ac:spMkLst>
            <pc:docMk/>
            <pc:sldMk cId="3699182268" sldId="570"/>
            <ac:spMk id="6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1:34:32.559" v="4095" actId="1076"/>
          <ac:spMkLst>
            <pc:docMk/>
            <pc:sldMk cId="3699182268" sldId="570"/>
            <ac:spMk id="6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0:48:18.215" v="3758" actId="1035"/>
          <ac:spMkLst>
            <pc:docMk/>
            <pc:sldMk cId="3699182268" sldId="570"/>
            <ac:spMk id="70" creationId="{00000000-0000-0000-0000-000000000000}"/>
          </ac:spMkLst>
        </pc:spChg>
        <pc:grpChg chg="del">
          <ac:chgData name="上野 和樹" userId="267154a67edb8230" providerId="LiveId" clId="{389A2317-992D-4F2F-A75E-968E12783788}" dt="2022-01-30T00:47:28.502" v="3692" actId="478"/>
          <ac:grpSpMkLst>
            <pc:docMk/>
            <pc:sldMk cId="3699182268" sldId="570"/>
            <ac:grpSpMk id="60" creationId="{00000000-0000-0000-0000-000000000000}"/>
          </ac:grpSpMkLst>
        </pc:grpChg>
        <pc:picChg chg="mod">
          <ac:chgData name="上野 和樹" userId="267154a67edb8230" providerId="LiveId" clId="{389A2317-992D-4F2F-A75E-968E12783788}" dt="2022-01-30T01:33:17.159" v="4044" actId="1036"/>
          <ac:picMkLst>
            <pc:docMk/>
            <pc:sldMk cId="3699182268" sldId="570"/>
            <ac:picMk id="48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01:33:09.081" v="4034" actId="1036"/>
          <ac:picMkLst>
            <pc:docMk/>
            <pc:sldMk cId="3699182268" sldId="570"/>
            <ac:picMk id="66" creationId="{00000000-0000-0000-0000-000000000000}"/>
          </ac:picMkLst>
        </pc:picChg>
        <pc:picChg chg="add mod">
          <ac:chgData name="上野 和樹" userId="267154a67edb8230" providerId="LiveId" clId="{389A2317-992D-4F2F-A75E-968E12783788}" dt="2022-01-30T01:33:17.159" v="4044" actId="1036"/>
          <ac:picMkLst>
            <pc:docMk/>
            <pc:sldMk cId="3699182268" sldId="570"/>
            <ac:picMk id="1026" creationId="{E7ED5D6D-9F5E-43A1-9E3F-8AC7295576A0}"/>
          </ac:picMkLst>
        </pc:picChg>
      </pc:sldChg>
      <pc:sldChg chg="modSp mod">
        <pc:chgData name="上野 和樹" userId="267154a67edb8230" providerId="LiveId" clId="{389A2317-992D-4F2F-A75E-968E12783788}" dt="2022-01-30T13:06:49.581" v="7718" actId="1076"/>
        <pc:sldMkLst>
          <pc:docMk/>
          <pc:sldMk cId="3316569680" sldId="573"/>
        </pc:sldMkLst>
        <pc:spChg chg="mod">
          <ac:chgData name="上野 和樹" userId="267154a67edb8230" providerId="LiveId" clId="{389A2317-992D-4F2F-A75E-968E12783788}" dt="2022-01-30T13:06:39.630" v="7717" actId="1076"/>
          <ac:spMkLst>
            <pc:docMk/>
            <pc:sldMk cId="3316569680" sldId="573"/>
            <ac:spMk id="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06:29.174" v="7716" actId="1076"/>
          <ac:spMkLst>
            <pc:docMk/>
            <pc:sldMk cId="3316569680" sldId="573"/>
            <ac:spMk id="1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06:49.581" v="7718" actId="1076"/>
          <ac:spMkLst>
            <pc:docMk/>
            <pc:sldMk cId="3316569680" sldId="573"/>
            <ac:spMk id="1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06:26.022" v="7715" actId="1076"/>
          <ac:spMkLst>
            <pc:docMk/>
            <pc:sldMk cId="3316569680" sldId="573"/>
            <ac:spMk id="1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06:49.581" v="7718" actId="1076"/>
          <ac:spMkLst>
            <pc:docMk/>
            <pc:sldMk cId="3316569680" sldId="573"/>
            <ac:spMk id="2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06:49.581" v="7718" actId="1076"/>
          <ac:spMkLst>
            <pc:docMk/>
            <pc:sldMk cId="3316569680" sldId="573"/>
            <ac:spMk id="28" creationId="{00000000-0000-0000-0000-000000000000}"/>
          </ac:spMkLst>
        </pc:spChg>
        <pc:picChg chg="mod">
          <ac:chgData name="上野 和樹" userId="267154a67edb8230" providerId="LiveId" clId="{389A2317-992D-4F2F-A75E-968E12783788}" dt="2022-01-30T13:06:49.581" v="7718" actId="1076"/>
          <ac:picMkLst>
            <pc:docMk/>
            <pc:sldMk cId="3316569680" sldId="573"/>
            <ac:picMk id="37" creationId="{00000000-0000-0000-0000-000000000000}"/>
          </ac:picMkLst>
        </pc:picChg>
      </pc:sldChg>
      <pc:sldChg chg="addSp modSp mod">
        <pc:chgData name="上野 和樹" userId="267154a67edb8230" providerId="LiveId" clId="{389A2317-992D-4F2F-A75E-968E12783788}" dt="2022-01-30T14:11:24.043" v="8624" actId="20577"/>
        <pc:sldMkLst>
          <pc:docMk/>
          <pc:sldMk cId="907612344" sldId="574"/>
        </pc:sldMkLst>
        <pc:spChg chg="mod">
          <ac:chgData name="上野 和樹" userId="267154a67edb8230" providerId="LiveId" clId="{389A2317-992D-4F2F-A75E-968E12783788}" dt="2022-01-30T14:10:33.253" v="8596" actId="1036"/>
          <ac:spMkLst>
            <pc:docMk/>
            <pc:sldMk cId="907612344" sldId="574"/>
            <ac:spMk id="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4:10:33.253" v="8596" actId="1036"/>
          <ac:spMkLst>
            <pc:docMk/>
            <pc:sldMk cId="907612344" sldId="574"/>
            <ac:spMk id="17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4:10:45.193" v="8614" actId="1036"/>
          <ac:spMkLst>
            <pc:docMk/>
            <pc:sldMk cId="907612344" sldId="574"/>
            <ac:spMk id="2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4:10:33.253" v="8596" actId="1036"/>
          <ac:spMkLst>
            <pc:docMk/>
            <pc:sldMk cId="907612344" sldId="574"/>
            <ac:spMk id="2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4:10:45.193" v="8614" actId="1036"/>
          <ac:spMkLst>
            <pc:docMk/>
            <pc:sldMk cId="907612344" sldId="574"/>
            <ac:spMk id="2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4:10:33.253" v="8596" actId="1036"/>
          <ac:spMkLst>
            <pc:docMk/>
            <pc:sldMk cId="907612344" sldId="574"/>
            <ac:spMk id="3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4:10:45.193" v="8614" actId="1036"/>
          <ac:spMkLst>
            <pc:docMk/>
            <pc:sldMk cId="907612344" sldId="574"/>
            <ac:spMk id="4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4:10:45.193" v="8614" actId="1036"/>
          <ac:spMkLst>
            <pc:docMk/>
            <pc:sldMk cId="907612344" sldId="574"/>
            <ac:spMk id="5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4:08:59.914" v="8579" actId="1035"/>
          <ac:spMkLst>
            <pc:docMk/>
            <pc:sldMk cId="907612344" sldId="574"/>
            <ac:spMk id="55" creationId="{988D5840-3DE3-4A69-8688-6D35127988FB}"/>
          </ac:spMkLst>
        </pc:spChg>
        <pc:spChg chg="mod">
          <ac:chgData name="上野 和樹" userId="267154a67edb8230" providerId="LiveId" clId="{389A2317-992D-4F2F-A75E-968E12783788}" dt="2022-01-30T14:10:33.253" v="8596" actId="1036"/>
          <ac:spMkLst>
            <pc:docMk/>
            <pc:sldMk cId="907612344" sldId="574"/>
            <ac:spMk id="5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4:10:45.193" v="8614" actId="1036"/>
          <ac:spMkLst>
            <pc:docMk/>
            <pc:sldMk cId="907612344" sldId="574"/>
            <ac:spMk id="58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14:10:33.253" v="8596" actId="1036"/>
          <ac:spMkLst>
            <pc:docMk/>
            <pc:sldMk cId="907612344" sldId="574"/>
            <ac:spMk id="64" creationId="{037CEC58-FF76-4439-8270-D5AAADB3C41C}"/>
          </ac:spMkLst>
        </pc:spChg>
        <pc:spChg chg="add mod">
          <ac:chgData name="上野 和樹" userId="267154a67edb8230" providerId="LiveId" clId="{389A2317-992D-4F2F-A75E-968E12783788}" dt="2022-01-30T14:10:33.253" v="8596" actId="1036"/>
          <ac:spMkLst>
            <pc:docMk/>
            <pc:sldMk cId="907612344" sldId="574"/>
            <ac:spMk id="73" creationId="{74A5FAD6-EDCC-4C3E-95DA-56065AF9F206}"/>
          </ac:spMkLst>
        </pc:spChg>
        <pc:spChg chg="add mod">
          <ac:chgData name="上野 和樹" userId="267154a67edb8230" providerId="LiveId" clId="{389A2317-992D-4F2F-A75E-968E12783788}" dt="2022-01-30T14:11:24.043" v="8624" actId="20577"/>
          <ac:spMkLst>
            <pc:docMk/>
            <pc:sldMk cId="907612344" sldId="574"/>
            <ac:spMk id="74" creationId="{EA6B0D93-87C9-4279-A06E-AB87B8B32767}"/>
          </ac:spMkLst>
        </pc:spChg>
        <pc:spChg chg="add mod">
          <ac:chgData name="上野 和樹" userId="267154a67edb8230" providerId="LiveId" clId="{389A2317-992D-4F2F-A75E-968E12783788}" dt="2022-01-30T14:10:45.193" v="8614" actId="1036"/>
          <ac:spMkLst>
            <pc:docMk/>
            <pc:sldMk cId="907612344" sldId="574"/>
            <ac:spMk id="75" creationId="{5D4A3AD1-570F-4F7A-90AD-2CD8E515A3BD}"/>
          </ac:spMkLst>
        </pc:spChg>
        <pc:grpChg chg="mod">
          <ac:chgData name="上野 和樹" userId="267154a67edb8230" providerId="LiveId" clId="{389A2317-992D-4F2F-A75E-968E12783788}" dt="2022-01-30T14:10:33.253" v="8596" actId="1036"/>
          <ac:grpSpMkLst>
            <pc:docMk/>
            <pc:sldMk cId="907612344" sldId="574"/>
            <ac:grpSpMk id="40" creationId="{00000000-0000-0000-0000-000000000000}"/>
          </ac:grpSpMkLst>
        </pc:grpChg>
        <pc:grpChg chg="mod">
          <ac:chgData name="上野 和樹" userId="267154a67edb8230" providerId="LiveId" clId="{389A2317-992D-4F2F-A75E-968E12783788}" dt="2022-01-30T13:45:13.336" v="8219" actId="1076"/>
          <ac:grpSpMkLst>
            <pc:docMk/>
            <pc:sldMk cId="907612344" sldId="574"/>
            <ac:grpSpMk id="47" creationId="{00000000-0000-0000-0000-000000000000}"/>
          </ac:grpSpMkLst>
        </pc:grpChg>
        <pc:grpChg chg="mod">
          <ac:chgData name="上野 和樹" userId="267154a67edb8230" providerId="LiveId" clId="{389A2317-992D-4F2F-A75E-968E12783788}" dt="2022-01-30T14:10:45.193" v="8614" actId="1036"/>
          <ac:grpSpMkLst>
            <pc:docMk/>
            <pc:sldMk cId="907612344" sldId="574"/>
            <ac:grpSpMk id="65" creationId="{00000000-0000-0000-0000-000000000000}"/>
          </ac:grpSpMkLst>
        </pc:grpChg>
        <pc:picChg chg="mod">
          <ac:chgData name="上野 和樹" userId="267154a67edb8230" providerId="LiveId" clId="{389A2317-992D-4F2F-A75E-968E12783788}" dt="2022-01-30T14:10:33.253" v="8596" actId="1036"/>
          <ac:picMkLst>
            <pc:docMk/>
            <pc:sldMk cId="907612344" sldId="574"/>
            <ac:picMk id="29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4:10:45.193" v="8614" actId="1036"/>
          <ac:picMkLst>
            <pc:docMk/>
            <pc:sldMk cId="907612344" sldId="574"/>
            <ac:picMk id="46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4:08:52.464" v="8557" actId="1076"/>
          <ac:picMkLst>
            <pc:docMk/>
            <pc:sldMk cId="907612344" sldId="574"/>
            <ac:picMk id="1026" creationId="{00000000-0000-0000-0000-000000000000}"/>
          </ac:picMkLst>
        </pc:picChg>
      </pc:sldChg>
      <pc:sldChg chg="del">
        <pc:chgData name="上野 和樹" userId="267154a67edb8230" providerId="LiveId" clId="{389A2317-992D-4F2F-A75E-968E12783788}" dt="2022-01-29T11:22:13.062" v="5" actId="47"/>
        <pc:sldMkLst>
          <pc:docMk/>
          <pc:sldMk cId="2143616114" sldId="577"/>
        </pc:sldMkLst>
      </pc:sldChg>
      <pc:sldChg chg="modSp mod">
        <pc:chgData name="上野 和樹" userId="267154a67edb8230" providerId="LiveId" clId="{389A2317-992D-4F2F-A75E-968E12783788}" dt="2022-01-30T13:25:47.164" v="8001" actId="1076"/>
        <pc:sldMkLst>
          <pc:docMk/>
          <pc:sldMk cId="2436702193" sldId="580"/>
        </pc:sldMkLst>
        <pc:spChg chg="mod">
          <ac:chgData name="上野 和樹" userId="267154a67edb8230" providerId="LiveId" clId="{389A2317-992D-4F2F-A75E-968E12783788}" dt="2022-01-30T13:25:47.164" v="8001" actId="1076"/>
          <ac:spMkLst>
            <pc:docMk/>
            <pc:sldMk cId="2436702193" sldId="580"/>
            <ac:spMk id="4" creationId="{76A7780E-5778-4EDF-82D0-8A96808034CF}"/>
          </ac:spMkLst>
        </pc:spChg>
        <pc:spChg chg="mod">
          <ac:chgData name="上野 和樹" userId="267154a67edb8230" providerId="LiveId" clId="{389A2317-992D-4F2F-A75E-968E12783788}" dt="2022-01-29T11:43:45.467" v="78" actId="20577"/>
          <ac:spMkLst>
            <pc:docMk/>
            <pc:sldMk cId="2436702193" sldId="580"/>
            <ac:spMk id="9" creationId="{00000000-0000-0000-0000-000000000000}"/>
          </ac:spMkLst>
        </pc:spChg>
      </pc:sldChg>
      <pc:sldChg chg="addSp modSp mod">
        <pc:chgData name="上野 和樹" userId="267154a67edb8230" providerId="LiveId" clId="{389A2317-992D-4F2F-A75E-968E12783788}" dt="2022-01-30T13:32:55.055" v="8113" actId="1076"/>
        <pc:sldMkLst>
          <pc:docMk/>
          <pc:sldMk cId="3691139254" sldId="587"/>
        </pc:sldMkLst>
        <pc:spChg chg="add mod">
          <ac:chgData name="上野 和樹" userId="267154a67edb8230" providerId="LiveId" clId="{389A2317-992D-4F2F-A75E-968E12783788}" dt="2022-01-30T13:30:55.764" v="8103" actId="1076"/>
          <ac:spMkLst>
            <pc:docMk/>
            <pc:sldMk cId="3691139254" sldId="587"/>
            <ac:spMk id="8" creationId="{4ABA239A-A36A-41FF-B567-C5DCBE328AF8}"/>
          </ac:spMkLst>
        </pc:spChg>
        <pc:spChg chg="mod">
          <ac:chgData name="上野 和樹" userId="267154a67edb8230" providerId="LiveId" clId="{389A2317-992D-4F2F-A75E-968E12783788}" dt="2022-01-30T13:32:49.813" v="8112" actId="1076"/>
          <ac:spMkLst>
            <pc:docMk/>
            <pc:sldMk cId="3691139254" sldId="587"/>
            <ac:spMk id="16" creationId="{00000000-0000-0000-0000-000000000000}"/>
          </ac:spMkLst>
        </pc:spChg>
        <pc:grpChg chg="mod">
          <ac:chgData name="上野 和樹" userId="267154a67edb8230" providerId="LiveId" clId="{389A2317-992D-4F2F-A75E-968E12783788}" dt="2022-01-30T13:32:55.055" v="8113" actId="1076"/>
          <ac:grpSpMkLst>
            <pc:docMk/>
            <pc:sldMk cId="3691139254" sldId="587"/>
            <ac:grpSpMk id="25" creationId="{00000000-0000-0000-0000-000000000000}"/>
          </ac:grpSpMkLst>
        </pc:grpChg>
      </pc:sldChg>
      <pc:sldChg chg="addSp delSp modSp mod">
        <pc:chgData name="上野 和樹" userId="267154a67edb8230" providerId="LiveId" clId="{389A2317-992D-4F2F-A75E-968E12783788}" dt="2022-01-30T13:29:16.109" v="8072" actId="20577"/>
        <pc:sldMkLst>
          <pc:docMk/>
          <pc:sldMk cId="423059253" sldId="588"/>
        </pc:sldMkLst>
        <pc:spChg chg="mod">
          <ac:chgData name="上野 和樹" userId="267154a67edb8230" providerId="LiveId" clId="{389A2317-992D-4F2F-A75E-968E12783788}" dt="2022-01-30T02:09:33.605" v="4536" actId="1076"/>
          <ac:spMkLst>
            <pc:docMk/>
            <pc:sldMk cId="423059253" sldId="588"/>
            <ac:spMk id="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24:52.043" v="4633" actId="1076"/>
          <ac:spMkLst>
            <pc:docMk/>
            <pc:sldMk cId="423059253" sldId="588"/>
            <ac:spMk id="5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30T02:25:51.177" v="4653" actId="478"/>
          <ac:spMkLst>
            <pc:docMk/>
            <pc:sldMk cId="423059253" sldId="588"/>
            <ac:spMk id="18" creationId="{37FF7A8C-0CBF-49ED-B955-40DB733140BB}"/>
          </ac:spMkLst>
        </pc:spChg>
        <pc:spChg chg="del">
          <ac:chgData name="上野 和樹" userId="267154a67edb8230" providerId="LiveId" clId="{389A2317-992D-4F2F-A75E-968E12783788}" dt="2022-01-30T02:09:41.629" v="4538" actId="478"/>
          <ac:spMkLst>
            <pc:docMk/>
            <pc:sldMk cId="423059253" sldId="588"/>
            <ac:spMk id="33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02:34:05.105" v="4734" actId="21"/>
          <ac:spMkLst>
            <pc:docMk/>
            <pc:sldMk cId="423059253" sldId="588"/>
            <ac:spMk id="42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02:26:36.280" v="4660" actId="1036"/>
          <ac:spMkLst>
            <pc:docMk/>
            <pc:sldMk cId="423059253" sldId="588"/>
            <ac:spMk id="44" creationId="{527875A6-C723-4EAC-811B-588B551EBDAC}"/>
          </ac:spMkLst>
        </pc:spChg>
        <pc:spChg chg="add mod">
          <ac:chgData name="上野 和樹" userId="267154a67edb8230" providerId="LiveId" clId="{389A2317-992D-4F2F-A75E-968E12783788}" dt="2022-01-30T02:27:03.609" v="4673" actId="1076"/>
          <ac:spMkLst>
            <pc:docMk/>
            <pc:sldMk cId="423059253" sldId="588"/>
            <ac:spMk id="45" creationId="{FF4E69BC-FAB5-40F1-99B5-9C6FDF13916B}"/>
          </ac:spMkLst>
        </pc:spChg>
        <pc:spChg chg="add mod">
          <ac:chgData name="上野 和樹" userId="267154a67edb8230" providerId="LiveId" clId="{389A2317-992D-4F2F-A75E-968E12783788}" dt="2022-01-30T02:28:22.111" v="4685" actId="1076"/>
          <ac:spMkLst>
            <pc:docMk/>
            <pc:sldMk cId="423059253" sldId="588"/>
            <ac:spMk id="46" creationId="{5FDAB63B-93FE-4F14-B67B-3645D298A103}"/>
          </ac:spMkLst>
        </pc:spChg>
        <pc:spChg chg="add mod">
          <ac:chgData name="上野 和樹" userId="267154a67edb8230" providerId="LiveId" clId="{389A2317-992D-4F2F-A75E-968E12783788}" dt="2022-01-30T13:29:16.109" v="8072" actId="20577"/>
          <ac:spMkLst>
            <pc:docMk/>
            <pc:sldMk cId="423059253" sldId="588"/>
            <ac:spMk id="47" creationId="{DE9ECCDD-8996-4DB0-9DBB-E1808172275B}"/>
          </ac:spMkLst>
        </pc:spChg>
        <pc:spChg chg="add mod">
          <ac:chgData name="上野 和樹" userId="267154a67edb8230" providerId="LiveId" clId="{389A2317-992D-4F2F-A75E-968E12783788}" dt="2022-01-30T02:34:30.997" v="4746" actId="1076"/>
          <ac:spMkLst>
            <pc:docMk/>
            <pc:sldMk cId="423059253" sldId="588"/>
            <ac:spMk id="49" creationId="{766775FC-5A6A-4482-87AF-56DEF892990D}"/>
          </ac:spMkLst>
        </pc:spChg>
        <pc:spChg chg="add mod">
          <ac:chgData name="上野 和樹" userId="267154a67edb8230" providerId="LiveId" clId="{389A2317-992D-4F2F-A75E-968E12783788}" dt="2022-01-30T02:34:34.536" v="4747" actId="1076"/>
          <ac:spMkLst>
            <pc:docMk/>
            <pc:sldMk cId="423059253" sldId="588"/>
            <ac:spMk id="50" creationId="{2E545B94-40B7-49A9-8E86-A901EE48756C}"/>
          </ac:spMkLst>
        </pc:spChg>
        <pc:spChg chg="del mod">
          <ac:chgData name="上野 和樹" userId="267154a67edb8230" providerId="LiveId" clId="{389A2317-992D-4F2F-A75E-968E12783788}" dt="2022-01-30T02:34:05.105" v="4734" actId="21"/>
          <ac:spMkLst>
            <pc:docMk/>
            <pc:sldMk cId="423059253" sldId="588"/>
            <ac:spMk id="7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09:09.047" v="4532" actId="208"/>
          <ac:spMkLst>
            <pc:docMk/>
            <pc:sldMk cId="423059253" sldId="588"/>
            <ac:spMk id="7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09:00.956" v="4531" actId="207"/>
          <ac:spMkLst>
            <pc:docMk/>
            <pc:sldMk cId="423059253" sldId="588"/>
            <ac:spMk id="7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09:00.956" v="4531" actId="207"/>
          <ac:spMkLst>
            <pc:docMk/>
            <pc:sldMk cId="423059253" sldId="588"/>
            <ac:spMk id="77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09:09.047" v="4532" actId="208"/>
          <ac:spMkLst>
            <pc:docMk/>
            <pc:sldMk cId="423059253" sldId="588"/>
            <ac:spMk id="78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2:24:37.960" v="4625" actId="1076"/>
          <ac:spMkLst>
            <pc:docMk/>
            <pc:sldMk cId="423059253" sldId="588"/>
            <ac:spMk id="95" creationId="{00000000-0000-0000-0000-000000000000}"/>
          </ac:spMkLst>
        </pc:spChg>
        <pc:graphicFrameChg chg="add del mod">
          <ac:chgData name="上野 和樹" userId="267154a67edb8230" providerId="LiveId" clId="{389A2317-992D-4F2F-A75E-968E12783788}" dt="2022-01-30T02:34:26.548" v="4745" actId="478"/>
          <ac:graphicFrameMkLst>
            <pc:docMk/>
            <pc:sldMk cId="423059253" sldId="588"/>
            <ac:graphicFrameMk id="20" creationId="{E2181F3F-C68E-4274-A128-986AEE14CDBD}"/>
          </ac:graphicFrameMkLst>
        </pc:graphicFrameChg>
        <pc:picChg chg="del mod">
          <ac:chgData name="上野 和樹" userId="267154a67edb8230" providerId="LiveId" clId="{389A2317-992D-4F2F-A75E-968E12783788}" dt="2022-01-30T02:09:39.567" v="4537" actId="478"/>
          <ac:picMkLst>
            <pc:docMk/>
            <pc:sldMk cId="423059253" sldId="588"/>
            <ac:picMk id="9" creationId="{00000000-0000-0000-0000-000000000000}"/>
          </ac:picMkLst>
        </pc:picChg>
        <pc:picChg chg="add del mod">
          <ac:chgData name="上野 和樹" userId="267154a67edb8230" providerId="LiveId" clId="{389A2317-992D-4F2F-A75E-968E12783788}" dt="2022-01-30T02:28:23.323" v="4686" actId="1076"/>
          <ac:picMkLst>
            <pc:docMk/>
            <pc:sldMk cId="423059253" sldId="588"/>
            <ac:picMk id="12" creationId="{00000000-0000-0000-0000-000000000000}"/>
          </ac:picMkLst>
        </pc:picChg>
        <pc:picChg chg="add mod">
          <ac:chgData name="上野 和樹" userId="267154a67edb8230" providerId="LiveId" clId="{389A2317-992D-4F2F-A75E-968E12783788}" dt="2022-01-30T02:27:14.405" v="4676" actId="1076"/>
          <ac:picMkLst>
            <pc:docMk/>
            <pc:sldMk cId="423059253" sldId="588"/>
            <ac:picMk id="43" creationId="{91BDBE48-4B38-45E0-9096-426EC83EBC5E}"/>
          </ac:picMkLst>
        </pc:picChg>
      </pc:sldChg>
      <pc:sldChg chg="modSp mod">
        <pc:chgData name="上野 和樹" userId="267154a67edb8230" providerId="LiveId" clId="{389A2317-992D-4F2F-A75E-968E12783788}" dt="2022-01-30T13:26:05.995" v="8003" actId="1076"/>
        <pc:sldMkLst>
          <pc:docMk/>
          <pc:sldMk cId="649259176" sldId="593"/>
        </pc:sldMkLst>
        <pc:spChg chg="mod">
          <ac:chgData name="上野 和樹" userId="267154a67edb8230" providerId="LiveId" clId="{389A2317-992D-4F2F-A75E-968E12783788}" dt="2022-01-30T13:26:00.588" v="8002" actId="1076"/>
          <ac:spMkLst>
            <pc:docMk/>
            <pc:sldMk cId="649259176" sldId="593"/>
            <ac:spMk id="53" creationId="{00000000-0000-0000-0000-000000000000}"/>
          </ac:spMkLst>
        </pc:spChg>
        <pc:grpChg chg="mod">
          <ac:chgData name="上野 和樹" userId="267154a67edb8230" providerId="LiveId" clId="{389A2317-992D-4F2F-A75E-968E12783788}" dt="2022-01-30T13:26:05.995" v="8003" actId="1076"/>
          <ac:grpSpMkLst>
            <pc:docMk/>
            <pc:sldMk cId="649259176" sldId="593"/>
            <ac:grpSpMk id="41" creationId="{00000000-0000-0000-0000-000000000000}"/>
          </ac:grpSpMkLst>
        </pc:grpChg>
      </pc:sldChg>
      <pc:sldChg chg="addSp delSp modSp del mod">
        <pc:chgData name="上野 和樹" userId="267154a67edb8230" providerId="LiveId" clId="{389A2317-992D-4F2F-A75E-968E12783788}" dt="2022-01-30T12:26:58.445" v="6750" actId="47"/>
        <pc:sldMkLst>
          <pc:docMk/>
          <pc:sldMk cId="384675869" sldId="601"/>
        </pc:sldMkLst>
        <pc:spChg chg="mod">
          <ac:chgData name="上野 和樹" userId="267154a67edb8230" providerId="LiveId" clId="{389A2317-992D-4F2F-A75E-968E12783788}" dt="2022-01-30T12:08:26.486" v="6353" actId="165"/>
          <ac:spMkLst>
            <pc:docMk/>
            <pc:sldMk cId="384675869" sldId="601"/>
            <ac:spMk id="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08:26.486" v="6353" actId="165"/>
          <ac:spMkLst>
            <pc:docMk/>
            <pc:sldMk cId="384675869" sldId="601"/>
            <ac:spMk id="8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2:12:34.293" v="6519" actId="21"/>
          <ac:spMkLst>
            <pc:docMk/>
            <pc:sldMk cId="384675869" sldId="601"/>
            <ac:spMk id="23" creationId="{00000000-0000-0000-0000-000000000000}"/>
          </ac:spMkLst>
        </pc:spChg>
        <pc:spChg chg="add del mod topLvl">
          <ac:chgData name="上野 和樹" userId="267154a67edb8230" providerId="LiveId" clId="{389A2317-992D-4F2F-A75E-968E12783788}" dt="2022-01-30T12:08:47.625" v="6359" actId="21"/>
          <ac:spMkLst>
            <pc:docMk/>
            <pc:sldMk cId="384675869" sldId="601"/>
            <ac:spMk id="39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30T12:08:46.108" v="6357"/>
          <ac:spMkLst>
            <pc:docMk/>
            <pc:sldMk cId="384675869" sldId="601"/>
            <ac:spMk id="43" creationId="{37CF6B53-3E4A-4562-B2BF-57BD177BFF33}"/>
          </ac:spMkLst>
        </pc:spChg>
        <pc:spChg chg="mod">
          <ac:chgData name="上野 和樹" userId="267154a67edb8230" providerId="LiveId" clId="{389A2317-992D-4F2F-A75E-968E12783788}" dt="2022-01-30T12:08:26.486" v="6353" actId="165"/>
          <ac:spMkLst>
            <pc:docMk/>
            <pc:sldMk cId="384675869" sldId="601"/>
            <ac:spMk id="5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08:26.486" v="6353" actId="165"/>
          <ac:spMkLst>
            <pc:docMk/>
            <pc:sldMk cId="384675869" sldId="601"/>
            <ac:spMk id="60" creationId="{00000000-0000-0000-0000-000000000000}"/>
          </ac:spMkLst>
        </pc:spChg>
        <pc:spChg chg="del">
          <ac:chgData name="上野 和樹" userId="267154a67edb8230" providerId="LiveId" clId="{389A2317-992D-4F2F-A75E-968E12783788}" dt="2022-01-30T12:12:34.293" v="6519" actId="21"/>
          <ac:spMkLst>
            <pc:docMk/>
            <pc:sldMk cId="384675869" sldId="601"/>
            <ac:spMk id="65" creationId="{00000000-0000-0000-0000-000000000000}"/>
          </ac:spMkLst>
        </pc:spChg>
        <pc:grpChg chg="mod">
          <ac:chgData name="上野 和樹" userId="267154a67edb8230" providerId="LiveId" clId="{389A2317-992D-4F2F-A75E-968E12783788}" dt="2022-01-30T12:08:26.486" v="6353" actId="165"/>
          <ac:grpSpMkLst>
            <pc:docMk/>
            <pc:sldMk cId="384675869" sldId="601"/>
            <ac:grpSpMk id="6" creationId="{00000000-0000-0000-0000-000000000000}"/>
          </ac:grpSpMkLst>
        </pc:grpChg>
        <pc:grpChg chg="add del mod topLvl">
          <ac:chgData name="上野 和樹" userId="267154a67edb8230" providerId="LiveId" clId="{389A2317-992D-4F2F-A75E-968E12783788}" dt="2022-01-30T12:08:47.625" v="6359" actId="21"/>
          <ac:grpSpMkLst>
            <pc:docMk/>
            <pc:sldMk cId="384675869" sldId="601"/>
            <ac:grpSpMk id="9" creationId="{00000000-0000-0000-0000-000000000000}"/>
          </ac:grpSpMkLst>
        </pc:grpChg>
        <pc:grpChg chg="add del mod">
          <ac:chgData name="上野 和樹" userId="267154a67edb8230" providerId="LiveId" clId="{389A2317-992D-4F2F-A75E-968E12783788}" dt="2022-01-30T12:12:34.293" v="6519" actId="21"/>
          <ac:grpSpMkLst>
            <pc:docMk/>
            <pc:sldMk cId="384675869" sldId="601"/>
            <ac:grpSpMk id="40" creationId="{00000000-0000-0000-0000-000000000000}"/>
          </ac:grpSpMkLst>
        </pc:grpChg>
        <pc:picChg chg="add del mod">
          <ac:chgData name="上野 和樹" userId="267154a67edb8230" providerId="LiveId" clId="{389A2317-992D-4F2F-A75E-968E12783788}" dt="2022-01-30T12:08:47.625" v="6359" actId="21"/>
          <ac:picMkLst>
            <pc:docMk/>
            <pc:sldMk cId="384675869" sldId="601"/>
            <ac:picMk id="2" creationId="{00000000-0000-0000-0000-000000000000}"/>
          </ac:picMkLst>
        </pc:picChg>
        <pc:picChg chg="del">
          <ac:chgData name="上野 和樹" userId="267154a67edb8230" providerId="LiveId" clId="{389A2317-992D-4F2F-A75E-968E12783788}" dt="2022-01-30T12:09:00.010" v="6362" actId="21"/>
          <ac:picMkLst>
            <pc:docMk/>
            <pc:sldMk cId="384675869" sldId="601"/>
            <ac:picMk id="38" creationId="{00000000-0000-0000-0000-000000000000}"/>
          </ac:picMkLst>
        </pc:picChg>
        <pc:picChg chg="add del mod">
          <ac:chgData name="上野 和樹" userId="267154a67edb8230" providerId="LiveId" clId="{389A2317-992D-4F2F-A75E-968E12783788}" dt="2022-01-30T12:08:46.108" v="6357"/>
          <ac:picMkLst>
            <pc:docMk/>
            <pc:sldMk cId="384675869" sldId="601"/>
            <ac:picMk id="42" creationId="{52FBAF1B-EDEC-4025-B66A-F43F3E24A0EC}"/>
          </ac:picMkLst>
        </pc:picChg>
        <pc:picChg chg="del mod">
          <ac:chgData name="上野 和樹" userId="267154a67edb8230" providerId="LiveId" clId="{389A2317-992D-4F2F-A75E-968E12783788}" dt="2022-01-30T12:12:34.293" v="6519" actId="21"/>
          <ac:picMkLst>
            <pc:docMk/>
            <pc:sldMk cId="384675869" sldId="601"/>
            <ac:picMk id="46" creationId="{00000000-0000-0000-0000-000000000000}"/>
          </ac:picMkLst>
        </pc:picChg>
      </pc:sldChg>
      <pc:sldChg chg="addSp delSp modSp mod">
        <pc:chgData name="上野 和樹" userId="267154a67edb8230" providerId="LiveId" clId="{389A2317-992D-4F2F-A75E-968E12783788}" dt="2022-01-30T00:46:01.985" v="3670"/>
        <pc:sldMkLst>
          <pc:docMk/>
          <pc:sldMk cId="372790839" sldId="602"/>
        </pc:sldMkLst>
        <pc:picChg chg="del">
          <ac:chgData name="上野 和樹" userId="267154a67edb8230" providerId="LiveId" clId="{389A2317-992D-4F2F-A75E-968E12783788}" dt="2022-01-30T00:46:01.580" v="3669" actId="478"/>
          <ac:picMkLst>
            <pc:docMk/>
            <pc:sldMk cId="372790839" sldId="602"/>
            <ac:picMk id="49" creationId="{00000000-0000-0000-0000-000000000000}"/>
          </ac:picMkLst>
        </pc:picChg>
        <pc:picChg chg="add mod">
          <ac:chgData name="上野 和樹" userId="267154a67edb8230" providerId="LiveId" clId="{389A2317-992D-4F2F-A75E-968E12783788}" dt="2022-01-30T00:46:01.985" v="3670"/>
          <ac:picMkLst>
            <pc:docMk/>
            <pc:sldMk cId="372790839" sldId="602"/>
            <ac:picMk id="57" creationId="{DA5196D3-3F64-4654-A36A-DCB05F019574}"/>
          </ac:picMkLst>
        </pc:picChg>
      </pc:sldChg>
      <pc:sldChg chg="addSp modSp mod">
        <pc:chgData name="上野 和樹" userId="267154a67edb8230" providerId="LiveId" clId="{389A2317-992D-4F2F-A75E-968E12783788}" dt="2022-01-30T13:20:12.231" v="7878" actId="1076"/>
        <pc:sldMkLst>
          <pc:docMk/>
          <pc:sldMk cId="583618751" sldId="603"/>
        </pc:sldMkLst>
        <pc:spChg chg="mod">
          <ac:chgData name="上野 和樹" userId="267154a67edb8230" providerId="LiveId" clId="{389A2317-992D-4F2F-A75E-968E12783788}" dt="2022-01-30T13:20:02.922" v="7874" actId="21"/>
          <ac:spMkLst>
            <pc:docMk/>
            <pc:sldMk cId="583618751" sldId="603"/>
            <ac:spMk id="53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13:20:12.231" v="7878" actId="1076"/>
          <ac:spMkLst>
            <pc:docMk/>
            <pc:sldMk cId="583618751" sldId="603"/>
            <ac:spMk id="64" creationId="{17F3E753-E884-492C-B2E2-21750D8EDA28}"/>
          </ac:spMkLst>
        </pc:spChg>
      </pc:sldChg>
      <pc:sldChg chg="addSp delSp modSp mod">
        <pc:chgData name="上野 和樹" userId="267154a67edb8230" providerId="LiveId" clId="{389A2317-992D-4F2F-A75E-968E12783788}" dt="2022-01-30T13:25:41.200" v="8000" actId="1076"/>
        <pc:sldMkLst>
          <pc:docMk/>
          <pc:sldMk cId="1747493289" sldId="604"/>
        </pc:sldMkLst>
        <pc:spChg chg="mod">
          <ac:chgData name="上野 和樹" userId="267154a67edb8230" providerId="LiveId" clId="{389A2317-992D-4F2F-A75E-968E12783788}" dt="2022-01-30T13:25:10.837" v="7948" actId="20577"/>
          <ac:spMkLst>
            <pc:docMk/>
            <pc:sldMk cId="1747493289" sldId="604"/>
            <ac:spMk id="10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13:25:41.200" v="8000" actId="1076"/>
          <ac:spMkLst>
            <pc:docMk/>
            <pc:sldMk cId="1747493289" sldId="604"/>
            <ac:spMk id="22" creationId="{3D0A696B-DFA2-44FD-A2D9-3101B52C3AFD}"/>
          </ac:spMkLst>
        </pc:spChg>
        <pc:picChg chg="add del mod">
          <ac:chgData name="上野 和樹" userId="267154a67edb8230" providerId="LiveId" clId="{389A2317-992D-4F2F-A75E-968E12783788}" dt="2022-01-30T13:25:38.515" v="7999" actId="1076"/>
          <ac:picMkLst>
            <pc:docMk/>
            <pc:sldMk cId="1747493289" sldId="604"/>
            <ac:picMk id="30" creationId="{00000000-0000-0000-0000-000000000000}"/>
          </ac:picMkLst>
        </pc:picChg>
      </pc:sldChg>
      <pc:sldChg chg="delSp modSp mod">
        <pc:chgData name="上野 和樹" userId="267154a67edb8230" providerId="LiveId" clId="{389A2317-992D-4F2F-A75E-968E12783788}" dt="2022-01-30T13:28:35.403" v="8064" actId="1076"/>
        <pc:sldMkLst>
          <pc:docMk/>
          <pc:sldMk cId="123774716" sldId="608"/>
        </pc:sldMkLst>
        <pc:spChg chg="mod">
          <ac:chgData name="上野 和樹" userId="267154a67edb8230" providerId="LiveId" clId="{389A2317-992D-4F2F-A75E-968E12783788}" dt="2022-01-30T13:27:10.545" v="8008" actId="1076"/>
          <ac:spMkLst>
            <pc:docMk/>
            <pc:sldMk cId="123774716" sldId="608"/>
            <ac:spMk id="1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27:21.509" v="8010" actId="1076"/>
          <ac:spMkLst>
            <pc:docMk/>
            <pc:sldMk cId="123774716" sldId="608"/>
            <ac:spMk id="1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26:48.015" v="8005" actId="20577"/>
          <ac:spMkLst>
            <pc:docMk/>
            <pc:sldMk cId="123774716" sldId="608"/>
            <ac:spMk id="2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27:25.897" v="8011" actId="1076"/>
          <ac:spMkLst>
            <pc:docMk/>
            <pc:sldMk cId="123774716" sldId="608"/>
            <ac:spMk id="21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28:15.496" v="8059" actId="20577"/>
          <ac:spMkLst>
            <pc:docMk/>
            <pc:sldMk cId="123774716" sldId="608"/>
            <ac:spMk id="2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28:35.403" v="8064" actId="1076"/>
          <ac:spMkLst>
            <pc:docMk/>
            <pc:sldMk cId="123774716" sldId="608"/>
            <ac:spMk id="233" creationId="{00000000-0000-0000-0000-000000000000}"/>
          </ac:spMkLst>
        </pc:spChg>
        <pc:grpChg chg="mod">
          <ac:chgData name="上野 和樹" userId="267154a67edb8230" providerId="LiveId" clId="{389A2317-992D-4F2F-A75E-968E12783788}" dt="2022-01-30T13:26:58.643" v="8006" actId="1076"/>
          <ac:grpSpMkLst>
            <pc:docMk/>
            <pc:sldMk cId="123774716" sldId="608"/>
            <ac:grpSpMk id="247" creationId="{00000000-0000-0000-0000-000000000000}"/>
          </ac:grpSpMkLst>
        </pc:grpChg>
        <pc:grpChg chg="mod">
          <ac:chgData name="上野 和樹" userId="267154a67edb8230" providerId="LiveId" clId="{389A2317-992D-4F2F-A75E-968E12783788}" dt="2022-01-30T13:27:16.597" v="8009" actId="1076"/>
          <ac:grpSpMkLst>
            <pc:docMk/>
            <pc:sldMk cId="123774716" sldId="608"/>
            <ac:grpSpMk id="255" creationId="{00000000-0000-0000-0000-000000000000}"/>
          </ac:grpSpMkLst>
        </pc:grpChg>
        <pc:picChg chg="mod">
          <ac:chgData name="上野 和樹" userId="267154a67edb8230" providerId="LiveId" clId="{389A2317-992D-4F2F-A75E-968E12783788}" dt="2022-01-30T13:28:33.596" v="8063" actId="1076"/>
          <ac:picMkLst>
            <pc:docMk/>
            <pc:sldMk cId="123774716" sldId="608"/>
            <ac:picMk id="231" creationId="{00000000-0000-0000-0000-000000000000}"/>
          </ac:picMkLst>
        </pc:picChg>
        <pc:picChg chg="del">
          <ac:chgData name="上野 和樹" userId="267154a67edb8230" providerId="LiveId" clId="{389A2317-992D-4F2F-A75E-968E12783788}" dt="2022-01-30T13:28:25.806" v="8060" actId="478"/>
          <ac:picMkLst>
            <pc:docMk/>
            <pc:sldMk cId="123774716" sldId="608"/>
            <ac:picMk id="232" creationId="{00000000-0000-0000-0000-000000000000}"/>
          </ac:picMkLst>
        </pc:picChg>
      </pc:sldChg>
      <pc:sldChg chg="addSp delSp modSp mod setBg">
        <pc:chgData name="上野 和樹" userId="267154a67edb8230" providerId="LiveId" clId="{389A2317-992D-4F2F-A75E-968E12783788}" dt="2022-01-30T13:18:04.137" v="7870" actId="1076"/>
        <pc:sldMkLst>
          <pc:docMk/>
          <pc:sldMk cId="3324634106" sldId="609"/>
        </pc:sldMkLst>
        <pc:spChg chg="add del mod">
          <ac:chgData name="上野 和樹" userId="267154a67edb8230" providerId="LiveId" clId="{389A2317-992D-4F2F-A75E-968E12783788}" dt="2022-01-29T12:57:53.994" v="246" actId="478"/>
          <ac:spMkLst>
            <pc:docMk/>
            <pc:sldMk cId="3324634106" sldId="609"/>
            <ac:spMk id="2" creationId="{D374BCDF-A146-4F1D-A7E2-F80C0EB9CDC1}"/>
          </ac:spMkLst>
        </pc:spChg>
        <pc:spChg chg="add del mod">
          <ac:chgData name="上野 和樹" userId="267154a67edb8230" providerId="LiveId" clId="{389A2317-992D-4F2F-A75E-968E12783788}" dt="2022-01-29T12:53:47.201" v="171" actId="478"/>
          <ac:spMkLst>
            <pc:docMk/>
            <pc:sldMk cId="3324634106" sldId="609"/>
            <ac:spMk id="3" creationId="{CB05887D-AD01-4B56-B820-B3CEE0D328DB}"/>
          </ac:spMkLst>
        </pc:spChg>
        <pc:spChg chg="add del mod">
          <ac:chgData name="上野 和樹" userId="267154a67edb8230" providerId="LiveId" clId="{389A2317-992D-4F2F-A75E-968E12783788}" dt="2022-01-29T12:54:56.731" v="192" actId="478"/>
          <ac:spMkLst>
            <pc:docMk/>
            <pc:sldMk cId="3324634106" sldId="609"/>
            <ac:spMk id="4" creationId="{2C2523B0-344E-4F2B-A5C9-AB75A7CB144C}"/>
          </ac:spMkLst>
        </pc:spChg>
        <pc:spChg chg="add mod topLvl">
          <ac:chgData name="上野 和樹" userId="267154a67edb8230" providerId="LiveId" clId="{389A2317-992D-4F2F-A75E-968E12783788}" dt="2022-01-29T13:42:26.417" v="2117" actId="207"/>
          <ac:spMkLst>
            <pc:docMk/>
            <pc:sldMk cId="3324634106" sldId="609"/>
            <ac:spMk id="5" creationId="{0C718100-DD5F-4652-A1B5-76D2AA71B230}"/>
          </ac:spMkLst>
        </pc:spChg>
        <pc:spChg chg="del mod topLvl">
          <ac:chgData name="上野 和樹" userId="267154a67edb8230" providerId="LiveId" clId="{389A2317-992D-4F2F-A75E-968E12783788}" dt="2022-01-29T13:20:34.422" v="1366" actId="21"/>
          <ac:spMkLst>
            <pc:docMk/>
            <pc:sldMk cId="3324634106" sldId="609"/>
            <ac:spMk id="8" creationId="{00000000-0000-0000-0000-000000000000}"/>
          </ac:spMkLst>
        </pc:spChg>
        <pc:spChg chg="mod">
          <ac:chgData name="上野 和樹" userId="267154a67edb8230" providerId="LiveId" clId="{389A2317-992D-4F2F-A75E-968E12783788}" dt="2022-01-29T15:58:05.216" v="3258" actId="1076"/>
          <ac:spMkLst>
            <pc:docMk/>
            <pc:sldMk cId="3324634106" sldId="609"/>
            <ac:spMk id="9" creationId="{00000000-0000-0000-0000-000000000000}"/>
          </ac:spMkLst>
        </pc:spChg>
        <pc:spChg chg="del mod topLvl">
          <ac:chgData name="上野 和樹" userId="267154a67edb8230" providerId="LiveId" clId="{389A2317-992D-4F2F-A75E-968E12783788}" dt="2022-01-29T13:20:34.422" v="1366" actId="21"/>
          <ac:spMkLst>
            <pc:docMk/>
            <pc:sldMk cId="3324634106" sldId="609"/>
            <ac:spMk id="10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29T13:32:35.595" v="1679" actId="478"/>
          <ac:spMkLst>
            <pc:docMk/>
            <pc:sldMk cId="3324634106" sldId="609"/>
            <ac:spMk id="12" creationId="{6A29DAB6-50D4-45C8-A69B-54AC45F3409A}"/>
          </ac:spMkLst>
        </pc:spChg>
        <pc:spChg chg="add del mod">
          <ac:chgData name="上野 和樹" userId="267154a67edb8230" providerId="LiveId" clId="{389A2317-992D-4F2F-A75E-968E12783788}" dt="2022-01-29T13:31:22.381" v="1611" actId="478"/>
          <ac:spMkLst>
            <pc:docMk/>
            <pc:sldMk cId="3324634106" sldId="609"/>
            <ac:spMk id="13" creationId="{3A57F75F-0B8B-4289-B0C9-C0FEF3514719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16" creationId="{7DC1735C-4E9E-45E3-9277-19EC873B5471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17" creationId="{19DABB90-0A81-488D-90A7-EBB6FFF1B43D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18" creationId="{ABC0E201-C3FB-4055-A513-0921EEEC9628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21" creationId="{83D5DA35-C0E3-482F-B9BD-5558CC8F7D0C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22" creationId="{DA8F2EC8-B6A9-473E-BBBF-93D79F4560BB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25" creationId="{8F8898C3-4B43-4D68-9F02-A38AAFDE8F77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28" creationId="{BD0C9ABC-4E97-4B7F-B752-F00803A52FDA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29" creationId="{0E2281C2-FEE1-4D3B-B3F3-E194953419F4}"/>
          </ac:spMkLst>
        </pc:spChg>
        <pc:spChg chg="add del mod">
          <ac:chgData name="上野 和樹" userId="267154a67edb8230" providerId="LiveId" clId="{389A2317-992D-4F2F-A75E-968E12783788}" dt="2022-01-29T14:41:45.594" v="2254"/>
          <ac:spMkLst>
            <pc:docMk/>
            <pc:sldMk cId="3324634106" sldId="609"/>
            <ac:spMk id="29" creationId="{24064395-937C-428D-8F72-EED73A32706E}"/>
          </ac:spMkLst>
        </pc:spChg>
        <pc:spChg chg="add del mod">
          <ac:chgData name="上野 和樹" userId="267154a67edb8230" providerId="LiveId" clId="{389A2317-992D-4F2F-A75E-968E12783788}" dt="2022-01-29T14:40:02.905" v="2160" actId="478"/>
          <ac:spMkLst>
            <pc:docMk/>
            <pc:sldMk cId="3324634106" sldId="609"/>
            <ac:spMk id="30" creationId="{D7190625-4BB0-4E8D-B864-F040B7C2EC2E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30" creationId="{DF76F9A5-4C82-4780-9184-9137A5A64935}"/>
          </ac:spMkLst>
        </pc:spChg>
        <pc:spChg chg="add del mod">
          <ac:chgData name="上野 和樹" userId="267154a67edb8230" providerId="LiveId" clId="{389A2317-992D-4F2F-A75E-968E12783788}" dt="2022-01-29T14:41:45.594" v="2254"/>
          <ac:spMkLst>
            <pc:docMk/>
            <pc:sldMk cId="3324634106" sldId="609"/>
            <ac:spMk id="31" creationId="{E48BD960-28BF-4C67-B50A-061D34D15D32}"/>
          </ac:spMkLst>
        </pc:spChg>
        <pc:spChg chg="add del mod">
          <ac:chgData name="上野 和樹" userId="267154a67edb8230" providerId="LiveId" clId="{389A2317-992D-4F2F-A75E-968E12783788}" dt="2022-01-29T14:41:45.594" v="2254"/>
          <ac:spMkLst>
            <pc:docMk/>
            <pc:sldMk cId="3324634106" sldId="609"/>
            <ac:spMk id="32" creationId="{338F8153-9C5B-45E0-9893-BEF7B3CD9C54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33" creationId="{7DC8E99F-6077-432C-8A58-F3E20C15B5C0}"/>
          </ac:spMkLst>
        </pc:spChg>
        <pc:spChg chg="add mod">
          <ac:chgData name="上野 和樹" userId="267154a67edb8230" providerId="LiveId" clId="{389A2317-992D-4F2F-A75E-968E12783788}" dt="2022-01-29T14:46:10.240" v="2306" actId="1076"/>
          <ac:spMkLst>
            <pc:docMk/>
            <pc:sldMk cId="3324634106" sldId="609"/>
            <ac:spMk id="33" creationId="{EE15D48E-BE2D-4528-A3E1-FE2E8CA4EE17}"/>
          </ac:spMkLst>
        </pc:spChg>
        <pc:spChg chg="del mod">
          <ac:chgData name="上野 和樹" userId="267154a67edb8230" providerId="LiveId" clId="{389A2317-992D-4F2F-A75E-968E12783788}" dt="2022-01-29T14:59:45.815" v="2748" actId="21"/>
          <ac:spMkLst>
            <pc:docMk/>
            <pc:sldMk cId="3324634106" sldId="609"/>
            <ac:spMk id="34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29T14:46:10.240" v="2306" actId="1076"/>
          <ac:spMkLst>
            <pc:docMk/>
            <pc:sldMk cId="3324634106" sldId="609"/>
            <ac:spMk id="35" creationId="{22B7C67A-46B2-4B40-9825-DE3A715C95EC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35" creationId="{54B56BB1-ECEC-4508-9DAC-E3E6D8E40CFB}"/>
          </ac:spMkLst>
        </pc:spChg>
        <pc:spChg chg="mod">
          <ac:chgData name="上野 和樹" userId="267154a67edb8230" providerId="LiveId" clId="{389A2317-992D-4F2F-A75E-968E12783788}" dt="2022-01-29T12:49:14.727" v="87"/>
          <ac:spMkLst>
            <pc:docMk/>
            <pc:sldMk cId="3324634106" sldId="609"/>
            <ac:spMk id="36" creationId="{9AA75640-0423-4BE9-A43F-2477C72DB71B}"/>
          </ac:spMkLst>
        </pc:spChg>
        <pc:spChg chg="add mod">
          <ac:chgData name="上野 和樹" userId="267154a67edb8230" providerId="LiveId" clId="{389A2317-992D-4F2F-A75E-968E12783788}" dt="2022-01-29T14:46:10.240" v="2306" actId="1076"/>
          <ac:spMkLst>
            <pc:docMk/>
            <pc:sldMk cId="3324634106" sldId="609"/>
            <ac:spMk id="36" creationId="{A4C8468B-3BDF-4A99-A790-C7AB664283E0}"/>
          </ac:spMkLst>
        </pc:spChg>
        <pc:spChg chg="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37" creationId="{1D81D2D4-9FEA-4351-ACAB-A66AAC4912DC}"/>
          </ac:spMkLst>
        </pc:spChg>
        <pc:spChg chg="add del mod">
          <ac:chgData name="上野 和樹" userId="267154a67edb8230" providerId="LiveId" clId="{389A2317-992D-4F2F-A75E-968E12783788}" dt="2022-01-29T12:57:53.994" v="246" actId="478"/>
          <ac:spMkLst>
            <pc:docMk/>
            <pc:sldMk cId="3324634106" sldId="609"/>
            <ac:spMk id="37" creationId="{508B259B-1A08-427F-B4CD-8EB4AB63E2B3}"/>
          </ac:spMkLst>
        </pc:spChg>
        <pc:spChg chg="add del mod">
          <ac:chgData name="上野 和樹" userId="267154a67edb8230" providerId="LiveId" clId="{389A2317-992D-4F2F-A75E-968E12783788}" dt="2022-01-29T12:57:53.994" v="246" actId="478"/>
          <ac:spMkLst>
            <pc:docMk/>
            <pc:sldMk cId="3324634106" sldId="609"/>
            <ac:spMk id="38" creationId="{60650F13-6486-43D5-9E88-50A686EA395D}"/>
          </ac:spMkLst>
        </pc:spChg>
        <pc:spChg chg="add del mod">
          <ac:chgData name="上野 和樹" userId="267154a67edb8230" providerId="LiveId" clId="{389A2317-992D-4F2F-A75E-968E12783788}" dt="2022-01-29T14:43:17.123" v="2261" actId="478"/>
          <ac:spMkLst>
            <pc:docMk/>
            <pc:sldMk cId="3324634106" sldId="609"/>
            <ac:spMk id="38" creationId="{77B42D61-09B1-40C0-BD9E-7AEA203D49BA}"/>
          </ac:spMkLst>
        </pc:spChg>
        <pc:spChg chg="add mod topLvl">
          <ac:chgData name="上野 和樹" userId="267154a67edb8230" providerId="LiveId" clId="{389A2317-992D-4F2F-A75E-968E12783788}" dt="2022-01-29T13:40:23.612" v="1838" actId="207"/>
          <ac:spMkLst>
            <pc:docMk/>
            <pc:sldMk cId="3324634106" sldId="609"/>
            <ac:spMk id="39" creationId="{BA0C3645-FAC7-4606-8709-C38556E344AC}"/>
          </ac:spMkLst>
        </pc:spChg>
        <pc:spChg chg="add mod topLvl">
          <ac:chgData name="上野 和樹" userId="267154a67edb8230" providerId="LiveId" clId="{389A2317-992D-4F2F-A75E-968E12783788}" dt="2022-01-29T14:38:39.361" v="2141" actId="1076"/>
          <ac:spMkLst>
            <pc:docMk/>
            <pc:sldMk cId="3324634106" sldId="609"/>
            <ac:spMk id="40" creationId="{68BED0A1-B9E1-4233-88A6-4F05F087A47A}"/>
          </ac:spMkLst>
        </pc:spChg>
        <pc:spChg chg="add del mod">
          <ac:chgData name="上野 和樹" userId="267154a67edb8230" providerId="LiveId" clId="{389A2317-992D-4F2F-A75E-968E12783788}" dt="2022-01-29T13:09:10.926" v="582" actId="1076"/>
          <ac:spMkLst>
            <pc:docMk/>
            <pc:sldMk cId="3324634106" sldId="609"/>
            <ac:spMk id="41" creationId="{3389D4CD-7B12-4A51-9B90-0B75F2BBB083}"/>
          </ac:spMkLst>
        </pc:spChg>
        <pc:spChg chg="add del mod">
          <ac:chgData name="上野 和樹" userId="267154a67edb8230" providerId="LiveId" clId="{389A2317-992D-4F2F-A75E-968E12783788}" dt="2022-01-29T13:47:12.818" v="2121" actId="21"/>
          <ac:spMkLst>
            <pc:docMk/>
            <pc:sldMk cId="3324634106" sldId="609"/>
            <ac:spMk id="44" creationId="{C28D2E5A-B6E6-4A59-AD7C-D770952AAB19}"/>
          </ac:spMkLst>
        </pc:spChg>
        <pc:spChg chg="add del mod">
          <ac:chgData name="上野 和樹" userId="267154a67edb8230" providerId="LiveId" clId="{389A2317-992D-4F2F-A75E-968E12783788}" dt="2022-01-29T14:43:19.250" v="2262" actId="478"/>
          <ac:spMkLst>
            <pc:docMk/>
            <pc:sldMk cId="3324634106" sldId="609"/>
            <ac:spMk id="44" creationId="{F7BBE371-6667-4CB8-ABCA-B1DF02B7E2BD}"/>
          </ac:spMkLst>
        </pc:spChg>
        <pc:spChg chg="add 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45" creationId="{52C3135A-7F97-4B42-8DF9-708ABEF3C027}"/>
          </ac:spMkLst>
        </pc:spChg>
        <pc:spChg chg="add del mod">
          <ac:chgData name="上野 和樹" userId="267154a67edb8230" providerId="LiveId" clId="{389A2317-992D-4F2F-A75E-968E12783788}" dt="2022-01-29T14:42:15.714" v="2258" actId="478"/>
          <ac:spMkLst>
            <pc:docMk/>
            <pc:sldMk cId="3324634106" sldId="609"/>
            <ac:spMk id="46" creationId="{223BE420-2D54-4341-BACA-B7D3BFBF6493}"/>
          </ac:spMkLst>
        </pc:spChg>
        <pc:spChg chg="add del mod">
          <ac:chgData name="上野 和樹" userId="267154a67edb8230" providerId="LiveId" clId="{389A2317-992D-4F2F-A75E-968E12783788}" dt="2022-01-29T13:22:04.945" v="1468" actId="21"/>
          <ac:spMkLst>
            <pc:docMk/>
            <pc:sldMk cId="3324634106" sldId="609"/>
            <ac:spMk id="46" creationId="{2622C6D7-A9D6-4CBD-B6CD-B5A4A1BBAC31}"/>
          </ac:spMkLst>
        </pc:spChg>
        <pc:spChg chg="add del mod">
          <ac:chgData name="上野 和樹" userId="267154a67edb8230" providerId="LiveId" clId="{389A2317-992D-4F2F-A75E-968E12783788}" dt="2022-01-29T13:22:04.945" v="1468" actId="21"/>
          <ac:spMkLst>
            <pc:docMk/>
            <pc:sldMk cId="3324634106" sldId="609"/>
            <ac:spMk id="47" creationId="{053ED877-784F-420B-8F50-61A977431AAB}"/>
          </ac:spMkLst>
        </pc:spChg>
        <pc:spChg chg="mod">
          <ac:chgData name="上野 和樹" userId="267154a67edb8230" providerId="LiveId" clId="{389A2317-992D-4F2F-A75E-968E12783788}" dt="2022-01-29T14:42:40.711" v="2260"/>
          <ac:spMkLst>
            <pc:docMk/>
            <pc:sldMk cId="3324634106" sldId="609"/>
            <ac:spMk id="47" creationId="{944C2C55-0E6D-4E4A-8FFB-9DDEC6EBD5E2}"/>
          </ac:spMkLst>
        </pc:spChg>
        <pc:spChg chg="add del mod">
          <ac:chgData name="上野 和樹" userId="267154a67edb8230" providerId="LiveId" clId="{389A2317-992D-4F2F-A75E-968E12783788}" dt="2022-01-29T13:22:04.945" v="1468" actId="21"/>
          <ac:spMkLst>
            <pc:docMk/>
            <pc:sldMk cId="3324634106" sldId="609"/>
            <ac:spMk id="48" creationId="{517798A7-C876-47D1-90F2-61A9EEECE275}"/>
          </ac:spMkLst>
        </pc:spChg>
        <pc:spChg chg="add del mod">
          <ac:chgData name="上野 和樹" userId="267154a67edb8230" providerId="LiveId" clId="{389A2317-992D-4F2F-A75E-968E12783788}" dt="2022-01-29T14:44:50.964" v="2289" actId="21"/>
          <ac:spMkLst>
            <pc:docMk/>
            <pc:sldMk cId="3324634106" sldId="609"/>
            <ac:spMk id="48" creationId="{E8725D52-9792-4A5A-AE53-6DBB97544265}"/>
          </ac:spMkLst>
        </pc:spChg>
        <pc:spChg chg="add del mod">
          <ac:chgData name="上野 和樹" userId="267154a67edb8230" providerId="LiveId" clId="{389A2317-992D-4F2F-A75E-968E12783788}" dt="2022-01-29T13:21:52.300" v="1462"/>
          <ac:spMkLst>
            <pc:docMk/>
            <pc:sldMk cId="3324634106" sldId="609"/>
            <ac:spMk id="49" creationId="{1890DA51-5877-4A56-B0A1-5FE475C37759}"/>
          </ac:spMkLst>
        </pc:spChg>
        <pc:spChg chg="add del mod">
          <ac:chgData name="上野 和樹" userId="267154a67edb8230" providerId="LiveId" clId="{389A2317-992D-4F2F-A75E-968E12783788}" dt="2022-01-29T14:44:57.036" v="2291"/>
          <ac:spMkLst>
            <pc:docMk/>
            <pc:sldMk cId="3324634106" sldId="609"/>
            <ac:spMk id="49" creationId="{E0A3FD10-4C4D-4A88-AD00-8943AEE1AA40}"/>
          </ac:spMkLst>
        </pc:spChg>
        <pc:spChg chg="add del mod">
          <ac:chgData name="上野 和樹" userId="267154a67edb8230" providerId="LiveId" clId="{389A2317-992D-4F2F-A75E-968E12783788}" dt="2022-01-29T14:43:54.832" v="2270" actId="478"/>
          <ac:spMkLst>
            <pc:docMk/>
            <pc:sldMk cId="3324634106" sldId="609"/>
            <ac:spMk id="50" creationId="{640485B1-1994-48D6-AE7C-E2D1754E43A8}"/>
          </ac:spMkLst>
        </pc:spChg>
        <pc:spChg chg="add del mod">
          <ac:chgData name="上野 和樹" userId="267154a67edb8230" providerId="LiveId" clId="{389A2317-992D-4F2F-A75E-968E12783788}" dt="2022-01-29T13:22:07.969" v="1470" actId="21"/>
          <ac:spMkLst>
            <pc:docMk/>
            <pc:sldMk cId="3324634106" sldId="609"/>
            <ac:spMk id="50" creationId="{6F763565-4D92-433B-A529-C13F99885D92}"/>
          </ac:spMkLst>
        </pc:spChg>
        <pc:spChg chg="mod">
          <ac:chgData name="上野 和樹" userId="267154a67edb8230" providerId="LiveId" clId="{389A2317-992D-4F2F-A75E-968E12783788}" dt="2022-01-29T14:43:50.179" v="2266"/>
          <ac:spMkLst>
            <pc:docMk/>
            <pc:sldMk cId="3324634106" sldId="609"/>
            <ac:spMk id="51" creationId="{5CCE10CF-C2D1-40E0-8E49-00D08CC3490B}"/>
          </ac:spMkLst>
        </pc:spChg>
        <pc:spChg chg="add del mod">
          <ac:chgData name="上野 和樹" userId="267154a67edb8230" providerId="LiveId" clId="{389A2317-992D-4F2F-A75E-968E12783788}" dt="2022-01-29T13:22:07.969" v="1470" actId="21"/>
          <ac:spMkLst>
            <pc:docMk/>
            <pc:sldMk cId="3324634106" sldId="609"/>
            <ac:spMk id="51" creationId="{DB573640-6997-40B9-88B9-4F96CF8D82BE}"/>
          </ac:spMkLst>
        </pc:spChg>
        <pc:spChg chg="add del mod">
          <ac:chgData name="上野 和樹" userId="267154a67edb8230" providerId="LiveId" clId="{389A2317-992D-4F2F-A75E-968E12783788}" dt="2022-01-29T13:22:07.969" v="1470" actId="21"/>
          <ac:spMkLst>
            <pc:docMk/>
            <pc:sldMk cId="3324634106" sldId="609"/>
            <ac:spMk id="52" creationId="{1565F2D8-30C0-4329-8671-052E943207AD}"/>
          </ac:spMkLst>
        </pc:spChg>
        <pc:spChg chg="add del mod">
          <ac:chgData name="上野 和樹" userId="267154a67edb8230" providerId="LiveId" clId="{389A2317-992D-4F2F-A75E-968E12783788}" dt="2022-01-29T14:44:57.036" v="2291"/>
          <ac:spMkLst>
            <pc:docMk/>
            <pc:sldMk cId="3324634106" sldId="609"/>
            <ac:spMk id="52" creationId="{F31CED0A-6E55-487C-92E6-CFF8CEBDB079}"/>
          </ac:spMkLst>
        </pc:spChg>
        <pc:spChg chg="add del mod">
          <ac:chgData name="上野 和樹" userId="267154a67edb8230" providerId="LiveId" clId="{389A2317-992D-4F2F-A75E-968E12783788}" dt="2022-01-29T13:22:14.403" v="1472" actId="21"/>
          <ac:spMkLst>
            <pc:docMk/>
            <pc:sldMk cId="3324634106" sldId="609"/>
            <ac:spMk id="53" creationId="{4F6F7522-1433-4B61-865F-BE790D658491}"/>
          </ac:spMkLst>
        </pc:spChg>
        <pc:spChg chg="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53" creationId="{7DA10F67-AED1-45EB-92C4-D4531D716D0A}"/>
          </ac:spMkLst>
        </pc:spChg>
        <pc:spChg chg="add del mod">
          <ac:chgData name="上野 和樹" userId="267154a67edb8230" providerId="LiveId" clId="{389A2317-992D-4F2F-A75E-968E12783788}" dt="2022-01-29T13:22:14.403" v="1472" actId="21"/>
          <ac:spMkLst>
            <pc:docMk/>
            <pc:sldMk cId="3324634106" sldId="609"/>
            <ac:spMk id="54" creationId="{45B1B8BA-5611-4999-9041-5E84B613328B}"/>
          </ac:spMkLst>
        </pc:spChg>
        <pc:spChg chg="add del mod">
          <ac:chgData name="上野 和樹" userId="267154a67edb8230" providerId="LiveId" clId="{389A2317-992D-4F2F-A75E-968E12783788}" dt="2022-01-29T14:45:30.201" v="2295"/>
          <ac:spMkLst>
            <pc:docMk/>
            <pc:sldMk cId="3324634106" sldId="609"/>
            <ac:spMk id="54" creationId="{821BA233-9C63-4D26-99C9-3809171E1326}"/>
          </ac:spMkLst>
        </pc:spChg>
        <pc:spChg chg="add 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55" creationId="{C171A569-F795-4351-A93E-7F6930CD87CB}"/>
          </ac:spMkLst>
        </pc:spChg>
        <pc:spChg chg="add del mod">
          <ac:chgData name="上野 和樹" userId="267154a67edb8230" providerId="LiveId" clId="{389A2317-992D-4F2F-A75E-968E12783788}" dt="2022-01-29T14:45:30.201" v="2295"/>
          <ac:spMkLst>
            <pc:docMk/>
            <pc:sldMk cId="3324634106" sldId="609"/>
            <ac:spMk id="56" creationId="{5F5253AD-F0C3-45F3-8DF6-85492EA32F3F}"/>
          </ac:spMkLst>
        </pc:spChg>
        <pc:spChg chg="add del mod">
          <ac:chgData name="上野 和樹" userId="267154a67edb8230" providerId="LiveId" clId="{389A2317-992D-4F2F-A75E-968E12783788}" dt="2022-01-29T13:33:45.096" v="1747" actId="21"/>
          <ac:spMkLst>
            <pc:docMk/>
            <pc:sldMk cId="3324634106" sldId="609"/>
            <ac:spMk id="56" creationId="{CB557057-5E10-4E5B-9C34-D7E4A6149442}"/>
          </ac:spMkLst>
        </pc:spChg>
        <pc:spChg chg="add del mod">
          <ac:chgData name="上野 和樹" userId="267154a67edb8230" providerId="LiveId" clId="{389A2317-992D-4F2F-A75E-968E12783788}" dt="2022-01-29T13:33:45.096" v="1747" actId="21"/>
          <ac:spMkLst>
            <pc:docMk/>
            <pc:sldMk cId="3324634106" sldId="609"/>
            <ac:spMk id="57" creationId="{5F3331D1-F43C-4616-8FF3-66145839FCB3}"/>
          </ac:spMkLst>
        </pc:spChg>
        <pc:spChg chg="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57" creationId="{D81A03F5-1758-4E6E-AE97-7D477A68500B}"/>
          </ac:spMkLst>
        </pc:spChg>
        <pc:spChg chg="add del mod">
          <ac:chgData name="上野 和樹" userId="267154a67edb8230" providerId="LiveId" clId="{389A2317-992D-4F2F-A75E-968E12783788}" dt="2022-01-29T14:45:41.294" v="2299" actId="21"/>
          <ac:spMkLst>
            <pc:docMk/>
            <pc:sldMk cId="3324634106" sldId="609"/>
            <ac:spMk id="58" creationId="{F015142D-4C4E-4407-BBEC-4ED4B5945532}"/>
          </ac:spMkLst>
        </pc:spChg>
        <pc:spChg chg="add del mod">
          <ac:chgData name="上野 和樹" userId="267154a67edb8230" providerId="LiveId" clId="{389A2317-992D-4F2F-A75E-968E12783788}" dt="2022-01-29T14:46:56.932" v="2407" actId="21"/>
          <ac:spMkLst>
            <pc:docMk/>
            <pc:sldMk cId="3324634106" sldId="609"/>
            <ac:spMk id="59" creationId="{FA82FDB6-3586-49D1-84AE-B3A542A538C0}"/>
          </ac:spMkLst>
        </pc:spChg>
        <pc:spChg chg="add del mod">
          <ac:chgData name="上野 和樹" userId="267154a67edb8230" providerId="LiveId" clId="{389A2317-992D-4F2F-A75E-968E12783788}" dt="2022-01-29T14:45:51.056" v="2301"/>
          <ac:spMkLst>
            <pc:docMk/>
            <pc:sldMk cId="3324634106" sldId="609"/>
            <ac:spMk id="60" creationId="{6F256B7F-3C82-4D08-8604-3A8439690DBD}"/>
          </ac:spMkLst>
        </pc:spChg>
        <pc:spChg chg="add del mod">
          <ac:chgData name="上野 和樹" userId="267154a67edb8230" providerId="LiveId" clId="{389A2317-992D-4F2F-A75E-968E12783788}" dt="2022-01-29T14:46:56.932" v="2407" actId="21"/>
          <ac:spMkLst>
            <pc:docMk/>
            <pc:sldMk cId="3324634106" sldId="609"/>
            <ac:spMk id="61" creationId="{93FADFA3-8BA0-40DB-9D92-F44B4BBF8F7D}"/>
          </ac:spMkLst>
        </pc:spChg>
        <pc:spChg chg="add del mod">
          <ac:chgData name="上野 和樹" userId="267154a67edb8230" providerId="LiveId" clId="{389A2317-992D-4F2F-A75E-968E12783788}" dt="2022-01-29T14:45:51.056" v="2301"/>
          <ac:spMkLst>
            <pc:docMk/>
            <pc:sldMk cId="3324634106" sldId="609"/>
            <ac:spMk id="62" creationId="{229DD480-D89F-46C9-A85A-8CD765228FE8}"/>
          </ac:spMkLst>
        </pc:spChg>
        <pc:spChg chg="add del mod">
          <ac:chgData name="上野 和樹" userId="267154a67edb8230" providerId="LiveId" clId="{389A2317-992D-4F2F-A75E-968E12783788}" dt="2022-01-29T14:46:56.932" v="2407" actId="21"/>
          <ac:spMkLst>
            <pc:docMk/>
            <pc:sldMk cId="3324634106" sldId="609"/>
            <ac:spMk id="63" creationId="{839C8DC4-289F-47C0-8693-E47FC800BDA7}"/>
          </ac:spMkLst>
        </pc:spChg>
        <pc:spChg chg="add del mod">
          <ac:chgData name="上野 和樹" userId="267154a67edb8230" providerId="LiveId" clId="{389A2317-992D-4F2F-A75E-968E12783788}" dt="2022-01-29T14:46:56.932" v="2407" actId="21"/>
          <ac:spMkLst>
            <pc:docMk/>
            <pc:sldMk cId="3324634106" sldId="609"/>
            <ac:spMk id="64" creationId="{EEDEAB85-31A8-4707-88F0-4043DB34B400}"/>
          </ac:spMkLst>
        </pc:spChg>
        <pc:spChg chg="add del mod">
          <ac:chgData name="上野 和樹" userId="267154a67edb8230" providerId="LiveId" clId="{389A2317-992D-4F2F-A75E-968E12783788}" dt="2022-01-29T14:46:56.932" v="2407" actId="21"/>
          <ac:spMkLst>
            <pc:docMk/>
            <pc:sldMk cId="3324634106" sldId="609"/>
            <ac:spMk id="65" creationId="{1ACADC9E-06B8-4890-AF34-E76B0591633D}"/>
          </ac:spMkLst>
        </pc:spChg>
        <pc:spChg chg="add del mod">
          <ac:chgData name="上野 和樹" userId="267154a67edb8230" providerId="LiveId" clId="{389A2317-992D-4F2F-A75E-968E12783788}" dt="2022-01-29T14:46:56.932" v="2407" actId="21"/>
          <ac:spMkLst>
            <pc:docMk/>
            <pc:sldMk cId="3324634106" sldId="609"/>
            <ac:spMk id="66" creationId="{D3CD33C5-378D-4700-8BAD-F5EEC51C52E3}"/>
          </ac:spMkLst>
        </pc:spChg>
        <pc:spChg chg="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67" creationId="{748C48FE-D979-4412-8454-4E9951CC2F60}"/>
          </ac:spMkLst>
        </pc:spChg>
        <pc:spChg chg="add mod">
          <ac:chgData name="上野 和樹" userId="267154a67edb8230" providerId="LiveId" clId="{389A2317-992D-4F2F-A75E-968E12783788}" dt="2022-01-30T00:34:57.753" v="3516" actId="14100"/>
          <ac:spMkLst>
            <pc:docMk/>
            <pc:sldMk cId="3324634106" sldId="609"/>
            <ac:spMk id="68" creationId="{406E94E9-CE30-4317-A535-E8DD97D8ECCB}"/>
          </ac:spMkLst>
        </pc:spChg>
        <pc:spChg chg="add mod">
          <ac:chgData name="上野 和樹" userId="267154a67edb8230" providerId="LiveId" clId="{389A2317-992D-4F2F-A75E-968E12783788}" dt="2022-01-29T13:40:32.277" v="1857" actId="1076"/>
          <ac:spMkLst>
            <pc:docMk/>
            <pc:sldMk cId="3324634106" sldId="609"/>
            <ac:spMk id="68" creationId="{A8B3E077-440B-4DCF-B2E4-117EF6D4FDBE}"/>
          </ac:spMkLst>
        </pc:spChg>
        <pc:spChg chg="add 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69" creationId="{48B283FC-026C-4E6F-A37D-ECEA18E5AB89}"/>
          </ac:spMkLst>
        </pc:spChg>
        <pc:spChg chg="add mod">
          <ac:chgData name="上野 和樹" userId="267154a67edb8230" providerId="LiveId" clId="{389A2317-992D-4F2F-A75E-968E12783788}" dt="2022-01-29T13:40:32.277" v="1857" actId="1076"/>
          <ac:spMkLst>
            <pc:docMk/>
            <pc:sldMk cId="3324634106" sldId="609"/>
            <ac:spMk id="69" creationId="{DF000763-58B8-4A76-97FF-2133DF23D2EB}"/>
          </ac:spMkLst>
        </pc:spChg>
        <pc:spChg chg="add 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70" creationId="{A5CEB0D4-EE67-4E1F-916E-BDB3918FA830}"/>
          </ac:spMkLst>
        </pc:spChg>
        <pc:spChg chg="add 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72" creationId="{F284DA55-42F0-45E3-A8D4-20D9715649FF}"/>
          </ac:spMkLst>
        </pc:spChg>
        <pc:spChg chg="add 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73" creationId="{E6B8AD0A-0776-4E04-8F00-8A3C11D33831}"/>
          </ac:spMkLst>
        </pc:spChg>
        <pc:spChg chg="add 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74" creationId="{FA71558F-EC24-4731-85E0-27ECC9DF8841}"/>
          </ac:spMkLst>
        </pc:spChg>
        <pc:spChg chg="add 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75" creationId="{53D487F4-9D56-4D9F-B805-5005203854E3}"/>
          </ac:spMkLst>
        </pc:spChg>
        <pc:spChg chg="add 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76" creationId="{0A220343-43DF-49BA-9BBE-96A2963523D2}"/>
          </ac:spMkLst>
        </pc:spChg>
        <pc:spChg chg="add mod">
          <ac:chgData name="上野 和樹" userId="267154a67edb8230" providerId="LiveId" clId="{389A2317-992D-4F2F-A75E-968E12783788}" dt="2022-01-30T00:35:01.377" v="3517" actId="1076"/>
          <ac:spMkLst>
            <pc:docMk/>
            <pc:sldMk cId="3324634106" sldId="609"/>
            <ac:spMk id="77" creationId="{69F3BBAE-D821-406F-A0A8-513F0396E1B7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77" creationId="{C17B752E-4607-4519-BB56-011BCF4C47B1}"/>
          </ac:spMkLst>
        </pc:spChg>
        <pc:spChg chg="add del mod">
          <ac:chgData name="上野 和樹" userId="267154a67edb8230" providerId="LiveId" clId="{389A2317-992D-4F2F-A75E-968E12783788}" dt="2022-01-29T15:05:38.153" v="2833" actId="478"/>
          <ac:spMkLst>
            <pc:docMk/>
            <pc:sldMk cId="3324634106" sldId="609"/>
            <ac:spMk id="78" creationId="{A882C112-7E50-4A4B-9F5F-EE5EB9290277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78" creationId="{EAE93B6A-EB78-4BEC-B8FD-52CAAC58C1B8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79" creationId="{995FBE4D-8E94-49D4-9392-00A56F823170}"/>
          </ac:spMkLst>
        </pc:spChg>
        <pc:spChg chg="add mod">
          <ac:chgData name="上野 和樹" userId="267154a67edb8230" providerId="LiveId" clId="{389A2317-992D-4F2F-A75E-968E12783788}" dt="2022-01-30T13:18:04.137" v="7870" actId="1076"/>
          <ac:spMkLst>
            <pc:docMk/>
            <pc:sldMk cId="3324634106" sldId="609"/>
            <ac:spMk id="79" creationId="{D0B832DD-D862-47F8-9584-5EC8E0EB3863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82" creationId="{BE2C3462-9B77-4A18-A2A9-A85C2CE3888A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83" creationId="{26BD8293-CA60-4782-97D1-2A9865EB9E0E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84" creationId="{5F558B39-4289-49D8-BC92-0C1AFB022943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87" creationId="{EB49444D-3A24-49FD-A9B7-34FE85251CC6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88" creationId="{B1CB49F9-E142-4B87-B635-9B8C6BF88B77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89" creationId="{99B64115-3FE1-4ED9-97F4-80A36AFF381E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92" creationId="{C26C06DB-6968-4A53-8238-DCA1285669B0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93" creationId="{C8189F56-5925-4F20-BFDD-37943F691AE9}"/>
          </ac:spMkLst>
        </pc:spChg>
        <pc:spChg chg="mod">
          <ac:chgData name="上野 和樹" userId="267154a67edb8230" providerId="LiveId" clId="{389A2317-992D-4F2F-A75E-968E12783788}" dt="2022-01-29T13:40:49.602" v="1860"/>
          <ac:spMkLst>
            <pc:docMk/>
            <pc:sldMk cId="3324634106" sldId="609"/>
            <ac:spMk id="94" creationId="{8F369C6A-326F-46DF-A118-9EB830651178}"/>
          </ac:spMkLst>
        </pc:spChg>
        <pc:spChg chg="add 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95" creationId="{EE89E61E-93D3-40B8-8909-548F6E7D9127}"/>
          </ac:spMkLst>
        </pc:spChg>
        <pc:spChg chg="mod">
          <ac:chgData name="上野 和樹" userId="267154a67edb8230" providerId="LiveId" clId="{389A2317-992D-4F2F-A75E-968E12783788}" dt="2022-01-29T15:00:02.065" v="2770" actId="1036"/>
          <ac:spMkLst>
            <pc:docMk/>
            <pc:sldMk cId="3324634106" sldId="609"/>
            <ac:spMk id="97" creationId="{50424BA1-2C27-4A78-9A4A-6FBB61AB814C}"/>
          </ac:spMkLst>
        </pc:spChg>
        <pc:spChg chg="mod">
          <ac:chgData name="上野 和樹" userId="267154a67edb8230" providerId="LiveId" clId="{389A2317-992D-4F2F-A75E-968E12783788}" dt="2022-01-30T00:44:32.180" v="3668" actId="1036"/>
          <ac:spMkLst>
            <pc:docMk/>
            <pc:sldMk cId="3324634106" sldId="609"/>
            <ac:spMk id="98" creationId="{16EBA2E4-5C18-447A-BC3A-C79F36B4AFF5}"/>
          </ac:spMkLst>
        </pc:spChg>
        <pc:grpChg chg="add mod">
          <ac:chgData name="上野 和樹" userId="267154a67edb8230" providerId="LiveId" clId="{389A2317-992D-4F2F-A75E-968E12783788}" dt="2022-01-29T15:00:02.065" v="2770" actId="1036"/>
          <ac:grpSpMkLst>
            <pc:docMk/>
            <pc:sldMk cId="3324634106" sldId="609"/>
            <ac:grpSpMk id="2" creationId="{98A7B846-7DD5-42A8-9AEE-6748644EA420}"/>
          </ac:grpSpMkLst>
        </pc:grpChg>
        <pc:grpChg chg="add mod">
          <ac:chgData name="上野 和樹" userId="267154a67edb8230" providerId="LiveId" clId="{389A2317-992D-4F2F-A75E-968E12783788}" dt="2022-01-30T00:35:21.387" v="3522" actId="1076"/>
          <ac:grpSpMkLst>
            <pc:docMk/>
            <pc:sldMk cId="3324634106" sldId="609"/>
            <ac:grpSpMk id="3" creationId="{3D9FB9C0-5315-45EE-A776-5328FFFA9B25}"/>
          </ac:grpSpMkLst>
        </pc:grpChg>
        <pc:grpChg chg="add mod">
          <ac:chgData name="上野 和樹" userId="267154a67edb8230" providerId="LiveId" clId="{389A2317-992D-4F2F-A75E-968E12783788}" dt="2022-01-30T00:35:28.760" v="3523" actId="1076"/>
          <ac:grpSpMkLst>
            <pc:docMk/>
            <pc:sldMk cId="3324634106" sldId="609"/>
            <ac:grpSpMk id="4" creationId="{B85C8053-3141-4713-8CDC-300A7537D55D}"/>
          </ac:grpSpMkLst>
        </pc:grpChg>
        <pc:grpChg chg="add del mod">
          <ac:chgData name="上野 和樹" userId="267154a67edb8230" providerId="LiveId" clId="{389A2317-992D-4F2F-A75E-968E12783788}" dt="2022-01-29T12:58:38.294" v="254" actId="165"/>
          <ac:grpSpMkLst>
            <pc:docMk/>
            <pc:sldMk cId="3324634106" sldId="609"/>
            <ac:grpSpMk id="6" creationId="{1EF146E5-CC98-442A-BC29-568DAB448954}"/>
          </ac:grpSpMkLst>
        </pc:grpChg>
        <pc:grpChg chg="add mod">
          <ac:chgData name="上野 和樹" userId="267154a67edb8230" providerId="LiveId" clId="{389A2317-992D-4F2F-A75E-968E12783788}" dt="2022-01-30T00:35:15.327" v="3520" actId="1076"/>
          <ac:grpSpMkLst>
            <pc:docMk/>
            <pc:sldMk cId="3324634106" sldId="609"/>
            <ac:grpSpMk id="6" creationId="{66B10D3C-B81E-419C-BA56-4050F6227545}"/>
          </ac:grpSpMkLst>
        </pc:grpChg>
        <pc:grpChg chg="del mod">
          <ac:chgData name="上野 和樹" userId="267154a67edb8230" providerId="LiveId" clId="{389A2317-992D-4F2F-A75E-968E12783788}" dt="2022-01-29T11:36:54.063" v="9" actId="165"/>
          <ac:grpSpMkLst>
            <pc:docMk/>
            <pc:sldMk cId="3324634106" sldId="609"/>
            <ac:grpSpMk id="7" creationId="{00000000-0000-0000-0000-000000000000}"/>
          </ac:grpSpMkLst>
        </pc:grpChg>
        <pc:grpChg chg="add del mod">
          <ac:chgData name="上野 和樹" userId="267154a67edb8230" providerId="LiveId" clId="{389A2317-992D-4F2F-A75E-968E12783788}" dt="2022-01-29T13:31:16.793" v="1610" actId="478"/>
          <ac:grpSpMkLst>
            <pc:docMk/>
            <pc:sldMk cId="3324634106" sldId="609"/>
            <ac:grpSpMk id="14" creationId="{66015619-3914-4F4A-B7AB-1CB5ECE7B333}"/>
          </ac:grpSpMkLst>
        </pc:grpChg>
        <pc:grpChg chg="mod">
          <ac:chgData name="上野 和樹" userId="267154a67edb8230" providerId="LiveId" clId="{389A2317-992D-4F2F-A75E-968E12783788}" dt="2022-01-29T12:49:14.727" v="87"/>
          <ac:grpSpMkLst>
            <pc:docMk/>
            <pc:sldMk cId="3324634106" sldId="609"/>
            <ac:grpSpMk id="15" creationId="{9C40AD54-1068-442A-B5B7-41BAD7B19C9B}"/>
          </ac:grpSpMkLst>
        </pc:grpChg>
        <pc:grpChg chg="add del mod">
          <ac:chgData name="上野 和樹" userId="267154a67edb8230" providerId="LiveId" clId="{389A2317-992D-4F2F-A75E-968E12783788}" dt="2022-01-29T13:31:13.559" v="1609" actId="478"/>
          <ac:grpSpMkLst>
            <pc:docMk/>
            <pc:sldMk cId="3324634106" sldId="609"/>
            <ac:grpSpMk id="19" creationId="{DEF1EBC5-0943-4696-8E1E-1BC5F0ED1E5B}"/>
          </ac:grpSpMkLst>
        </pc:grpChg>
        <pc:grpChg chg="mod">
          <ac:chgData name="上野 和樹" userId="267154a67edb8230" providerId="LiveId" clId="{389A2317-992D-4F2F-A75E-968E12783788}" dt="2022-01-29T12:49:14.727" v="87"/>
          <ac:grpSpMkLst>
            <pc:docMk/>
            <pc:sldMk cId="3324634106" sldId="609"/>
            <ac:grpSpMk id="20" creationId="{EF7D53F5-8401-4AEB-95FD-0630A558FDB6}"/>
          </ac:grpSpMkLst>
        </pc:grpChg>
        <pc:grpChg chg="add del mod">
          <ac:chgData name="上野 和樹" userId="267154a67edb8230" providerId="LiveId" clId="{389A2317-992D-4F2F-A75E-968E12783788}" dt="2022-01-29T13:31:13.559" v="1609" actId="478"/>
          <ac:grpSpMkLst>
            <pc:docMk/>
            <pc:sldMk cId="3324634106" sldId="609"/>
            <ac:grpSpMk id="26" creationId="{B50E719D-89B0-40C0-9E07-C7616E6F88BB}"/>
          </ac:grpSpMkLst>
        </pc:grpChg>
        <pc:grpChg chg="mod">
          <ac:chgData name="上野 和樹" userId="267154a67edb8230" providerId="LiveId" clId="{389A2317-992D-4F2F-A75E-968E12783788}" dt="2022-01-29T12:49:14.727" v="87"/>
          <ac:grpSpMkLst>
            <pc:docMk/>
            <pc:sldMk cId="3324634106" sldId="609"/>
            <ac:grpSpMk id="27" creationId="{B0DA393E-18D2-4C75-BDFC-3C5845AD082A}"/>
          </ac:grpSpMkLst>
        </pc:grpChg>
        <pc:grpChg chg="add del mod">
          <ac:chgData name="上野 和樹" userId="267154a67edb8230" providerId="LiveId" clId="{389A2317-992D-4F2F-A75E-968E12783788}" dt="2022-01-29T13:31:16.793" v="1610" actId="478"/>
          <ac:grpSpMkLst>
            <pc:docMk/>
            <pc:sldMk cId="3324634106" sldId="609"/>
            <ac:grpSpMk id="31" creationId="{C23A57CD-B5AF-4616-A403-6E7AF4976D19}"/>
          </ac:grpSpMkLst>
        </pc:grpChg>
        <pc:grpChg chg="mod">
          <ac:chgData name="上野 和樹" userId="267154a67edb8230" providerId="LiveId" clId="{389A2317-992D-4F2F-A75E-968E12783788}" dt="2022-01-29T12:49:14.727" v="87"/>
          <ac:grpSpMkLst>
            <pc:docMk/>
            <pc:sldMk cId="3324634106" sldId="609"/>
            <ac:grpSpMk id="32" creationId="{B9FC5079-68F6-4356-B94A-4EB7569A80B7}"/>
          </ac:grpSpMkLst>
        </pc:grpChg>
        <pc:grpChg chg="add del mod">
          <ac:chgData name="上野 和樹" userId="267154a67edb8230" providerId="LiveId" clId="{389A2317-992D-4F2F-A75E-968E12783788}" dt="2022-01-29T13:03:28.183" v="349" actId="478"/>
          <ac:grpSpMkLst>
            <pc:docMk/>
            <pc:sldMk cId="3324634106" sldId="609"/>
            <ac:grpSpMk id="42" creationId="{7F56413B-3567-496F-B4D8-59E737E9DA7B}"/>
          </ac:grpSpMkLst>
        </pc:grpChg>
        <pc:grpChg chg="add mod">
          <ac:chgData name="上野 和樹" userId="267154a67edb8230" providerId="LiveId" clId="{389A2317-992D-4F2F-A75E-968E12783788}" dt="2022-01-29T14:46:50.087" v="2404" actId="1076"/>
          <ac:grpSpMkLst>
            <pc:docMk/>
            <pc:sldMk cId="3324634106" sldId="609"/>
            <ac:grpSpMk id="43" creationId="{0A2FE80A-0739-457D-B7CA-0B90442A7A4F}"/>
          </ac:grpSpMkLst>
        </pc:grpChg>
        <pc:grpChg chg="add del mod">
          <ac:chgData name="上野 和樹" userId="267154a67edb8230" providerId="LiveId" clId="{389A2317-992D-4F2F-A75E-968E12783788}" dt="2022-01-29T13:47:12.818" v="2121" actId="21"/>
          <ac:grpSpMkLst>
            <pc:docMk/>
            <pc:sldMk cId="3324634106" sldId="609"/>
            <ac:grpSpMk id="70" creationId="{BA40FA41-D819-4B5E-B155-E8933DD48B55}"/>
          </ac:grpSpMkLst>
        </pc:grpChg>
        <pc:grpChg chg="add del mod">
          <ac:chgData name="上野 和樹" userId="267154a67edb8230" providerId="LiveId" clId="{389A2317-992D-4F2F-A75E-968E12783788}" dt="2022-01-29T13:46:53.178" v="2118" actId="21"/>
          <ac:grpSpMkLst>
            <pc:docMk/>
            <pc:sldMk cId="3324634106" sldId="609"/>
            <ac:grpSpMk id="75" creationId="{72F7A8A2-FAAF-4390-A526-76D5B4B4AD9D}"/>
          </ac:grpSpMkLst>
        </pc:grpChg>
        <pc:grpChg chg="mod">
          <ac:chgData name="上野 和樹" userId="267154a67edb8230" providerId="LiveId" clId="{389A2317-992D-4F2F-A75E-968E12783788}" dt="2022-01-29T13:40:49.602" v="1860"/>
          <ac:grpSpMkLst>
            <pc:docMk/>
            <pc:sldMk cId="3324634106" sldId="609"/>
            <ac:grpSpMk id="76" creationId="{7DF6AFF4-5FDC-4F15-A20E-F83B2E04B213}"/>
          </ac:grpSpMkLst>
        </pc:grpChg>
        <pc:grpChg chg="add del mod">
          <ac:chgData name="上野 和樹" userId="267154a67edb8230" providerId="LiveId" clId="{389A2317-992D-4F2F-A75E-968E12783788}" dt="2022-01-29T13:46:53.178" v="2118" actId="21"/>
          <ac:grpSpMkLst>
            <pc:docMk/>
            <pc:sldMk cId="3324634106" sldId="609"/>
            <ac:grpSpMk id="80" creationId="{A6C7FEFB-B2BD-43EC-AC05-1A40197689DC}"/>
          </ac:grpSpMkLst>
        </pc:grpChg>
        <pc:grpChg chg="mod">
          <ac:chgData name="上野 和樹" userId="267154a67edb8230" providerId="LiveId" clId="{389A2317-992D-4F2F-A75E-968E12783788}" dt="2022-01-29T13:40:49.602" v="1860"/>
          <ac:grpSpMkLst>
            <pc:docMk/>
            <pc:sldMk cId="3324634106" sldId="609"/>
            <ac:grpSpMk id="81" creationId="{5EE38849-68E8-48DA-9CA9-D39551F9E659}"/>
          </ac:grpSpMkLst>
        </pc:grpChg>
        <pc:grpChg chg="add del mod">
          <ac:chgData name="上野 和樹" userId="267154a67edb8230" providerId="LiveId" clId="{389A2317-992D-4F2F-A75E-968E12783788}" dt="2022-01-29T13:46:53.178" v="2118" actId="21"/>
          <ac:grpSpMkLst>
            <pc:docMk/>
            <pc:sldMk cId="3324634106" sldId="609"/>
            <ac:grpSpMk id="85" creationId="{3CEC46F8-EB86-40AF-BB96-7F8C28CEBD20}"/>
          </ac:grpSpMkLst>
        </pc:grpChg>
        <pc:grpChg chg="mod">
          <ac:chgData name="上野 和樹" userId="267154a67edb8230" providerId="LiveId" clId="{389A2317-992D-4F2F-A75E-968E12783788}" dt="2022-01-29T13:40:49.602" v="1860"/>
          <ac:grpSpMkLst>
            <pc:docMk/>
            <pc:sldMk cId="3324634106" sldId="609"/>
            <ac:grpSpMk id="86" creationId="{635E14C1-78C9-4FD1-B9F1-DFF974DC7DAE}"/>
          </ac:grpSpMkLst>
        </pc:grpChg>
        <pc:grpChg chg="add del mod">
          <ac:chgData name="上野 和樹" userId="267154a67edb8230" providerId="LiveId" clId="{389A2317-992D-4F2F-A75E-968E12783788}" dt="2022-01-29T13:46:53.178" v="2118" actId="21"/>
          <ac:grpSpMkLst>
            <pc:docMk/>
            <pc:sldMk cId="3324634106" sldId="609"/>
            <ac:grpSpMk id="90" creationId="{4850673B-1975-4077-AE45-A262BC1F59B5}"/>
          </ac:grpSpMkLst>
        </pc:grpChg>
        <pc:grpChg chg="mod">
          <ac:chgData name="上野 和樹" userId="267154a67edb8230" providerId="LiveId" clId="{389A2317-992D-4F2F-A75E-968E12783788}" dt="2022-01-29T13:40:49.602" v="1860"/>
          <ac:grpSpMkLst>
            <pc:docMk/>
            <pc:sldMk cId="3324634106" sldId="609"/>
            <ac:grpSpMk id="91" creationId="{93F769F0-CC34-415C-A164-F6A4DDAB9899}"/>
          </ac:grpSpMkLst>
        </pc:grpChg>
        <pc:grpChg chg="add mod">
          <ac:chgData name="上野 和樹" userId="267154a67edb8230" providerId="LiveId" clId="{389A2317-992D-4F2F-A75E-968E12783788}" dt="2022-01-29T15:24:24.368" v="3011" actId="1035"/>
          <ac:grpSpMkLst>
            <pc:docMk/>
            <pc:sldMk cId="3324634106" sldId="609"/>
            <ac:grpSpMk id="96" creationId="{CCD163D6-3621-48EF-872F-0CF7EE4941D6}"/>
          </ac:grpSpMkLst>
        </pc:grpChg>
        <pc:picChg chg="add mod">
          <ac:chgData name="上野 和樹" userId="267154a67edb8230" providerId="LiveId" clId="{389A2317-992D-4F2F-A75E-968E12783788}" dt="2022-01-29T15:00:02.065" v="2770" actId="1036"/>
          <ac:picMkLst>
            <pc:docMk/>
            <pc:sldMk cId="3324634106" sldId="609"/>
            <ac:picMk id="71" creationId="{A753FDD7-6B2E-42CE-A064-845783296F2B}"/>
          </ac:picMkLst>
        </pc:picChg>
      </pc:sldChg>
      <pc:sldChg chg="addSp delSp modSp mod">
        <pc:chgData name="上野 和樹" userId="267154a67edb8230" providerId="LiveId" clId="{389A2317-992D-4F2F-A75E-968E12783788}" dt="2022-01-30T00:41:46.134" v="3649" actId="1038"/>
        <pc:sldMkLst>
          <pc:docMk/>
          <pc:sldMk cId="3899169213" sldId="610"/>
        </pc:sldMkLst>
        <pc:spChg chg="mod">
          <ac:chgData name="上野 和樹" userId="267154a67edb8230" providerId="LiveId" clId="{389A2317-992D-4F2F-A75E-968E12783788}" dt="2022-01-30T00:39:47.320" v="3619" actId="2711"/>
          <ac:spMkLst>
            <pc:docMk/>
            <pc:sldMk cId="3899169213" sldId="610"/>
            <ac:spMk id="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0:40:53.716" v="3626" actId="1076"/>
          <ac:spMkLst>
            <pc:docMk/>
            <pc:sldMk cId="3899169213" sldId="610"/>
            <ac:spMk id="3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30T00:41:46.134" v="3649" actId="1038"/>
          <ac:spMkLst>
            <pc:docMk/>
            <pc:sldMk cId="3899169213" sldId="610"/>
            <ac:spMk id="4" creationId="{00000000-0000-0000-0000-000000000000}"/>
          </ac:spMkLst>
        </pc:spChg>
        <pc:spChg chg="del">
          <ac:chgData name="上野 和樹" userId="267154a67edb8230" providerId="LiveId" clId="{389A2317-992D-4F2F-A75E-968E12783788}" dt="2022-01-29T11:39:45.499" v="21" actId="21"/>
          <ac:spMkLst>
            <pc:docMk/>
            <pc:sldMk cId="3899169213" sldId="610"/>
            <ac:spMk id="12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29T11:39:45.499" v="21" actId="21"/>
          <ac:spMkLst>
            <pc:docMk/>
            <pc:sldMk cId="3899169213" sldId="610"/>
            <ac:spMk id="14" creationId="{00000000-0000-0000-0000-000000000000}"/>
          </ac:spMkLst>
        </pc:spChg>
        <pc:spChg chg="del">
          <ac:chgData name="上野 和樹" userId="267154a67edb8230" providerId="LiveId" clId="{389A2317-992D-4F2F-A75E-968E12783788}" dt="2022-01-29T11:40:10.950" v="27" actId="478"/>
          <ac:spMkLst>
            <pc:docMk/>
            <pc:sldMk cId="3899169213" sldId="610"/>
            <ac:spMk id="18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29T15:58:55.867" v="3278" actId="478"/>
          <ac:spMkLst>
            <pc:docMk/>
            <pc:sldMk cId="3899169213" sldId="610"/>
            <ac:spMk id="25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00:39:46.817" v="3618" actId="2711"/>
          <ac:spMkLst>
            <pc:docMk/>
            <pc:sldMk cId="3899169213" sldId="610"/>
            <ac:spMk id="34" creationId="{3CB6B25C-449E-4B37-8F32-591537F982DB}"/>
          </ac:spMkLst>
        </pc:spChg>
        <pc:spChg chg="mod">
          <ac:chgData name="上野 和樹" userId="267154a67edb8230" providerId="LiveId" clId="{389A2317-992D-4F2F-A75E-968E12783788}" dt="2022-01-30T00:40:53.716" v="3626" actId="1076"/>
          <ac:spMkLst>
            <pc:docMk/>
            <pc:sldMk cId="3899169213" sldId="610"/>
            <ac:spMk id="3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0:40:53.716" v="3626" actId="1076"/>
          <ac:spMkLst>
            <pc:docMk/>
            <pc:sldMk cId="3899169213" sldId="610"/>
            <ac:spMk id="37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0:41:17.862" v="3630" actId="1076"/>
          <ac:spMkLst>
            <pc:docMk/>
            <pc:sldMk cId="3899169213" sldId="610"/>
            <ac:spMk id="38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0:41:17.862" v="3630" actId="1076"/>
          <ac:spMkLst>
            <pc:docMk/>
            <pc:sldMk cId="3899169213" sldId="610"/>
            <ac:spMk id="39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00:41:36.163" v="3634" actId="1035"/>
          <ac:spMkLst>
            <pc:docMk/>
            <pc:sldMk cId="3899169213" sldId="610"/>
            <ac:spMk id="40" creationId="{5F60B6AB-220A-4B67-A696-8898EE68E6B6}"/>
          </ac:spMkLst>
        </pc:spChg>
        <pc:spChg chg="mod">
          <ac:chgData name="上野 和樹" userId="267154a67edb8230" providerId="LiveId" clId="{389A2317-992D-4F2F-A75E-968E12783788}" dt="2022-01-30T00:39:48.294" v="3620" actId="2711"/>
          <ac:spMkLst>
            <pc:docMk/>
            <pc:sldMk cId="3899169213" sldId="610"/>
            <ac:spMk id="41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0:40:47.981" v="3625" actId="1076"/>
          <ac:spMkLst>
            <pc:docMk/>
            <pc:sldMk cId="3899169213" sldId="610"/>
            <ac:spMk id="42" creationId="{00000000-0000-0000-0000-000000000000}"/>
          </ac:spMkLst>
        </pc:spChg>
        <pc:spChg chg="mod">
          <ac:chgData name="上野 和樹" userId="267154a67edb8230" providerId="LiveId" clId="{389A2317-992D-4F2F-A75E-968E12783788}" dt="2022-01-30T00:39:48.294" v="3620" actId="2711"/>
          <ac:spMkLst>
            <pc:docMk/>
            <pc:sldMk cId="3899169213" sldId="610"/>
            <ac:spMk id="43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00:40:47.981" v="3625" actId="1076"/>
          <ac:spMkLst>
            <pc:docMk/>
            <pc:sldMk cId="3899169213" sldId="610"/>
            <ac:spMk id="45" creationId="{640505B5-2B64-4CDE-9E2D-20E496F6D63E}"/>
          </ac:spMkLst>
        </pc:spChg>
        <pc:spChg chg="add mod">
          <ac:chgData name="上野 和樹" userId="267154a67edb8230" providerId="LiveId" clId="{389A2317-992D-4F2F-A75E-968E12783788}" dt="2022-01-30T00:39:48.294" v="3620" actId="2711"/>
          <ac:spMkLst>
            <pc:docMk/>
            <pc:sldMk cId="3899169213" sldId="610"/>
            <ac:spMk id="46" creationId="{F521559D-C2E8-450D-A277-7A3A42090D96}"/>
          </ac:spMkLst>
        </pc:spChg>
        <pc:spChg chg="add mod">
          <ac:chgData name="上野 和樹" userId="267154a67edb8230" providerId="LiveId" clId="{389A2317-992D-4F2F-A75E-968E12783788}" dt="2022-01-30T00:39:48.294" v="3620" actId="2711"/>
          <ac:spMkLst>
            <pc:docMk/>
            <pc:sldMk cId="3899169213" sldId="610"/>
            <ac:spMk id="49" creationId="{AD24E59B-DAC7-400D-A155-D20DE2E882A6}"/>
          </ac:spMkLst>
        </pc:spChg>
        <pc:spChg chg="add mod">
          <ac:chgData name="上野 和樹" userId="267154a67edb8230" providerId="LiveId" clId="{389A2317-992D-4F2F-A75E-968E12783788}" dt="2022-01-30T00:40:53.716" v="3626" actId="1076"/>
          <ac:spMkLst>
            <pc:docMk/>
            <pc:sldMk cId="3899169213" sldId="610"/>
            <ac:spMk id="56" creationId="{AFDE7797-6B5E-448B-B7A7-7DA6263E0957}"/>
          </ac:spMkLst>
        </pc:spChg>
        <pc:spChg chg="add mod">
          <ac:chgData name="上野 和樹" userId="267154a67edb8230" providerId="LiveId" clId="{389A2317-992D-4F2F-A75E-968E12783788}" dt="2022-01-29T15:38:18.918" v="3094" actId="1076"/>
          <ac:spMkLst>
            <pc:docMk/>
            <pc:sldMk cId="3899169213" sldId="610"/>
            <ac:spMk id="58" creationId="{12F91AEF-94FF-4963-8625-B421A49E5C50}"/>
          </ac:spMkLst>
        </pc:spChg>
        <pc:spChg chg="add del">
          <ac:chgData name="上野 和樹" userId="267154a67edb8230" providerId="LiveId" clId="{389A2317-992D-4F2F-A75E-968E12783788}" dt="2022-01-29T15:41:13.798" v="3115" actId="478"/>
          <ac:spMkLst>
            <pc:docMk/>
            <pc:sldMk cId="3899169213" sldId="610"/>
            <ac:spMk id="59" creationId="{2FFDCC4C-EC15-4FAA-9BFD-95FA0673777C}"/>
          </ac:spMkLst>
        </pc:spChg>
        <pc:spChg chg="add mod">
          <ac:chgData name="上野 和樹" userId="267154a67edb8230" providerId="LiveId" clId="{389A2317-992D-4F2F-A75E-968E12783788}" dt="2022-01-30T00:39:47.320" v="3619" actId="2711"/>
          <ac:spMkLst>
            <pc:docMk/>
            <pc:sldMk cId="3899169213" sldId="610"/>
            <ac:spMk id="60" creationId="{7DF60D86-6733-4910-A06C-9A48ADD54D47}"/>
          </ac:spMkLst>
        </pc:spChg>
        <pc:spChg chg="add mod">
          <ac:chgData name="上野 和樹" userId="267154a67edb8230" providerId="LiveId" clId="{389A2317-992D-4F2F-A75E-968E12783788}" dt="2022-01-30T00:41:10.005" v="3629" actId="1076"/>
          <ac:spMkLst>
            <pc:docMk/>
            <pc:sldMk cId="3899169213" sldId="610"/>
            <ac:spMk id="62" creationId="{B1AC205B-632A-43C0-BBC3-2743B44F1D5B}"/>
          </ac:spMkLst>
        </pc:spChg>
        <pc:spChg chg="add mod">
          <ac:chgData name="上野 和樹" userId="267154a67edb8230" providerId="LiveId" clId="{389A2317-992D-4F2F-A75E-968E12783788}" dt="2022-01-30T00:39:46.817" v="3618" actId="2711"/>
          <ac:spMkLst>
            <pc:docMk/>
            <pc:sldMk cId="3899169213" sldId="610"/>
            <ac:spMk id="63" creationId="{210046E9-1195-45D8-A1E8-8B64FAE0A1A5}"/>
          </ac:spMkLst>
        </pc:spChg>
        <pc:spChg chg="add mod">
          <ac:chgData name="上野 和樹" userId="267154a67edb8230" providerId="LiveId" clId="{389A2317-992D-4F2F-A75E-968E12783788}" dt="2022-01-30T00:39:47.320" v="3619" actId="2711"/>
          <ac:spMkLst>
            <pc:docMk/>
            <pc:sldMk cId="3899169213" sldId="610"/>
            <ac:spMk id="64" creationId="{786ACE06-1FF0-435D-B80E-AE7115F1CAEF}"/>
          </ac:spMkLst>
        </pc:spChg>
        <pc:spChg chg="add mod">
          <ac:chgData name="上野 和樹" userId="267154a67edb8230" providerId="LiveId" clId="{389A2317-992D-4F2F-A75E-968E12783788}" dt="2022-01-30T00:39:47.320" v="3619" actId="2711"/>
          <ac:spMkLst>
            <pc:docMk/>
            <pc:sldMk cId="3899169213" sldId="610"/>
            <ac:spMk id="65" creationId="{766DDA66-AAD3-40DD-99B2-8CD5241EDFA6}"/>
          </ac:spMkLst>
        </pc:spChg>
        <pc:spChg chg="add mod">
          <ac:chgData name="上野 和樹" userId="267154a67edb8230" providerId="LiveId" clId="{389A2317-992D-4F2F-A75E-968E12783788}" dt="2022-01-30T00:40:53.716" v="3626" actId="1076"/>
          <ac:spMkLst>
            <pc:docMk/>
            <pc:sldMk cId="3899169213" sldId="610"/>
            <ac:spMk id="66" creationId="{E9D7DFAC-FE7E-4C20-A98F-0BBA16DD9B0A}"/>
          </ac:spMkLst>
        </pc:spChg>
        <pc:spChg chg="add mod">
          <ac:chgData name="上野 和樹" userId="267154a67edb8230" providerId="LiveId" clId="{389A2317-992D-4F2F-A75E-968E12783788}" dt="2022-01-30T00:41:10.005" v="3629" actId="1076"/>
          <ac:spMkLst>
            <pc:docMk/>
            <pc:sldMk cId="3899169213" sldId="610"/>
            <ac:spMk id="67" creationId="{36139289-A279-4E76-AB61-7559A9A8128D}"/>
          </ac:spMkLst>
        </pc:spChg>
        <pc:spChg chg="add mod">
          <ac:chgData name="上野 和樹" userId="267154a67edb8230" providerId="LiveId" clId="{389A2317-992D-4F2F-A75E-968E12783788}" dt="2022-01-30T00:39:47.320" v="3619" actId="2711"/>
          <ac:spMkLst>
            <pc:docMk/>
            <pc:sldMk cId="3899169213" sldId="610"/>
            <ac:spMk id="68" creationId="{8E05B5C9-A5EC-465C-BAE8-75FC7C7ED65C}"/>
          </ac:spMkLst>
        </pc:spChg>
        <pc:spChg chg="add del mod">
          <ac:chgData name="上野 和樹" userId="267154a67edb8230" providerId="LiveId" clId="{389A2317-992D-4F2F-A75E-968E12783788}" dt="2022-01-29T15:58:50.636" v="3275" actId="478"/>
          <ac:spMkLst>
            <pc:docMk/>
            <pc:sldMk cId="3899169213" sldId="610"/>
            <ac:spMk id="69" creationId="{4DB17281-25A9-496F-9DF9-72235E9E992F}"/>
          </ac:spMkLst>
        </pc:spChg>
        <pc:spChg chg="add mod">
          <ac:chgData name="上野 和樹" userId="267154a67edb8230" providerId="LiveId" clId="{389A2317-992D-4F2F-A75E-968E12783788}" dt="2022-01-29T15:59:07.662" v="3309" actId="1037"/>
          <ac:spMkLst>
            <pc:docMk/>
            <pc:sldMk cId="3899169213" sldId="610"/>
            <ac:spMk id="70" creationId="{94328E81-07B7-4126-8B32-FCE9FF879207}"/>
          </ac:spMkLst>
        </pc:spChg>
        <pc:spChg chg="add del mod">
          <ac:chgData name="上野 和樹" userId="267154a67edb8230" providerId="LiveId" clId="{389A2317-992D-4F2F-A75E-968E12783788}" dt="2022-01-29T16:00:20.631" v="3313" actId="478"/>
          <ac:spMkLst>
            <pc:docMk/>
            <pc:sldMk cId="3899169213" sldId="610"/>
            <ac:spMk id="71" creationId="{5304BFDA-BCAA-4E04-A5EE-CEB146631A9B}"/>
          </ac:spMkLst>
        </pc:spChg>
        <pc:grpChg chg="add mod">
          <ac:chgData name="上野 和樹" userId="267154a67edb8230" providerId="LiveId" clId="{389A2317-992D-4F2F-A75E-968E12783788}" dt="2022-01-30T00:40:59.389" v="3627" actId="1076"/>
          <ac:grpSpMkLst>
            <pc:docMk/>
            <pc:sldMk cId="3899169213" sldId="610"/>
            <ac:grpSpMk id="6" creationId="{3C066AB8-DEBC-45DD-A0FC-DE257B2E9C63}"/>
          </ac:grpSpMkLst>
        </pc:grpChg>
        <pc:grpChg chg="add mod">
          <ac:chgData name="上野 和樹" userId="267154a67edb8230" providerId="LiveId" clId="{389A2317-992D-4F2F-A75E-968E12783788}" dt="2022-01-29T16:04:17.231" v="3430" actId="1076"/>
          <ac:grpSpMkLst>
            <pc:docMk/>
            <pc:sldMk cId="3899169213" sldId="610"/>
            <ac:grpSpMk id="8" creationId="{2F549B6E-F7A7-44C8-BCD7-433A24E1F1D4}"/>
          </ac:grpSpMkLst>
        </pc:grpChg>
        <pc:grpChg chg="add mod">
          <ac:chgData name="上野 和樹" userId="267154a67edb8230" providerId="LiveId" clId="{389A2317-992D-4F2F-A75E-968E12783788}" dt="2022-01-29T16:02:14.260" v="3317" actId="1076"/>
          <ac:grpSpMkLst>
            <pc:docMk/>
            <pc:sldMk cId="3899169213" sldId="610"/>
            <ac:grpSpMk id="12" creationId="{2142880F-2FB8-41B9-BD30-C07569067614}"/>
          </ac:grpSpMkLst>
        </pc:grpChg>
        <pc:grpChg chg="add mod">
          <ac:chgData name="上野 和樹" userId="267154a67edb8230" providerId="LiveId" clId="{389A2317-992D-4F2F-A75E-968E12783788}" dt="2022-01-29T16:04:04.778" v="3429" actId="1076"/>
          <ac:grpSpMkLst>
            <pc:docMk/>
            <pc:sldMk cId="3899169213" sldId="610"/>
            <ac:grpSpMk id="14" creationId="{87E35147-3C7B-45EC-92A8-2DDAA5048737}"/>
          </ac:grpSpMkLst>
        </pc:grpChg>
        <pc:picChg chg="add del mod">
          <ac:chgData name="上野 和樹" userId="267154a67edb8230" providerId="LiveId" clId="{389A2317-992D-4F2F-A75E-968E12783788}" dt="2022-01-29T11:41:54.379" v="40" actId="478"/>
          <ac:picMkLst>
            <pc:docMk/>
            <pc:sldMk cId="3899169213" sldId="610"/>
            <ac:picMk id="5" creationId="{AAD2D5EA-2BEB-4E27-B1D2-F7A1B078C83B}"/>
          </ac:picMkLst>
        </pc:picChg>
        <pc:picChg chg="mod">
          <ac:chgData name="上野 和樹" userId="267154a67edb8230" providerId="LiveId" clId="{389A2317-992D-4F2F-A75E-968E12783788}" dt="2022-01-30T00:40:53.716" v="3626" actId="1076"/>
          <ac:picMkLst>
            <pc:docMk/>
            <pc:sldMk cId="3899169213" sldId="610"/>
            <ac:picMk id="35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00:40:39.187" v="3624" actId="1076"/>
          <ac:picMkLst>
            <pc:docMk/>
            <pc:sldMk cId="3899169213" sldId="610"/>
            <ac:picMk id="61" creationId="{00000000-0000-0000-0000-000000000000}"/>
          </ac:picMkLst>
        </pc:picChg>
        <pc:picChg chg="add del mod">
          <ac:chgData name="上野 和樹" userId="267154a67edb8230" providerId="LiveId" clId="{389A2317-992D-4F2F-A75E-968E12783788}" dt="2022-01-29T16:09:36.818" v="3462" actId="478"/>
          <ac:picMkLst>
            <pc:docMk/>
            <pc:sldMk cId="3899169213" sldId="610"/>
            <ac:picMk id="72" creationId="{D5DE0257-7AF5-44E1-A4F4-19813BC6B6CE}"/>
          </ac:picMkLst>
        </pc:picChg>
        <pc:cxnChg chg="del">
          <ac:chgData name="上野 和樹" userId="267154a67edb8230" providerId="LiveId" clId="{389A2317-992D-4F2F-A75E-968E12783788}" dt="2022-01-29T15:54:50.676" v="3230" actId="478"/>
          <ac:cxnSpMkLst>
            <pc:docMk/>
            <pc:sldMk cId="3899169213" sldId="610"/>
            <ac:cxnSpMk id="10" creationId="{00000000-0000-0000-0000-000000000000}"/>
          </ac:cxnSpMkLst>
        </pc:cxnChg>
        <pc:cxnChg chg="del mod">
          <ac:chgData name="上野 和樹" userId="267154a67edb8230" providerId="LiveId" clId="{389A2317-992D-4F2F-A75E-968E12783788}" dt="2022-01-29T15:11:43.856" v="2864" actId="21"/>
          <ac:cxnSpMkLst>
            <pc:docMk/>
            <pc:sldMk cId="3899169213" sldId="610"/>
            <ac:cxnSpMk id="13" creationId="{00000000-0000-0000-0000-000000000000}"/>
          </ac:cxnSpMkLst>
        </pc:cxnChg>
        <pc:cxnChg chg="del">
          <ac:chgData name="上野 和樹" userId="267154a67edb8230" providerId="LiveId" clId="{389A2317-992D-4F2F-A75E-968E12783788}" dt="2022-01-29T15:54:50.676" v="3230" actId="478"/>
          <ac:cxnSpMkLst>
            <pc:docMk/>
            <pc:sldMk cId="3899169213" sldId="610"/>
            <ac:cxnSpMk id="29" creationId="{00000000-0000-0000-0000-000000000000}"/>
          </ac:cxnSpMkLst>
        </pc:cxnChg>
        <pc:cxnChg chg="del">
          <ac:chgData name="上野 和樹" userId="267154a67edb8230" providerId="LiveId" clId="{389A2317-992D-4F2F-A75E-968E12783788}" dt="2022-01-29T15:54:50.676" v="3230" actId="478"/>
          <ac:cxnSpMkLst>
            <pc:docMk/>
            <pc:sldMk cId="3899169213" sldId="610"/>
            <ac:cxnSpMk id="30" creationId="{00000000-0000-0000-0000-000000000000}"/>
          </ac:cxnSpMkLst>
        </pc:cxnChg>
        <pc:cxnChg chg="del">
          <ac:chgData name="上野 和樹" userId="267154a67edb8230" providerId="LiveId" clId="{389A2317-992D-4F2F-A75E-968E12783788}" dt="2022-01-29T15:54:50.676" v="3230" actId="478"/>
          <ac:cxnSpMkLst>
            <pc:docMk/>
            <pc:sldMk cId="3899169213" sldId="610"/>
            <ac:cxnSpMk id="32" creationId="{00000000-0000-0000-0000-000000000000}"/>
          </ac:cxnSpMkLst>
        </pc:cxnChg>
        <pc:cxnChg chg="del">
          <ac:chgData name="上野 和樹" userId="267154a67edb8230" providerId="LiveId" clId="{389A2317-992D-4F2F-A75E-968E12783788}" dt="2022-01-29T15:54:50.676" v="3230" actId="478"/>
          <ac:cxnSpMkLst>
            <pc:docMk/>
            <pc:sldMk cId="3899169213" sldId="610"/>
            <ac:cxnSpMk id="33" creationId="{00000000-0000-0000-0000-000000000000}"/>
          </ac:cxnSpMkLst>
        </pc:cxnChg>
        <pc:cxnChg chg="add del mod">
          <ac:chgData name="上野 和樹" userId="267154a67edb8230" providerId="LiveId" clId="{389A2317-992D-4F2F-A75E-968E12783788}" dt="2022-01-29T15:19:38.145" v="2961" actId="478"/>
          <ac:cxnSpMkLst>
            <pc:docMk/>
            <pc:sldMk cId="3899169213" sldId="610"/>
            <ac:cxnSpMk id="44" creationId="{CDF56817-A496-4C84-A147-A643696F3235}"/>
          </ac:cxnSpMkLst>
        </pc:cxnChg>
      </pc:sldChg>
      <pc:sldChg chg="addSp delSp modSp add mod">
        <pc:chgData name="上野 和樹" userId="267154a67edb8230" providerId="LiveId" clId="{389A2317-992D-4F2F-A75E-968E12783788}" dt="2022-01-30T13:34:18.578" v="8118" actId="1076"/>
        <pc:sldMkLst>
          <pc:docMk/>
          <pc:sldMk cId="2705160312" sldId="611"/>
        </pc:sldMkLst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8:40.056" v="7183" actId="1076"/>
          <ac:spMkLst>
            <pc:docMk/>
            <pc:sldMk cId="2705160312" sldId="611"/>
            <ac:spMk id="1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6:35.468" v="7139" actId="1076"/>
          <ac:spMkLst>
            <pc:docMk/>
            <pc:sldMk cId="2705160312" sldId="611"/>
            <ac:spMk id="17" creationId="{00000000-0000-0000-0000-000000000000}"/>
          </ac:spMkLst>
        </pc:spChg>
        <pc:spChg chg="del mod">
          <ac:chgData name="上野 和樹" userId="267154a67edb8230" providerId="LiveId" clId="{389A2317-992D-4F2F-A75E-968E12783788}" dt="2022-01-30T12:51:52.624" v="7235" actId="478"/>
          <ac:spMkLst>
            <pc:docMk/>
            <pc:sldMk cId="2705160312" sldId="611"/>
            <ac:spMk id="2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8:44.931" v="7184" actId="1076"/>
          <ac:spMkLst>
            <pc:docMk/>
            <pc:sldMk cId="2705160312" sldId="611"/>
            <ac:spMk id="50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3:33:58.668" v="8115" actId="404"/>
          <ac:spMkLst>
            <pc:docMk/>
            <pc:sldMk cId="2705160312" sldId="611"/>
            <ac:spMk id="52" creationId="{00000000-0000-0000-0000-000000000000}"/>
          </ac:spMkLst>
        </pc:spChg>
        <pc:spChg chg="add del mod">
          <ac:chgData name="上野 和樹" userId="267154a67edb8230" providerId="LiveId" clId="{389A2317-992D-4F2F-A75E-968E12783788}" dt="2022-01-30T12:49:45.483" v="7204" actId="22"/>
          <ac:spMkLst>
            <pc:docMk/>
            <pc:sldMk cId="2705160312" sldId="611"/>
            <ac:spMk id="54" creationId="{95875FDC-9153-4A9C-8A5A-D93C6E0B7CF1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55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13:34:18.578" v="8118" actId="1076"/>
          <ac:spMkLst>
            <pc:docMk/>
            <pc:sldMk cId="2705160312" sldId="611"/>
            <ac:spMk id="56" creationId="{82EB5E59-3B69-44F0-9C4B-41C105E1F9F6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59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12:59:03.735" v="7407" actId="20577"/>
          <ac:spMkLst>
            <pc:docMk/>
            <pc:sldMk cId="2705160312" sldId="611"/>
            <ac:spMk id="60" creationId="{D50555B4-E68D-44A8-BD0B-3837C3DF48B9}"/>
          </ac:spMkLst>
        </pc:spChg>
        <pc:spChg chg="add mod">
          <ac:chgData name="上野 和樹" userId="267154a67edb8230" providerId="LiveId" clId="{389A2317-992D-4F2F-A75E-968E12783788}" dt="2022-01-30T13:06:11.006" v="7714" actId="20577"/>
          <ac:spMkLst>
            <pc:docMk/>
            <pc:sldMk cId="2705160312" sldId="611"/>
            <ac:spMk id="61" creationId="{6AF55194-973E-4407-AC84-0AD66DB0C42A}"/>
          </ac:spMkLst>
        </pc:spChg>
        <pc:spChg chg="add mod">
          <ac:chgData name="上野 和樹" userId="267154a67edb8230" providerId="LiveId" clId="{389A2317-992D-4F2F-A75E-968E12783788}" dt="2022-01-30T12:59:08.980" v="7411" actId="20577"/>
          <ac:spMkLst>
            <pc:docMk/>
            <pc:sldMk cId="2705160312" sldId="611"/>
            <ac:spMk id="62" creationId="{F5066000-63B8-48CE-A2DD-4D2891A2EB83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6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64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6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66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13:05:30.515" v="7707" actId="20577"/>
          <ac:spMkLst>
            <pc:docMk/>
            <pc:sldMk cId="2705160312" sldId="611"/>
            <ac:spMk id="67" creationId="{E1AC6044-3E47-49A0-8CDF-5897600F46B9}"/>
          </ac:spMkLst>
        </pc:spChg>
        <pc:spChg chg="add del mod">
          <ac:chgData name="上野 和樹" userId="267154a67edb8230" providerId="LiveId" clId="{389A2317-992D-4F2F-A75E-968E12783788}" dt="2022-01-30T12:57:03.116" v="7355" actId="478"/>
          <ac:spMkLst>
            <pc:docMk/>
            <pc:sldMk cId="2705160312" sldId="611"/>
            <ac:spMk id="68" creationId="{2BEB105D-E894-4694-A436-27105F2D55EA}"/>
          </ac:spMkLst>
        </pc:spChg>
        <pc:spChg chg="add mod">
          <ac:chgData name="上野 和樹" userId="267154a67edb8230" providerId="LiveId" clId="{389A2317-992D-4F2F-A75E-968E12783788}" dt="2022-01-30T12:59:15.896" v="7418" actId="20577"/>
          <ac:spMkLst>
            <pc:docMk/>
            <pc:sldMk cId="2705160312" sldId="611"/>
            <ac:spMk id="69" creationId="{3FB0054A-4C68-4C5F-AB38-24F40047A129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71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13:34:02.586" v="8116" actId="404"/>
          <ac:spMkLst>
            <pc:docMk/>
            <pc:sldMk cId="2705160312" sldId="611"/>
            <ac:spMk id="72" creationId="{AA3F7769-EFFF-4572-94DD-45A5FF30A6A7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73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74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13:34:06.913" v="8117" actId="404"/>
          <ac:spMkLst>
            <pc:docMk/>
            <pc:sldMk cId="2705160312" sldId="611"/>
            <ac:spMk id="75" creationId="{F14E4B1D-3129-4039-B29C-6BFB01B018B2}"/>
          </ac:spMkLst>
        </pc:spChg>
        <pc:spChg chg="add mod">
          <ac:chgData name="上野 和樹" userId="267154a67edb8230" providerId="LiveId" clId="{389A2317-992D-4F2F-A75E-968E12783788}" dt="2022-01-30T13:04:41.716" v="7692" actId="1035"/>
          <ac:spMkLst>
            <pc:docMk/>
            <pc:sldMk cId="2705160312" sldId="611"/>
            <ac:spMk id="76" creationId="{7D5AED2D-807F-40AE-A001-AA570E979F9F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77" creationId="{00000000-0000-0000-0000-000000000000}"/>
          </ac:spMkLst>
        </pc:spChg>
        <pc:spChg chg="add mod">
          <ac:chgData name="上野 和樹" userId="267154a67edb8230" providerId="LiveId" clId="{389A2317-992D-4F2F-A75E-968E12783788}" dt="2022-01-30T13:04:41.716" v="7692" actId="1035"/>
          <ac:spMkLst>
            <pc:docMk/>
            <pc:sldMk cId="2705160312" sldId="611"/>
            <ac:spMk id="78" creationId="{E5AD9F00-62C3-442C-A7F3-23CE3B926856}"/>
          </ac:spMkLst>
        </pc:spChg>
        <pc:spChg chg="add mod">
          <ac:chgData name="上野 和樹" userId="267154a67edb8230" providerId="LiveId" clId="{389A2317-992D-4F2F-A75E-968E12783788}" dt="2022-01-30T13:04:41.716" v="7692" actId="1035"/>
          <ac:spMkLst>
            <pc:docMk/>
            <pc:sldMk cId="2705160312" sldId="611"/>
            <ac:spMk id="79" creationId="{90EB474D-3282-47D2-B72F-125893E25CB8}"/>
          </ac:spMkLst>
        </pc:spChg>
        <pc:spChg chg="add mod">
          <ac:chgData name="上野 和樹" userId="267154a67edb8230" providerId="LiveId" clId="{389A2317-992D-4F2F-A75E-968E12783788}" dt="2022-01-30T13:04:41.716" v="7692" actId="1035"/>
          <ac:spMkLst>
            <pc:docMk/>
            <pc:sldMk cId="2705160312" sldId="611"/>
            <ac:spMk id="80" creationId="{3CAC2263-78EF-4049-ADE3-96A43D0CDBD1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8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8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88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46:53.379" v="7148" actId="1076"/>
          <ac:spMkLst>
            <pc:docMk/>
            <pc:sldMk cId="2705160312" sldId="611"/>
            <ac:spMk id="8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105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106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108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109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111" creationId="{00000000-0000-0000-0000-000000000000}"/>
          </ac:spMkLst>
        </pc:spChg>
        <pc:spChg chg="mod">
          <ac:chgData name="上野 和樹" userId="267154a67edb8230" providerId="LiveId" clId="{389A2317-992D-4F2F-A75E-968E12783788}" dt="2022-01-30T12:58:46.758" v="7401" actId="2711"/>
          <ac:spMkLst>
            <pc:docMk/>
            <pc:sldMk cId="2705160312" sldId="611"/>
            <ac:spMk id="113" creationId="{00000000-0000-0000-0000-000000000000}"/>
          </ac:spMkLst>
        </pc:spChg>
        <pc:grpChg chg="mod">
          <ac:chgData name="上野 和樹" userId="267154a67edb8230" providerId="LiveId" clId="{389A2317-992D-4F2F-A75E-968E12783788}" dt="2022-01-30T12:46:35.468" v="7139" actId="1076"/>
          <ac:grpSpMkLst>
            <pc:docMk/>
            <pc:sldMk cId="2705160312" sldId="611"/>
            <ac:grpSpMk id="40" creationId="{00000000-0000-0000-0000-000000000000}"/>
          </ac:grpSpMkLst>
        </pc:grpChg>
        <pc:picChg chg="del">
          <ac:chgData name="上野 和樹" userId="267154a67edb8230" providerId="LiveId" clId="{389A2317-992D-4F2F-A75E-968E12783788}" dt="2022-01-30T00:46:18.796" v="3671" actId="478"/>
          <ac:picMkLst>
            <pc:docMk/>
            <pc:sldMk cId="2705160312" sldId="611"/>
            <ac:picMk id="11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2:46:35.468" v="7139" actId="1076"/>
          <ac:picMkLst>
            <pc:docMk/>
            <pc:sldMk cId="2705160312" sldId="611"/>
            <ac:picMk id="29" creationId="{00000000-0000-0000-0000-000000000000}"/>
          </ac:picMkLst>
        </pc:picChg>
        <pc:picChg chg="add mod">
          <ac:chgData name="上野 和樹" userId="267154a67edb8230" providerId="LiveId" clId="{389A2317-992D-4F2F-A75E-968E12783788}" dt="2022-01-30T00:46:19.261" v="3672"/>
          <ac:picMkLst>
            <pc:docMk/>
            <pc:sldMk cId="2705160312" sldId="611"/>
            <ac:picMk id="53" creationId="{C5C15014-D333-4F13-A516-139C3751E88F}"/>
          </ac:picMkLst>
        </pc:picChg>
        <pc:picChg chg="mod">
          <ac:chgData name="上野 和樹" userId="267154a67edb8230" providerId="LiveId" clId="{389A2317-992D-4F2F-A75E-968E12783788}" dt="2022-01-30T12:53:47.256" v="7292" actId="1038"/>
          <ac:picMkLst>
            <pc:docMk/>
            <pc:sldMk cId="2705160312" sldId="611"/>
            <ac:picMk id="57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2:53:47.256" v="7292" actId="1038"/>
          <ac:picMkLst>
            <pc:docMk/>
            <pc:sldMk cId="2705160312" sldId="611"/>
            <ac:picMk id="58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2:53:47.256" v="7292" actId="1038"/>
          <ac:picMkLst>
            <pc:docMk/>
            <pc:sldMk cId="2705160312" sldId="611"/>
            <ac:picMk id="70" creationId="{00000000-0000-0000-0000-000000000000}"/>
          </ac:picMkLst>
        </pc:picChg>
        <pc:picChg chg="mod">
          <ac:chgData name="上野 和樹" userId="267154a67edb8230" providerId="LiveId" clId="{389A2317-992D-4F2F-A75E-968E12783788}" dt="2022-01-30T12:53:47.256" v="7292" actId="1038"/>
          <ac:picMkLst>
            <pc:docMk/>
            <pc:sldMk cId="2705160312" sldId="611"/>
            <ac:picMk id="107" creationId="{00000000-0000-0000-0000-000000000000}"/>
          </ac:picMkLst>
        </pc:picChg>
      </pc:sldChg>
      <pc:sldChg chg="add del ord">
        <pc:chgData name="上野 和樹" userId="267154a67edb8230" providerId="LiveId" clId="{389A2317-992D-4F2F-A75E-968E12783788}" dt="2022-01-29T11:42:45.226" v="46" actId="47"/>
        <pc:sldMkLst>
          <pc:docMk/>
          <pc:sldMk cId="3343262236" sldId="6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B3A1-68D2-4E7F-B33E-53F8BB5DC7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1696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F23B4-D899-4B6F-8957-AA84184487B1}" type="datetimeFigureOut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DAADB-DF5A-4D5C-AFE8-ADA049D0444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21032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Meiryo UI" panose="020B0604030504040204" pitchFamily="50" charset="-128"/>
              <a:buChar char="○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AADB-DF5A-4D5C-AFE8-ADA049D0444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267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AADB-DF5A-4D5C-AFE8-ADA049D0444D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536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AADB-DF5A-4D5C-AFE8-ADA049D0444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855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AADB-DF5A-4D5C-AFE8-ADA049D0444D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24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AADB-DF5A-4D5C-AFE8-ADA049D0444D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36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D495-8C9D-4896-9C22-182E2BD92EEF}" type="datetimeFigureOut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2A86-7F05-41B4-8F07-5B31971C6D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44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1DFB-DB54-4404-B1CC-E7F181F80C37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025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1DFB-DB54-4404-B1CC-E7F181F80C37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486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1DFB-DB54-4404-B1CC-E7F181F80C37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426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E6A8-089A-4C38-BCEC-0F5455F2645D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6AE7-BF89-45B3-B05E-6BE2C3174328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3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1DFB-DB54-4404-B1CC-E7F181F80C37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085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1DFB-DB54-4404-B1CC-E7F181F80C37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655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1DFB-DB54-4404-B1CC-E7F181F80C37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102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1DFB-DB54-4404-B1CC-E7F181F80C37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887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1DFB-DB54-4404-B1CC-E7F181F80C37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619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1DFB-DB54-4404-B1CC-E7F181F80C37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173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D495-8C9D-4896-9C22-182E2BD92EEF}" type="datetimeFigureOut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2A86-7F05-41B4-8F07-5B31971C6D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0" y="0"/>
            <a:ext cx="145473" cy="6858000"/>
            <a:chOff x="0" y="2070500"/>
            <a:chExt cx="656713" cy="2743756"/>
          </a:xfrm>
        </p:grpSpPr>
        <p:sp>
          <p:nvSpPr>
            <p:cNvPr id="8" name="正方形/長方形 7"/>
            <p:cNvSpPr/>
            <p:nvPr/>
          </p:nvSpPr>
          <p:spPr>
            <a:xfrm>
              <a:off x="0" y="2070500"/>
              <a:ext cx="656713" cy="914400"/>
            </a:xfrm>
            <a:prstGeom prst="rect">
              <a:avLst/>
            </a:prstGeom>
            <a:solidFill>
              <a:srgbClr val="023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0" y="2985456"/>
              <a:ext cx="656713" cy="914400"/>
            </a:xfrm>
            <a:prstGeom prst="rect">
              <a:avLst/>
            </a:prstGeom>
            <a:solidFill>
              <a:srgbClr val="B0C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0" y="3899856"/>
              <a:ext cx="656713" cy="914400"/>
            </a:xfrm>
            <a:prstGeom prst="rect">
              <a:avLst/>
            </a:prstGeom>
            <a:solidFill>
              <a:srgbClr val="7BA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83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D495-8C9D-4896-9C22-182E2BD92EEF}" type="datetimeFigureOut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2A86-7F05-41B4-8F07-5B31971C6D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円 6"/>
          <p:cNvSpPr/>
          <p:nvPr userDrawn="1"/>
        </p:nvSpPr>
        <p:spPr>
          <a:xfrm>
            <a:off x="8801100" y="6409800"/>
            <a:ext cx="685800" cy="896400"/>
          </a:xfrm>
          <a:prstGeom prst="pie">
            <a:avLst>
              <a:gd name="adj1" fmla="val 10825143"/>
              <a:gd name="adj2" fmla="val 16200000"/>
            </a:avLst>
          </a:prstGeom>
          <a:solidFill>
            <a:srgbClr val="00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843962" y="6538912"/>
            <a:ext cx="544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5DD973-0012-4C51-BAF2-5211C235E67A}" type="slidenum">
              <a:rPr kumimoji="1" lang="en-US" altLang="ja-JP" sz="900" b="1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‹#›</a:t>
            </a:fld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47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f.osaka.lg.jp/kotsukankyo/mailmag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hyperlink" Target="http://www.pref.osaka.lg.jp/kotsukankyo/haigasu/eco_challeng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92000" y="3893555"/>
            <a:ext cx="7560000" cy="72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4109" y="2308818"/>
            <a:ext cx="7682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令和３年度における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協議会構成機関の自動車環境対策の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進捗状況について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051964" y="660589"/>
            <a:ext cx="1524448" cy="4307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資料２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－４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519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-4785"/>
            <a:ext cx="9144000" cy="546551"/>
          </a:xfrm>
          <a:prstGeom prst="rect">
            <a:avLst/>
          </a:prstGeom>
          <a:solidFill>
            <a:srgbClr val="00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spc="675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</a:t>
            </a:r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な自動車環境対策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6977" y="979376"/>
            <a:ext cx="8171936" cy="3316596"/>
          </a:xfrm>
          <a:prstGeom prst="roundRect">
            <a:avLst>
              <a:gd name="adj" fmla="val 6964"/>
            </a:avLst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ja-JP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自動車の適切な点検・整備等による</a:t>
            </a:r>
            <a:r>
              <a:rPr lang="ja-JP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自動車単体規制</a:t>
            </a:r>
            <a:r>
              <a:rPr lang="ja-JP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の推進</a:t>
            </a:r>
          </a:p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ja-JP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車種規制</a:t>
            </a:r>
            <a:r>
              <a:rPr lang="ja-JP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の適正かつ確実な実施、</a:t>
            </a:r>
            <a:r>
              <a:rPr lang="ja-JP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流入車規制</a:t>
            </a:r>
            <a:r>
              <a:rPr lang="ja-JP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の推進</a:t>
            </a:r>
          </a:p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ja-JP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エコカーの普及促進</a:t>
            </a:r>
          </a:p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ja-JP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エコドライブの推進</a:t>
            </a:r>
          </a:p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ja-JP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輸送効率の向上等の取組促進による</a:t>
            </a:r>
            <a:r>
              <a:rPr lang="ja-JP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交通需要の調整・低減</a:t>
            </a:r>
          </a:p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ja-JP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バイパスの整備、交差点改良等の</a:t>
            </a:r>
            <a:r>
              <a:rPr lang="ja-JP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交通流対策</a:t>
            </a:r>
          </a:p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ja-JP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環境に配慮した自動車利用についての</a:t>
            </a:r>
            <a:r>
              <a:rPr lang="ja-JP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普及啓発・環境教育</a:t>
            </a:r>
          </a:p>
        </p:txBody>
      </p:sp>
    </p:spTree>
    <p:extLst>
      <p:ext uri="{BB962C8B-B14F-4D97-AF65-F5344CB8AC3E}">
        <p14:creationId xmlns:p14="http://schemas.microsoft.com/office/powerpoint/2010/main" val="26193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704" y="1253997"/>
            <a:ext cx="4720586" cy="248421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-4785"/>
            <a:ext cx="9144000" cy="848969"/>
          </a:xfrm>
          <a:prstGeom prst="rect">
            <a:avLst/>
          </a:prstGeom>
          <a:solidFill>
            <a:srgbClr val="00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＜取組状況＞</a:t>
            </a:r>
            <a:endParaRPr lang="en-US" altLang="ja-JP" sz="2400" b="1" spc="675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自動車単体規制の推進 ＆ </a:t>
            </a:r>
            <a:r>
              <a:rPr lang="en-US" altLang="ja-JP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車種規制の実施等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324" y="5282269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>
              <a:spcBef>
                <a:spcPts val="600"/>
              </a:spcBef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立入検査結果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252000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R2:8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回、検査車両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:2,465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台、非適合車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:1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台（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0.04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R3:1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回、検査車両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394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台、非適合車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:0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台（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86640" y="6318919"/>
            <a:ext cx="322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図．流入車の非適合車率の推移</a:t>
            </a:r>
            <a:endParaRPr lang="ja-JP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33"/>
          <p:cNvSpPr txBox="1">
            <a:spLocks/>
          </p:cNvSpPr>
          <p:nvPr/>
        </p:nvSpPr>
        <p:spPr>
          <a:xfrm>
            <a:off x="5391871" y="6549173"/>
            <a:ext cx="3456384" cy="288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（出典）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環境省ナンバープレート調査結果より</a:t>
            </a:r>
            <a:r>
              <a: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大阪府作成</a:t>
            </a:r>
          </a:p>
        </p:txBody>
      </p:sp>
      <p:sp>
        <p:nvSpPr>
          <p:cNvPr id="17" name="テキスト ボックス 30"/>
          <p:cNvSpPr txBox="1">
            <a:spLocks noChangeArrowheads="1"/>
          </p:cNvSpPr>
          <p:nvPr/>
        </p:nvSpPr>
        <p:spPr bwMode="auto">
          <a:xfrm>
            <a:off x="5155992" y="1128975"/>
            <a:ext cx="3835191" cy="11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ja-JP" altLang="en-US" sz="1600" b="1" kern="100" spc="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最新規制</a:t>
            </a:r>
            <a:r>
              <a:rPr lang="en-US" altLang="ja-JP" sz="1600" b="1" kern="100" spc="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(H28</a:t>
            </a:r>
            <a:r>
              <a:rPr lang="ja-JP" altLang="en-US" sz="1600" b="1" kern="100" spc="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規制</a:t>
            </a:r>
            <a:r>
              <a:rPr lang="en-US" altLang="ja-JP" sz="1600" b="1" kern="100" spc="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1600" b="1" kern="100" spc="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適合車</a:t>
            </a:r>
            <a:r>
              <a:rPr lang="ja-JP" sz="1600" b="1" kern="100" spc="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が</a:t>
            </a:r>
            <a:r>
              <a:rPr lang="ja-JP" altLang="en-US" sz="1600" b="1" kern="100" spc="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着実に増加</a:t>
            </a:r>
            <a:endParaRPr lang="ja-JP" sz="1600" b="1" kern="100" spc="110" dirty="0"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46"/>
          <p:cNvSpPr txBox="1">
            <a:spLocks noChangeArrowheads="1"/>
          </p:cNvSpPr>
          <p:nvPr/>
        </p:nvSpPr>
        <p:spPr bwMode="auto">
          <a:xfrm>
            <a:off x="5272581" y="3796781"/>
            <a:ext cx="3439019" cy="26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ja-JP" altLang="en-US" sz="1400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図．</a:t>
            </a:r>
            <a:r>
              <a:rPr lang="ja-JP" sz="1400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規制別</a:t>
            </a:r>
            <a:r>
              <a:rPr lang="ja-JP" altLang="en-US" sz="1400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構成</a:t>
            </a:r>
            <a:r>
              <a:rPr lang="ja-JP" sz="1400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割合</a:t>
            </a:r>
            <a:r>
              <a:rPr lang="ja-JP" altLang="en-US" sz="1400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の推移</a:t>
            </a:r>
            <a:r>
              <a:rPr lang="en-US" sz="1400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sz="1400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普通貨物車</a:t>
            </a:r>
            <a:r>
              <a:rPr lang="en-US" sz="1400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sz="1400" kern="100" spc="11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60783" y="1019954"/>
            <a:ext cx="3756123" cy="4068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spcAft>
                <a:spcPts val="1200"/>
              </a:spcAft>
            </a:pP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１．自動車単体規制の推進　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楕円 22"/>
          <p:cNvSpPr/>
          <p:nvPr/>
        </p:nvSpPr>
        <p:spPr>
          <a:xfrm>
            <a:off x="160784" y="1575318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3667" y="1476190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kern="100" spc="-1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適正点検整備研修会</a:t>
            </a:r>
            <a:r>
              <a:rPr lang="ja-JP" altLang="en-US" sz="16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（近畿運輸局）</a:t>
            </a:r>
            <a:endParaRPr lang="en-US" altLang="ja-JP" sz="1600" kern="100" spc="-1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5" name="楕円 24"/>
          <p:cNvSpPr/>
          <p:nvPr/>
        </p:nvSpPr>
        <p:spPr>
          <a:xfrm>
            <a:off x="152817" y="2150405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5700" y="2074750"/>
            <a:ext cx="369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街頭検査の実施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（近畿運輸局）</a:t>
            </a:r>
          </a:p>
        </p:txBody>
      </p:sp>
      <p:sp>
        <p:nvSpPr>
          <p:cNvPr id="28" name="楕円 27"/>
          <p:cNvSpPr/>
          <p:nvPr/>
        </p:nvSpPr>
        <p:spPr>
          <a:xfrm>
            <a:off x="155289" y="2840844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5700" y="2751845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最新規制適合車等への転換促進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5700" y="3099811"/>
            <a:ext cx="526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・ＨＶ、ＣＮＧトラック等導入補助（近畿運輸局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・低炭素型ディーゼルトラック導入補助（環境省）等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160783" y="4126616"/>
            <a:ext cx="3060088" cy="4068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spcAft>
                <a:spcPts val="1200"/>
              </a:spcAft>
            </a:pP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２．車種規制の実施等　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楕円 31"/>
          <p:cNvSpPr/>
          <p:nvPr/>
        </p:nvSpPr>
        <p:spPr>
          <a:xfrm>
            <a:off x="163256" y="4732097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7254" y="4645697"/>
            <a:ext cx="489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法に基づく車種規制の実施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（環境省、国土交通省）</a:t>
            </a:r>
          </a:p>
        </p:txBody>
      </p:sp>
      <p:sp>
        <p:nvSpPr>
          <p:cNvPr id="35" name="楕円 34"/>
          <p:cNvSpPr/>
          <p:nvPr/>
        </p:nvSpPr>
        <p:spPr>
          <a:xfrm>
            <a:off x="163256" y="5086592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37254" y="5007183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府条例に基づく流入車規制の推進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（府）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7829550" y="3007110"/>
            <a:ext cx="1161633" cy="508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8356600" y="2466377"/>
            <a:ext cx="634583" cy="459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8544565" y="1924211"/>
            <a:ext cx="446618" cy="459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127" y="4063292"/>
            <a:ext cx="4047873" cy="24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7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6383405" y="1330974"/>
            <a:ext cx="2618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電動超小型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モビリティの運用実証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25568" y="4264591"/>
            <a:ext cx="2495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エコドライブ実車講習の開催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EE84AA7-8ABF-4E63-9302-C022DD927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174" y="4572368"/>
            <a:ext cx="2941826" cy="184082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19712" y="6576541"/>
            <a:ext cx="1679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エコドライブステッカー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0" y="-4785"/>
            <a:ext cx="9144000" cy="848969"/>
          </a:xfrm>
          <a:prstGeom prst="rect">
            <a:avLst/>
          </a:prstGeom>
          <a:solidFill>
            <a:srgbClr val="00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＜取組状況＞</a:t>
            </a:r>
            <a:endParaRPr lang="en-US" altLang="ja-JP" sz="2400" b="1" spc="675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エコカーの普及促進 ＆ ４</a:t>
            </a:r>
            <a:r>
              <a:rPr lang="en-US" altLang="ja-JP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エコドライブの推進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60783" y="1019954"/>
            <a:ext cx="3060089" cy="4068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spcAft>
                <a:spcPts val="1200"/>
              </a:spcAft>
            </a:pP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３．エコカーの普及推進　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160784" y="1575318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8030" y="1481764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官民協働による導入促進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8030" y="1776481"/>
            <a:ext cx="5992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大阪エコカー協働普及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サポートネット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＊）を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通じた展示・試乗会の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開催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R3.11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おおさか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電動車協働普及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サポートネットに再構築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159344" y="2520398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8030" y="2415591"/>
            <a:ext cx="49279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普及啓発（リーフレット等の作成）　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関西広域連合の構成団体として府、大阪市、堺市が実施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8030" y="3153486"/>
            <a:ext cx="45865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充電設備や燃料供給施設の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整備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(R3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年度）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天然ガススタンド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【29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水素ステーション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充電設備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急速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281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基・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200V 919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基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24" name="楕円 23"/>
          <p:cNvSpPr/>
          <p:nvPr/>
        </p:nvSpPr>
        <p:spPr>
          <a:xfrm>
            <a:off x="159344" y="3218329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59344" y="4402520"/>
            <a:ext cx="2938017" cy="4068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spcAft>
                <a:spcPts val="1200"/>
              </a:spcAft>
            </a:pP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４．エコドライブの推進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48030" y="4848177"/>
            <a:ext cx="5321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エコドライブ講習等の開催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・市町村職員等向け実車講習会（自動車学校等と連携）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・事業者向け講習会開催支援</a:t>
            </a:r>
          </a:p>
        </p:txBody>
      </p:sp>
      <p:sp>
        <p:nvSpPr>
          <p:cNvPr id="27" name="楕円 26"/>
          <p:cNvSpPr/>
          <p:nvPr/>
        </p:nvSpPr>
        <p:spPr>
          <a:xfrm>
            <a:off x="159344" y="4957290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/>
        </p:nvSpPr>
        <p:spPr>
          <a:xfrm>
            <a:off x="159344" y="6084968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8610" y="5994940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ステッカー等の配布　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 descr="ecodrive-sh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511"/>
          <a:stretch/>
        </p:blipFill>
        <p:spPr bwMode="auto">
          <a:xfrm>
            <a:off x="4623092" y="5828049"/>
            <a:ext cx="2470074" cy="100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当日の様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36" y="165960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2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-4785"/>
            <a:ext cx="9144000" cy="547200"/>
          </a:xfrm>
          <a:prstGeom prst="rect">
            <a:avLst/>
          </a:prstGeom>
          <a:solidFill>
            <a:srgbClr val="00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＜参考＞エコカー普及戦略（</a:t>
            </a:r>
            <a:r>
              <a:rPr lang="en-US" altLang="ja-JP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H21</a:t>
            </a:r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月策定）</a:t>
            </a:r>
            <a:endParaRPr lang="en-US" altLang="ja-JP" sz="2400" b="1" spc="675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5539" y="6029575"/>
            <a:ext cx="51081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800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ZEV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：化石燃料を使用しないゼロエミッション車の略称（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EV</a:t>
            </a:r>
            <a:r>
              <a:rPr lang="ja-JP" altLang="en-US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PHV</a:t>
            </a:r>
            <a:r>
              <a:rPr lang="ja-JP" altLang="en-US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FCV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85539" y="1170008"/>
            <a:ext cx="835258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年度までに２台に１台をエコカーにするという目標は</a:t>
            </a:r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達成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年度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53.4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429202" y="2360711"/>
            <a:ext cx="3436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800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表．エコカー別普及台数の実績（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64673" y="734807"/>
            <a:ext cx="2121327" cy="4068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spcAft>
                <a:spcPts val="1200"/>
              </a:spcAft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目標達成状況　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8739" y="6291695"/>
            <a:ext cx="44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図．大阪府内の自動車に占めるエコカー、次世代自動車、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ZEV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の割合</a:t>
            </a:r>
          </a:p>
        </p:txBody>
      </p:sp>
      <p:sp>
        <p:nvSpPr>
          <p:cNvPr id="12" name="楕円 11"/>
          <p:cNvSpPr/>
          <p:nvPr/>
        </p:nvSpPr>
        <p:spPr>
          <a:xfrm>
            <a:off x="210501" y="1300089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539" y="1545324"/>
            <a:ext cx="7996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後継として、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2030(R12)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年に全ての乗用車の新車台数に占める電動車の割合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割を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目標とする「おおさか電動車普及戦略」を策定（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2021(R3)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</a:p>
        </p:txBody>
      </p:sp>
      <p:sp>
        <p:nvSpPr>
          <p:cNvPr id="14" name="楕円 13"/>
          <p:cNvSpPr/>
          <p:nvPr/>
        </p:nvSpPr>
        <p:spPr>
          <a:xfrm>
            <a:off x="210501" y="1643893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4" y="2197711"/>
            <a:ext cx="4969714" cy="38472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010" y="2668488"/>
            <a:ext cx="3621599" cy="300271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621179" y="5740251"/>
            <a:ext cx="324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※2010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年度燃費基準＋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25%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達成車、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2015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年度燃費基準達成車</a:t>
            </a:r>
          </a:p>
        </p:txBody>
      </p:sp>
    </p:spTree>
    <p:extLst>
      <p:ext uri="{BB962C8B-B14F-4D97-AF65-F5344CB8AC3E}">
        <p14:creationId xmlns:p14="http://schemas.microsoft.com/office/powerpoint/2010/main" val="166326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b="12975"/>
          <a:stretch/>
        </p:blipFill>
        <p:spPr>
          <a:xfrm>
            <a:off x="2022756" y="3722536"/>
            <a:ext cx="4474071" cy="2733374"/>
          </a:xfrm>
          <a:prstGeom prst="rect">
            <a:avLst/>
          </a:prstGeom>
        </p:spPr>
      </p:pic>
      <p:sp>
        <p:nvSpPr>
          <p:cNvPr id="48" name="テキスト ボックス 2">
            <a:extLst>
              <a:ext uri="{FF2B5EF4-FFF2-40B4-BE49-F238E27FC236}">
                <a16:creationId xmlns:a16="http://schemas.microsoft.com/office/drawing/2014/main" id="{84A435F6-FF13-40FC-A6D9-046745F8B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035" y="611866"/>
            <a:ext cx="7817661" cy="6068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300"/>
              </a:lnSpc>
            </a:pPr>
            <a:r>
              <a:rPr 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エコカー：①電気自動車</a:t>
            </a:r>
            <a:r>
              <a:rPr lang="en-US" alt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(EV)</a:t>
            </a:r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②プラグインハイブリッド車</a:t>
            </a:r>
            <a:r>
              <a:rPr lang="en-US" alt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(PHV)</a:t>
            </a:r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③燃料電池車</a:t>
            </a:r>
            <a:r>
              <a:rPr lang="en-US" alt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(FCV)</a:t>
            </a:r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④ハイブリッド車</a:t>
            </a:r>
            <a:r>
              <a:rPr lang="en-US" alt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(HV)</a:t>
            </a:r>
            <a:r>
              <a:rPr lang="ja-JP" altLang="en-US" sz="13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endParaRPr lang="en-US" altLang="ja-JP" sz="13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</a:pPr>
            <a:r>
              <a:rPr lang="en-US" alt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         </a:t>
            </a:r>
            <a:r>
              <a:rPr 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⑤天然ガス車、⑥クリーンディーゼル車</a:t>
            </a:r>
            <a:r>
              <a:rPr lang="ja-JP" altLang="en-US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⑦超低燃費車</a:t>
            </a:r>
            <a:endParaRPr lang="en-US" altLang="ja-JP" sz="13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</a:pPr>
            <a:r>
              <a:rPr lang="ja-JP" altLang="ja-JP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電動車</a:t>
            </a:r>
            <a:r>
              <a:rPr lang="en-US" altLang="ja-JP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: ①</a:t>
            </a:r>
            <a:r>
              <a:rPr lang="ja-JP" altLang="ja-JP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～④ </a:t>
            </a:r>
            <a:r>
              <a:rPr lang="en-US" altLang="ja-JP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(ZEV</a:t>
            </a:r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は</a:t>
            </a:r>
            <a:r>
              <a:rPr lang="en-US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①</a:t>
            </a:r>
            <a:r>
              <a:rPr lang="ja-JP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sz="13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③)</a:t>
            </a:r>
          </a:p>
          <a:p>
            <a:pPr algn="just">
              <a:lnSpc>
                <a:spcPts val="1300"/>
              </a:lnSpc>
            </a:pPr>
            <a:endParaRPr 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algn="just">
              <a:lnSpc>
                <a:spcPts val="1300"/>
              </a:lnSpc>
            </a:pPr>
            <a:r>
              <a:rPr lang="ja-JP" sz="1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</a:t>
            </a:r>
            <a:endParaRPr 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0" y="-4785"/>
            <a:ext cx="9144000" cy="547200"/>
          </a:xfrm>
          <a:prstGeom prst="rect">
            <a:avLst/>
          </a:prstGeom>
          <a:solidFill>
            <a:srgbClr val="00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＜参考＞おおさか電動車普及戦略（</a:t>
            </a:r>
            <a:r>
              <a:rPr lang="en-US" altLang="ja-JP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月策定）</a:t>
            </a:r>
            <a:endParaRPr lang="en-US" altLang="ja-JP" sz="2400" b="1" spc="675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43290" y="661398"/>
            <a:ext cx="820306" cy="4068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spcAft>
                <a:spcPts val="1200"/>
              </a:spcAft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目標　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43290" y="1263767"/>
            <a:ext cx="3366071" cy="324063"/>
          </a:xfrm>
          <a:prstGeom prst="rect">
            <a:avLst/>
          </a:prstGeom>
          <a:solidFill>
            <a:srgbClr val="005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電動車及び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ZEV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の新車販売目標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43290" y="2621403"/>
            <a:ext cx="1579451" cy="324063"/>
          </a:xfrm>
          <a:prstGeom prst="rect">
            <a:avLst/>
          </a:prstGeom>
          <a:solidFill>
            <a:srgbClr val="005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保有台数目標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8485" y="2911239"/>
            <a:ext cx="55867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年度までに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	 　　　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参考値（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年度末）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・府域の自動車（商用車を含む）の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４割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を電動車に　　　　　 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18.2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・府域の自動車（商用車を含む）の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１割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ZEV</a:t>
            </a:r>
            <a:r>
              <a:rPr lang="ja-JP" altLang="en-US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に　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（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0.4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8485" y="1580175"/>
            <a:ext cx="6942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年までに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	　　　　　　　　　　　　　　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参考値（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・軽乗用車を除く乗用車の新車販売に占める電動車の割合　　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１０割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43.8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・全ての乗用車の新車販売に占める電動車の割合　　　　　　　　　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９割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41.0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・全ての乗用車の新車販売に占めるゼロエミッション車の割合　　　 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４割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　　（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1.5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2C4B478-1472-4690-B624-0DEAD210C432}"/>
              </a:ext>
            </a:extLst>
          </p:cNvPr>
          <p:cNvSpPr txBox="1"/>
          <p:nvPr/>
        </p:nvSpPr>
        <p:spPr>
          <a:xfrm>
            <a:off x="1552366" y="6613541"/>
            <a:ext cx="586823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図．乗用車の新車販売に占める電動車及び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ZEV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の割合（％）の推移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71401" y="3620144"/>
            <a:ext cx="434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+mn-ea"/>
              </a:rPr>
              <a:t>(%)</a:t>
            </a:r>
            <a:endParaRPr kumimoji="1" lang="ja-JP" altLang="en-US" sz="1000" b="1" dirty="0">
              <a:latin typeface="+mn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640075" y="6406456"/>
            <a:ext cx="434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+mn-ea"/>
              </a:rPr>
              <a:t>(</a:t>
            </a:r>
            <a:r>
              <a:rPr kumimoji="1" lang="ja-JP" altLang="en-US" sz="900" b="1" dirty="0">
                <a:latin typeface="+mn-ea"/>
              </a:rPr>
              <a:t>年</a:t>
            </a:r>
            <a:r>
              <a:rPr kumimoji="1" lang="en-US" altLang="ja-JP" sz="900" b="1" dirty="0">
                <a:latin typeface="+mn-ea"/>
              </a:rPr>
              <a:t>)</a:t>
            </a:r>
            <a:endParaRPr kumimoji="1" lang="ja-JP" altLang="en-US" sz="1000" b="1" dirty="0">
              <a:latin typeface="+mn-ea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04134" y="6406456"/>
            <a:ext cx="55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+mn-ea"/>
              </a:rPr>
              <a:t>(</a:t>
            </a:r>
            <a:r>
              <a:rPr lang="ja-JP" altLang="en-US" sz="900" b="1" dirty="0">
                <a:latin typeface="+mn-ea"/>
              </a:rPr>
              <a:t>目標</a:t>
            </a:r>
            <a:r>
              <a:rPr kumimoji="1" lang="en-US" altLang="ja-JP" sz="900" b="1" dirty="0">
                <a:latin typeface="+mn-ea"/>
              </a:rPr>
              <a:t>)</a:t>
            </a:r>
            <a:endParaRPr kumimoji="1" lang="ja-JP" altLang="en-US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22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0" y="0"/>
            <a:ext cx="9144000" cy="547200"/>
          </a:xfrm>
          <a:prstGeom prst="rect">
            <a:avLst/>
          </a:prstGeom>
          <a:solidFill>
            <a:srgbClr val="00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＜取組状況＞５</a:t>
            </a:r>
            <a:r>
              <a:rPr lang="en-US" altLang="ja-JP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交通需要の調整・低減</a:t>
            </a:r>
            <a:endParaRPr lang="en-US" altLang="ja-JP" sz="2400" b="1" spc="675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091922" y="6659832"/>
            <a:ext cx="2710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（出典）貨物地域流動調査（国土交通省）</a:t>
            </a:r>
            <a:endParaRPr lang="ja-JP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82661" y="6329153"/>
            <a:ext cx="3215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図．輸送機関別の貨物流動量（府域）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5162644-FBDB-4388-9209-00AC20DAD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93" y="3887732"/>
            <a:ext cx="3167096" cy="123041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111F304-F4DF-4CB5-97D4-080632669F3B}"/>
              </a:ext>
            </a:extLst>
          </p:cNvPr>
          <p:cNvSpPr txBox="1"/>
          <p:nvPr/>
        </p:nvSpPr>
        <p:spPr>
          <a:xfrm>
            <a:off x="5575807" y="5138799"/>
            <a:ext cx="261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全長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21m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のフルトレーラー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楕円 39"/>
          <p:cNvSpPr/>
          <p:nvPr/>
        </p:nvSpPr>
        <p:spPr>
          <a:xfrm>
            <a:off x="249318" y="718322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3587" y="612219"/>
            <a:ext cx="71384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公共交通機関の利便性の向上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・おおさか東線（新大阪～久宝寺）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H31.3.16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全線開業（大阪外環状鉄道㈱）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・公共車両優先システム（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PTPS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）の整備（府警）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・駅前広場整備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3587" y="1801051"/>
            <a:ext cx="29787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自家用自動車の使用自粛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・エコ通勤優良事業所認証制度　</a:t>
            </a:r>
          </a:p>
        </p:txBody>
      </p:sp>
      <p:sp>
        <p:nvSpPr>
          <p:cNvPr id="41" name="楕円 40"/>
          <p:cNvSpPr/>
          <p:nvPr/>
        </p:nvSpPr>
        <p:spPr>
          <a:xfrm>
            <a:off x="249318" y="1877714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3587" y="2466663"/>
            <a:ext cx="36792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歩行者・自転車利用の利便性の向上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・駐輪施設の整備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楕円 41"/>
          <p:cNvSpPr/>
          <p:nvPr/>
        </p:nvSpPr>
        <p:spPr>
          <a:xfrm>
            <a:off x="249318" y="2561769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3587" y="3132275"/>
            <a:ext cx="429797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物流総合効率化法の推進（近畿運輸局）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・物流拠点の集約やモーダルシフト等を推進</a:t>
            </a:r>
          </a:p>
        </p:txBody>
      </p:sp>
      <p:sp>
        <p:nvSpPr>
          <p:cNvPr id="43" name="楕円 42"/>
          <p:cNvSpPr/>
          <p:nvPr/>
        </p:nvSpPr>
        <p:spPr>
          <a:xfrm>
            <a:off x="229185" y="3221420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二等辺三角形 43"/>
          <p:cNvSpPr/>
          <p:nvPr/>
        </p:nvSpPr>
        <p:spPr>
          <a:xfrm rot="5400000">
            <a:off x="5706663" y="5520168"/>
            <a:ext cx="257393" cy="180243"/>
          </a:xfrm>
          <a:prstGeom prst="triangle">
            <a:avLst/>
          </a:prstGeom>
          <a:solidFill>
            <a:srgbClr val="005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35360" y="5433971"/>
            <a:ext cx="3183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トラックの大型化による輸送効率の向上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55" y="3836973"/>
            <a:ext cx="4748880" cy="2678461"/>
          </a:xfrm>
          <a:prstGeom prst="rect">
            <a:avLst/>
          </a:prstGeom>
        </p:spPr>
      </p:pic>
      <p:sp>
        <p:nvSpPr>
          <p:cNvPr id="4" name="線吹き出し 2 (枠付き) 3"/>
          <p:cNvSpPr/>
          <p:nvPr/>
        </p:nvSpPr>
        <p:spPr>
          <a:xfrm>
            <a:off x="4572380" y="5757136"/>
            <a:ext cx="1013182" cy="468034"/>
          </a:xfrm>
          <a:prstGeom prst="borderCallout2">
            <a:avLst>
              <a:gd name="adj1" fmla="val -9765"/>
              <a:gd name="adj2" fmla="val 8124"/>
              <a:gd name="adj3" fmla="val -51829"/>
              <a:gd name="adj4" fmla="val 17284"/>
              <a:gd name="adj5" fmla="val -115258"/>
              <a:gd name="adj6" fmla="val -149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H21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比で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41%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減少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81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0" y="0"/>
            <a:ext cx="9144000" cy="547200"/>
          </a:xfrm>
          <a:prstGeom prst="rect">
            <a:avLst/>
          </a:prstGeom>
          <a:solidFill>
            <a:srgbClr val="00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＜取組状況＞６</a:t>
            </a:r>
            <a:r>
              <a:rPr lang="en-US" altLang="ja-JP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交通流対策</a:t>
            </a:r>
            <a:endParaRPr lang="en-US" altLang="ja-JP" sz="2400" b="1" spc="675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699" y="1271932"/>
            <a:ext cx="2306243" cy="177111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922460" y="3063315"/>
            <a:ext cx="1834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（出典）阪神高速道路㈱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endParaRPr lang="ja-JP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7204" y="666594"/>
            <a:ext cx="754886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高速道路の整備（西日本高速道路㈱、阪神高速道路㈱、府、関係市）</a:t>
            </a:r>
          </a:p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・新名神高速道路　（高槻～神戸）は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H30.3.18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開通済、（八幡～高槻）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９完成予定</a:t>
            </a:r>
          </a:p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・阪神高速淀川左岸線　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期（此花区高見～北区豊崎）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８完成予定</a:t>
            </a:r>
          </a:p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・阪神高速大和川線  三宝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JCT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～鉄砲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1.4km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開通　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R2.3.29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完成</a:t>
            </a:r>
          </a:p>
        </p:txBody>
      </p:sp>
      <p:sp>
        <p:nvSpPr>
          <p:cNvPr id="27" name="楕円 26"/>
          <p:cNvSpPr/>
          <p:nvPr/>
        </p:nvSpPr>
        <p:spPr>
          <a:xfrm>
            <a:off x="249318" y="747323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7204" y="2024081"/>
            <a:ext cx="672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バイパスの整備（近畿地方整備局、府等：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箇所整備中）</a:t>
            </a:r>
          </a:p>
        </p:txBody>
      </p:sp>
      <p:sp>
        <p:nvSpPr>
          <p:cNvPr id="29" name="楕円 28"/>
          <p:cNvSpPr/>
          <p:nvPr/>
        </p:nvSpPr>
        <p:spPr>
          <a:xfrm>
            <a:off x="249318" y="2119114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7204" y="2941786"/>
            <a:ext cx="67265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連続立体交差事業（近畿運輸局、府等：８箇所整備中）</a:t>
            </a:r>
          </a:p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整備中　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近鉄奈良線、阪急京都線・千里線、南海本線、南海本線・高師浜線 他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楕円 30"/>
          <p:cNvSpPr/>
          <p:nvPr/>
        </p:nvSpPr>
        <p:spPr>
          <a:xfrm>
            <a:off x="249318" y="3034871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7204" y="3881085"/>
            <a:ext cx="618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右左折レーン整備（近畿地方整備局、府等：９箇所整備中）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7204" y="4581325"/>
            <a:ext cx="6061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環境ロードプライシング（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号湾岸線）（阪神高速道路㈱）</a:t>
            </a:r>
          </a:p>
          <a:p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号湾岸線「六甲アイランド北」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〜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「天保山」の区間。対象車両で原則３割引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2001.11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開始</a:t>
            </a:r>
          </a:p>
        </p:txBody>
      </p:sp>
      <p:sp>
        <p:nvSpPr>
          <p:cNvPr id="34" name="楕円 33"/>
          <p:cNvSpPr/>
          <p:nvPr/>
        </p:nvSpPr>
        <p:spPr>
          <a:xfrm>
            <a:off x="249318" y="3973269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>
            <a:off x="249318" y="4692721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49421E7-15ED-4C61-8714-5088B1201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79" y="3855696"/>
            <a:ext cx="2648096" cy="217110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61B797-9076-4541-8DB9-A67579FA5D79}"/>
              </a:ext>
            </a:extLst>
          </p:cNvPr>
          <p:cNvSpPr txBox="1"/>
          <p:nvPr/>
        </p:nvSpPr>
        <p:spPr>
          <a:xfrm>
            <a:off x="6618514" y="6287310"/>
            <a:ext cx="20711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（出典）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阪神高速株式会社　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CSR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レポートをもとに作成</a:t>
            </a:r>
            <a:endParaRPr lang="ja-JP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416787-F322-41A5-884F-372C78A17D1D}"/>
              </a:ext>
            </a:extLst>
          </p:cNvPr>
          <p:cNvSpPr txBox="1"/>
          <p:nvPr/>
        </p:nvSpPr>
        <p:spPr>
          <a:xfrm>
            <a:off x="5835096" y="6009350"/>
            <a:ext cx="3638016" cy="39604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図．大型車の利用状況・分担率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74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0" y="0"/>
            <a:ext cx="9144000" cy="547200"/>
          </a:xfrm>
          <a:prstGeom prst="rect">
            <a:avLst/>
          </a:prstGeom>
          <a:solidFill>
            <a:srgbClr val="00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＜取組状況＞</a:t>
            </a:r>
            <a:r>
              <a:rPr lang="zh-TW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lang="en-US" altLang="zh-TW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zh-TW" altLang="en-US" sz="2400" b="1" spc="67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普及啓発活動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61037" y="1742153"/>
            <a:ext cx="19283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事業者取組事例集の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リーフレット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4096" y="1000140"/>
            <a:ext cx="49151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「国道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号・阪神高速神戸線における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大気環境改善に向けた交通需要軽減キャンペーン」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交通情報板の活用や民間ミニ放送局の協力等を得て、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阪神高速５号湾岸線への迂回を促進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（近畿地方整備局、近畿運輸局、阪神高速道路㈱）</a:t>
            </a:r>
          </a:p>
        </p:txBody>
      </p:sp>
      <p:sp>
        <p:nvSpPr>
          <p:cNvPr id="17" name="楕円 16"/>
          <p:cNvSpPr/>
          <p:nvPr/>
        </p:nvSpPr>
        <p:spPr>
          <a:xfrm>
            <a:off x="147718" y="1090223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096" y="2597277"/>
            <a:ext cx="5213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安全運転管理者講習において事業者向け環境対策を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促すための取組事例集のリーフレットの配布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【R2:70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回、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16,631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部、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R3:17,547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部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147718" y="2666326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096" y="3731891"/>
            <a:ext cx="715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メールマガジン「おおさか自動車環境ニュース」の配信、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ホームページを通じた自動車環境情報の発信（府等）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メルマガ配信数等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R2:11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回 登録者数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1,813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人、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R3:12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回 登録者数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2,027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http://www.pref.osaka.lg.jp/kotsukankyo/mailmaga/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楕円 21"/>
          <p:cNvSpPr/>
          <p:nvPr/>
        </p:nvSpPr>
        <p:spPr>
          <a:xfrm>
            <a:off x="147718" y="3843600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4096" y="5172211"/>
            <a:ext cx="727551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「おおさか交通エコチャレンジ推進運動」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大阪自動車環境対策推進会議 登録者数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R2:83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者、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R3:88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者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http://www.pref.osaka.lg.jp/kotsukankyo/haigasu/eco_challenge.html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楕円 22"/>
          <p:cNvSpPr/>
          <p:nvPr/>
        </p:nvSpPr>
        <p:spPr>
          <a:xfrm>
            <a:off x="147718" y="5249637"/>
            <a:ext cx="188686" cy="1886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5696" y="2453880"/>
            <a:ext cx="1928304" cy="265751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70" y="839615"/>
            <a:ext cx="1829939" cy="26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265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Microsoft Office PowerPoint</Application>
  <PresentationFormat>画面に合わせる (4:3)</PresentationFormat>
  <Paragraphs>137</Paragraphs>
  <Slides>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BIZ UDPゴシック</vt:lpstr>
      <vt:lpstr>Meiryo UI</vt:lpstr>
      <vt:lpstr>游ゴシック</vt:lpstr>
      <vt:lpstr>游ゴシック Light</vt:lpstr>
      <vt:lpstr>Arial</vt:lpstr>
      <vt:lpstr>Calibri</vt:lpstr>
      <vt:lpstr>Calibri Light</vt:lpstr>
      <vt:lpstr>Times New Roman</vt:lpstr>
      <vt:lpstr>デザインの設定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2023-03-13T05:04:29Z</dcterms:created>
  <dcterms:modified xsi:type="dcterms:W3CDTF">2023-03-13T05:24:37Z</dcterms:modified>
</cp:coreProperties>
</file>