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51" r:id="rId1"/>
    <p:sldMasterId id="2147483665" r:id="rId2"/>
  </p:sldMasterIdLst>
  <p:notesMasterIdLst>
    <p:notesMasterId r:id="rId7"/>
  </p:notesMasterIdLst>
  <p:handoutMasterIdLst>
    <p:handoutMasterId r:id="rId8"/>
  </p:handoutMasterIdLst>
  <p:sldIdLst>
    <p:sldId id="764" r:id="rId3"/>
    <p:sldId id="774" r:id="rId4"/>
    <p:sldId id="775" r:id="rId5"/>
    <p:sldId id="776"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C3FC5"/>
    <a:srgbClr val="0059FA"/>
    <a:srgbClr val="FFFFFF"/>
    <a:srgbClr val="71C56A"/>
    <a:srgbClr val="CC0099"/>
    <a:srgbClr val="003693"/>
    <a:srgbClr val="A3C4FF"/>
    <a:srgbClr val="2AD463"/>
    <a:srgbClr val="1C8C42"/>
    <a:srgbClr val="0238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38" autoAdjust="0"/>
    <p:restoredTop sz="94434" autoAdjust="0"/>
  </p:normalViewPr>
  <p:slideViewPr>
    <p:cSldViewPr snapToGrid="0">
      <p:cViewPr varScale="1">
        <p:scale>
          <a:sx n="113" d="100"/>
          <a:sy n="113" d="100"/>
        </p:scale>
        <p:origin x="1602" y="114"/>
      </p:cViewPr>
      <p:guideLst>
        <p:guide orient="horz" pos="2160"/>
        <p:guide pos="2880"/>
      </p:guideLst>
    </p:cSldViewPr>
  </p:slideViewPr>
  <p:outlineViewPr>
    <p:cViewPr>
      <p:scale>
        <a:sx n="33" d="100"/>
        <a:sy n="33" d="100"/>
      </p:scale>
      <p:origin x="0" y="-9672"/>
    </p:cViewPr>
  </p:outlineViewPr>
  <p:notesTextViewPr>
    <p:cViewPr>
      <p:scale>
        <a:sx n="20" d="100"/>
        <a:sy n="20" d="100"/>
      </p:scale>
      <p:origin x="0" y="0"/>
    </p:cViewPr>
  </p:notesTextViewPr>
  <p:sorterViewPr>
    <p:cViewPr>
      <p:scale>
        <a:sx n="200" d="100"/>
        <a:sy n="200" d="100"/>
      </p:scale>
      <p:origin x="0" y="-105780"/>
    </p:cViewPr>
  </p:sorterViewPr>
  <p:notesViewPr>
    <p:cSldViewPr snapToGrid="0">
      <p:cViewPr varScale="1">
        <p:scale>
          <a:sx n="50" d="100"/>
          <a:sy n="50" d="100"/>
        </p:scale>
        <p:origin x="2898"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上野 和樹" userId="267154a67edb8230" providerId="LiveId" clId="{76592F1B-31F3-4EBD-BA6F-0C7C559D50AE}"/>
    <pc:docChg chg="undo redo custSel modSld">
      <pc:chgData name="上野 和樹" userId="267154a67edb8230" providerId="LiveId" clId="{76592F1B-31F3-4EBD-BA6F-0C7C559D50AE}" dt="2022-02-12T09:43:38.424" v="1672" actId="1076"/>
      <pc:docMkLst>
        <pc:docMk/>
      </pc:docMkLst>
      <pc:sldChg chg="modSp mod">
        <pc:chgData name="上野 和樹" userId="267154a67edb8230" providerId="LiveId" clId="{76592F1B-31F3-4EBD-BA6F-0C7C559D50AE}" dt="2022-02-12T06:16:25.606" v="23" actId="1036"/>
        <pc:sldMkLst>
          <pc:docMk/>
          <pc:sldMk cId="2569886757" sldId="529"/>
        </pc:sldMkLst>
        <pc:spChg chg="mod">
          <ac:chgData name="上野 和樹" userId="267154a67edb8230" providerId="LiveId" clId="{76592F1B-31F3-4EBD-BA6F-0C7C559D50AE}" dt="2022-02-12T06:16:25.606" v="23" actId="1036"/>
          <ac:spMkLst>
            <pc:docMk/>
            <pc:sldMk cId="2569886757" sldId="529"/>
            <ac:spMk id="22" creationId="{00000000-0000-0000-0000-000000000000}"/>
          </ac:spMkLst>
        </pc:spChg>
      </pc:sldChg>
      <pc:sldChg chg="modSp mod">
        <pc:chgData name="上野 和樹" userId="267154a67edb8230" providerId="LiveId" clId="{76592F1B-31F3-4EBD-BA6F-0C7C559D50AE}" dt="2022-02-12T06:16:39.803" v="24" actId="1076"/>
        <pc:sldMkLst>
          <pc:docMk/>
          <pc:sldMk cId="481306759" sldId="533"/>
        </pc:sldMkLst>
        <pc:spChg chg="mod">
          <ac:chgData name="上野 和樹" userId="267154a67edb8230" providerId="LiveId" clId="{76592F1B-31F3-4EBD-BA6F-0C7C559D50AE}" dt="2022-02-12T06:16:39.803" v="24" actId="1076"/>
          <ac:spMkLst>
            <pc:docMk/>
            <pc:sldMk cId="481306759" sldId="533"/>
            <ac:spMk id="14" creationId="{00000000-0000-0000-0000-000000000000}"/>
          </ac:spMkLst>
        </pc:spChg>
      </pc:sldChg>
      <pc:sldChg chg="modSp mod">
        <pc:chgData name="上野 和樹" userId="267154a67edb8230" providerId="LiveId" clId="{76592F1B-31F3-4EBD-BA6F-0C7C559D50AE}" dt="2022-02-12T06:16:55.696" v="25" actId="1076"/>
        <pc:sldMkLst>
          <pc:docMk/>
          <pc:sldMk cId="3745706734" sldId="543"/>
        </pc:sldMkLst>
        <pc:spChg chg="mod">
          <ac:chgData name="上野 和樹" userId="267154a67edb8230" providerId="LiveId" clId="{76592F1B-31F3-4EBD-BA6F-0C7C559D50AE}" dt="2022-02-12T06:16:55.696" v="25" actId="1076"/>
          <ac:spMkLst>
            <pc:docMk/>
            <pc:sldMk cId="3745706734" sldId="543"/>
            <ac:spMk id="22" creationId="{00000000-0000-0000-0000-000000000000}"/>
          </ac:spMkLst>
        </pc:spChg>
      </pc:sldChg>
      <pc:sldChg chg="modSp mod">
        <pc:chgData name="上野 和樹" userId="267154a67edb8230" providerId="LiveId" clId="{76592F1B-31F3-4EBD-BA6F-0C7C559D50AE}" dt="2022-02-12T06:19:56.946" v="32" actId="1076"/>
        <pc:sldMkLst>
          <pc:docMk/>
          <pc:sldMk cId="3899169213" sldId="610"/>
        </pc:sldMkLst>
        <pc:spChg chg="mod">
          <ac:chgData name="上野 和樹" userId="267154a67edb8230" providerId="LiveId" clId="{76592F1B-31F3-4EBD-BA6F-0C7C559D50AE}" dt="2022-02-12T06:19:29.130" v="27" actId="1076"/>
          <ac:spMkLst>
            <pc:docMk/>
            <pc:sldMk cId="3899169213" sldId="610"/>
            <ac:spMk id="95" creationId="{00000000-0000-0000-0000-000000000000}"/>
          </ac:spMkLst>
        </pc:spChg>
        <pc:picChg chg="mod">
          <ac:chgData name="上野 和樹" userId="267154a67edb8230" providerId="LiveId" clId="{76592F1B-31F3-4EBD-BA6F-0C7C559D50AE}" dt="2022-02-12T06:19:56.946" v="32" actId="1076"/>
          <ac:picMkLst>
            <pc:docMk/>
            <pc:sldMk cId="3899169213" sldId="610"/>
            <ac:picMk id="63" creationId="{00000000-0000-0000-0000-000000000000}"/>
          </ac:picMkLst>
        </pc:picChg>
        <pc:cxnChg chg="mod">
          <ac:chgData name="上野 和樹" userId="267154a67edb8230" providerId="LiveId" clId="{76592F1B-31F3-4EBD-BA6F-0C7C559D50AE}" dt="2022-02-12T06:19:38.354" v="31" actId="14100"/>
          <ac:cxnSpMkLst>
            <pc:docMk/>
            <pc:sldMk cId="3899169213" sldId="610"/>
            <ac:cxnSpMk id="4" creationId="{00000000-0000-0000-0000-000000000000}"/>
          </ac:cxnSpMkLst>
        </pc:cxnChg>
        <pc:cxnChg chg="mod">
          <ac:chgData name="上野 和樹" userId="267154a67edb8230" providerId="LiveId" clId="{76592F1B-31F3-4EBD-BA6F-0C7C559D50AE}" dt="2022-02-12T06:19:24.329" v="26" actId="1076"/>
          <ac:cxnSpMkLst>
            <pc:docMk/>
            <pc:sldMk cId="3899169213" sldId="610"/>
            <ac:cxnSpMk id="59" creationId="{00000000-0000-0000-0000-000000000000}"/>
          </ac:cxnSpMkLst>
        </pc:cxnChg>
      </pc:sldChg>
      <pc:sldChg chg="addSp modSp mod">
        <pc:chgData name="上野 和樹" userId="267154a67edb8230" providerId="LiveId" clId="{76592F1B-31F3-4EBD-BA6F-0C7C559D50AE}" dt="2022-02-12T09:26:57.099" v="1477" actId="1076"/>
        <pc:sldMkLst>
          <pc:docMk/>
          <pc:sldMk cId="4252987885" sldId="618"/>
        </pc:sldMkLst>
        <pc:spChg chg="mod">
          <ac:chgData name="上野 和樹" userId="267154a67edb8230" providerId="LiveId" clId="{76592F1B-31F3-4EBD-BA6F-0C7C559D50AE}" dt="2022-02-12T09:25:48.235" v="1462" actId="1076"/>
          <ac:spMkLst>
            <pc:docMk/>
            <pc:sldMk cId="4252987885" sldId="618"/>
            <ac:spMk id="19" creationId="{00000000-0000-0000-0000-000000000000}"/>
          </ac:spMkLst>
        </pc:spChg>
        <pc:spChg chg="add mod">
          <ac:chgData name="上野 和樹" userId="267154a67edb8230" providerId="LiveId" clId="{76592F1B-31F3-4EBD-BA6F-0C7C559D50AE}" dt="2022-02-12T09:26:40.525" v="1474" actId="1076"/>
          <ac:spMkLst>
            <pc:docMk/>
            <pc:sldMk cId="4252987885" sldId="618"/>
            <ac:spMk id="55" creationId="{80044AB2-0EF6-4204-8497-22911C101599}"/>
          </ac:spMkLst>
        </pc:spChg>
        <pc:spChg chg="mod">
          <ac:chgData name="上野 和樹" userId="267154a67edb8230" providerId="LiveId" clId="{76592F1B-31F3-4EBD-BA6F-0C7C559D50AE}" dt="2022-02-12T09:25:37.411" v="1459" actId="1076"/>
          <ac:spMkLst>
            <pc:docMk/>
            <pc:sldMk cId="4252987885" sldId="618"/>
            <ac:spMk id="66" creationId="{00000000-0000-0000-0000-000000000000}"/>
          </ac:spMkLst>
        </pc:spChg>
        <pc:spChg chg="mod">
          <ac:chgData name="上野 和樹" userId="267154a67edb8230" providerId="LiveId" clId="{76592F1B-31F3-4EBD-BA6F-0C7C559D50AE}" dt="2022-02-12T09:25:51.623" v="1463" actId="1076"/>
          <ac:spMkLst>
            <pc:docMk/>
            <pc:sldMk cId="4252987885" sldId="618"/>
            <ac:spMk id="67" creationId="{00000000-0000-0000-0000-000000000000}"/>
          </ac:spMkLst>
        </pc:spChg>
        <pc:spChg chg="mod">
          <ac:chgData name="上野 和樹" userId="267154a67edb8230" providerId="LiveId" clId="{76592F1B-31F3-4EBD-BA6F-0C7C559D50AE}" dt="2022-02-12T09:26:27.589" v="1473" actId="1076"/>
          <ac:spMkLst>
            <pc:docMk/>
            <pc:sldMk cId="4252987885" sldId="618"/>
            <ac:spMk id="79" creationId="{00000000-0000-0000-0000-000000000000}"/>
          </ac:spMkLst>
        </pc:spChg>
        <pc:picChg chg="mod">
          <ac:chgData name="上野 和樹" userId="267154a67edb8230" providerId="LiveId" clId="{76592F1B-31F3-4EBD-BA6F-0C7C559D50AE}" dt="2022-02-12T09:25:28.898" v="1458" actId="1076"/>
          <ac:picMkLst>
            <pc:docMk/>
            <pc:sldMk cId="4252987885" sldId="618"/>
            <ac:picMk id="21" creationId="{00000000-0000-0000-0000-000000000000}"/>
          </ac:picMkLst>
        </pc:picChg>
        <pc:picChg chg="mod">
          <ac:chgData name="上野 和樹" userId="267154a67edb8230" providerId="LiveId" clId="{76592F1B-31F3-4EBD-BA6F-0C7C559D50AE}" dt="2022-02-12T09:26:57.099" v="1477" actId="1076"/>
          <ac:picMkLst>
            <pc:docMk/>
            <pc:sldMk cId="4252987885" sldId="618"/>
            <ac:picMk id="58" creationId="{00000000-0000-0000-0000-000000000000}"/>
          </ac:picMkLst>
        </pc:picChg>
      </pc:sldChg>
      <pc:sldChg chg="modSp mod">
        <pc:chgData name="上野 和樹" userId="267154a67edb8230" providerId="LiveId" clId="{76592F1B-31F3-4EBD-BA6F-0C7C559D50AE}" dt="2022-02-12T09:09:26.360" v="1265" actId="1076"/>
        <pc:sldMkLst>
          <pc:docMk/>
          <pc:sldMk cId="737991540" sldId="644"/>
        </pc:sldMkLst>
        <pc:spChg chg="mod">
          <ac:chgData name="上野 和樹" userId="267154a67edb8230" providerId="LiveId" clId="{76592F1B-31F3-4EBD-BA6F-0C7C559D50AE}" dt="2022-02-12T09:09:23.522" v="1264" actId="1076"/>
          <ac:spMkLst>
            <pc:docMk/>
            <pc:sldMk cId="737991540" sldId="644"/>
            <ac:spMk id="55" creationId="{00000000-0000-0000-0000-000000000000}"/>
          </ac:spMkLst>
        </pc:spChg>
        <pc:spChg chg="mod">
          <ac:chgData name="上野 和樹" userId="267154a67edb8230" providerId="LiveId" clId="{76592F1B-31F3-4EBD-BA6F-0C7C559D50AE}" dt="2022-02-12T09:09:26.360" v="1265" actId="1076"/>
          <ac:spMkLst>
            <pc:docMk/>
            <pc:sldMk cId="737991540" sldId="644"/>
            <ac:spMk id="77" creationId="{00000000-0000-0000-0000-000000000000}"/>
          </ac:spMkLst>
        </pc:spChg>
      </pc:sldChg>
      <pc:sldChg chg="delSp modSp mod">
        <pc:chgData name="上野 和樹" userId="267154a67edb8230" providerId="LiveId" clId="{76592F1B-31F3-4EBD-BA6F-0C7C559D50AE}" dt="2022-02-12T07:33:48.353" v="313" actId="6549"/>
        <pc:sldMkLst>
          <pc:docMk/>
          <pc:sldMk cId="2895939985" sldId="647"/>
        </pc:sldMkLst>
        <pc:spChg chg="mod">
          <ac:chgData name="上野 和樹" userId="267154a67edb8230" providerId="LiveId" clId="{76592F1B-31F3-4EBD-BA6F-0C7C559D50AE}" dt="2022-02-12T07:33:48.353" v="313" actId="6549"/>
          <ac:spMkLst>
            <pc:docMk/>
            <pc:sldMk cId="2895939985" sldId="647"/>
            <ac:spMk id="25" creationId="{00000000-0000-0000-0000-000000000000}"/>
          </ac:spMkLst>
        </pc:spChg>
        <pc:spChg chg="mod">
          <ac:chgData name="上野 和樹" userId="267154a67edb8230" providerId="LiveId" clId="{76592F1B-31F3-4EBD-BA6F-0C7C559D50AE}" dt="2022-02-12T07:05:41.129" v="217" actId="1035"/>
          <ac:spMkLst>
            <pc:docMk/>
            <pc:sldMk cId="2895939985" sldId="647"/>
            <ac:spMk id="34" creationId="{00000000-0000-0000-0000-000000000000}"/>
          </ac:spMkLst>
        </pc:spChg>
        <pc:spChg chg="mod">
          <ac:chgData name="上野 和樹" userId="267154a67edb8230" providerId="LiveId" clId="{76592F1B-31F3-4EBD-BA6F-0C7C559D50AE}" dt="2022-02-12T07:11:38.880" v="305" actId="2711"/>
          <ac:spMkLst>
            <pc:docMk/>
            <pc:sldMk cId="2895939985" sldId="647"/>
            <ac:spMk id="43" creationId="{00000000-0000-0000-0000-000000000000}"/>
          </ac:spMkLst>
        </pc:spChg>
        <pc:spChg chg="mod">
          <ac:chgData name="上野 和樹" userId="267154a67edb8230" providerId="LiveId" clId="{76592F1B-31F3-4EBD-BA6F-0C7C559D50AE}" dt="2022-02-12T07:05:32.641" v="213" actId="1035"/>
          <ac:spMkLst>
            <pc:docMk/>
            <pc:sldMk cId="2895939985" sldId="647"/>
            <ac:spMk id="87" creationId="{00000000-0000-0000-0000-000000000000}"/>
          </ac:spMkLst>
        </pc:spChg>
        <pc:spChg chg="del">
          <ac:chgData name="上野 和樹" userId="267154a67edb8230" providerId="LiveId" clId="{76592F1B-31F3-4EBD-BA6F-0C7C559D50AE}" dt="2022-02-12T07:04:04.683" v="183" actId="478"/>
          <ac:spMkLst>
            <pc:docMk/>
            <pc:sldMk cId="2895939985" sldId="647"/>
            <ac:spMk id="97" creationId="{00000000-0000-0000-0000-000000000000}"/>
          </ac:spMkLst>
        </pc:spChg>
        <pc:spChg chg="del">
          <ac:chgData name="上野 和樹" userId="267154a67edb8230" providerId="LiveId" clId="{76592F1B-31F3-4EBD-BA6F-0C7C559D50AE}" dt="2022-02-12T07:04:15.357" v="186" actId="478"/>
          <ac:spMkLst>
            <pc:docMk/>
            <pc:sldMk cId="2895939985" sldId="647"/>
            <ac:spMk id="98" creationId="{00000000-0000-0000-0000-000000000000}"/>
          </ac:spMkLst>
        </pc:spChg>
      </pc:sldChg>
      <pc:sldChg chg="delSp modSp mod">
        <pc:chgData name="上野 和樹" userId="267154a67edb8230" providerId="LiveId" clId="{76592F1B-31F3-4EBD-BA6F-0C7C559D50AE}" dt="2022-02-12T07:11:47.314" v="307" actId="2711"/>
        <pc:sldMkLst>
          <pc:docMk/>
          <pc:sldMk cId="1899405942" sldId="648"/>
        </pc:sldMkLst>
        <pc:spChg chg="mod">
          <ac:chgData name="上野 和樹" userId="267154a67edb8230" providerId="LiveId" clId="{76592F1B-31F3-4EBD-BA6F-0C7C559D50AE}" dt="2022-02-12T07:06:41.402" v="263" actId="1035"/>
          <ac:spMkLst>
            <pc:docMk/>
            <pc:sldMk cId="1899405942" sldId="648"/>
            <ac:spMk id="2" creationId="{00000000-0000-0000-0000-000000000000}"/>
          </ac:spMkLst>
        </pc:spChg>
        <pc:spChg chg="mod">
          <ac:chgData name="上野 和樹" userId="267154a67edb8230" providerId="LiveId" clId="{76592F1B-31F3-4EBD-BA6F-0C7C559D50AE}" dt="2022-02-12T07:10:41.583" v="300" actId="1036"/>
          <ac:spMkLst>
            <pc:docMk/>
            <pc:sldMk cId="1899405942" sldId="648"/>
            <ac:spMk id="7" creationId="{00000000-0000-0000-0000-000000000000}"/>
          </ac:spMkLst>
        </pc:spChg>
        <pc:spChg chg="mod">
          <ac:chgData name="上野 和樹" userId="267154a67edb8230" providerId="LiveId" clId="{76592F1B-31F3-4EBD-BA6F-0C7C559D50AE}" dt="2022-02-12T07:06:22.183" v="237" actId="20577"/>
          <ac:spMkLst>
            <pc:docMk/>
            <pc:sldMk cId="1899405942" sldId="648"/>
            <ac:spMk id="31" creationId="{00000000-0000-0000-0000-000000000000}"/>
          </ac:spMkLst>
        </pc:spChg>
        <pc:spChg chg="mod">
          <ac:chgData name="上野 和樹" userId="267154a67edb8230" providerId="LiveId" clId="{76592F1B-31F3-4EBD-BA6F-0C7C559D50AE}" dt="2022-02-12T07:11:47.314" v="307" actId="2711"/>
          <ac:spMkLst>
            <pc:docMk/>
            <pc:sldMk cId="1899405942" sldId="648"/>
            <ac:spMk id="33" creationId="{00000000-0000-0000-0000-000000000000}"/>
          </ac:spMkLst>
        </pc:spChg>
        <pc:spChg chg="mod">
          <ac:chgData name="上野 和樹" userId="267154a67edb8230" providerId="LiveId" clId="{76592F1B-31F3-4EBD-BA6F-0C7C559D50AE}" dt="2022-02-12T07:06:41.402" v="263" actId="1035"/>
          <ac:spMkLst>
            <pc:docMk/>
            <pc:sldMk cId="1899405942" sldId="648"/>
            <ac:spMk id="56" creationId="{00000000-0000-0000-0000-000000000000}"/>
          </ac:spMkLst>
        </pc:spChg>
        <pc:spChg chg="mod">
          <ac:chgData name="上野 和樹" userId="267154a67edb8230" providerId="LiveId" clId="{76592F1B-31F3-4EBD-BA6F-0C7C559D50AE}" dt="2022-02-12T07:06:41.402" v="263" actId="1035"/>
          <ac:spMkLst>
            <pc:docMk/>
            <pc:sldMk cId="1899405942" sldId="648"/>
            <ac:spMk id="57" creationId="{00000000-0000-0000-0000-000000000000}"/>
          </ac:spMkLst>
        </pc:spChg>
        <pc:spChg chg="mod">
          <ac:chgData name="上野 和樹" userId="267154a67edb8230" providerId="LiveId" clId="{76592F1B-31F3-4EBD-BA6F-0C7C559D50AE}" dt="2022-02-12T07:06:41.402" v="263" actId="1035"/>
          <ac:spMkLst>
            <pc:docMk/>
            <pc:sldMk cId="1899405942" sldId="648"/>
            <ac:spMk id="65" creationId="{00000000-0000-0000-0000-000000000000}"/>
          </ac:spMkLst>
        </pc:spChg>
        <pc:spChg chg="mod">
          <ac:chgData name="上野 和樹" userId="267154a67edb8230" providerId="LiveId" clId="{76592F1B-31F3-4EBD-BA6F-0C7C559D50AE}" dt="2022-02-12T07:06:41.402" v="263" actId="1035"/>
          <ac:spMkLst>
            <pc:docMk/>
            <pc:sldMk cId="1899405942" sldId="648"/>
            <ac:spMk id="68" creationId="{00000000-0000-0000-0000-000000000000}"/>
          </ac:spMkLst>
        </pc:spChg>
        <pc:spChg chg="del">
          <ac:chgData name="上野 和樹" userId="267154a67edb8230" providerId="LiveId" clId="{76592F1B-31F3-4EBD-BA6F-0C7C559D50AE}" dt="2022-02-12T07:05:46.228" v="218" actId="478"/>
          <ac:spMkLst>
            <pc:docMk/>
            <pc:sldMk cId="1899405942" sldId="648"/>
            <ac:spMk id="71" creationId="{00000000-0000-0000-0000-000000000000}"/>
          </ac:spMkLst>
        </pc:spChg>
        <pc:spChg chg="mod">
          <ac:chgData name="上野 和樹" userId="267154a67edb8230" providerId="LiveId" clId="{76592F1B-31F3-4EBD-BA6F-0C7C559D50AE}" dt="2022-02-12T07:10:41.583" v="300" actId="1036"/>
          <ac:spMkLst>
            <pc:docMk/>
            <pc:sldMk cId="1899405942" sldId="648"/>
            <ac:spMk id="74" creationId="{00000000-0000-0000-0000-000000000000}"/>
          </ac:spMkLst>
        </pc:spChg>
        <pc:spChg chg="del">
          <ac:chgData name="上野 和樹" userId="267154a67edb8230" providerId="LiveId" clId="{76592F1B-31F3-4EBD-BA6F-0C7C559D50AE}" dt="2022-02-12T07:05:59.102" v="225" actId="478"/>
          <ac:spMkLst>
            <pc:docMk/>
            <pc:sldMk cId="1899405942" sldId="648"/>
            <ac:spMk id="75" creationId="{00000000-0000-0000-0000-000000000000}"/>
          </ac:spMkLst>
        </pc:spChg>
      </pc:sldChg>
      <pc:sldChg chg="addSp delSp modSp mod">
        <pc:chgData name="上野 和樹" userId="267154a67edb8230" providerId="LiveId" clId="{76592F1B-31F3-4EBD-BA6F-0C7C559D50AE}" dt="2022-02-12T08:24:52.063" v="818" actId="20577"/>
        <pc:sldMkLst>
          <pc:docMk/>
          <pc:sldMk cId="2956567569" sldId="662"/>
        </pc:sldMkLst>
        <pc:spChg chg="mod">
          <ac:chgData name="上野 和樹" userId="267154a67edb8230" providerId="LiveId" clId="{76592F1B-31F3-4EBD-BA6F-0C7C559D50AE}" dt="2022-02-12T08:23:20.018" v="792" actId="1076"/>
          <ac:spMkLst>
            <pc:docMk/>
            <pc:sldMk cId="2956567569" sldId="662"/>
            <ac:spMk id="2" creationId="{00000000-0000-0000-0000-000000000000}"/>
          </ac:spMkLst>
        </pc:spChg>
        <pc:spChg chg="mod">
          <ac:chgData name="上野 和樹" userId="267154a67edb8230" providerId="LiveId" clId="{76592F1B-31F3-4EBD-BA6F-0C7C559D50AE}" dt="2022-02-12T08:23:20.018" v="792" actId="1076"/>
          <ac:spMkLst>
            <pc:docMk/>
            <pc:sldMk cId="2956567569" sldId="662"/>
            <ac:spMk id="3" creationId="{00000000-0000-0000-0000-000000000000}"/>
          </ac:spMkLst>
        </pc:spChg>
        <pc:spChg chg="del">
          <ac:chgData name="上野 和樹" userId="267154a67edb8230" providerId="LiveId" clId="{76592F1B-31F3-4EBD-BA6F-0C7C559D50AE}" dt="2022-02-12T08:19:45.820" v="707" actId="21"/>
          <ac:spMkLst>
            <pc:docMk/>
            <pc:sldMk cId="2956567569" sldId="662"/>
            <ac:spMk id="18" creationId="{00000000-0000-0000-0000-000000000000}"/>
          </ac:spMkLst>
        </pc:spChg>
        <pc:spChg chg="mod">
          <ac:chgData name="上野 和樹" userId="267154a67edb8230" providerId="LiveId" clId="{76592F1B-31F3-4EBD-BA6F-0C7C559D50AE}" dt="2022-02-12T08:23:23.768" v="793" actId="1076"/>
          <ac:spMkLst>
            <pc:docMk/>
            <pc:sldMk cId="2956567569" sldId="662"/>
            <ac:spMk id="31" creationId="{00000000-0000-0000-0000-000000000000}"/>
          </ac:spMkLst>
        </pc:spChg>
        <pc:spChg chg="mod">
          <ac:chgData name="上野 和樹" userId="267154a67edb8230" providerId="LiveId" clId="{76592F1B-31F3-4EBD-BA6F-0C7C559D50AE}" dt="2022-02-12T08:22:32.095" v="786" actId="20577"/>
          <ac:spMkLst>
            <pc:docMk/>
            <pc:sldMk cId="2956567569" sldId="662"/>
            <ac:spMk id="43" creationId="{00000000-0000-0000-0000-000000000000}"/>
          </ac:spMkLst>
        </pc:spChg>
        <pc:spChg chg="mod">
          <ac:chgData name="上野 和樹" userId="267154a67edb8230" providerId="LiveId" clId="{76592F1B-31F3-4EBD-BA6F-0C7C559D50AE}" dt="2022-02-12T08:21:39.026" v="754" actId="6549"/>
          <ac:spMkLst>
            <pc:docMk/>
            <pc:sldMk cId="2956567569" sldId="662"/>
            <ac:spMk id="45" creationId="{00000000-0000-0000-0000-000000000000}"/>
          </ac:spMkLst>
        </pc:spChg>
        <pc:spChg chg="mod">
          <ac:chgData name="上野 和樹" userId="267154a67edb8230" providerId="LiveId" clId="{76592F1B-31F3-4EBD-BA6F-0C7C559D50AE}" dt="2022-02-12T08:21:34.563" v="744" actId="20577"/>
          <ac:spMkLst>
            <pc:docMk/>
            <pc:sldMk cId="2956567569" sldId="662"/>
            <ac:spMk id="55" creationId="{00000000-0000-0000-0000-000000000000}"/>
          </ac:spMkLst>
        </pc:spChg>
        <pc:spChg chg="mod">
          <ac:chgData name="上野 和樹" userId="267154a67edb8230" providerId="LiveId" clId="{76592F1B-31F3-4EBD-BA6F-0C7C559D50AE}" dt="2022-02-12T08:23:23.768" v="793" actId="1076"/>
          <ac:spMkLst>
            <pc:docMk/>
            <pc:sldMk cId="2956567569" sldId="662"/>
            <ac:spMk id="56" creationId="{00000000-0000-0000-0000-000000000000}"/>
          </ac:spMkLst>
        </pc:spChg>
        <pc:spChg chg="mod">
          <ac:chgData name="上野 和樹" userId="267154a67edb8230" providerId="LiveId" clId="{76592F1B-31F3-4EBD-BA6F-0C7C559D50AE}" dt="2022-02-12T08:24:52.063" v="818" actId="20577"/>
          <ac:spMkLst>
            <pc:docMk/>
            <pc:sldMk cId="2956567569" sldId="662"/>
            <ac:spMk id="62" creationId="{00000000-0000-0000-0000-000000000000}"/>
          </ac:spMkLst>
        </pc:spChg>
        <pc:spChg chg="add mod">
          <ac:chgData name="上野 和樹" userId="267154a67edb8230" providerId="LiveId" clId="{76592F1B-31F3-4EBD-BA6F-0C7C559D50AE}" dt="2022-02-12T08:19:54.068" v="709" actId="1076"/>
          <ac:spMkLst>
            <pc:docMk/>
            <pc:sldMk cId="2956567569" sldId="662"/>
            <ac:spMk id="63" creationId="{EE1EB5DA-AE9A-47E0-9C6A-872ECF26EC3B}"/>
          </ac:spMkLst>
        </pc:spChg>
        <pc:spChg chg="add del mod">
          <ac:chgData name="上野 和樹" userId="267154a67edb8230" providerId="LiveId" clId="{76592F1B-31F3-4EBD-BA6F-0C7C559D50AE}" dt="2022-02-12T08:24:45.224" v="795" actId="478"/>
          <ac:spMkLst>
            <pc:docMk/>
            <pc:sldMk cId="2956567569" sldId="662"/>
            <ac:spMk id="64" creationId="{FF6FCCF3-9649-4FEF-A628-A861C155410B}"/>
          </ac:spMkLst>
        </pc:spChg>
      </pc:sldChg>
      <pc:sldChg chg="modSp mod">
        <pc:chgData name="上野 和樹" userId="267154a67edb8230" providerId="LiveId" clId="{76592F1B-31F3-4EBD-BA6F-0C7C559D50AE}" dt="2022-02-12T09:38:57.834" v="1606" actId="1035"/>
        <pc:sldMkLst>
          <pc:docMk/>
          <pc:sldMk cId="1766159445" sldId="667"/>
        </pc:sldMkLst>
        <pc:spChg chg="mod">
          <ac:chgData name="上野 和樹" userId="267154a67edb8230" providerId="LiveId" clId="{76592F1B-31F3-4EBD-BA6F-0C7C559D50AE}" dt="2022-02-12T09:38:47.390" v="1603" actId="1036"/>
          <ac:spMkLst>
            <pc:docMk/>
            <pc:sldMk cId="1766159445" sldId="667"/>
            <ac:spMk id="35" creationId="{00000000-0000-0000-0000-000000000000}"/>
          </ac:spMkLst>
        </pc:spChg>
        <pc:spChg chg="mod">
          <ac:chgData name="上野 和樹" userId="267154a67edb8230" providerId="LiveId" clId="{76592F1B-31F3-4EBD-BA6F-0C7C559D50AE}" dt="2022-02-12T09:38:57.834" v="1606" actId="1035"/>
          <ac:spMkLst>
            <pc:docMk/>
            <pc:sldMk cId="1766159445" sldId="667"/>
            <ac:spMk id="41" creationId="{C71D07E3-C6F4-4B56-AE23-543811FB5A69}"/>
          </ac:spMkLst>
        </pc:spChg>
      </pc:sldChg>
      <pc:sldChg chg="addSp delSp modSp mod">
        <pc:chgData name="上野 和樹" userId="267154a67edb8230" providerId="LiveId" clId="{76592F1B-31F3-4EBD-BA6F-0C7C559D50AE}" dt="2022-02-12T09:40:24.707" v="1638" actId="20577"/>
        <pc:sldMkLst>
          <pc:docMk/>
          <pc:sldMk cId="2546202798" sldId="668"/>
        </pc:sldMkLst>
        <pc:spChg chg="mod">
          <ac:chgData name="上野 和樹" userId="267154a67edb8230" providerId="LiveId" clId="{76592F1B-31F3-4EBD-BA6F-0C7C559D50AE}" dt="2022-02-12T09:39:22.799" v="1631" actId="1035"/>
          <ac:spMkLst>
            <pc:docMk/>
            <pc:sldMk cId="2546202798" sldId="668"/>
            <ac:spMk id="4" creationId="{00000000-0000-0000-0000-000000000000}"/>
          </ac:spMkLst>
        </pc:spChg>
        <pc:spChg chg="mod">
          <ac:chgData name="上野 和樹" userId="267154a67edb8230" providerId="LiveId" clId="{76592F1B-31F3-4EBD-BA6F-0C7C559D50AE}" dt="2022-02-12T09:39:22.799" v="1631" actId="1035"/>
          <ac:spMkLst>
            <pc:docMk/>
            <pc:sldMk cId="2546202798" sldId="668"/>
            <ac:spMk id="6" creationId="{00000000-0000-0000-0000-000000000000}"/>
          </ac:spMkLst>
        </pc:spChg>
        <pc:spChg chg="mod">
          <ac:chgData name="上野 和樹" userId="267154a67edb8230" providerId="LiveId" clId="{76592F1B-31F3-4EBD-BA6F-0C7C559D50AE}" dt="2022-02-12T09:39:22.799" v="1631" actId="1035"/>
          <ac:spMkLst>
            <pc:docMk/>
            <pc:sldMk cId="2546202798" sldId="668"/>
            <ac:spMk id="18" creationId="{00000000-0000-0000-0000-000000000000}"/>
          </ac:spMkLst>
        </pc:spChg>
        <pc:spChg chg="mod">
          <ac:chgData name="上野 和樹" userId="267154a67edb8230" providerId="LiveId" clId="{76592F1B-31F3-4EBD-BA6F-0C7C559D50AE}" dt="2022-02-12T09:39:22.799" v="1631" actId="1035"/>
          <ac:spMkLst>
            <pc:docMk/>
            <pc:sldMk cId="2546202798" sldId="668"/>
            <ac:spMk id="33" creationId="{00000000-0000-0000-0000-000000000000}"/>
          </ac:spMkLst>
        </pc:spChg>
        <pc:spChg chg="mod">
          <ac:chgData name="上野 和樹" userId="267154a67edb8230" providerId="LiveId" clId="{76592F1B-31F3-4EBD-BA6F-0C7C559D50AE}" dt="2022-02-12T09:39:22.799" v="1631" actId="1035"/>
          <ac:spMkLst>
            <pc:docMk/>
            <pc:sldMk cId="2546202798" sldId="668"/>
            <ac:spMk id="34" creationId="{00000000-0000-0000-0000-000000000000}"/>
          </ac:spMkLst>
        </pc:spChg>
        <pc:spChg chg="del">
          <ac:chgData name="上野 和樹" userId="267154a67edb8230" providerId="LiveId" clId="{76592F1B-31F3-4EBD-BA6F-0C7C559D50AE}" dt="2022-02-12T09:35:50.320" v="1564" actId="21"/>
          <ac:spMkLst>
            <pc:docMk/>
            <pc:sldMk cId="2546202798" sldId="668"/>
            <ac:spMk id="35" creationId="{00000000-0000-0000-0000-000000000000}"/>
          </ac:spMkLst>
        </pc:spChg>
        <pc:spChg chg="mod">
          <ac:chgData name="上野 和樹" userId="267154a67edb8230" providerId="LiveId" clId="{76592F1B-31F3-4EBD-BA6F-0C7C559D50AE}" dt="2022-02-12T09:39:16.030" v="1618" actId="1035"/>
          <ac:spMkLst>
            <pc:docMk/>
            <pc:sldMk cId="2546202798" sldId="668"/>
            <ac:spMk id="36" creationId="{00000000-0000-0000-0000-000000000000}"/>
          </ac:spMkLst>
        </pc:spChg>
        <pc:spChg chg="mod">
          <ac:chgData name="上野 和樹" userId="267154a67edb8230" providerId="LiveId" clId="{76592F1B-31F3-4EBD-BA6F-0C7C559D50AE}" dt="2022-02-12T09:39:16.030" v="1618" actId="1035"/>
          <ac:spMkLst>
            <pc:docMk/>
            <pc:sldMk cId="2546202798" sldId="668"/>
            <ac:spMk id="37" creationId="{00000000-0000-0000-0000-000000000000}"/>
          </ac:spMkLst>
        </pc:spChg>
        <pc:spChg chg="mod">
          <ac:chgData name="上野 和樹" userId="267154a67edb8230" providerId="LiveId" clId="{76592F1B-31F3-4EBD-BA6F-0C7C559D50AE}" dt="2022-02-12T09:39:16.030" v="1618" actId="1035"/>
          <ac:spMkLst>
            <pc:docMk/>
            <pc:sldMk cId="2546202798" sldId="668"/>
            <ac:spMk id="38" creationId="{00000000-0000-0000-0000-000000000000}"/>
          </ac:spMkLst>
        </pc:spChg>
        <pc:spChg chg="mod">
          <ac:chgData name="上野 和樹" userId="267154a67edb8230" providerId="LiveId" clId="{76592F1B-31F3-4EBD-BA6F-0C7C559D50AE}" dt="2022-02-12T09:39:16.030" v="1618" actId="1035"/>
          <ac:spMkLst>
            <pc:docMk/>
            <pc:sldMk cId="2546202798" sldId="668"/>
            <ac:spMk id="41" creationId="{00000000-0000-0000-0000-000000000000}"/>
          </ac:spMkLst>
        </pc:spChg>
        <pc:spChg chg="mod">
          <ac:chgData name="上野 和樹" userId="267154a67edb8230" providerId="LiveId" clId="{76592F1B-31F3-4EBD-BA6F-0C7C559D50AE}" dt="2022-02-12T09:39:16.030" v="1618" actId="1035"/>
          <ac:spMkLst>
            <pc:docMk/>
            <pc:sldMk cId="2546202798" sldId="668"/>
            <ac:spMk id="42" creationId="{00000000-0000-0000-0000-000000000000}"/>
          </ac:spMkLst>
        </pc:spChg>
        <pc:spChg chg="mod">
          <ac:chgData name="上野 和樹" userId="267154a67edb8230" providerId="LiveId" clId="{76592F1B-31F3-4EBD-BA6F-0C7C559D50AE}" dt="2022-02-12T09:39:22.799" v="1631" actId="1035"/>
          <ac:spMkLst>
            <pc:docMk/>
            <pc:sldMk cId="2546202798" sldId="668"/>
            <ac:spMk id="43" creationId="{00000000-0000-0000-0000-000000000000}"/>
          </ac:spMkLst>
        </pc:spChg>
        <pc:spChg chg="mod">
          <ac:chgData name="上野 和樹" userId="267154a67edb8230" providerId="LiveId" clId="{76592F1B-31F3-4EBD-BA6F-0C7C559D50AE}" dt="2022-02-12T09:39:16.030" v="1618" actId="1035"/>
          <ac:spMkLst>
            <pc:docMk/>
            <pc:sldMk cId="2546202798" sldId="668"/>
            <ac:spMk id="45" creationId="{00000000-0000-0000-0000-000000000000}"/>
          </ac:spMkLst>
        </pc:spChg>
        <pc:spChg chg="mod">
          <ac:chgData name="上野 和樹" userId="267154a67edb8230" providerId="LiveId" clId="{76592F1B-31F3-4EBD-BA6F-0C7C559D50AE}" dt="2022-02-12T09:39:22.799" v="1631" actId="1035"/>
          <ac:spMkLst>
            <pc:docMk/>
            <pc:sldMk cId="2546202798" sldId="668"/>
            <ac:spMk id="47" creationId="{00000000-0000-0000-0000-000000000000}"/>
          </ac:spMkLst>
        </pc:spChg>
        <pc:spChg chg="mod">
          <ac:chgData name="上野 和樹" userId="267154a67edb8230" providerId="LiveId" clId="{76592F1B-31F3-4EBD-BA6F-0C7C559D50AE}" dt="2022-02-12T09:39:22.799" v="1631" actId="1035"/>
          <ac:spMkLst>
            <pc:docMk/>
            <pc:sldMk cId="2546202798" sldId="668"/>
            <ac:spMk id="49" creationId="{00000000-0000-0000-0000-000000000000}"/>
          </ac:spMkLst>
        </pc:spChg>
        <pc:spChg chg="mod">
          <ac:chgData name="上野 和樹" userId="267154a67edb8230" providerId="LiveId" clId="{76592F1B-31F3-4EBD-BA6F-0C7C559D50AE}" dt="2022-02-12T09:39:22.799" v="1631" actId="1035"/>
          <ac:spMkLst>
            <pc:docMk/>
            <pc:sldMk cId="2546202798" sldId="668"/>
            <ac:spMk id="51" creationId="{00000000-0000-0000-0000-000000000000}"/>
          </ac:spMkLst>
        </pc:spChg>
        <pc:spChg chg="mod">
          <ac:chgData name="上野 和樹" userId="267154a67edb8230" providerId="LiveId" clId="{76592F1B-31F3-4EBD-BA6F-0C7C559D50AE}" dt="2022-02-12T09:39:22.799" v="1631" actId="1035"/>
          <ac:spMkLst>
            <pc:docMk/>
            <pc:sldMk cId="2546202798" sldId="668"/>
            <ac:spMk id="52" creationId="{00000000-0000-0000-0000-000000000000}"/>
          </ac:spMkLst>
        </pc:spChg>
        <pc:spChg chg="add mod">
          <ac:chgData name="上野 和樹" userId="267154a67edb8230" providerId="LiveId" clId="{76592F1B-31F3-4EBD-BA6F-0C7C559D50AE}" dt="2022-02-12T09:39:16.030" v="1618" actId="1035"/>
          <ac:spMkLst>
            <pc:docMk/>
            <pc:sldMk cId="2546202798" sldId="668"/>
            <ac:spMk id="53" creationId="{2B1E9DB6-F084-4AAD-B270-B7823DF94093}"/>
          </ac:spMkLst>
        </pc:spChg>
        <pc:spChg chg="mod">
          <ac:chgData name="上野 和樹" userId="267154a67edb8230" providerId="LiveId" clId="{76592F1B-31F3-4EBD-BA6F-0C7C559D50AE}" dt="2022-02-12T09:39:22.799" v="1631" actId="1035"/>
          <ac:spMkLst>
            <pc:docMk/>
            <pc:sldMk cId="2546202798" sldId="668"/>
            <ac:spMk id="55" creationId="{00000000-0000-0000-0000-000000000000}"/>
          </ac:spMkLst>
        </pc:spChg>
        <pc:spChg chg="mod">
          <ac:chgData name="上野 和樹" userId="267154a67edb8230" providerId="LiveId" clId="{76592F1B-31F3-4EBD-BA6F-0C7C559D50AE}" dt="2022-02-12T09:39:22.799" v="1631" actId="1035"/>
          <ac:spMkLst>
            <pc:docMk/>
            <pc:sldMk cId="2546202798" sldId="668"/>
            <ac:spMk id="56" creationId="{00000000-0000-0000-0000-000000000000}"/>
          </ac:spMkLst>
        </pc:spChg>
        <pc:spChg chg="mod">
          <ac:chgData name="上野 和樹" userId="267154a67edb8230" providerId="LiveId" clId="{76592F1B-31F3-4EBD-BA6F-0C7C559D50AE}" dt="2022-02-12T09:39:22.799" v="1631" actId="1035"/>
          <ac:spMkLst>
            <pc:docMk/>
            <pc:sldMk cId="2546202798" sldId="668"/>
            <ac:spMk id="57" creationId="{00000000-0000-0000-0000-000000000000}"/>
          </ac:spMkLst>
        </pc:spChg>
        <pc:spChg chg="mod">
          <ac:chgData name="上野 和樹" userId="267154a67edb8230" providerId="LiveId" clId="{76592F1B-31F3-4EBD-BA6F-0C7C559D50AE}" dt="2022-02-12T09:39:16.030" v="1618" actId="1035"/>
          <ac:spMkLst>
            <pc:docMk/>
            <pc:sldMk cId="2546202798" sldId="668"/>
            <ac:spMk id="60" creationId="{00000000-0000-0000-0000-000000000000}"/>
          </ac:spMkLst>
        </pc:spChg>
        <pc:spChg chg="mod">
          <ac:chgData name="上野 和樹" userId="267154a67edb8230" providerId="LiveId" clId="{76592F1B-31F3-4EBD-BA6F-0C7C559D50AE}" dt="2022-02-12T09:40:24.707" v="1638" actId="20577"/>
          <ac:spMkLst>
            <pc:docMk/>
            <pc:sldMk cId="2546202798" sldId="668"/>
            <ac:spMk id="63" creationId="{00000000-0000-0000-0000-000000000000}"/>
          </ac:spMkLst>
        </pc:spChg>
        <pc:spChg chg="mod">
          <ac:chgData name="上野 和樹" userId="267154a67edb8230" providerId="LiveId" clId="{76592F1B-31F3-4EBD-BA6F-0C7C559D50AE}" dt="2022-02-12T09:39:16.030" v="1618" actId="1035"/>
          <ac:spMkLst>
            <pc:docMk/>
            <pc:sldMk cId="2546202798" sldId="668"/>
            <ac:spMk id="68" creationId="{00000000-0000-0000-0000-000000000000}"/>
          </ac:spMkLst>
        </pc:spChg>
        <pc:spChg chg="mod">
          <ac:chgData name="上野 和樹" userId="267154a67edb8230" providerId="LiveId" clId="{76592F1B-31F3-4EBD-BA6F-0C7C559D50AE}" dt="2022-02-12T09:39:22.799" v="1631" actId="1035"/>
          <ac:spMkLst>
            <pc:docMk/>
            <pc:sldMk cId="2546202798" sldId="668"/>
            <ac:spMk id="70" creationId="{00000000-0000-0000-0000-000000000000}"/>
          </ac:spMkLst>
        </pc:spChg>
        <pc:spChg chg="mod">
          <ac:chgData name="上野 和樹" userId="267154a67edb8230" providerId="LiveId" clId="{76592F1B-31F3-4EBD-BA6F-0C7C559D50AE}" dt="2022-02-12T09:39:16.030" v="1618" actId="1035"/>
          <ac:spMkLst>
            <pc:docMk/>
            <pc:sldMk cId="2546202798" sldId="668"/>
            <ac:spMk id="71" creationId="{00000000-0000-0000-0000-000000000000}"/>
          </ac:spMkLst>
        </pc:spChg>
        <pc:spChg chg="mod">
          <ac:chgData name="上野 和樹" userId="267154a67edb8230" providerId="LiveId" clId="{76592F1B-31F3-4EBD-BA6F-0C7C559D50AE}" dt="2022-02-12T09:39:22.799" v="1631" actId="1035"/>
          <ac:spMkLst>
            <pc:docMk/>
            <pc:sldMk cId="2546202798" sldId="668"/>
            <ac:spMk id="72" creationId="{00000000-0000-0000-0000-000000000000}"/>
          </ac:spMkLst>
        </pc:spChg>
        <pc:spChg chg="mod">
          <ac:chgData name="上野 和樹" userId="267154a67edb8230" providerId="LiveId" clId="{76592F1B-31F3-4EBD-BA6F-0C7C559D50AE}" dt="2022-02-12T09:39:22.799" v="1631" actId="1035"/>
          <ac:spMkLst>
            <pc:docMk/>
            <pc:sldMk cId="2546202798" sldId="668"/>
            <ac:spMk id="73" creationId="{00000000-0000-0000-0000-000000000000}"/>
          </ac:spMkLst>
        </pc:spChg>
        <pc:grpChg chg="mod">
          <ac:chgData name="上野 和樹" userId="267154a67edb8230" providerId="LiveId" clId="{76592F1B-31F3-4EBD-BA6F-0C7C559D50AE}" dt="2022-02-12T09:39:16.030" v="1618" actId="1035"/>
          <ac:grpSpMkLst>
            <pc:docMk/>
            <pc:sldMk cId="2546202798" sldId="668"/>
            <ac:grpSpMk id="50" creationId="{00000000-0000-0000-0000-000000000000}"/>
          </ac:grpSpMkLst>
        </pc:grpChg>
        <pc:picChg chg="mod">
          <ac:chgData name="上野 和樹" userId="267154a67edb8230" providerId="LiveId" clId="{76592F1B-31F3-4EBD-BA6F-0C7C559D50AE}" dt="2022-02-12T09:39:22.799" v="1631" actId="1035"/>
          <ac:picMkLst>
            <pc:docMk/>
            <pc:sldMk cId="2546202798" sldId="668"/>
            <ac:picMk id="2" creationId="{00000000-0000-0000-0000-000000000000}"/>
          </ac:picMkLst>
        </pc:picChg>
        <pc:picChg chg="mod">
          <ac:chgData name="上野 和樹" userId="267154a67edb8230" providerId="LiveId" clId="{76592F1B-31F3-4EBD-BA6F-0C7C559D50AE}" dt="2022-02-12T09:39:22.799" v="1631" actId="1035"/>
          <ac:picMkLst>
            <pc:docMk/>
            <pc:sldMk cId="2546202798" sldId="668"/>
            <ac:picMk id="3" creationId="{00000000-0000-0000-0000-000000000000}"/>
          </ac:picMkLst>
        </pc:picChg>
        <pc:picChg chg="mod">
          <ac:chgData name="上野 和樹" userId="267154a67edb8230" providerId="LiveId" clId="{76592F1B-31F3-4EBD-BA6F-0C7C559D50AE}" dt="2022-02-12T09:39:22.799" v="1631" actId="1035"/>
          <ac:picMkLst>
            <pc:docMk/>
            <pc:sldMk cId="2546202798" sldId="668"/>
            <ac:picMk id="44" creationId="{00000000-0000-0000-0000-000000000000}"/>
          </ac:picMkLst>
        </pc:picChg>
        <pc:picChg chg="mod">
          <ac:chgData name="上野 和樹" userId="267154a67edb8230" providerId="LiveId" clId="{76592F1B-31F3-4EBD-BA6F-0C7C559D50AE}" dt="2022-02-12T09:39:22.799" v="1631" actId="1035"/>
          <ac:picMkLst>
            <pc:docMk/>
            <pc:sldMk cId="2546202798" sldId="668"/>
            <ac:picMk id="46" creationId="{00000000-0000-0000-0000-000000000000}"/>
          </ac:picMkLst>
        </pc:picChg>
        <pc:picChg chg="mod">
          <ac:chgData name="上野 和樹" userId="267154a67edb8230" providerId="LiveId" clId="{76592F1B-31F3-4EBD-BA6F-0C7C559D50AE}" dt="2022-02-12T09:39:16.030" v="1618" actId="1035"/>
          <ac:picMkLst>
            <pc:docMk/>
            <pc:sldMk cId="2546202798" sldId="668"/>
            <ac:picMk id="67" creationId="{00000000-0000-0000-0000-000000000000}"/>
          </ac:picMkLst>
        </pc:picChg>
        <pc:picChg chg="mod">
          <ac:chgData name="上野 和樹" userId="267154a67edb8230" providerId="LiveId" clId="{76592F1B-31F3-4EBD-BA6F-0C7C559D50AE}" dt="2022-02-12T09:39:22.799" v="1631" actId="1035"/>
          <ac:picMkLst>
            <pc:docMk/>
            <pc:sldMk cId="2546202798" sldId="668"/>
            <ac:picMk id="69" creationId="{00000000-0000-0000-0000-000000000000}"/>
          </ac:picMkLst>
        </pc:picChg>
      </pc:sldChg>
      <pc:sldChg chg="addSp delSp modSp mod">
        <pc:chgData name="上野 和樹" userId="267154a67edb8230" providerId="LiveId" clId="{76592F1B-31F3-4EBD-BA6F-0C7C559D50AE}" dt="2022-02-12T09:43:38.424" v="1672" actId="1076"/>
        <pc:sldMkLst>
          <pc:docMk/>
          <pc:sldMk cId="2116026424" sldId="669"/>
        </pc:sldMkLst>
        <pc:spChg chg="del">
          <ac:chgData name="上野 和樹" userId="267154a67edb8230" providerId="LiveId" clId="{76592F1B-31F3-4EBD-BA6F-0C7C559D50AE}" dt="2022-02-12T09:43:32.776" v="1670" actId="21"/>
          <ac:spMkLst>
            <pc:docMk/>
            <pc:sldMk cId="2116026424" sldId="669"/>
            <ac:spMk id="18" creationId="{00000000-0000-0000-0000-000000000000}"/>
          </ac:spMkLst>
        </pc:spChg>
        <pc:spChg chg="mod">
          <ac:chgData name="上野 和樹" userId="267154a67edb8230" providerId="LiveId" clId="{76592F1B-31F3-4EBD-BA6F-0C7C559D50AE}" dt="2022-02-12T09:43:03.343" v="1665" actId="1076"/>
          <ac:spMkLst>
            <pc:docMk/>
            <pc:sldMk cId="2116026424" sldId="669"/>
            <ac:spMk id="20" creationId="{00000000-0000-0000-0000-000000000000}"/>
          </ac:spMkLst>
        </pc:spChg>
        <pc:spChg chg="mod">
          <ac:chgData name="上野 和樹" userId="267154a67edb8230" providerId="LiveId" clId="{76592F1B-31F3-4EBD-BA6F-0C7C559D50AE}" dt="2022-02-12T09:43:11.025" v="1666" actId="1076"/>
          <ac:spMkLst>
            <pc:docMk/>
            <pc:sldMk cId="2116026424" sldId="669"/>
            <ac:spMk id="43" creationId="{00000000-0000-0000-0000-000000000000}"/>
          </ac:spMkLst>
        </pc:spChg>
        <pc:spChg chg="add mod">
          <ac:chgData name="上野 和樹" userId="267154a67edb8230" providerId="LiveId" clId="{76592F1B-31F3-4EBD-BA6F-0C7C559D50AE}" dt="2022-02-12T09:43:33.181" v="1671"/>
          <ac:spMkLst>
            <pc:docMk/>
            <pc:sldMk cId="2116026424" sldId="669"/>
            <ac:spMk id="45" creationId="{0113676E-205F-439F-9BC0-317EC6C3DB16}"/>
          </ac:spMkLst>
        </pc:spChg>
        <pc:spChg chg="mod">
          <ac:chgData name="上野 和樹" userId="267154a67edb8230" providerId="LiveId" clId="{76592F1B-31F3-4EBD-BA6F-0C7C559D50AE}" dt="2022-02-12T09:43:11.025" v="1666" actId="1076"/>
          <ac:spMkLst>
            <pc:docMk/>
            <pc:sldMk cId="2116026424" sldId="669"/>
            <ac:spMk id="49" creationId="{00000000-0000-0000-0000-000000000000}"/>
          </ac:spMkLst>
        </pc:spChg>
        <pc:spChg chg="mod">
          <ac:chgData name="上野 和樹" userId="267154a67edb8230" providerId="LiveId" clId="{76592F1B-31F3-4EBD-BA6F-0C7C559D50AE}" dt="2022-02-12T09:43:13.610" v="1667" actId="1076"/>
          <ac:spMkLst>
            <pc:docMk/>
            <pc:sldMk cId="2116026424" sldId="669"/>
            <ac:spMk id="50" creationId="{00000000-0000-0000-0000-000000000000}"/>
          </ac:spMkLst>
        </pc:spChg>
        <pc:spChg chg="mod">
          <ac:chgData name="上野 和樹" userId="267154a67edb8230" providerId="LiveId" clId="{76592F1B-31F3-4EBD-BA6F-0C7C559D50AE}" dt="2022-02-12T09:43:23.850" v="1669" actId="1076"/>
          <ac:spMkLst>
            <pc:docMk/>
            <pc:sldMk cId="2116026424" sldId="669"/>
            <ac:spMk id="51" creationId="{50119451-4A45-4177-8B17-FF2172D550B6}"/>
          </ac:spMkLst>
        </pc:spChg>
        <pc:spChg chg="mod">
          <ac:chgData name="上野 和樹" userId="267154a67edb8230" providerId="LiveId" clId="{76592F1B-31F3-4EBD-BA6F-0C7C559D50AE}" dt="2022-02-12T09:41:39.378" v="1654" actId="1076"/>
          <ac:spMkLst>
            <pc:docMk/>
            <pc:sldMk cId="2116026424" sldId="669"/>
            <ac:spMk id="52" creationId="{1DB8493D-B4DB-4A9D-BF8A-B2B6C56188FB}"/>
          </ac:spMkLst>
        </pc:spChg>
        <pc:spChg chg="mod">
          <ac:chgData name="上野 和樹" userId="267154a67edb8230" providerId="LiveId" clId="{76592F1B-31F3-4EBD-BA6F-0C7C559D50AE}" dt="2022-02-12T09:43:11.025" v="1666" actId="1076"/>
          <ac:spMkLst>
            <pc:docMk/>
            <pc:sldMk cId="2116026424" sldId="669"/>
            <ac:spMk id="55" creationId="{00000000-0000-0000-0000-000000000000}"/>
          </ac:spMkLst>
        </pc:spChg>
        <pc:spChg chg="mod">
          <ac:chgData name="上野 和樹" userId="267154a67edb8230" providerId="LiveId" clId="{76592F1B-31F3-4EBD-BA6F-0C7C559D50AE}" dt="2022-02-12T09:43:20.286" v="1668" actId="1076"/>
          <ac:spMkLst>
            <pc:docMk/>
            <pc:sldMk cId="2116026424" sldId="669"/>
            <ac:spMk id="56" creationId="{00000000-0000-0000-0000-000000000000}"/>
          </ac:spMkLst>
        </pc:spChg>
        <pc:spChg chg="mod">
          <ac:chgData name="上野 和樹" userId="267154a67edb8230" providerId="LiveId" clId="{76592F1B-31F3-4EBD-BA6F-0C7C559D50AE}" dt="2022-02-12T09:43:20.286" v="1668" actId="1076"/>
          <ac:spMkLst>
            <pc:docMk/>
            <pc:sldMk cId="2116026424" sldId="669"/>
            <ac:spMk id="57" creationId="{00000000-0000-0000-0000-000000000000}"/>
          </ac:spMkLst>
        </pc:spChg>
        <pc:spChg chg="mod">
          <ac:chgData name="上野 和樹" userId="267154a67edb8230" providerId="LiveId" clId="{76592F1B-31F3-4EBD-BA6F-0C7C559D50AE}" dt="2022-02-12T09:43:11.025" v="1666" actId="1076"/>
          <ac:spMkLst>
            <pc:docMk/>
            <pc:sldMk cId="2116026424" sldId="669"/>
            <ac:spMk id="59" creationId="{00000000-0000-0000-0000-000000000000}"/>
          </ac:spMkLst>
        </pc:spChg>
        <pc:spChg chg="mod">
          <ac:chgData name="上野 和樹" userId="267154a67edb8230" providerId="LiveId" clId="{76592F1B-31F3-4EBD-BA6F-0C7C559D50AE}" dt="2022-02-12T09:43:20.286" v="1668" actId="1076"/>
          <ac:spMkLst>
            <pc:docMk/>
            <pc:sldMk cId="2116026424" sldId="669"/>
            <ac:spMk id="60" creationId="{00000000-0000-0000-0000-000000000000}"/>
          </ac:spMkLst>
        </pc:spChg>
        <pc:spChg chg="mod">
          <ac:chgData name="上野 和樹" userId="267154a67edb8230" providerId="LiveId" clId="{76592F1B-31F3-4EBD-BA6F-0C7C559D50AE}" dt="2022-02-12T09:43:20.286" v="1668" actId="1076"/>
          <ac:spMkLst>
            <pc:docMk/>
            <pc:sldMk cId="2116026424" sldId="669"/>
            <ac:spMk id="63" creationId="{00000000-0000-0000-0000-000000000000}"/>
          </ac:spMkLst>
        </pc:spChg>
        <pc:spChg chg="mod">
          <ac:chgData name="上野 和樹" userId="267154a67edb8230" providerId="LiveId" clId="{76592F1B-31F3-4EBD-BA6F-0C7C559D50AE}" dt="2022-02-12T09:43:20.286" v="1668" actId="1076"/>
          <ac:spMkLst>
            <pc:docMk/>
            <pc:sldMk cId="2116026424" sldId="669"/>
            <ac:spMk id="70" creationId="{00000000-0000-0000-0000-000000000000}"/>
          </ac:spMkLst>
        </pc:spChg>
        <pc:picChg chg="mod">
          <ac:chgData name="上野 和樹" userId="267154a67edb8230" providerId="LiveId" clId="{76592F1B-31F3-4EBD-BA6F-0C7C559D50AE}" dt="2022-02-12T09:41:14.081" v="1645" actId="1076"/>
          <ac:picMkLst>
            <pc:docMk/>
            <pc:sldMk cId="2116026424" sldId="669"/>
            <ac:picMk id="35" creationId="{00000000-0000-0000-0000-000000000000}"/>
          </ac:picMkLst>
        </pc:picChg>
        <pc:picChg chg="mod">
          <ac:chgData name="上野 和樹" userId="267154a67edb8230" providerId="LiveId" clId="{76592F1B-31F3-4EBD-BA6F-0C7C559D50AE}" dt="2022-02-12T09:43:38.424" v="1672" actId="1076"/>
          <ac:picMkLst>
            <pc:docMk/>
            <pc:sldMk cId="2116026424" sldId="669"/>
            <ac:picMk id="54" creationId="{00000000-0000-0000-0000-000000000000}"/>
          </ac:picMkLst>
        </pc:picChg>
      </pc:sldChg>
      <pc:sldChg chg="modSp mod">
        <pc:chgData name="上野 和樹" userId="267154a67edb8230" providerId="LiveId" clId="{76592F1B-31F3-4EBD-BA6F-0C7C559D50AE}" dt="2022-02-12T09:23:35.465" v="1417" actId="20577"/>
        <pc:sldMkLst>
          <pc:docMk/>
          <pc:sldMk cId="826548573" sldId="673"/>
        </pc:sldMkLst>
        <pc:spChg chg="mod">
          <ac:chgData name="上野 和樹" userId="267154a67edb8230" providerId="LiveId" clId="{76592F1B-31F3-4EBD-BA6F-0C7C559D50AE}" dt="2022-02-12T09:23:23.225" v="1413" actId="20577"/>
          <ac:spMkLst>
            <pc:docMk/>
            <pc:sldMk cId="826548573" sldId="673"/>
            <ac:spMk id="103" creationId="{00000000-0000-0000-0000-000000000000}"/>
          </ac:spMkLst>
        </pc:spChg>
        <pc:spChg chg="mod">
          <ac:chgData name="上野 和樹" userId="267154a67edb8230" providerId="LiveId" clId="{76592F1B-31F3-4EBD-BA6F-0C7C559D50AE}" dt="2022-02-12T09:23:26.734" v="1414" actId="20577"/>
          <ac:spMkLst>
            <pc:docMk/>
            <pc:sldMk cId="826548573" sldId="673"/>
            <ac:spMk id="104" creationId="{00000000-0000-0000-0000-000000000000}"/>
          </ac:spMkLst>
        </pc:spChg>
        <pc:spChg chg="mod">
          <ac:chgData name="上野 和樹" userId="267154a67edb8230" providerId="LiveId" clId="{76592F1B-31F3-4EBD-BA6F-0C7C559D50AE}" dt="2022-02-12T09:23:29.116" v="1415" actId="20577"/>
          <ac:spMkLst>
            <pc:docMk/>
            <pc:sldMk cId="826548573" sldId="673"/>
            <ac:spMk id="105" creationId="{00000000-0000-0000-0000-000000000000}"/>
          </ac:spMkLst>
        </pc:spChg>
        <pc:spChg chg="mod">
          <ac:chgData name="上野 和樹" userId="267154a67edb8230" providerId="LiveId" clId="{76592F1B-31F3-4EBD-BA6F-0C7C559D50AE}" dt="2022-02-12T09:22:16.639" v="1385" actId="1035"/>
          <ac:spMkLst>
            <pc:docMk/>
            <pc:sldMk cId="826548573" sldId="673"/>
            <ac:spMk id="106" creationId="{00000000-0000-0000-0000-000000000000}"/>
          </ac:spMkLst>
        </pc:spChg>
        <pc:spChg chg="mod">
          <ac:chgData name="上野 和樹" userId="267154a67edb8230" providerId="LiveId" clId="{76592F1B-31F3-4EBD-BA6F-0C7C559D50AE}" dt="2022-02-12T09:22:40.390" v="1394" actId="1076"/>
          <ac:spMkLst>
            <pc:docMk/>
            <pc:sldMk cId="826548573" sldId="673"/>
            <ac:spMk id="107" creationId="{00000000-0000-0000-0000-000000000000}"/>
          </ac:spMkLst>
        </pc:spChg>
        <pc:spChg chg="mod">
          <ac:chgData name="上野 和樹" userId="267154a67edb8230" providerId="LiveId" clId="{76592F1B-31F3-4EBD-BA6F-0C7C559D50AE}" dt="2022-02-12T09:23:16.128" v="1412" actId="1036"/>
          <ac:spMkLst>
            <pc:docMk/>
            <pc:sldMk cId="826548573" sldId="673"/>
            <ac:spMk id="114" creationId="{00000000-0000-0000-0000-000000000000}"/>
          </ac:spMkLst>
        </pc:spChg>
        <pc:spChg chg="mod">
          <ac:chgData name="上野 和樹" userId="267154a67edb8230" providerId="LiveId" clId="{76592F1B-31F3-4EBD-BA6F-0C7C559D50AE}" dt="2022-02-12T09:23:33.657" v="1416" actId="20577"/>
          <ac:spMkLst>
            <pc:docMk/>
            <pc:sldMk cId="826548573" sldId="673"/>
            <ac:spMk id="115" creationId="{00000000-0000-0000-0000-000000000000}"/>
          </ac:spMkLst>
        </pc:spChg>
        <pc:spChg chg="mod">
          <ac:chgData name="上野 和樹" userId="267154a67edb8230" providerId="LiveId" clId="{76592F1B-31F3-4EBD-BA6F-0C7C559D50AE}" dt="2022-02-12T09:23:35.465" v="1417" actId="20577"/>
          <ac:spMkLst>
            <pc:docMk/>
            <pc:sldMk cId="826548573" sldId="673"/>
            <ac:spMk id="116" creationId="{00000000-0000-0000-0000-000000000000}"/>
          </ac:spMkLst>
        </pc:spChg>
      </pc:sldChg>
      <pc:sldChg chg="addSp modSp mod">
        <pc:chgData name="上野 和樹" userId="267154a67edb8230" providerId="LiveId" clId="{76592F1B-31F3-4EBD-BA6F-0C7C559D50AE}" dt="2022-02-12T09:25:20.308" v="1457" actId="20577"/>
        <pc:sldMkLst>
          <pc:docMk/>
          <pc:sldMk cId="2517970341" sldId="676"/>
        </pc:sldMkLst>
        <pc:spChg chg="mod">
          <ac:chgData name="上野 和樹" userId="267154a67edb8230" providerId="LiveId" clId="{76592F1B-31F3-4EBD-BA6F-0C7C559D50AE}" dt="2022-02-12T09:25:20.308" v="1457" actId="20577"/>
          <ac:spMkLst>
            <pc:docMk/>
            <pc:sldMk cId="2517970341" sldId="676"/>
            <ac:spMk id="45" creationId="{00000000-0000-0000-0000-000000000000}"/>
          </ac:spMkLst>
        </pc:spChg>
        <pc:spChg chg="mod">
          <ac:chgData name="上野 和樹" userId="267154a67edb8230" providerId="LiveId" clId="{76592F1B-31F3-4EBD-BA6F-0C7C559D50AE}" dt="2022-02-12T09:24:44.082" v="1448" actId="20577"/>
          <ac:spMkLst>
            <pc:docMk/>
            <pc:sldMk cId="2517970341" sldId="676"/>
            <ac:spMk id="46" creationId="{00000000-0000-0000-0000-000000000000}"/>
          </ac:spMkLst>
        </pc:spChg>
        <pc:spChg chg="add mod">
          <ac:chgData name="上野 和樹" userId="267154a67edb8230" providerId="LiveId" clId="{76592F1B-31F3-4EBD-BA6F-0C7C559D50AE}" dt="2022-02-12T09:24:29.548" v="1445" actId="20577"/>
          <ac:spMkLst>
            <pc:docMk/>
            <pc:sldMk cId="2517970341" sldId="676"/>
            <ac:spMk id="50" creationId="{817AEC9C-9729-480E-B6E9-77AC226185B1}"/>
          </ac:spMkLst>
        </pc:spChg>
        <pc:spChg chg="mod">
          <ac:chgData name="上野 和樹" userId="267154a67edb8230" providerId="LiveId" clId="{76592F1B-31F3-4EBD-BA6F-0C7C559D50AE}" dt="2022-02-12T08:19:15.250" v="706" actId="14100"/>
          <ac:spMkLst>
            <pc:docMk/>
            <pc:sldMk cId="2517970341" sldId="676"/>
            <ac:spMk id="53" creationId="{037CEC58-FF76-4439-8270-D5AAADB3C41C}"/>
          </ac:spMkLst>
        </pc:spChg>
      </pc:sldChg>
      <pc:sldChg chg="modSp mod">
        <pc:chgData name="上野 和樹" userId="267154a67edb8230" providerId="LiveId" clId="{76592F1B-31F3-4EBD-BA6F-0C7C559D50AE}" dt="2022-02-12T08:06:24.106" v="648" actId="20577"/>
        <pc:sldMkLst>
          <pc:docMk/>
          <pc:sldMk cId="736811839" sldId="680"/>
        </pc:sldMkLst>
        <pc:spChg chg="mod">
          <ac:chgData name="上野 和樹" userId="267154a67edb8230" providerId="LiveId" clId="{76592F1B-31F3-4EBD-BA6F-0C7C559D50AE}" dt="2022-02-12T08:06:24.106" v="648" actId="20577"/>
          <ac:spMkLst>
            <pc:docMk/>
            <pc:sldMk cId="736811839" sldId="680"/>
            <ac:spMk id="44" creationId="{00000000-0000-0000-0000-000000000000}"/>
          </ac:spMkLst>
        </pc:spChg>
      </pc:sldChg>
      <pc:sldChg chg="modSp mod">
        <pc:chgData name="上野 和樹" userId="267154a67edb8230" providerId="LiveId" clId="{76592F1B-31F3-4EBD-BA6F-0C7C559D50AE}" dt="2022-02-12T08:14:38.881" v="705" actId="1076"/>
        <pc:sldMkLst>
          <pc:docMk/>
          <pc:sldMk cId="3074908081" sldId="681"/>
        </pc:sldMkLst>
        <pc:spChg chg="mod">
          <ac:chgData name="上野 和樹" userId="267154a67edb8230" providerId="LiveId" clId="{76592F1B-31F3-4EBD-BA6F-0C7C559D50AE}" dt="2022-02-12T08:14:31.076" v="703" actId="1035"/>
          <ac:spMkLst>
            <pc:docMk/>
            <pc:sldMk cId="3074908081" sldId="681"/>
            <ac:spMk id="35" creationId="{00000000-0000-0000-0000-000000000000}"/>
          </ac:spMkLst>
        </pc:spChg>
        <pc:spChg chg="mod">
          <ac:chgData name="上野 和樹" userId="267154a67edb8230" providerId="LiveId" clId="{76592F1B-31F3-4EBD-BA6F-0C7C559D50AE}" dt="2022-02-12T08:08:34.272" v="652" actId="20577"/>
          <ac:spMkLst>
            <pc:docMk/>
            <pc:sldMk cId="3074908081" sldId="681"/>
            <ac:spMk id="50" creationId="{00000000-0000-0000-0000-000000000000}"/>
          </ac:spMkLst>
        </pc:spChg>
        <pc:picChg chg="mod">
          <ac:chgData name="上野 和樹" userId="267154a67edb8230" providerId="LiveId" clId="{76592F1B-31F3-4EBD-BA6F-0C7C559D50AE}" dt="2022-02-12T08:14:31.076" v="703" actId="1035"/>
          <ac:picMkLst>
            <pc:docMk/>
            <pc:sldMk cId="3074908081" sldId="681"/>
            <ac:picMk id="37" creationId="{00000000-0000-0000-0000-000000000000}"/>
          </ac:picMkLst>
        </pc:picChg>
        <pc:picChg chg="mod">
          <ac:chgData name="上野 和樹" userId="267154a67edb8230" providerId="LiveId" clId="{76592F1B-31F3-4EBD-BA6F-0C7C559D50AE}" dt="2022-02-12T08:14:38.881" v="705" actId="1076"/>
          <ac:picMkLst>
            <pc:docMk/>
            <pc:sldMk cId="3074908081" sldId="681"/>
            <ac:picMk id="62" creationId="{00000000-0000-0000-0000-000000000000}"/>
          </ac:picMkLst>
        </pc:picChg>
        <pc:picChg chg="mod">
          <ac:chgData name="上野 和樹" userId="267154a67edb8230" providerId="LiveId" clId="{76592F1B-31F3-4EBD-BA6F-0C7C559D50AE}" dt="2022-02-12T08:14:34.567" v="704" actId="1076"/>
          <ac:picMkLst>
            <pc:docMk/>
            <pc:sldMk cId="3074908081" sldId="681"/>
            <ac:picMk id="64" creationId="{00000000-0000-0000-0000-000000000000}"/>
          </ac:picMkLst>
        </pc:picChg>
      </pc:sldChg>
      <pc:sldChg chg="delSp modSp mod">
        <pc:chgData name="上野 和樹" userId="267154a67edb8230" providerId="LiveId" clId="{76592F1B-31F3-4EBD-BA6F-0C7C559D50AE}" dt="2022-02-12T07:11:32.226" v="303" actId="113"/>
        <pc:sldMkLst>
          <pc:docMk/>
          <pc:sldMk cId="2210837820" sldId="688"/>
        </pc:sldMkLst>
        <pc:spChg chg="mod">
          <ac:chgData name="上野 和樹" userId="267154a67edb8230" providerId="LiveId" clId="{76592F1B-31F3-4EBD-BA6F-0C7C559D50AE}" dt="2022-02-12T07:04:37.806" v="193" actId="20577"/>
          <ac:spMkLst>
            <pc:docMk/>
            <pc:sldMk cId="2210837820" sldId="688"/>
            <ac:spMk id="2" creationId="{00000000-0000-0000-0000-000000000000}"/>
          </ac:spMkLst>
        </pc:spChg>
        <pc:spChg chg="mod">
          <ac:chgData name="上野 和樹" userId="267154a67edb8230" providerId="LiveId" clId="{76592F1B-31F3-4EBD-BA6F-0C7C559D50AE}" dt="2022-02-12T07:11:32.226" v="303" actId="113"/>
          <ac:spMkLst>
            <pc:docMk/>
            <pc:sldMk cId="2210837820" sldId="688"/>
            <ac:spMk id="13" creationId="{00000000-0000-0000-0000-000000000000}"/>
          </ac:spMkLst>
        </pc:spChg>
        <pc:spChg chg="mod">
          <ac:chgData name="上野 和樹" userId="267154a67edb8230" providerId="LiveId" clId="{76592F1B-31F3-4EBD-BA6F-0C7C559D50AE}" dt="2022-02-12T07:04:46.745" v="195" actId="1076"/>
          <ac:spMkLst>
            <pc:docMk/>
            <pc:sldMk cId="2210837820" sldId="688"/>
            <ac:spMk id="14" creationId="{00000000-0000-0000-0000-000000000000}"/>
          </ac:spMkLst>
        </pc:spChg>
        <pc:spChg chg="mod">
          <ac:chgData name="上野 和樹" userId="267154a67edb8230" providerId="LiveId" clId="{76592F1B-31F3-4EBD-BA6F-0C7C559D50AE}" dt="2022-02-12T07:08:50.047" v="294" actId="1035"/>
          <ac:spMkLst>
            <pc:docMk/>
            <pc:sldMk cId="2210837820" sldId="688"/>
            <ac:spMk id="16" creationId="{00000000-0000-0000-0000-000000000000}"/>
          </ac:spMkLst>
        </pc:spChg>
        <pc:spChg chg="mod">
          <ac:chgData name="上野 和樹" userId="267154a67edb8230" providerId="LiveId" clId="{76592F1B-31F3-4EBD-BA6F-0C7C559D50AE}" dt="2022-02-12T07:08:54.110" v="297" actId="1036"/>
          <ac:spMkLst>
            <pc:docMk/>
            <pc:sldMk cId="2210837820" sldId="688"/>
            <ac:spMk id="23" creationId="{00000000-0000-0000-0000-000000000000}"/>
          </ac:spMkLst>
        </pc:spChg>
        <pc:spChg chg="del">
          <ac:chgData name="上野 和樹" userId="267154a67edb8230" providerId="LiveId" clId="{76592F1B-31F3-4EBD-BA6F-0C7C559D50AE}" dt="2022-02-12T07:02:36.473" v="148" actId="478"/>
          <ac:spMkLst>
            <pc:docMk/>
            <pc:sldMk cId="2210837820" sldId="688"/>
            <ac:spMk id="39" creationId="{00000000-0000-0000-0000-000000000000}"/>
          </ac:spMkLst>
        </pc:spChg>
        <pc:spChg chg="del">
          <ac:chgData name="上野 和樹" userId="267154a67edb8230" providerId="LiveId" clId="{76592F1B-31F3-4EBD-BA6F-0C7C559D50AE}" dt="2022-02-12T07:03:21.655" v="173" actId="478"/>
          <ac:spMkLst>
            <pc:docMk/>
            <pc:sldMk cId="2210837820" sldId="688"/>
            <ac:spMk id="41" creationId="{00000000-0000-0000-0000-000000000000}"/>
          </ac:spMkLst>
        </pc:spChg>
      </pc:sldChg>
      <pc:sldChg chg="addSp delSp modSp mod">
        <pc:chgData name="上野 和樹" userId="267154a67edb8230" providerId="LiveId" clId="{76592F1B-31F3-4EBD-BA6F-0C7C559D50AE}" dt="2022-02-12T07:53:23.683" v="502" actId="1076"/>
        <pc:sldMkLst>
          <pc:docMk/>
          <pc:sldMk cId="2137239431" sldId="689"/>
        </pc:sldMkLst>
        <pc:spChg chg="add mod">
          <ac:chgData name="上野 和樹" userId="267154a67edb8230" providerId="LiveId" clId="{76592F1B-31F3-4EBD-BA6F-0C7C559D50AE}" dt="2022-02-12T07:35:31.742" v="314" actId="571"/>
          <ac:spMkLst>
            <pc:docMk/>
            <pc:sldMk cId="2137239431" sldId="689"/>
            <ac:spMk id="31" creationId="{A70C9313-F461-4BC1-BD92-D42FCE8EA2C7}"/>
          </ac:spMkLst>
        </pc:spChg>
        <pc:spChg chg="del">
          <ac:chgData name="上野 和樹" userId="267154a67edb8230" providerId="LiveId" clId="{76592F1B-31F3-4EBD-BA6F-0C7C559D50AE}" dt="2022-02-12T07:06:57.783" v="271" actId="478"/>
          <ac:spMkLst>
            <pc:docMk/>
            <pc:sldMk cId="2137239431" sldId="689"/>
            <ac:spMk id="41" creationId="{00000000-0000-0000-0000-000000000000}"/>
          </ac:spMkLst>
        </pc:spChg>
        <pc:spChg chg="mod">
          <ac:chgData name="上野 和樹" userId="267154a67edb8230" providerId="LiveId" clId="{76592F1B-31F3-4EBD-BA6F-0C7C559D50AE}" dt="2022-02-12T07:07:45.506" v="290" actId="1038"/>
          <ac:spMkLst>
            <pc:docMk/>
            <pc:sldMk cId="2137239431" sldId="689"/>
            <ac:spMk id="44" creationId="{00000000-0000-0000-0000-000000000000}"/>
          </ac:spMkLst>
        </pc:spChg>
        <pc:spChg chg="mod">
          <ac:chgData name="上野 和樹" userId="267154a67edb8230" providerId="LiveId" clId="{76592F1B-31F3-4EBD-BA6F-0C7C559D50AE}" dt="2022-02-12T07:07:54.335" v="292" actId="1076"/>
          <ac:spMkLst>
            <pc:docMk/>
            <pc:sldMk cId="2137239431" sldId="689"/>
            <ac:spMk id="51" creationId="{00000000-0000-0000-0000-000000000000}"/>
          </ac:spMkLst>
        </pc:spChg>
        <pc:spChg chg="mod">
          <ac:chgData name="上野 和樹" userId="267154a67edb8230" providerId="LiveId" clId="{76592F1B-31F3-4EBD-BA6F-0C7C559D50AE}" dt="2022-02-12T07:07:25.891" v="285" actId="20577"/>
          <ac:spMkLst>
            <pc:docMk/>
            <pc:sldMk cId="2137239431" sldId="689"/>
            <ac:spMk id="52" creationId="{00000000-0000-0000-0000-000000000000}"/>
          </ac:spMkLst>
        </pc:spChg>
        <pc:spChg chg="mod">
          <ac:chgData name="上野 和樹" userId="267154a67edb8230" providerId="LiveId" clId="{76592F1B-31F3-4EBD-BA6F-0C7C559D50AE}" dt="2022-02-12T07:53:23.683" v="502" actId="1076"/>
          <ac:spMkLst>
            <pc:docMk/>
            <pc:sldMk cId="2137239431" sldId="689"/>
            <ac:spMk id="57" creationId="{00000000-0000-0000-0000-000000000000}"/>
          </ac:spMkLst>
        </pc:spChg>
        <pc:spChg chg="mod">
          <ac:chgData name="上野 和樹" userId="267154a67edb8230" providerId="LiveId" clId="{76592F1B-31F3-4EBD-BA6F-0C7C559D50AE}" dt="2022-02-12T07:07:14.081" v="279" actId="1076"/>
          <ac:spMkLst>
            <pc:docMk/>
            <pc:sldMk cId="2137239431" sldId="689"/>
            <ac:spMk id="59" creationId="{00000000-0000-0000-0000-000000000000}"/>
          </ac:spMkLst>
        </pc:spChg>
        <pc:spChg chg="mod">
          <ac:chgData name="上野 和樹" userId="267154a67edb8230" providerId="LiveId" clId="{76592F1B-31F3-4EBD-BA6F-0C7C559D50AE}" dt="2022-02-12T07:07:49.497" v="291" actId="1076"/>
          <ac:spMkLst>
            <pc:docMk/>
            <pc:sldMk cId="2137239431" sldId="689"/>
            <ac:spMk id="60" creationId="{00000000-0000-0000-0000-000000000000}"/>
          </ac:spMkLst>
        </pc:spChg>
        <pc:spChg chg="del">
          <ac:chgData name="上野 和樹" userId="267154a67edb8230" providerId="LiveId" clId="{76592F1B-31F3-4EBD-BA6F-0C7C559D50AE}" dt="2022-02-12T07:06:50.589" v="264" actId="478"/>
          <ac:spMkLst>
            <pc:docMk/>
            <pc:sldMk cId="2137239431" sldId="689"/>
            <ac:spMk id="62" creationId="{00000000-0000-0000-0000-000000000000}"/>
          </ac:spMkLst>
        </pc:spChg>
        <pc:spChg chg="mod">
          <ac:chgData name="上野 和樹" userId="267154a67edb8230" providerId="LiveId" clId="{76592F1B-31F3-4EBD-BA6F-0C7C559D50AE}" dt="2022-02-12T07:36:03.455" v="316" actId="6549"/>
          <ac:spMkLst>
            <pc:docMk/>
            <pc:sldMk cId="2137239431" sldId="689"/>
            <ac:spMk id="68" creationId="{00000000-0000-0000-0000-000000000000}"/>
          </ac:spMkLst>
        </pc:spChg>
        <pc:picChg chg="mod">
          <ac:chgData name="上野 和樹" userId="267154a67edb8230" providerId="LiveId" clId="{76592F1B-31F3-4EBD-BA6F-0C7C559D50AE}" dt="2022-02-12T07:07:45.506" v="290" actId="1038"/>
          <ac:picMkLst>
            <pc:docMk/>
            <pc:sldMk cId="2137239431" sldId="689"/>
            <ac:picMk id="38" creationId="{00000000-0000-0000-0000-000000000000}"/>
          </ac:picMkLst>
        </pc:picChg>
      </pc:sldChg>
      <pc:sldChg chg="addSp delSp modSp mod">
        <pc:chgData name="上野 和樹" userId="267154a67edb8230" providerId="LiveId" clId="{76592F1B-31F3-4EBD-BA6F-0C7C559D50AE}" dt="2022-02-12T08:53:16.151" v="1142" actId="478"/>
        <pc:sldMkLst>
          <pc:docMk/>
          <pc:sldMk cId="1428324391" sldId="695"/>
        </pc:sldMkLst>
        <pc:spChg chg="add del mod">
          <ac:chgData name="上野 和樹" userId="267154a67edb8230" providerId="LiveId" clId="{76592F1B-31F3-4EBD-BA6F-0C7C559D50AE}" dt="2022-02-12T08:53:16.151" v="1142" actId="478"/>
          <ac:spMkLst>
            <pc:docMk/>
            <pc:sldMk cId="1428324391" sldId="695"/>
            <ac:spMk id="43" creationId="{2B3C2B1B-0025-42BE-ABF7-4CDC6E0507B8}"/>
          </ac:spMkLst>
        </pc:spChg>
        <pc:spChg chg="mod">
          <ac:chgData name="上野 和樹" userId="267154a67edb8230" providerId="LiveId" clId="{76592F1B-31F3-4EBD-BA6F-0C7C559D50AE}" dt="2022-02-12T08:49:49.122" v="1110" actId="20577"/>
          <ac:spMkLst>
            <pc:docMk/>
            <pc:sldMk cId="1428324391" sldId="695"/>
            <ac:spMk id="109" creationId="{00000000-0000-0000-0000-000000000000}"/>
          </ac:spMkLst>
        </pc:spChg>
      </pc:sldChg>
      <pc:sldChg chg="addSp modSp mod">
        <pc:chgData name="上野 和樹" userId="267154a67edb8230" providerId="LiveId" clId="{76592F1B-31F3-4EBD-BA6F-0C7C559D50AE}" dt="2022-02-12T09:29:01.352" v="1512" actId="14100"/>
        <pc:sldMkLst>
          <pc:docMk/>
          <pc:sldMk cId="1144143256" sldId="697"/>
        </pc:sldMkLst>
        <pc:spChg chg="add mod">
          <ac:chgData name="上野 和樹" userId="267154a67edb8230" providerId="LiveId" clId="{76592F1B-31F3-4EBD-BA6F-0C7C559D50AE}" dt="2022-02-12T09:29:01.352" v="1512" actId="14100"/>
          <ac:spMkLst>
            <pc:docMk/>
            <pc:sldMk cId="1144143256" sldId="697"/>
            <ac:spMk id="45" creationId="{A9C262E4-F048-4162-BE05-5FAE627B57D3}"/>
          </ac:spMkLst>
        </pc:spChg>
      </pc:sldChg>
      <pc:sldChg chg="modSp mod">
        <pc:chgData name="上野 和樹" userId="267154a67edb8230" providerId="LiveId" clId="{76592F1B-31F3-4EBD-BA6F-0C7C559D50AE}" dt="2022-02-12T09:29:21.489" v="1514" actId="1076"/>
        <pc:sldMkLst>
          <pc:docMk/>
          <pc:sldMk cId="1908082280" sldId="698"/>
        </pc:sldMkLst>
        <pc:spChg chg="mod">
          <ac:chgData name="上野 和樹" userId="267154a67edb8230" providerId="LiveId" clId="{76592F1B-31F3-4EBD-BA6F-0C7C559D50AE}" dt="2022-02-12T09:29:21.489" v="1514" actId="1076"/>
          <ac:spMkLst>
            <pc:docMk/>
            <pc:sldMk cId="1908082280" sldId="698"/>
            <ac:spMk id="2" creationId="{00000000-0000-0000-0000-000000000000}"/>
          </ac:spMkLst>
        </pc:spChg>
      </pc:sldChg>
      <pc:sldChg chg="addSp delSp modSp mod">
        <pc:chgData name="上野 和樹" userId="267154a67edb8230" providerId="LiveId" clId="{76592F1B-31F3-4EBD-BA6F-0C7C559D50AE}" dt="2022-02-12T09:35:16.944" v="1563" actId="6549"/>
        <pc:sldMkLst>
          <pc:docMk/>
          <pc:sldMk cId="1696897640" sldId="699"/>
        </pc:sldMkLst>
        <pc:spChg chg="mod">
          <ac:chgData name="上野 和樹" userId="267154a67edb8230" providerId="LiveId" clId="{76592F1B-31F3-4EBD-BA6F-0C7C559D50AE}" dt="2022-02-12T09:35:12.479" v="1553" actId="1076"/>
          <ac:spMkLst>
            <pc:docMk/>
            <pc:sldMk cId="1696897640" sldId="699"/>
            <ac:spMk id="8" creationId="{00000000-0000-0000-0000-000000000000}"/>
          </ac:spMkLst>
        </pc:spChg>
        <pc:spChg chg="mod">
          <ac:chgData name="上野 和樹" userId="267154a67edb8230" providerId="LiveId" clId="{76592F1B-31F3-4EBD-BA6F-0C7C559D50AE}" dt="2022-02-12T09:35:16.944" v="1563" actId="6549"/>
          <ac:spMkLst>
            <pc:docMk/>
            <pc:sldMk cId="1696897640" sldId="699"/>
            <ac:spMk id="50" creationId="{00000000-0000-0000-0000-000000000000}"/>
          </ac:spMkLst>
        </pc:spChg>
        <pc:spChg chg="mod">
          <ac:chgData name="上野 和樹" userId="267154a67edb8230" providerId="LiveId" clId="{76592F1B-31F3-4EBD-BA6F-0C7C559D50AE}" dt="2022-02-12T09:35:13.408" v="1554" actId="1076"/>
          <ac:spMkLst>
            <pc:docMk/>
            <pc:sldMk cId="1696897640" sldId="699"/>
            <ac:spMk id="60" creationId="{D50555B4-E68D-44A8-BD0B-3837C3DF48B9}"/>
          </ac:spMkLst>
        </pc:spChg>
        <pc:spChg chg="mod">
          <ac:chgData name="上野 和樹" userId="267154a67edb8230" providerId="LiveId" clId="{76592F1B-31F3-4EBD-BA6F-0C7C559D50AE}" dt="2022-02-12T09:35:12.479" v="1553" actId="1076"/>
          <ac:spMkLst>
            <pc:docMk/>
            <pc:sldMk cId="1696897640" sldId="699"/>
            <ac:spMk id="61" creationId="{6AF55194-973E-4407-AC84-0AD66DB0C42A}"/>
          </ac:spMkLst>
        </pc:spChg>
        <pc:spChg chg="mod">
          <ac:chgData name="上野 和樹" userId="267154a67edb8230" providerId="LiveId" clId="{76592F1B-31F3-4EBD-BA6F-0C7C559D50AE}" dt="2022-02-12T09:35:13.408" v="1554" actId="1076"/>
          <ac:spMkLst>
            <pc:docMk/>
            <pc:sldMk cId="1696897640" sldId="699"/>
            <ac:spMk id="67" creationId="{E1AC6044-3E47-49A0-8CDF-5897600F46B9}"/>
          </ac:spMkLst>
        </pc:spChg>
        <pc:spChg chg="mod">
          <ac:chgData name="上野 和樹" userId="267154a67edb8230" providerId="LiveId" clId="{76592F1B-31F3-4EBD-BA6F-0C7C559D50AE}" dt="2022-02-12T09:35:13.408" v="1554" actId="1076"/>
          <ac:spMkLst>
            <pc:docMk/>
            <pc:sldMk cId="1696897640" sldId="699"/>
            <ac:spMk id="69" creationId="{3FB0054A-4C68-4C5F-AB38-24F40047A129}"/>
          </ac:spMkLst>
        </pc:spChg>
        <pc:spChg chg="add del mod">
          <ac:chgData name="上野 和樹" userId="267154a67edb8230" providerId="LiveId" clId="{76592F1B-31F3-4EBD-BA6F-0C7C559D50AE}" dt="2022-02-12T09:35:16.487" v="1562"/>
          <ac:spMkLst>
            <pc:docMk/>
            <pc:sldMk cId="1696897640" sldId="699"/>
            <ac:spMk id="76" creationId="{9EE03EA4-ADF2-443F-BE48-0FD4160CAD38}"/>
          </ac:spMkLst>
        </pc:spChg>
      </pc:sldChg>
      <pc:sldChg chg="modSp mod">
        <pc:chgData name="上野 和樹" userId="267154a67edb8230" providerId="LiveId" clId="{76592F1B-31F3-4EBD-BA6F-0C7C559D50AE}" dt="2022-02-12T09:36:08.891" v="1593" actId="20577"/>
        <pc:sldMkLst>
          <pc:docMk/>
          <pc:sldMk cId="1620507957" sldId="700"/>
        </pc:sldMkLst>
        <pc:spChg chg="mod">
          <ac:chgData name="上野 和樹" userId="267154a67edb8230" providerId="LiveId" clId="{76592F1B-31F3-4EBD-BA6F-0C7C559D50AE}" dt="2022-02-12T09:35:11.630" v="1552" actId="1076"/>
          <ac:spMkLst>
            <pc:docMk/>
            <pc:sldMk cId="1620507957" sldId="700"/>
            <ac:spMk id="62" creationId="{00000000-0000-0000-0000-000000000000}"/>
          </ac:spMkLst>
        </pc:spChg>
        <pc:spChg chg="mod">
          <ac:chgData name="上野 和樹" userId="267154a67edb8230" providerId="LiveId" clId="{76592F1B-31F3-4EBD-BA6F-0C7C559D50AE}" dt="2022-02-12T09:36:08.891" v="1593" actId="20577"/>
          <ac:spMkLst>
            <pc:docMk/>
            <pc:sldMk cId="1620507957" sldId="700"/>
            <ac:spMk id="87" creationId="{00000000-0000-0000-0000-000000000000}"/>
          </ac:spMkLst>
        </pc:spChg>
      </pc:sldChg>
      <pc:sldChg chg="modSp mod">
        <pc:chgData name="上野 和樹" userId="267154a67edb8230" providerId="LiveId" clId="{76592F1B-31F3-4EBD-BA6F-0C7C559D50AE}" dt="2022-02-12T07:39:59.854" v="334" actId="1076"/>
        <pc:sldMkLst>
          <pc:docMk/>
          <pc:sldMk cId="1948267126" sldId="712"/>
        </pc:sldMkLst>
        <pc:spChg chg="mod">
          <ac:chgData name="上野 和樹" userId="267154a67edb8230" providerId="LiveId" clId="{76592F1B-31F3-4EBD-BA6F-0C7C559D50AE}" dt="2022-02-12T07:38:25.457" v="329" actId="1076"/>
          <ac:spMkLst>
            <pc:docMk/>
            <pc:sldMk cId="1948267126" sldId="712"/>
            <ac:spMk id="18" creationId="{748C48FE-D979-4412-8454-4E9951CC2F60}"/>
          </ac:spMkLst>
        </pc:spChg>
        <pc:spChg chg="mod">
          <ac:chgData name="上野 和樹" userId="267154a67edb8230" providerId="LiveId" clId="{76592F1B-31F3-4EBD-BA6F-0C7C559D50AE}" dt="2022-02-12T07:37:34.730" v="322" actId="1035"/>
          <ac:spMkLst>
            <pc:docMk/>
            <pc:sldMk cId="1948267126" sldId="712"/>
            <ac:spMk id="55" creationId="{00000000-0000-0000-0000-000000000000}"/>
          </ac:spMkLst>
        </pc:spChg>
        <pc:spChg chg="mod">
          <ac:chgData name="上野 和樹" userId="267154a67edb8230" providerId="LiveId" clId="{76592F1B-31F3-4EBD-BA6F-0C7C559D50AE}" dt="2022-02-12T07:38:29.287" v="330" actId="1076"/>
          <ac:spMkLst>
            <pc:docMk/>
            <pc:sldMk cId="1948267126" sldId="712"/>
            <ac:spMk id="73" creationId="{00000000-0000-0000-0000-000000000000}"/>
          </ac:spMkLst>
        </pc:spChg>
        <pc:spChg chg="mod">
          <ac:chgData name="上野 和樹" userId="267154a67edb8230" providerId="LiveId" clId="{76592F1B-31F3-4EBD-BA6F-0C7C559D50AE}" dt="2022-02-12T07:39:59.854" v="334" actId="1076"/>
          <ac:spMkLst>
            <pc:docMk/>
            <pc:sldMk cId="1948267126" sldId="712"/>
            <ac:spMk id="75" creationId="{00000000-0000-0000-0000-000000000000}"/>
          </ac:spMkLst>
        </pc:spChg>
        <pc:spChg chg="mod">
          <ac:chgData name="上野 和樹" userId="267154a67edb8230" providerId="LiveId" clId="{76592F1B-31F3-4EBD-BA6F-0C7C559D50AE}" dt="2022-02-12T07:39:53.103" v="333" actId="1076"/>
          <ac:spMkLst>
            <pc:docMk/>
            <pc:sldMk cId="1948267126" sldId="712"/>
            <ac:spMk id="76" creationId="{00000000-0000-0000-0000-000000000000}"/>
          </ac:spMkLst>
        </pc:spChg>
        <pc:spChg chg="mod">
          <ac:chgData name="上野 和樹" userId="267154a67edb8230" providerId="LiveId" clId="{76592F1B-31F3-4EBD-BA6F-0C7C559D50AE}" dt="2022-02-12T07:39:59.854" v="334" actId="1076"/>
          <ac:spMkLst>
            <pc:docMk/>
            <pc:sldMk cId="1948267126" sldId="712"/>
            <ac:spMk id="77" creationId="{00000000-0000-0000-0000-000000000000}"/>
          </ac:spMkLst>
        </pc:spChg>
        <pc:spChg chg="mod">
          <ac:chgData name="上野 和樹" userId="267154a67edb8230" providerId="LiveId" clId="{76592F1B-31F3-4EBD-BA6F-0C7C559D50AE}" dt="2022-02-12T07:39:53.103" v="333" actId="1076"/>
          <ac:spMkLst>
            <pc:docMk/>
            <pc:sldMk cId="1948267126" sldId="712"/>
            <ac:spMk id="78" creationId="{00000000-0000-0000-0000-000000000000}"/>
          </ac:spMkLst>
        </pc:spChg>
      </pc:sldChg>
      <pc:sldChg chg="modSp mod">
        <pc:chgData name="上野 和樹" userId="267154a67edb8230" providerId="LiveId" clId="{76592F1B-31F3-4EBD-BA6F-0C7C559D50AE}" dt="2022-02-12T08:05:16.514" v="638" actId="948"/>
        <pc:sldMkLst>
          <pc:docMk/>
          <pc:sldMk cId="3851927294" sldId="713"/>
        </pc:sldMkLst>
        <pc:spChg chg="mod">
          <ac:chgData name="上野 和樹" userId="267154a67edb8230" providerId="LiveId" clId="{76592F1B-31F3-4EBD-BA6F-0C7C559D50AE}" dt="2022-02-12T08:04:45.755" v="636" actId="1076"/>
          <ac:spMkLst>
            <pc:docMk/>
            <pc:sldMk cId="3851927294" sldId="713"/>
            <ac:spMk id="35" creationId="{00000000-0000-0000-0000-000000000000}"/>
          </ac:spMkLst>
        </pc:spChg>
        <pc:spChg chg="mod">
          <ac:chgData name="上野 和樹" userId="267154a67edb8230" providerId="LiveId" clId="{76592F1B-31F3-4EBD-BA6F-0C7C559D50AE}" dt="2022-02-12T08:04:41.391" v="635" actId="1076"/>
          <ac:spMkLst>
            <pc:docMk/>
            <pc:sldMk cId="3851927294" sldId="713"/>
            <ac:spMk id="43" creationId="{7DA10F67-AED1-45EB-92C4-D4531D716D0A}"/>
          </ac:spMkLst>
        </pc:spChg>
        <pc:spChg chg="mod">
          <ac:chgData name="上野 和樹" userId="267154a67edb8230" providerId="LiveId" clId="{76592F1B-31F3-4EBD-BA6F-0C7C559D50AE}" dt="2022-02-12T08:05:16.514" v="638" actId="948"/>
          <ac:spMkLst>
            <pc:docMk/>
            <pc:sldMk cId="3851927294" sldId="713"/>
            <ac:spMk id="46" creationId="{00000000-0000-0000-0000-000000000000}"/>
          </ac:spMkLst>
        </pc:spChg>
      </pc:sldChg>
      <pc:sldChg chg="addSp modSp mod">
        <pc:chgData name="上野 和樹" userId="267154a67edb8230" providerId="LiveId" clId="{76592F1B-31F3-4EBD-BA6F-0C7C559D50AE}" dt="2022-02-12T08:34:42.054" v="965" actId="571"/>
        <pc:sldMkLst>
          <pc:docMk/>
          <pc:sldMk cId="389227748" sldId="714"/>
        </pc:sldMkLst>
        <pc:spChg chg="add mod">
          <ac:chgData name="上野 和樹" userId="267154a67edb8230" providerId="LiveId" clId="{76592F1B-31F3-4EBD-BA6F-0C7C559D50AE}" dt="2022-02-12T08:32:21.031" v="908" actId="20577"/>
          <ac:spMkLst>
            <pc:docMk/>
            <pc:sldMk cId="389227748" sldId="714"/>
            <ac:spMk id="50" creationId="{A570C535-A345-4B9E-923F-35187440363D}"/>
          </ac:spMkLst>
        </pc:spChg>
        <pc:spChg chg="add mod">
          <ac:chgData name="上野 和樹" userId="267154a67edb8230" providerId="LiveId" clId="{76592F1B-31F3-4EBD-BA6F-0C7C559D50AE}" dt="2022-02-12T08:34:42.054" v="965" actId="571"/>
          <ac:spMkLst>
            <pc:docMk/>
            <pc:sldMk cId="389227748" sldId="714"/>
            <ac:spMk id="51" creationId="{2E23D610-2533-4707-B3D4-EA9D3C86E908}"/>
          </ac:spMkLst>
        </pc:spChg>
        <pc:spChg chg="mod">
          <ac:chgData name="上野 和樹" userId="267154a67edb8230" providerId="LiveId" clId="{76592F1B-31F3-4EBD-BA6F-0C7C559D50AE}" dt="2022-02-12T08:34:35.839" v="964" actId="20577"/>
          <ac:spMkLst>
            <pc:docMk/>
            <pc:sldMk cId="389227748" sldId="714"/>
            <ac:spMk id="73" creationId="{00000000-0000-0000-0000-000000000000}"/>
          </ac:spMkLst>
        </pc:spChg>
        <pc:spChg chg="mod">
          <ac:chgData name="上野 和樹" userId="267154a67edb8230" providerId="LiveId" clId="{76592F1B-31F3-4EBD-BA6F-0C7C559D50AE}" dt="2022-02-12T08:34:12.718" v="929" actId="1076"/>
          <ac:spMkLst>
            <pc:docMk/>
            <pc:sldMk cId="389227748" sldId="714"/>
            <ac:spMk id="74" creationId="{FA71558F-EC24-4731-85E0-27ECC9DF8841}"/>
          </ac:spMkLst>
        </pc:spChg>
        <pc:spChg chg="mod">
          <ac:chgData name="上野 和樹" userId="267154a67edb8230" providerId="LiveId" clId="{76592F1B-31F3-4EBD-BA6F-0C7C559D50AE}" dt="2022-02-12T08:34:12.718" v="929" actId="1076"/>
          <ac:spMkLst>
            <pc:docMk/>
            <pc:sldMk cId="389227748" sldId="714"/>
            <ac:spMk id="75" creationId="{E6B8AD0A-0776-4E04-8F00-8A3C11D33831}"/>
          </ac:spMkLst>
        </pc:spChg>
        <pc:spChg chg="mod">
          <ac:chgData name="上野 和樹" userId="267154a67edb8230" providerId="LiveId" clId="{76592F1B-31F3-4EBD-BA6F-0C7C559D50AE}" dt="2022-02-12T08:31:59.803" v="882" actId="20577"/>
          <ac:spMkLst>
            <pc:docMk/>
            <pc:sldMk cId="389227748" sldId="714"/>
            <ac:spMk id="250" creationId="{00000000-0000-0000-0000-000000000000}"/>
          </ac:spMkLst>
        </pc:spChg>
      </pc:sldChg>
      <pc:sldChg chg="modSp mod">
        <pc:chgData name="上野 和樹" userId="267154a67edb8230" providerId="LiveId" clId="{76592F1B-31F3-4EBD-BA6F-0C7C559D50AE}" dt="2022-02-12T06:36:04.236" v="50" actId="113"/>
        <pc:sldMkLst>
          <pc:docMk/>
          <pc:sldMk cId="1766283201" sldId="716"/>
        </pc:sldMkLst>
        <pc:spChg chg="mod">
          <ac:chgData name="上野 和樹" userId="267154a67edb8230" providerId="LiveId" clId="{76592F1B-31F3-4EBD-BA6F-0C7C559D50AE}" dt="2022-02-12T06:22:43.418" v="43" actId="1076"/>
          <ac:spMkLst>
            <pc:docMk/>
            <pc:sldMk cId="1766283201" sldId="716"/>
            <ac:spMk id="48" creationId="{00000000-0000-0000-0000-000000000000}"/>
          </ac:spMkLst>
        </pc:spChg>
        <pc:spChg chg="mod">
          <ac:chgData name="上野 和樹" userId="267154a67edb8230" providerId="LiveId" clId="{76592F1B-31F3-4EBD-BA6F-0C7C559D50AE}" dt="2022-02-12T06:36:04.236" v="50" actId="113"/>
          <ac:spMkLst>
            <pc:docMk/>
            <pc:sldMk cId="1766283201" sldId="716"/>
            <ac:spMk id="51" creationId="{00000000-0000-0000-0000-000000000000}"/>
          </ac:spMkLst>
        </pc:spChg>
        <pc:spChg chg="mod">
          <ac:chgData name="上野 和樹" userId="267154a67edb8230" providerId="LiveId" clId="{76592F1B-31F3-4EBD-BA6F-0C7C559D50AE}" dt="2022-02-12T06:22:49.111" v="45" actId="1076"/>
          <ac:spMkLst>
            <pc:docMk/>
            <pc:sldMk cId="1766283201" sldId="716"/>
            <ac:spMk id="53" creationId="{00000000-0000-0000-0000-000000000000}"/>
          </ac:spMkLst>
        </pc:spChg>
        <pc:graphicFrameChg chg="modGraphic">
          <ac:chgData name="上野 和樹" userId="267154a67edb8230" providerId="LiveId" clId="{76592F1B-31F3-4EBD-BA6F-0C7C559D50AE}" dt="2022-02-12T06:21:18.119" v="40" actId="20577"/>
          <ac:graphicFrameMkLst>
            <pc:docMk/>
            <pc:sldMk cId="1766283201" sldId="716"/>
            <ac:graphicFrameMk id="46" creationId="{00000000-0000-0000-0000-000000000000}"/>
          </ac:graphicFrameMkLst>
        </pc:graphicFrameChg>
      </pc:sldChg>
      <pc:sldChg chg="modSp mod">
        <pc:chgData name="上野 和樹" userId="267154a67edb8230" providerId="LiveId" clId="{76592F1B-31F3-4EBD-BA6F-0C7C559D50AE}" dt="2022-02-12T06:21:47.410" v="41" actId="20577"/>
        <pc:sldMkLst>
          <pc:docMk/>
          <pc:sldMk cId="3322088173" sldId="717"/>
        </pc:sldMkLst>
        <pc:spChg chg="mod">
          <ac:chgData name="上野 和樹" userId="267154a67edb8230" providerId="LiveId" clId="{76592F1B-31F3-4EBD-BA6F-0C7C559D50AE}" dt="2022-02-12T06:21:47.410" v="41" actId="20577"/>
          <ac:spMkLst>
            <pc:docMk/>
            <pc:sldMk cId="3322088173" sldId="717"/>
            <ac:spMk id="30" creationId="{00000000-0000-0000-0000-000000000000}"/>
          </ac:spMkLst>
        </pc:spChg>
      </pc:sldChg>
      <pc:sldChg chg="modSp">
        <pc:chgData name="上野 和樹" userId="267154a67edb8230" providerId="LiveId" clId="{76592F1B-31F3-4EBD-BA6F-0C7C559D50AE}" dt="2022-02-12T06:37:22.479" v="56" actId="2711"/>
        <pc:sldMkLst>
          <pc:docMk/>
          <pc:sldMk cId="262734593" sldId="720"/>
        </pc:sldMkLst>
        <pc:graphicFrameChg chg="mod">
          <ac:chgData name="上野 和樹" userId="267154a67edb8230" providerId="LiveId" clId="{76592F1B-31F3-4EBD-BA6F-0C7C559D50AE}" dt="2022-02-12T06:37:22.479" v="56" actId="2711"/>
          <ac:graphicFrameMkLst>
            <pc:docMk/>
            <pc:sldMk cId="262734593" sldId="720"/>
            <ac:graphicFrameMk id="27" creationId="{00000000-0000-0000-0000-000000000000}"/>
          </ac:graphicFrameMkLst>
        </pc:graphicFrameChg>
      </pc:sldChg>
      <pc:sldChg chg="modSp">
        <pc:chgData name="上野 和樹" userId="267154a67edb8230" providerId="LiveId" clId="{76592F1B-31F3-4EBD-BA6F-0C7C559D50AE}" dt="2022-02-12T06:39:24.239" v="63"/>
        <pc:sldMkLst>
          <pc:docMk/>
          <pc:sldMk cId="2160983132" sldId="721"/>
        </pc:sldMkLst>
        <pc:graphicFrameChg chg="mod">
          <ac:chgData name="上野 和樹" userId="267154a67edb8230" providerId="LiveId" clId="{76592F1B-31F3-4EBD-BA6F-0C7C559D50AE}" dt="2022-02-12T06:39:24.239" v="63"/>
          <ac:graphicFrameMkLst>
            <pc:docMk/>
            <pc:sldMk cId="2160983132" sldId="721"/>
            <ac:graphicFrameMk id="24" creationId="{00000000-0000-0000-0000-000000000000}"/>
          </ac:graphicFrameMkLst>
        </pc:graphicFrameChg>
      </pc:sldChg>
      <pc:sldChg chg="modSp mod">
        <pc:chgData name="上野 和樹" userId="267154a67edb8230" providerId="LiveId" clId="{76592F1B-31F3-4EBD-BA6F-0C7C559D50AE}" dt="2022-02-12T06:40:32.274" v="64" actId="2711"/>
        <pc:sldMkLst>
          <pc:docMk/>
          <pc:sldMk cId="283033800" sldId="722"/>
        </pc:sldMkLst>
        <pc:spChg chg="mod">
          <ac:chgData name="上野 和樹" userId="267154a67edb8230" providerId="LiveId" clId="{76592F1B-31F3-4EBD-BA6F-0C7C559D50AE}" dt="2022-02-12T06:40:32.274" v="64" actId="2711"/>
          <ac:spMkLst>
            <pc:docMk/>
            <pc:sldMk cId="283033800" sldId="722"/>
            <ac:spMk id="22" creationId="{00000000-0000-0000-0000-000000000000}"/>
          </ac:spMkLst>
        </pc:spChg>
      </pc:sldChg>
      <pc:sldChg chg="modSp mod">
        <pc:chgData name="上野 和樹" userId="267154a67edb8230" providerId="LiveId" clId="{76592F1B-31F3-4EBD-BA6F-0C7C559D50AE}" dt="2022-02-12T06:42:47.763" v="67" actId="1076"/>
        <pc:sldMkLst>
          <pc:docMk/>
          <pc:sldMk cId="1393427639" sldId="723"/>
        </pc:sldMkLst>
        <pc:spChg chg="mod">
          <ac:chgData name="上野 和樹" userId="267154a67edb8230" providerId="LiveId" clId="{76592F1B-31F3-4EBD-BA6F-0C7C559D50AE}" dt="2022-02-12T06:42:47.763" v="67" actId="1076"/>
          <ac:spMkLst>
            <pc:docMk/>
            <pc:sldMk cId="1393427639" sldId="723"/>
            <ac:spMk id="77" creationId="{00000000-0000-0000-0000-000000000000}"/>
          </ac:spMkLst>
        </pc:spChg>
      </pc:sldChg>
      <pc:sldChg chg="modSp mod">
        <pc:chgData name="上野 和樹" userId="267154a67edb8230" providerId="LiveId" clId="{76592F1B-31F3-4EBD-BA6F-0C7C559D50AE}" dt="2022-02-12T09:27:56.882" v="1480" actId="2711"/>
        <pc:sldMkLst>
          <pc:docMk/>
          <pc:sldMk cId="720105757" sldId="726"/>
        </pc:sldMkLst>
        <pc:spChg chg="mod">
          <ac:chgData name="上野 和樹" userId="267154a67edb8230" providerId="LiveId" clId="{76592F1B-31F3-4EBD-BA6F-0C7C559D50AE}" dt="2022-02-12T09:27:41.460" v="1478" actId="2711"/>
          <ac:spMkLst>
            <pc:docMk/>
            <pc:sldMk cId="720105757" sldId="726"/>
            <ac:spMk id="97" creationId="{00000000-0000-0000-0000-000000000000}"/>
          </ac:spMkLst>
        </pc:spChg>
        <pc:grpChg chg="mod">
          <ac:chgData name="上野 和樹" userId="267154a67edb8230" providerId="LiveId" clId="{76592F1B-31F3-4EBD-BA6F-0C7C559D50AE}" dt="2022-02-12T09:27:41.460" v="1478" actId="2711"/>
          <ac:grpSpMkLst>
            <pc:docMk/>
            <pc:sldMk cId="720105757" sldId="726"/>
            <ac:grpSpMk id="83" creationId="{00000000-0000-0000-0000-000000000000}"/>
          </ac:grpSpMkLst>
        </pc:grpChg>
        <pc:graphicFrameChg chg="mod modGraphic">
          <ac:chgData name="上野 和樹" userId="267154a67edb8230" providerId="LiveId" clId="{76592F1B-31F3-4EBD-BA6F-0C7C559D50AE}" dt="2022-02-12T09:27:56.882" v="1480" actId="2711"/>
          <ac:graphicFrameMkLst>
            <pc:docMk/>
            <pc:sldMk cId="720105757" sldId="726"/>
            <ac:graphicFrameMk id="82" creationId="{00000000-0000-0000-0000-000000000000}"/>
          </ac:graphicFrameMkLst>
        </pc:graphicFrameChg>
        <pc:cxnChg chg="mod">
          <ac:chgData name="上野 和樹" userId="267154a67edb8230" providerId="LiveId" clId="{76592F1B-31F3-4EBD-BA6F-0C7C559D50AE}" dt="2022-02-12T09:27:41.460" v="1478" actId="2711"/>
          <ac:cxnSpMkLst>
            <pc:docMk/>
            <pc:sldMk cId="720105757" sldId="726"/>
            <ac:cxnSpMk id="4" creationId="{00000000-0000-0000-0000-000000000000}"/>
          </ac:cxnSpMkLst>
        </pc:cxnChg>
      </pc:sldChg>
      <pc:sldChg chg="modSp mod">
        <pc:chgData name="上野 和樹" userId="267154a67edb8230" providerId="LiveId" clId="{76592F1B-31F3-4EBD-BA6F-0C7C559D50AE}" dt="2022-02-12T09:20:27.801" v="1382" actId="1038"/>
        <pc:sldMkLst>
          <pc:docMk/>
          <pc:sldMk cId="2177249712" sldId="727"/>
        </pc:sldMkLst>
        <pc:spChg chg="mod">
          <ac:chgData name="上野 和樹" userId="267154a67edb8230" providerId="LiveId" clId="{76592F1B-31F3-4EBD-BA6F-0C7C559D50AE}" dt="2022-02-12T09:19:57.073" v="1364" actId="1038"/>
          <ac:spMkLst>
            <pc:docMk/>
            <pc:sldMk cId="2177249712" sldId="727"/>
            <ac:spMk id="7" creationId="{00000000-0000-0000-0000-000000000000}"/>
          </ac:spMkLst>
        </pc:spChg>
        <pc:grpChg chg="mod">
          <ac:chgData name="上野 和樹" userId="267154a67edb8230" providerId="LiveId" clId="{76592F1B-31F3-4EBD-BA6F-0C7C559D50AE}" dt="2022-02-12T09:20:27.801" v="1382" actId="1038"/>
          <ac:grpSpMkLst>
            <pc:docMk/>
            <pc:sldMk cId="2177249712" sldId="727"/>
            <ac:grpSpMk id="130" creationId="{00000000-0000-0000-0000-000000000000}"/>
          </ac:grpSpMkLst>
        </pc:grpChg>
      </pc:sldChg>
      <pc:sldChg chg="addSp modSp mod">
        <pc:chgData name="上野 和樹" userId="267154a67edb8230" providerId="LiveId" clId="{76592F1B-31F3-4EBD-BA6F-0C7C559D50AE}" dt="2022-02-12T09:19:22.831" v="1361" actId="1076"/>
        <pc:sldMkLst>
          <pc:docMk/>
          <pc:sldMk cId="453477163" sldId="728"/>
        </pc:sldMkLst>
        <pc:spChg chg="mod">
          <ac:chgData name="上野 和樹" userId="267154a67edb8230" providerId="LiveId" clId="{76592F1B-31F3-4EBD-BA6F-0C7C559D50AE}" dt="2022-02-12T09:19:22.831" v="1361" actId="1076"/>
          <ac:spMkLst>
            <pc:docMk/>
            <pc:sldMk cId="453477163" sldId="728"/>
            <ac:spMk id="68" creationId="{00000000-0000-0000-0000-000000000000}"/>
          </ac:spMkLst>
        </pc:spChg>
        <pc:spChg chg="mod">
          <ac:chgData name="上野 和樹" userId="267154a67edb8230" providerId="LiveId" clId="{76592F1B-31F3-4EBD-BA6F-0C7C559D50AE}" dt="2022-02-12T09:19:22.831" v="1361" actId="1076"/>
          <ac:spMkLst>
            <pc:docMk/>
            <pc:sldMk cId="453477163" sldId="728"/>
            <ac:spMk id="69" creationId="{00000000-0000-0000-0000-000000000000}"/>
          </ac:spMkLst>
        </pc:spChg>
        <pc:spChg chg="mod">
          <ac:chgData name="上野 和樹" userId="267154a67edb8230" providerId="LiveId" clId="{76592F1B-31F3-4EBD-BA6F-0C7C559D50AE}" dt="2022-02-12T09:17:41.550" v="1344" actId="20577"/>
          <ac:spMkLst>
            <pc:docMk/>
            <pc:sldMk cId="453477163" sldId="728"/>
            <ac:spMk id="79" creationId="{00000000-0000-0000-0000-000000000000}"/>
          </ac:spMkLst>
        </pc:spChg>
        <pc:spChg chg="mod">
          <ac:chgData name="上野 和樹" userId="267154a67edb8230" providerId="LiveId" clId="{76592F1B-31F3-4EBD-BA6F-0C7C559D50AE}" dt="2022-02-12T09:17:46.043" v="1349" actId="20577"/>
          <ac:spMkLst>
            <pc:docMk/>
            <pc:sldMk cId="453477163" sldId="728"/>
            <ac:spMk id="80" creationId="{00000000-0000-0000-0000-000000000000}"/>
          </ac:spMkLst>
        </pc:spChg>
        <pc:spChg chg="mod">
          <ac:chgData name="上野 和樹" userId="267154a67edb8230" providerId="LiveId" clId="{76592F1B-31F3-4EBD-BA6F-0C7C559D50AE}" dt="2022-02-12T09:19:22.831" v="1361" actId="1076"/>
          <ac:spMkLst>
            <pc:docMk/>
            <pc:sldMk cId="453477163" sldId="728"/>
            <ac:spMk id="81" creationId="{00000000-0000-0000-0000-000000000000}"/>
          </ac:spMkLst>
        </pc:spChg>
        <pc:spChg chg="mod">
          <ac:chgData name="上野 和樹" userId="267154a67edb8230" providerId="LiveId" clId="{76592F1B-31F3-4EBD-BA6F-0C7C559D50AE}" dt="2022-02-12T09:18:10.172" v="1350" actId="6549"/>
          <ac:spMkLst>
            <pc:docMk/>
            <pc:sldMk cId="453477163" sldId="728"/>
            <ac:spMk id="98" creationId="{00000000-0000-0000-0000-000000000000}"/>
          </ac:spMkLst>
        </pc:spChg>
        <pc:spChg chg="add mod">
          <ac:chgData name="上野 和樹" userId="267154a67edb8230" providerId="LiveId" clId="{76592F1B-31F3-4EBD-BA6F-0C7C559D50AE}" dt="2022-02-12T09:16:51.216" v="1334" actId="20577"/>
          <ac:spMkLst>
            <pc:docMk/>
            <pc:sldMk cId="453477163" sldId="728"/>
            <ac:spMk id="105" creationId="{950ABD74-7798-42B3-B307-E9D276CB815B}"/>
          </ac:spMkLst>
        </pc:spChg>
        <pc:grpChg chg="mod">
          <ac:chgData name="上野 和樹" userId="267154a67edb8230" providerId="LiveId" clId="{76592F1B-31F3-4EBD-BA6F-0C7C559D50AE}" dt="2022-02-12T09:19:22.831" v="1361" actId="1076"/>
          <ac:grpSpMkLst>
            <pc:docMk/>
            <pc:sldMk cId="453477163" sldId="728"/>
            <ac:grpSpMk id="71" creationId="{00000000-0000-0000-0000-000000000000}"/>
          </ac:grpSpMkLst>
        </pc:grpChg>
        <pc:grpChg chg="mod">
          <ac:chgData name="上野 和樹" userId="267154a67edb8230" providerId="LiveId" clId="{76592F1B-31F3-4EBD-BA6F-0C7C559D50AE}" dt="2022-02-12T09:18:38.664" v="1357" actId="14100"/>
          <ac:grpSpMkLst>
            <pc:docMk/>
            <pc:sldMk cId="453477163" sldId="728"/>
            <ac:grpSpMk id="102" creationId="{00000000-0000-0000-0000-000000000000}"/>
          </ac:grpSpMkLst>
        </pc:grpChg>
      </pc:sldChg>
      <pc:sldChg chg="modSp mod">
        <pc:chgData name="上野 和樹" userId="267154a67edb8230" providerId="LiveId" clId="{76592F1B-31F3-4EBD-BA6F-0C7C559D50AE}" dt="2022-02-12T08:28:49.022" v="860" actId="14100"/>
        <pc:sldMkLst>
          <pc:docMk/>
          <pc:sldMk cId="2430120001" sldId="729"/>
        </pc:sldMkLst>
        <pc:spChg chg="mod">
          <ac:chgData name="上野 和樹" userId="267154a67edb8230" providerId="LiveId" clId="{76592F1B-31F3-4EBD-BA6F-0C7C559D50AE}" dt="2022-02-12T08:28:09.978" v="854" actId="1035"/>
          <ac:spMkLst>
            <pc:docMk/>
            <pc:sldMk cId="2430120001" sldId="729"/>
            <ac:spMk id="18" creationId="{00000000-0000-0000-0000-000000000000}"/>
          </ac:spMkLst>
        </pc:spChg>
        <pc:spChg chg="mod">
          <ac:chgData name="上野 和樹" userId="267154a67edb8230" providerId="LiveId" clId="{76592F1B-31F3-4EBD-BA6F-0C7C559D50AE}" dt="2022-02-12T08:28:09.978" v="854" actId="1035"/>
          <ac:spMkLst>
            <pc:docMk/>
            <pc:sldMk cId="2430120001" sldId="729"/>
            <ac:spMk id="19" creationId="{00000000-0000-0000-0000-000000000000}"/>
          </ac:spMkLst>
        </pc:spChg>
        <pc:spChg chg="mod">
          <ac:chgData name="上野 和樹" userId="267154a67edb8230" providerId="LiveId" clId="{76592F1B-31F3-4EBD-BA6F-0C7C559D50AE}" dt="2022-02-12T08:28:09.978" v="854" actId="1035"/>
          <ac:spMkLst>
            <pc:docMk/>
            <pc:sldMk cId="2430120001" sldId="729"/>
            <ac:spMk id="20" creationId="{00000000-0000-0000-0000-000000000000}"/>
          </ac:spMkLst>
        </pc:spChg>
        <pc:spChg chg="mod">
          <ac:chgData name="上野 和樹" userId="267154a67edb8230" providerId="LiveId" clId="{76592F1B-31F3-4EBD-BA6F-0C7C559D50AE}" dt="2022-02-12T08:28:09.978" v="854" actId="1035"/>
          <ac:spMkLst>
            <pc:docMk/>
            <pc:sldMk cId="2430120001" sldId="729"/>
            <ac:spMk id="41" creationId="{00000000-0000-0000-0000-000000000000}"/>
          </ac:spMkLst>
        </pc:spChg>
        <pc:spChg chg="mod">
          <ac:chgData name="上野 和樹" userId="267154a67edb8230" providerId="LiveId" clId="{76592F1B-31F3-4EBD-BA6F-0C7C559D50AE}" dt="2022-02-12T08:28:09.978" v="854" actId="1035"/>
          <ac:spMkLst>
            <pc:docMk/>
            <pc:sldMk cId="2430120001" sldId="729"/>
            <ac:spMk id="42" creationId="{00000000-0000-0000-0000-000000000000}"/>
          </ac:spMkLst>
        </pc:spChg>
        <pc:spChg chg="mod">
          <ac:chgData name="上野 和樹" userId="267154a67edb8230" providerId="LiveId" clId="{76592F1B-31F3-4EBD-BA6F-0C7C559D50AE}" dt="2022-02-12T08:28:09.978" v="854" actId="1035"/>
          <ac:spMkLst>
            <pc:docMk/>
            <pc:sldMk cId="2430120001" sldId="729"/>
            <ac:spMk id="43" creationId="{00000000-0000-0000-0000-000000000000}"/>
          </ac:spMkLst>
        </pc:spChg>
        <pc:spChg chg="mod">
          <ac:chgData name="上野 和樹" userId="267154a67edb8230" providerId="LiveId" clId="{76592F1B-31F3-4EBD-BA6F-0C7C559D50AE}" dt="2022-02-12T08:28:15.476" v="855" actId="14100"/>
          <ac:spMkLst>
            <pc:docMk/>
            <pc:sldMk cId="2430120001" sldId="729"/>
            <ac:spMk id="49" creationId="{00000000-0000-0000-0000-000000000000}"/>
          </ac:spMkLst>
        </pc:spChg>
        <pc:spChg chg="mod">
          <ac:chgData name="上野 和樹" userId="267154a67edb8230" providerId="LiveId" clId="{76592F1B-31F3-4EBD-BA6F-0C7C559D50AE}" dt="2022-02-12T08:28:09.978" v="854" actId="1035"/>
          <ac:spMkLst>
            <pc:docMk/>
            <pc:sldMk cId="2430120001" sldId="729"/>
            <ac:spMk id="55" creationId="{00000000-0000-0000-0000-000000000000}"/>
          </ac:spMkLst>
        </pc:spChg>
        <pc:spChg chg="mod">
          <ac:chgData name="上野 和樹" userId="267154a67edb8230" providerId="LiveId" clId="{76592F1B-31F3-4EBD-BA6F-0C7C559D50AE}" dt="2022-02-12T08:25:23.508" v="839" actId="1036"/>
          <ac:spMkLst>
            <pc:docMk/>
            <pc:sldMk cId="2430120001" sldId="729"/>
            <ac:spMk id="61" creationId="{00000000-0000-0000-0000-000000000000}"/>
          </ac:spMkLst>
        </pc:spChg>
        <pc:spChg chg="mod">
          <ac:chgData name="上野 和樹" userId="267154a67edb8230" providerId="LiveId" clId="{76592F1B-31F3-4EBD-BA6F-0C7C559D50AE}" dt="2022-02-12T08:25:23.508" v="839" actId="1036"/>
          <ac:spMkLst>
            <pc:docMk/>
            <pc:sldMk cId="2430120001" sldId="729"/>
            <ac:spMk id="64" creationId="{00000000-0000-0000-0000-000000000000}"/>
          </ac:spMkLst>
        </pc:spChg>
        <pc:spChg chg="mod">
          <ac:chgData name="上野 和樹" userId="267154a67edb8230" providerId="LiveId" clId="{76592F1B-31F3-4EBD-BA6F-0C7C559D50AE}" dt="2022-02-12T08:27:58.100" v="848" actId="1076"/>
          <ac:spMkLst>
            <pc:docMk/>
            <pc:sldMk cId="2430120001" sldId="729"/>
            <ac:spMk id="67" creationId="{00000000-0000-0000-0000-000000000000}"/>
          </ac:spMkLst>
        </pc:spChg>
        <pc:spChg chg="mod">
          <ac:chgData name="上野 和樹" userId="267154a67edb8230" providerId="LiveId" clId="{76592F1B-31F3-4EBD-BA6F-0C7C559D50AE}" dt="2022-02-12T08:28:49.022" v="860" actId="14100"/>
          <ac:spMkLst>
            <pc:docMk/>
            <pc:sldMk cId="2430120001" sldId="729"/>
            <ac:spMk id="69" creationId="{00000000-0000-0000-0000-000000000000}"/>
          </ac:spMkLst>
        </pc:spChg>
        <pc:spChg chg="mod">
          <ac:chgData name="上野 和樹" userId="267154a67edb8230" providerId="LiveId" clId="{76592F1B-31F3-4EBD-BA6F-0C7C559D50AE}" dt="2022-02-12T08:28:02.354" v="849" actId="1076"/>
          <ac:spMkLst>
            <pc:docMk/>
            <pc:sldMk cId="2430120001" sldId="729"/>
            <ac:spMk id="81" creationId="{00000000-0000-0000-0000-000000000000}"/>
          </ac:spMkLst>
        </pc:spChg>
        <pc:spChg chg="mod">
          <ac:chgData name="上野 和樹" userId="267154a67edb8230" providerId="LiveId" clId="{76592F1B-31F3-4EBD-BA6F-0C7C559D50AE}" dt="2022-02-12T08:25:23.508" v="839" actId="1036"/>
          <ac:spMkLst>
            <pc:docMk/>
            <pc:sldMk cId="2430120001" sldId="729"/>
            <ac:spMk id="82" creationId="{00000000-0000-0000-0000-000000000000}"/>
          </ac:spMkLst>
        </pc:spChg>
        <pc:spChg chg="mod">
          <ac:chgData name="上野 和樹" userId="267154a67edb8230" providerId="LiveId" clId="{76592F1B-31F3-4EBD-BA6F-0C7C559D50AE}" dt="2022-02-12T08:28:09.978" v="854" actId="1035"/>
          <ac:spMkLst>
            <pc:docMk/>
            <pc:sldMk cId="2430120001" sldId="729"/>
            <ac:spMk id="91" creationId="{00000000-0000-0000-0000-000000000000}"/>
          </ac:spMkLst>
        </pc:spChg>
        <pc:spChg chg="mod">
          <ac:chgData name="上野 和樹" userId="267154a67edb8230" providerId="LiveId" clId="{76592F1B-31F3-4EBD-BA6F-0C7C559D50AE}" dt="2022-02-12T08:28:09.978" v="854" actId="1035"/>
          <ac:spMkLst>
            <pc:docMk/>
            <pc:sldMk cId="2430120001" sldId="729"/>
            <ac:spMk id="92" creationId="{00000000-0000-0000-0000-000000000000}"/>
          </ac:spMkLst>
        </pc:spChg>
        <pc:grpChg chg="mod">
          <ac:chgData name="上野 和樹" userId="267154a67edb8230" providerId="LiveId" clId="{76592F1B-31F3-4EBD-BA6F-0C7C559D50AE}" dt="2022-02-12T08:28:25.169" v="856" actId="1076"/>
          <ac:grpSpMkLst>
            <pc:docMk/>
            <pc:sldMk cId="2430120001" sldId="729"/>
            <ac:grpSpMk id="39" creationId="{00000000-0000-0000-0000-000000000000}"/>
          </ac:grpSpMkLst>
        </pc:grpChg>
        <pc:grpChg chg="mod">
          <ac:chgData name="上野 和樹" userId="267154a67edb8230" providerId="LiveId" clId="{76592F1B-31F3-4EBD-BA6F-0C7C559D50AE}" dt="2022-02-12T08:28:45.905" v="859" actId="1076"/>
          <ac:grpSpMkLst>
            <pc:docMk/>
            <pc:sldMk cId="2430120001" sldId="729"/>
            <ac:grpSpMk id="83" creationId="{00000000-0000-0000-0000-000000000000}"/>
          </ac:grpSpMkLst>
        </pc:grpChg>
        <pc:picChg chg="mod">
          <ac:chgData name="上野 和樹" userId="267154a67edb8230" providerId="LiveId" clId="{76592F1B-31F3-4EBD-BA6F-0C7C559D50AE}" dt="2022-02-12T08:28:09.978" v="854" actId="1035"/>
          <ac:picMkLst>
            <pc:docMk/>
            <pc:sldMk cId="2430120001" sldId="729"/>
            <ac:picMk id="58" creationId="{00000000-0000-0000-0000-000000000000}"/>
          </ac:picMkLst>
        </pc:picChg>
        <pc:picChg chg="mod">
          <ac:chgData name="上野 和樹" userId="267154a67edb8230" providerId="LiveId" clId="{76592F1B-31F3-4EBD-BA6F-0C7C559D50AE}" dt="2022-02-12T08:28:09.978" v="854" actId="1035"/>
          <ac:picMkLst>
            <pc:docMk/>
            <pc:sldMk cId="2430120001" sldId="729"/>
            <ac:picMk id="79" creationId="{00000000-0000-0000-0000-000000000000}"/>
          </ac:picMkLst>
        </pc:picChg>
      </pc:sldChg>
      <pc:sldChg chg="modSp mod">
        <pc:chgData name="上野 和樹" userId="267154a67edb8230" providerId="LiveId" clId="{76592F1B-31F3-4EBD-BA6F-0C7C559D50AE}" dt="2022-02-12T06:59:05.724" v="96" actId="1035"/>
        <pc:sldMkLst>
          <pc:docMk/>
          <pc:sldMk cId="2351170799" sldId="730"/>
        </pc:sldMkLst>
        <pc:spChg chg="mod">
          <ac:chgData name="上野 和樹" userId="267154a67edb8230" providerId="LiveId" clId="{76592F1B-31F3-4EBD-BA6F-0C7C559D50AE}" dt="2022-02-12T06:59:01.013" v="92" actId="1036"/>
          <ac:spMkLst>
            <pc:docMk/>
            <pc:sldMk cId="2351170799" sldId="730"/>
            <ac:spMk id="48" creationId="{00000000-0000-0000-0000-000000000000}"/>
          </ac:spMkLst>
        </pc:spChg>
        <pc:spChg chg="mod">
          <ac:chgData name="上野 和樹" userId="267154a67edb8230" providerId="LiveId" clId="{76592F1B-31F3-4EBD-BA6F-0C7C559D50AE}" dt="2022-02-12T06:59:05.724" v="96" actId="1035"/>
          <ac:spMkLst>
            <pc:docMk/>
            <pc:sldMk cId="2351170799" sldId="730"/>
            <ac:spMk id="68" creationId="{00000000-0000-0000-0000-000000000000}"/>
          </ac:spMkLst>
        </pc:spChg>
      </pc:sldChg>
      <pc:sldChg chg="modSp mod">
        <pc:chgData name="上野 和樹" userId="267154a67edb8230" providerId="LiveId" clId="{76592F1B-31F3-4EBD-BA6F-0C7C559D50AE}" dt="2022-02-12T09:16:20.978" v="1300" actId="1076"/>
        <pc:sldMkLst>
          <pc:docMk/>
          <pc:sldMk cId="3462307179" sldId="731"/>
        </pc:sldMkLst>
        <pc:spChg chg="mod">
          <ac:chgData name="上野 和樹" userId="267154a67edb8230" providerId="LiveId" clId="{76592F1B-31F3-4EBD-BA6F-0C7C559D50AE}" dt="2022-02-12T09:14:18.783" v="1274" actId="1076"/>
          <ac:spMkLst>
            <pc:docMk/>
            <pc:sldMk cId="3462307179" sldId="731"/>
            <ac:spMk id="2" creationId="{00000000-0000-0000-0000-000000000000}"/>
          </ac:spMkLst>
        </pc:spChg>
        <pc:spChg chg="mod">
          <ac:chgData name="上野 和樹" userId="267154a67edb8230" providerId="LiveId" clId="{76592F1B-31F3-4EBD-BA6F-0C7C559D50AE}" dt="2022-02-12T09:13:27.542" v="1270" actId="1076"/>
          <ac:spMkLst>
            <pc:docMk/>
            <pc:sldMk cId="3462307179" sldId="731"/>
            <ac:spMk id="3" creationId="{00000000-0000-0000-0000-000000000000}"/>
          </ac:spMkLst>
        </pc:spChg>
        <pc:spChg chg="mod">
          <ac:chgData name="上野 和樹" userId="267154a67edb8230" providerId="LiveId" clId="{76592F1B-31F3-4EBD-BA6F-0C7C559D50AE}" dt="2022-02-12T09:13:10.164" v="1267" actId="1076"/>
          <ac:spMkLst>
            <pc:docMk/>
            <pc:sldMk cId="3462307179" sldId="731"/>
            <ac:spMk id="54" creationId="{00000000-0000-0000-0000-000000000000}"/>
          </ac:spMkLst>
        </pc:spChg>
        <pc:spChg chg="mod">
          <ac:chgData name="上野 和樹" userId="267154a67edb8230" providerId="LiveId" clId="{76592F1B-31F3-4EBD-BA6F-0C7C559D50AE}" dt="2022-02-12T09:13:10.164" v="1267" actId="1076"/>
          <ac:spMkLst>
            <pc:docMk/>
            <pc:sldMk cId="3462307179" sldId="731"/>
            <ac:spMk id="59" creationId="{00000000-0000-0000-0000-000000000000}"/>
          </ac:spMkLst>
        </pc:spChg>
        <pc:spChg chg="mod">
          <ac:chgData name="上野 和樹" userId="267154a67edb8230" providerId="LiveId" clId="{76592F1B-31F3-4EBD-BA6F-0C7C559D50AE}" dt="2022-02-12T09:13:10.164" v="1267" actId="1076"/>
          <ac:spMkLst>
            <pc:docMk/>
            <pc:sldMk cId="3462307179" sldId="731"/>
            <ac:spMk id="145" creationId="{00000000-0000-0000-0000-000000000000}"/>
          </ac:spMkLst>
        </pc:spChg>
        <pc:spChg chg="mod">
          <ac:chgData name="上野 和樹" userId="267154a67edb8230" providerId="LiveId" clId="{76592F1B-31F3-4EBD-BA6F-0C7C559D50AE}" dt="2022-02-12T09:14:15.446" v="1273" actId="1076"/>
          <ac:spMkLst>
            <pc:docMk/>
            <pc:sldMk cId="3462307179" sldId="731"/>
            <ac:spMk id="150" creationId="{6CEFF62D-7BAC-4B60-83C2-C80D6BD706F1}"/>
          </ac:spMkLst>
        </pc:spChg>
        <pc:spChg chg="mod">
          <ac:chgData name="上野 和樹" userId="267154a67edb8230" providerId="LiveId" clId="{76592F1B-31F3-4EBD-BA6F-0C7C559D50AE}" dt="2022-02-12T09:15:02.814" v="1288" actId="20577"/>
          <ac:spMkLst>
            <pc:docMk/>
            <pc:sldMk cId="3462307179" sldId="731"/>
            <ac:spMk id="198" creationId="{92F4B930-8ED2-4969-9443-6F8E808D91DA}"/>
          </ac:spMkLst>
        </pc:spChg>
        <pc:spChg chg="mod">
          <ac:chgData name="上野 和樹" userId="267154a67edb8230" providerId="LiveId" clId="{76592F1B-31F3-4EBD-BA6F-0C7C559D50AE}" dt="2022-02-12T09:16:20.978" v="1300" actId="1076"/>
          <ac:spMkLst>
            <pc:docMk/>
            <pc:sldMk cId="3462307179" sldId="731"/>
            <ac:spMk id="199" creationId="{F72D4C19-A494-4EC7-B7E9-BFF0688A8F5C}"/>
          </ac:spMkLst>
        </pc:spChg>
        <pc:spChg chg="mod">
          <ac:chgData name="上野 和樹" userId="267154a67edb8230" providerId="LiveId" clId="{76592F1B-31F3-4EBD-BA6F-0C7C559D50AE}" dt="2022-02-12T09:13:18.567" v="1268" actId="1076"/>
          <ac:spMkLst>
            <pc:docMk/>
            <pc:sldMk cId="3462307179" sldId="731"/>
            <ac:spMk id="201" creationId="{56411CD7-2EBE-4D0B-99DF-7EF000C4F726}"/>
          </ac:spMkLst>
        </pc:spChg>
        <pc:grpChg chg="mod">
          <ac:chgData name="上野 和樹" userId="267154a67edb8230" providerId="LiveId" clId="{76592F1B-31F3-4EBD-BA6F-0C7C559D50AE}" dt="2022-02-12T09:13:10.164" v="1267" actId="1076"/>
          <ac:grpSpMkLst>
            <pc:docMk/>
            <pc:sldMk cId="3462307179" sldId="731"/>
            <ac:grpSpMk id="116" creationId="{00000000-0000-0000-0000-000000000000}"/>
          </ac:grpSpMkLst>
        </pc:grpChg>
        <pc:grpChg chg="mod">
          <ac:chgData name="上野 和樹" userId="267154a67edb8230" providerId="LiveId" clId="{76592F1B-31F3-4EBD-BA6F-0C7C559D50AE}" dt="2022-02-12T09:16:16.310" v="1299" actId="1076"/>
          <ac:grpSpMkLst>
            <pc:docMk/>
            <pc:sldMk cId="3462307179" sldId="731"/>
            <ac:grpSpMk id="187" creationId="{80211B59-0A7E-48E8-8871-6EEB1554AB84}"/>
          </ac:grpSpMkLst>
        </pc:grpChg>
      </pc:sldChg>
      <pc:sldChg chg="modSp mod">
        <pc:chgData name="上野 和樹" userId="267154a67edb8230" providerId="LiveId" clId="{76592F1B-31F3-4EBD-BA6F-0C7C559D50AE}" dt="2022-02-12T08:12:55.692" v="692" actId="6549"/>
        <pc:sldMkLst>
          <pc:docMk/>
          <pc:sldMk cId="84146510" sldId="732"/>
        </pc:sldMkLst>
        <pc:spChg chg="mod">
          <ac:chgData name="上野 和樹" userId="267154a67edb8230" providerId="LiveId" clId="{76592F1B-31F3-4EBD-BA6F-0C7C559D50AE}" dt="2022-02-12T08:09:43.788" v="682" actId="1076"/>
          <ac:spMkLst>
            <pc:docMk/>
            <pc:sldMk cId="84146510" sldId="732"/>
            <ac:spMk id="3" creationId="{00000000-0000-0000-0000-000000000000}"/>
          </ac:spMkLst>
        </pc:spChg>
        <pc:spChg chg="mod">
          <ac:chgData name="上野 和樹" userId="267154a67edb8230" providerId="LiveId" clId="{76592F1B-31F3-4EBD-BA6F-0C7C559D50AE}" dt="2022-02-12T08:10:40.798" v="689" actId="1076"/>
          <ac:spMkLst>
            <pc:docMk/>
            <pc:sldMk cId="84146510" sldId="732"/>
            <ac:spMk id="50" creationId="{00000000-0000-0000-0000-000000000000}"/>
          </ac:spMkLst>
        </pc:spChg>
        <pc:spChg chg="mod">
          <ac:chgData name="上野 和樹" userId="267154a67edb8230" providerId="LiveId" clId="{76592F1B-31F3-4EBD-BA6F-0C7C559D50AE}" dt="2022-02-12T08:09:14.851" v="678" actId="1035"/>
          <ac:spMkLst>
            <pc:docMk/>
            <pc:sldMk cId="84146510" sldId="732"/>
            <ac:spMk id="81" creationId="{00000000-0000-0000-0000-000000000000}"/>
          </ac:spMkLst>
        </pc:spChg>
        <pc:spChg chg="mod">
          <ac:chgData name="上野 和樹" userId="267154a67edb8230" providerId="LiveId" clId="{76592F1B-31F3-4EBD-BA6F-0C7C559D50AE}" dt="2022-02-12T08:09:35.140" v="681" actId="1076"/>
          <ac:spMkLst>
            <pc:docMk/>
            <pc:sldMk cId="84146510" sldId="732"/>
            <ac:spMk id="89" creationId="{00000000-0000-0000-0000-000000000000}"/>
          </ac:spMkLst>
        </pc:spChg>
        <pc:spChg chg="mod">
          <ac:chgData name="上野 和樹" userId="267154a67edb8230" providerId="LiveId" clId="{76592F1B-31F3-4EBD-BA6F-0C7C559D50AE}" dt="2022-02-12T08:10:12.018" v="685" actId="1076"/>
          <ac:spMkLst>
            <pc:docMk/>
            <pc:sldMk cId="84146510" sldId="732"/>
            <ac:spMk id="141" creationId="{00000000-0000-0000-0000-000000000000}"/>
          </ac:spMkLst>
        </pc:spChg>
        <pc:spChg chg="mod">
          <ac:chgData name="上野 和樹" userId="267154a67edb8230" providerId="LiveId" clId="{76592F1B-31F3-4EBD-BA6F-0C7C559D50AE}" dt="2022-02-12T08:09:14.851" v="678" actId="1035"/>
          <ac:spMkLst>
            <pc:docMk/>
            <pc:sldMk cId="84146510" sldId="732"/>
            <ac:spMk id="151" creationId="{00000000-0000-0000-0000-000000000000}"/>
          </ac:spMkLst>
        </pc:spChg>
        <pc:spChg chg="mod">
          <ac:chgData name="上野 和樹" userId="267154a67edb8230" providerId="LiveId" clId="{76592F1B-31F3-4EBD-BA6F-0C7C559D50AE}" dt="2022-02-12T08:10:32.728" v="687" actId="1076"/>
          <ac:spMkLst>
            <pc:docMk/>
            <pc:sldMk cId="84146510" sldId="732"/>
            <ac:spMk id="152" creationId="{00000000-0000-0000-0000-000000000000}"/>
          </ac:spMkLst>
        </pc:spChg>
        <pc:spChg chg="mod">
          <ac:chgData name="上野 和樹" userId="267154a67edb8230" providerId="LiveId" clId="{76592F1B-31F3-4EBD-BA6F-0C7C559D50AE}" dt="2022-02-12T08:12:55.692" v="692" actId="6549"/>
          <ac:spMkLst>
            <pc:docMk/>
            <pc:sldMk cId="84146510" sldId="732"/>
            <ac:spMk id="153" creationId="{00000000-0000-0000-0000-000000000000}"/>
          </ac:spMkLst>
        </pc:spChg>
        <pc:spChg chg="mod">
          <ac:chgData name="上野 和樹" userId="267154a67edb8230" providerId="LiveId" clId="{76592F1B-31F3-4EBD-BA6F-0C7C559D50AE}" dt="2022-02-12T08:10:35.022" v="688" actId="1076"/>
          <ac:spMkLst>
            <pc:docMk/>
            <pc:sldMk cId="84146510" sldId="732"/>
            <ac:spMk id="154" creationId="{00000000-0000-0000-0000-000000000000}"/>
          </ac:spMkLst>
        </pc:spChg>
        <pc:grpChg chg="mod">
          <ac:chgData name="上野 和樹" userId="267154a67edb8230" providerId="LiveId" clId="{76592F1B-31F3-4EBD-BA6F-0C7C559D50AE}" dt="2022-02-12T08:10:08.711" v="684" actId="1076"/>
          <ac:grpSpMkLst>
            <pc:docMk/>
            <pc:sldMk cId="84146510" sldId="732"/>
            <ac:grpSpMk id="51" creationId="{00000000-0000-0000-0000-000000000000}"/>
          </ac:grpSpMkLst>
        </pc:grpChg>
        <pc:grpChg chg="mod">
          <ac:chgData name="上野 和樹" userId="267154a67edb8230" providerId="LiveId" clId="{76592F1B-31F3-4EBD-BA6F-0C7C559D50AE}" dt="2022-02-12T08:10:55.356" v="690" actId="1076"/>
          <ac:grpSpMkLst>
            <pc:docMk/>
            <pc:sldMk cId="84146510" sldId="732"/>
            <ac:grpSpMk id="90" creationId="{00000000-0000-0000-0000-000000000000}"/>
          </ac:grpSpMkLst>
        </pc:grpChg>
      </pc:sldChg>
      <pc:sldChg chg="delSp modSp mod">
        <pc:chgData name="上野 和樹" userId="267154a67edb8230" providerId="LiveId" clId="{76592F1B-31F3-4EBD-BA6F-0C7C559D50AE}" dt="2022-02-12T07:01:44.689" v="147" actId="1076"/>
        <pc:sldMkLst>
          <pc:docMk/>
          <pc:sldMk cId="2046751917" sldId="733"/>
        </pc:sldMkLst>
        <pc:spChg chg="mod">
          <ac:chgData name="上野 和樹" userId="267154a67edb8230" providerId="LiveId" clId="{76592F1B-31F3-4EBD-BA6F-0C7C559D50AE}" dt="2022-02-12T07:01:08.148" v="144" actId="1076"/>
          <ac:spMkLst>
            <pc:docMk/>
            <pc:sldMk cId="2046751917" sldId="733"/>
            <ac:spMk id="3" creationId="{00000000-0000-0000-0000-000000000000}"/>
          </ac:spMkLst>
        </pc:spChg>
        <pc:spChg chg="del">
          <ac:chgData name="上野 和樹" userId="267154a67edb8230" providerId="LiveId" clId="{76592F1B-31F3-4EBD-BA6F-0C7C559D50AE}" dt="2022-02-12T07:00:58.815" v="143" actId="478"/>
          <ac:spMkLst>
            <pc:docMk/>
            <pc:sldMk cId="2046751917" sldId="733"/>
            <ac:spMk id="19" creationId="{00000000-0000-0000-0000-000000000000}"/>
          </ac:spMkLst>
        </pc:spChg>
        <pc:spChg chg="mod">
          <ac:chgData name="上野 和樹" userId="267154a67edb8230" providerId="LiveId" clId="{76592F1B-31F3-4EBD-BA6F-0C7C559D50AE}" dt="2022-02-12T07:01:26.616" v="145" actId="1076"/>
          <ac:spMkLst>
            <pc:docMk/>
            <pc:sldMk cId="2046751917" sldId="733"/>
            <ac:spMk id="37" creationId="{00000000-0000-0000-0000-000000000000}"/>
          </ac:spMkLst>
        </pc:spChg>
        <pc:spChg chg="mod">
          <ac:chgData name="上野 和樹" userId="267154a67edb8230" providerId="LiveId" clId="{76592F1B-31F3-4EBD-BA6F-0C7C559D50AE}" dt="2022-02-12T06:55:40.895" v="77" actId="1036"/>
          <ac:spMkLst>
            <pc:docMk/>
            <pc:sldMk cId="2046751917" sldId="733"/>
            <ac:spMk id="40" creationId="{00000000-0000-0000-0000-000000000000}"/>
          </ac:spMkLst>
        </pc:spChg>
        <pc:spChg chg="mod">
          <ac:chgData name="上野 和樹" userId="267154a67edb8230" providerId="LiveId" clId="{76592F1B-31F3-4EBD-BA6F-0C7C559D50AE}" dt="2022-02-12T07:01:37.202" v="146" actId="1076"/>
          <ac:spMkLst>
            <pc:docMk/>
            <pc:sldMk cId="2046751917" sldId="733"/>
            <ac:spMk id="41" creationId="{00000000-0000-0000-0000-000000000000}"/>
          </ac:spMkLst>
        </pc:spChg>
        <pc:spChg chg="mod">
          <ac:chgData name="上野 和樹" userId="267154a67edb8230" providerId="LiveId" clId="{76592F1B-31F3-4EBD-BA6F-0C7C559D50AE}" dt="2022-02-12T07:01:44.689" v="147" actId="1076"/>
          <ac:spMkLst>
            <pc:docMk/>
            <pc:sldMk cId="2046751917" sldId="733"/>
            <ac:spMk id="45" creationId="{00000000-0000-0000-0000-000000000000}"/>
          </ac:spMkLst>
        </pc:spChg>
        <pc:spChg chg="mod">
          <ac:chgData name="上野 和樹" userId="267154a67edb8230" providerId="LiveId" clId="{76592F1B-31F3-4EBD-BA6F-0C7C559D50AE}" dt="2022-02-12T06:55:40.895" v="77" actId="1036"/>
          <ac:spMkLst>
            <pc:docMk/>
            <pc:sldMk cId="2046751917" sldId="733"/>
            <ac:spMk id="51" creationId="{00000000-0000-0000-0000-000000000000}"/>
          </ac:spMkLst>
        </pc:spChg>
        <pc:spChg chg="del">
          <ac:chgData name="上野 和樹" userId="267154a67edb8230" providerId="LiveId" clId="{76592F1B-31F3-4EBD-BA6F-0C7C559D50AE}" dt="2022-02-12T07:00:58.815" v="143" actId="478"/>
          <ac:spMkLst>
            <pc:docMk/>
            <pc:sldMk cId="2046751917" sldId="733"/>
            <ac:spMk id="73" creationId="{00000000-0000-0000-0000-000000000000}"/>
          </ac:spMkLst>
        </pc:spChg>
        <pc:spChg chg="del">
          <ac:chgData name="上野 和樹" userId="267154a67edb8230" providerId="LiveId" clId="{76592F1B-31F3-4EBD-BA6F-0C7C559D50AE}" dt="2022-02-12T07:00:58.815" v="143" actId="478"/>
          <ac:spMkLst>
            <pc:docMk/>
            <pc:sldMk cId="2046751917" sldId="733"/>
            <ac:spMk id="74" creationId="{00000000-0000-0000-0000-000000000000}"/>
          </ac:spMkLst>
        </pc:spChg>
        <pc:spChg chg="del">
          <ac:chgData name="上野 和樹" userId="267154a67edb8230" providerId="LiveId" clId="{76592F1B-31F3-4EBD-BA6F-0C7C559D50AE}" dt="2022-02-12T07:00:58.815" v="143" actId="478"/>
          <ac:spMkLst>
            <pc:docMk/>
            <pc:sldMk cId="2046751917" sldId="733"/>
            <ac:spMk id="75" creationId="{00000000-0000-0000-0000-000000000000}"/>
          </ac:spMkLst>
        </pc:spChg>
      </pc:sldChg>
      <pc:sldChg chg="addSp modSp mod">
        <pc:chgData name="上野 和樹" userId="267154a67edb8230" providerId="LiveId" clId="{76592F1B-31F3-4EBD-BA6F-0C7C559D50AE}" dt="2022-02-12T07:42:40.386" v="398" actId="1036"/>
        <pc:sldMkLst>
          <pc:docMk/>
          <pc:sldMk cId="2625093826" sldId="734"/>
        </pc:sldMkLst>
        <pc:spChg chg="add mod">
          <ac:chgData name="上野 和樹" userId="267154a67edb8230" providerId="LiveId" clId="{76592F1B-31F3-4EBD-BA6F-0C7C559D50AE}" dt="2022-02-12T07:42:40.386" v="398" actId="1036"/>
          <ac:spMkLst>
            <pc:docMk/>
            <pc:sldMk cId="2625093826" sldId="734"/>
            <ac:spMk id="49" creationId="{D2912904-0F59-4176-AA07-71B5C87015B7}"/>
          </ac:spMkLst>
        </pc:spChg>
      </pc:sldChg>
      <pc:sldChg chg="addSp delSp modSp mod">
        <pc:chgData name="上野 和樹" userId="267154a67edb8230" providerId="LiveId" clId="{76592F1B-31F3-4EBD-BA6F-0C7C559D50AE}" dt="2022-02-12T07:53:01.723" v="500" actId="1076"/>
        <pc:sldMkLst>
          <pc:docMk/>
          <pc:sldMk cId="3114621189" sldId="735"/>
        </pc:sldMkLst>
        <pc:spChg chg="del">
          <ac:chgData name="上野 和樹" userId="267154a67edb8230" providerId="LiveId" clId="{76592F1B-31F3-4EBD-BA6F-0C7C559D50AE}" dt="2022-02-12T06:56:54.747" v="78" actId="21"/>
          <ac:spMkLst>
            <pc:docMk/>
            <pc:sldMk cId="3114621189" sldId="735"/>
            <ac:spMk id="10" creationId="{00000000-0000-0000-0000-000000000000}"/>
          </ac:spMkLst>
        </pc:spChg>
        <pc:spChg chg="add mod">
          <ac:chgData name="上野 和樹" userId="267154a67edb8230" providerId="LiveId" clId="{76592F1B-31F3-4EBD-BA6F-0C7C559D50AE}" dt="2022-02-12T06:56:55.498" v="79"/>
          <ac:spMkLst>
            <pc:docMk/>
            <pc:sldMk cId="3114621189" sldId="735"/>
            <ac:spMk id="28" creationId="{73B73A35-38A0-4D09-B7D9-77E21291A679}"/>
          </ac:spMkLst>
        </pc:spChg>
        <pc:spChg chg="mod">
          <ac:chgData name="上野 和樹" userId="267154a67edb8230" providerId="LiveId" clId="{76592F1B-31F3-4EBD-BA6F-0C7C559D50AE}" dt="2022-02-12T07:53:01.723" v="500" actId="1076"/>
          <ac:spMkLst>
            <pc:docMk/>
            <pc:sldMk cId="3114621189" sldId="735"/>
            <ac:spMk id="31" creationId="{00000000-0000-0000-0000-000000000000}"/>
          </ac:spMkLst>
        </pc:spChg>
        <pc:spChg chg="mod">
          <ac:chgData name="上野 和樹" userId="267154a67edb8230" providerId="LiveId" clId="{76592F1B-31F3-4EBD-BA6F-0C7C559D50AE}" dt="2022-02-12T07:52:16.815" v="498" actId="20577"/>
          <ac:spMkLst>
            <pc:docMk/>
            <pc:sldMk cId="3114621189" sldId="735"/>
            <ac:spMk id="41" creationId="{00000000-0000-0000-0000-000000000000}"/>
          </ac:spMkLst>
        </pc:spChg>
        <pc:picChg chg="del">
          <ac:chgData name="上野 和樹" userId="267154a67edb8230" providerId="LiveId" clId="{76592F1B-31F3-4EBD-BA6F-0C7C559D50AE}" dt="2022-02-12T07:52:00.431" v="490" actId="478"/>
          <ac:picMkLst>
            <pc:docMk/>
            <pc:sldMk cId="3114621189" sldId="735"/>
            <ac:picMk id="52" creationId="{00000000-0000-0000-0000-000000000000}"/>
          </ac:picMkLst>
        </pc:picChg>
        <pc:picChg chg="mod">
          <ac:chgData name="上野 和樹" userId="267154a67edb8230" providerId="LiveId" clId="{76592F1B-31F3-4EBD-BA6F-0C7C559D50AE}" dt="2022-02-12T07:53:01.723" v="500" actId="1076"/>
          <ac:picMkLst>
            <pc:docMk/>
            <pc:sldMk cId="3114621189" sldId="735"/>
            <ac:picMk id="1026" creationId="{00000000-0000-0000-0000-000000000000}"/>
          </ac:picMkLst>
        </pc:picChg>
        <pc:picChg chg="mod">
          <ac:chgData name="上野 和樹" userId="267154a67edb8230" providerId="LiveId" clId="{76592F1B-31F3-4EBD-BA6F-0C7C559D50AE}" dt="2022-02-12T07:53:01.723" v="500" actId="1076"/>
          <ac:picMkLst>
            <pc:docMk/>
            <pc:sldMk cId="3114621189" sldId="735"/>
            <ac:picMk id="1027" creationId="{00000000-0000-0000-0000-000000000000}"/>
          </ac:picMkLst>
        </pc:picChg>
      </pc:sldChg>
      <pc:sldChg chg="modSp mod">
        <pc:chgData name="上野 和樹" userId="267154a67edb8230" providerId="LiveId" clId="{76592F1B-31F3-4EBD-BA6F-0C7C559D50AE}" dt="2022-02-12T08:41:06.542" v="1030" actId="1076"/>
        <pc:sldMkLst>
          <pc:docMk/>
          <pc:sldMk cId="785173372" sldId="740"/>
        </pc:sldMkLst>
        <pc:spChg chg="mod">
          <ac:chgData name="上野 和樹" userId="267154a67edb8230" providerId="LiveId" clId="{76592F1B-31F3-4EBD-BA6F-0C7C559D50AE}" dt="2022-02-12T08:30:26.021" v="861" actId="1076"/>
          <ac:spMkLst>
            <pc:docMk/>
            <pc:sldMk cId="785173372" sldId="740"/>
            <ac:spMk id="50" creationId="{00000000-0000-0000-0000-000000000000}"/>
          </ac:spMkLst>
        </pc:spChg>
        <pc:spChg chg="mod">
          <ac:chgData name="上野 和樹" userId="267154a67edb8230" providerId="LiveId" clId="{76592F1B-31F3-4EBD-BA6F-0C7C559D50AE}" dt="2022-02-12T08:41:06.542" v="1030" actId="1076"/>
          <ac:spMkLst>
            <pc:docMk/>
            <pc:sldMk cId="785173372" sldId="740"/>
            <ac:spMk id="56" creationId="{00000000-0000-0000-0000-000000000000}"/>
          </ac:spMkLst>
        </pc:spChg>
      </pc:sldChg>
      <pc:sldChg chg="modSp mod">
        <pc:chgData name="上野 和樹" userId="267154a67edb8230" providerId="LiveId" clId="{76592F1B-31F3-4EBD-BA6F-0C7C559D50AE}" dt="2022-02-12T09:04:24.291" v="1263" actId="1076"/>
        <pc:sldMkLst>
          <pc:docMk/>
          <pc:sldMk cId="2652808180" sldId="743"/>
        </pc:sldMkLst>
        <pc:spChg chg="mod">
          <ac:chgData name="上野 和樹" userId="267154a67edb8230" providerId="LiveId" clId="{76592F1B-31F3-4EBD-BA6F-0C7C559D50AE}" dt="2022-02-12T09:04:24.291" v="1263" actId="1076"/>
          <ac:spMkLst>
            <pc:docMk/>
            <pc:sldMk cId="2652808180" sldId="743"/>
            <ac:spMk id="17" creationId="{00000000-0000-0000-0000-000000000000}"/>
          </ac:spMkLst>
        </pc:spChg>
      </pc:sldChg>
      <pc:sldChg chg="modSp mod">
        <pc:chgData name="上野 和樹" userId="267154a67edb8230" providerId="LiveId" clId="{76592F1B-31F3-4EBD-BA6F-0C7C559D50AE}" dt="2022-02-12T08:58:37.336" v="1262" actId="20577"/>
        <pc:sldMkLst>
          <pc:docMk/>
          <pc:sldMk cId="2760781311" sldId="744"/>
        </pc:sldMkLst>
        <pc:spChg chg="mod">
          <ac:chgData name="上野 和樹" userId="267154a67edb8230" providerId="LiveId" clId="{76592F1B-31F3-4EBD-BA6F-0C7C559D50AE}" dt="2022-02-12T08:57:48.052" v="1259" actId="1076"/>
          <ac:spMkLst>
            <pc:docMk/>
            <pc:sldMk cId="2760781311" sldId="744"/>
            <ac:spMk id="37" creationId="{00000000-0000-0000-0000-000000000000}"/>
          </ac:spMkLst>
        </pc:spChg>
        <pc:spChg chg="mod">
          <ac:chgData name="上野 和樹" userId="267154a67edb8230" providerId="LiveId" clId="{76592F1B-31F3-4EBD-BA6F-0C7C559D50AE}" dt="2022-02-12T08:58:37.336" v="1262" actId="20577"/>
          <ac:spMkLst>
            <pc:docMk/>
            <pc:sldMk cId="2760781311" sldId="744"/>
            <ac:spMk id="38" creationId="{00000000-0000-0000-0000-000000000000}"/>
          </ac:spMkLst>
        </pc:spChg>
        <pc:spChg chg="mod">
          <ac:chgData name="上野 和樹" userId="267154a67edb8230" providerId="LiveId" clId="{76592F1B-31F3-4EBD-BA6F-0C7C559D50AE}" dt="2022-02-12T08:57:48.052" v="1259" actId="1076"/>
          <ac:spMkLst>
            <pc:docMk/>
            <pc:sldMk cId="2760781311" sldId="744"/>
            <ac:spMk id="39" creationId="{00000000-0000-0000-0000-000000000000}"/>
          </ac:spMkLst>
        </pc:spChg>
        <pc:spChg chg="mod">
          <ac:chgData name="上野 和樹" userId="267154a67edb8230" providerId="LiveId" clId="{76592F1B-31F3-4EBD-BA6F-0C7C559D50AE}" dt="2022-02-12T08:57:15.046" v="1254" actId="1076"/>
          <ac:spMkLst>
            <pc:docMk/>
            <pc:sldMk cId="2760781311" sldId="744"/>
            <ac:spMk id="50" creationId="{00000000-0000-0000-0000-000000000000}"/>
          </ac:spMkLst>
        </pc:spChg>
        <pc:spChg chg="mod">
          <ac:chgData name="上野 和樹" userId="267154a67edb8230" providerId="LiveId" clId="{76592F1B-31F3-4EBD-BA6F-0C7C559D50AE}" dt="2022-02-12T08:57:48.052" v="1259" actId="1076"/>
          <ac:spMkLst>
            <pc:docMk/>
            <pc:sldMk cId="2760781311" sldId="744"/>
            <ac:spMk id="55" creationId="{00000000-0000-0000-0000-000000000000}"/>
          </ac:spMkLst>
        </pc:spChg>
        <pc:spChg chg="mod">
          <ac:chgData name="上野 和樹" userId="267154a67edb8230" providerId="LiveId" clId="{76592F1B-31F3-4EBD-BA6F-0C7C559D50AE}" dt="2022-02-12T08:57:34.920" v="1258" actId="1076"/>
          <ac:spMkLst>
            <pc:docMk/>
            <pc:sldMk cId="2760781311" sldId="744"/>
            <ac:spMk id="62" creationId="{00000000-0000-0000-0000-000000000000}"/>
          </ac:spMkLst>
        </pc:spChg>
        <pc:spChg chg="mod">
          <ac:chgData name="上野 和樹" userId="267154a67edb8230" providerId="LiveId" clId="{76592F1B-31F3-4EBD-BA6F-0C7C559D50AE}" dt="2022-02-12T08:57:15.046" v="1254" actId="1076"/>
          <ac:spMkLst>
            <pc:docMk/>
            <pc:sldMk cId="2760781311" sldId="744"/>
            <ac:spMk id="65" creationId="{00000000-0000-0000-0000-000000000000}"/>
          </ac:spMkLst>
        </pc:spChg>
        <pc:spChg chg="mod">
          <ac:chgData name="上野 和樹" userId="267154a67edb8230" providerId="LiveId" clId="{76592F1B-31F3-4EBD-BA6F-0C7C559D50AE}" dt="2022-02-12T08:57:57.593" v="1260" actId="1076"/>
          <ac:spMkLst>
            <pc:docMk/>
            <pc:sldMk cId="2760781311" sldId="744"/>
            <ac:spMk id="73" creationId="{00000000-0000-0000-0000-000000000000}"/>
          </ac:spMkLst>
        </pc:spChg>
        <pc:spChg chg="mod">
          <ac:chgData name="上野 和樹" userId="267154a67edb8230" providerId="LiveId" clId="{76592F1B-31F3-4EBD-BA6F-0C7C559D50AE}" dt="2022-02-12T08:57:32.393" v="1257" actId="1076"/>
          <ac:spMkLst>
            <pc:docMk/>
            <pc:sldMk cId="2760781311" sldId="744"/>
            <ac:spMk id="78" creationId="{00000000-0000-0000-0000-000000000000}"/>
          </ac:spMkLst>
        </pc:spChg>
        <pc:spChg chg="mod">
          <ac:chgData name="上野 和樹" userId="267154a67edb8230" providerId="LiveId" clId="{76592F1B-31F3-4EBD-BA6F-0C7C559D50AE}" dt="2022-02-12T08:57:32.393" v="1257" actId="1076"/>
          <ac:spMkLst>
            <pc:docMk/>
            <pc:sldMk cId="2760781311" sldId="744"/>
            <ac:spMk id="80" creationId="{00000000-0000-0000-0000-000000000000}"/>
          </ac:spMkLst>
        </pc:spChg>
        <pc:spChg chg="mod">
          <ac:chgData name="上野 和樹" userId="267154a67edb8230" providerId="LiveId" clId="{76592F1B-31F3-4EBD-BA6F-0C7C559D50AE}" dt="2022-02-12T08:57:48.052" v="1259" actId="1076"/>
          <ac:spMkLst>
            <pc:docMk/>
            <pc:sldMk cId="2760781311" sldId="744"/>
            <ac:spMk id="85" creationId="{00000000-0000-0000-0000-000000000000}"/>
          </ac:spMkLst>
        </pc:spChg>
        <pc:spChg chg="mod">
          <ac:chgData name="上野 和樹" userId="267154a67edb8230" providerId="LiveId" clId="{76592F1B-31F3-4EBD-BA6F-0C7C559D50AE}" dt="2022-02-12T08:57:15.046" v="1254" actId="1076"/>
          <ac:spMkLst>
            <pc:docMk/>
            <pc:sldMk cId="2760781311" sldId="744"/>
            <ac:spMk id="93" creationId="{00000000-0000-0000-0000-000000000000}"/>
          </ac:spMkLst>
        </pc:spChg>
        <pc:grpChg chg="mod">
          <ac:chgData name="上野 和樹" userId="267154a67edb8230" providerId="LiveId" clId="{76592F1B-31F3-4EBD-BA6F-0C7C559D50AE}" dt="2022-02-12T08:57:48.052" v="1259" actId="1076"/>
          <ac:grpSpMkLst>
            <pc:docMk/>
            <pc:sldMk cId="2760781311" sldId="744"/>
            <ac:grpSpMk id="56" creationId="{00000000-0000-0000-0000-000000000000}"/>
          </ac:grpSpMkLst>
        </pc:grpChg>
        <pc:grpChg chg="mod">
          <ac:chgData name="上野 和樹" userId="267154a67edb8230" providerId="LiveId" clId="{76592F1B-31F3-4EBD-BA6F-0C7C559D50AE}" dt="2022-02-12T08:57:15.046" v="1254" actId="1076"/>
          <ac:grpSpMkLst>
            <pc:docMk/>
            <pc:sldMk cId="2760781311" sldId="744"/>
            <ac:grpSpMk id="66" creationId="{00000000-0000-0000-0000-000000000000}"/>
          </ac:grpSpMkLst>
        </pc:grpChg>
        <pc:picChg chg="mod">
          <ac:chgData name="上野 和樹" userId="267154a67edb8230" providerId="LiveId" clId="{76592F1B-31F3-4EBD-BA6F-0C7C559D50AE}" dt="2022-02-12T08:57:32.393" v="1257" actId="1076"/>
          <ac:picMkLst>
            <pc:docMk/>
            <pc:sldMk cId="2760781311" sldId="744"/>
            <ac:picMk id="79" creationId="{00000000-0000-0000-0000-000000000000}"/>
          </ac:picMkLst>
        </pc:picChg>
      </pc:sldChg>
      <pc:sldChg chg="delSp modSp mod">
        <pc:chgData name="上野 和樹" userId="267154a67edb8230" providerId="LiveId" clId="{76592F1B-31F3-4EBD-BA6F-0C7C559D50AE}" dt="2022-02-12T07:51:36.724" v="489" actId="20577"/>
        <pc:sldMkLst>
          <pc:docMk/>
          <pc:sldMk cId="2548044929" sldId="745"/>
        </pc:sldMkLst>
        <pc:spChg chg="mod">
          <ac:chgData name="上野 和樹" userId="267154a67edb8230" providerId="LiveId" clId="{76592F1B-31F3-4EBD-BA6F-0C7C559D50AE}" dt="2022-02-12T07:49:58.297" v="473" actId="20577"/>
          <ac:spMkLst>
            <pc:docMk/>
            <pc:sldMk cId="2548044929" sldId="745"/>
            <ac:spMk id="2" creationId="{00000000-0000-0000-0000-000000000000}"/>
          </ac:spMkLst>
        </pc:spChg>
        <pc:spChg chg="mod">
          <ac:chgData name="上野 和樹" userId="267154a67edb8230" providerId="LiveId" clId="{76592F1B-31F3-4EBD-BA6F-0C7C559D50AE}" dt="2022-02-12T07:44:52.441" v="429" actId="1076"/>
          <ac:spMkLst>
            <pc:docMk/>
            <pc:sldMk cId="2548044929" sldId="745"/>
            <ac:spMk id="3" creationId="{00000000-0000-0000-0000-000000000000}"/>
          </ac:spMkLst>
        </pc:spChg>
        <pc:spChg chg="mod">
          <ac:chgData name="上野 和樹" userId="267154a67edb8230" providerId="LiveId" clId="{76592F1B-31F3-4EBD-BA6F-0C7C559D50AE}" dt="2022-02-12T07:45:38.578" v="435" actId="1076"/>
          <ac:spMkLst>
            <pc:docMk/>
            <pc:sldMk cId="2548044929" sldId="745"/>
            <ac:spMk id="4" creationId="{00000000-0000-0000-0000-000000000000}"/>
          </ac:spMkLst>
        </pc:spChg>
        <pc:spChg chg="mod">
          <ac:chgData name="上野 和樹" userId="267154a67edb8230" providerId="LiveId" clId="{76592F1B-31F3-4EBD-BA6F-0C7C559D50AE}" dt="2022-02-12T07:51:36.724" v="489" actId="20577"/>
          <ac:spMkLst>
            <pc:docMk/>
            <pc:sldMk cId="2548044929" sldId="745"/>
            <ac:spMk id="6" creationId="{00000000-0000-0000-0000-000000000000}"/>
          </ac:spMkLst>
        </pc:spChg>
        <pc:spChg chg="mod">
          <ac:chgData name="上野 和樹" userId="267154a67edb8230" providerId="LiveId" clId="{76592F1B-31F3-4EBD-BA6F-0C7C559D50AE}" dt="2022-02-12T07:44:44.626" v="427" actId="1076"/>
          <ac:spMkLst>
            <pc:docMk/>
            <pc:sldMk cId="2548044929" sldId="745"/>
            <ac:spMk id="26" creationId="{00000000-0000-0000-0000-000000000000}"/>
          </ac:spMkLst>
        </pc:spChg>
        <pc:spChg chg="mod">
          <ac:chgData name="上野 和樹" userId="267154a67edb8230" providerId="LiveId" clId="{76592F1B-31F3-4EBD-BA6F-0C7C559D50AE}" dt="2022-02-12T07:50:59.122" v="480" actId="1076"/>
          <ac:spMkLst>
            <pc:docMk/>
            <pc:sldMk cId="2548044929" sldId="745"/>
            <ac:spMk id="32" creationId="{00000000-0000-0000-0000-000000000000}"/>
          </ac:spMkLst>
        </pc:spChg>
        <pc:spChg chg="mod">
          <ac:chgData name="上野 和樹" userId="267154a67edb8230" providerId="LiveId" clId="{76592F1B-31F3-4EBD-BA6F-0C7C559D50AE}" dt="2022-02-12T07:44:36.953" v="425" actId="1076"/>
          <ac:spMkLst>
            <pc:docMk/>
            <pc:sldMk cId="2548044929" sldId="745"/>
            <ac:spMk id="33" creationId="{00000000-0000-0000-0000-000000000000}"/>
          </ac:spMkLst>
        </pc:spChg>
        <pc:spChg chg="mod">
          <ac:chgData name="上野 和樹" userId="267154a67edb8230" providerId="LiveId" clId="{76592F1B-31F3-4EBD-BA6F-0C7C559D50AE}" dt="2022-02-12T07:45:04.404" v="431" actId="1076"/>
          <ac:spMkLst>
            <pc:docMk/>
            <pc:sldMk cId="2548044929" sldId="745"/>
            <ac:spMk id="34" creationId="{00000000-0000-0000-0000-000000000000}"/>
          </ac:spMkLst>
        </pc:spChg>
        <pc:spChg chg="mod">
          <ac:chgData name="上野 和樹" userId="267154a67edb8230" providerId="LiveId" clId="{76592F1B-31F3-4EBD-BA6F-0C7C559D50AE}" dt="2022-02-12T07:50:25.989" v="477" actId="20577"/>
          <ac:spMkLst>
            <pc:docMk/>
            <pc:sldMk cId="2548044929" sldId="745"/>
            <ac:spMk id="36" creationId="{00000000-0000-0000-0000-000000000000}"/>
          </ac:spMkLst>
        </pc:spChg>
        <pc:spChg chg="mod">
          <ac:chgData name="上野 和樹" userId="267154a67edb8230" providerId="LiveId" clId="{76592F1B-31F3-4EBD-BA6F-0C7C559D50AE}" dt="2022-02-12T07:50:36.216" v="478" actId="1076"/>
          <ac:spMkLst>
            <pc:docMk/>
            <pc:sldMk cId="2548044929" sldId="745"/>
            <ac:spMk id="37" creationId="{00000000-0000-0000-0000-000000000000}"/>
          </ac:spMkLst>
        </pc:spChg>
        <pc:spChg chg="mod">
          <ac:chgData name="上野 和樹" userId="267154a67edb8230" providerId="LiveId" clId="{76592F1B-31F3-4EBD-BA6F-0C7C559D50AE}" dt="2022-02-12T07:45:38.578" v="435" actId="1076"/>
          <ac:spMkLst>
            <pc:docMk/>
            <pc:sldMk cId="2548044929" sldId="745"/>
            <ac:spMk id="38" creationId="{00000000-0000-0000-0000-000000000000}"/>
          </ac:spMkLst>
        </pc:spChg>
        <pc:spChg chg="mod">
          <ac:chgData name="上野 和樹" userId="267154a67edb8230" providerId="LiveId" clId="{76592F1B-31F3-4EBD-BA6F-0C7C559D50AE}" dt="2022-02-12T07:45:29.875" v="434" actId="1076"/>
          <ac:spMkLst>
            <pc:docMk/>
            <pc:sldMk cId="2548044929" sldId="745"/>
            <ac:spMk id="40" creationId="{00000000-0000-0000-0000-000000000000}"/>
          </ac:spMkLst>
        </pc:spChg>
        <pc:spChg chg="mod">
          <ac:chgData name="上野 和樹" userId="267154a67edb8230" providerId="LiveId" clId="{76592F1B-31F3-4EBD-BA6F-0C7C559D50AE}" dt="2022-02-12T07:45:29.875" v="434" actId="1076"/>
          <ac:spMkLst>
            <pc:docMk/>
            <pc:sldMk cId="2548044929" sldId="745"/>
            <ac:spMk id="41" creationId="{00000000-0000-0000-0000-000000000000}"/>
          </ac:spMkLst>
        </pc:spChg>
        <pc:spChg chg="mod">
          <ac:chgData name="上野 和樹" userId="267154a67edb8230" providerId="LiveId" clId="{76592F1B-31F3-4EBD-BA6F-0C7C559D50AE}" dt="2022-02-12T07:45:29.875" v="434" actId="1076"/>
          <ac:spMkLst>
            <pc:docMk/>
            <pc:sldMk cId="2548044929" sldId="745"/>
            <ac:spMk id="65" creationId="{00000000-0000-0000-0000-000000000000}"/>
          </ac:spMkLst>
        </pc:spChg>
        <pc:picChg chg="del mod">
          <ac:chgData name="上野 和樹" userId="267154a67edb8230" providerId="LiveId" clId="{76592F1B-31F3-4EBD-BA6F-0C7C559D50AE}" dt="2022-02-12T07:51:15.105" v="484" actId="478"/>
          <ac:picMkLst>
            <pc:docMk/>
            <pc:sldMk cId="2548044929" sldId="745"/>
            <ac:picMk id="66" creationId="{296543D6-AE6D-4525-ADF7-E9087403D96C}"/>
          </ac:picMkLst>
        </pc:picChg>
        <pc:picChg chg="mod">
          <ac:chgData name="上野 和樹" userId="267154a67edb8230" providerId="LiveId" clId="{76592F1B-31F3-4EBD-BA6F-0C7C559D50AE}" dt="2022-02-12T07:51:20.017" v="485" actId="1076"/>
          <ac:picMkLst>
            <pc:docMk/>
            <pc:sldMk cId="2548044929" sldId="745"/>
            <ac:picMk id="67" creationId="{00000000-0000-0000-0000-000000000000}"/>
          </ac:picMkLst>
        </pc:picChg>
      </pc:sldChg>
      <pc:sldChg chg="modSp mod">
        <pc:chgData name="上野 和樹" userId="267154a67edb8230" providerId="LiveId" clId="{76592F1B-31F3-4EBD-BA6F-0C7C559D50AE}" dt="2022-02-12T07:58:18.396" v="510" actId="20577"/>
        <pc:sldMkLst>
          <pc:docMk/>
          <pc:sldMk cId="2636107544" sldId="746"/>
        </pc:sldMkLst>
        <pc:spChg chg="mod">
          <ac:chgData name="上野 和樹" userId="267154a67edb8230" providerId="LiveId" clId="{76592F1B-31F3-4EBD-BA6F-0C7C559D50AE}" dt="2022-02-12T07:58:18.396" v="510" actId="20577"/>
          <ac:spMkLst>
            <pc:docMk/>
            <pc:sldMk cId="2636107544" sldId="746"/>
            <ac:spMk id="49" creationId="{00000000-0000-0000-0000-000000000000}"/>
          </ac:spMkLst>
        </pc:spChg>
      </pc:sldChg>
      <pc:sldChg chg="modSp mod">
        <pc:chgData name="上野 和樹" userId="267154a67edb8230" providerId="LiveId" clId="{76592F1B-31F3-4EBD-BA6F-0C7C559D50AE}" dt="2022-02-12T08:02:34.753" v="619" actId="6549"/>
        <pc:sldMkLst>
          <pc:docMk/>
          <pc:sldMk cId="2509072915" sldId="747"/>
        </pc:sldMkLst>
        <pc:spChg chg="mod">
          <ac:chgData name="上野 和樹" userId="267154a67edb8230" providerId="LiveId" clId="{76592F1B-31F3-4EBD-BA6F-0C7C559D50AE}" dt="2022-02-12T08:01:43.506" v="605" actId="1076"/>
          <ac:spMkLst>
            <pc:docMk/>
            <pc:sldMk cId="2509072915" sldId="747"/>
            <ac:spMk id="4" creationId="{00000000-0000-0000-0000-000000000000}"/>
          </ac:spMkLst>
        </pc:spChg>
        <pc:spChg chg="mod">
          <ac:chgData name="上野 和樹" userId="267154a67edb8230" providerId="LiveId" clId="{76592F1B-31F3-4EBD-BA6F-0C7C559D50AE}" dt="2022-02-12T07:59:38.996" v="512" actId="6549"/>
          <ac:spMkLst>
            <pc:docMk/>
            <pc:sldMk cId="2509072915" sldId="747"/>
            <ac:spMk id="5" creationId="{00000000-0000-0000-0000-000000000000}"/>
          </ac:spMkLst>
        </pc:spChg>
        <pc:spChg chg="mod">
          <ac:chgData name="上野 和樹" userId="267154a67edb8230" providerId="LiveId" clId="{76592F1B-31F3-4EBD-BA6F-0C7C559D50AE}" dt="2022-02-12T08:00:55.084" v="590" actId="20577"/>
          <ac:spMkLst>
            <pc:docMk/>
            <pc:sldMk cId="2509072915" sldId="747"/>
            <ac:spMk id="6" creationId="{00000000-0000-0000-0000-000000000000}"/>
          </ac:spMkLst>
        </pc:spChg>
        <pc:spChg chg="mod">
          <ac:chgData name="上野 和樹" userId="267154a67edb8230" providerId="LiveId" clId="{76592F1B-31F3-4EBD-BA6F-0C7C559D50AE}" dt="2022-02-12T08:01:32.719" v="604" actId="1076"/>
          <ac:spMkLst>
            <pc:docMk/>
            <pc:sldMk cId="2509072915" sldId="747"/>
            <ac:spMk id="43" creationId="{00000000-0000-0000-0000-000000000000}"/>
          </ac:spMkLst>
        </pc:spChg>
        <pc:spChg chg="mod">
          <ac:chgData name="上野 和樹" userId="267154a67edb8230" providerId="LiveId" clId="{76592F1B-31F3-4EBD-BA6F-0C7C559D50AE}" dt="2022-02-12T08:01:43.506" v="605" actId="1076"/>
          <ac:spMkLst>
            <pc:docMk/>
            <pc:sldMk cId="2509072915" sldId="747"/>
            <ac:spMk id="46" creationId="{00000000-0000-0000-0000-000000000000}"/>
          </ac:spMkLst>
        </pc:spChg>
        <pc:spChg chg="mod">
          <ac:chgData name="上野 和樹" userId="267154a67edb8230" providerId="LiveId" clId="{76592F1B-31F3-4EBD-BA6F-0C7C559D50AE}" dt="2022-02-12T08:00:11.929" v="525" actId="1036"/>
          <ac:spMkLst>
            <pc:docMk/>
            <pc:sldMk cId="2509072915" sldId="747"/>
            <ac:spMk id="51" creationId="{00000000-0000-0000-0000-000000000000}"/>
          </ac:spMkLst>
        </pc:spChg>
        <pc:spChg chg="mod">
          <ac:chgData name="上野 和樹" userId="267154a67edb8230" providerId="LiveId" clId="{76592F1B-31F3-4EBD-BA6F-0C7C559D50AE}" dt="2022-02-12T08:02:34.753" v="619" actId="6549"/>
          <ac:spMkLst>
            <pc:docMk/>
            <pc:sldMk cId="2509072915" sldId="747"/>
            <ac:spMk id="54" creationId="{00000000-0000-0000-0000-000000000000}"/>
          </ac:spMkLst>
        </pc:spChg>
        <pc:spChg chg="mod">
          <ac:chgData name="上野 和樹" userId="267154a67edb8230" providerId="LiveId" clId="{76592F1B-31F3-4EBD-BA6F-0C7C559D50AE}" dt="2022-02-12T07:59:24.493" v="511" actId="1076"/>
          <ac:spMkLst>
            <pc:docMk/>
            <pc:sldMk cId="2509072915" sldId="747"/>
            <ac:spMk id="60" creationId="{00000000-0000-0000-0000-000000000000}"/>
          </ac:spMkLst>
        </pc:spChg>
        <pc:spChg chg="mod">
          <ac:chgData name="上野 和樹" userId="267154a67edb8230" providerId="LiveId" clId="{76592F1B-31F3-4EBD-BA6F-0C7C559D50AE}" dt="2022-02-12T08:01:58.663" v="606" actId="1076"/>
          <ac:spMkLst>
            <pc:docMk/>
            <pc:sldMk cId="2509072915" sldId="747"/>
            <ac:spMk id="71" creationId="{00000000-0000-0000-0000-000000000000}"/>
          </ac:spMkLst>
        </pc:spChg>
        <pc:spChg chg="mod">
          <ac:chgData name="上野 和樹" userId="267154a67edb8230" providerId="LiveId" clId="{76592F1B-31F3-4EBD-BA6F-0C7C559D50AE}" dt="2022-02-12T08:01:11.885" v="597" actId="20577"/>
          <ac:spMkLst>
            <pc:docMk/>
            <pc:sldMk cId="2509072915" sldId="747"/>
            <ac:spMk id="74" creationId="{00000000-0000-0000-0000-000000000000}"/>
          </ac:spMkLst>
        </pc:spChg>
        <pc:spChg chg="mod">
          <ac:chgData name="上野 和樹" userId="267154a67edb8230" providerId="LiveId" clId="{76592F1B-31F3-4EBD-BA6F-0C7C559D50AE}" dt="2022-02-12T08:01:43.506" v="605" actId="1076"/>
          <ac:spMkLst>
            <pc:docMk/>
            <pc:sldMk cId="2509072915" sldId="747"/>
            <ac:spMk id="80" creationId="{00000000-0000-0000-0000-000000000000}"/>
          </ac:spMkLst>
        </pc:spChg>
        <pc:spChg chg="mod">
          <ac:chgData name="上野 和樹" userId="267154a67edb8230" providerId="LiveId" clId="{76592F1B-31F3-4EBD-BA6F-0C7C559D50AE}" dt="2022-02-12T08:01:43.506" v="605" actId="1076"/>
          <ac:spMkLst>
            <pc:docMk/>
            <pc:sldMk cId="2509072915" sldId="747"/>
            <ac:spMk id="84" creationId="{00000000-0000-0000-0000-000000000000}"/>
          </ac:spMkLst>
        </pc:spChg>
        <pc:spChg chg="mod">
          <ac:chgData name="上野 和樹" userId="267154a67edb8230" providerId="LiveId" clId="{76592F1B-31F3-4EBD-BA6F-0C7C559D50AE}" dt="2022-02-12T08:02:06.741" v="607" actId="1076"/>
          <ac:spMkLst>
            <pc:docMk/>
            <pc:sldMk cId="2509072915" sldId="747"/>
            <ac:spMk id="92" creationId="{00000000-0000-0000-0000-000000000000}"/>
          </ac:spMkLst>
        </pc:spChg>
        <pc:spChg chg="mod">
          <ac:chgData name="上野 和樹" userId="267154a67edb8230" providerId="LiveId" clId="{76592F1B-31F3-4EBD-BA6F-0C7C559D50AE}" dt="2022-02-12T08:02:09.081" v="608" actId="1076"/>
          <ac:spMkLst>
            <pc:docMk/>
            <pc:sldMk cId="2509072915" sldId="747"/>
            <ac:spMk id="93" creationId="{00000000-0000-0000-0000-000000000000}"/>
          </ac:spMkLst>
        </pc:spChg>
        <pc:grpChg chg="mod">
          <ac:chgData name="上野 和樹" userId="267154a67edb8230" providerId="LiveId" clId="{76592F1B-31F3-4EBD-BA6F-0C7C559D50AE}" dt="2022-02-12T08:02:11.826" v="609" actId="1076"/>
          <ac:grpSpMkLst>
            <pc:docMk/>
            <pc:sldMk cId="2509072915" sldId="747"/>
            <ac:grpSpMk id="42" creationId="{00000000-0000-0000-0000-000000000000}"/>
          </ac:grpSpMkLst>
        </pc:grpChg>
        <pc:picChg chg="mod">
          <ac:chgData name="上野 和樹" userId="267154a67edb8230" providerId="LiveId" clId="{76592F1B-31F3-4EBD-BA6F-0C7C559D50AE}" dt="2022-02-12T08:01:43.506" v="605" actId="1076"/>
          <ac:picMkLst>
            <pc:docMk/>
            <pc:sldMk cId="2509072915" sldId="747"/>
            <ac:picMk id="78" creationId="{00000000-0000-0000-0000-000000000000}"/>
          </ac:picMkLst>
        </pc:picChg>
        <pc:picChg chg="mod">
          <ac:chgData name="上野 和樹" userId="267154a67edb8230" providerId="LiveId" clId="{76592F1B-31F3-4EBD-BA6F-0C7C559D50AE}" dt="2022-02-12T08:01:43.506" v="605" actId="1076"/>
          <ac:picMkLst>
            <pc:docMk/>
            <pc:sldMk cId="2509072915" sldId="747"/>
            <ac:picMk id="85" creationId="{00000000-0000-0000-0000-000000000000}"/>
          </ac:picMkLst>
        </pc:picChg>
      </pc:sldChg>
      <pc:sldChg chg="modSp mod">
        <pc:chgData name="上野 和樹" userId="267154a67edb8230" providerId="LiveId" clId="{76592F1B-31F3-4EBD-BA6F-0C7C559D50AE}" dt="2022-02-12T08:39:15.964" v="980" actId="1076"/>
        <pc:sldMkLst>
          <pc:docMk/>
          <pc:sldMk cId="1691648111" sldId="748"/>
        </pc:sldMkLst>
        <pc:spChg chg="mod">
          <ac:chgData name="上野 和樹" userId="267154a67edb8230" providerId="LiveId" clId="{76592F1B-31F3-4EBD-BA6F-0C7C559D50AE}" dt="2022-02-12T08:39:15.964" v="980" actId="1076"/>
          <ac:spMkLst>
            <pc:docMk/>
            <pc:sldMk cId="1691648111" sldId="748"/>
            <ac:spMk id="25" creationId="{00000000-0000-0000-0000-000000000000}"/>
          </ac:spMkLst>
        </pc:spChg>
        <pc:picChg chg="mod">
          <ac:chgData name="上野 和樹" userId="267154a67edb8230" providerId="LiveId" clId="{76592F1B-31F3-4EBD-BA6F-0C7C559D50AE}" dt="2022-02-12T08:37:13.770" v="979" actId="1076"/>
          <ac:picMkLst>
            <pc:docMk/>
            <pc:sldMk cId="1691648111" sldId="748"/>
            <ac:picMk id="54" creationId="{00000000-0000-0000-0000-000000000000}"/>
          </ac:picMkLst>
        </pc:picChg>
      </pc:sldChg>
    </pc:docChg>
  </pc:docChgLst>
  <pc:docChgLst>
    <pc:chgData name="上野 和樹" userId="267154a67edb8230" providerId="LiveId" clId="{D6FBB499-60E0-4691-A7DA-DFC84BAD1478}"/>
    <pc:docChg chg="undo redo custSel addSld delSld modSld sldOrd">
      <pc:chgData name="上野 和樹" userId="267154a67edb8230" providerId="LiveId" clId="{D6FBB499-60E0-4691-A7DA-DFC84BAD1478}" dt="2022-01-27T01:29:05.623" v="4587" actId="47"/>
      <pc:docMkLst>
        <pc:docMk/>
      </pc:docMkLst>
      <pc:sldChg chg="modSp mod">
        <pc:chgData name="上野 和樹" userId="267154a67edb8230" providerId="LiveId" clId="{D6FBB499-60E0-4691-A7DA-DFC84BAD1478}" dt="2022-01-26T03:33:39.788" v="582" actId="20577"/>
        <pc:sldMkLst>
          <pc:docMk/>
          <pc:sldMk cId="3640146105" sldId="551"/>
        </pc:sldMkLst>
        <pc:spChg chg="mod">
          <ac:chgData name="上野 和樹" userId="267154a67edb8230" providerId="LiveId" clId="{D6FBB499-60E0-4691-A7DA-DFC84BAD1478}" dt="2022-01-26T03:33:33.071" v="574" actId="20577"/>
          <ac:spMkLst>
            <pc:docMk/>
            <pc:sldMk cId="3640146105" sldId="551"/>
            <ac:spMk id="2" creationId="{00000000-0000-0000-0000-000000000000}"/>
          </ac:spMkLst>
        </pc:spChg>
        <pc:spChg chg="mod">
          <ac:chgData name="上野 和樹" userId="267154a67edb8230" providerId="LiveId" clId="{D6FBB499-60E0-4691-A7DA-DFC84BAD1478}" dt="2022-01-26T03:33:39.788" v="582" actId="20577"/>
          <ac:spMkLst>
            <pc:docMk/>
            <pc:sldMk cId="3640146105" sldId="551"/>
            <ac:spMk id="3" creationId="{00000000-0000-0000-0000-000000000000}"/>
          </ac:spMkLst>
        </pc:spChg>
        <pc:spChg chg="mod">
          <ac:chgData name="上野 和樹" userId="267154a67edb8230" providerId="LiveId" clId="{D6FBB499-60E0-4691-A7DA-DFC84BAD1478}" dt="2022-01-26T03:33:00.470" v="548" actId="1076"/>
          <ac:spMkLst>
            <pc:docMk/>
            <pc:sldMk cId="3640146105" sldId="551"/>
            <ac:spMk id="20" creationId="{00000000-0000-0000-0000-000000000000}"/>
          </ac:spMkLst>
        </pc:spChg>
        <pc:spChg chg="mod">
          <ac:chgData name="上野 和樹" userId="267154a67edb8230" providerId="LiveId" clId="{D6FBB499-60E0-4691-A7DA-DFC84BAD1478}" dt="2022-01-26T03:33:12.297" v="564" actId="1035"/>
          <ac:spMkLst>
            <pc:docMk/>
            <pc:sldMk cId="3640146105" sldId="551"/>
            <ac:spMk id="21" creationId="{00000000-0000-0000-0000-000000000000}"/>
          </ac:spMkLst>
        </pc:spChg>
        <pc:spChg chg="mod">
          <ac:chgData name="上野 和樹" userId="267154a67edb8230" providerId="LiveId" clId="{D6FBB499-60E0-4691-A7DA-DFC84BAD1478}" dt="2022-01-26T03:32:49.436" v="546" actId="1036"/>
          <ac:spMkLst>
            <pc:docMk/>
            <pc:sldMk cId="3640146105" sldId="551"/>
            <ac:spMk id="26" creationId="{00000000-0000-0000-0000-000000000000}"/>
          </ac:spMkLst>
        </pc:spChg>
        <pc:spChg chg="mod">
          <ac:chgData name="上野 和樹" userId="267154a67edb8230" providerId="LiveId" clId="{D6FBB499-60E0-4691-A7DA-DFC84BAD1478}" dt="2022-01-26T03:33:20.572" v="565" actId="2710"/>
          <ac:spMkLst>
            <pc:docMk/>
            <pc:sldMk cId="3640146105" sldId="551"/>
            <ac:spMk id="32" creationId="{00000000-0000-0000-0000-000000000000}"/>
          </ac:spMkLst>
        </pc:spChg>
        <pc:spChg chg="mod">
          <ac:chgData name="上野 和樹" userId="267154a67edb8230" providerId="LiveId" clId="{D6FBB499-60E0-4691-A7DA-DFC84BAD1478}" dt="2022-01-26T03:33:12.297" v="564" actId="1035"/>
          <ac:spMkLst>
            <pc:docMk/>
            <pc:sldMk cId="3640146105" sldId="551"/>
            <ac:spMk id="36" creationId="{00000000-0000-0000-0000-000000000000}"/>
          </ac:spMkLst>
        </pc:spChg>
        <pc:spChg chg="mod">
          <ac:chgData name="上野 和樹" userId="267154a67edb8230" providerId="LiveId" clId="{D6FBB499-60E0-4691-A7DA-DFC84BAD1478}" dt="2022-01-26T03:32:54.786" v="547" actId="1076"/>
          <ac:spMkLst>
            <pc:docMk/>
            <pc:sldMk cId="3640146105" sldId="551"/>
            <ac:spMk id="40" creationId="{00000000-0000-0000-0000-000000000000}"/>
          </ac:spMkLst>
        </pc:spChg>
        <pc:grpChg chg="mod">
          <ac:chgData name="上野 和樹" userId="267154a67edb8230" providerId="LiveId" clId="{D6FBB499-60E0-4691-A7DA-DFC84BAD1478}" dt="2022-01-26T03:33:12.297" v="564" actId="1035"/>
          <ac:grpSpMkLst>
            <pc:docMk/>
            <pc:sldMk cId="3640146105" sldId="551"/>
            <ac:grpSpMk id="12" creationId="{00000000-0000-0000-0000-000000000000}"/>
          </ac:grpSpMkLst>
        </pc:grpChg>
        <pc:picChg chg="mod">
          <ac:chgData name="上野 和樹" userId="267154a67edb8230" providerId="LiveId" clId="{D6FBB499-60E0-4691-A7DA-DFC84BAD1478}" dt="2022-01-26T03:33:01.934" v="549" actId="1076"/>
          <ac:picMkLst>
            <pc:docMk/>
            <pc:sldMk cId="3640146105" sldId="551"/>
            <ac:picMk id="4" creationId="{00000000-0000-0000-0000-000000000000}"/>
          </ac:picMkLst>
        </pc:picChg>
        <pc:picChg chg="mod">
          <ac:chgData name="上野 和樹" userId="267154a67edb8230" providerId="LiveId" clId="{D6FBB499-60E0-4691-A7DA-DFC84BAD1478}" dt="2022-01-26T03:33:04.979" v="550" actId="1076"/>
          <ac:picMkLst>
            <pc:docMk/>
            <pc:sldMk cId="3640146105" sldId="551"/>
            <ac:picMk id="5" creationId="{00000000-0000-0000-0000-000000000000}"/>
          </ac:picMkLst>
        </pc:picChg>
        <pc:picChg chg="mod">
          <ac:chgData name="上野 和樹" userId="267154a67edb8230" providerId="LiveId" clId="{D6FBB499-60E0-4691-A7DA-DFC84BAD1478}" dt="2022-01-26T03:33:12.297" v="564" actId="1035"/>
          <ac:picMkLst>
            <pc:docMk/>
            <pc:sldMk cId="3640146105" sldId="551"/>
            <ac:picMk id="25" creationId="{00000000-0000-0000-0000-000000000000}"/>
          </ac:picMkLst>
        </pc:picChg>
      </pc:sldChg>
      <pc:sldChg chg="modSp mod">
        <pc:chgData name="上野 和樹" userId="267154a67edb8230" providerId="LiveId" clId="{D6FBB499-60E0-4691-A7DA-DFC84BAD1478}" dt="2022-01-26T03:15:50.618" v="154" actId="1036"/>
        <pc:sldMkLst>
          <pc:docMk/>
          <pc:sldMk cId="4019830787" sldId="553"/>
        </pc:sldMkLst>
        <pc:spChg chg="mod">
          <ac:chgData name="上野 和樹" userId="267154a67edb8230" providerId="LiveId" clId="{D6FBB499-60E0-4691-A7DA-DFC84BAD1478}" dt="2022-01-26T03:15:35.778" v="149" actId="113"/>
          <ac:spMkLst>
            <pc:docMk/>
            <pc:sldMk cId="4019830787" sldId="553"/>
            <ac:spMk id="19" creationId="{00000000-0000-0000-0000-000000000000}"/>
          </ac:spMkLst>
        </pc:spChg>
        <pc:spChg chg="mod">
          <ac:chgData name="上野 和樹" userId="267154a67edb8230" providerId="LiveId" clId="{D6FBB499-60E0-4691-A7DA-DFC84BAD1478}" dt="2022-01-26T03:15:47.549" v="152" actId="113"/>
          <ac:spMkLst>
            <pc:docMk/>
            <pc:sldMk cId="4019830787" sldId="553"/>
            <ac:spMk id="26" creationId="{00000000-0000-0000-0000-000000000000}"/>
          </ac:spMkLst>
        </pc:spChg>
        <pc:spChg chg="mod">
          <ac:chgData name="上野 和樹" userId="267154a67edb8230" providerId="LiveId" clId="{D6FBB499-60E0-4691-A7DA-DFC84BAD1478}" dt="2022-01-26T03:15:50.618" v="154" actId="1036"/>
          <ac:spMkLst>
            <pc:docMk/>
            <pc:sldMk cId="4019830787" sldId="553"/>
            <ac:spMk id="31" creationId="{00000000-0000-0000-0000-000000000000}"/>
          </ac:spMkLst>
        </pc:spChg>
      </pc:sldChg>
      <pc:sldChg chg="modSp mod">
        <pc:chgData name="上野 和樹" userId="267154a67edb8230" providerId="LiveId" clId="{D6FBB499-60E0-4691-A7DA-DFC84BAD1478}" dt="2022-01-26T04:57:20.284" v="1753" actId="1076"/>
        <pc:sldMkLst>
          <pc:docMk/>
          <pc:sldMk cId="693567847" sldId="554"/>
        </pc:sldMkLst>
        <pc:spChg chg="mod">
          <ac:chgData name="上野 和樹" userId="267154a67edb8230" providerId="LiveId" clId="{D6FBB499-60E0-4691-A7DA-DFC84BAD1478}" dt="2022-01-26T04:34:58.416" v="1681" actId="1035"/>
          <ac:spMkLst>
            <pc:docMk/>
            <pc:sldMk cId="693567847" sldId="554"/>
            <ac:spMk id="19" creationId="{00000000-0000-0000-0000-000000000000}"/>
          </ac:spMkLst>
        </pc:spChg>
        <pc:spChg chg="mod">
          <ac:chgData name="上野 和樹" userId="267154a67edb8230" providerId="LiveId" clId="{D6FBB499-60E0-4691-A7DA-DFC84BAD1478}" dt="2022-01-26T04:34:58.416" v="1681" actId="1035"/>
          <ac:spMkLst>
            <pc:docMk/>
            <pc:sldMk cId="693567847" sldId="554"/>
            <ac:spMk id="20" creationId="{00000000-0000-0000-0000-000000000000}"/>
          </ac:spMkLst>
        </pc:spChg>
        <pc:spChg chg="mod">
          <ac:chgData name="上野 和樹" userId="267154a67edb8230" providerId="LiveId" clId="{D6FBB499-60E0-4691-A7DA-DFC84BAD1478}" dt="2022-01-26T04:35:19.067" v="1689" actId="1076"/>
          <ac:spMkLst>
            <pc:docMk/>
            <pc:sldMk cId="693567847" sldId="554"/>
            <ac:spMk id="41" creationId="{00000000-0000-0000-0000-000000000000}"/>
          </ac:spMkLst>
        </pc:spChg>
        <pc:spChg chg="mod">
          <ac:chgData name="上野 和樹" userId="267154a67edb8230" providerId="LiveId" clId="{D6FBB499-60E0-4691-A7DA-DFC84BAD1478}" dt="2022-01-26T04:35:11.754" v="1684" actId="1076"/>
          <ac:spMkLst>
            <pc:docMk/>
            <pc:sldMk cId="693567847" sldId="554"/>
            <ac:spMk id="42" creationId="{00000000-0000-0000-0000-000000000000}"/>
          </ac:spMkLst>
        </pc:spChg>
        <pc:spChg chg="mod">
          <ac:chgData name="上野 和樹" userId="267154a67edb8230" providerId="LiveId" clId="{D6FBB499-60E0-4691-A7DA-DFC84BAD1478}" dt="2022-01-26T04:34:06.694" v="1644" actId="20577"/>
          <ac:spMkLst>
            <pc:docMk/>
            <pc:sldMk cId="693567847" sldId="554"/>
            <ac:spMk id="49" creationId="{00000000-0000-0000-0000-000000000000}"/>
          </ac:spMkLst>
        </pc:spChg>
        <pc:spChg chg="mod">
          <ac:chgData name="上野 和樹" userId="267154a67edb8230" providerId="LiveId" clId="{D6FBB499-60E0-4691-A7DA-DFC84BAD1478}" dt="2022-01-26T04:34:46.818" v="1669" actId="20577"/>
          <ac:spMkLst>
            <pc:docMk/>
            <pc:sldMk cId="693567847" sldId="554"/>
            <ac:spMk id="50" creationId="{00000000-0000-0000-0000-000000000000}"/>
          </ac:spMkLst>
        </pc:spChg>
        <pc:spChg chg="mod">
          <ac:chgData name="上野 和樹" userId="267154a67edb8230" providerId="LiveId" clId="{D6FBB499-60E0-4691-A7DA-DFC84BAD1478}" dt="2022-01-26T04:35:26.246" v="1690" actId="1076"/>
          <ac:spMkLst>
            <pc:docMk/>
            <pc:sldMk cId="693567847" sldId="554"/>
            <ac:spMk id="70" creationId="{00000000-0000-0000-0000-000000000000}"/>
          </ac:spMkLst>
        </pc:spChg>
        <pc:grpChg chg="mod">
          <ac:chgData name="上野 和樹" userId="267154a67edb8230" providerId="LiveId" clId="{D6FBB499-60E0-4691-A7DA-DFC84BAD1478}" dt="2022-01-26T04:34:58.416" v="1681" actId="1035"/>
          <ac:grpSpMkLst>
            <pc:docMk/>
            <pc:sldMk cId="693567847" sldId="554"/>
            <ac:grpSpMk id="39" creationId="{00000000-0000-0000-0000-000000000000}"/>
          </ac:grpSpMkLst>
        </pc:grpChg>
        <pc:picChg chg="mod">
          <ac:chgData name="上野 和樹" userId="267154a67edb8230" providerId="LiveId" clId="{D6FBB499-60E0-4691-A7DA-DFC84BAD1478}" dt="2022-01-26T04:34:58.416" v="1681" actId="1035"/>
          <ac:picMkLst>
            <pc:docMk/>
            <pc:sldMk cId="693567847" sldId="554"/>
            <ac:picMk id="24" creationId="{00000000-0000-0000-0000-000000000000}"/>
          </ac:picMkLst>
        </pc:picChg>
        <pc:picChg chg="mod">
          <ac:chgData name="上野 和樹" userId="267154a67edb8230" providerId="LiveId" clId="{D6FBB499-60E0-4691-A7DA-DFC84BAD1478}" dt="2022-01-26T04:57:20.284" v="1753" actId="1076"/>
          <ac:picMkLst>
            <pc:docMk/>
            <pc:sldMk cId="693567847" sldId="554"/>
            <ac:picMk id="54" creationId="{00000000-0000-0000-0000-000000000000}"/>
          </ac:picMkLst>
        </pc:picChg>
      </pc:sldChg>
      <pc:sldChg chg="modSp mod">
        <pc:chgData name="上野 和樹" userId="267154a67edb8230" providerId="LiveId" clId="{D6FBB499-60E0-4691-A7DA-DFC84BAD1478}" dt="2022-01-26T03:36:34.026" v="679" actId="1036"/>
        <pc:sldMkLst>
          <pc:docMk/>
          <pc:sldMk cId="4294749106" sldId="555"/>
        </pc:sldMkLst>
        <pc:spChg chg="mod">
          <ac:chgData name="上野 和樹" userId="267154a67edb8230" providerId="LiveId" clId="{D6FBB499-60E0-4691-A7DA-DFC84BAD1478}" dt="2022-01-26T03:34:56.632" v="634" actId="1036"/>
          <ac:spMkLst>
            <pc:docMk/>
            <pc:sldMk cId="4294749106" sldId="555"/>
            <ac:spMk id="2" creationId="{00000000-0000-0000-0000-000000000000}"/>
          </ac:spMkLst>
        </pc:spChg>
        <pc:spChg chg="mod">
          <ac:chgData name="上野 和樹" userId="267154a67edb8230" providerId="LiveId" clId="{D6FBB499-60E0-4691-A7DA-DFC84BAD1478}" dt="2022-01-26T03:34:21.650" v="593" actId="113"/>
          <ac:spMkLst>
            <pc:docMk/>
            <pc:sldMk cId="4294749106" sldId="555"/>
            <ac:spMk id="3" creationId="{00000000-0000-0000-0000-000000000000}"/>
          </ac:spMkLst>
        </pc:spChg>
        <pc:spChg chg="mod">
          <ac:chgData name="上野 和樹" userId="267154a67edb8230" providerId="LiveId" clId="{D6FBB499-60E0-4691-A7DA-DFC84BAD1478}" dt="2022-01-26T03:34:35.852" v="612" actId="1036"/>
          <ac:spMkLst>
            <pc:docMk/>
            <pc:sldMk cId="4294749106" sldId="555"/>
            <ac:spMk id="21" creationId="{00000000-0000-0000-0000-000000000000}"/>
          </ac:spMkLst>
        </pc:spChg>
        <pc:spChg chg="mod">
          <ac:chgData name="上野 和樹" userId="267154a67edb8230" providerId="LiveId" clId="{D6FBB499-60E0-4691-A7DA-DFC84BAD1478}" dt="2022-01-26T03:36:34.026" v="679" actId="1036"/>
          <ac:spMkLst>
            <pc:docMk/>
            <pc:sldMk cId="4294749106" sldId="555"/>
            <ac:spMk id="35" creationId="{00000000-0000-0000-0000-000000000000}"/>
          </ac:spMkLst>
        </pc:spChg>
        <pc:spChg chg="mod">
          <ac:chgData name="上野 和樹" userId="267154a67edb8230" providerId="LiveId" clId="{D6FBB499-60E0-4691-A7DA-DFC84BAD1478}" dt="2022-01-26T03:34:35.852" v="612" actId="1036"/>
          <ac:spMkLst>
            <pc:docMk/>
            <pc:sldMk cId="4294749106" sldId="555"/>
            <ac:spMk id="36" creationId="{00000000-0000-0000-0000-000000000000}"/>
          </ac:spMkLst>
        </pc:spChg>
        <pc:spChg chg="mod">
          <ac:chgData name="上野 和樹" userId="267154a67edb8230" providerId="LiveId" clId="{D6FBB499-60E0-4691-A7DA-DFC84BAD1478}" dt="2022-01-26T03:36:34.026" v="679" actId="1036"/>
          <ac:spMkLst>
            <pc:docMk/>
            <pc:sldMk cId="4294749106" sldId="555"/>
            <ac:spMk id="39" creationId="{00000000-0000-0000-0000-000000000000}"/>
          </ac:spMkLst>
        </pc:spChg>
        <pc:spChg chg="mod">
          <ac:chgData name="上野 和樹" userId="267154a67edb8230" providerId="LiveId" clId="{D6FBB499-60E0-4691-A7DA-DFC84BAD1478}" dt="2022-01-26T03:36:02.076" v="669" actId="1076"/>
          <ac:spMkLst>
            <pc:docMk/>
            <pc:sldMk cId="4294749106" sldId="555"/>
            <ac:spMk id="40" creationId="{00000000-0000-0000-0000-000000000000}"/>
          </ac:spMkLst>
        </pc:spChg>
        <pc:spChg chg="mod">
          <ac:chgData name="上野 和樹" userId="267154a67edb8230" providerId="LiveId" clId="{D6FBB499-60E0-4691-A7DA-DFC84BAD1478}" dt="2022-01-26T03:34:29.378" v="604" actId="1036"/>
          <ac:spMkLst>
            <pc:docMk/>
            <pc:sldMk cId="4294749106" sldId="555"/>
            <ac:spMk id="41" creationId="{00000000-0000-0000-0000-000000000000}"/>
          </ac:spMkLst>
        </pc:spChg>
        <pc:spChg chg="mod">
          <ac:chgData name="上野 和樹" userId="267154a67edb8230" providerId="LiveId" clId="{D6FBB499-60E0-4691-A7DA-DFC84BAD1478}" dt="2022-01-26T03:36:10.537" v="670" actId="1076"/>
          <ac:spMkLst>
            <pc:docMk/>
            <pc:sldMk cId="4294749106" sldId="555"/>
            <ac:spMk id="42" creationId="{00000000-0000-0000-0000-000000000000}"/>
          </ac:spMkLst>
        </pc:spChg>
        <pc:spChg chg="mod">
          <ac:chgData name="上野 和樹" userId="267154a67edb8230" providerId="LiveId" clId="{D6FBB499-60E0-4691-A7DA-DFC84BAD1478}" dt="2022-01-26T03:33:58.351" v="583" actId="1076"/>
          <ac:spMkLst>
            <pc:docMk/>
            <pc:sldMk cId="4294749106" sldId="555"/>
            <ac:spMk id="44" creationId="{00000000-0000-0000-0000-000000000000}"/>
          </ac:spMkLst>
        </pc:spChg>
        <pc:spChg chg="mod">
          <ac:chgData name="上野 和樹" userId="267154a67edb8230" providerId="LiveId" clId="{D6FBB499-60E0-4691-A7DA-DFC84BAD1478}" dt="2022-01-26T03:36:20.073" v="674" actId="1036"/>
          <ac:spMkLst>
            <pc:docMk/>
            <pc:sldMk cId="4294749106" sldId="555"/>
            <ac:spMk id="45" creationId="{00000000-0000-0000-0000-000000000000}"/>
          </ac:spMkLst>
        </pc:spChg>
        <pc:spChg chg="mod">
          <ac:chgData name="上野 和樹" userId="267154a67edb8230" providerId="LiveId" clId="{D6FBB499-60E0-4691-A7DA-DFC84BAD1478}" dt="2022-01-26T03:36:20.073" v="674" actId="1036"/>
          <ac:spMkLst>
            <pc:docMk/>
            <pc:sldMk cId="4294749106" sldId="555"/>
            <ac:spMk id="46" creationId="{00000000-0000-0000-0000-000000000000}"/>
          </ac:spMkLst>
        </pc:spChg>
        <pc:spChg chg="mod">
          <ac:chgData name="上野 和樹" userId="267154a67edb8230" providerId="LiveId" clId="{D6FBB499-60E0-4691-A7DA-DFC84BAD1478}" dt="2022-01-26T03:36:20.073" v="674" actId="1036"/>
          <ac:spMkLst>
            <pc:docMk/>
            <pc:sldMk cId="4294749106" sldId="555"/>
            <ac:spMk id="47" creationId="{00000000-0000-0000-0000-000000000000}"/>
          </ac:spMkLst>
        </pc:spChg>
        <pc:spChg chg="mod">
          <ac:chgData name="上野 和樹" userId="267154a67edb8230" providerId="LiveId" clId="{D6FBB499-60E0-4691-A7DA-DFC84BAD1478}" dt="2022-01-26T03:36:28.402" v="675" actId="1076"/>
          <ac:spMkLst>
            <pc:docMk/>
            <pc:sldMk cId="4294749106" sldId="555"/>
            <ac:spMk id="48" creationId="{00000000-0000-0000-0000-000000000000}"/>
          </ac:spMkLst>
        </pc:spChg>
        <pc:picChg chg="mod">
          <ac:chgData name="上野 和樹" userId="267154a67edb8230" providerId="LiveId" clId="{D6FBB499-60E0-4691-A7DA-DFC84BAD1478}" dt="2022-01-26T03:34:29.378" v="604" actId="1036"/>
          <ac:picMkLst>
            <pc:docMk/>
            <pc:sldMk cId="4294749106" sldId="555"/>
            <ac:picMk id="6" creationId="{00000000-0000-0000-0000-000000000000}"/>
          </ac:picMkLst>
        </pc:picChg>
        <pc:picChg chg="mod">
          <ac:chgData name="上野 和樹" userId="267154a67edb8230" providerId="LiveId" clId="{D6FBB499-60E0-4691-A7DA-DFC84BAD1478}" dt="2022-01-26T03:34:29.378" v="604" actId="1036"/>
          <ac:picMkLst>
            <pc:docMk/>
            <pc:sldMk cId="4294749106" sldId="555"/>
            <ac:picMk id="7" creationId="{00000000-0000-0000-0000-000000000000}"/>
          </ac:picMkLst>
        </pc:picChg>
        <pc:picChg chg="mod">
          <ac:chgData name="上野 和樹" userId="267154a67edb8230" providerId="LiveId" clId="{D6FBB499-60E0-4691-A7DA-DFC84BAD1478}" dt="2022-01-26T03:34:29.378" v="604" actId="1036"/>
          <ac:picMkLst>
            <pc:docMk/>
            <pc:sldMk cId="4294749106" sldId="555"/>
            <ac:picMk id="9" creationId="{00000000-0000-0000-0000-000000000000}"/>
          </ac:picMkLst>
        </pc:picChg>
        <pc:picChg chg="mod">
          <ac:chgData name="上野 和樹" userId="267154a67edb8230" providerId="LiveId" clId="{D6FBB499-60E0-4691-A7DA-DFC84BAD1478}" dt="2022-01-26T03:34:29.378" v="604" actId="1036"/>
          <ac:picMkLst>
            <pc:docMk/>
            <pc:sldMk cId="4294749106" sldId="555"/>
            <ac:picMk id="37" creationId="{00000000-0000-0000-0000-000000000000}"/>
          </ac:picMkLst>
        </pc:picChg>
        <pc:picChg chg="mod">
          <ac:chgData name="上野 和樹" userId="267154a67edb8230" providerId="LiveId" clId="{D6FBB499-60E0-4691-A7DA-DFC84BAD1478}" dt="2022-01-26T03:36:34.026" v="679" actId="1036"/>
          <ac:picMkLst>
            <pc:docMk/>
            <pc:sldMk cId="4294749106" sldId="555"/>
            <ac:picMk id="38" creationId="{00000000-0000-0000-0000-000000000000}"/>
          </ac:picMkLst>
        </pc:picChg>
      </pc:sldChg>
      <pc:sldChg chg="modSp mod">
        <pc:chgData name="上野 和樹" userId="267154a67edb8230" providerId="LiveId" clId="{D6FBB499-60E0-4691-A7DA-DFC84BAD1478}" dt="2022-01-26T03:43:24.332" v="793" actId="1076"/>
        <pc:sldMkLst>
          <pc:docMk/>
          <pc:sldMk cId="2052735210" sldId="556"/>
        </pc:sldMkLst>
        <pc:spChg chg="mod">
          <ac:chgData name="上野 和樹" userId="267154a67edb8230" providerId="LiveId" clId="{D6FBB499-60E0-4691-A7DA-DFC84BAD1478}" dt="2022-01-26T03:41:46.990" v="761" actId="20577"/>
          <ac:spMkLst>
            <pc:docMk/>
            <pc:sldMk cId="2052735210" sldId="556"/>
            <ac:spMk id="4" creationId="{00000000-0000-0000-0000-000000000000}"/>
          </ac:spMkLst>
        </pc:spChg>
        <pc:spChg chg="mod">
          <ac:chgData name="上野 和樹" userId="267154a67edb8230" providerId="LiveId" clId="{D6FBB499-60E0-4691-A7DA-DFC84BAD1478}" dt="2022-01-26T03:43:19.547" v="792" actId="1076"/>
          <ac:spMkLst>
            <pc:docMk/>
            <pc:sldMk cId="2052735210" sldId="556"/>
            <ac:spMk id="38" creationId="{00000000-0000-0000-0000-000000000000}"/>
          </ac:spMkLst>
        </pc:spChg>
        <pc:spChg chg="mod">
          <ac:chgData name="上野 和樹" userId="267154a67edb8230" providerId="LiveId" clId="{D6FBB499-60E0-4691-A7DA-DFC84BAD1478}" dt="2022-01-26T03:41:59.886" v="765" actId="1076"/>
          <ac:spMkLst>
            <pc:docMk/>
            <pc:sldMk cId="2052735210" sldId="556"/>
            <ac:spMk id="39" creationId="{00000000-0000-0000-0000-000000000000}"/>
          </ac:spMkLst>
        </pc:spChg>
        <pc:spChg chg="mod">
          <ac:chgData name="上野 和樹" userId="267154a67edb8230" providerId="LiveId" clId="{D6FBB499-60E0-4691-A7DA-DFC84BAD1478}" dt="2022-01-26T03:43:24.332" v="793" actId="1076"/>
          <ac:spMkLst>
            <pc:docMk/>
            <pc:sldMk cId="2052735210" sldId="556"/>
            <ac:spMk id="44" creationId="{00000000-0000-0000-0000-000000000000}"/>
          </ac:spMkLst>
        </pc:spChg>
        <pc:spChg chg="mod">
          <ac:chgData name="上野 和樹" userId="267154a67edb8230" providerId="LiveId" clId="{D6FBB499-60E0-4691-A7DA-DFC84BAD1478}" dt="2022-01-26T03:43:11.695" v="791" actId="20577"/>
          <ac:spMkLst>
            <pc:docMk/>
            <pc:sldMk cId="2052735210" sldId="556"/>
            <ac:spMk id="50" creationId="{00000000-0000-0000-0000-000000000000}"/>
          </ac:spMkLst>
        </pc:spChg>
        <pc:picChg chg="mod">
          <ac:chgData name="上野 和樹" userId="267154a67edb8230" providerId="LiveId" clId="{D6FBB499-60E0-4691-A7DA-DFC84BAD1478}" dt="2022-01-26T03:42:42.655" v="768" actId="1076"/>
          <ac:picMkLst>
            <pc:docMk/>
            <pc:sldMk cId="2052735210" sldId="556"/>
            <ac:picMk id="5122" creationId="{00000000-0000-0000-0000-000000000000}"/>
          </ac:picMkLst>
        </pc:picChg>
      </pc:sldChg>
      <pc:sldChg chg="modSp mod">
        <pc:chgData name="上野 和樹" userId="267154a67edb8230" providerId="LiveId" clId="{D6FBB499-60E0-4691-A7DA-DFC84BAD1478}" dt="2022-01-26T03:48:02.216" v="916" actId="20577"/>
        <pc:sldMkLst>
          <pc:docMk/>
          <pc:sldMk cId="3980871859" sldId="557"/>
        </pc:sldMkLst>
        <pc:spChg chg="mod">
          <ac:chgData name="上野 和樹" userId="267154a67edb8230" providerId="LiveId" clId="{D6FBB499-60E0-4691-A7DA-DFC84BAD1478}" dt="2022-01-26T03:45:08.679" v="834" actId="20577"/>
          <ac:spMkLst>
            <pc:docMk/>
            <pc:sldMk cId="3980871859" sldId="557"/>
            <ac:spMk id="39" creationId="{00000000-0000-0000-0000-000000000000}"/>
          </ac:spMkLst>
        </pc:spChg>
        <pc:spChg chg="mod">
          <ac:chgData name="上野 和樹" userId="267154a67edb8230" providerId="LiveId" clId="{D6FBB499-60E0-4691-A7DA-DFC84BAD1478}" dt="2022-01-26T03:44:06.146" v="802" actId="1076"/>
          <ac:spMkLst>
            <pc:docMk/>
            <pc:sldMk cId="3980871859" sldId="557"/>
            <ac:spMk id="54" creationId="{00000000-0000-0000-0000-000000000000}"/>
          </ac:spMkLst>
        </pc:spChg>
        <pc:spChg chg="mod">
          <ac:chgData name="上野 和樹" userId="267154a67edb8230" providerId="LiveId" clId="{D6FBB499-60E0-4691-A7DA-DFC84BAD1478}" dt="2022-01-26T03:48:02.216" v="916" actId="20577"/>
          <ac:spMkLst>
            <pc:docMk/>
            <pc:sldMk cId="3980871859" sldId="557"/>
            <ac:spMk id="69" creationId="{00000000-0000-0000-0000-000000000000}"/>
          </ac:spMkLst>
        </pc:spChg>
        <pc:grpChg chg="mod">
          <ac:chgData name="上野 和樹" userId="267154a67edb8230" providerId="LiveId" clId="{D6FBB499-60E0-4691-A7DA-DFC84BAD1478}" dt="2022-01-26T03:47:53.733" v="906" actId="1076"/>
          <ac:grpSpMkLst>
            <pc:docMk/>
            <pc:sldMk cId="3980871859" sldId="557"/>
            <ac:grpSpMk id="6" creationId="{00000000-0000-0000-0000-000000000000}"/>
          </ac:grpSpMkLst>
        </pc:grpChg>
        <pc:grpChg chg="mod">
          <ac:chgData name="上野 和樹" userId="267154a67edb8230" providerId="LiveId" clId="{D6FBB499-60E0-4691-A7DA-DFC84BAD1478}" dt="2022-01-26T03:46:15.157" v="860" actId="1076"/>
          <ac:grpSpMkLst>
            <pc:docMk/>
            <pc:sldMk cId="3980871859" sldId="557"/>
            <ac:grpSpMk id="31" creationId="{00000000-0000-0000-0000-000000000000}"/>
          </ac:grpSpMkLst>
        </pc:grpChg>
        <pc:picChg chg="mod">
          <ac:chgData name="上野 和樹" userId="267154a67edb8230" providerId="LiveId" clId="{D6FBB499-60E0-4691-A7DA-DFC84BAD1478}" dt="2022-01-26T03:44:09.244" v="803" actId="1076"/>
          <ac:picMkLst>
            <pc:docMk/>
            <pc:sldMk cId="3980871859" sldId="557"/>
            <ac:picMk id="5" creationId="{00000000-0000-0000-0000-000000000000}"/>
          </ac:picMkLst>
        </pc:picChg>
        <pc:picChg chg="mod">
          <ac:chgData name="上野 和樹" userId="267154a67edb8230" providerId="LiveId" clId="{D6FBB499-60E0-4691-A7DA-DFC84BAD1478}" dt="2022-01-26T03:43:39.232" v="794" actId="1076"/>
          <ac:picMkLst>
            <pc:docMk/>
            <pc:sldMk cId="3980871859" sldId="557"/>
            <ac:picMk id="1026" creationId="{00000000-0000-0000-0000-000000000000}"/>
          </ac:picMkLst>
        </pc:picChg>
      </pc:sldChg>
      <pc:sldChg chg="addSp modSp mod">
        <pc:chgData name="上野 和樹" userId="267154a67edb8230" providerId="LiveId" clId="{D6FBB499-60E0-4691-A7DA-DFC84BAD1478}" dt="2022-01-27T01:26:07.431" v="4580" actId="20577"/>
        <pc:sldMkLst>
          <pc:docMk/>
          <pc:sldMk cId="33011758" sldId="558"/>
        </pc:sldMkLst>
        <pc:spChg chg="mod">
          <ac:chgData name="上野 和樹" userId="267154a67edb8230" providerId="LiveId" clId="{D6FBB499-60E0-4691-A7DA-DFC84BAD1478}" dt="2022-01-27T01:04:35.185" v="4537" actId="1036"/>
          <ac:spMkLst>
            <pc:docMk/>
            <pc:sldMk cId="33011758" sldId="558"/>
            <ac:spMk id="2" creationId="{00000000-0000-0000-0000-000000000000}"/>
          </ac:spMkLst>
        </pc:spChg>
        <pc:spChg chg="mod">
          <ac:chgData name="上野 和樹" userId="267154a67edb8230" providerId="LiveId" clId="{D6FBB499-60E0-4691-A7DA-DFC84BAD1478}" dt="2022-01-27T01:04:35.998" v="4545" actId="1076"/>
          <ac:spMkLst>
            <pc:docMk/>
            <pc:sldMk cId="33011758" sldId="558"/>
            <ac:spMk id="5" creationId="{00000000-0000-0000-0000-000000000000}"/>
          </ac:spMkLst>
        </pc:spChg>
        <pc:spChg chg="mod">
          <ac:chgData name="上野 和樹" userId="267154a67edb8230" providerId="LiveId" clId="{D6FBB499-60E0-4691-A7DA-DFC84BAD1478}" dt="2022-01-27T01:04:35.998" v="4545" actId="1076"/>
          <ac:spMkLst>
            <pc:docMk/>
            <pc:sldMk cId="33011758" sldId="558"/>
            <ac:spMk id="6" creationId="{00000000-0000-0000-0000-000000000000}"/>
          </ac:spMkLst>
        </pc:spChg>
        <pc:spChg chg="mod">
          <ac:chgData name="上野 和樹" userId="267154a67edb8230" providerId="LiveId" clId="{D6FBB499-60E0-4691-A7DA-DFC84BAD1478}" dt="2022-01-27T01:04:35.998" v="4545" actId="1076"/>
          <ac:spMkLst>
            <pc:docMk/>
            <pc:sldMk cId="33011758" sldId="558"/>
            <ac:spMk id="7" creationId="{00000000-0000-0000-0000-000000000000}"/>
          </ac:spMkLst>
        </pc:spChg>
        <pc:spChg chg="mod">
          <ac:chgData name="上野 和樹" userId="267154a67edb8230" providerId="LiveId" clId="{D6FBB499-60E0-4691-A7DA-DFC84BAD1478}" dt="2022-01-27T01:04:35.998" v="4545" actId="1076"/>
          <ac:spMkLst>
            <pc:docMk/>
            <pc:sldMk cId="33011758" sldId="558"/>
            <ac:spMk id="10" creationId="{00000000-0000-0000-0000-000000000000}"/>
          </ac:spMkLst>
        </pc:spChg>
        <pc:spChg chg="add mod">
          <ac:chgData name="上野 和樹" userId="267154a67edb8230" providerId="LiveId" clId="{D6FBB499-60E0-4691-A7DA-DFC84BAD1478}" dt="2022-01-27T01:26:07.431" v="4580" actId="20577"/>
          <ac:spMkLst>
            <pc:docMk/>
            <pc:sldMk cId="33011758" sldId="558"/>
            <ac:spMk id="12" creationId="{1E9CD08E-DEAB-45B6-A5C1-710FBA70D302}"/>
          </ac:spMkLst>
        </pc:spChg>
        <pc:spChg chg="add mod">
          <ac:chgData name="上野 和樹" userId="267154a67edb8230" providerId="LiveId" clId="{D6FBB499-60E0-4691-A7DA-DFC84BAD1478}" dt="2022-01-27T01:02:25.505" v="4476" actId="571"/>
          <ac:spMkLst>
            <pc:docMk/>
            <pc:sldMk cId="33011758" sldId="558"/>
            <ac:spMk id="84" creationId="{EE3E9801-C731-4984-ADBB-2481598AFB83}"/>
          </ac:spMkLst>
        </pc:spChg>
        <pc:spChg chg="add mod">
          <ac:chgData name="上野 和樹" userId="267154a67edb8230" providerId="LiveId" clId="{D6FBB499-60E0-4691-A7DA-DFC84BAD1478}" dt="2022-01-27T01:02:25.505" v="4476" actId="571"/>
          <ac:spMkLst>
            <pc:docMk/>
            <pc:sldMk cId="33011758" sldId="558"/>
            <ac:spMk id="85" creationId="{CD5386D4-457D-4E04-A5E2-5F831505A566}"/>
          </ac:spMkLst>
        </pc:spChg>
        <pc:spChg chg="add mod">
          <ac:chgData name="上野 和樹" userId="267154a67edb8230" providerId="LiveId" clId="{D6FBB499-60E0-4691-A7DA-DFC84BAD1478}" dt="2022-01-27T01:02:25.505" v="4476" actId="571"/>
          <ac:spMkLst>
            <pc:docMk/>
            <pc:sldMk cId="33011758" sldId="558"/>
            <ac:spMk id="86" creationId="{62224705-057E-4440-8BA6-19AB31D9B03C}"/>
          </ac:spMkLst>
        </pc:spChg>
        <pc:spChg chg="add mod">
          <ac:chgData name="上野 和樹" userId="267154a67edb8230" providerId="LiveId" clId="{D6FBB499-60E0-4691-A7DA-DFC84BAD1478}" dt="2022-01-27T01:02:25.505" v="4476" actId="571"/>
          <ac:spMkLst>
            <pc:docMk/>
            <pc:sldMk cId="33011758" sldId="558"/>
            <ac:spMk id="87" creationId="{E335E60B-F219-4844-A299-2E05E14C58A1}"/>
          </ac:spMkLst>
        </pc:spChg>
        <pc:spChg chg="mod">
          <ac:chgData name="上野 和樹" userId="267154a67edb8230" providerId="LiveId" clId="{D6FBB499-60E0-4691-A7DA-DFC84BAD1478}" dt="2022-01-27T01:04:36.451" v="4556" actId="1076"/>
          <ac:spMkLst>
            <pc:docMk/>
            <pc:sldMk cId="33011758" sldId="558"/>
            <ac:spMk id="183" creationId="{00000000-0000-0000-0000-000000000000}"/>
          </ac:spMkLst>
        </pc:spChg>
        <pc:spChg chg="mod">
          <ac:chgData name="上野 和樹" userId="267154a67edb8230" providerId="LiveId" clId="{D6FBB499-60E0-4691-A7DA-DFC84BAD1478}" dt="2022-01-27T01:04:35.700" v="4538" actId="1036"/>
          <ac:spMkLst>
            <pc:docMk/>
            <pc:sldMk cId="33011758" sldId="558"/>
            <ac:spMk id="189" creationId="{00000000-0000-0000-0000-000000000000}"/>
          </ac:spMkLst>
        </pc:spChg>
        <pc:spChg chg="mod">
          <ac:chgData name="上野 和樹" userId="267154a67edb8230" providerId="LiveId" clId="{D6FBB499-60E0-4691-A7DA-DFC84BAD1478}" dt="2022-01-27T01:04:35.185" v="4537" actId="1036"/>
          <ac:spMkLst>
            <pc:docMk/>
            <pc:sldMk cId="33011758" sldId="558"/>
            <ac:spMk id="193" creationId="{00000000-0000-0000-0000-000000000000}"/>
          </ac:spMkLst>
        </pc:spChg>
        <pc:spChg chg="mod">
          <ac:chgData name="上野 和樹" userId="267154a67edb8230" providerId="LiveId" clId="{D6FBB499-60E0-4691-A7DA-DFC84BAD1478}" dt="2022-01-27T01:04:35.185" v="4537" actId="1036"/>
          <ac:spMkLst>
            <pc:docMk/>
            <pc:sldMk cId="33011758" sldId="558"/>
            <ac:spMk id="194" creationId="{00000000-0000-0000-0000-000000000000}"/>
          </ac:spMkLst>
        </pc:spChg>
        <pc:spChg chg="mod">
          <ac:chgData name="上野 和樹" userId="267154a67edb8230" providerId="LiveId" clId="{D6FBB499-60E0-4691-A7DA-DFC84BAD1478}" dt="2022-01-27T01:04:36.122" v="4548" actId="1076"/>
          <ac:spMkLst>
            <pc:docMk/>
            <pc:sldMk cId="33011758" sldId="558"/>
            <ac:spMk id="195" creationId="{00000000-0000-0000-0000-000000000000}"/>
          </ac:spMkLst>
        </pc:spChg>
        <pc:spChg chg="mod">
          <ac:chgData name="上野 和樹" userId="267154a67edb8230" providerId="LiveId" clId="{D6FBB499-60E0-4691-A7DA-DFC84BAD1478}" dt="2022-01-27T01:04:35.982" v="4544" actId="1076"/>
          <ac:spMkLst>
            <pc:docMk/>
            <pc:sldMk cId="33011758" sldId="558"/>
            <ac:spMk id="196" creationId="{00000000-0000-0000-0000-000000000000}"/>
          </ac:spMkLst>
        </pc:spChg>
        <pc:spChg chg="mod">
          <ac:chgData name="上野 和樹" userId="267154a67edb8230" providerId="LiveId" clId="{D6FBB499-60E0-4691-A7DA-DFC84BAD1478}" dt="2022-01-27T01:04:36.091" v="4547" actId="1076"/>
          <ac:spMkLst>
            <pc:docMk/>
            <pc:sldMk cId="33011758" sldId="558"/>
            <ac:spMk id="211" creationId="{00000000-0000-0000-0000-000000000000}"/>
          </ac:spMkLst>
        </pc:spChg>
        <pc:spChg chg="mod">
          <ac:chgData name="上野 和樹" userId="267154a67edb8230" providerId="LiveId" clId="{D6FBB499-60E0-4691-A7DA-DFC84BAD1478}" dt="2022-01-27T01:04:36.435" v="4555" actId="14100"/>
          <ac:spMkLst>
            <pc:docMk/>
            <pc:sldMk cId="33011758" sldId="558"/>
            <ac:spMk id="216" creationId="{00000000-0000-0000-0000-000000000000}"/>
          </ac:spMkLst>
        </pc:spChg>
        <pc:spChg chg="mod">
          <ac:chgData name="上野 和樹" userId="267154a67edb8230" providerId="LiveId" clId="{D6FBB499-60E0-4691-A7DA-DFC84BAD1478}" dt="2022-01-27T01:04:36.372" v="4553" actId="14100"/>
          <ac:spMkLst>
            <pc:docMk/>
            <pc:sldMk cId="33011758" sldId="558"/>
            <ac:spMk id="218" creationId="{00000000-0000-0000-0000-000000000000}"/>
          </ac:spMkLst>
        </pc:spChg>
        <pc:spChg chg="mod">
          <ac:chgData name="上野 和樹" userId="267154a67edb8230" providerId="LiveId" clId="{D6FBB499-60E0-4691-A7DA-DFC84BAD1478}" dt="2022-01-27T01:04:36.279" v="4551" actId="1076"/>
          <ac:spMkLst>
            <pc:docMk/>
            <pc:sldMk cId="33011758" sldId="558"/>
            <ac:spMk id="219" creationId="{00000000-0000-0000-0000-000000000000}"/>
          </ac:spMkLst>
        </pc:spChg>
        <pc:spChg chg="mod">
          <ac:chgData name="上野 和樹" userId="267154a67edb8230" providerId="LiveId" clId="{D6FBB499-60E0-4691-A7DA-DFC84BAD1478}" dt="2022-01-27T01:04:36.122" v="4548" actId="1076"/>
          <ac:spMkLst>
            <pc:docMk/>
            <pc:sldMk cId="33011758" sldId="558"/>
            <ac:spMk id="220" creationId="{00000000-0000-0000-0000-000000000000}"/>
          </ac:spMkLst>
        </pc:spChg>
        <pc:spChg chg="mod">
          <ac:chgData name="上野 和樹" userId="267154a67edb8230" providerId="LiveId" clId="{D6FBB499-60E0-4691-A7DA-DFC84BAD1478}" dt="2022-01-27T01:04:35.825" v="4541" actId="1076"/>
          <ac:spMkLst>
            <pc:docMk/>
            <pc:sldMk cId="33011758" sldId="558"/>
            <ac:spMk id="222" creationId="{00000000-0000-0000-0000-000000000000}"/>
          </ac:spMkLst>
        </pc:spChg>
        <pc:spChg chg="mod">
          <ac:chgData name="上野 和樹" userId="267154a67edb8230" providerId="LiveId" clId="{D6FBB499-60E0-4691-A7DA-DFC84BAD1478}" dt="2022-01-27T01:04:35.856" v="4542" actId="1076"/>
          <ac:spMkLst>
            <pc:docMk/>
            <pc:sldMk cId="33011758" sldId="558"/>
            <ac:spMk id="226" creationId="{00000000-0000-0000-0000-000000000000}"/>
          </ac:spMkLst>
        </pc:spChg>
        <pc:spChg chg="mod">
          <ac:chgData name="上野 和樹" userId="267154a67edb8230" providerId="LiveId" clId="{D6FBB499-60E0-4691-A7DA-DFC84BAD1478}" dt="2022-01-27T01:04:35.778" v="4540" actId="1035"/>
          <ac:spMkLst>
            <pc:docMk/>
            <pc:sldMk cId="33011758" sldId="558"/>
            <ac:spMk id="237" creationId="{00000000-0000-0000-0000-000000000000}"/>
          </ac:spMkLst>
        </pc:spChg>
        <pc:spChg chg="mod">
          <ac:chgData name="上野 和樹" userId="267154a67edb8230" providerId="LiveId" clId="{D6FBB499-60E0-4691-A7DA-DFC84BAD1478}" dt="2022-01-27T01:04:35.778" v="4540" actId="1035"/>
          <ac:spMkLst>
            <pc:docMk/>
            <pc:sldMk cId="33011758" sldId="558"/>
            <ac:spMk id="238" creationId="{00000000-0000-0000-0000-000000000000}"/>
          </ac:spMkLst>
        </pc:spChg>
        <pc:spChg chg="mod">
          <ac:chgData name="上野 和樹" userId="267154a67edb8230" providerId="LiveId" clId="{D6FBB499-60E0-4691-A7DA-DFC84BAD1478}" dt="2022-01-27T01:04:35.778" v="4540" actId="1035"/>
          <ac:spMkLst>
            <pc:docMk/>
            <pc:sldMk cId="33011758" sldId="558"/>
            <ac:spMk id="239" creationId="{00000000-0000-0000-0000-000000000000}"/>
          </ac:spMkLst>
        </pc:spChg>
        <pc:spChg chg="mod">
          <ac:chgData name="上野 和樹" userId="267154a67edb8230" providerId="LiveId" clId="{D6FBB499-60E0-4691-A7DA-DFC84BAD1478}" dt="2022-01-27T01:04:35.778" v="4540" actId="1035"/>
          <ac:spMkLst>
            <pc:docMk/>
            <pc:sldMk cId="33011758" sldId="558"/>
            <ac:spMk id="240" creationId="{00000000-0000-0000-0000-000000000000}"/>
          </ac:spMkLst>
        </pc:spChg>
        <pc:spChg chg="mod">
          <ac:chgData name="上野 和樹" userId="267154a67edb8230" providerId="LiveId" clId="{D6FBB499-60E0-4691-A7DA-DFC84BAD1478}" dt="2022-01-27T01:04:35.919" v="4543" actId="1076"/>
          <ac:spMkLst>
            <pc:docMk/>
            <pc:sldMk cId="33011758" sldId="558"/>
            <ac:spMk id="243" creationId="{00000000-0000-0000-0000-000000000000}"/>
          </ac:spMkLst>
        </pc:spChg>
        <pc:spChg chg="mod">
          <ac:chgData name="上野 和樹" userId="267154a67edb8230" providerId="LiveId" clId="{D6FBB499-60E0-4691-A7DA-DFC84BAD1478}" dt="2022-01-26T07:25:01.820" v="2962" actId="1076"/>
          <ac:spMkLst>
            <pc:docMk/>
            <pc:sldMk cId="33011758" sldId="558"/>
            <ac:spMk id="245" creationId="{00000000-0000-0000-0000-000000000000}"/>
          </ac:spMkLst>
        </pc:spChg>
        <pc:spChg chg="mod">
          <ac:chgData name="上野 和樹" userId="267154a67edb8230" providerId="LiveId" clId="{D6FBB499-60E0-4691-A7DA-DFC84BAD1478}" dt="2022-01-27T01:04:35.919" v="4543" actId="1076"/>
          <ac:spMkLst>
            <pc:docMk/>
            <pc:sldMk cId="33011758" sldId="558"/>
            <ac:spMk id="247" creationId="{00000000-0000-0000-0000-000000000000}"/>
          </ac:spMkLst>
        </pc:spChg>
        <pc:spChg chg="mod">
          <ac:chgData name="上野 和樹" userId="267154a67edb8230" providerId="LiveId" clId="{D6FBB499-60E0-4691-A7DA-DFC84BAD1478}" dt="2022-01-27T01:00:26.107" v="4456" actId="1076"/>
          <ac:spMkLst>
            <pc:docMk/>
            <pc:sldMk cId="33011758" sldId="558"/>
            <ac:spMk id="260" creationId="{00000000-0000-0000-0000-000000000000}"/>
          </ac:spMkLst>
        </pc:spChg>
        <pc:spChg chg="mod">
          <ac:chgData name="上野 和樹" userId="267154a67edb8230" providerId="LiveId" clId="{D6FBB499-60E0-4691-A7DA-DFC84BAD1478}" dt="2022-01-26T07:24:56.555" v="2961" actId="1076"/>
          <ac:spMkLst>
            <pc:docMk/>
            <pc:sldMk cId="33011758" sldId="558"/>
            <ac:spMk id="263" creationId="{00000000-0000-0000-0000-000000000000}"/>
          </ac:spMkLst>
        </pc:spChg>
        <pc:grpChg chg="mod">
          <ac:chgData name="上野 和樹" userId="267154a67edb8230" providerId="LiveId" clId="{D6FBB499-60E0-4691-A7DA-DFC84BAD1478}" dt="2022-01-27T01:04:35.700" v="4538" actId="1036"/>
          <ac:grpSpMkLst>
            <pc:docMk/>
            <pc:sldMk cId="33011758" sldId="558"/>
            <ac:grpSpMk id="143" creationId="{00000000-0000-0000-0000-000000000000}"/>
          </ac:grpSpMkLst>
        </pc:grpChg>
        <pc:grpChg chg="mod">
          <ac:chgData name="上野 和樹" userId="267154a67edb8230" providerId="LiveId" clId="{D6FBB499-60E0-4691-A7DA-DFC84BAD1478}" dt="2022-01-27T01:04:35.700" v="4538" actId="1036"/>
          <ac:grpSpMkLst>
            <pc:docMk/>
            <pc:sldMk cId="33011758" sldId="558"/>
            <ac:grpSpMk id="158" creationId="{00000000-0000-0000-0000-000000000000}"/>
          </ac:grpSpMkLst>
        </pc:grpChg>
        <pc:grpChg chg="mod">
          <ac:chgData name="上野 和樹" userId="267154a67edb8230" providerId="LiveId" clId="{D6FBB499-60E0-4691-A7DA-DFC84BAD1478}" dt="2022-01-27T01:04:35.700" v="4538" actId="1036"/>
          <ac:grpSpMkLst>
            <pc:docMk/>
            <pc:sldMk cId="33011758" sldId="558"/>
            <ac:grpSpMk id="164" creationId="{00000000-0000-0000-0000-000000000000}"/>
          </ac:grpSpMkLst>
        </pc:grpChg>
        <pc:grpChg chg="mod">
          <ac:chgData name="上野 和樹" userId="267154a67edb8230" providerId="LiveId" clId="{D6FBB499-60E0-4691-A7DA-DFC84BAD1478}" dt="2022-01-27T01:04:35.700" v="4538" actId="1036"/>
          <ac:grpSpMkLst>
            <pc:docMk/>
            <pc:sldMk cId="33011758" sldId="558"/>
            <ac:grpSpMk id="167" creationId="{00000000-0000-0000-0000-000000000000}"/>
          </ac:grpSpMkLst>
        </pc:grpChg>
        <pc:grpChg chg="mod">
          <ac:chgData name="上野 和樹" userId="267154a67edb8230" providerId="LiveId" clId="{D6FBB499-60E0-4691-A7DA-DFC84BAD1478}" dt="2022-01-27T01:04:35.700" v="4538" actId="1036"/>
          <ac:grpSpMkLst>
            <pc:docMk/>
            <pc:sldMk cId="33011758" sldId="558"/>
            <ac:grpSpMk id="182" creationId="{00000000-0000-0000-0000-000000000000}"/>
          </ac:grpSpMkLst>
        </pc:grpChg>
        <pc:grpChg chg="mod">
          <ac:chgData name="上野 和樹" userId="267154a67edb8230" providerId="LiveId" clId="{D6FBB499-60E0-4691-A7DA-DFC84BAD1478}" dt="2022-01-27T01:04:35.700" v="4538" actId="1036"/>
          <ac:grpSpMkLst>
            <pc:docMk/>
            <pc:sldMk cId="33011758" sldId="558"/>
            <ac:grpSpMk id="186" creationId="{00000000-0000-0000-0000-000000000000}"/>
          </ac:grpSpMkLst>
        </pc:grpChg>
        <pc:grpChg chg="mod">
          <ac:chgData name="上野 和樹" userId="267154a67edb8230" providerId="LiveId" clId="{D6FBB499-60E0-4691-A7DA-DFC84BAD1478}" dt="2022-01-27T01:04:35.700" v="4538" actId="1036"/>
          <ac:grpSpMkLst>
            <pc:docMk/>
            <pc:sldMk cId="33011758" sldId="558"/>
            <ac:grpSpMk id="208" creationId="{00000000-0000-0000-0000-000000000000}"/>
          </ac:grpSpMkLst>
        </pc:grpChg>
        <pc:grpChg chg="mod">
          <ac:chgData name="上野 和樹" userId="267154a67edb8230" providerId="LiveId" clId="{D6FBB499-60E0-4691-A7DA-DFC84BAD1478}" dt="2022-01-27T01:04:35.700" v="4538" actId="1036"/>
          <ac:grpSpMkLst>
            <pc:docMk/>
            <pc:sldMk cId="33011758" sldId="558"/>
            <ac:grpSpMk id="223" creationId="{00000000-0000-0000-0000-000000000000}"/>
          </ac:grpSpMkLst>
        </pc:grpChg>
        <pc:grpChg chg="mod">
          <ac:chgData name="上野 和樹" userId="267154a67edb8230" providerId="LiveId" clId="{D6FBB499-60E0-4691-A7DA-DFC84BAD1478}" dt="2022-01-27T01:04:35.700" v="4538" actId="1036"/>
          <ac:grpSpMkLst>
            <pc:docMk/>
            <pc:sldMk cId="33011758" sldId="558"/>
            <ac:grpSpMk id="227" creationId="{00000000-0000-0000-0000-000000000000}"/>
          </ac:grpSpMkLst>
        </pc:grpChg>
        <pc:grpChg chg="mod">
          <ac:chgData name="上野 和樹" userId="267154a67edb8230" providerId="LiveId" clId="{D6FBB499-60E0-4691-A7DA-DFC84BAD1478}" dt="2022-01-27T01:04:35.700" v="4538" actId="1036"/>
          <ac:grpSpMkLst>
            <pc:docMk/>
            <pc:sldMk cId="33011758" sldId="558"/>
            <ac:grpSpMk id="233" creationId="{00000000-0000-0000-0000-000000000000}"/>
          </ac:grpSpMkLst>
        </pc:grpChg>
        <pc:grpChg chg="mod">
          <ac:chgData name="上野 和樹" userId="267154a67edb8230" providerId="LiveId" clId="{D6FBB499-60E0-4691-A7DA-DFC84BAD1478}" dt="2022-01-27T01:04:35.700" v="4538" actId="1036"/>
          <ac:grpSpMkLst>
            <pc:docMk/>
            <pc:sldMk cId="33011758" sldId="558"/>
            <ac:grpSpMk id="257" creationId="{00000000-0000-0000-0000-000000000000}"/>
          </ac:grpSpMkLst>
        </pc:grpChg>
        <pc:picChg chg="mod">
          <ac:chgData name="上野 和樹" userId="267154a67edb8230" providerId="LiveId" clId="{D6FBB499-60E0-4691-A7DA-DFC84BAD1478}" dt="2022-01-27T01:04:36.091" v="4546" actId="1076"/>
          <ac:picMkLst>
            <pc:docMk/>
            <pc:sldMk cId="33011758" sldId="558"/>
            <ac:picMk id="266" creationId="{00000000-0000-0000-0000-000000000000}"/>
          </ac:picMkLst>
        </pc:picChg>
        <pc:picChg chg="mod">
          <ac:chgData name="上野 和樹" userId="267154a67edb8230" providerId="LiveId" clId="{D6FBB499-60E0-4691-A7DA-DFC84BAD1478}" dt="2022-01-27T01:04:36.091" v="4546" actId="1076"/>
          <ac:picMkLst>
            <pc:docMk/>
            <pc:sldMk cId="33011758" sldId="558"/>
            <ac:picMk id="2049" creationId="{00000000-0000-0000-0000-000000000000}"/>
          </ac:picMkLst>
        </pc:picChg>
        <pc:picChg chg="mod">
          <ac:chgData name="上野 和樹" userId="267154a67edb8230" providerId="LiveId" clId="{D6FBB499-60E0-4691-A7DA-DFC84BAD1478}" dt="2022-01-27T01:04:36.091" v="4546" actId="1076"/>
          <ac:picMkLst>
            <pc:docMk/>
            <pc:sldMk cId="33011758" sldId="558"/>
            <ac:picMk id="2054" creationId="{00000000-0000-0000-0000-000000000000}"/>
          </ac:picMkLst>
        </pc:picChg>
        <pc:cxnChg chg="mod">
          <ac:chgData name="上野 和樹" userId="267154a67edb8230" providerId="LiveId" clId="{D6FBB499-60E0-4691-A7DA-DFC84BAD1478}" dt="2022-01-27T01:04:35.700" v="4538" actId="1036"/>
          <ac:cxnSpMkLst>
            <pc:docMk/>
            <pc:sldMk cId="33011758" sldId="558"/>
            <ac:cxnSpMk id="236" creationId="{00000000-0000-0000-0000-000000000000}"/>
          </ac:cxnSpMkLst>
        </pc:cxnChg>
      </pc:sldChg>
      <pc:sldChg chg="addSp delSp modSp mod">
        <pc:chgData name="上野 和樹" userId="267154a67edb8230" providerId="LiveId" clId="{D6FBB499-60E0-4691-A7DA-DFC84BAD1478}" dt="2022-01-26T03:31:27.160" v="520" actId="1076"/>
        <pc:sldMkLst>
          <pc:docMk/>
          <pc:sldMk cId="2217870845" sldId="559"/>
        </pc:sldMkLst>
        <pc:spChg chg="mod">
          <ac:chgData name="上野 和樹" userId="267154a67edb8230" providerId="LiveId" clId="{D6FBB499-60E0-4691-A7DA-DFC84BAD1478}" dt="2022-01-26T03:30:24.680" v="494" actId="1038"/>
          <ac:spMkLst>
            <pc:docMk/>
            <pc:sldMk cId="2217870845" sldId="559"/>
            <ac:spMk id="3" creationId="{00000000-0000-0000-0000-000000000000}"/>
          </ac:spMkLst>
        </pc:spChg>
        <pc:spChg chg="mod">
          <ac:chgData name="上野 和樹" userId="267154a67edb8230" providerId="LiveId" clId="{D6FBB499-60E0-4691-A7DA-DFC84BAD1478}" dt="2022-01-26T03:28:32.763" v="434"/>
          <ac:spMkLst>
            <pc:docMk/>
            <pc:sldMk cId="2217870845" sldId="559"/>
            <ac:spMk id="8" creationId="{00000000-0000-0000-0000-000000000000}"/>
          </ac:spMkLst>
        </pc:spChg>
        <pc:spChg chg="mod">
          <ac:chgData name="上野 和樹" userId="267154a67edb8230" providerId="LiveId" clId="{D6FBB499-60E0-4691-A7DA-DFC84BAD1478}" dt="2022-01-26T03:30:03.256" v="464" actId="1076"/>
          <ac:spMkLst>
            <pc:docMk/>
            <pc:sldMk cId="2217870845" sldId="559"/>
            <ac:spMk id="12" creationId="{00000000-0000-0000-0000-000000000000}"/>
          </ac:spMkLst>
        </pc:spChg>
        <pc:spChg chg="mod">
          <ac:chgData name="上野 和樹" userId="267154a67edb8230" providerId="LiveId" clId="{D6FBB499-60E0-4691-A7DA-DFC84BAD1478}" dt="2022-01-26T03:30:06.336" v="465" actId="1076"/>
          <ac:spMkLst>
            <pc:docMk/>
            <pc:sldMk cId="2217870845" sldId="559"/>
            <ac:spMk id="19" creationId="{00000000-0000-0000-0000-000000000000}"/>
          </ac:spMkLst>
        </pc:spChg>
        <pc:spChg chg="mod">
          <ac:chgData name="上野 和樹" userId="267154a67edb8230" providerId="LiveId" clId="{D6FBB499-60E0-4691-A7DA-DFC84BAD1478}" dt="2022-01-26T03:31:27.160" v="520" actId="1076"/>
          <ac:spMkLst>
            <pc:docMk/>
            <pc:sldMk cId="2217870845" sldId="559"/>
            <ac:spMk id="23" creationId="{00000000-0000-0000-0000-000000000000}"/>
          </ac:spMkLst>
        </pc:spChg>
        <pc:spChg chg="mod">
          <ac:chgData name="上野 和樹" userId="267154a67edb8230" providerId="LiveId" clId="{D6FBB499-60E0-4691-A7DA-DFC84BAD1478}" dt="2022-01-26T03:29:09.373" v="440" actId="1076"/>
          <ac:spMkLst>
            <pc:docMk/>
            <pc:sldMk cId="2217870845" sldId="559"/>
            <ac:spMk id="28" creationId="{00000000-0000-0000-0000-000000000000}"/>
          </ac:spMkLst>
        </pc:spChg>
        <pc:spChg chg="mod">
          <ac:chgData name="上野 和樹" userId="267154a67edb8230" providerId="LiveId" clId="{D6FBB499-60E0-4691-A7DA-DFC84BAD1478}" dt="2022-01-26T03:30:24.680" v="494" actId="1038"/>
          <ac:spMkLst>
            <pc:docMk/>
            <pc:sldMk cId="2217870845" sldId="559"/>
            <ac:spMk id="41" creationId="{00000000-0000-0000-0000-000000000000}"/>
          </ac:spMkLst>
        </pc:spChg>
        <pc:spChg chg="add del">
          <ac:chgData name="上野 和樹" userId="267154a67edb8230" providerId="LiveId" clId="{D6FBB499-60E0-4691-A7DA-DFC84BAD1478}" dt="2022-01-26T03:28:27.083" v="432" actId="478"/>
          <ac:spMkLst>
            <pc:docMk/>
            <pc:sldMk cId="2217870845" sldId="559"/>
            <ac:spMk id="49" creationId="{00000000-0000-0000-0000-000000000000}"/>
          </ac:spMkLst>
        </pc:spChg>
        <pc:spChg chg="mod">
          <ac:chgData name="上野 和樹" userId="267154a67edb8230" providerId="LiveId" clId="{D6FBB499-60E0-4691-A7DA-DFC84BAD1478}" dt="2022-01-26T03:30:24.680" v="494" actId="1038"/>
          <ac:spMkLst>
            <pc:docMk/>
            <pc:sldMk cId="2217870845" sldId="559"/>
            <ac:spMk id="52" creationId="{00000000-0000-0000-0000-000000000000}"/>
          </ac:spMkLst>
        </pc:spChg>
        <pc:spChg chg="mod">
          <ac:chgData name="上野 和樹" userId="267154a67edb8230" providerId="LiveId" clId="{D6FBB499-60E0-4691-A7DA-DFC84BAD1478}" dt="2022-01-26T03:30:24.680" v="494" actId="1038"/>
          <ac:spMkLst>
            <pc:docMk/>
            <pc:sldMk cId="2217870845" sldId="559"/>
            <ac:spMk id="57" creationId="{00000000-0000-0000-0000-000000000000}"/>
          </ac:spMkLst>
        </pc:spChg>
        <pc:spChg chg="mod">
          <ac:chgData name="上野 和樹" userId="267154a67edb8230" providerId="LiveId" clId="{D6FBB499-60E0-4691-A7DA-DFC84BAD1478}" dt="2022-01-26T03:30:24.680" v="494" actId="1038"/>
          <ac:spMkLst>
            <pc:docMk/>
            <pc:sldMk cId="2217870845" sldId="559"/>
            <ac:spMk id="59" creationId="{00000000-0000-0000-0000-000000000000}"/>
          </ac:spMkLst>
        </pc:spChg>
        <pc:spChg chg="mod">
          <ac:chgData name="上野 和樹" userId="267154a67edb8230" providerId="LiveId" clId="{D6FBB499-60E0-4691-A7DA-DFC84BAD1478}" dt="2022-01-26T03:30:24.680" v="494" actId="1038"/>
          <ac:spMkLst>
            <pc:docMk/>
            <pc:sldMk cId="2217870845" sldId="559"/>
            <ac:spMk id="66" creationId="{00000000-0000-0000-0000-000000000000}"/>
          </ac:spMkLst>
        </pc:spChg>
        <pc:spChg chg="mod">
          <ac:chgData name="上野 和樹" userId="267154a67edb8230" providerId="LiveId" clId="{D6FBB499-60E0-4691-A7DA-DFC84BAD1478}" dt="2022-01-26T03:30:24.680" v="494" actId="1038"/>
          <ac:spMkLst>
            <pc:docMk/>
            <pc:sldMk cId="2217870845" sldId="559"/>
            <ac:spMk id="67" creationId="{00000000-0000-0000-0000-000000000000}"/>
          </ac:spMkLst>
        </pc:spChg>
        <pc:spChg chg="mod">
          <ac:chgData name="上野 和樹" userId="267154a67edb8230" providerId="LiveId" clId="{D6FBB499-60E0-4691-A7DA-DFC84BAD1478}" dt="2022-01-26T03:30:24.680" v="494" actId="1038"/>
          <ac:spMkLst>
            <pc:docMk/>
            <pc:sldMk cId="2217870845" sldId="559"/>
            <ac:spMk id="68" creationId="{00000000-0000-0000-0000-000000000000}"/>
          </ac:spMkLst>
        </pc:spChg>
        <pc:spChg chg="mod">
          <ac:chgData name="上野 和樹" userId="267154a67edb8230" providerId="LiveId" clId="{D6FBB499-60E0-4691-A7DA-DFC84BAD1478}" dt="2022-01-26T03:30:24.680" v="494" actId="1038"/>
          <ac:spMkLst>
            <pc:docMk/>
            <pc:sldMk cId="2217870845" sldId="559"/>
            <ac:spMk id="69" creationId="{00000000-0000-0000-0000-000000000000}"/>
          </ac:spMkLst>
        </pc:spChg>
        <pc:spChg chg="mod">
          <ac:chgData name="上野 和樹" userId="267154a67edb8230" providerId="LiveId" clId="{D6FBB499-60E0-4691-A7DA-DFC84BAD1478}" dt="2022-01-26T03:30:24.680" v="494" actId="1038"/>
          <ac:spMkLst>
            <pc:docMk/>
            <pc:sldMk cId="2217870845" sldId="559"/>
            <ac:spMk id="70" creationId="{00000000-0000-0000-0000-000000000000}"/>
          </ac:spMkLst>
        </pc:spChg>
        <pc:spChg chg="mod">
          <ac:chgData name="上野 和樹" userId="267154a67edb8230" providerId="LiveId" clId="{D6FBB499-60E0-4691-A7DA-DFC84BAD1478}" dt="2022-01-26T03:30:24.680" v="494" actId="1038"/>
          <ac:spMkLst>
            <pc:docMk/>
            <pc:sldMk cId="2217870845" sldId="559"/>
            <ac:spMk id="72" creationId="{00000000-0000-0000-0000-000000000000}"/>
          </ac:spMkLst>
        </pc:spChg>
        <pc:spChg chg="mod">
          <ac:chgData name="上野 和樹" userId="267154a67edb8230" providerId="LiveId" clId="{D6FBB499-60E0-4691-A7DA-DFC84BAD1478}" dt="2022-01-26T03:30:24.680" v="494" actId="1038"/>
          <ac:spMkLst>
            <pc:docMk/>
            <pc:sldMk cId="2217870845" sldId="559"/>
            <ac:spMk id="2048" creationId="{00000000-0000-0000-0000-000000000000}"/>
          </ac:spMkLst>
        </pc:spChg>
        <pc:spChg chg="mod">
          <ac:chgData name="上野 和樹" userId="267154a67edb8230" providerId="LiveId" clId="{D6FBB499-60E0-4691-A7DA-DFC84BAD1478}" dt="2022-01-26T03:30:24.680" v="494" actId="1038"/>
          <ac:spMkLst>
            <pc:docMk/>
            <pc:sldMk cId="2217870845" sldId="559"/>
            <ac:spMk id="2049" creationId="{00000000-0000-0000-0000-000000000000}"/>
          </ac:spMkLst>
        </pc:spChg>
        <pc:grpChg chg="mod">
          <ac:chgData name="上野 和樹" userId="267154a67edb8230" providerId="LiveId" clId="{D6FBB499-60E0-4691-A7DA-DFC84BAD1478}" dt="2022-01-26T03:30:31.349" v="495" actId="1036"/>
          <ac:grpSpMkLst>
            <pc:docMk/>
            <pc:sldMk cId="2217870845" sldId="559"/>
            <ac:grpSpMk id="5" creationId="{00000000-0000-0000-0000-000000000000}"/>
          </ac:grpSpMkLst>
        </pc:grpChg>
        <pc:grpChg chg="mod">
          <ac:chgData name="上野 和樹" userId="267154a67edb8230" providerId="LiveId" clId="{D6FBB499-60E0-4691-A7DA-DFC84BAD1478}" dt="2022-01-26T03:30:24.680" v="494" actId="1038"/>
          <ac:grpSpMkLst>
            <pc:docMk/>
            <pc:sldMk cId="2217870845" sldId="559"/>
            <ac:grpSpMk id="6" creationId="{00000000-0000-0000-0000-000000000000}"/>
          </ac:grpSpMkLst>
        </pc:grpChg>
        <pc:picChg chg="mod">
          <ac:chgData name="上野 和樹" userId="267154a67edb8230" providerId="LiveId" clId="{D6FBB499-60E0-4691-A7DA-DFC84BAD1478}" dt="2022-01-26T03:29:09.373" v="440" actId="1076"/>
          <ac:picMkLst>
            <pc:docMk/>
            <pc:sldMk cId="2217870845" sldId="559"/>
            <ac:picMk id="47" creationId="{00000000-0000-0000-0000-000000000000}"/>
          </ac:picMkLst>
        </pc:picChg>
        <pc:picChg chg="mod">
          <ac:chgData name="上野 和樹" userId="267154a67edb8230" providerId="LiveId" clId="{D6FBB499-60E0-4691-A7DA-DFC84BAD1478}" dt="2022-01-26T03:30:24.680" v="494" actId="1038"/>
          <ac:picMkLst>
            <pc:docMk/>
            <pc:sldMk cId="2217870845" sldId="559"/>
            <ac:picMk id="51" creationId="{00000000-0000-0000-0000-000000000000}"/>
          </ac:picMkLst>
        </pc:picChg>
      </pc:sldChg>
      <pc:sldChg chg="addSp delSp modSp mod">
        <pc:chgData name="上野 和樹" userId="267154a67edb8230" providerId="LiveId" clId="{D6FBB499-60E0-4691-A7DA-DFC84BAD1478}" dt="2022-01-27T00:59:08.909" v="4266" actId="478"/>
        <pc:sldMkLst>
          <pc:docMk/>
          <pc:sldMk cId="884692664" sldId="560"/>
        </pc:sldMkLst>
        <pc:spChg chg="mod">
          <ac:chgData name="上野 和樹" userId="267154a67edb8230" providerId="LiveId" clId="{D6FBB499-60E0-4691-A7DA-DFC84BAD1478}" dt="2022-01-27T00:54:32.598" v="4180" actId="113"/>
          <ac:spMkLst>
            <pc:docMk/>
            <pc:sldMk cId="884692664" sldId="560"/>
            <ac:spMk id="16" creationId="{00000000-0000-0000-0000-000000000000}"/>
          </ac:spMkLst>
        </pc:spChg>
        <pc:spChg chg="mod">
          <ac:chgData name="上野 和樹" userId="267154a67edb8230" providerId="LiveId" clId="{D6FBB499-60E0-4691-A7DA-DFC84BAD1478}" dt="2022-01-26T02:59:27.201" v="5" actId="1076"/>
          <ac:spMkLst>
            <pc:docMk/>
            <pc:sldMk cId="884692664" sldId="560"/>
            <ac:spMk id="21" creationId="{00000000-0000-0000-0000-000000000000}"/>
          </ac:spMkLst>
        </pc:spChg>
        <pc:grpChg chg="add del mod">
          <ac:chgData name="上野 和樹" userId="267154a67edb8230" providerId="LiveId" clId="{D6FBB499-60E0-4691-A7DA-DFC84BAD1478}" dt="2022-01-27T00:59:08.909" v="4266" actId="478"/>
          <ac:grpSpMkLst>
            <pc:docMk/>
            <pc:sldMk cId="884692664" sldId="560"/>
            <ac:grpSpMk id="28" creationId="{00000000-0000-0000-0000-000000000000}"/>
          </ac:grpSpMkLst>
        </pc:grpChg>
      </pc:sldChg>
      <pc:sldChg chg="modSp mod">
        <pc:chgData name="上野 和樹" userId="267154a67edb8230" providerId="LiveId" clId="{D6FBB499-60E0-4691-A7DA-DFC84BAD1478}" dt="2022-01-26T02:59:23.241" v="4" actId="1076"/>
        <pc:sldMkLst>
          <pc:docMk/>
          <pc:sldMk cId="1241057488" sldId="563"/>
        </pc:sldMkLst>
        <pc:spChg chg="mod">
          <ac:chgData name="上野 和樹" userId="267154a67edb8230" providerId="LiveId" clId="{D6FBB499-60E0-4691-A7DA-DFC84BAD1478}" dt="2022-01-26T02:59:23.241" v="4" actId="1076"/>
          <ac:spMkLst>
            <pc:docMk/>
            <pc:sldMk cId="1241057488" sldId="563"/>
            <ac:spMk id="21" creationId="{00000000-0000-0000-0000-000000000000}"/>
          </ac:spMkLst>
        </pc:spChg>
        <pc:spChg chg="mod">
          <ac:chgData name="上野 和樹" userId="267154a67edb8230" providerId="LiveId" clId="{D6FBB499-60E0-4691-A7DA-DFC84BAD1478}" dt="2022-01-26T02:58:34.436" v="1" actId="1076"/>
          <ac:spMkLst>
            <pc:docMk/>
            <pc:sldMk cId="1241057488" sldId="563"/>
            <ac:spMk id="56" creationId="{00000000-0000-0000-0000-000000000000}"/>
          </ac:spMkLst>
        </pc:spChg>
        <pc:spChg chg="mod">
          <ac:chgData name="上野 和樹" userId="267154a67edb8230" providerId="LiveId" clId="{D6FBB499-60E0-4691-A7DA-DFC84BAD1478}" dt="2022-01-26T02:58:48.724" v="3" actId="1076"/>
          <ac:spMkLst>
            <pc:docMk/>
            <pc:sldMk cId="1241057488" sldId="563"/>
            <ac:spMk id="58" creationId="{00000000-0000-0000-0000-000000000000}"/>
          </ac:spMkLst>
        </pc:spChg>
        <pc:spChg chg="mod">
          <ac:chgData name="上野 和樹" userId="267154a67edb8230" providerId="LiveId" clId="{D6FBB499-60E0-4691-A7DA-DFC84BAD1478}" dt="2022-01-26T02:58:41.952" v="2" actId="1076"/>
          <ac:spMkLst>
            <pc:docMk/>
            <pc:sldMk cId="1241057488" sldId="563"/>
            <ac:spMk id="60" creationId="{00000000-0000-0000-0000-000000000000}"/>
          </ac:spMkLst>
        </pc:spChg>
      </pc:sldChg>
      <pc:sldChg chg="addSp delSp modSp mod">
        <pc:chgData name="上野 和樹" userId="267154a67edb8230" providerId="LiveId" clId="{D6FBB499-60E0-4691-A7DA-DFC84BAD1478}" dt="2022-01-27T00:57:58.271" v="4263" actId="6549"/>
        <pc:sldMkLst>
          <pc:docMk/>
          <pc:sldMk cId="1038528712" sldId="564"/>
        </pc:sldMkLst>
        <pc:spChg chg="mod">
          <ac:chgData name="上野 和樹" userId="267154a67edb8230" providerId="LiveId" clId="{D6FBB499-60E0-4691-A7DA-DFC84BAD1478}" dt="2022-01-26T03:19:12.074" v="191" actId="20577"/>
          <ac:spMkLst>
            <pc:docMk/>
            <pc:sldMk cId="1038528712" sldId="564"/>
            <ac:spMk id="22" creationId="{00000000-0000-0000-0000-000000000000}"/>
          </ac:spMkLst>
        </pc:spChg>
        <pc:spChg chg="mod">
          <ac:chgData name="上野 和樹" userId="267154a67edb8230" providerId="LiveId" clId="{D6FBB499-60E0-4691-A7DA-DFC84BAD1478}" dt="2022-01-26T03:20:06.295" v="199" actId="20577"/>
          <ac:spMkLst>
            <pc:docMk/>
            <pc:sldMk cId="1038528712" sldId="564"/>
            <ac:spMk id="24" creationId="{00000000-0000-0000-0000-000000000000}"/>
          </ac:spMkLst>
        </pc:spChg>
        <pc:spChg chg="mod">
          <ac:chgData name="上野 和樹" userId="267154a67edb8230" providerId="LiveId" clId="{D6FBB499-60E0-4691-A7DA-DFC84BAD1478}" dt="2022-01-26T03:20:23.548" v="220" actId="20577"/>
          <ac:spMkLst>
            <pc:docMk/>
            <pc:sldMk cId="1038528712" sldId="564"/>
            <ac:spMk id="26" creationId="{00000000-0000-0000-0000-000000000000}"/>
          </ac:spMkLst>
        </pc:spChg>
        <pc:spChg chg="mod">
          <ac:chgData name="上野 和樹" userId="267154a67edb8230" providerId="LiveId" clId="{D6FBB499-60E0-4691-A7DA-DFC84BAD1478}" dt="2022-01-27T00:57:58.271" v="4263" actId="6549"/>
          <ac:spMkLst>
            <pc:docMk/>
            <pc:sldMk cId="1038528712" sldId="564"/>
            <ac:spMk id="28" creationId="{00000000-0000-0000-0000-000000000000}"/>
          </ac:spMkLst>
        </pc:spChg>
        <pc:spChg chg="mod">
          <ac:chgData name="上野 和樹" userId="267154a67edb8230" providerId="LiveId" clId="{D6FBB499-60E0-4691-A7DA-DFC84BAD1478}" dt="2022-01-26T03:17:28.580" v="164" actId="14100"/>
          <ac:spMkLst>
            <pc:docMk/>
            <pc:sldMk cId="1038528712" sldId="564"/>
            <ac:spMk id="43" creationId="{00000000-0000-0000-0000-000000000000}"/>
          </ac:spMkLst>
        </pc:spChg>
        <pc:spChg chg="add del">
          <ac:chgData name="上野 和樹" userId="267154a67edb8230" providerId="LiveId" clId="{D6FBB499-60E0-4691-A7DA-DFC84BAD1478}" dt="2022-01-27T00:54:49.265" v="4184" actId="478"/>
          <ac:spMkLst>
            <pc:docMk/>
            <pc:sldMk cId="1038528712" sldId="564"/>
            <ac:spMk id="47" creationId="{00000000-0000-0000-0000-000000000000}"/>
          </ac:spMkLst>
        </pc:spChg>
        <pc:spChg chg="mod">
          <ac:chgData name="上野 和樹" userId="267154a67edb8230" providerId="LiveId" clId="{D6FBB499-60E0-4691-A7DA-DFC84BAD1478}" dt="2022-01-27T00:53:43.743" v="4168" actId="20577"/>
          <ac:spMkLst>
            <pc:docMk/>
            <pc:sldMk cId="1038528712" sldId="564"/>
            <ac:spMk id="49" creationId="{00000000-0000-0000-0000-000000000000}"/>
          </ac:spMkLst>
        </pc:spChg>
        <pc:spChg chg="mod">
          <ac:chgData name="上野 和樹" userId="267154a67edb8230" providerId="LiveId" clId="{D6FBB499-60E0-4691-A7DA-DFC84BAD1478}" dt="2022-01-26T03:21:32.269" v="249" actId="20577"/>
          <ac:spMkLst>
            <pc:docMk/>
            <pc:sldMk cId="1038528712" sldId="564"/>
            <ac:spMk id="69" creationId="{00000000-0000-0000-0000-000000000000}"/>
          </ac:spMkLst>
        </pc:spChg>
        <pc:spChg chg="mod">
          <ac:chgData name="上野 和樹" userId="267154a67edb8230" providerId="LiveId" clId="{D6FBB499-60E0-4691-A7DA-DFC84BAD1478}" dt="2022-01-26T03:23:29.528" v="351" actId="1037"/>
          <ac:spMkLst>
            <pc:docMk/>
            <pc:sldMk cId="1038528712" sldId="564"/>
            <ac:spMk id="89" creationId="{00000000-0000-0000-0000-000000000000}"/>
          </ac:spMkLst>
        </pc:spChg>
        <pc:spChg chg="mod">
          <ac:chgData name="上野 和樹" userId="267154a67edb8230" providerId="LiveId" clId="{D6FBB499-60E0-4691-A7DA-DFC84BAD1478}" dt="2022-01-26T03:23:06.832" v="313" actId="6549"/>
          <ac:spMkLst>
            <pc:docMk/>
            <pc:sldMk cId="1038528712" sldId="564"/>
            <ac:spMk id="90" creationId="{00000000-0000-0000-0000-000000000000}"/>
          </ac:spMkLst>
        </pc:spChg>
        <pc:spChg chg="mod">
          <ac:chgData name="上野 和樹" userId="267154a67edb8230" providerId="LiveId" clId="{D6FBB499-60E0-4691-A7DA-DFC84BAD1478}" dt="2022-01-26T03:23:11.181" v="315" actId="6549"/>
          <ac:spMkLst>
            <pc:docMk/>
            <pc:sldMk cId="1038528712" sldId="564"/>
            <ac:spMk id="92" creationId="{00000000-0000-0000-0000-000000000000}"/>
          </ac:spMkLst>
        </pc:spChg>
        <pc:spChg chg="mod">
          <ac:chgData name="上野 和樹" userId="267154a67edb8230" providerId="LiveId" clId="{D6FBB499-60E0-4691-A7DA-DFC84BAD1478}" dt="2022-01-26T03:23:29.528" v="351" actId="1037"/>
          <ac:spMkLst>
            <pc:docMk/>
            <pc:sldMk cId="1038528712" sldId="564"/>
            <ac:spMk id="93" creationId="{00000000-0000-0000-0000-000000000000}"/>
          </ac:spMkLst>
        </pc:spChg>
        <pc:spChg chg="mod">
          <ac:chgData name="上野 和樹" userId="267154a67edb8230" providerId="LiveId" clId="{D6FBB499-60E0-4691-A7DA-DFC84BAD1478}" dt="2022-01-26T03:23:14.904" v="321" actId="20577"/>
          <ac:spMkLst>
            <pc:docMk/>
            <pc:sldMk cId="1038528712" sldId="564"/>
            <ac:spMk id="94" creationId="{00000000-0000-0000-0000-000000000000}"/>
          </ac:spMkLst>
        </pc:spChg>
        <pc:spChg chg="mod">
          <ac:chgData name="上野 和樹" userId="267154a67edb8230" providerId="LiveId" clId="{D6FBB499-60E0-4691-A7DA-DFC84BAD1478}" dt="2022-01-26T03:23:29.528" v="351" actId="1037"/>
          <ac:spMkLst>
            <pc:docMk/>
            <pc:sldMk cId="1038528712" sldId="564"/>
            <ac:spMk id="95" creationId="{00000000-0000-0000-0000-000000000000}"/>
          </ac:spMkLst>
        </pc:spChg>
        <pc:spChg chg="del">
          <ac:chgData name="上野 和樹" userId="267154a67edb8230" providerId="LiveId" clId="{D6FBB499-60E0-4691-A7DA-DFC84BAD1478}" dt="2022-01-27T00:51:49.508" v="4089" actId="478"/>
          <ac:spMkLst>
            <pc:docMk/>
            <pc:sldMk cId="1038528712" sldId="564"/>
            <ac:spMk id="96" creationId="{00000000-0000-0000-0000-000000000000}"/>
          </ac:spMkLst>
        </pc:spChg>
        <pc:grpChg chg="add del">
          <ac:chgData name="上野 和樹" userId="267154a67edb8230" providerId="LiveId" clId="{D6FBB499-60E0-4691-A7DA-DFC84BAD1478}" dt="2022-01-27T00:57:44.593" v="4262" actId="478"/>
          <ac:grpSpMkLst>
            <pc:docMk/>
            <pc:sldMk cId="1038528712" sldId="564"/>
            <ac:grpSpMk id="71" creationId="{00000000-0000-0000-0000-000000000000}"/>
          </ac:grpSpMkLst>
        </pc:grpChg>
        <pc:grpChg chg="add del">
          <ac:chgData name="上野 和樹" userId="267154a67edb8230" providerId="LiveId" clId="{D6FBB499-60E0-4691-A7DA-DFC84BAD1478}" dt="2022-01-27T00:57:39.201" v="4261" actId="478"/>
          <ac:grpSpMkLst>
            <pc:docMk/>
            <pc:sldMk cId="1038528712" sldId="564"/>
            <ac:grpSpMk id="79" creationId="{00000000-0000-0000-0000-000000000000}"/>
          </ac:grpSpMkLst>
        </pc:grpChg>
      </pc:sldChg>
      <pc:sldChg chg="addSp delSp modSp mod">
        <pc:chgData name="上野 和樹" userId="267154a67edb8230" providerId="LiveId" clId="{D6FBB499-60E0-4691-A7DA-DFC84BAD1478}" dt="2022-01-27T00:57:26.749" v="4260" actId="478"/>
        <pc:sldMkLst>
          <pc:docMk/>
          <pc:sldMk cId="2062810058" sldId="565"/>
        </pc:sldMkLst>
        <pc:spChg chg="mod">
          <ac:chgData name="上野 和樹" userId="267154a67edb8230" providerId="LiveId" clId="{D6FBB499-60E0-4691-A7DA-DFC84BAD1478}" dt="2022-01-27T00:56:46.995" v="4259" actId="1076"/>
          <ac:spMkLst>
            <pc:docMk/>
            <pc:sldMk cId="2062810058" sldId="565"/>
            <ac:spMk id="7" creationId="{00000000-0000-0000-0000-000000000000}"/>
          </ac:spMkLst>
        </pc:spChg>
        <pc:spChg chg="mod">
          <ac:chgData name="上野 和樹" userId="267154a67edb8230" providerId="LiveId" clId="{D6FBB499-60E0-4691-A7DA-DFC84BAD1478}" dt="2022-01-26T03:18:22.644" v="182" actId="1035"/>
          <ac:spMkLst>
            <pc:docMk/>
            <pc:sldMk cId="2062810058" sldId="565"/>
            <ac:spMk id="31" creationId="{00000000-0000-0000-0000-000000000000}"/>
          </ac:spMkLst>
        </pc:spChg>
        <pc:spChg chg="mod">
          <ac:chgData name="上野 和樹" userId="267154a67edb8230" providerId="LiveId" clId="{D6FBB499-60E0-4691-A7DA-DFC84BAD1478}" dt="2022-01-27T00:56:38.258" v="4255" actId="1037"/>
          <ac:spMkLst>
            <pc:docMk/>
            <pc:sldMk cId="2062810058" sldId="565"/>
            <ac:spMk id="33" creationId="{00000000-0000-0000-0000-000000000000}"/>
          </ac:spMkLst>
        </pc:spChg>
        <pc:spChg chg="mod">
          <ac:chgData name="上野 和樹" userId="267154a67edb8230" providerId="LiveId" clId="{D6FBB499-60E0-4691-A7DA-DFC84BAD1478}" dt="2022-01-26T03:18:33.977" v="187" actId="1035"/>
          <ac:spMkLst>
            <pc:docMk/>
            <pc:sldMk cId="2062810058" sldId="565"/>
            <ac:spMk id="36" creationId="{00000000-0000-0000-0000-000000000000}"/>
          </ac:spMkLst>
        </pc:spChg>
        <pc:spChg chg="mod">
          <ac:chgData name="上野 和樹" userId="267154a67edb8230" providerId="LiveId" clId="{D6FBB499-60E0-4691-A7DA-DFC84BAD1478}" dt="2022-01-26T03:18:22.644" v="182" actId="1035"/>
          <ac:spMkLst>
            <pc:docMk/>
            <pc:sldMk cId="2062810058" sldId="565"/>
            <ac:spMk id="37" creationId="{00000000-0000-0000-0000-000000000000}"/>
          </ac:spMkLst>
        </pc:spChg>
        <pc:spChg chg="add mod">
          <ac:chgData name="上野 和樹" userId="267154a67edb8230" providerId="LiveId" clId="{D6FBB499-60E0-4691-A7DA-DFC84BAD1478}" dt="2022-01-26T03:16:53.972" v="163" actId="20577"/>
          <ac:spMkLst>
            <pc:docMk/>
            <pc:sldMk cId="2062810058" sldId="565"/>
            <ac:spMk id="40" creationId="{65D440FA-9D95-43E0-A1B5-E3A2589EC190}"/>
          </ac:spMkLst>
        </pc:spChg>
        <pc:spChg chg="add mod">
          <ac:chgData name="上野 和樹" userId="267154a67edb8230" providerId="LiveId" clId="{D6FBB499-60E0-4691-A7DA-DFC84BAD1478}" dt="2022-01-26T03:16:48.508" v="156"/>
          <ac:spMkLst>
            <pc:docMk/>
            <pc:sldMk cId="2062810058" sldId="565"/>
            <ac:spMk id="41" creationId="{6DAFEFFD-2AA5-4C81-88FD-D5AC0F47C8EC}"/>
          </ac:spMkLst>
        </pc:spChg>
        <pc:spChg chg="mod">
          <ac:chgData name="上野 和樹" userId="267154a67edb8230" providerId="LiveId" clId="{D6FBB499-60E0-4691-A7DA-DFC84BAD1478}" dt="2022-01-27T00:56:38.258" v="4255" actId="1037"/>
          <ac:spMkLst>
            <pc:docMk/>
            <pc:sldMk cId="2062810058" sldId="565"/>
            <ac:spMk id="55" creationId="{00000000-0000-0000-0000-000000000000}"/>
          </ac:spMkLst>
        </pc:spChg>
        <pc:spChg chg="mod">
          <ac:chgData name="上野 和樹" userId="267154a67edb8230" providerId="LiveId" clId="{D6FBB499-60E0-4691-A7DA-DFC84BAD1478}" dt="2022-01-26T03:24:47.003" v="368" actId="1076"/>
          <ac:spMkLst>
            <pc:docMk/>
            <pc:sldMk cId="2062810058" sldId="565"/>
            <ac:spMk id="56" creationId="{00000000-0000-0000-0000-000000000000}"/>
          </ac:spMkLst>
        </pc:spChg>
        <pc:spChg chg="mod">
          <ac:chgData name="上野 和樹" userId="267154a67edb8230" providerId="LiveId" clId="{D6FBB499-60E0-4691-A7DA-DFC84BAD1478}" dt="2022-01-27T00:56:38.258" v="4255" actId="1037"/>
          <ac:spMkLst>
            <pc:docMk/>
            <pc:sldMk cId="2062810058" sldId="565"/>
            <ac:spMk id="57" creationId="{00000000-0000-0000-0000-000000000000}"/>
          </ac:spMkLst>
        </pc:spChg>
        <pc:spChg chg="del mod">
          <ac:chgData name="上野 和樹" userId="267154a67edb8230" providerId="LiveId" clId="{D6FBB499-60E0-4691-A7DA-DFC84BAD1478}" dt="2022-01-27T00:52:13.479" v="4094" actId="478"/>
          <ac:spMkLst>
            <pc:docMk/>
            <pc:sldMk cId="2062810058" sldId="565"/>
            <ac:spMk id="66" creationId="{00000000-0000-0000-0000-000000000000}"/>
          </ac:spMkLst>
        </pc:spChg>
        <pc:spChg chg="del">
          <ac:chgData name="上野 和樹" userId="267154a67edb8230" providerId="LiveId" clId="{D6FBB499-60E0-4691-A7DA-DFC84BAD1478}" dt="2022-01-26T03:16:48.097" v="155" actId="478"/>
          <ac:spMkLst>
            <pc:docMk/>
            <pc:sldMk cId="2062810058" sldId="565"/>
            <ac:spMk id="68" creationId="{00000000-0000-0000-0000-000000000000}"/>
          </ac:spMkLst>
        </pc:spChg>
        <pc:spChg chg="del">
          <ac:chgData name="上野 和樹" userId="267154a67edb8230" providerId="LiveId" clId="{D6FBB499-60E0-4691-A7DA-DFC84BAD1478}" dt="2022-01-26T03:16:48.097" v="155" actId="478"/>
          <ac:spMkLst>
            <pc:docMk/>
            <pc:sldMk cId="2062810058" sldId="565"/>
            <ac:spMk id="69" creationId="{00000000-0000-0000-0000-000000000000}"/>
          </ac:spMkLst>
        </pc:spChg>
        <pc:spChg chg="mod">
          <ac:chgData name="上野 和樹" userId="267154a67edb8230" providerId="LiveId" clId="{D6FBB499-60E0-4691-A7DA-DFC84BAD1478}" dt="2022-01-26T03:18:33.977" v="187" actId="1035"/>
          <ac:spMkLst>
            <pc:docMk/>
            <pc:sldMk cId="2062810058" sldId="565"/>
            <ac:spMk id="74" creationId="{00000000-0000-0000-0000-000000000000}"/>
          </ac:spMkLst>
        </pc:spChg>
        <pc:grpChg chg="del mod">
          <ac:chgData name="上野 和樹" userId="267154a67edb8230" providerId="LiveId" clId="{D6FBB499-60E0-4691-A7DA-DFC84BAD1478}" dt="2022-01-27T00:57:26.749" v="4260" actId="478"/>
          <ac:grpSpMkLst>
            <pc:docMk/>
            <pc:sldMk cId="2062810058" sldId="565"/>
            <ac:grpSpMk id="58" creationId="{00000000-0000-0000-0000-000000000000}"/>
          </ac:grpSpMkLst>
        </pc:grpChg>
        <pc:picChg chg="mod">
          <ac:chgData name="上野 和樹" userId="267154a67edb8230" providerId="LiveId" clId="{D6FBB499-60E0-4691-A7DA-DFC84BAD1478}" dt="2022-01-26T03:18:22.644" v="182" actId="1035"/>
          <ac:picMkLst>
            <pc:docMk/>
            <pc:sldMk cId="2062810058" sldId="565"/>
            <ac:picMk id="32" creationId="{00000000-0000-0000-0000-000000000000}"/>
          </ac:picMkLst>
        </pc:picChg>
        <pc:picChg chg="mod">
          <ac:chgData name="上野 和樹" userId="267154a67edb8230" providerId="LiveId" clId="{D6FBB499-60E0-4691-A7DA-DFC84BAD1478}" dt="2022-01-26T03:18:33.977" v="187" actId="1035"/>
          <ac:picMkLst>
            <pc:docMk/>
            <pc:sldMk cId="2062810058" sldId="565"/>
            <ac:picMk id="53" creationId="{00000000-0000-0000-0000-000000000000}"/>
          </ac:picMkLst>
        </pc:picChg>
        <pc:picChg chg="mod">
          <ac:chgData name="上野 和樹" userId="267154a67edb8230" providerId="LiveId" clId="{D6FBB499-60E0-4691-A7DA-DFC84BAD1478}" dt="2022-01-26T03:18:33.977" v="187" actId="1035"/>
          <ac:picMkLst>
            <pc:docMk/>
            <pc:sldMk cId="2062810058" sldId="565"/>
            <ac:picMk id="54" creationId="{00000000-0000-0000-0000-000000000000}"/>
          </ac:picMkLst>
        </pc:picChg>
        <pc:picChg chg="mod">
          <ac:chgData name="上野 和樹" userId="267154a67edb8230" providerId="LiveId" clId="{D6FBB499-60E0-4691-A7DA-DFC84BAD1478}" dt="2022-01-27T00:56:44.664" v="4258" actId="1076"/>
          <ac:picMkLst>
            <pc:docMk/>
            <pc:sldMk cId="2062810058" sldId="565"/>
            <ac:picMk id="72" creationId="{00000000-0000-0000-0000-000000000000}"/>
          </ac:picMkLst>
        </pc:picChg>
      </pc:sldChg>
      <pc:sldChg chg="modSp mod">
        <pc:chgData name="上野 和樹" userId="267154a67edb8230" providerId="LiveId" clId="{D6FBB499-60E0-4691-A7DA-DFC84BAD1478}" dt="2022-01-26T03:27:38.068" v="407" actId="20577"/>
        <pc:sldMkLst>
          <pc:docMk/>
          <pc:sldMk cId="3834336053" sldId="571"/>
        </pc:sldMkLst>
        <pc:spChg chg="mod">
          <ac:chgData name="上野 和樹" userId="267154a67edb8230" providerId="LiveId" clId="{D6FBB499-60E0-4691-A7DA-DFC84BAD1478}" dt="2022-01-26T03:27:07.356" v="402" actId="20577"/>
          <ac:spMkLst>
            <pc:docMk/>
            <pc:sldMk cId="3834336053" sldId="571"/>
            <ac:spMk id="56" creationId="{00000000-0000-0000-0000-000000000000}"/>
          </ac:spMkLst>
        </pc:spChg>
        <pc:spChg chg="mod">
          <ac:chgData name="上野 和樹" userId="267154a67edb8230" providerId="LiveId" clId="{D6FBB499-60E0-4691-A7DA-DFC84BAD1478}" dt="2022-01-26T03:27:38.068" v="407" actId="20577"/>
          <ac:spMkLst>
            <pc:docMk/>
            <pc:sldMk cId="3834336053" sldId="571"/>
            <ac:spMk id="61" creationId="{00000000-0000-0000-0000-000000000000}"/>
          </ac:spMkLst>
        </pc:spChg>
        <pc:spChg chg="mod">
          <ac:chgData name="上野 和樹" userId="267154a67edb8230" providerId="LiveId" clId="{D6FBB499-60E0-4691-A7DA-DFC84BAD1478}" dt="2022-01-26T03:26:37.246" v="391" actId="20577"/>
          <ac:spMkLst>
            <pc:docMk/>
            <pc:sldMk cId="3834336053" sldId="571"/>
            <ac:spMk id="84" creationId="{00000000-0000-0000-0000-000000000000}"/>
          </ac:spMkLst>
        </pc:spChg>
        <pc:spChg chg="mod">
          <ac:chgData name="上野 和樹" userId="267154a67edb8230" providerId="LiveId" clId="{D6FBB499-60E0-4691-A7DA-DFC84BAD1478}" dt="2022-01-26T03:26:55.147" v="398" actId="6549"/>
          <ac:spMkLst>
            <pc:docMk/>
            <pc:sldMk cId="3834336053" sldId="571"/>
            <ac:spMk id="85" creationId="{00000000-0000-0000-0000-000000000000}"/>
          </ac:spMkLst>
        </pc:spChg>
      </pc:sldChg>
      <pc:sldChg chg="modSp mod">
        <pc:chgData name="上野 和樹" userId="267154a67edb8230" providerId="LiveId" clId="{D6FBB499-60E0-4691-A7DA-DFC84BAD1478}" dt="2022-01-26T13:12:54.924" v="3230" actId="113"/>
        <pc:sldMkLst>
          <pc:docMk/>
          <pc:sldMk cId="37921207" sldId="572"/>
        </pc:sldMkLst>
        <pc:spChg chg="mod">
          <ac:chgData name="上野 和樹" userId="267154a67edb8230" providerId="LiveId" clId="{D6FBB499-60E0-4691-A7DA-DFC84BAD1478}" dt="2022-01-26T13:12:54.924" v="3230" actId="113"/>
          <ac:spMkLst>
            <pc:docMk/>
            <pc:sldMk cId="37921207" sldId="572"/>
            <ac:spMk id="6" creationId="{00000000-0000-0000-0000-000000000000}"/>
          </ac:spMkLst>
        </pc:spChg>
        <pc:spChg chg="mod">
          <ac:chgData name="上野 和樹" userId="267154a67edb8230" providerId="LiveId" clId="{D6FBB499-60E0-4691-A7DA-DFC84BAD1478}" dt="2022-01-26T13:12:52.294" v="3229" actId="113"/>
          <ac:spMkLst>
            <pc:docMk/>
            <pc:sldMk cId="37921207" sldId="572"/>
            <ac:spMk id="7" creationId="{00000000-0000-0000-0000-000000000000}"/>
          </ac:spMkLst>
        </pc:spChg>
        <pc:spChg chg="mod">
          <ac:chgData name="上野 和樹" userId="267154a67edb8230" providerId="LiveId" clId="{D6FBB499-60E0-4691-A7DA-DFC84BAD1478}" dt="2022-01-26T13:12:44.913" v="3228" actId="113"/>
          <ac:spMkLst>
            <pc:docMk/>
            <pc:sldMk cId="37921207" sldId="572"/>
            <ac:spMk id="65" creationId="{00000000-0000-0000-0000-000000000000}"/>
          </ac:spMkLst>
        </pc:spChg>
      </pc:sldChg>
      <pc:sldChg chg="modSp del mod">
        <pc:chgData name="上野 和樹" userId="267154a67edb8230" providerId="LiveId" clId="{D6FBB499-60E0-4691-A7DA-DFC84BAD1478}" dt="2022-01-26T04:04:56.238" v="1234" actId="47"/>
        <pc:sldMkLst>
          <pc:docMk/>
          <pc:sldMk cId="3028887643" sldId="578"/>
        </pc:sldMkLst>
        <pc:grpChg chg="mod">
          <ac:chgData name="上野 和樹" userId="267154a67edb8230" providerId="LiveId" clId="{D6FBB499-60E0-4691-A7DA-DFC84BAD1478}" dt="2022-01-26T03:38:14.116" v="683" actId="1036"/>
          <ac:grpSpMkLst>
            <pc:docMk/>
            <pc:sldMk cId="3028887643" sldId="578"/>
            <ac:grpSpMk id="45" creationId="{00000000-0000-0000-0000-000000000000}"/>
          </ac:grpSpMkLst>
        </pc:grpChg>
      </pc:sldChg>
      <pc:sldChg chg="addSp delSp modSp mod">
        <pc:chgData name="上野 和樹" userId="267154a67edb8230" providerId="LiveId" clId="{D6FBB499-60E0-4691-A7DA-DFC84BAD1478}" dt="2022-01-26T03:41:05.169" v="759" actId="20577"/>
        <pc:sldMkLst>
          <pc:docMk/>
          <pc:sldMk cId="1930632288" sldId="579"/>
        </pc:sldMkLst>
        <pc:spChg chg="mod">
          <ac:chgData name="上野 和樹" userId="267154a67edb8230" providerId="LiveId" clId="{D6FBB499-60E0-4691-A7DA-DFC84BAD1478}" dt="2022-01-26T03:40:42.319" v="753" actId="1035"/>
          <ac:spMkLst>
            <pc:docMk/>
            <pc:sldMk cId="1930632288" sldId="579"/>
            <ac:spMk id="5" creationId="{00000000-0000-0000-0000-000000000000}"/>
          </ac:spMkLst>
        </pc:spChg>
        <pc:spChg chg="mod">
          <ac:chgData name="上野 和樹" userId="267154a67edb8230" providerId="LiveId" clId="{D6FBB499-60E0-4691-A7DA-DFC84BAD1478}" dt="2022-01-26T03:40:34.719" v="745" actId="1035"/>
          <ac:spMkLst>
            <pc:docMk/>
            <pc:sldMk cId="1930632288" sldId="579"/>
            <ac:spMk id="6" creationId="{00000000-0000-0000-0000-000000000000}"/>
          </ac:spMkLst>
        </pc:spChg>
        <pc:spChg chg="mod">
          <ac:chgData name="上野 和樹" userId="267154a67edb8230" providerId="LiveId" clId="{D6FBB499-60E0-4691-A7DA-DFC84BAD1478}" dt="2022-01-26T03:40:42.319" v="753" actId="1035"/>
          <ac:spMkLst>
            <pc:docMk/>
            <pc:sldMk cId="1930632288" sldId="579"/>
            <ac:spMk id="12" creationId="{00000000-0000-0000-0000-000000000000}"/>
          </ac:spMkLst>
        </pc:spChg>
        <pc:spChg chg="mod">
          <ac:chgData name="上野 和樹" userId="267154a67edb8230" providerId="LiveId" clId="{D6FBB499-60E0-4691-A7DA-DFC84BAD1478}" dt="2022-01-26T03:39:25.727" v="705"/>
          <ac:spMkLst>
            <pc:docMk/>
            <pc:sldMk cId="1930632288" sldId="579"/>
            <ac:spMk id="39" creationId="{00000000-0000-0000-0000-000000000000}"/>
          </ac:spMkLst>
        </pc:spChg>
        <pc:spChg chg="add del">
          <ac:chgData name="上野 和樹" userId="267154a67edb8230" providerId="LiveId" clId="{D6FBB499-60E0-4691-A7DA-DFC84BAD1478}" dt="2022-01-26T03:39:29.834" v="707" actId="22"/>
          <ac:spMkLst>
            <pc:docMk/>
            <pc:sldMk cId="1930632288" sldId="579"/>
            <ac:spMk id="42" creationId="{18867324-07D4-4FE4-8F30-8ECF79ABA4E2}"/>
          </ac:spMkLst>
        </pc:spChg>
        <pc:spChg chg="add mod">
          <ac:chgData name="上野 和樹" userId="267154a67edb8230" providerId="LiveId" clId="{D6FBB499-60E0-4691-A7DA-DFC84BAD1478}" dt="2022-01-26T03:40:00.743" v="712" actId="1076"/>
          <ac:spMkLst>
            <pc:docMk/>
            <pc:sldMk cId="1930632288" sldId="579"/>
            <ac:spMk id="44" creationId="{D2FC8F09-FEFC-4314-9E79-5CBB00F5B6CD}"/>
          </ac:spMkLst>
        </pc:spChg>
        <pc:spChg chg="mod">
          <ac:chgData name="上野 和樹" userId="267154a67edb8230" providerId="LiveId" clId="{D6FBB499-60E0-4691-A7DA-DFC84BAD1478}" dt="2022-01-26T03:40:34.719" v="745" actId="1035"/>
          <ac:spMkLst>
            <pc:docMk/>
            <pc:sldMk cId="1930632288" sldId="579"/>
            <ac:spMk id="51" creationId="{00000000-0000-0000-0000-000000000000}"/>
          </ac:spMkLst>
        </pc:spChg>
        <pc:spChg chg="mod">
          <ac:chgData name="上野 和樹" userId="267154a67edb8230" providerId="LiveId" clId="{D6FBB499-60E0-4691-A7DA-DFC84BAD1478}" dt="2022-01-26T03:40:22.951" v="731" actId="1036"/>
          <ac:spMkLst>
            <pc:docMk/>
            <pc:sldMk cId="1930632288" sldId="579"/>
            <ac:spMk id="53" creationId="{00000000-0000-0000-0000-000000000000}"/>
          </ac:spMkLst>
        </pc:spChg>
        <pc:spChg chg="mod">
          <ac:chgData name="上野 和樹" userId="267154a67edb8230" providerId="LiveId" clId="{D6FBB499-60E0-4691-A7DA-DFC84BAD1478}" dt="2022-01-26T03:41:05.169" v="759" actId="20577"/>
          <ac:spMkLst>
            <pc:docMk/>
            <pc:sldMk cId="1930632288" sldId="579"/>
            <ac:spMk id="60" creationId="{00000000-0000-0000-0000-000000000000}"/>
          </ac:spMkLst>
        </pc:spChg>
        <pc:spChg chg="mod">
          <ac:chgData name="上野 和樹" userId="267154a67edb8230" providerId="LiveId" clId="{D6FBB499-60E0-4691-A7DA-DFC84BAD1478}" dt="2022-01-26T03:40:22.951" v="731" actId="1036"/>
          <ac:spMkLst>
            <pc:docMk/>
            <pc:sldMk cId="1930632288" sldId="579"/>
            <ac:spMk id="69" creationId="{00000000-0000-0000-0000-000000000000}"/>
          </ac:spMkLst>
        </pc:spChg>
        <pc:picChg chg="mod">
          <ac:chgData name="上野 和樹" userId="267154a67edb8230" providerId="LiveId" clId="{D6FBB499-60E0-4691-A7DA-DFC84BAD1478}" dt="2022-01-26T03:40:30.839" v="736" actId="1035"/>
          <ac:picMkLst>
            <pc:docMk/>
            <pc:sldMk cId="1930632288" sldId="579"/>
            <ac:picMk id="66" creationId="{00000000-0000-0000-0000-000000000000}"/>
          </ac:picMkLst>
        </pc:picChg>
      </pc:sldChg>
      <pc:sldChg chg="addSp delSp modSp mod">
        <pc:chgData name="上野 和樹" userId="267154a67edb8230" providerId="LiveId" clId="{D6FBB499-60E0-4691-A7DA-DFC84BAD1478}" dt="2022-01-26T04:33:31.021" v="1606" actId="20577"/>
        <pc:sldMkLst>
          <pc:docMk/>
          <pc:sldMk cId="2436702193" sldId="580"/>
        </pc:sldMkLst>
        <pc:spChg chg="add mod">
          <ac:chgData name="上野 和樹" userId="267154a67edb8230" providerId="LiveId" clId="{D6FBB499-60E0-4691-A7DA-DFC84BAD1478}" dt="2022-01-26T04:33:31.021" v="1606" actId="20577"/>
          <ac:spMkLst>
            <pc:docMk/>
            <pc:sldMk cId="2436702193" sldId="580"/>
            <ac:spMk id="4" creationId="{76A7780E-5778-4EDF-82D0-8A96808034CF}"/>
          </ac:spMkLst>
        </pc:spChg>
        <pc:spChg chg="mod">
          <ac:chgData name="上野 和樹" userId="267154a67edb8230" providerId="LiveId" clId="{D6FBB499-60E0-4691-A7DA-DFC84BAD1478}" dt="2022-01-26T03:56:04.887" v="1055" actId="20577"/>
          <ac:spMkLst>
            <pc:docMk/>
            <pc:sldMk cId="2436702193" sldId="580"/>
            <ac:spMk id="8" creationId="{00000000-0000-0000-0000-000000000000}"/>
          </ac:spMkLst>
        </pc:spChg>
        <pc:spChg chg="mod">
          <ac:chgData name="上野 和樹" userId="267154a67edb8230" providerId="LiveId" clId="{D6FBB499-60E0-4691-A7DA-DFC84BAD1478}" dt="2022-01-26T03:57:33.607" v="1087" actId="1076"/>
          <ac:spMkLst>
            <pc:docMk/>
            <pc:sldMk cId="2436702193" sldId="580"/>
            <ac:spMk id="9" creationId="{00000000-0000-0000-0000-000000000000}"/>
          </ac:spMkLst>
        </pc:spChg>
        <pc:spChg chg="mod">
          <ac:chgData name="上野 和樹" userId="267154a67edb8230" providerId="LiveId" clId="{D6FBB499-60E0-4691-A7DA-DFC84BAD1478}" dt="2022-01-26T04:32:29.422" v="1458" actId="1076"/>
          <ac:spMkLst>
            <pc:docMk/>
            <pc:sldMk cId="2436702193" sldId="580"/>
            <ac:spMk id="33" creationId="{00000000-0000-0000-0000-000000000000}"/>
          </ac:spMkLst>
        </pc:spChg>
        <pc:spChg chg="mod">
          <ac:chgData name="上野 和樹" userId="267154a67edb8230" providerId="LiveId" clId="{D6FBB499-60E0-4691-A7DA-DFC84BAD1478}" dt="2022-01-26T04:32:29.422" v="1458" actId="1076"/>
          <ac:spMkLst>
            <pc:docMk/>
            <pc:sldMk cId="2436702193" sldId="580"/>
            <ac:spMk id="38" creationId="{00000000-0000-0000-0000-000000000000}"/>
          </ac:spMkLst>
        </pc:spChg>
        <pc:spChg chg="mod">
          <ac:chgData name="上野 和樹" userId="267154a67edb8230" providerId="LiveId" clId="{D6FBB499-60E0-4691-A7DA-DFC84BAD1478}" dt="2022-01-26T04:32:29.422" v="1458" actId="1076"/>
          <ac:spMkLst>
            <pc:docMk/>
            <pc:sldMk cId="2436702193" sldId="580"/>
            <ac:spMk id="40" creationId="{00000000-0000-0000-0000-000000000000}"/>
          </ac:spMkLst>
        </pc:spChg>
        <pc:spChg chg="mod">
          <ac:chgData name="上野 和樹" userId="267154a67edb8230" providerId="LiveId" clId="{D6FBB499-60E0-4691-A7DA-DFC84BAD1478}" dt="2022-01-26T04:03:08.195" v="1232" actId="1076"/>
          <ac:spMkLst>
            <pc:docMk/>
            <pc:sldMk cId="2436702193" sldId="580"/>
            <ac:spMk id="41" creationId="{00000000-0000-0000-0000-000000000000}"/>
          </ac:spMkLst>
        </pc:spChg>
        <pc:spChg chg="mod">
          <ac:chgData name="上野 和樹" userId="267154a67edb8230" providerId="LiveId" clId="{D6FBB499-60E0-4691-A7DA-DFC84BAD1478}" dt="2022-01-26T04:03:05.143" v="1231" actId="1076"/>
          <ac:spMkLst>
            <pc:docMk/>
            <pc:sldMk cId="2436702193" sldId="580"/>
            <ac:spMk id="42" creationId="{00000000-0000-0000-0000-000000000000}"/>
          </ac:spMkLst>
        </pc:spChg>
        <pc:spChg chg="mod">
          <ac:chgData name="上野 和樹" userId="267154a67edb8230" providerId="LiveId" clId="{D6FBB499-60E0-4691-A7DA-DFC84BAD1478}" dt="2022-01-26T04:31:43.958" v="1454" actId="1076"/>
          <ac:spMkLst>
            <pc:docMk/>
            <pc:sldMk cId="2436702193" sldId="580"/>
            <ac:spMk id="44" creationId="{00000000-0000-0000-0000-000000000000}"/>
          </ac:spMkLst>
        </pc:spChg>
        <pc:picChg chg="add del mod">
          <ac:chgData name="上野 和樹" userId="267154a67edb8230" providerId="LiveId" clId="{D6FBB499-60E0-4691-A7DA-DFC84BAD1478}" dt="2022-01-26T04:21:41.291" v="1399"/>
          <ac:picMkLst>
            <pc:docMk/>
            <pc:sldMk cId="2436702193" sldId="580"/>
            <ac:picMk id="3" creationId="{154DCD6A-CA51-44B9-8A4F-511E24192921}"/>
          </ac:picMkLst>
        </pc:picChg>
        <pc:picChg chg="mod">
          <ac:chgData name="上野 和樹" userId="267154a67edb8230" providerId="LiveId" clId="{D6FBB499-60E0-4691-A7DA-DFC84BAD1478}" dt="2022-01-26T04:32:29.422" v="1458" actId="1076"/>
          <ac:picMkLst>
            <pc:docMk/>
            <pc:sldMk cId="2436702193" sldId="580"/>
            <ac:picMk id="39" creationId="{00000000-0000-0000-0000-000000000000}"/>
          </ac:picMkLst>
        </pc:picChg>
        <pc:picChg chg="mod">
          <ac:chgData name="上野 和樹" userId="267154a67edb8230" providerId="LiveId" clId="{D6FBB499-60E0-4691-A7DA-DFC84BAD1478}" dt="2022-01-26T04:03:05.143" v="1231" actId="1076"/>
          <ac:picMkLst>
            <pc:docMk/>
            <pc:sldMk cId="2436702193" sldId="580"/>
            <ac:picMk id="43" creationId="{00000000-0000-0000-0000-000000000000}"/>
          </ac:picMkLst>
        </pc:picChg>
        <pc:picChg chg="add mod">
          <ac:chgData name="上野 和樹" userId="267154a67edb8230" providerId="LiveId" clId="{D6FBB499-60E0-4691-A7DA-DFC84BAD1478}" dt="2022-01-26T04:32:43.114" v="1462" actId="1076"/>
          <ac:picMkLst>
            <pc:docMk/>
            <pc:sldMk cId="2436702193" sldId="580"/>
            <ac:picMk id="57" creationId="{CFF0F2BF-99BB-429E-9BA5-D4B422CBF678}"/>
          </ac:picMkLst>
        </pc:picChg>
        <pc:picChg chg="add del mod">
          <ac:chgData name="上野 和樹" userId="267154a67edb8230" providerId="LiveId" clId="{D6FBB499-60E0-4691-A7DA-DFC84BAD1478}" dt="2022-01-26T04:32:43.114" v="1462" actId="1076"/>
          <ac:picMkLst>
            <pc:docMk/>
            <pc:sldMk cId="2436702193" sldId="580"/>
            <ac:picMk id="1026" creationId="{00000000-0000-0000-0000-000000000000}"/>
          </ac:picMkLst>
        </pc:picChg>
        <pc:picChg chg="add mod">
          <ac:chgData name="上野 和樹" userId="267154a67edb8230" providerId="LiveId" clId="{D6FBB499-60E0-4691-A7DA-DFC84BAD1478}" dt="2022-01-26T04:32:43.114" v="1462" actId="1076"/>
          <ac:picMkLst>
            <pc:docMk/>
            <pc:sldMk cId="2436702193" sldId="580"/>
            <ac:picMk id="1028" creationId="{6F35D2C8-783B-4DAB-9072-248C6CEB5E7B}"/>
          </ac:picMkLst>
        </pc:picChg>
        <pc:picChg chg="add del mod">
          <ac:chgData name="上野 和樹" userId="267154a67edb8230" providerId="LiveId" clId="{D6FBB499-60E0-4691-A7DA-DFC84BAD1478}" dt="2022-01-26T04:27:48.861" v="1446" actId="478"/>
          <ac:picMkLst>
            <pc:docMk/>
            <pc:sldMk cId="2436702193" sldId="580"/>
            <ac:picMk id="1030" creationId="{80291123-A1A1-40EB-AEC2-5379B2853519}"/>
          </ac:picMkLst>
        </pc:picChg>
        <pc:picChg chg="add mod">
          <ac:chgData name="上野 和樹" userId="267154a67edb8230" providerId="LiveId" clId="{D6FBB499-60E0-4691-A7DA-DFC84BAD1478}" dt="2022-01-26T04:32:43.114" v="1462" actId="1076"/>
          <ac:picMkLst>
            <pc:docMk/>
            <pc:sldMk cId="2436702193" sldId="580"/>
            <ac:picMk id="1032" creationId="{8C02A2A5-AC0B-4561-A622-62F0E90CC909}"/>
          </ac:picMkLst>
        </pc:picChg>
        <pc:picChg chg="add mod">
          <ac:chgData name="上野 和樹" userId="267154a67edb8230" providerId="LiveId" clId="{D6FBB499-60E0-4691-A7DA-DFC84BAD1478}" dt="2022-01-26T04:32:43.114" v="1462" actId="1076"/>
          <ac:picMkLst>
            <pc:docMk/>
            <pc:sldMk cId="2436702193" sldId="580"/>
            <ac:picMk id="1034" creationId="{2B7415F0-8E41-4E24-ADA4-AF9E4BB6C858}"/>
          </ac:picMkLst>
        </pc:picChg>
        <pc:picChg chg="add del mod">
          <ac:chgData name="上野 和樹" userId="267154a67edb8230" providerId="LiveId" clId="{D6FBB499-60E0-4691-A7DA-DFC84BAD1478}" dt="2022-01-26T04:26:22.816" v="1421" actId="478"/>
          <ac:picMkLst>
            <pc:docMk/>
            <pc:sldMk cId="2436702193" sldId="580"/>
            <ac:picMk id="1036" creationId="{931D42E2-73A4-4D69-B49C-C65AB17C83A1}"/>
          </ac:picMkLst>
        </pc:picChg>
        <pc:picChg chg="add del mod">
          <ac:chgData name="上野 和樹" userId="267154a67edb8230" providerId="LiveId" clId="{D6FBB499-60E0-4691-A7DA-DFC84BAD1478}" dt="2022-01-26T04:27:48.861" v="1446" actId="478"/>
          <ac:picMkLst>
            <pc:docMk/>
            <pc:sldMk cId="2436702193" sldId="580"/>
            <ac:picMk id="1038" creationId="{C6976093-B784-4D8A-94A0-9197130833F6}"/>
          </ac:picMkLst>
        </pc:picChg>
      </pc:sldChg>
      <pc:sldChg chg="modSp mod">
        <pc:chgData name="上野 和樹" userId="267154a67edb8230" providerId="LiveId" clId="{D6FBB499-60E0-4691-A7DA-DFC84BAD1478}" dt="2022-01-26T06:35:47.085" v="1948" actId="1076"/>
        <pc:sldMkLst>
          <pc:docMk/>
          <pc:sldMk cId="3959744515" sldId="581"/>
        </pc:sldMkLst>
        <pc:spChg chg="mod">
          <ac:chgData name="上野 和樹" userId="267154a67edb8230" providerId="LiveId" clId="{D6FBB499-60E0-4691-A7DA-DFC84BAD1478}" dt="2022-01-26T06:34:57.191" v="1902" actId="1076"/>
          <ac:spMkLst>
            <pc:docMk/>
            <pc:sldMk cId="3959744515" sldId="581"/>
            <ac:spMk id="3" creationId="{00000000-0000-0000-0000-000000000000}"/>
          </ac:spMkLst>
        </pc:spChg>
        <pc:spChg chg="mod">
          <ac:chgData name="上野 和樹" userId="267154a67edb8230" providerId="LiveId" clId="{D6FBB499-60E0-4691-A7DA-DFC84BAD1478}" dt="2022-01-26T04:56:50.514" v="1742" actId="1035"/>
          <ac:spMkLst>
            <pc:docMk/>
            <pc:sldMk cId="3959744515" sldId="581"/>
            <ac:spMk id="10" creationId="{00000000-0000-0000-0000-000000000000}"/>
          </ac:spMkLst>
        </pc:spChg>
        <pc:spChg chg="mod">
          <ac:chgData name="上野 和樹" userId="267154a67edb8230" providerId="LiveId" clId="{D6FBB499-60E0-4691-A7DA-DFC84BAD1478}" dt="2022-01-26T04:56:56.357" v="1751" actId="1035"/>
          <ac:spMkLst>
            <pc:docMk/>
            <pc:sldMk cId="3959744515" sldId="581"/>
            <ac:spMk id="18" creationId="{00000000-0000-0000-0000-000000000000}"/>
          </ac:spMkLst>
        </pc:spChg>
        <pc:spChg chg="mod">
          <ac:chgData name="上野 和樹" userId="267154a67edb8230" providerId="LiveId" clId="{D6FBB499-60E0-4691-A7DA-DFC84BAD1478}" dt="2022-01-26T04:56:50.514" v="1742" actId="1035"/>
          <ac:spMkLst>
            <pc:docMk/>
            <pc:sldMk cId="3959744515" sldId="581"/>
            <ac:spMk id="19" creationId="{00000000-0000-0000-0000-000000000000}"/>
          </ac:spMkLst>
        </pc:spChg>
        <pc:spChg chg="mod">
          <ac:chgData name="上野 和樹" userId="267154a67edb8230" providerId="LiveId" clId="{D6FBB499-60E0-4691-A7DA-DFC84BAD1478}" dt="2022-01-26T04:59:40.704" v="1756" actId="1076"/>
          <ac:spMkLst>
            <pc:docMk/>
            <pc:sldMk cId="3959744515" sldId="581"/>
            <ac:spMk id="20" creationId="{00000000-0000-0000-0000-000000000000}"/>
          </ac:spMkLst>
        </pc:spChg>
        <pc:spChg chg="mod">
          <ac:chgData name="上野 和樹" userId="267154a67edb8230" providerId="LiveId" clId="{D6FBB499-60E0-4691-A7DA-DFC84BAD1478}" dt="2022-01-26T06:35:01.739" v="1904" actId="113"/>
          <ac:spMkLst>
            <pc:docMk/>
            <pc:sldMk cId="3959744515" sldId="581"/>
            <ac:spMk id="21" creationId="{00000000-0000-0000-0000-000000000000}"/>
          </ac:spMkLst>
        </pc:spChg>
        <pc:spChg chg="mod">
          <ac:chgData name="上野 和樹" userId="267154a67edb8230" providerId="LiveId" clId="{D6FBB499-60E0-4691-A7DA-DFC84BAD1478}" dt="2022-01-26T06:34:48.480" v="1899" actId="113"/>
          <ac:spMkLst>
            <pc:docMk/>
            <pc:sldMk cId="3959744515" sldId="581"/>
            <ac:spMk id="22" creationId="{00000000-0000-0000-0000-000000000000}"/>
          </ac:spMkLst>
        </pc:spChg>
        <pc:spChg chg="mod">
          <ac:chgData name="上野 和樹" userId="267154a67edb8230" providerId="LiveId" clId="{D6FBB499-60E0-4691-A7DA-DFC84BAD1478}" dt="2022-01-26T04:56:50.514" v="1742" actId="1035"/>
          <ac:spMkLst>
            <pc:docMk/>
            <pc:sldMk cId="3959744515" sldId="581"/>
            <ac:spMk id="23" creationId="{00000000-0000-0000-0000-000000000000}"/>
          </ac:spMkLst>
        </pc:spChg>
        <pc:spChg chg="mod">
          <ac:chgData name="上野 和樹" userId="267154a67edb8230" providerId="LiveId" clId="{D6FBB499-60E0-4691-A7DA-DFC84BAD1478}" dt="2022-01-26T06:35:47.085" v="1948" actId="1076"/>
          <ac:spMkLst>
            <pc:docMk/>
            <pc:sldMk cId="3959744515" sldId="581"/>
            <ac:spMk id="59" creationId="{00000000-0000-0000-0000-000000000000}"/>
          </ac:spMkLst>
        </pc:spChg>
        <pc:spChg chg="mod">
          <ac:chgData name="上野 和樹" userId="267154a67edb8230" providerId="LiveId" clId="{D6FBB499-60E0-4691-A7DA-DFC84BAD1478}" dt="2022-01-26T04:56:50.514" v="1742" actId="1035"/>
          <ac:spMkLst>
            <pc:docMk/>
            <pc:sldMk cId="3959744515" sldId="581"/>
            <ac:spMk id="65" creationId="{00000000-0000-0000-0000-000000000000}"/>
          </ac:spMkLst>
        </pc:spChg>
        <pc:spChg chg="mod">
          <ac:chgData name="上野 和樹" userId="267154a67edb8230" providerId="LiveId" clId="{D6FBB499-60E0-4691-A7DA-DFC84BAD1478}" dt="2022-01-26T06:34:58.899" v="1903" actId="1076"/>
          <ac:spMkLst>
            <pc:docMk/>
            <pc:sldMk cId="3959744515" sldId="581"/>
            <ac:spMk id="67" creationId="{00000000-0000-0000-0000-000000000000}"/>
          </ac:spMkLst>
        </pc:spChg>
        <pc:spChg chg="mod">
          <ac:chgData name="上野 和樹" userId="267154a67edb8230" providerId="LiveId" clId="{D6FBB499-60E0-4691-A7DA-DFC84BAD1478}" dt="2022-01-26T06:35:09.376" v="1918" actId="20577"/>
          <ac:spMkLst>
            <pc:docMk/>
            <pc:sldMk cId="3959744515" sldId="581"/>
            <ac:spMk id="82" creationId="{00000000-0000-0000-0000-000000000000}"/>
          </ac:spMkLst>
        </pc:spChg>
        <pc:grpChg chg="mod">
          <ac:chgData name="上野 和樹" userId="267154a67edb8230" providerId="LiveId" clId="{D6FBB499-60E0-4691-A7DA-DFC84BAD1478}" dt="2022-01-26T04:56:50.514" v="1742" actId="1035"/>
          <ac:grpSpMkLst>
            <pc:docMk/>
            <pc:sldMk cId="3959744515" sldId="581"/>
            <ac:grpSpMk id="24" creationId="{00000000-0000-0000-0000-000000000000}"/>
          </ac:grpSpMkLst>
        </pc:grpChg>
        <pc:grpChg chg="mod">
          <ac:chgData name="上野 和樹" userId="267154a67edb8230" providerId="LiveId" clId="{D6FBB499-60E0-4691-A7DA-DFC84BAD1478}" dt="2022-01-26T04:59:43.562" v="1757" actId="1076"/>
          <ac:grpSpMkLst>
            <pc:docMk/>
            <pc:sldMk cId="3959744515" sldId="581"/>
            <ac:grpSpMk id="39" creationId="{00000000-0000-0000-0000-000000000000}"/>
          </ac:grpSpMkLst>
        </pc:grpChg>
        <pc:grpChg chg="mod">
          <ac:chgData name="上野 和樹" userId="267154a67edb8230" providerId="LiveId" clId="{D6FBB499-60E0-4691-A7DA-DFC84BAD1478}" dt="2022-01-26T06:35:16.329" v="1920" actId="1076"/>
          <ac:grpSpMkLst>
            <pc:docMk/>
            <pc:sldMk cId="3959744515" sldId="581"/>
            <ac:grpSpMk id="72" creationId="{00000000-0000-0000-0000-000000000000}"/>
          </ac:grpSpMkLst>
        </pc:grpChg>
        <pc:graphicFrameChg chg="mod">
          <ac:chgData name="上野 和樹" userId="267154a67edb8230" providerId="LiveId" clId="{D6FBB499-60E0-4691-A7DA-DFC84BAD1478}" dt="2022-01-26T04:56:50.514" v="1742" actId="1035"/>
          <ac:graphicFrameMkLst>
            <pc:docMk/>
            <pc:sldMk cId="3959744515" sldId="581"/>
            <ac:graphicFrameMk id="4" creationId="{00000000-0000-0000-0000-000000000000}"/>
          </ac:graphicFrameMkLst>
        </pc:graphicFrameChg>
        <pc:picChg chg="mod">
          <ac:chgData name="上野 和樹" userId="267154a67edb8230" providerId="LiveId" clId="{D6FBB499-60E0-4691-A7DA-DFC84BAD1478}" dt="2022-01-26T04:56:07.268" v="1734" actId="1076"/>
          <ac:picMkLst>
            <pc:docMk/>
            <pc:sldMk cId="3959744515" sldId="581"/>
            <ac:picMk id="5" creationId="{00000000-0000-0000-0000-000000000000}"/>
          </ac:picMkLst>
        </pc:picChg>
        <pc:picChg chg="mod">
          <ac:chgData name="上野 和樹" userId="267154a67edb8230" providerId="LiveId" clId="{D6FBB499-60E0-4691-A7DA-DFC84BAD1478}" dt="2022-01-26T04:56:50.514" v="1742" actId="1035"/>
          <ac:picMkLst>
            <pc:docMk/>
            <pc:sldMk cId="3959744515" sldId="581"/>
            <ac:picMk id="81" creationId="{00000000-0000-0000-0000-000000000000}"/>
          </ac:picMkLst>
        </pc:picChg>
      </pc:sldChg>
      <pc:sldChg chg="addSp modSp mod">
        <pc:chgData name="上野 和樹" userId="267154a67edb8230" providerId="LiveId" clId="{D6FBB499-60E0-4691-A7DA-DFC84BAD1478}" dt="2022-01-26T07:18:42.581" v="2519" actId="1076"/>
        <pc:sldMkLst>
          <pc:docMk/>
          <pc:sldMk cId="2088155393" sldId="582"/>
        </pc:sldMkLst>
        <pc:spChg chg="mod">
          <ac:chgData name="上野 和樹" userId="267154a67edb8230" providerId="LiveId" clId="{D6FBB499-60E0-4691-A7DA-DFC84BAD1478}" dt="2022-01-26T07:18:42.581" v="2519" actId="1076"/>
          <ac:spMkLst>
            <pc:docMk/>
            <pc:sldMk cId="2088155393" sldId="582"/>
            <ac:spMk id="17" creationId="{00000000-0000-0000-0000-000000000000}"/>
          </ac:spMkLst>
        </pc:spChg>
        <pc:spChg chg="add mod">
          <ac:chgData name="上野 和樹" userId="267154a67edb8230" providerId="LiveId" clId="{D6FBB499-60E0-4691-A7DA-DFC84BAD1478}" dt="2022-01-26T07:18:20.227" v="2517" actId="1076"/>
          <ac:spMkLst>
            <pc:docMk/>
            <pc:sldMk cId="2088155393" sldId="582"/>
            <ac:spMk id="57" creationId="{CEA4ED7A-5656-49FE-AC06-07D744ACA2A9}"/>
          </ac:spMkLst>
        </pc:spChg>
        <pc:spChg chg="mod">
          <ac:chgData name="上野 和樹" userId="267154a67edb8230" providerId="LiveId" clId="{D6FBB499-60E0-4691-A7DA-DFC84BAD1478}" dt="2022-01-26T07:16:54.527" v="2492" actId="1036"/>
          <ac:spMkLst>
            <pc:docMk/>
            <pc:sldMk cId="2088155393" sldId="582"/>
            <ac:spMk id="75" creationId="{865B1564-50E8-411D-992D-B2E5EA06EFB0}"/>
          </ac:spMkLst>
        </pc:spChg>
        <pc:spChg chg="mod">
          <ac:chgData name="上野 和樹" userId="267154a67edb8230" providerId="LiveId" clId="{D6FBB499-60E0-4691-A7DA-DFC84BAD1478}" dt="2022-01-26T07:16:54.527" v="2492" actId="1036"/>
          <ac:spMkLst>
            <pc:docMk/>
            <pc:sldMk cId="2088155393" sldId="582"/>
            <ac:spMk id="76" creationId="{00000000-0000-0000-0000-000000000000}"/>
          </ac:spMkLst>
        </pc:spChg>
        <pc:spChg chg="mod">
          <ac:chgData name="上野 和樹" userId="267154a67edb8230" providerId="LiveId" clId="{D6FBB499-60E0-4691-A7DA-DFC84BAD1478}" dt="2022-01-26T07:16:54.527" v="2492" actId="1036"/>
          <ac:spMkLst>
            <pc:docMk/>
            <pc:sldMk cId="2088155393" sldId="582"/>
            <ac:spMk id="79" creationId="{865B1564-50E8-411D-992D-B2E5EA06EFB0}"/>
          </ac:spMkLst>
        </pc:spChg>
        <pc:spChg chg="mod">
          <ac:chgData name="上野 和樹" userId="267154a67edb8230" providerId="LiveId" clId="{D6FBB499-60E0-4691-A7DA-DFC84BAD1478}" dt="2022-01-26T07:16:54.527" v="2492" actId="1036"/>
          <ac:spMkLst>
            <pc:docMk/>
            <pc:sldMk cId="2088155393" sldId="582"/>
            <ac:spMk id="80" creationId="{00000000-0000-0000-0000-000000000000}"/>
          </ac:spMkLst>
        </pc:spChg>
        <pc:spChg chg="mod">
          <ac:chgData name="上野 和樹" userId="267154a67edb8230" providerId="LiveId" clId="{D6FBB499-60E0-4691-A7DA-DFC84BAD1478}" dt="2022-01-26T07:16:54.527" v="2492" actId="1036"/>
          <ac:spMkLst>
            <pc:docMk/>
            <pc:sldMk cId="2088155393" sldId="582"/>
            <ac:spMk id="81" creationId="{00000000-0000-0000-0000-000000000000}"/>
          </ac:spMkLst>
        </pc:spChg>
        <pc:spChg chg="mod">
          <ac:chgData name="上野 和樹" userId="267154a67edb8230" providerId="LiveId" clId="{D6FBB499-60E0-4691-A7DA-DFC84BAD1478}" dt="2022-01-26T07:16:54.527" v="2492" actId="1036"/>
          <ac:spMkLst>
            <pc:docMk/>
            <pc:sldMk cId="2088155393" sldId="582"/>
            <ac:spMk id="89" creationId="{00000000-0000-0000-0000-000000000000}"/>
          </ac:spMkLst>
        </pc:spChg>
        <pc:spChg chg="mod">
          <ac:chgData name="上野 和樹" userId="267154a67edb8230" providerId="LiveId" clId="{D6FBB499-60E0-4691-A7DA-DFC84BAD1478}" dt="2022-01-26T07:16:54.527" v="2492" actId="1036"/>
          <ac:spMkLst>
            <pc:docMk/>
            <pc:sldMk cId="2088155393" sldId="582"/>
            <ac:spMk id="92" creationId="{DAB06857-D7D4-45B6-8E2F-DD52BEA71AF2}"/>
          </ac:spMkLst>
        </pc:spChg>
        <pc:spChg chg="mod">
          <ac:chgData name="上野 和樹" userId="267154a67edb8230" providerId="LiveId" clId="{D6FBB499-60E0-4691-A7DA-DFC84BAD1478}" dt="2022-01-26T07:16:54.527" v="2492" actId="1036"/>
          <ac:spMkLst>
            <pc:docMk/>
            <pc:sldMk cId="2088155393" sldId="582"/>
            <ac:spMk id="93" creationId="{DAB06857-D7D4-45B6-8E2F-DD52BEA71AF2}"/>
          </ac:spMkLst>
        </pc:spChg>
        <pc:spChg chg="mod">
          <ac:chgData name="上野 和樹" userId="267154a67edb8230" providerId="LiveId" clId="{D6FBB499-60E0-4691-A7DA-DFC84BAD1478}" dt="2022-01-26T07:16:54.527" v="2492" actId="1036"/>
          <ac:spMkLst>
            <pc:docMk/>
            <pc:sldMk cId="2088155393" sldId="582"/>
            <ac:spMk id="94" creationId="{DAB06857-D7D4-45B6-8E2F-DD52BEA71AF2}"/>
          </ac:spMkLst>
        </pc:spChg>
        <pc:spChg chg="mod">
          <ac:chgData name="上野 和樹" userId="267154a67edb8230" providerId="LiveId" clId="{D6FBB499-60E0-4691-A7DA-DFC84BAD1478}" dt="2022-01-26T07:16:54.527" v="2492" actId="1036"/>
          <ac:spMkLst>
            <pc:docMk/>
            <pc:sldMk cId="2088155393" sldId="582"/>
            <ac:spMk id="95" creationId="{DAB06857-D7D4-45B6-8E2F-DD52BEA71AF2}"/>
          </ac:spMkLst>
        </pc:spChg>
        <pc:grpChg chg="mod">
          <ac:chgData name="上野 和樹" userId="267154a67edb8230" providerId="LiveId" clId="{D6FBB499-60E0-4691-A7DA-DFC84BAD1478}" dt="2022-01-26T07:16:54.527" v="2492" actId="1036"/>
          <ac:grpSpMkLst>
            <pc:docMk/>
            <pc:sldMk cId="2088155393" sldId="582"/>
            <ac:grpSpMk id="69" creationId="{00000000-0000-0000-0000-000000000000}"/>
          </ac:grpSpMkLst>
        </pc:grpChg>
        <pc:grpChg chg="mod">
          <ac:chgData name="上野 和樹" userId="267154a67edb8230" providerId="LiveId" clId="{D6FBB499-60E0-4691-A7DA-DFC84BAD1478}" dt="2022-01-26T07:16:54.527" v="2492" actId="1036"/>
          <ac:grpSpMkLst>
            <pc:docMk/>
            <pc:sldMk cId="2088155393" sldId="582"/>
            <ac:grpSpMk id="70" creationId="{3829D87E-A428-42A6-AF98-50D7CBC122C8}"/>
          </ac:grpSpMkLst>
        </pc:grpChg>
        <pc:grpChg chg="mod">
          <ac:chgData name="上野 和樹" userId="267154a67edb8230" providerId="LiveId" clId="{D6FBB499-60E0-4691-A7DA-DFC84BAD1478}" dt="2022-01-26T07:16:54.527" v="2492" actId="1036"/>
          <ac:grpSpMkLst>
            <pc:docMk/>
            <pc:sldMk cId="2088155393" sldId="582"/>
            <ac:grpSpMk id="73" creationId="{535561AA-7D75-4A0E-A88B-D8411B91BC0D}"/>
          </ac:grpSpMkLst>
        </pc:grpChg>
        <pc:picChg chg="mod">
          <ac:chgData name="上野 和樹" userId="267154a67edb8230" providerId="LiveId" clId="{D6FBB499-60E0-4691-A7DA-DFC84BAD1478}" dt="2022-01-26T07:16:54.527" v="2492" actId="1036"/>
          <ac:picMkLst>
            <pc:docMk/>
            <pc:sldMk cId="2088155393" sldId="582"/>
            <ac:picMk id="71" creationId="{00000000-0000-0000-0000-000000000000}"/>
          </ac:picMkLst>
        </pc:picChg>
        <pc:picChg chg="mod">
          <ac:chgData name="上野 和樹" userId="267154a67edb8230" providerId="LiveId" clId="{D6FBB499-60E0-4691-A7DA-DFC84BAD1478}" dt="2022-01-26T07:16:54.527" v="2492" actId="1036"/>
          <ac:picMkLst>
            <pc:docMk/>
            <pc:sldMk cId="2088155393" sldId="582"/>
            <ac:picMk id="72" creationId="{00000000-0000-0000-0000-000000000000}"/>
          </ac:picMkLst>
        </pc:picChg>
        <pc:picChg chg="mod">
          <ac:chgData name="上野 和樹" userId="267154a67edb8230" providerId="LiveId" clId="{D6FBB499-60E0-4691-A7DA-DFC84BAD1478}" dt="2022-01-26T07:16:54.527" v="2492" actId="1036"/>
          <ac:picMkLst>
            <pc:docMk/>
            <pc:sldMk cId="2088155393" sldId="582"/>
            <ac:picMk id="74" creationId="{00000000-0000-0000-0000-000000000000}"/>
          </ac:picMkLst>
        </pc:picChg>
        <pc:picChg chg="mod">
          <ac:chgData name="上野 和樹" userId="267154a67edb8230" providerId="LiveId" clId="{D6FBB499-60E0-4691-A7DA-DFC84BAD1478}" dt="2022-01-26T07:16:54.527" v="2492" actId="1036"/>
          <ac:picMkLst>
            <pc:docMk/>
            <pc:sldMk cId="2088155393" sldId="582"/>
            <ac:picMk id="77" creationId="{00000000-0000-0000-0000-000000000000}"/>
          </ac:picMkLst>
        </pc:picChg>
        <pc:picChg chg="mod">
          <ac:chgData name="上野 和樹" userId="267154a67edb8230" providerId="LiveId" clId="{D6FBB499-60E0-4691-A7DA-DFC84BAD1478}" dt="2022-01-26T07:16:54.527" v="2492" actId="1036"/>
          <ac:picMkLst>
            <pc:docMk/>
            <pc:sldMk cId="2088155393" sldId="582"/>
            <ac:picMk id="78" creationId="{00000000-0000-0000-0000-000000000000}"/>
          </ac:picMkLst>
        </pc:picChg>
        <pc:picChg chg="mod">
          <ac:chgData name="上野 和樹" userId="267154a67edb8230" providerId="LiveId" clId="{D6FBB499-60E0-4691-A7DA-DFC84BAD1478}" dt="2022-01-26T07:16:54.527" v="2492" actId="1036"/>
          <ac:picMkLst>
            <pc:docMk/>
            <pc:sldMk cId="2088155393" sldId="582"/>
            <ac:picMk id="82" creationId="{00000000-0000-0000-0000-000000000000}"/>
          </ac:picMkLst>
        </pc:picChg>
        <pc:picChg chg="mod">
          <ac:chgData name="上野 和樹" userId="267154a67edb8230" providerId="LiveId" clId="{D6FBB499-60E0-4691-A7DA-DFC84BAD1478}" dt="2022-01-26T07:16:54.527" v="2492" actId="1036"/>
          <ac:picMkLst>
            <pc:docMk/>
            <pc:sldMk cId="2088155393" sldId="582"/>
            <ac:picMk id="87" creationId="{00000000-0000-0000-0000-000000000000}"/>
          </ac:picMkLst>
        </pc:picChg>
        <pc:picChg chg="mod">
          <ac:chgData name="上野 和樹" userId="267154a67edb8230" providerId="LiveId" clId="{D6FBB499-60E0-4691-A7DA-DFC84BAD1478}" dt="2022-01-26T07:16:54.527" v="2492" actId="1036"/>
          <ac:picMkLst>
            <pc:docMk/>
            <pc:sldMk cId="2088155393" sldId="582"/>
            <ac:picMk id="88" creationId="{00000000-0000-0000-0000-000000000000}"/>
          </ac:picMkLst>
        </pc:picChg>
        <pc:picChg chg="mod">
          <ac:chgData name="上野 和樹" userId="267154a67edb8230" providerId="LiveId" clId="{D6FBB499-60E0-4691-A7DA-DFC84BAD1478}" dt="2022-01-26T07:16:54.527" v="2492" actId="1036"/>
          <ac:picMkLst>
            <pc:docMk/>
            <pc:sldMk cId="2088155393" sldId="582"/>
            <ac:picMk id="90" creationId="{00000000-0000-0000-0000-000000000000}"/>
          </ac:picMkLst>
        </pc:picChg>
        <pc:picChg chg="mod">
          <ac:chgData name="上野 和樹" userId="267154a67edb8230" providerId="LiveId" clId="{D6FBB499-60E0-4691-A7DA-DFC84BAD1478}" dt="2022-01-26T07:16:54.527" v="2492" actId="1036"/>
          <ac:picMkLst>
            <pc:docMk/>
            <pc:sldMk cId="2088155393" sldId="582"/>
            <ac:picMk id="91" creationId="{00000000-0000-0000-0000-000000000000}"/>
          </ac:picMkLst>
        </pc:picChg>
        <pc:picChg chg="mod">
          <ac:chgData name="上野 和樹" userId="267154a67edb8230" providerId="LiveId" clId="{D6FBB499-60E0-4691-A7DA-DFC84BAD1478}" dt="2022-01-26T07:16:54.527" v="2492" actId="1036"/>
          <ac:picMkLst>
            <pc:docMk/>
            <pc:sldMk cId="2088155393" sldId="582"/>
            <ac:picMk id="96" creationId="{00000000-0000-0000-0000-000000000000}"/>
          </ac:picMkLst>
        </pc:picChg>
      </pc:sldChg>
      <pc:sldChg chg="del">
        <pc:chgData name="上野 和樹" userId="267154a67edb8230" providerId="LiveId" clId="{D6FBB499-60E0-4691-A7DA-DFC84BAD1478}" dt="2022-01-27T01:29:05.623" v="4587" actId="47"/>
        <pc:sldMkLst>
          <pc:docMk/>
          <pc:sldMk cId="3820132400" sldId="583"/>
        </pc:sldMkLst>
      </pc:sldChg>
      <pc:sldChg chg="del ord">
        <pc:chgData name="上野 和樹" userId="267154a67edb8230" providerId="LiveId" clId="{D6FBB499-60E0-4691-A7DA-DFC84BAD1478}" dt="2022-01-27T01:29:01.409" v="4584" actId="47"/>
        <pc:sldMkLst>
          <pc:docMk/>
          <pc:sldMk cId="1610833935" sldId="584"/>
        </pc:sldMkLst>
      </pc:sldChg>
      <pc:sldChg chg="addSp modSp mod">
        <pc:chgData name="上野 和樹" userId="267154a67edb8230" providerId="LiveId" clId="{D6FBB499-60E0-4691-A7DA-DFC84BAD1478}" dt="2022-01-26T07:24:24.527" v="2960" actId="1076"/>
        <pc:sldMkLst>
          <pc:docMk/>
          <pc:sldMk cId="2588629122" sldId="586"/>
        </pc:sldMkLst>
        <pc:spChg chg="mod">
          <ac:chgData name="上野 和樹" userId="267154a67edb8230" providerId="LiveId" clId="{D6FBB499-60E0-4691-A7DA-DFC84BAD1478}" dt="2022-01-26T07:23:54.153" v="2953" actId="1076"/>
          <ac:spMkLst>
            <pc:docMk/>
            <pc:sldMk cId="2588629122" sldId="586"/>
            <ac:spMk id="2" creationId="{00000000-0000-0000-0000-000000000000}"/>
          </ac:spMkLst>
        </pc:spChg>
        <pc:spChg chg="mod">
          <ac:chgData name="上野 和樹" userId="267154a67edb8230" providerId="LiveId" clId="{D6FBB499-60E0-4691-A7DA-DFC84BAD1478}" dt="2022-01-26T07:24:10.584" v="2955" actId="1076"/>
          <ac:spMkLst>
            <pc:docMk/>
            <pc:sldMk cId="2588629122" sldId="586"/>
            <ac:spMk id="7" creationId="{00000000-0000-0000-0000-000000000000}"/>
          </ac:spMkLst>
        </pc:spChg>
        <pc:spChg chg="mod">
          <ac:chgData name="上野 和樹" userId="267154a67edb8230" providerId="LiveId" clId="{D6FBB499-60E0-4691-A7DA-DFC84BAD1478}" dt="2022-01-26T07:23:50.231" v="2952" actId="113"/>
          <ac:spMkLst>
            <pc:docMk/>
            <pc:sldMk cId="2588629122" sldId="586"/>
            <ac:spMk id="14" creationId="{00000000-0000-0000-0000-000000000000}"/>
          </ac:spMkLst>
        </pc:spChg>
        <pc:spChg chg="mod">
          <ac:chgData name="上野 和樹" userId="267154a67edb8230" providerId="LiveId" clId="{D6FBB499-60E0-4691-A7DA-DFC84BAD1478}" dt="2022-01-26T07:19:06.330" v="2520" actId="1076"/>
          <ac:spMkLst>
            <pc:docMk/>
            <pc:sldMk cId="2588629122" sldId="586"/>
            <ac:spMk id="16" creationId="{00000000-0000-0000-0000-000000000000}"/>
          </ac:spMkLst>
        </pc:spChg>
        <pc:spChg chg="mod">
          <ac:chgData name="上野 和樹" userId="267154a67edb8230" providerId="LiveId" clId="{D6FBB499-60E0-4691-A7DA-DFC84BAD1478}" dt="2022-01-26T07:24:10.584" v="2955" actId="1076"/>
          <ac:spMkLst>
            <pc:docMk/>
            <pc:sldMk cId="2588629122" sldId="586"/>
            <ac:spMk id="24" creationId="{00000000-0000-0000-0000-000000000000}"/>
          </ac:spMkLst>
        </pc:spChg>
        <pc:spChg chg="add mod">
          <ac:chgData name="上野 和樹" userId="267154a67edb8230" providerId="LiveId" clId="{D6FBB499-60E0-4691-A7DA-DFC84BAD1478}" dt="2022-01-26T07:24:24.527" v="2960" actId="1076"/>
          <ac:spMkLst>
            <pc:docMk/>
            <pc:sldMk cId="2588629122" sldId="586"/>
            <ac:spMk id="49" creationId="{9DCBB307-7E8D-4211-85A9-83DBDB7959AC}"/>
          </ac:spMkLst>
        </pc:spChg>
        <pc:spChg chg="mod">
          <ac:chgData name="上野 和樹" userId="267154a67edb8230" providerId="LiveId" clId="{D6FBB499-60E0-4691-A7DA-DFC84BAD1478}" dt="2022-01-26T07:24:04.310" v="2954" actId="1076"/>
          <ac:spMkLst>
            <pc:docMk/>
            <pc:sldMk cId="2588629122" sldId="586"/>
            <ac:spMk id="56" creationId="{00000000-0000-0000-0000-000000000000}"/>
          </ac:spMkLst>
        </pc:spChg>
        <pc:spChg chg="mod">
          <ac:chgData name="上野 和樹" userId="267154a67edb8230" providerId="LiveId" clId="{D6FBB499-60E0-4691-A7DA-DFC84BAD1478}" dt="2022-01-26T07:24:04.310" v="2954" actId="1076"/>
          <ac:spMkLst>
            <pc:docMk/>
            <pc:sldMk cId="2588629122" sldId="586"/>
            <ac:spMk id="57" creationId="{00000000-0000-0000-0000-000000000000}"/>
          </ac:spMkLst>
        </pc:spChg>
        <pc:spChg chg="mod">
          <ac:chgData name="上野 和樹" userId="267154a67edb8230" providerId="LiveId" clId="{D6FBB499-60E0-4691-A7DA-DFC84BAD1478}" dt="2022-01-26T07:24:04.310" v="2954" actId="1076"/>
          <ac:spMkLst>
            <pc:docMk/>
            <pc:sldMk cId="2588629122" sldId="586"/>
            <ac:spMk id="58" creationId="{00000000-0000-0000-0000-000000000000}"/>
          </ac:spMkLst>
        </pc:spChg>
        <pc:spChg chg="mod">
          <ac:chgData name="上野 和樹" userId="267154a67edb8230" providerId="LiveId" clId="{D6FBB499-60E0-4691-A7DA-DFC84BAD1478}" dt="2022-01-26T07:24:10.584" v="2955" actId="1076"/>
          <ac:spMkLst>
            <pc:docMk/>
            <pc:sldMk cId="2588629122" sldId="586"/>
            <ac:spMk id="61" creationId="{00000000-0000-0000-0000-000000000000}"/>
          </ac:spMkLst>
        </pc:spChg>
        <pc:spChg chg="mod">
          <ac:chgData name="上野 和樹" userId="267154a67edb8230" providerId="LiveId" clId="{D6FBB499-60E0-4691-A7DA-DFC84BAD1478}" dt="2022-01-26T07:24:10.584" v="2955" actId="1076"/>
          <ac:spMkLst>
            <pc:docMk/>
            <pc:sldMk cId="2588629122" sldId="586"/>
            <ac:spMk id="62" creationId="{00000000-0000-0000-0000-000000000000}"/>
          </ac:spMkLst>
        </pc:spChg>
        <pc:spChg chg="mod">
          <ac:chgData name="上野 和樹" userId="267154a67edb8230" providerId="LiveId" clId="{D6FBB499-60E0-4691-A7DA-DFC84BAD1478}" dt="2022-01-26T07:24:10.584" v="2955" actId="1076"/>
          <ac:spMkLst>
            <pc:docMk/>
            <pc:sldMk cId="2588629122" sldId="586"/>
            <ac:spMk id="63" creationId="{00000000-0000-0000-0000-000000000000}"/>
          </ac:spMkLst>
        </pc:spChg>
        <pc:spChg chg="mod">
          <ac:chgData name="上野 和樹" userId="267154a67edb8230" providerId="LiveId" clId="{D6FBB499-60E0-4691-A7DA-DFC84BAD1478}" dt="2022-01-26T07:24:10.584" v="2955" actId="1076"/>
          <ac:spMkLst>
            <pc:docMk/>
            <pc:sldMk cId="2588629122" sldId="586"/>
            <ac:spMk id="67" creationId="{00000000-0000-0000-0000-000000000000}"/>
          </ac:spMkLst>
        </pc:spChg>
        <pc:spChg chg="mod">
          <ac:chgData name="上野 和樹" userId="267154a67edb8230" providerId="LiveId" clId="{D6FBB499-60E0-4691-A7DA-DFC84BAD1478}" dt="2022-01-26T07:24:10.584" v="2955" actId="1076"/>
          <ac:spMkLst>
            <pc:docMk/>
            <pc:sldMk cId="2588629122" sldId="586"/>
            <ac:spMk id="105" creationId="{00000000-0000-0000-0000-000000000000}"/>
          </ac:spMkLst>
        </pc:spChg>
        <pc:spChg chg="mod">
          <ac:chgData name="上野 和樹" userId="267154a67edb8230" providerId="LiveId" clId="{D6FBB499-60E0-4691-A7DA-DFC84BAD1478}" dt="2022-01-26T07:24:10.584" v="2955" actId="1076"/>
          <ac:spMkLst>
            <pc:docMk/>
            <pc:sldMk cId="2588629122" sldId="586"/>
            <ac:spMk id="107" creationId="{00000000-0000-0000-0000-000000000000}"/>
          </ac:spMkLst>
        </pc:spChg>
        <pc:spChg chg="mod">
          <ac:chgData name="上野 和樹" userId="267154a67edb8230" providerId="LiveId" clId="{D6FBB499-60E0-4691-A7DA-DFC84BAD1478}" dt="2022-01-26T07:24:10.584" v="2955" actId="1076"/>
          <ac:spMkLst>
            <pc:docMk/>
            <pc:sldMk cId="2588629122" sldId="586"/>
            <ac:spMk id="112" creationId="{00000000-0000-0000-0000-000000000000}"/>
          </ac:spMkLst>
        </pc:spChg>
        <pc:spChg chg="mod">
          <ac:chgData name="上野 和樹" userId="267154a67edb8230" providerId="LiveId" clId="{D6FBB499-60E0-4691-A7DA-DFC84BAD1478}" dt="2022-01-26T07:24:10.584" v="2955" actId="1076"/>
          <ac:spMkLst>
            <pc:docMk/>
            <pc:sldMk cId="2588629122" sldId="586"/>
            <ac:spMk id="114" creationId="{00000000-0000-0000-0000-000000000000}"/>
          </ac:spMkLst>
        </pc:spChg>
        <pc:spChg chg="mod">
          <ac:chgData name="上野 和樹" userId="267154a67edb8230" providerId="LiveId" clId="{D6FBB499-60E0-4691-A7DA-DFC84BAD1478}" dt="2022-01-26T07:24:10.584" v="2955" actId="1076"/>
          <ac:spMkLst>
            <pc:docMk/>
            <pc:sldMk cId="2588629122" sldId="586"/>
            <ac:spMk id="115" creationId="{00000000-0000-0000-0000-000000000000}"/>
          </ac:spMkLst>
        </pc:spChg>
        <pc:grpChg chg="mod">
          <ac:chgData name="上野 和樹" userId="267154a67edb8230" providerId="LiveId" clId="{D6FBB499-60E0-4691-A7DA-DFC84BAD1478}" dt="2022-01-26T07:24:10.584" v="2955" actId="1076"/>
          <ac:grpSpMkLst>
            <pc:docMk/>
            <pc:sldMk cId="2588629122" sldId="586"/>
            <ac:grpSpMk id="100" creationId="{00000000-0000-0000-0000-000000000000}"/>
          </ac:grpSpMkLst>
        </pc:grpChg>
        <pc:grpChg chg="mod">
          <ac:chgData name="上野 和樹" userId="267154a67edb8230" providerId="LiveId" clId="{D6FBB499-60E0-4691-A7DA-DFC84BAD1478}" dt="2022-01-26T07:24:10.584" v="2955" actId="1076"/>
          <ac:grpSpMkLst>
            <pc:docMk/>
            <pc:sldMk cId="2588629122" sldId="586"/>
            <ac:grpSpMk id="108" creationId="{00000000-0000-0000-0000-000000000000}"/>
          </ac:grpSpMkLst>
        </pc:grpChg>
      </pc:sldChg>
      <pc:sldChg chg="addSp delSp modSp mod">
        <pc:chgData name="上野 和樹" userId="267154a67edb8230" providerId="LiveId" clId="{D6FBB499-60E0-4691-A7DA-DFC84BAD1478}" dt="2022-01-26T14:01:44.449" v="4088" actId="1076"/>
        <pc:sldMkLst>
          <pc:docMk/>
          <pc:sldMk cId="759584421" sldId="591"/>
        </pc:sldMkLst>
        <pc:spChg chg="del mod">
          <ac:chgData name="上野 和樹" userId="267154a67edb8230" providerId="LiveId" clId="{D6FBB499-60E0-4691-A7DA-DFC84BAD1478}" dt="2022-01-26T13:09:20.530" v="3214" actId="478"/>
          <ac:spMkLst>
            <pc:docMk/>
            <pc:sldMk cId="759584421" sldId="591"/>
            <ac:spMk id="2" creationId="{00000000-0000-0000-0000-000000000000}"/>
          </ac:spMkLst>
        </pc:spChg>
        <pc:spChg chg="del mod">
          <ac:chgData name="上野 和樹" userId="267154a67edb8230" providerId="LiveId" clId="{D6FBB499-60E0-4691-A7DA-DFC84BAD1478}" dt="2022-01-26T06:41:07.139" v="1985" actId="478"/>
          <ac:spMkLst>
            <pc:docMk/>
            <pc:sldMk cId="759584421" sldId="591"/>
            <ac:spMk id="5" creationId="{00000000-0000-0000-0000-000000000000}"/>
          </ac:spMkLst>
        </pc:spChg>
        <pc:spChg chg="mod">
          <ac:chgData name="上野 和樹" userId="267154a67edb8230" providerId="LiveId" clId="{D6FBB499-60E0-4691-A7DA-DFC84BAD1478}" dt="2022-01-26T06:49:07.676" v="2077" actId="1076"/>
          <ac:spMkLst>
            <pc:docMk/>
            <pc:sldMk cId="759584421" sldId="591"/>
            <ac:spMk id="6" creationId="{00000000-0000-0000-0000-000000000000}"/>
          </ac:spMkLst>
        </pc:spChg>
        <pc:spChg chg="del mod">
          <ac:chgData name="上野 和樹" userId="267154a67edb8230" providerId="LiveId" clId="{D6FBB499-60E0-4691-A7DA-DFC84BAD1478}" dt="2022-01-26T13:09:17.701" v="3213" actId="478"/>
          <ac:spMkLst>
            <pc:docMk/>
            <pc:sldMk cId="759584421" sldId="591"/>
            <ac:spMk id="7" creationId="{00000000-0000-0000-0000-000000000000}"/>
          </ac:spMkLst>
        </pc:spChg>
        <pc:spChg chg="mod">
          <ac:chgData name="上野 和樹" userId="267154a67edb8230" providerId="LiveId" clId="{D6FBB499-60E0-4691-A7DA-DFC84BAD1478}" dt="2022-01-26T13:57:44.646" v="4076" actId="1076"/>
          <ac:spMkLst>
            <pc:docMk/>
            <pc:sldMk cId="759584421" sldId="591"/>
            <ac:spMk id="17" creationId="{00000000-0000-0000-0000-000000000000}"/>
          </ac:spMkLst>
        </pc:spChg>
        <pc:spChg chg="mod">
          <ac:chgData name="上野 和樹" userId="267154a67edb8230" providerId="LiveId" clId="{D6FBB499-60E0-4691-A7DA-DFC84BAD1478}" dt="2022-01-26T06:42:20.320" v="2017" actId="1076"/>
          <ac:spMkLst>
            <pc:docMk/>
            <pc:sldMk cId="759584421" sldId="591"/>
            <ac:spMk id="18" creationId="{00000000-0000-0000-0000-000000000000}"/>
          </ac:spMkLst>
        </pc:spChg>
        <pc:spChg chg="del mod">
          <ac:chgData name="上野 和樹" userId="267154a67edb8230" providerId="LiveId" clId="{D6FBB499-60E0-4691-A7DA-DFC84BAD1478}" dt="2022-01-26T13:09:16.028" v="3212" actId="478"/>
          <ac:spMkLst>
            <pc:docMk/>
            <pc:sldMk cId="759584421" sldId="591"/>
            <ac:spMk id="27" creationId="{00000000-0000-0000-0000-000000000000}"/>
          </ac:spMkLst>
        </pc:spChg>
        <pc:spChg chg="del mod">
          <ac:chgData name="上野 和樹" userId="267154a67edb8230" providerId="LiveId" clId="{D6FBB499-60E0-4691-A7DA-DFC84BAD1478}" dt="2022-01-26T06:40:55.447" v="1979" actId="478"/>
          <ac:spMkLst>
            <pc:docMk/>
            <pc:sldMk cId="759584421" sldId="591"/>
            <ac:spMk id="29" creationId="{00000000-0000-0000-0000-000000000000}"/>
          </ac:spMkLst>
        </pc:spChg>
        <pc:spChg chg="del">
          <ac:chgData name="上野 和樹" userId="267154a67edb8230" providerId="LiveId" clId="{D6FBB499-60E0-4691-A7DA-DFC84BAD1478}" dt="2022-01-26T06:43:16.024" v="2028" actId="478"/>
          <ac:spMkLst>
            <pc:docMk/>
            <pc:sldMk cId="759584421" sldId="591"/>
            <ac:spMk id="30" creationId="{00000000-0000-0000-0000-000000000000}"/>
          </ac:spMkLst>
        </pc:spChg>
        <pc:spChg chg="mod">
          <ac:chgData name="上野 和樹" userId="267154a67edb8230" providerId="LiveId" clId="{D6FBB499-60E0-4691-A7DA-DFC84BAD1478}" dt="2022-01-26T14:00:38.998" v="4084" actId="1076"/>
          <ac:spMkLst>
            <pc:docMk/>
            <pc:sldMk cId="759584421" sldId="591"/>
            <ac:spMk id="31" creationId="{00000000-0000-0000-0000-000000000000}"/>
          </ac:spMkLst>
        </pc:spChg>
        <pc:spChg chg="del mod">
          <ac:chgData name="上野 和樹" userId="267154a67edb8230" providerId="LiveId" clId="{D6FBB499-60E0-4691-A7DA-DFC84BAD1478}" dt="2022-01-26T07:15:04.989" v="2457" actId="478"/>
          <ac:spMkLst>
            <pc:docMk/>
            <pc:sldMk cId="759584421" sldId="591"/>
            <ac:spMk id="32" creationId="{00000000-0000-0000-0000-000000000000}"/>
          </ac:spMkLst>
        </pc:spChg>
        <pc:spChg chg="add del mod">
          <ac:chgData name="上野 和樹" userId="267154a67edb8230" providerId="LiveId" clId="{D6FBB499-60E0-4691-A7DA-DFC84BAD1478}" dt="2022-01-26T13:42:15.940" v="3883" actId="478"/>
          <ac:spMkLst>
            <pc:docMk/>
            <pc:sldMk cId="759584421" sldId="591"/>
            <ac:spMk id="33" creationId="{C8258E66-81B6-4707-9003-CCED2B7F287E}"/>
          </ac:spMkLst>
        </pc:spChg>
        <pc:spChg chg="add mod">
          <ac:chgData name="上野 和樹" userId="267154a67edb8230" providerId="LiveId" clId="{D6FBB499-60E0-4691-A7DA-DFC84BAD1478}" dt="2022-01-26T13:59:18.757" v="4080" actId="403"/>
          <ac:spMkLst>
            <pc:docMk/>
            <pc:sldMk cId="759584421" sldId="591"/>
            <ac:spMk id="35" creationId="{6814D2E3-C277-4426-A825-6D286A9F35E2}"/>
          </ac:spMkLst>
        </pc:spChg>
        <pc:spChg chg="add mod">
          <ac:chgData name="上野 和樹" userId="267154a67edb8230" providerId="LiveId" clId="{D6FBB499-60E0-4691-A7DA-DFC84BAD1478}" dt="2022-01-26T14:01:44.449" v="4088" actId="1076"/>
          <ac:spMkLst>
            <pc:docMk/>
            <pc:sldMk cId="759584421" sldId="591"/>
            <ac:spMk id="37" creationId="{01FB785E-F9C2-46B4-96B0-585F578381B0}"/>
          </ac:spMkLst>
        </pc:spChg>
        <pc:spChg chg="add del mod">
          <ac:chgData name="上野 和樹" userId="267154a67edb8230" providerId="LiveId" clId="{D6FBB499-60E0-4691-A7DA-DFC84BAD1478}" dt="2022-01-26T08:27:59.929" v="3013" actId="22"/>
          <ac:spMkLst>
            <pc:docMk/>
            <pc:sldMk cId="759584421" sldId="591"/>
            <ac:spMk id="39" creationId="{182E1D9D-4739-4DED-B494-2E9A29EC6A22}"/>
          </ac:spMkLst>
        </pc:spChg>
        <pc:spChg chg="add del mod">
          <ac:chgData name="上野 和樹" userId="267154a67edb8230" providerId="LiveId" clId="{D6FBB499-60E0-4691-A7DA-DFC84BAD1478}" dt="2022-01-26T13:53:47.246" v="3980" actId="478"/>
          <ac:spMkLst>
            <pc:docMk/>
            <pc:sldMk cId="759584421" sldId="591"/>
            <ac:spMk id="41" creationId="{36B22864-4B39-4388-9CEE-1E2683DD8232}"/>
          </ac:spMkLst>
        </pc:spChg>
        <pc:spChg chg="add mod">
          <ac:chgData name="上野 和樹" userId="267154a67edb8230" providerId="LiveId" clId="{D6FBB499-60E0-4691-A7DA-DFC84BAD1478}" dt="2022-01-26T14:00:32.049" v="4083" actId="1076"/>
          <ac:spMkLst>
            <pc:docMk/>
            <pc:sldMk cId="759584421" sldId="591"/>
            <ac:spMk id="42" creationId="{495E0605-A4CC-44DA-9B09-1468D19AA2D4}"/>
          </ac:spMkLst>
        </pc:spChg>
        <pc:spChg chg="add del mod">
          <ac:chgData name="上野 和樹" userId="267154a67edb8230" providerId="LiveId" clId="{D6FBB499-60E0-4691-A7DA-DFC84BAD1478}" dt="2022-01-26T13:27:25.546" v="3449" actId="478"/>
          <ac:spMkLst>
            <pc:docMk/>
            <pc:sldMk cId="759584421" sldId="591"/>
            <ac:spMk id="47" creationId="{31911659-D7EB-40A1-B1C7-081F11CE042C}"/>
          </ac:spMkLst>
        </pc:spChg>
        <pc:spChg chg="mod">
          <ac:chgData name="上野 和樹" userId="267154a67edb8230" providerId="LiveId" clId="{D6FBB499-60E0-4691-A7DA-DFC84BAD1478}" dt="2022-01-26T14:00:58.359" v="4087" actId="1076"/>
          <ac:spMkLst>
            <pc:docMk/>
            <pc:sldMk cId="759584421" sldId="591"/>
            <ac:spMk id="48" creationId="{00000000-0000-0000-0000-000000000000}"/>
          </ac:spMkLst>
        </pc:spChg>
        <pc:spChg chg="add mod">
          <ac:chgData name="上野 和樹" userId="267154a67edb8230" providerId="LiveId" clId="{D6FBB499-60E0-4691-A7DA-DFC84BAD1478}" dt="2022-01-26T14:00:45.846" v="4085" actId="1076"/>
          <ac:spMkLst>
            <pc:docMk/>
            <pc:sldMk cId="759584421" sldId="591"/>
            <ac:spMk id="56" creationId="{A49EB43A-1788-4F4C-B12F-26415F228D8E}"/>
          </ac:spMkLst>
        </pc:spChg>
        <pc:spChg chg="add mod">
          <ac:chgData name="上野 和樹" userId="267154a67edb8230" providerId="LiveId" clId="{D6FBB499-60E0-4691-A7DA-DFC84BAD1478}" dt="2022-01-26T14:00:54.913" v="4086" actId="1076"/>
          <ac:spMkLst>
            <pc:docMk/>
            <pc:sldMk cId="759584421" sldId="591"/>
            <ac:spMk id="59" creationId="{DC998D63-5530-4769-8097-EC353E226E0C}"/>
          </ac:spMkLst>
        </pc:spChg>
        <pc:grpChg chg="mod">
          <ac:chgData name="上野 和樹" userId="267154a67edb8230" providerId="LiveId" clId="{D6FBB499-60E0-4691-A7DA-DFC84BAD1478}" dt="2022-01-26T13:54:14.246" v="3992" actId="1076"/>
          <ac:grpSpMkLst>
            <pc:docMk/>
            <pc:sldMk cId="759584421" sldId="591"/>
            <ac:grpSpMk id="19" creationId="{00000000-0000-0000-0000-000000000000}"/>
          </ac:grpSpMkLst>
        </pc:grpChg>
        <pc:graphicFrameChg chg="add del">
          <ac:chgData name="上野 和樹" userId="267154a67edb8230" providerId="LiveId" clId="{D6FBB499-60E0-4691-A7DA-DFC84BAD1478}" dt="2022-01-26T13:25:56.566" v="3441"/>
          <ac:graphicFrameMkLst>
            <pc:docMk/>
            <pc:sldMk cId="759584421" sldId="591"/>
            <ac:graphicFrameMk id="13" creationId="{2A76A906-6682-40D6-9F99-1E2515232549}"/>
          </ac:graphicFrameMkLst>
        </pc:graphicFrameChg>
        <pc:graphicFrameChg chg="add del">
          <ac:chgData name="上野 和樹" userId="267154a67edb8230" providerId="LiveId" clId="{D6FBB499-60E0-4691-A7DA-DFC84BAD1478}" dt="2022-01-26T13:25:58.812" v="3443"/>
          <ac:graphicFrameMkLst>
            <pc:docMk/>
            <pc:sldMk cId="759584421" sldId="591"/>
            <ac:graphicFrameMk id="14" creationId="{8EB72D8E-CCC9-4F99-92C4-EAAB6ADE15D2}"/>
          </ac:graphicFrameMkLst>
        </pc:graphicFrameChg>
        <pc:picChg chg="del mod">
          <ac:chgData name="上野 和樹" userId="267154a67edb8230" providerId="LiveId" clId="{D6FBB499-60E0-4691-A7DA-DFC84BAD1478}" dt="2022-01-26T13:09:12.900" v="3210" actId="478"/>
          <ac:picMkLst>
            <pc:docMk/>
            <pc:sldMk cId="759584421" sldId="591"/>
            <ac:picMk id="4" creationId="{00000000-0000-0000-0000-000000000000}"/>
          </ac:picMkLst>
        </pc:picChg>
        <pc:picChg chg="del mod">
          <ac:chgData name="上野 和樹" userId="267154a67edb8230" providerId="LiveId" clId="{D6FBB499-60E0-4691-A7DA-DFC84BAD1478}" dt="2022-01-26T06:41:01.382" v="1981" actId="478"/>
          <ac:picMkLst>
            <pc:docMk/>
            <pc:sldMk cId="759584421" sldId="591"/>
            <ac:picMk id="28" creationId="{00000000-0000-0000-0000-000000000000}"/>
          </ac:picMkLst>
        </pc:picChg>
        <pc:picChg chg="add mod">
          <ac:chgData name="上野 和樹" userId="267154a67edb8230" providerId="LiveId" clId="{D6FBB499-60E0-4691-A7DA-DFC84BAD1478}" dt="2022-01-26T13:57:44.646" v="4076" actId="1076"/>
          <ac:picMkLst>
            <pc:docMk/>
            <pc:sldMk cId="759584421" sldId="591"/>
            <ac:picMk id="43" creationId="{15A2FB83-A2CF-4C83-82AF-FE63E344203C}"/>
          </ac:picMkLst>
        </pc:picChg>
        <pc:picChg chg="add mod">
          <ac:chgData name="上野 和樹" userId="267154a67edb8230" providerId="LiveId" clId="{D6FBB499-60E0-4691-A7DA-DFC84BAD1478}" dt="2022-01-26T14:00:32.049" v="4083" actId="1076"/>
          <ac:picMkLst>
            <pc:docMk/>
            <pc:sldMk cId="759584421" sldId="591"/>
            <ac:picMk id="57" creationId="{2B3B7F4F-3584-48FB-8375-A665BBE975A9}"/>
          </ac:picMkLst>
        </pc:picChg>
        <pc:picChg chg="add mod">
          <ac:chgData name="上野 和樹" userId="267154a67edb8230" providerId="LiveId" clId="{D6FBB499-60E0-4691-A7DA-DFC84BAD1478}" dt="2022-01-26T14:00:38.998" v="4084" actId="1076"/>
          <ac:picMkLst>
            <pc:docMk/>
            <pc:sldMk cId="759584421" sldId="591"/>
            <ac:picMk id="58" creationId="{19D5D541-BF6F-49FD-AB11-DBF5A485D7EF}"/>
          </ac:picMkLst>
        </pc:picChg>
      </pc:sldChg>
      <pc:sldChg chg="addSp delSp modSp mod">
        <pc:chgData name="上野 和樹" userId="267154a67edb8230" providerId="LiveId" clId="{D6FBB499-60E0-4691-A7DA-DFC84BAD1478}" dt="2022-01-26T06:28:36.503" v="1867" actId="478"/>
        <pc:sldMkLst>
          <pc:docMk/>
          <pc:sldMk cId="2712708716" sldId="592"/>
        </pc:sldMkLst>
        <pc:spChg chg="add mod">
          <ac:chgData name="上野 和樹" userId="267154a67edb8230" providerId="LiveId" clId="{D6FBB499-60E0-4691-A7DA-DFC84BAD1478}" dt="2022-01-26T06:27:44.736" v="1856" actId="20577"/>
          <ac:spMkLst>
            <pc:docMk/>
            <pc:sldMk cId="2712708716" sldId="592"/>
            <ac:spMk id="3" creationId="{18E23814-34C3-48B3-9AD6-9A5F7D395535}"/>
          </ac:spMkLst>
        </pc:spChg>
        <pc:spChg chg="mod">
          <ac:chgData name="上野 和樹" userId="267154a67edb8230" providerId="LiveId" clId="{D6FBB499-60E0-4691-A7DA-DFC84BAD1478}" dt="2022-01-26T04:37:04.806" v="1720" actId="1076"/>
          <ac:spMkLst>
            <pc:docMk/>
            <pc:sldMk cId="2712708716" sldId="592"/>
            <ac:spMk id="29" creationId="{00000000-0000-0000-0000-000000000000}"/>
          </ac:spMkLst>
        </pc:spChg>
        <pc:spChg chg="mod">
          <ac:chgData name="上野 和樹" userId="267154a67edb8230" providerId="LiveId" clId="{D6FBB499-60E0-4691-A7DA-DFC84BAD1478}" dt="2022-01-26T04:36:32.651" v="1715" actId="947"/>
          <ac:spMkLst>
            <pc:docMk/>
            <pc:sldMk cId="2712708716" sldId="592"/>
            <ac:spMk id="31" creationId="{00000000-0000-0000-0000-000000000000}"/>
          </ac:spMkLst>
        </pc:spChg>
        <pc:spChg chg="mod">
          <ac:chgData name="上野 和樹" userId="267154a67edb8230" providerId="LiveId" clId="{D6FBB499-60E0-4691-A7DA-DFC84BAD1478}" dt="2022-01-26T04:37:34.568" v="1722" actId="1076"/>
          <ac:spMkLst>
            <pc:docMk/>
            <pc:sldMk cId="2712708716" sldId="592"/>
            <ac:spMk id="32" creationId="{00000000-0000-0000-0000-000000000000}"/>
          </ac:spMkLst>
        </pc:spChg>
        <pc:spChg chg="mod">
          <ac:chgData name="上野 和樹" userId="267154a67edb8230" providerId="LiveId" clId="{D6FBB499-60E0-4691-A7DA-DFC84BAD1478}" dt="2022-01-26T04:36:58.342" v="1718" actId="1076"/>
          <ac:spMkLst>
            <pc:docMk/>
            <pc:sldMk cId="2712708716" sldId="592"/>
            <ac:spMk id="43" creationId="{00000000-0000-0000-0000-000000000000}"/>
          </ac:spMkLst>
        </pc:spChg>
        <pc:spChg chg="mod">
          <ac:chgData name="上野 和樹" userId="267154a67edb8230" providerId="LiveId" clId="{D6FBB499-60E0-4691-A7DA-DFC84BAD1478}" dt="2022-01-26T04:36:54.817" v="1717" actId="1076"/>
          <ac:spMkLst>
            <pc:docMk/>
            <pc:sldMk cId="2712708716" sldId="592"/>
            <ac:spMk id="46" creationId="{00000000-0000-0000-0000-000000000000}"/>
          </ac:spMkLst>
        </pc:spChg>
        <pc:spChg chg="mod">
          <ac:chgData name="上野 和樹" userId="267154a67edb8230" providerId="LiveId" clId="{D6FBB499-60E0-4691-A7DA-DFC84BAD1478}" dt="2022-01-26T04:35:43.046" v="1693" actId="2710"/>
          <ac:spMkLst>
            <pc:docMk/>
            <pc:sldMk cId="2712708716" sldId="592"/>
            <ac:spMk id="55" creationId="{00000000-0000-0000-0000-000000000000}"/>
          </ac:spMkLst>
        </pc:spChg>
        <pc:grpChg chg="mod">
          <ac:chgData name="上野 和樹" userId="267154a67edb8230" providerId="LiveId" clId="{D6FBB499-60E0-4691-A7DA-DFC84BAD1478}" dt="2022-01-26T04:37:02.263" v="1719" actId="1076"/>
          <ac:grpSpMkLst>
            <pc:docMk/>
            <pc:sldMk cId="2712708716" sldId="592"/>
            <ac:grpSpMk id="33" creationId="{00000000-0000-0000-0000-000000000000}"/>
          </ac:grpSpMkLst>
        </pc:grpChg>
        <pc:picChg chg="mod">
          <ac:chgData name="上野 和樹" userId="267154a67edb8230" providerId="LiveId" clId="{D6FBB499-60E0-4691-A7DA-DFC84BAD1478}" dt="2022-01-26T04:36:54.817" v="1717" actId="1076"/>
          <ac:picMkLst>
            <pc:docMk/>
            <pc:sldMk cId="2712708716" sldId="592"/>
            <ac:picMk id="42" creationId="{00000000-0000-0000-0000-000000000000}"/>
          </ac:picMkLst>
        </pc:picChg>
        <pc:picChg chg="add del mod">
          <ac:chgData name="上野 和樹" userId="267154a67edb8230" providerId="LiveId" clId="{D6FBB499-60E0-4691-A7DA-DFC84BAD1478}" dt="2022-01-26T06:28:36.503" v="1867" actId="478"/>
          <ac:picMkLst>
            <pc:docMk/>
            <pc:sldMk cId="2712708716" sldId="592"/>
            <ac:picMk id="45" creationId="{DF63A4B7-B0B4-4030-A668-2B39816F33AE}"/>
          </ac:picMkLst>
        </pc:picChg>
      </pc:sldChg>
      <pc:sldChg chg="modSp mod">
        <pc:chgData name="上野 和樹" userId="267154a67edb8230" providerId="LiveId" clId="{D6FBB499-60E0-4691-A7DA-DFC84BAD1478}" dt="2022-01-26T06:33:44.027" v="1898" actId="1076"/>
        <pc:sldMkLst>
          <pc:docMk/>
          <pc:sldMk cId="649259176" sldId="593"/>
        </pc:sldMkLst>
        <pc:spChg chg="mod">
          <ac:chgData name="上野 和樹" userId="267154a67edb8230" providerId="LiveId" clId="{D6FBB499-60E0-4691-A7DA-DFC84BAD1478}" dt="2022-01-26T04:55:33.914" v="1729" actId="1076"/>
          <ac:spMkLst>
            <pc:docMk/>
            <pc:sldMk cId="649259176" sldId="593"/>
            <ac:spMk id="12" creationId="{00000000-0000-0000-0000-000000000000}"/>
          </ac:spMkLst>
        </pc:spChg>
        <pc:spChg chg="mod">
          <ac:chgData name="上野 和樹" userId="267154a67edb8230" providerId="LiveId" clId="{D6FBB499-60E0-4691-A7DA-DFC84BAD1478}" dt="2022-01-26T06:30:46.046" v="1896" actId="6549"/>
          <ac:spMkLst>
            <pc:docMk/>
            <pc:sldMk cId="649259176" sldId="593"/>
            <ac:spMk id="13" creationId="{00000000-0000-0000-0000-000000000000}"/>
          </ac:spMkLst>
        </pc:spChg>
        <pc:spChg chg="mod">
          <ac:chgData name="上野 和樹" userId="267154a67edb8230" providerId="LiveId" clId="{D6FBB499-60E0-4691-A7DA-DFC84BAD1478}" dt="2022-01-26T04:55:01.139" v="1724" actId="1076"/>
          <ac:spMkLst>
            <pc:docMk/>
            <pc:sldMk cId="649259176" sldId="593"/>
            <ac:spMk id="14" creationId="{00000000-0000-0000-0000-000000000000}"/>
          </ac:spMkLst>
        </pc:spChg>
        <pc:spChg chg="mod">
          <ac:chgData name="上野 和樹" userId="267154a67edb8230" providerId="LiveId" clId="{D6FBB499-60E0-4691-A7DA-DFC84BAD1478}" dt="2022-01-26T06:29:42.556" v="1876" actId="1076"/>
          <ac:spMkLst>
            <pc:docMk/>
            <pc:sldMk cId="649259176" sldId="593"/>
            <ac:spMk id="26" creationId="{00000000-0000-0000-0000-000000000000}"/>
          </ac:spMkLst>
        </pc:spChg>
        <pc:spChg chg="mod">
          <ac:chgData name="上野 和樹" userId="267154a67edb8230" providerId="LiveId" clId="{D6FBB499-60E0-4691-A7DA-DFC84BAD1478}" dt="2022-01-26T04:55:23.151" v="1728" actId="1076"/>
          <ac:spMkLst>
            <pc:docMk/>
            <pc:sldMk cId="649259176" sldId="593"/>
            <ac:spMk id="27" creationId="{00000000-0000-0000-0000-000000000000}"/>
          </ac:spMkLst>
        </pc:spChg>
        <pc:spChg chg="mod">
          <ac:chgData name="上野 和樹" userId="267154a67edb8230" providerId="LiveId" clId="{D6FBB499-60E0-4691-A7DA-DFC84BAD1478}" dt="2022-01-26T06:29:45.904" v="1877" actId="1076"/>
          <ac:spMkLst>
            <pc:docMk/>
            <pc:sldMk cId="649259176" sldId="593"/>
            <ac:spMk id="36" creationId="{00000000-0000-0000-0000-000000000000}"/>
          </ac:spMkLst>
        </pc:spChg>
        <pc:spChg chg="mod">
          <ac:chgData name="上野 和樹" userId="267154a67edb8230" providerId="LiveId" clId="{D6FBB499-60E0-4691-A7DA-DFC84BAD1478}" dt="2022-01-26T04:58:11.219" v="1755" actId="2710"/>
          <ac:spMkLst>
            <pc:docMk/>
            <pc:sldMk cId="649259176" sldId="593"/>
            <ac:spMk id="38" creationId="{00000000-0000-0000-0000-000000000000}"/>
          </ac:spMkLst>
        </pc:spChg>
        <pc:grpChg chg="mod">
          <ac:chgData name="上野 和樹" userId="267154a67edb8230" providerId="LiveId" clId="{D6FBB499-60E0-4691-A7DA-DFC84BAD1478}" dt="2022-01-26T06:33:44.027" v="1898" actId="1076"/>
          <ac:grpSpMkLst>
            <pc:docMk/>
            <pc:sldMk cId="649259176" sldId="593"/>
            <ac:grpSpMk id="2" creationId="{00000000-0000-0000-0000-000000000000}"/>
          </ac:grpSpMkLst>
        </pc:grpChg>
        <pc:grpChg chg="mod">
          <ac:chgData name="上野 和樹" userId="267154a67edb8230" providerId="LiveId" clId="{D6FBB499-60E0-4691-A7DA-DFC84BAD1478}" dt="2022-01-26T04:55:21.234" v="1727" actId="1076"/>
          <ac:grpSpMkLst>
            <pc:docMk/>
            <pc:sldMk cId="649259176" sldId="593"/>
            <ac:grpSpMk id="28" creationId="{00000000-0000-0000-0000-000000000000}"/>
          </ac:grpSpMkLst>
        </pc:grpChg>
        <pc:picChg chg="mod">
          <ac:chgData name="上野 和樹" userId="267154a67edb8230" providerId="LiveId" clId="{D6FBB499-60E0-4691-A7DA-DFC84BAD1478}" dt="2022-01-26T04:55:01.139" v="1724" actId="1076"/>
          <ac:picMkLst>
            <pc:docMk/>
            <pc:sldMk cId="649259176" sldId="593"/>
            <ac:picMk id="25" creationId="{00000000-0000-0000-0000-000000000000}"/>
          </ac:picMkLst>
        </pc:picChg>
      </pc:sldChg>
      <pc:sldChg chg="addSp modSp add mod">
        <pc:chgData name="上野 和樹" userId="267154a67edb8230" providerId="LiveId" clId="{D6FBB499-60E0-4691-A7DA-DFC84BAD1478}" dt="2022-01-26T04:10:51.045" v="1372" actId="1076"/>
        <pc:sldMkLst>
          <pc:docMk/>
          <pc:sldMk cId="2151878911" sldId="599"/>
        </pc:sldMkLst>
        <pc:spChg chg="mod">
          <ac:chgData name="上野 和樹" userId="267154a67edb8230" providerId="LiveId" clId="{D6FBB499-60E0-4691-A7DA-DFC84BAD1478}" dt="2022-01-26T04:07:49.532" v="1285" actId="1076"/>
          <ac:spMkLst>
            <pc:docMk/>
            <pc:sldMk cId="2151878911" sldId="599"/>
            <ac:spMk id="37" creationId="{00000000-0000-0000-0000-000000000000}"/>
          </ac:spMkLst>
        </pc:spChg>
        <pc:spChg chg="mod">
          <ac:chgData name="上野 和樹" userId="267154a67edb8230" providerId="LiveId" clId="{D6FBB499-60E0-4691-A7DA-DFC84BAD1478}" dt="2022-01-26T04:05:49.513" v="1235" actId="1076"/>
          <ac:spMkLst>
            <pc:docMk/>
            <pc:sldMk cId="2151878911" sldId="599"/>
            <ac:spMk id="49" creationId="{00000000-0000-0000-0000-000000000000}"/>
          </ac:spMkLst>
        </pc:spChg>
        <pc:spChg chg="add mod">
          <ac:chgData name="上野 和樹" userId="267154a67edb8230" providerId="LiveId" clId="{D6FBB499-60E0-4691-A7DA-DFC84BAD1478}" dt="2022-01-26T04:09:53.430" v="1363" actId="164"/>
          <ac:spMkLst>
            <pc:docMk/>
            <pc:sldMk cId="2151878911" sldId="599"/>
            <ac:spMk id="54" creationId="{95F96780-900D-4E73-BD5A-B7BA27BF4851}"/>
          </ac:spMkLst>
        </pc:spChg>
        <pc:spChg chg="add mod">
          <ac:chgData name="上野 和樹" userId="267154a67edb8230" providerId="LiveId" clId="{D6FBB499-60E0-4691-A7DA-DFC84BAD1478}" dt="2022-01-26T04:08:58.926" v="1353" actId="1582"/>
          <ac:spMkLst>
            <pc:docMk/>
            <pc:sldMk cId="2151878911" sldId="599"/>
            <ac:spMk id="56" creationId="{7F580A4E-644F-4E09-BEFB-C99D0B440974}"/>
          </ac:spMkLst>
        </pc:spChg>
        <pc:spChg chg="add mod">
          <ac:chgData name="上野 和樹" userId="267154a67edb8230" providerId="LiveId" clId="{D6FBB499-60E0-4691-A7DA-DFC84BAD1478}" dt="2022-01-26T04:10:09.464" v="1371" actId="1035"/>
          <ac:spMkLst>
            <pc:docMk/>
            <pc:sldMk cId="2151878911" sldId="599"/>
            <ac:spMk id="60" creationId="{91684AEE-5D3F-44C6-9A15-1850C97E301B}"/>
          </ac:spMkLst>
        </pc:spChg>
        <pc:spChg chg="add mod">
          <ac:chgData name="上野 和樹" userId="267154a67edb8230" providerId="LiveId" clId="{D6FBB499-60E0-4691-A7DA-DFC84BAD1478}" dt="2022-01-26T04:10:02.526" v="1368" actId="1038"/>
          <ac:spMkLst>
            <pc:docMk/>
            <pc:sldMk cId="2151878911" sldId="599"/>
            <ac:spMk id="61" creationId="{4087A4B3-99AC-4670-8BA4-699496C1807F}"/>
          </ac:spMkLst>
        </pc:spChg>
        <pc:grpChg chg="add mod">
          <ac:chgData name="上野 和樹" userId="267154a67edb8230" providerId="LiveId" clId="{D6FBB499-60E0-4691-A7DA-DFC84BAD1478}" dt="2022-01-26T04:09:56.024" v="1364" actId="1076"/>
          <ac:grpSpMkLst>
            <pc:docMk/>
            <pc:sldMk cId="2151878911" sldId="599"/>
            <ac:grpSpMk id="6" creationId="{6E72ADA3-FAD0-4817-901C-C552937BA9F9}"/>
          </ac:grpSpMkLst>
        </pc:grpChg>
        <pc:grpChg chg="mod">
          <ac:chgData name="上野 和樹" userId="267154a67edb8230" providerId="LiveId" clId="{D6FBB499-60E0-4691-A7DA-DFC84BAD1478}" dt="2022-01-26T04:10:51.045" v="1372" actId="1076"/>
          <ac:grpSpMkLst>
            <pc:docMk/>
            <pc:sldMk cId="2151878911" sldId="599"/>
            <ac:grpSpMk id="29" creationId="{00000000-0000-0000-0000-000000000000}"/>
          </ac:grpSpMkLst>
        </pc:grpChg>
        <pc:grpChg chg="mod">
          <ac:chgData name="上野 和樹" userId="267154a67edb8230" providerId="LiveId" clId="{D6FBB499-60E0-4691-A7DA-DFC84BAD1478}" dt="2022-01-26T04:09:17.362" v="1357" actId="14100"/>
          <ac:grpSpMkLst>
            <pc:docMk/>
            <pc:sldMk cId="2151878911" sldId="599"/>
            <ac:grpSpMk id="33" creationId="{00000000-0000-0000-0000-000000000000}"/>
          </ac:grpSpMkLst>
        </pc:grpChg>
        <pc:grpChg chg="mod">
          <ac:chgData name="上野 和樹" userId="267154a67edb8230" providerId="LiveId" clId="{D6FBB499-60E0-4691-A7DA-DFC84BAD1478}" dt="2022-01-26T04:06:36.886" v="1237" actId="1076"/>
          <ac:grpSpMkLst>
            <pc:docMk/>
            <pc:sldMk cId="2151878911" sldId="599"/>
            <ac:grpSpMk id="40" creationId="{00000000-0000-0000-0000-000000000000}"/>
          </ac:grpSpMkLst>
        </pc:grpChg>
      </pc:sldChg>
      <pc:sldChg chg="add">
        <pc:chgData name="上野 和樹" userId="267154a67edb8230" providerId="LiveId" clId="{D6FBB499-60E0-4691-A7DA-DFC84BAD1478}" dt="2022-01-27T01:28:51.926" v="4581"/>
        <pc:sldMkLst>
          <pc:docMk/>
          <pc:sldMk cId="1061422713" sldId="600"/>
        </pc:sldMkLst>
      </pc:sldChg>
      <pc:sldChg chg="add ord">
        <pc:chgData name="上野 和樹" userId="267154a67edb8230" providerId="LiveId" clId="{D6FBB499-60E0-4691-A7DA-DFC84BAD1478}" dt="2022-01-27T01:29:04.072" v="4586"/>
        <pc:sldMkLst>
          <pc:docMk/>
          <pc:sldMk cId="384675869" sldId="601"/>
        </pc:sldMkLst>
      </pc:sldChg>
    </pc:docChg>
  </pc:docChgLst>
  <pc:docChgLst>
    <pc:chgData name="上野 和樹" userId="267154a67edb8230" providerId="LiveId" clId="{389A2317-992D-4F2F-A75E-968E12783788}"/>
    <pc:docChg chg="undo redo custSel addSld delSld modSld sldOrd">
      <pc:chgData name="上野 和樹" userId="267154a67edb8230" providerId="LiveId" clId="{389A2317-992D-4F2F-A75E-968E12783788}" dt="2022-01-30T14:11:24.043" v="8624" actId="20577"/>
      <pc:docMkLst>
        <pc:docMk/>
      </pc:docMkLst>
      <pc:sldChg chg="modSp mod">
        <pc:chgData name="上野 和樹" userId="267154a67edb8230" providerId="LiveId" clId="{389A2317-992D-4F2F-A75E-968E12783788}" dt="2022-01-30T00:36:28.199" v="3550" actId="1035"/>
        <pc:sldMkLst>
          <pc:docMk/>
          <pc:sldMk cId="2569886757" sldId="529"/>
        </pc:sldMkLst>
        <pc:spChg chg="mod">
          <ac:chgData name="上野 和樹" userId="267154a67edb8230" providerId="LiveId" clId="{389A2317-992D-4F2F-A75E-968E12783788}" dt="2022-01-30T00:36:28.199" v="3550" actId="1035"/>
          <ac:spMkLst>
            <pc:docMk/>
            <pc:sldMk cId="2569886757" sldId="529"/>
            <ac:spMk id="22" creationId="{00000000-0000-0000-0000-000000000000}"/>
          </ac:spMkLst>
        </pc:spChg>
      </pc:sldChg>
      <pc:sldChg chg="modSp mod">
        <pc:chgData name="上野 和樹" userId="267154a67edb8230" providerId="LiveId" clId="{389A2317-992D-4F2F-A75E-968E12783788}" dt="2022-01-30T00:38:27.567" v="3612" actId="1035"/>
        <pc:sldMkLst>
          <pc:docMk/>
          <pc:sldMk cId="481306759" sldId="533"/>
        </pc:sldMkLst>
        <pc:spChg chg="mod">
          <ac:chgData name="上野 和樹" userId="267154a67edb8230" providerId="LiveId" clId="{389A2317-992D-4F2F-A75E-968E12783788}" dt="2022-01-30T00:38:27.567" v="3612" actId="1035"/>
          <ac:spMkLst>
            <pc:docMk/>
            <pc:sldMk cId="481306759" sldId="533"/>
            <ac:spMk id="14" creationId="{00000000-0000-0000-0000-000000000000}"/>
          </ac:spMkLst>
        </pc:spChg>
      </pc:sldChg>
      <pc:sldChg chg="modSp mod">
        <pc:chgData name="上野 和樹" userId="267154a67edb8230" providerId="LiveId" clId="{389A2317-992D-4F2F-A75E-968E12783788}" dt="2022-01-30T00:36:53.850" v="3575" actId="1035"/>
        <pc:sldMkLst>
          <pc:docMk/>
          <pc:sldMk cId="3745706734" sldId="543"/>
        </pc:sldMkLst>
        <pc:spChg chg="mod">
          <ac:chgData name="上野 和樹" userId="267154a67edb8230" providerId="LiveId" clId="{389A2317-992D-4F2F-A75E-968E12783788}" dt="2022-01-30T00:36:53.850" v="3575" actId="1035"/>
          <ac:spMkLst>
            <pc:docMk/>
            <pc:sldMk cId="3745706734" sldId="543"/>
            <ac:spMk id="22" creationId="{00000000-0000-0000-0000-000000000000}"/>
          </ac:spMkLst>
        </pc:spChg>
      </pc:sldChg>
      <pc:sldChg chg="addSp delSp modSp mod">
        <pc:chgData name="上野 和樹" userId="267154a67edb8230" providerId="LiveId" clId="{389A2317-992D-4F2F-A75E-968E12783788}" dt="2022-01-30T13:22:16.082" v="7899" actId="1076"/>
        <pc:sldMkLst>
          <pc:docMk/>
          <pc:sldMk cId="3640146105" sldId="551"/>
        </pc:sldMkLst>
        <pc:grpChg chg="add del">
          <ac:chgData name="上野 和樹" userId="267154a67edb8230" providerId="LiveId" clId="{389A2317-992D-4F2F-A75E-968E12783788}" dt="2022-01-30T13:21:44.015" v="7889" actId="478"/>
          <ac:grpSpMkLst>
            <pc:docMk/>
            <pc:sldMk cId="3640146105" sldId="551"/>
            <ac:grpSpMk id="12" creationId="{00000000-0000-0000-0000-000000000000}"/>
          </ac:grpSpMkLst>
        </pc:grpChg>
        <pc:picChg chg="add del mod">
          <ac:chgData name="上野 和樹" userId="267154a67edb8230" providerId="LiveId" clId="{389A2317-992D-4F2F-A75E-968E12783788}" dt="2022-01-30T13:22:12.513" v="7898" actId="1076"/>
          <ac:picMkLst>
            <pc:docMk/>
            <pc:sldMk cId="3640146105" sldId="551"/>
            <ac:picMk id="4" creationId="{00000000-0000-0000-0000-000000000000}"/>
          </ac:picMkLst>
        </pc:picChg>
        <pc:picChg chg="add del mod">
          <ac:chgData name="上野 和樹" userId="267154a67edb8230" providerId="LiveId" clId="{389A2317-992D-4F2F-A75E-968E12783788}" dt="2022-01-30T13:22:10.548" v="7897" actId="1076"/>
          <ac:picMkLst>
            <pc:docMk/>
            <pc:sldMk cId="3640146105" sldId="551"/>
            <ac:picMk id="5" creationId="{00000000-0000-0000-0000-000000000000}"/>
          </ac:picMkLst>
        </pc:picChg>
        <pc:picChg chg="add mod">
          <ac:chgData name="上野 和樹" userId="267154a67edb8230" providerId="LiveId" clId="{389A2317-992D-4F2F-A75E-968E12783788}" dt="2022-01-30T13:22:16.082" v="7899" actId="1076"/>
          <ac:picMkLst>
            <pc:docMk/>
            <pc:sldMk cId="3640146105" sldId="551"/>
            <ac:picMk id="15" creationId="{76BE1649-9BE8-4357-AF12-785CEFC9486B}"/>
          </ac:picMkLst>
        </pc:picChg>
      </pc:sldChg>
      <pc:sldChg chg="modSp mod ord">
        <pc:chgData name="上野 和樹" userId="267154a67edb8230" providerId="LiveId" clId="{389A2317-992D-4F2F-A75E-968E12783788}" dt="2022-01-30T13:13:20.460" v="7741" actId="20578"/>
        <pc:sldMkLst>
          <pc:docMk/>
          <pc:sldMk cId="4019830787" sldId="553"/>
        </pc:sldMkLst>
        <pc:spChg chg="mod">
          <ac:chgData name="上野 和樹" userId="267154a67edb8230" providerId="LiveId" clId="{389A2317-992D-4F2F-A75E-968E12783788}" dt="2022-01-30T13:13:11.924" v="7736" actId="1076"/>
          <ac:spMkLst>
            <pc:docMk/>
            <pc:sldMk cId="4019830787" sldId="553"/>
            <ac:spMk id="2" creationId="{00000000-0000-0000-0000-000000000000}"/>
          </ac:spMkLst>
        </pc:spChg>
        <pc:spChg chg="mod">
          <ac:chgData name="上野 和樹" userId="267154a67edb8230" providerId="LiveId" clId="{389A2317-992D-4F2F-A75E-968E12783788}" dt="2022-01-30T13:13:11.924" v="7736" actId="1076"/>
          <ac:spMkLst>
            <pc:docMk/>
            <pc:sldMk cId="4019830787" sldId="553"/>
            <ac:spMk id="4" creationId="{00000000-0000-0000-0000-000000000000}"/>
          </ac:spMkLst>
        </pc:spChg>
        <pc:spChg chg="mod">
          <ac:chgData name="上野 和樹" userId="267154a67edb8230" providerId="LiveId" clId="{389A2317-992D-4F2F-A75E-968E12783788}" dt="2022-01-30T13:13:11.924" v="7736" actId="1076"/>
          <ac:spMkLst>
            <pc:docMk/>
            <pc:sldMk cId="4019830787" sldId="553"/>
            <ac:spMk id="5" creationId="{00000000-0000-0000-0000-000000000000}"/>
          </ac:spMkLst>
        </pc:spChg>
        <pc:spChg chg="mod">
          <ac:chgData name="上野 和樹" userId="267154a67edb8230" providerId="LiveId" clId="{389A2317-992D-4F2F-A75E-968E12783788}" dt="2022-01-30T13:13:11.783" v="7734" actId="1076"/>
          <ac:spMkLst>
            <pc:docMk/>
            <pc:sldMk cId="4019830787" sldId="553"/>
            <ac:spMk id="6" creationId="{00000000-0000-0000-0000-000000000000}"/>
          </ac:spMkLst>
        </pc:spChg>
        <pc:spChg chg="mod">
          <ac:chgData name="上野 和樹" userId="267154a67edb8230" providerId="LiveId" clId="{389A2317-992D-4F2F-A75E-968E12783788}" dt="2022-01-30T13:12:38.080" v="7727" actId="1076"/>
          <ac:spMkLst>
            <pc:docMk/>
            <pc:sldMk cId="4019830787" sldId="553"/>
            <ac:spMk id="8" creationId="{00000000-0000-0000-0000-000000000000}"/>
          </ac:spMkLst>
        </pc:spChg>
        <pc:spChg chg="mod">
          <ac:chgData name="上野 和樹" userId="267154a67edb8230" providerId="LiveId" clId="{389A2317-992D-4F2F-A75E-968E12783788}" dt="2022-01-30T13:13:11.924" v="7736" actId="1076"/>
          <ac:spMkLst>
            <pc:docMk/>
            <pc:sldMk cId="4019830787" sldId="553"/>
            <ac:spMk id="12" creationId="{00000000-0000-0000-0000-000000000000}"/>
          </ac:spMkLst>
        </pc:spChg>
        <pc:spChg chg="mod">
          <ac:chgData name="上野 和樹" userId="267154a67edb8230" providerId="LiveId" clId="{389A2317-992D-4F2F-A75E-968E12783788}" dt="2022-01-30T13:13:11.924" v="7736" actId="1076"/>
          <ac:spMkLst>
            <pc:docMk/>
            <pc:sldMk cId="4019830787" sldId="553"/>
            <ac:spMk id="19" creationId="{00000000-0000-0000-0000-000000000000}"/>
          </ac:spMkLst>
        </pc:spChg>
        <pc:spChg chg="mod">
          <ac:chgData name="上野 和樹" userId="267154a67edb8230" providerId="LiveId" clId="{389A2317-992D-4F2F-A75E-968E12783788}" dt="2022-01-30T13:13:11.783" v="7734" actId="1076"/>
          <ac:spMkLst>
            <pc:docMk/>
            <pc:sldMk cId="4019830787" sldId="553"/>
            <ac:spMk id="23" creationId="{00000000-0000-0000-0000-000000000000}"/>
          </ac:spMkLst>
        </pc:spChg>
        <pc:spChg chg="mod">
          <ac:chgData name="上野 和樹" userId="267154a67edb8230" providerId="LiveId" clId="{389A2317-992D-4F2F-A75E-968E12783788}" dt="2022-01-30T13:13:11.783" v="7734" actId="1076"/>
          <ac:spMkLst>
            <pc:docMk/>
            <pc:sldMk cId="4019830787" sldId="553"/>
            <ac:spMk id="24" creationId="{00000000-0000-0000-0000-000000000000}"/>
          </ac:spMkLst>
        </pc:spChg>
        <pc:spChg chg="mod">
          <ac:chgData name="上野 和樹" userId="267154a67edb8230" providerId="LiveId" clId="{389A2317-992D-4F2F-A75E-968E12783788}" dt="2022-01-30T13:13:12.333" v="7737" actId="1076"/>
          <ac:spMkLst>
            <pc:docMk/>
            <pc:sldMk cId="4019830787" sldId="553"/>
            <ac:spMk id="26" creationId="{00000000-0000-0000-0000-000000000000}"/>
          </ac:spMkLst>
        </pc:spChg>
        <pc:picChg chg="mod">
          <ac:chgData name="上野 和樹" userId="267154a67edb8230" providerId="LiveId" clId="{389A2317-992D-4F2F-A75E-968E12783788}" dt="2022-01-30T13:13:11.924" v="7736" actId="1076"/>
          <ac:picMkLst>
            <pc:docMk/>
            <pc:sldMk cId="4019830787" sldId="553"/>
            <ac:picMk id="14" creationId="{00000000-0000-0000-0000-000000000000}"/>
          </ac:picMkLst>
        </pc:picChg>
        <pc:picChg chg="mod">
          <ac:chgData name="上野 和樹" userId="267154a67edb8230" providerId="LiveId" clId="{389A2317-992D-4F2F-A75E-968E12783788}" dt="2022-01-30T13:13:13.589" v="7740" actId="1076"/>
          <ac:picMkLst>
            <pc:docMk/>
            <pc:sldMk cId="4019830787" sldId="553"/>
            <ac:picMk id="20" creationId="{00000000-0000-0000-0000-000000000000}"/>
          </ac:picMkLst>
        </pc:picChg>
        <pc:picChg chg="mod">
          <ac:chgData name="上野 和樹" userId="267154a67edb8230" providerId="LiveId" clId="{389A2317-992D-4F2F-A75E-968E12783788}" dt="2022-01-30T13:13:13.139" v="7739" actId="1076"/>
          <ac:picMkLst>
            <pc:docMk/>
            <pc:sldMk cId="4019830787" sldId="553"/>
            <ac:picMk id="21" creationId="{00000000-0000-0000-0000-000000000000}"/>
          </ac:picMkLst>
        </pc:picChg>
        <pc:picChg chg="mod">
          <ac:chgData name="上野 和樹" userId="267154a67edb8230" providerId="LiveId" clId="{389A2317-992D-4F2F-A75E-968E12783788}" dt="2022-01-30T13:13:12.952" v="7738" actId="1076"/>
          <ac:picMkLst>
            <pc:docMk/>
            <pc:sldMk cId="4019830787" sldId="553"/>
            <ac:picMk id="22" creationId="{00000000-0000-0000-0000-000000000000}"/>
          </ac:picMkLst>
        </pc:picChg>
        <pc:picChg chg="mod">
          <ac:chgData name="上野 和樹" userId="267154a67edb8230" providerId="LiveId" clId="{389A2317-992D-4F2F-A75E-968E12783788}" dt="2022-01-30T13:13:11.783" v="7734" actId="1076"/>
          <ac:picMkLst>
            <pc:docMk/>
            <pc:sldMk cId="4019830787" sldId="553"/>
            <ac:picMk id="25" creationId="{00000000-0000-0000-0000-000000000000}"/>
          </ac:picMkLst>
        </pc:picChg>
      </pc:sldChg>
      <pc:sldChg chg="modSp mod">
        <pc:chgData name="上野 和樹" userId="267154a67edb8230" providerId="LiveId" clId="{389A2317-992D-4F2F-A75E-968E12783788}" dt="2022-01-30T13:45:40.040" v="8227" actId="1076"/>
        <pc:sldMkLst>
          <pc:docMk/>
          <pc:sldMk cId="4294749106" sldId="555"/>
        </pc:sldMkLst>
        <pc:spChg chg="mod">
          <ac:chgData name="上野 和樹" userId="267154a67edb8230" providerId="LiveId" clId="{389A2317-992D-4F2F-A75E-968E12783788}" dt="2022-01-30T13:45:30.230" v="8223" actId="1076"/>
          <ac:spMkLst>
            <pc:docMk/>
            <pc:sldMk cId="4294749106" sldId="555"/>
            <ac:spMk id="2" creationId="{00000000-0000-0000-0000-000000000000}"/>
          </ac:spMkLst>
        </pc:spChg>
        <pc:spChg chg="mod">
          <ac:chgData name="上野 和樹" userId="267154a67edb8230" providerId="LiveId" clId="{389A2317-992D-4F2F-A75E-968E12783788}" dt="2022-01-30T13:33:35.242" v="8114" actId="1076"/>
          <ac:spMkLst>
            <pc:docMk/>
            <pc:sldMk cId="4294749106" sldId="555"/>
            <ac:spMk id="42" creationId="{00000000-0000-0000-0000-000000000000}"/>
          </ac:spMkLst>
        </pc:spChg>
        <pc:spChg chg="mod">
          <ac:chgData name="上野 和樹" userId="267154a67edb8230" providerId="LiveId" clId="{389A2317-992D-4F2F-A75E-968E12783788}" dt="2022-01-30T13:45:40.040" v="8227" actId="1076"/>
          <ac:spMkLst>
            <pc:docMk/>
            <pc:sldMk cId="4294749106" sldId="555"/>
            <ac:spMk id="46" creationId="{00000000-0000-0000-0000-000000000000}"/>
          </ac:spMkLst>
        </pc:spChg>
      </pc:sldChg>
      <pc:sldChg chg="modSp mod">
        <pc:chgData name="上野 和樹" userId="267154a67edb8230" providerId="LiveId" clId="{389A2317-992D-4F2F-A75E-968E12783788}" dt="2022-01-30T13:25:06.844" v="7939" actId="20577"/>
        <pc:sldMkLst>
          <pc:docMk/>
          <pc:sldMk cId="3980871859" sldId="557"/>
        </pc:sldMkLst>
        <pc:spChg chg="mod">
          <ac:chgData name="上野 和樹" userId="267154a67edb8230" providerId="LiveId" clId="{389A2317-992D-4F2F-A75E-968E12783788}" dt="2022-01-30T13:25:06.844" v="7939" actId="20577"/>
          <ac:spMkLst>
            <pc:docMk/>
            <pc:sldMk cId="3980871859" sldId="557"/>
            <ac:spMk id="18" creationId="{00000000-0000-0000-0000-000000000000}"/>
          </ac:spMkLst>
        </pc:spChg>
        <pc:picChg chg="mod">
          <ac:chgData name="上野 和樹" userId="267154a67edb8230" providerId="LiveId" clId="{389A2317-992D-4F2F-A75E-968E12783788}" dt="2022-01-30T13:25:06.333" v="7937" actId="1076"/>
          <ac:picMkLst>
            <pc:docMk/>
            <pc:sldMk cId="3980871859" sldId="557"/>
            <ac:picMk id="41" creationId="{00000000-0000-0000-0000-000000000000}"/>
          </ac:picMkLst>
        </pc:picChg>
      </pc:sldChg>
      <pc:sldChg chg="addSp delSp modSp mod">
        <pc:chgData name="上野 和樹" userId="267154a67edb8230" providerId="LiveId" clId="{389A2317-992D-4F2F-A75E-968E12783788}" dt="2022-01-29T16:09:00.828" v="3452" actId="1076"/>
        <pc:sldMkLst>
          <pc:docMk/>
          <pc:sldMk cId="33011758" sldId="558"/>
        </pc:sldMkLst>
        <pc:spChg chg="mod">
          <ac:chgData name="上野 和樹" userId="267154a67edb8230" providerId="LiveId" clId="{389A2317-992D-4F2F-A75E-968E12783788}" dt="2022-01-29T11:22:37.701" v="6" actId="1076"/>
          <ac:spMkLst>
            <pc:docMk/>
            <pc:sldMk cId="33011758" sldId="558"/>
            <ac:spMk id="9" creationId="{00000000-0000-0000-0000-000000000000}"/>
          </ac:spMkLst>
        </pc:spChg>
        <pc:spChg chg="add del">
          <ac:chgData name="上野 和樹" userId="267154a67edb8230" providerId="LiveId" clId="{389A2317-992D-4F2F-A75E-968E12783788}" dt="2022-01-29T11:20:29.338" v="1" actId="478"/>
          <ac:spMkLst>
            <pc:docMk/>
            <pc:sldMk cId="33011758" sldId="558"/>
            <ac:spMk id="196" creationId="{00000000-0000-0000-0000-000000000000}"/>
          </ac:spMkLst>
        </pc:spChg>
        <pc:picChg chg="mod">
          <ac:chgData name="上野 和樹" userId="267154a67edb8230" providerId="LiveId" clId="{389A2317-992D-4F2F-A75E-968E12783788}" dt="2022-01-29T16:08:57.648" v="3451" actId="1076"/>
          <ac:picMkLst>
            <pc:docMk/>
            <pc:sldMk cId="33011758" sldId="558"/>
            <ac:picMk id="91" creationId="{00000000-0000-0000-0000-000000000000}"/>
          </ac:picMkLst>
        </pc:picChg>
        <pc:picChg chg="mod">
          <ac:chgData name="上野 和樹" userId="267154a67edb8230" providerId="LiveId" clId="{389A2317-992D-4F2F-A75E-968E12783788}" dt="2022-01-29T16:09:00.828" v="3452" actId="1076"/>
          <ac:picMkLst>
            <pc:docMk/>
            <pc:sldMk cId="33011758" sldId="558"/>
            <ac:picMk id="2049" creationId="{00000000-0000-0000-0000-000000000000}"/>
          </ac:picMkLst>
        </pc:picChg>
        <pc:picChg chg="mod">
          <ac:chgData name="上野 和樹" userId="267154a67edb8230" providerId="LiveId" clId="{389A2317-992D-4F2F-A75E-968E12783788}" dt="2022-01-29T16:08:55.041" v="3449" actId="1076"/>
          <ac:picMkLst>
            <pc:docMk/>
            <pc:sldMk cId="33011758" sldId="558"/>
            <ac:picMk id="2050" creationId="{00000000-0000-0000-0000-000000000000}"/>
          </ac:picMkLst>
        </pc:picChg>
      </pc:sldChg>
      <pc:sldChg chg="modSp mod">
        <pc:chgData name="上野 和樹" userId="267154a67edb8230" providerId="LiveId" clId="{389A2317-992D-4F2F-A75E-968E12783788}" dt="2022-01-30T13:19:30.902" v="7873" actId="1037"/>
        <pc:sldMkLst>
          <pc:docMk/>
          <pc:sldMk cId="2217870845" sldId="559"/>
        </pc:sldMkLst>
        <pc:grpChg chg="mod">
          <ac:chgData name="上野 和樹" userId="267154a67edb8230" providerId="LiveId" clId="{389A2317-992D-4F2F-A75E-968E12783788}" dt="2022-01-30T13:19:30.902" v="7873" actId="1037"/>
          <ac:grpSpMkLst>
            <pc:docMk/>
            <pc:sldMk cId="2217870845" sldId="559"/>
            <ac:grpSpMk id="5" creationId="{00000000-0000-0000-0000-000000000000}"/>
          </ac:grpSpMkLst>
        </pc:grpChg>
      </pc:sldChg>
      <pc:sldChg chg="addSp delSp modSp mod ord">
        <pc:chgData name="上野 和樹" userId="267154a67edb8230" providerId="LiveId" clId="{389A2317-992D-4F2F-A75E-968E12783788}" dt="2022-01-30T12:27:20.365" v="6759" actId="1076"/>
        <pc:sldMkLst>
          <pc:docMk/>
          <pc:sldMk cId="1827458451" sldId="566"/>
        </pc:sldMkLst>
        <pc:spChg chg="del">
          <ac:chgData name="上野 和樹" userId="267154a67edb8230" providerId="LiveId" clId="{389A2317-992D-4F2F-A75E-968E12783788}" dt="2022-01-30T11:57:58.855" v="6076" actId="478"/>
          <ac:spMkLst>
            <pc:docMk/>
            <pc:sldMk cId="1827458451" sldId="566"/>
            <ac:spMk id="3" creationId="{00000000-0000-0000-0000-000000000000}"/>
          </ac:spMkLst>
        </pc:spChg>
        <pc:spChg chg="del">
          <ac:chgData name="上野 和樹" userId="267154a67edb8230" providerId="LiveId" clId="{389A2317-992D-4F2F-A75E-968E12783788}" dt="2022-01-30T11:57:58.855" v="6076" actId="478"/>
          <ac:spMkLst>
            <pc:docMk/>
            <pc:sldMk cId="1827458451" sldId="566"/>
            <ac:spMk id="4" creationId="{00000000-0000-0000-0000-000000000000}"/>
          </ac:spMkLst>
        </pc:spChg>
        <pc:spChg chg="del">
          <ac:chgData name="上野 和樹" userId="267154a67edb8230" providerId="LiveId" clId="{389A2317-992D-4F2F-A75E-968E12783788}" dt="2022-01-30T11:57:58.855" v="6076" actId="478"/>
          <ac:spMkLst>
            <pc:docMk/>
            <pc:sldMk cId="1827458451" sldId="566"/>
            <ac:spMk id="5" creationId="{00000000-0000-0000-0000-000000000000}"/>
          </ac:spMkLst>
        </pc:spChg>
        <pc:spChg chg="del">
          <ac:chgData name="上野 和樹" userId="267154a67edb8230" providerId="LiveId" clId="{389A2317-992D-4F2F-A75E-968E12783788}" dt="2022-01-30T11:57:58.855" v="6076" actId="478"/>
          <ac:spMkLst>
            <pc:docMk/>
            <pc:sldMk cId="1827458451" sldId="566"/>
            <ac:spMk id="6" creationId="{00000000-0000-0000-0000-000000000000}"/>
          </ac:spMkLst>
        </pc:spChg>
        <pc:spChg chg="add mod">
          <ac:chgData name="上野 和樹" userId="267154a67edb8230" providerId="LiveId" clId="{389A2317-992D-4F2F-A75E-968E12783788}" dt="2022-01-30T12:23:52.136" v="6697" actId="14100"/>
          <ac:spMkLst>
            <pc:docMk/>
            <pc:sldMk cId="1827458451" sldId="566"/>
            <ac:spMk id="13" creationId="{44123405-7AEA-47D0-B650-11B2536EDB74}"/>
          </ac:spMkLst>
        </pc:spChg>
        <pc:spChg chg="del">
          <ac:chgData name="上野 和樹" userId="267154a67edb8230" providerId="LiveId" clId="{389A2317-992D-4F2F-A75E-968E12783788}" dt="2022-01-30T11:54:21.335" v="5869" actId="478"/>
          <ac:spMkLst>
            <pc:docMk/>
            <pc:sldMk cId="1827458451" sldId="566"/>
            <ac:spMk id="41" creationId="{00000000-0000-0000-0000-000000000000}"/>
          </ac:spMkLst>
        </pc:spChg>
        <pc:spChg chg="del">
          <ac:chgData name="上野 和樹" userId="267154a67edb8230" providerId="LiveId" clId="{389A2317-992D-4F2F-A75E-968E12783788}" dt="2022-01-30T11:57:58.855" v="6076" actId="478"/>
          <ac:spMkLst>
            <pc:docMk/>
            <pc:sldMk cId="1827458451" sldId="566"/>
            <ac:spMk id="42" creationId="{00000000-0000-0000-0000-000000000000}"/>
          </ac:spMkLst>
        </pc:spChg>
        <pc:spChg chg="mod">
          <ac:chgData name="上野 和樹" userId="267154a67edb8230" providerId="LiveId" clId="{389A2317-992D-4F2F-A75E-968E12783788}" dt="2022-01-30T12:26:27.459" v="6744" actId="1076"/>
          <ac:spMkLst>
            <pc:docMk/>
            <pc:sldMk cId="1827458451" sldId="566"/>
            <ac:spMk id="43" creationId="{00000000-0000-0000-0000-000000000000}"/>
          </ac:spMkLst>
        </pc:spChg>
        <pc:spChg chg="del">
          <ac:chgData name="上野 和樹" userId="267154a67edb8230" providerId="LiveId" clId="{389A2317-992D-4F2F-A75E-968E12783788}" dt="2022-01-30T11:57:58.855" v="6076" actId="478"/>
          <ac:spMkLst>
            <pc:docMk/>
            <pc:sldMk cId="1827458451" sldId="566"/>
            <ac:spMk id="45" creationId="{00000000-0000-0000-0000-000000000000}"/>
          </ac:spMkLst>
        </pc:spChg>
        <pc:spChg chg="mod">
          <ac:chgData name="上野 和樹" userId="267154a67edb8230" providerId="LiveId" clId="{389A2317-992D-4F2F-A75E-968E12783788}" dt="2022-01-30T12:22:21.659" v="6673" actId="1037"/>
          <ac:spMkLst>
            <pc:docMk/>
            <pc:sldMk cId="1827458451" sldId="566"/>
            <ac:spMk id="46" creationId="{00000000-0000-0000-0000-000000000000}"/>
          </ac:spMkLst>
        </pc:spChg>
        <pc:spChg chg="del">
          <ac:chgData name="上野 和樹" userId="267154a67edb8230" providerId="LiveId" clId="{389A2317-992D-4F2F-A75E-968E12783788}" dt="2022-01-30T11:57:58.855" v="6076" actId="478"/>
          <ac:spMkLst>
            <pc:docMk/>
            <pc:sldMk cId="1827458451" sldId="566"/>
            <ac:spMk id="47" creationId="{00000000-0000-0000-0000-000000000000}"/>
          </ac:spMkLst>
        </pc:spChg>
        <pc:spChg chg="mod">
          <ac:chgData name="上野 和樹" userId="267154a67edb8230" providerId="LiveId" clId="{389A2317-992D-4F2F-A75E-968E12783788}" dt="2022-01-30T12:26:27.459" v="6744" actId="1076"/>
          <ac:spMkLst>
            <pc:docMk/>
            <pc:sldMk cId="1827458451" sldId="566"/>
            <ac:spMk id="49" creationId="{00000000-0000-0000-0000-000000000000}"/>
          </ac:spMkLst>
        </pc:spChg>
        <pc:spChg chg="del mod">
          <ac:chgData name="上野 和樹" userId="267154a67edb8230" providerId="LiveId" clId="{389A2317-992D-4F2F-A75E-968E12783788}" dt="2022-01-30T11:57:58.855" v="6076" actId="478"/>
          <ac:spMkLst>
            <pc:docMk/>
            <pc:sldMk cId="1827458451" sldId="566"/>
            <ac:spMk id="50" creationId="{00000000-0000-0000-0000-000000000000}"/>
          </ac:spMkLst>
        </pc:spChg>
        <pc:spChg chg="add del mod">
          <ac:chgData name="上野 和樹" userId="267154a67edb8230" providerId="LiveId" clId="{389A2317-992D-4F2F-A75E-968E12783788}" dt="2022-01-30T11:45:17.513" v="5741" actId="478"/>
          <ac:spMkLst>
            <pc:docMk/>
            <pc:sldMk cId="1827458451" sldId="566"/>
            <ac:spMk id="51" creationId="{AE9E1AB4-F63C-40E9-8746-A54217FC589F}"/>
          </ac:spMkLst>
        </pc:spChg>
        <pc:spChg chg="add mod">
          <ac:chgData name="上野 和樹" userId="267154a67edb8230" providerId="LiveId" clId="{389A2317-992D-4F2F-A75E-968E12783788}" dt="2022-01-30T12:22:21.659" v="6673" actId="1037"/>
          <ac:spMkLst>
            <pc:docMk/>
            <pc:sldMk cId="1827458451" sldId="566"/>
            <ac:spMk id="52" creationId="{C71D07E3-C6F4-4B56-AE23-543811FB5A69}"/>
          </ac:spMkLst>
        </pc:spChg>
        <pc:spChg chg="add mod">
          <ac:chgData name="上野 和樹" userId="267154a67edb8230" providerId="LiveId" clId="{389A2317-992D-4F2F-A75E-968E12783788}" dt="2022-01-30T12:22:21.659" v="6673" actId="1037"/>
          <ac:spMkLst>
            <pc:docMk/>
            <pc:sldMk cId="1827458451" sldId="566"/>
            <ac:spMk id="53" creationId="{019DA7F5-530D-4DCE-8244-471731DC2FB0}"/>
          </ac:spMkLst>
        </pc:spChg>
        <pc:spChg chg="mod">
          <ac:chgData name="上野 和樹" userId="267154a67edb8230" providerId="LiveId" clId="{389A2317-992D-4F2F-A75E-968E12783788}" dt="2022-01-30T12:26:27.459" v="6744" actId="1076"/>
          <ac:spMkLst>
            <pc:docMk/>
            <pc:sldMk cId="1827458451" sldId="566"/>
            <ac:spMk id="55" creationId="{00000000-0000-0000-0000-000000000000}"/>
          </ac:spMkLst>
        </pc:spChg>
        <pc:spChg chg="add mod">
          <ac:chgData name="上野 和樹" userId="267154a67edb8230" providerId="LiveId" clId="{389A2317-992D-4F2F-A75E-968E12783788}" dt="2022-01-30T12:22:21.659" v="6673" actId="1037"/>
          <ac:spMkLst>
            <pc:docMk/>
            <pc:sldMk cId="1827458451" sldId="566"/>
            <ac:spMk id="56" creationId="{D6370578-FE8F-4AE0-9902-78B61890E133}"/>
          </ac:spMkLst>
        </pc:spChg>
        <pc:spChg chg="add mod">
          <ac:chgData name="上野 和樹" userId="267154a67edb8230" providerId="LiveId" clId="{389A2317-992D-4F2F-A75E-968E12783788}" dt="2022-01-30T12:22:21.659" v="6673" actId="1037"/>
          <ac:spMkLst>
            <pc:docMk/>
            <pc:sldMk cId="1827458451" sldId="566"/>
            <ac:spMk id="57" creationId="{1C626960-131A-46C5-BF51-FCD892EAE69D}"/>
          </ac:spMkLst>
        </pc:spChg>
        <pc:spChg chg="mod">
          <ac:chgData name="上野 和樹" userId="267154a67edb8230" providerId="LiveId" clId="{389A2317-992D-4F2F-A75E-968E12783788}" dt="2022-01-30T11:58:40.264" v="6091"/>
          <ac:spMkLst>
            <pc:docMk/>
            <pc:sldMk cId="1827458451" sldId="566"/>
            <ac:spMk id="61" creationId="{9AD17068-1497-4B13-A7EC-09101535EB77}"/>
          </ac:spMkLst>
        </pc:spChg>
        <pc:spChg chg="mod">
          <ac:chgData name="上野 和樹" userId="267154a67edb8230" providerId="LiveId" clId="{389A2317-992D-4F2F-A75E-968E12783788}" dt="2022-01-30T11:58:40.264" v="6091"/>
          <ac:spMkLst>
            <pc:docMk/>
            <pc:sldMk cId="1827458451" sldId="566"/>
            <ac:spMk id="62" creationId="{8F98D33A-39BE-4A0C-9CF7-6E8891EB23D5}"/>
          </ac:spMkLst>
        </pc:spChg>
        <pc:spChg chg="mod">
          <ac:chgData name="上野 和樹" userId="267154a67edb8230" providerId="LiveId" clId="{389A2317-992D-4F2F-A75E-968E12783788}" dt="2022-01-30T12:26:27.459" v="6744" actId="1076"/>
          <ac:spMkLst>
            <pc:docMk/>
            <pc:sldMk cId="1827458451" sldId="566"/>
            <ac:spMk id="63" creationId="{00000000-0000-0000-0000-000000000000}"/>
          </ac:spMkLst>
        </pc:spChg>
        <pc:spChg chg="mod">
          <ac:chgData name="上野 和樹" userId="267154a67edb8230" providerId="LiveId" clId="{389A2317-992D-4F2F-A75E-968E12783788}" dt="2022-01-30T11:58:40.264" v="6091"/>
          <ac:spMkLst>
            <pc:docMk/>
            <pc:sldMk cId="1827458451" sldId="566"/>
            <ac:spMk id="66" creationId="{6D5C9AFE-7240-488E-BCEF-CFB6275EA635}"/>
          </ac:spMkLst>
        </pc:spChg>
        <pc:spChg chg="mod">
          <ac:chgData name="上野 和樹" userId="267154a67edb8230" providerId="LiveId" clId="{389A2317-992D-4F2F-A75E-968E12783788}" dt="2022-01-30T11:58:40.264" v="6091"/>
          <ac:spMkLst>
            <pc:docMk/>
            <pc:sldMk cId="1827458451" sldId="566"/>
            <ac:spMk id="67" creationId="{148B303C-086D-4816-9DA0-4A162FE9619C}"/>
          </ac:spMkLst>
        </pc:spChg>
        <pc:spChg chg="mod">
          <ac:chgData name="上野 和樹" userId="267154a67edb8230" providerId="LiveId" clId="{389A2317-992D-4F2F-A75E-968E12783788}" dt="2022-01-30T11:58:40.264" v="6091"/>
          <ac:spMkLst>
            <pc:docMk/>
            <pc:sldMk cId="1827458451" sldId="566"/>
            <ac:spMk id="68" creationId="{865FE333-0359-4B31-AE06-61F017E8DA60}"/>
          </ac:spMkLst>
        </pc:spChg>
        <pc:spChg chg="mod">
          <ac:chgData name="上野 和樹" userId="267154a67edb8230" providerId="LiveId" clId="{389A2317-992D-4F2F-A75E-968E12783788}" dt="2022-01-30T11:58:40.264" v="6091"/>
          <ac:spMkLst>
            <pc:docMk/>
            <pc:sldMk cId="1827458451" sldId="566"/>
            <ac:spMk id="69" creationId="{6BDB9836-B184-4B39-8AC1-4939D20DCCB7}"/>
          </ac:spMkLst>
        </pc:spChg>
        <pc:spChg chg="add del mod">
          <ac:chgData name="上野 和樹" userId="267154a67edb8230" providerId="LiveId" clId="{389A2317-992D-4F2F-A75E-968E12783788}" dt="2022-01-30T12:07:44.438" v="6346" actId="478"/>
          <ac:spMkLst>
            <pc:docMk/>
            <pc:sldMk cId="1827458451" sldId="566"/>
            <ac:spMk id="70" creationId="{2DE3BC27-EE23-4E9B-9DD0-567E89AB1E05}"/>
          </ac:spMkLst>
        </pc:spChg>
        <pc:spChg chg="add mod">
          <ac:chgData name="上野 和樹" userId="267154a67edb8230" providerId="LiveId" clId="{389A2317-992D-4F2F-A75E-968E12783788}" dt="2022-01-30T12:22:21.659" v="6673" actId="1037"/>
          <ac:spMkLst>
            <pc:docMk/>
            <pc:sldMk cId="1827458451" sldId="566"/>
            <ac:spMk id="71" creationId="{E1B922C2-B263-434B-82F4-39AC308F91D8}"/>
          </ac:spMkLst>
        </pc:spChg>
        <pc:spChg chg="add mod">
          <ac:chgData name="上野 和樹" userId="267154a67edb8230" providerId="LiveId" clId="{389A2317-992D-4F2F-A75E-968E12783788}" dt="2022-01-30T12:07:51.388" v="6348" actId="571"/>
          <ac:spMkLst>
            <pc:docMk/>
            <pc:sldMk cId="1827458451" sldId="566"/>
            <ac:spMk id="72" creationId="{93EFC4A8-85AF-4112-8478-C10F94069729}"/>
          </ac:spMkLst>
        </pc:spChg>
        <pc:spChg chg="add mod">
          <ac:chgData name="上野 和樹" userId="267154a67edb8230" providerId="LiveId" clId="{389A2317-992D-4F2F-A75E-968E12783788}" dt="2022-01-30T12:07:51.388" v="6348" actId="571"/>
          <ac:spMkLst>
            <pc:docMk/>
            <pc:sldMk cId="1827458451" sldId="566"/>
            <ac:spMk id="73" creationId="{F072AB8A-32BB-4769-85A7-AD2F5D9F9F1C}"/>
          </ac:spMkLst>
        </pc:spChg>
        <pc:spChg chg="del">
          <ac:chgData name="上野 和樹" userId="267154a67edb8230" providerId="LiveId" clId="{389A2317-992D-4F2F-A75E-968E12783788}" dt="2022-01-30T11:39:03.813" v="5579" actId="478"/>
          <ac:spMkLst>
            <pc:docMk/>
            <pc:sldMk cId="1827458451" sldId="566"/>
            <ac:spMk id="75" creationId="{00000000-0000-0000-0000-000000000000}"/>
          </ac:spMkLst>
        </pc:spChg>
        <pc:spChg chg="mod">
          <ac:chgData name="上野 和樹" userId="267154a67edb8230" providerId="LiveId" clId="{389A2317-992D-4F2F-A75E-968E12783788}" dt="2022-01-30T12:07:51.388" v="6348" actId="571"/>
          <ac:spMkLst>
            <pc:docMk/>
            <pc:sldMk cId="1827458451" sldId="566"/>
            <ac:spMk id="78" creationId="{D5DD9382-5DFC-470C-B1A5-F34D4624D25D}"/>
          </ac:spMkLst>
        </pc:spChg>
        <pc:spChg chg="mod">
          <ac:chgData name="上野 和樹" userId="267154a67edb8230" providerId="LiveId" clId="{389A2317-992D-4F2F-A75E-968E12783788}" dt="2022-01-30T12:07:51.388" v="6348" actId="571"/>
          <ac:spMkLst>
            <pc:docMk/>
            <pc:sldMk cId="1827458451" sldId="566"/>
            <ac:spMk id="79" creationId="{CE0FE5E8-43EE-46DC-9FFC-D777D0038DCD}"/>
          </ac:spMkLst>
        </pc:spChg>
        <pc:spChg chg="mod">
          <ac:chgData name="上野 和樹" userId="267154a67edb8230" providerId="LiveId" clId="{389A2317-992D-4F2F-A75E-968E12783788}" dt="2022-01-30T12:07:51.388" v="6348" actId="571"/>
          <ac:spMkLst>
            <pc:docMk/>
            <pc:sldMk cId="1827458451" sldId="566"/>
            <ac:spMk id="80" creationId="{B2767EB0-EB94-4FA7-A0D6-87F11D4E88FD}"/>
          </ac:spMkLst>
        </pc:spChg>
        <pc:spChg chg="mod">
          <ac:chgData name="上野 和樹" userId="267154a67edb8230" providerId="LiveId" clId="{389A2317-992D-4F2F-A75E-968E12783788}" dt="2022-01-30T12:07:51.388" v="6348" actId="571"/>
          <ac:spMkLst>
            <pc:docMk/>
            <pc:sldMk cId="1827458451" sldId="566"/>
            <ac:spMk id="81" creationId="{876DC989-ECDA-454E-9F93-1092B7748748}"/>
          </ac:spMkLst>
        </pc:spChg>
        <pc:spChg chg="mod">
          <ac:chgData name="上野 和樹" userId="267154a67edb8230" providerId="LiveId" clId="{389A2317-992D-4F2F-A75E-968E12783788}" dt="2022-01-30T12:07:51.388" v="6348" actId="571"/>
          <ac:spMkLst>
            <pc:docMk/>
            <pc:sldMk cId="1827458451" sldId="566"/>
            <ac:spMk id="82" creationId="{1333B287-6397-475D-A87C-CAC0AE61E3AD}"/>
          </ac:spMkLst>
        </pc:spChg>
        <pc:spChg chg="mod">
          <ac:chgData name="上野 和樹" userId="267154a67edb8230" providerId="LiveId" clId="{389A2317-992D-4F2F-A75E-968E12783788}" dt="2022-01-30T12:07:51.388" v="6348" actId="571"/>
          <ac:spMkLst>
            <pc:docMk/>
            <pc:sldMk cId="1827458451" sldId="566"/>
            <ac:spMk id="83" creationId="{78B85DF1-29A5-4E73-B129-C2BAE0810419}"/>
          </ac:spMkLst>
        </pc:spChg>
        <pc:spChg chg="add mod">
          <ac:chgData name="上野 和樹" userId="267154a67edb8230" providerId="LiveId" clId="{389A2317-992D-4F2F-A75E-968E12783788}" dt="2022-01-30T12:07:51.388" v="6348" actId="571"/>
          <ac:spMkLst>
            <pc:docMk/>
            <pc:sldMk cId="1827458451" sldId="566"/>
            <ac:spMk id="84" creationId="{584ECB83-ECA7-4C72-859C-B1B5AE2DFFCC}"/>
          </ac:spMkLst>
        </pc:spChg>
        <pc:spChg chg="add mod">
          <ac:chgData name="上野 和樹" userId="267154a67edb8230" providerId="LiveId" clId="{389A2317-992D-4F2F-A75E-968E12783788}" dt="2022-01-30T12:27:20.365" v="6759" actId="1076"/>
          <ac:spMkLst>
            <pc:docMk/>
            <pc:sldMk cId="1827458451" sldId="566"/>
            <ac:spMk id="87" creationId="{C3A84172-448D-4710-B843-B2ACFD297557}"/>
          </ac:spMkLst>
        </pc:spChg>
        <pc:spChg chg="del">
          <ac:chgData name="上野 和樹" userId="267154a67edb8230" providerId="LiveId" clId="{389A2317-992D-4F2F-A75E-968E12783788}" dt="2022-01-30T11:39:03.813" v="5579" actId="478"/>
          <ac:spMkLst>
            <pc:docMk/>
            <pc:sldMk cId="1827458451" sldId="566"/>
            <ac:spMk id="88" creationId="{00000000-0000-0000-0000-000000000000}"/>
          </ac:spMkLst>
        </pc:spChg>
        <pc:spChg chg="del">
          <ac:chgData name="上野 和樹" userId="267154a67edb8230" providerId="LiveId" clId="{389A2317-992D-4F2F-A75E-968E12783788}" dt="2022-01-30T11:39:03.813" v="5579" actId="478"/>
          <ac:spMkLst>
            <pc:docMk/>
            <pc:sldMk cId="1827458451" sldId="566"/>
            <ac:spMk id="90" creationId="{00000000-0000-0000-0000-000000000000}"/>
          </ac:spMkLst>
        </pc:spChg>
        <pc:spChg chg="mod">
          <ac:chgData name="上野 和樹" userId="267154a67edb8230" providerId="LiveId" clId="{389A2317-992D-4F2F-A75E-968E12783788}" dt="2022-01-30T12:26:27.459" v="6744" actId="1076"/>
          <ac:spMkLst>
            <pc:docMk/>
            <pc:sldMk cId="1827458451" sldId="566"/>
            <ac:spMk id="91" creationId="{00000000-0000-0000-0000-000000000000}"/>
          </ac:spMkLst>
        </pc:spChg>
        <pc:spChg chg="del">
          <ac:chgData name="上野 和樹" userId="267154a67edb8230" providerId="LiveId" clId="{389A2317-992D-4F2F-A75E-968E12783788}" dt="2022-01-30T11:39:36.673" v="5607" actId="478"/>
          <ac:spMkLst>
            <pc:docMk/>
            <pc:sldMk cId="1827458451" sldId="566"/>
            <ac:spMk id="93" creationId="{00000000-0000-0000-0000-000000000000}"/>
          </ac:spMkLst>
        </pc:spChg>
        <pc:spChg chg="mod">
          <ac:chgData name="上野 和樹" userId="267154a67edb8230" providerId="LiveId" clId="{389A2317-992D-4F2F-A75E-968E12783788}" dt="2022-01-30T12:22:21.659" v="6673" actId="1037"/>
          <ac:spMkLst>
            <pc:docMk/>
            <pc:sldMk cId="1827458451" sldId="566"/>
            <ac:spMk id="94" creationId="{00000000-0000-0000-0000-000000000000}"/>
          </ac:spMkLst>
        </pc:spChg>
        <pc:spChg chg="mod">
          <ac:chgData name="上野 和樹" userId="267154a67edb8230" providerId="LiveId" clId="{389A2317-992D-4F2F-A75E-968E12783788}" dt="2022-01-30T12:22:21.659" v="6673" actId="1037"/>
          <ac:spMkLst>
            <pc:docMk/>
            <pc:sldMk cId="1827458451" sldId="566"/>
            <ac:spMk id="95" creationId="{00000000-0000-0000-0000-000000000000}"/>
          </ac:spMkLst>
        </pc:spChg>
        <pc:spChg chg="del">
          <ac:chgData name="上野 和樹" userId="267154a67edb8230" providerId="LiveId" clId="{389A2317-992D-4F2F-A75E-968E12783788}" dt="2022-01-30T11:57:58.855" v="6076" actId="478"/>
          <ac:spMkLst>
            <pc:docMk/>
            <pc:sldMk cId="1827458451" sldId="566"/>
            <ac:spMk id="96" creationId="{00000000-0000-0000-0000-000000000000}"/>
          </ac:spMkLst>
        </pc:spChg>
        <pc:spChg chg="del">
          <ac:chgData name="上野 和樹" userId="267154a67edb8230" providerId="LiveId" clId="{389A2317-992D-4F2F-A75E-968E12783788}" dt="2022-01-30T11:57:58.855" v="6076" actId="478"/>
          <ac:spMkLst>
            <pc:docMk/>
            <pc:sldMk cId="1827458451" sldId="566"/>
            <ac:spMk id="97" creationId="{00000000-0000-0000-0000-000000000000}"/>
          </ac:spMkLst>
        </pc:spChg>
        <pc:spChg chg="del">
          <ac:chgData name="上野 和樹" userId="267154a67edb8230" providerId="LiveId" clId="{389A2317-992D-4F2F-A75E-968E12783788}" dt="2022-01-30T11:57:58.855" v="6076" actId="478"/>
          <ac:spMkLst>
            <pc:docMk/>
            <pc:sldMk cId="1827458451" sldId="566"/>
            <ac:spMk id="98" creationId="{00000000-0000-0000-0000-000000000000}"/>
          </ac:spMkLst>
        </pc:spChg>
        <pc:spChg chg="del">
          <ac:chgData name="上野 和樹" userId="267154a67edb8230" providerId="LiveId" clId="{389A2317-992D-4F2F-A75E-968E12783788}" dt="2022-01-30T11:57:58.855" v="6076" actId="478"/>
          <ac:spMkLst>
            <pc:docMk/>
            <pc:sldMk cId="1827458451" sldId="566"/>
            <ac:spMk id="99" creationId="{00000000-0000-0000-0000-000000000000}"/>
          </ac:spMkLst>
        </pc:spChg>
        <pc:spChg chg="del">
          <ac:chgData name="上野 和樹" userId="267154a67edb8230" providerId="LiveId" clId="{389A2317-992D-4F2F-A75E-968E12783788}" dt="2022-01-30T11:57:58.855" v="6076" actId="478"/>
          <ac:spMkLst>
            <pc:docMk/>
            <pc:sldMk cId="1827458451" sldId="566"/>
            <ac:spMk id="100" creationId="{00000000-0000-0000-0000-000000000000}"/>
          </ac:spMkLst>
        </pc:spChg>
        <pc:spChg chg="del mod">
          <ac:chgData name="上野 和樹" userId="267154a67edb8230" providerId="LiveId" clId="{389A2317-992D-4F2F-A75E-968E12783788}" dt="2022-01-30T11:57:58.855" v="6076" actId="478"/>
          <ac:spMkLst>
            <pc:docMk/>
            <pc:sldMk cId="1827458451" sldId="566"/>
            <ac:spMk id="101" creationId="{00000000-0000-0000-0000-000000000000}"/>
          </ac:spMkLst>
        </pc:spChg>
        <pc:spChg chg="del">
          <ac:chgData name="上野 和樹" userId="267154a67edb8230" providerId="LiveId" clId="{389A2317-992D-4F2F-A75E-968E12783788}" dt="2022-01-30T11:57:58.855" v="6076" actId="478"/>
          <ac:spMkLst>
            <pc:docMk/>
            <pc:sldMk cId="1827458451" sldId="566"/>
            <ac:spMk id="102" creationId="{00000000-0000-0000-0000-000000000000}"/>
          </ac:spMkLst>
        </pc:spChg>
        <pc:spChg chg="mod">
          <ac:chgData name="上野 和樹" userId="267154a67edb8230" providerId="LiveId" clId="{389A2317-992D-4F2F-A75E-968E12783788}" dt="2022-01-30T12:26:40.406" v="6748" actId="14100"/>
          <ac:spMkLst>
            <pc:docMk/>
            <pc:sldMk cId="1827458451" sldId="566"/>
            <ac:spMk id="103" creationId="{00000000-0000-0000-0000-000000000000}"/>
          </ac:spMkLst>
        </pc:spChg>
        <pc:spChg chg="mod">
          <ac:chgData name="上野 和樹" userId="267154a67edb8230" providerId="LiveId" clId="{389A2317-992D-4F2F-A75E-968E12783788}" dt="2022-01-30T12:22:21.659" v="6673" actId="1037"/>
          <ac:spMkLst>
            <pc:docMk/>
            <pc:sldMk cId="1827458451" sldId="566"/>
            <ac:spMk id="104" creationId="{00000000-0000-0000-0000-000000000000}"/>
          </ac:spMkLst>
        </pc:spChg>
        <pc:spChg chg="mod">
          <ac:chgData name="上野 和樹" userId="267154a67edb8230" providerId="LiveId" clId="{389A2317-992D-4F2F-A75E-968E12783788}" dt="2022-01-30T12:12:38.398" v="6520"/>
          <ac:spMkLst>
            <pc:docMk/>
            <pc:sldMk cId="1827458451" sldId="566"/>
            <ac:spMk id="105" creationId="{3167F3B2-A655-44C9-8501-401D454DC68A}"/>
          </ac:spMkLst>
        </pc:spChg>
        <pc:spChg chg="mod">
          <ac:chgData name="上野 和樹" userId="267154a67edb8230" providerId="LiveId" clId="{389A2317-992D-4F2F-A75E-968E12783788}" dt="2022-01-30T12:12:38.398" v="6520"/>
          <ac:spMkLst>
            <pc:docMk/>
            <pc:sldMk cId="1827458451" sldId="566"/>
            <ac:spMk id="107" creationId="{BFE08DD5-36A5-4234-964A-CAE4A2519A2F}"/>
          </ac:spMkLst>
        </pc:spChg>
        <pc:spChg chg="del mod">
          <ac:chgData name="上野 和樹" userId="267154a67edb8230" providerId="LiveId" clId="{389A2317-992D-4F2F-A75E-968E12783788}" dt="2022-01-30T12:14:32.222" v="6552" actId="21"/>
          <ac:spMkLst>
            <pc:docMk/>
            <pc:sldMk cId="1827458451" sldId="566"/>
            <ac:spMk id="108" creationId="{142E1182-C805-4F7B-A3E6-F91D7C1133D3}"/>
          </ac:spMkLst>
        </pc:spChg>
        <pc:spChg chg="mod">
          <ac:chgData name="上野 和樹" userId="267154a67edb8230" providerId="LiveId" clId="{389A2317-992D-4F2F-A75E-968E12783788}" dt="2022-01-30T12:12:38.398" v="6520"/>
          <ac:spMkLst>
            <pc:docMk/>
            <pc:sldMk cId="1827458451" sldId="566"/>
            <ac:spMk id="110" creationId="{A4DBC21E-305C-4D28-BAB2-4A1421E587DF}"/>
          </ac:spMkLst>
        </pc:spChg>
        <pc:spChg chg="mod">
          <ac:chgData name="上野 和樹" userId="267154a67edb8230" providerId="LiveId" clId="{389A2317-992D-4F2F-A75E-968E12783788}" dt="2022-01-30T12:12:38.398" v="6520"/>
          <ac:spMkLst>
            <pc:docMk/>
            <pc:sldMk cId="1827458451" sldId="566"/>
            <ac:spMk id="111" creationId="{1829D8C2-A593-419C-B59F-D998B77CA19C}"/>
          </ac:spMkLst>
        </pc:spChg>
        <pc:spChg chg="add del mod">
          <ac:chgData name="上野 和樹" userId="267154a67edb8230" providerId="LiveId" clId="{389A2317-992D-4F2F-A75E-968E12783788}" dt="2022-01-30T12:16:31.060" v="6602" actId="21"/>
          <ac:spMkLst>
            <pc:docMk/>
            <pc:sldMk cId="1827458451" sldId="566"/>
            <ac:spMk id="112" creationId="{1B235F99-711C-462B-9376-7835874BE19D}"/>
          </ac:spMkLst>
        </pc:spChg>
        <pc:spChg chg="add del mod">
          <ac:chgData name="上野 和樹" userId="267154a67edb8230" providerId="LiveId" clId="{389A2317-992D-4F2F-A75E-968E12783788}" dt="2022-01-30T12:16:15.202" v="6593" actId="21"/>
          <ac:spMkLst>
            <pc:docMk/>
            <pc:sldMk cId="1827458451" sldId="566"/>
            <ac:spMk id="113" creationId="{6F64D4F9-4EA2-43B7-9B34-160893A162A6}"/>
          </ac:spMkLst>
        </pc:spChg>
        <pc:spChg chg="add del mod">
          <ac:chgData name="上野 和樹" userId="267154a67edb8230" providerId="LiveId" clId="{389A2317-992D-4F2F-A75E-968E12783788}" dt="2022-01-30T12:17:37.184" v="6623" actId="478"/>
          <ac:spMkLst>
            <pc:docMk/>
            <pc:sldMk cId="1827458451" sldId="566"/>
            <ac:spMk id="116" creationId="{3382ECA8-70ED-4CB1-8A6A-D3977954F468}"/>
          </ac:spMkLst>
        </pc:spChg>
        <pc:spChg chg="add del mod">
          <ac:chgData name="上野 和樹" userId="267154a67edb8230" providerId="LiveId" clId="{389A2317-992D-4F2F-A75E-968E12783788}" dt="2022-01-30T12:17:35.357" v="6622" actId="478"/>
          <ac:spMkLst>
            <pc:docMk/>
            <pc:sldMk cId="1827458451" sldId="566"/>
            <ac:spMk id="117" creationId="{708E704D-EB52-4E5C-990B-BDA237D4BDD0}"/>
          </ac:spMkLst>
        </pc:spChg>
        <pc:spChg chg="add del mod topLvl">
          <ac:chgData name="上野 和樹" userId="267154a67edb8230" providerId="LiveId" clId="{389A2317-992D-4F2F-A75E-968E12783788}" dt="2022-01-30T12:19:35.793" v="6644" actId="21"/>
          <ac:spMkLst>
            <pc:docMk/>
            <pc:sldMk cId="1827458451" sldId="566"/>
            <ac:spMk id="119" creationId="{09B0FC72-D4F9-4ABF-A913-21874E150FB7}"/>
          </ac:spMkLst>
        </pc:spChg>
        <pc:spChg chg="add del mod">
          <ac:chgData name="上野 和樹" userId="267154a67edb8230" providerId="LiveId" clId="{389A2317-992D-4F2F-A75E-968E12783788}" dt="2022-01-30T12:16:39.741" v="6607" actId="478"/>
          <ac:spMkLst>
            <pc:docMk/>
            <pc:sldMk cId="1827458451" sldId="566"/>
            <ac:spMk id="120" creationId="{248CC4AF-14A1-4280-B5EC-9881E8E998FB}"/>
          </ac:spMkLst>
        </pc:spChg>
        <pc:spChg chg="add del mod topLvl">
          <ac:chgData name="上野 和樹" userId="267154a67edb8230" providerId="LiveId" clId="{389A2317-992D-4F2F-A75E-968E12783788}" dt="2022-01-30T12:24:09.772" v="6703" actId="21"/>
          <ac:spMkLst>
            <pc:docMk/>
            <pc:sldMk cId="1827458451" sldId="566"/>
            <ac:spMk id="121" creationId="{DED741DD-4CD1-4A69-8534-61B6B03B56B4}"/>
          </ac:spMkLst>
        </pc:spChg>
        <pc:spChg chg="add del mod">
          <ac:chgData name="上野 和樹" userId="267154a67edb8230" providerId="LiveId" clId="{389A2317-992D-4F2F-A75E-968E12783788}" dt="2022-01-30T12:24:09.772" v="6703" actId="21"/>
          <ac:spMkLst>
            <pc:docMk/>
            <pc:sldMk cId="1827458451" sldId="566"/>
            <ac:spMk id="124" creationId="{8C2DCA39-E770-4D25-B10D-43125FAED7AF}"/>
          </ac:spMkLst>
        </pc:spChg>
        <pc:spChg chg="add del mod">
          <ac:chgData name="上野 和樹" userId="267154a67edb8230" providerId="LiveId" clId="{389A2317-992D-4F2F-A75E-968E12783788}" dt="2022-01-30T12:24:21.728" v="6707" actId="21"/>
          <ac:spMkLst>
            <pc:docMk/>
            <pc:sldMk cId="1827458451" sldId="566"/>
            <ac:spMk id="126" creationId="{EFC72A10-EAC0-4A1A-8504-C293518F15D0}"/>
          </ac:spMkLst>
        </pc:spChg>
        <pc:spChg chg="add del mod">
          <ac:chgData name="上野 和樹" userId="267154a67edb8230" providerId="LiveId" clId="{389A2317-992D-4F2F-A75E-968E12783788}" dt="2022-01-30T12:24:21.728" v="6707" actId="21"/>
          <ac:spMkLst>
            <pc:docMk/>
            <pc:sldMk cId="1827458451" sldId="566"/>
            <ac:spMk id="127" creationId="{68B11BAA-4AA4-4D4B-8A2C-8A2EDE1DFEF5}"/>
          </ac:spMkLst>
        </pc:spChg>
        <pc:spChg chg="add del mod">
          <ac:chgData name="上野 和樹" userId="267154a67edb8230" providerId="LiveId" clId="{389A2317-992D-4F2F-A75E-968E12783788}" dt="2022-01-30T12:25:27.115" v="6729" actId="21"/>
          <ac:spMkLst>
            <pc:docMk/>
            <pc:sldMk cId="1827458451" sldId="566"/>
            <ac:spMk id="129" creationId="{2FE21F11-F565-44CB-9C41-D415D0692A3E}"/>
          </ac:spMkLst>
        </pc:spChg>
        <pc:spChg chg="add del mod">
          <ac:chgData name="上野 和樹" userId="267154a67edb8230" providerId="LiveId" clId="{389A2317-992D-4F2F-A75E-968E12783788}" dt="2022-01-30T12:25:27.115" v="6729" actId="21"/>
          <ac:spMkLst>
            <pc:docMk/>
            <pc:sldMk cId="1827458451" sldId="566"/>
            <ac:spMk id="130" creationId="{01D3AE43-65B0-45B5-8B6B-AFDA032FC8CB}"/>
          </ac:spMkLst>
        </pc:spChg>
        <pc:spChg chg="add mod">
          <ac:chgData name="上野 和樹" userId="267154a67edb8230" providerId="LiveId" clId="{389A2317-992D-4F2F-A75E-968E12783788}" dt="2022-01-30T12:26:03.882" v="6742" actId="1076"/>
          <ac:spMkLst>
            <pc:docMk/>
            <pc:sldMk cId="1827458451" sldId="566"/>
            <ac:spMk id="133" creationId="{4EFE7452-C277-46B1-A262-AAF6BAA8DF9A}"/>
          </ac:spMkLst>
        </pc:spChg>
        <pc:spChg chg="add mod">
          <ac:chgData name="上野 和樹" userId="267154a67edb8230" providerId="LiveId" clId="{389A2317-992D-4F2F-A75E-968E12783788}" dt="2022-01-30T12:25:52.285" v="6738" actId="14100"/>
          <ac:spMkLst>
            <pc:docMk/>
            <pc:sldMk cId="1827458451" sldId="566"/>
            <ac:spMk id="134" creationId="{EEF2C675-F8AA-4FD5-91A8-7C7362430A39}"/>
          </ac:spMkLst>
        </pc:spChg>
        <pc:grpChg chg="add del mod">
          <ac:chgData name="上野 和樹" userId="267154a67edb8230" providerId="LiveId" clId="{389A2317-992D-4F2F-A75E-968E12783788}" dt="2022-01-30T12:17:55.072" v="6627" actId="165"/>
          <ac:grpSpMkLst>
            <pc:docMk/>
            <pc:sldMk cId="1827458451" sldId="566"/>
            <ac:grpSpMk id="12" creationId="{AFB449F1-41F0-4735-9D1D-9FB7C8CB417D}"/>
          </ac:grpSpMkLst>
        </pc:grpChg>
        <pc:grpChg chg="add mod">
          <ac:chgData name="上野 和樹" userId="267154a67edb8230" providerId="LiveId" clId="{389A2317-992D-4F2F-A75E-968E12783788}" dt="2022-01-30T12:25:17.036" v="6727" actId="1076"/>
          <ac:grpSpMkLst>
            <pc:docMk/>
            <pc:sldMk cId="1827458451" sldId="566"/>
            <ac:grpSpMk id="14" creationId="{092E688C-92C5-440A-8580-7BFB9D98A16F}"/>
          </ac:grpSpMkLst>
        </pc:grpChg>
        <pc:grpChg chg="add mod">
          <ac:chgData name="上野 和樹" userId="267154a67edb8230" providerId="LiveId" clId="{389A2317-992D-4F2F-A75E-968E12783788}" dt="2022-01-30T12:22:21.659" v="6673" actId="1037"/>
          <ac:grpSpMkLst>
            <pc:docMk/>
            <pc:sldMk cId="1827458451" sldId="566"/>
            <ac:grpSpMk id="59" creationId="{247E5F62-826E-4379-BD7D-CD13926D7C3D}"/>
          </ac:grpSpMkLst>
        </pc:grpChg>
        <pc:grpChg chg="mod">
          <ac:chgData name="上野 和樹" userId="267154a67edb8230" providerId="LiveId" clId="{389A2317-992D-4F2F-A75E-968E12783788}" dt="2022-01-30T11:58:40.264" v="6091"/>
          <ac:grpSpMkLst>
            <pc:docMk/>
            <pc:sldMk cId="1827458451" sldId="566"/>
            <ac:grpSpMk id="60" creationId="{AB5C671E-50DB-4036-BADB-D83DA6D404F0}"/>
          </ac:grpSpMkLst>
        </pc:grpChg>
        <pc:grpChg chg="add mod">
          <ac:chgData name="上野 和樹" userId="267154a67edb8230" providerId="LiveId" clId="{389A2317-992D-4F2F-A75E-968E12783788}" dt="2022-01-30T12:07:51.388" v="6348" actId="571"/>
          <ac:grpSpMkLst>
            <pc:docMk/>
            <pc:sldMk cId="1827458451" sldId="566"/>
            <ac:grpSpMk id="76" creationId="{C767ADCB-1F1B-4E2D-8303-AF35C5776963}"/>
          </ac:grpSpMkLst>
        </pc:grpChg>
        <pc:grpChg chg="mod">
          <ac:chgData name="上野 和樹" userId="267154a67edb8230" providerId="LiveId" clId="{389A2317-992D-4F2F-A75E-968E12783788}" dt="2022-01-30T12:07:51.388" v="6348" actId="571"/>
          <ac:grpSpMkLst>
            <pc:docMk/>
            <pc:sldMk cId="1827458451" sldId="566"/>
            <ac:grpSpMk id="77" creationId="{5AE16A3C-1666-4925-9B24-3D065842D9E7}"/>
          </ac:grpSpMkLst>
        </pc:grpChg>
        <pc:grpChg chg="add del mod">
          <ac:chgData name="上野 和樹" userId="267154a67edb8230" providerId="LiveId" clId="{389A2317-992D-4F2F-A75E-968E12783788}" dt="2022-01-30T12:17:35.357" v="6622" actId="478"/>
          <ac:grpSpMkLst>
            <pc:docMk/>
            <pc:sldMk cId="1827458451" sldId="566"/>
            <ac:grpSpMk id="89" creationId="{03DF18BB-5ACF-4001-8225-015E1E17E636}"/>
          </ac:grpSpMkLst>
        </pc:grpChg>
        <pc:grpChg chg="mod">
          <ac:chgData name="上野 和樹" userId="267154a67edb8230" providerId="LiveId" clId="{389A2317-992D-4F2F-A75E-968E12783788}" dt="2022-01-30T12:12:38.398" v="6520"/>
          <ac:grpSpMkLst>
            <pc:docMk/>
            <pc:sldMk cId="1827458451" sldId="566"/>
            <ac:grpSpMk id="92" creationId="{D8622B60-373F-44AC-9EE8-59B90F60659C}"/>
          </ac:grpSpMkLst>
        </pc:grpChg>
        <pc:grpChg chg="mod">
          <ac:chgData name="上野 和樹" userId="267154a67edb8230" providerId="LiveId" clId="{389A2317-992D-4F2F-A75E-968E12783788}" dt="2022-01-30T12:12:38.398" v="6520"/>
          <ac:grpSpMkLst>
            <pc:docMk/>
            <pc:sldMk cId="1827458451" sldId="566"/>
            <ac:grpSpMk id="106" creationId="{86AC8398-6848-42E8-AFEC-EAFE566800F8}"/>
          </ac:grpSpMkLst>
        </pc:grpChg>
        <pc:picChg chg="mod">
          <ac:chgData name="上野 和樹" userId="267154a67edb8230" providerId="LiveId" clId="{389A2317-992D-4F2F-A75E-968E12783788}" dt="2022-01-30T12:26:35.994" v="6746" actId="1076"/>
          <ac:picMkLst>
            <pc:docMk/>
            <pc:sldMk cId="1827458451" sldId="566"/>
            <ac:picMk id="7" creationId="{00000000-0000-0000-0000-000000000000}"/>
          </ac:picMkLst>
        </pc:picChg>
        <pc:picChg chg="mod">
          <ac:chgData name="上野 和樹" userId="267154a67edb8230" providerId="LiveId" clId="{389A2317-992D-4F2F-A75E-968E12783788}" dt="2022-01-30T12:22:21.659" v="6673" actId="1037"/>
          <ac:picMkLst>
            <pc:docMk/>
            <pc:sldMk cId="1827458451" sldId="566"/>
            <ac:picMk id="24" creationId="{00000000-0000-0000-0000-000000000000}"/>
          </ac:picMkLst>
        </pc:picChg>
        <pc:picChg chg="mod">
          <ac:chgData name="上野 和樹" userId="267154a67edb8230" providerId="LiveId" clId="{389A2317-992D-4F2F-A75E-968E12783788}" dt="2022-01-30T12:26:27.459" v="6744" actId="1076"/>
          <ac:picMkLst>
            <pc:docMk/>
            <pc:sldMk cId="1827458451" sldId="566"/>
            <ac:picMk id="48" creationId="{00000000-0000-0000-0000-000000000000}"/>
          </ac:picMkLst>
        </pc:picChg>
        <pc:picChg chg="add mod">
          <ac:chgData name="上野 和樹" userId="267154a67edb8230" providerId="LiveId" clId="{389A2317-992D-4F2F-A75E-968E12783788}" dt="2022-01-30T12:22:21.659" v="6673" actId="1037"/>
          <ac:picMkLst>
            <pc:docMk/>
            <pc:sldMk cId="1827458451" sldId="566"/>
            <ac:picMk id="58" creationId="{28DE8D19-C9C7-4CD4-9BEC-7AAC8C9023D0}"/>
          </ac:picMkLst>
        </pc:picChg>
        <pc:picChg chg="add mod">
          <ac:chgData name="上野 和樹" userId="267154a67edb8230" providerId="LiveId" clId="{389A2317-992D-4F2F-A75E-968E12783788}" dt="2022-01-30T12:07:51.388" v="6348" actId="571"/>
          <ac:picMkLst>
            <pc:docMk/>
            <pc:sldMk cId="1827458451" sldId="566"/>
            <ac:picMk id="74" creationId="{C8F07142-17C8-4D2E-952E-DB1C4B7CFFB6}"/>
          </ac:picMkLst>
        </pc:picChg>
        <pc:picChg chg="add del mod">
          <ac:chgData name="上野 和樹" userId="267154a67edb8230" providerId="LiveId" clId="{389A2317-992D-4F2F-A75E-968E12783788}" dt="2022-01-30T12:17:13.828" v="6617" actId="21"/>
          <ac:picMkLst>
            <pc:docMk/>
            <pc:sldMk cId="1827458451" sldId="566"/>
            <ac:picMk id="85" creationId="{41CC2277-D14E-45FB-8998-F53EC728FE07}"/>
          </ac:picMkLst>
        </pc:picChg>
        <pc:picChg chg="add del mod">
          <ac:chgData name="上野 和樹" userId="267154a67edb8230" providerId="LiveId" clId="{389A2317-992D-4F2F-A75E-968E12783788}" dt="2022-01-30T12:09:54.203" v="6374"/>
          <ac:picMkLst>
            <pc:docMk/>
            <pc:sldMk cId="1827458451" sldId="566"/>
            <ac:picMk id="86" creationId="{1FEFC5DD-0203-4E1E-BBE0-6009FF20D53D}"/>
          </ac:picMkLst>
        </pc:picChg>
        <pc:picChg chg="del mod">
          <ac:chgData name="上野 和樹" userId="267154a67edb8230" providerId="LiveId" clId="{389A2317-992D-4F2F-A75E-968E12783788}" dt="2022-01-30T12:13:29.661" v="6535" actId="21"/>
          <ac:picMkLst>
            <pc:docMk/>
            <pc:sldMk cId="1827458451" sldId="566"/>
            <ac:picMk id="109" creationId="{AAAEF48D-9902-4CCF-858C-101478088C82}"/>
          </ac:picMkLst>
        </pc:picChg>
        <pc:picChg chg="add del mod">
          <ac:chgData name="上野 和樹" userId="267154a67edb8230" providerId="LiveId" clId="{389A2317-992D-4F2F-A75E-968E12783788}" dt="2022-01-30T12:15:45.140" v="6579" actId="21"/>
          <ac:picMkLst>
            <pc:docMk/>
            <pc:sldMk cId="1827458451" sldId="566"/>
            <ac:picMk id="114" creationId="{54A6C648-6344-40E1-90B5-59AC3A6EAC14}"/>
          </ac:picMkLst>
        </pc:picChg>
        <pc:picChg chg="add mod topLvl modCrop">
          <ac:chgData name="上野 和樹" userId="267154a67edb8230" providerId="LiveId" clId="{389A2317-992D-4F2F-A75E-968E12783788}" dt="2022-01-30T12:23:41.243" v="6695" actId="164"/>
          <ac:picMkLst>
            <pc:docMk/>
            <pc:sldMk cId="1827458451" sldId="566"/>
            <ac:picMk id="115" creationId="{B548EC7F-C6A0-4A0F-94E9-0E7F135BEF87}"/>
          </ac:picMkLst>
        </pc:picChg>
        <pc:picChg chg="add del mod topLvl">
          <ac:chgData name="上野 和樹" userId="267154a67edb8230" providerId="LiveId" clId="{389A2317-992D-4F2F-A75E-968E12783788}" dt="2022-01-30T12:18:40.367" v="6638" actId="21"/>
          <ac:picMkLst>
            <pc:docMk/>
            <pc:sldMk cId="1827458451" sldId="566"/>
            <ac:picMk id="118" creationId="{C15903D2-23A5-4A7B-9B02-A5698E360FFE}"/>
          </ac:picMkLst>
        </pc:picChg>
        <pc:picChg chg="add del mod">
          <ac:chgData name="上野 和樹" userId="267154a67edb8230" providerId="LiveId" clId="{389A2317-992D-4F2F-A75E-968E12783788}" dt="2022-01-30T12:25:03.308" v="6721" actId="21"/>
          <ac:picMkLst>
            <pc:docMk/>
            <pc:sldMk cId="1827458451" sldId="566"/>
            <ac:picMk id="122" creationId="{408D9F8B-B9F5-465E-A809-927A8DD0735E}"/>
          </ac:picMkLst>
        </pc:picChg>
        <pc:picChg chg="add del mod">
          <ac:chgData name="上野 和樹" userId="267154a67edb8230" providerId="LiveId" clId="{389A2317-992D-4F2F-A75E-968E12783788}" dt="2022-01-30T12:24:00.413" v="6699" actId="21"/>
          <ac:picMkLst>
            <pc:docMk/>
            <pc:sldMk cId="1827458451" sldId="566"/>
            <ac:picMk id="123" creationId="{4CC0EC6D-3F85-4E4D-BB7C-E4EF6DC5DBBE}"/>
          </ac:picMkLst>
        </pc:picChg>
        <pc:picChg chg="add del mod">
          <ac:chgData name="上野 和樹" userId="267154a67edb8230" providerId="LiveId" clId="{389A2317-992D-4F2F-A75E-968E12783788}" dt="2022-01-30T12:24:09.772" v="6703" actId="21"/>
          <ac:picMkLst>
            <pc:docMk/>
            <pc:sldMk cId="1827458451" sldId="566"/>
            <ac:picMk id="125" creationId="{3339A883-F263-41C5-B5BE-1E602C7A7F93}"/>
          </ac:picMkLst>
        </pc:picChg>
        <pc:picChg chg="add del mod">
          <ac:chgData name="上野 和樹" userId="267154a67edb8230" providerId="LiveId" clId="{389A2317-992D-4F2F-A75E-968E12783788}" dt="2022-01-30T12:25:27.115" v="6729" actId="21"/>
          <ac:picMkLst>
            <pc:docMk/>
            <pc:sldMk cId="1827458451" sldId="566"/>
            <ac:picMk id="128" creationId="{EDA83499-7682-494F-864A-F5E3DE22AA20}"/>
          </ac:picMkLst>
        </pc:picChg>
        <pc:picChg chg="add mod">
          <ac:chgData name="上野 和樹" userId="267154a67edb8230" providerId="LiveId" clId="{389A2317-992D-4F2F-A75E-968E12783788}" dt="2022-01-30T12:26:08.881" v="6743" actId="1076"/>
          <ac:picMkLst>
            <pc:docMk/>
            <pc:sldMk cId="1827458451" sldId="566"/>
            <ac:picMk id="131" creationId="{9C9F732A-C3B4-4402-917B-D841A389FB87}"/>
          </ac:picMkLst>
        </pc:picChg>
        <pc:picChg chg="add mod">
          <ac:chgData name="上野 和樹" userId="267154a67edb8230" providerId="LiveId" clId="{389A2317-992D-4F2F-A75E-968E12783788}" dt="2022-01-30T12:26:51.717" v="6749" actId="1076"/>
          <ac:picMkLst>
            <pc:docMk/>
            <pc:sldMk cId="1827458451" sldId="566"/>
            <ac:picMk id="132" creationId="{39843EE2-4444-450D-AC76-E22E2940CBA0}"/>
          </ac:picMkLst>
        </pc:picChg>
      </pc:sldChg>
      <pc:sldChg chg="addSp delSp modSp mod setBg addCm delCm">
        <pc:chgData name="上野 和樹" userId="267154a67edb8230" providerId="LiveId" clId="{389A2317-992D-4F2F-A75E-968E12783788}" dt="2022-01-30T12:43:57.304" v="7004" actId="207"/>
        <pc:sldMkLst>
          <pc:docMk/>
          <pc:sldMk cId="4113127130" sldId="567"/>
        </pc:sldMkLst>
        <pc:spChg chg="mod">
          <ac:chgData name="上野 和樹" userId="267154a67edb8230" providerId="LiveId" clId="{389A2317-992D-4F2F-A75E-968E12783788}" dt="2022-01-30T02:54:17.584" v="4866" actId="1076"/>
          <ac:spMkLst>
            <pc:docMk/>
            <pc:sldMk cId="4113127130" sldId="567"/>
            <ac:spMk id="2" creationId="{00000000-0000-0000-0000-000000000000}"/>
          </ac:spMkLst>
        </pc:spChg>
        <pc:spChg chg="del mod">
          <ac:chgData name="上野 和樹" userId="267154a67edb8230" providerId="LiveId" clId="{389A2317-992D-4F2F-A75E-968E12783788}" dt="2022-01-30T03:12:56.556" v="5175" actId="478"/>
          <ac:spMkLst>
            <pc:docMk/>
            <pc:sldMk cId="4113127130" sldId="567"/>
            <ac:spMk id="4" creationId="{00000000-0000-0000-0000-000000000000}"/>
          </ac:spMkLst>
        </pc:spChg>
        <pc:spChg chg="del mod">
          <ac:chgData name="上野 和樹" userId="267154a67edb8230" providerId="LiveId" clId="{389A2317-992D-4F2F-A75E-968E12783788}" dt="2022-01-30T03:00:10.477" v="4970" actId="21"/>
          <ac:spMkLst>
            <pc:docMk/>
            <pc:sldMk cId="4113127130" sldId="567"/>
            <ac:spMk id="5" creationId="{00000000-0000-0000-0000-000000000000}"/>
          </ac:spMkLst>
        </pc:spChg>
        <pc:spChg chg="mod">
          <ac:chgData name="上野 和樹" userId="267154a67edb8230" providerId="LiveId" clId="{389A2317-992D-4F2F-A75E-968E12783788}" dt="2022-01-30T12:10:05.327" v="6376" actId="6549"/>
          <ac:spMkLst>
            <pc:docMk/>
            <pc:sldMk cId="4113127130" sldId="567"/>
            <ac:spMk id="18" creationId="{00000000-0000-0000-0000-000000000000}"/>
          </ac:spMkLst>
        </pc:spChg>
        <pc:spChg chg="mod">
          <ac:chgData name="上野 和樹" userId="267154a67edb8230" providerId="LiveId" clId="{389A2317-992D-4F2F-A75E-968E12783788}" dt="2022-01-30T03:13:53.269" v="5206" actId="1076"/>
          <ac:spMkLst>
            <pc:docMk/>
            <pc:sldMk cId="4113127130" sldId="567"/>
            <ac:spMk id="19" creationId="{00000000-0000-0000-0000-000000000000}"/>
          </ac:spMkLst>
        </pc:spChg>
        <pc:spChg chg="mod">
          <ac:chgData name="上野 和樹" userId="267154a67edb8230" providerId="LiveId" clId="{389A2317-992D-4F2F-A75E-968E12783788}" dt="2022-01-30T03:13:53.269" v="5206" actId="1076"/>
          <ac:spMkLst>
            <pc:docMk/>
            <pc:sldMk cId="4113127130" sldId="567"/>
            <ac:spMk id="20" creationId="{00000000-0000-0000-0000-000000000000}"/>
          </ac:spMkLst>
        </pc:spChg>
        <pc:spChg chg="mod">
          <ac:chgData name="上野 和樹" userId="267154a67edb8230" providerId="LiveId" clId="{389A2317-992D-4F2F-A75E-968E12783788}" dt="2022-01-30T03:14:17.744" v="5223" actId="1076"/>
          <ac:spMkLst>
            <pc:docMk/>
            <pc:sldMk cId="4113127130" sldId="567"/>
            <ac:spMk id="41" creationId="{00000000-0000-0000-0000-000000000000}"/>
          </ac:spMkLst>
        </pc:spChg>
        <pc:spChg chg="mod">
          <ac:chgData name="上野 和樹" userId="267154a67edb8230" providerId="LiveId" clId="{389A2317-992D-4F2F-A75E-968E12783788}" dt="2022-01-30T02:55:50.864" v="4873" actId="1076"/>
          <ac:spMkLst>
            <pc:docMk/>
            <pc:sldMk cId="4113127130" sldId="567"/>
            <ac:spMk id="43" creationId="{00000000-0000-0000-0000-000000000000}"/>
          </ac:spMkLst>
        </pc:spChg>
        <pc:spChg chg="mod">
          <ac:chgData name="上野 和樹" userId="267154a67edb8230" providerId="LiveId" clId="{389A2317-992D-4F2F-A75E-968E12783788}" dt="2022-01-30T03:14:24.463" v="5225" actId="14100"/>
          <ac:spMkLst>
            <pc:docMk/>
            <pc:sldMk cId="4113127130" sldId="567"/>
            <ac:spMk id="49" creationId="{00000000-0000-0000-0000-000000000000}"/>
          </ac:spMkLst>
        </pc:spChg>
        <pc:spChg chg="mod">
          <ac:chgData name="上野 和樹" userId="267154a67edb8230" providerId="LiveId" clId="{389A2317-992D-4F2F-A75E-968E12783788}" dt="2022-01-30T03:15:07.782" v="5255" actId="1035"/>
          <ac:spMkLst>
            <pc:docMk/>
            <pc:sldMk cId="4113127130" sldId="567"/>
            <ac:spMk id="50" creationId="{00000000-0000-0000-0000-000000000000}"/>
          </ac:spMkLst>
        </pc:spChg>
        <pc:spChg chg="mod">
          <ac:chgData name="上野 和樹" userId="267154a67edb8230" providerId="LiveId" clId="{389A2317-992D-4F2F-A75E-968E12783788}" dt="2022-01-30T03:08:49.318" v="5118" actId="1076"/>
          <ac:spMkLst>
            <pc:docMk/>
            <pc:sldMk cId="4113127130" sldId="567"/>
            <ac:spMk id="54" creationId="{00000000-0000-0000-0000-000000000000}"/>
          </ac:spMkLst>
        </pc:spChg>
        <pc:spChg chg="mod">
          <ac:chgData name="上野 和樹" userId="267154a67edb8230" providerId="LiveId" clId="{389A2317-992D-4F2F-A75E-968E12783788}" dt="2022-01-30T02:55:50.864" v="4873" actId="1076"/>
          <ac:spMkLst>
            <pc:docMk/>
            <pc:sldMk cId="4113127130" sldId="567"/>
            <ac:spMk id="55" creationId="{00000000-0000-0000-0000-000000000000}"/>
          </ac:spMkLst>
        </pc:spChg>
        <pc:spChg chg="mod">
          <ac:chgData name="上野 和樹" userId="267154a67edb8230" providerId="LiveId" clId="{389A2317-992D-4F2F-A75E-968E12783788}" dt="2022-01-30T03:16:12.843" v="5278" actId="1037"/>
          <ac:spMkLst>
            <pc:docMk/>
            <pc:sldMk cId="4113127130" sldId="567"/>
            <ac:spMk id="56" creationId="{00000000-0000-0000-0000-000000000000}"/>
          </ac:spMkLst>
        </pc:spChg>
        <pc:spChg chg="mod">
          <ac:chgData name="上野 和樹" userId="267154a67edb8230" providerId="LiveId" clId="{389A2317-992D-4F2F-A75E-968E12783788}" dt="2022-01-30T03:16:12.843" v="5278" actId="1037"/>
          <ac:spMkLst>
            <pc:docMk/>
            <pc:sldMk cId="4113127130" sldId="567"/>
            <ac:spMk id="57" creationId="{00000000-0000-0000-0000-000000000000}"/>
          </ac:spMkLst>
        </pc:spChg>
        <pc:spChg chg="mod">
          <ac:chgData name="上野 和樹" userId="267154a67edb8230" providerId="LiveId" clId="{389A2317-992D-4F2F-A75E-968E12783788}" dt="2022-01-30T02:54:17.584" v="4866" actId="1076"/>
          <ac:spMkLst>
            <pc:docMk/>
            <pc:sldMk cId="4113127130" sldId="567"/>
            <ac:spMk id="59" creationId="{00000000-0000-0000-0000-000000000000}"/>
          </ac:spMkLst>
        </pc:spChg>
        <pc:spChg chg="add mod">
          <ac:chgData name="上野 和樹" userId="267154a67edb8230" providerId="LiveId" clId="{389A2317-992D-4F2F-A75E-968E12783788}" dt="2022-01-30T03:14:44.740" v="5245" actId="1036"/>
          <ac:spMkLst>
            <pc:docMk/>
            <pc:sldMk cId="4113127130" sldId="567"/>
            <ac:spMk id="60" creationId="{9E8F582E-1274-48C5-ACCC-D24DE083B79B}"/>
          </ac:spMkLst>
        </pc:spChg>
        <pc:spChg chg="add mod">
          <ac:chgData name="上野 和樹" userId="267154a67edb8230" providerId="LiveId" clId="{389A2317-992D-4F2F-A75E-968E12783788}" dt="2022-01-30T03:14:44.740" v="5245" actId="1036"/>
          <ac:spMkLst>
            <pc:docMk/>
            <pc:sldMk cId="4113127130" sldId="567"/>
            <ac:spMk id="61" creationId="{9FAD4849-23AB-4F55-8079-3DACAE5D6AF1}"/>
          </ac:spMkLst>
        </pc:spChg>
        <pc:spChg chg="add mod">
          <ac:chgData name="上野 和樹" userId="267154a67edb8230" providerId="LiveId" clId="{389A2317-992D-4F2F-A75E-968E12783788}" dt="2022-01-30T03:05:04.597" v="5117" actId="1076"/>
          <ac:spMkLst>
            <pc:docMk/>
            <pc:sldMk cId="4113127130" sldId="567"/>
            <ac:spMk id="62" creationId="{72ED3126-42A6-4357-B0D5-77F1EE87DE18}"/>
          </ac:spMkLst>
        </pc:spChg>
        <pc:spChg chg="add mod">
          <ac:chgData name="上野 和樹" userId="267154a67edb8230" providerId="LiveId" clId="{389A2317-992D-4F2F-A75E-968E12783788}" dt="2022-01-30T03:05:04.597" v="5117" actId="1076"/>
          <ac:spMkLst>
            <pc:docMk/>
            <pc:sldMk cId="4113127130" sldId="567"/>
            <ac:spMk id="64" creationId="{5F9596B0-D9D9-418D-A54A-9AE4AFF1BFBF}"/>
          </ac:spMkLst>
        </pc:spChg>
        <pc:spChg chg="add mod">
          <ac:chgData name="上野 和樹" userId="267154a67edb8230" providerId="LiveId" clId="{389A2317-992D-4F2F-A75E-968E12783788}" dt="2022-01-30T03:13:45.711" v="5205" actId="1076"/>
          <ac:spMkLst>
            <pc:docMk/>
            <pc:sldMk cId="4113127130" sldId="567"/>
            <ac:spMk id="65" creationId="{F7307C5E-8E80-46ED-B364-081FBC675956}"/>
          </ac:spMkLst>
        </pc:spChg>
        <pc:spChg chg="add del mod">
          <ac:chgData name="上野 和樹" userId="267154a67edb8230" providerId="LiveId" clId="{389A2317-992D-4F2F-A75E-968E12783788}" dt="2022-01-30T03:32:47.642" v="5341" actId="478"/>
          <ac:spMkLst>
            <pc:docMk/>
            <pc:sldMk cId="4113127130" sldId="567"/>
            <ac:spMk id="68" creationId="{68083691-82D3-4BC5-99AF-6DE68154F045}"/>
          </ac:spMkLst>
        </pc:spChg>
        <pc:spChg chg="add del mod">
          <ac:chgData name="上野 和樹" userId="267154a67edb8230" providerId="LiveId" clId="{389A2317-992D-4F2F-A75E-968E12783788}" dt="2022-01-30T03:32:58.668" v="5345" actId="478"/>
          <ac:spMkLst>
            <pc:docMk/>
            <pc:sldMk cId="4113127130" sldId="567"/>
            <ac:spMk id="69" creationId="{A7D6B782-A34A-4AAA-B02C-F74F4F794149}"/>
          </ac:spMkLst>
        </pc:spChg>
        <pc:spChg chg="mod">
          <ac:chgData name="上野 和樹" userId="267154a67edb8230" providerId="LiveId" clId="{389A2317-992D-4F2F-A75E-968E12783788}" dt="2022-01-30T03:16:21.310" v="5280" actId="1076"/>
          <ac:spMkLst>
            <pc:docMk/>
            <pc:sldMk cId="4113127130" sldId="567"/>
            <ac:spMk id="70" creationId="{00000000-0000-0000-0000-000000000000}"/>
          </ac:spMkLst>
        </pc:spChg>
        <pc:spChg chg="mod">
          <ac:chgData name="上野 和樹" userId="267154a67edb8230" providerId="LiveId" clId="{389A2317-992D-4F2F-A75E-968E12783788}" dt="2022-01-30T02:54:17.584" v="4866" actId="1076"/>
          <ac:spMkLst>
            <pc:docMk/>
            <pc:sldMk cId="4113127130" sldId="567"/>
            <ac:spMk id="71" creationId="{00000000-0000-0000-0000-000000000000}"/>
          </ac:spMkLst>
        </pc:spChg>
        <pc:spChg chg="add del mod">
          <ac:chgData name="上野 和樹" userId="267154a67edb8230" providerId="LiveId" clId="{389A2317-992D-4F2F-A75E-968E12783788}" dt="2022-01-30T03:15:20.412" v="5257" actId="108"/>
          <ac:spMkLst>
            <pc:docMk/>
            <pc:sldMk cId="4113127130" sldId="567"/>
            <ac:spMk id="72" creationId="{00000000-0000-0000-0000-000000000000}"/>
          </ac:spMkLst>
        </pc:spChg>
        <pc:spChg chg="mod">
          <ac:chgData name="上野 和樹" userId="267154a67edb8230" providerId="LiveId" clId="{389A2317-992D-4F2F-A75E-968E12783788}" dt="2022-01-30T03:16:24.167" v="5281" actId="1076"/>
          <ac:spMkLst>
            <pc:docMk/>
            <pc:sldMk cId="4113127130" sldId="567"/>
            <ac:spMk id="73" creationId="{00000000-0000-0000-0000-000000000000}"/>
          </ac:spMkLst>
        </pc:spChg>
        <pc:spChg chg="del mod">
          <ac:chgData name="上野 和樹" userId="267154a67edb8230" providerId="LiveId" clId="{389A2317-992D-4F2F-A75E-968E12783788}" dt="2022-01-30T03:11:53.893" v="5160" actId="478"/>
          <ac:spMkLst>
            <pc:docMk/>
            <pc:sldMk cId="4113127130" sldId="567"/>
            <ac:spMk id="74" creationId="{00000000-0000-0000-0000-000000000000}"/>
          </ac:spMkLst>
        </pc:spChg>
        <pc:spChg chg="del mod">
          <ac:chgData name="上野 和樹" userId="267154a67edb8230" providerId="LiveId" clId="{389A2317-992D-4F2F-A75E-968E12783788}" dt="2022-01-30T03:11:37.815" v="5156" actId="478"/>
          <ac:spMkLst>
            <pc:docMk/>
            <pc:sldMk cId="4113127130" sldId="567"/>
            <ac:spMk id="75" creationId="{00000000-0000-0000-0000-000000000000}"/>
          </ac:spMkLst>
        </pc:spChg>
        <pc:spChg chg="del mod">
          <ac:chgData name="上野 和樹" userId="267154a67edb8230" providerId="LiveId" clId="{389A2317-992D-4F2F-A75E-968E12783788}" dt="2022-01-30T03:12:20.373" v="5166" actId="478"/>
          <ac:spMkLst>
            <pc:docMk/>
            <pc:sldMk cId="4113127130" sldId="567"/>
            <ac:spMk id="76" creationId="{00000000-0000-0000-0000-000000000000}"/>
          </ac:spMkLst>
        </pc:spChg>
        <pc:spChg chg="del mod">
          <ac:chgData name="上野 和樹" userId="267154a67edb8230" providerId="LiveId" clId="{389A2317-992D-4F2F-A75E-968E12783788}" dt="2022-01-30T03:13:05.367" v="5179" actId="478"/>
          <ac:spMkLst>
            <pc:docMk/>
            <pc:sldMk cId="4113127130" sldId="567"/>
            <ac:spMk id="77" creationId="{00000000-0000-0000-0000-000000000000}"/>
          </ac:spMkLst>
        </pc:spChg>
        <pc:spChg chg="del mod">
          <ac:chgData name="上野 和樹" userId="267154a67edb8230" providerId="LiveId" clId="{389A2317-992D-4F2F-A75E-968E12783788}" dt="2022-01-30T03:13:08.106" v="5180" actId="478"/>
          <ac:spMkLst>
            <pc:docMk/>
            <pc:sldMk cId="4113127130" sldId="567"/>
            <ac:spMk id="78" creationId="{00000000-0000-0000-0000-000000000000}"/>
          </ac:spMkLst>
        </pc:spChg>
        <pc:spChg chg="mod">
          <ac:chgData name="上野 和樹" userId="267154a67edb8230" providerId="LiveId" clId="{389A2317-992D-4F2F-A75E-968E12783788}" dt="2022-01-30T03:17:18.848" v="5307" actId="1035"/>
          <ac:spMkLst>
            <pc:docMk/>
            <pc:sldMk cId="4113127130" sldId="567"/>
            <ac:spMk id="79" creationId="{00000000-0000-0000-0000-000000000000}"/>
          </ac:spMkLst>
        </pc:spChg>
        <pc:spChg chg="mod">
          <ac:chgData name="上野 和樹" userId="267154a67edb8230" providerId="LiveId" clId="{389A2317-992D-4F2F-A75E-968E12783788}" dt="2022-01-30T03:17:18.848" v="5307" actId="1035"/>
          <ac:spMkLst>
            <pc:docMk/>
            <pc:sldMk cId="4113127130" sldId="567"/>
            <ac:spMk id="81" creationId="{00000000-0000-0000-0000-000000000000}"/>
          </ac:spMkLst>
        </pc:spChg>
        <pc:spChg chg="add del mod">
          <ac:chgData name="上野 和樹" userId="267154a67edb8230" providerId="LiveId" clId="{389A2317-992D-4F2F-A75E-968E12783788}" dt="2022-01-30T03:32:47.642" v="5341" actId="478"/>
          <ac:spMkLst>
            <pc:docMk/>
            <pc:sldMk cId="4113127130" sldId="567"/>
            <ac:spMk id="83" creationId="{3430B9BB-C575-41A2-BEC8-1E907DE20F7B}"/>
          </ac:spMkLst>
        </pc:spChg>
        <pc:spChg chg="add del mod">
          <ac:chgData name="上野 和樹" userId="267154a67edb8230" providerId="LiveId" clId="{389A2317-992D-4F2F-A75E-968E12783788}" dt="2022-01-30T03:32:53.695" v="5343" actId="478"/>
          <ac:spMkLst>
            <pc:docMk/>
            <pc:sldMk cId="4113127130" sldId="567"/>
            <ac:spMk id="84" creationId="{A68B93E7-B071-49F1-9931-59F5AD3BB5A0}"/>
          </ac:spMkLst>
        </pc:spChg>
        <pc:spChg chg="mod">
          <ac:chgData name="上野 和樹" userId="267154a67edb8230" providerId="LiveId" clId="{389A2317-992D-4F2F-A75E-968E12783788}" dt="2022-01-30T03:17:18.848" v="5307" actId="1035"/>
          <ac:spMkLst>
            <pc:docMk/>
            <pc:sldMk cId="4113127130" sldId="567"/>
            <ac:spMk id="85" creationId="{00000000-0000-0000-0000-000000000000}"/>
          </ac:spMkLst>
        </pc:spChg>
        <pc:spChg chg="del mod">
          <ac:chgData name="上野 和樹" userId="267154a67edb8230" providerId="LiveId" clId="{389A2317-992D-4F2F-A75E-968E12783788}" dt="2022-01-30T03:16:49.765" v="5288" actId="478"/>
          <ac:spMkLst>
            <pc:docMk/>
            <pc:sldMk cId="4113127130" sldId="567"/>
            <ac:spMk id="86" creationId="{00000000-0000-0000-0000-000000000000}"/>
          </ac:spMkLst>
        </pc:spChg>
        <pc:spChg chg="add del mod">
          <ac:chgData name="上野 和樹" userId="267154a67edb8230" providerId="LiveId" clId="{389A2317-992D-4F2F-A75E-968E12783788}" dt="2022-01-30T03:17:23.617" v="5311" actId="1035"/>
          <ac:spMkLst>
            <pc:docMk/>
            <pc:sldMk cId="4113127130" sldId="567"/>
            <ac:spMk id="87" creationId="{00000000-0000-0000-0000-000000000000}"/>
          </ac:spMkLst>
        </pc:spChg>
        <pc:spChg chg="del mod">
          <ac:chgData name="上野 和樹" userId="267154a67edb8230" providerId="LiveId" clId="{389A2317-992D-4F2F-A75E-968E12783788}" dt="2022-01-30T03:13:14.266" v="5184" actId="478"/>
          <ac:spMkLst>
            <pc:docMk/>
            <pc:sldMk cId="4113127130" sldId="567"/>
            <ac:spMk id="88" creationId="{00000000-0000-0000-0000-000000000000}"/>
          </ac:spMkLst>
        </pc:spChg>
        <pc:spChg chg="mod">
          <ac:chgData name="上野 和樹" userId="267154a67edb8230" providerId="LiveId" clId="{389A2317-992D-4F2F-A75E-968E12783788}" dt="2022-01-30T12:43:57.304" v="7004" actId="207"/>
          <ac:spMkLst>
            <pc:docMk/>
            <pc:sldMk cId="4113127130" sldId="567"/>
            <ac:spMk id="89" creationId="{00000000-0000-0000-0000-000000000000}"/>
          </ac:spMkLst>
        </pc:spChg>
        <pc:spChg chg="add del mod">
          <ac:chgData name="上野 和樹" userId="267154a67edb8230" providerId="LiveId" clId="{389A2317-992D-4F2F-A75E-968E12783788}" dt="2022-01-30T03:32:47.642" v="5341" actId="478"/>
          <ac:spMkLst>
            <pc:docMk/>
            <pc:sldMk cId="4113127130" sldId="567"/>
            <ac:spMk id="95" creationId="{792B4C7B-7F3B-4001-8ECD-FF8B2BA8F91D}"/>
          </ac:spMkLst>
        </pc:spChg>
        <pc:spChg chg="add del mod">
          <ac:chgData name="上野 和樹" userId="267154a67edb8230" providerId="LiveId" clId="{389A2317-992D-4F2F-A75E-968E12783788}" dt="2022-01-30T03:32:51.006" v="5342" actId="478"/>
          <ac:spMkLst>
            <pc:docMk/>
            <pc:sldMk cId="4113127130" sldId="567"/>
            <ac:spMk id="96" creationId="{35928A95-54E4-4FBD-B9E6-65350DC48268}"/>
          </ac:spMkLst>
        </pc:spChg>
        <pc:grpChg chg="add mod">
          <ac:chgData name="上野 和樹" userId="267154a67edb8230" providerId="LiveId" clId="{389A2317-992D-4F2F-A75E-968E12783788}" dt="2022-01-30T03:01:38.326" v="4990" actId="164"/>
          <ac:grpSpMkLst>
            <pc:docMk/>
            <pc:sldMk cId="4113127130" sldId="567"/>
            <ac:grpSpMk id="3" creationId="{FFC327A4-691B-4AC5-94CA-E28304E77CA2}"/>
          </ac:grpSpMkLst>
        </pc:grpChg>
        <pc:grpChg chg="mod">
          <ac:chgData name="上野 和樹" userId="267154a67edb8230" providerId="LiveId" clId="{389A2317-992D-4F2F-A75E-968E12783788}" dt="2022-01-30T03:17:36.105" v="5312" actId="1076"/>
          <ac:grpSpMkLst>
            <pc:docMk/>
            <pc:sldMk cId="4113127130" sldId="567"/>
            <ac:grpSpMk id="39" creationId="{00000000-0000-0000-0000-000000000000}"/>
          </ac:grpSpMkLst>
        </pc:grpChg>
        <pc:grpChg chg="mod">
          <ac:chgData name="上野 和樹" userId="267154a67edb8230" providerId="LiveId" clId="{389A2317-992D-4F2F-A75E-968E12783788}" dt="2022-01-30T03:12:48.886" v="5174" actId="1076"/>
          <ac:grpSpMkLst>
            <pc:docMk/>
            <pc:sldMk cId="4113127130" sldId="567"/>
            <ac:grpSpMk id="63" creationId="{00000000-0000-0000-0000-000000000000}"/>
          </ac:grpSpMkLst>
        </pc:grpChg>
        <pc:picChg chg="add del mod">
          <ac:chgData name="上野 和樹" userId="267154a67edb8230" providerId="LiveId" clId="{389A2317-992D-4F2F-A75E-968E12783788}" dt="2022-01-30T03:34:27.034" v="5360" actId="478"/>
          <ac:picMkLst>
            <pc:docMk/>
            <pc:sldMk cId="4113127130" sldId="567"/>
            <ac:picMk id="9" creationId="{7E536D79-AE94-4A02-B506-CB4858CA564C}"/>
          </ac:picMkLst>
        </pc:picChg>
        <pc:picChg chg="del">
          <ac:chgData name="上野 和樹" userId="267154a67edb8230" providerId="LiveId" clId="{389A2317-992D-4F2F-A75E-968E12783788}" dt="2022-01-30T03:35:46.055" v="5380" actId="21"/>
          <ac:picMkLst>
            <pc:docMk/>
            <pc:sldMk cId="4113127130" sldId="567"/>
            <ac:picMk id="11" creationId="{00000000-0000-0000-0000-000000000000}"/>
          </ac:picMkLst>
        </pc:picChg>
        <pc:picChg chg="add del mod">
          <ac:chgData name="上野 和樹" userId="267154a67edb8230" providerId="LiveId" clId="{389A2317-992D-4F2F-A75E-968E12783788}" dt="2022-01-30T03:35:26.616" v="5370" actId="478"/>
          <ac:picMkLst>
            <pc:docMk/>
            <pc:sldMk cId="4113127130" sldId="567"/>
            <ac:picMk id="12" creationId="{59E37BF1-72F2-4632-89EA-7A13469327F2}"/>
          </ac:picMkLst>
        </pc:picChg>
        <pc:picChg chg="add mod">
          <ac:chgData name="上野 和樹" userId="267154a67edb8230" providerId="LiveId" clId="{389A2317-992D-4F2F-A75E-968E12783788}" dt="2022-01-30T03:38:42.590" v="5395" actId="1076"/>
          <ac:picMkLst>
            <pc:docMk/>
            <pc:sldMk cId="4113127130" sldId="567"/>
            <ac:picMk id="14" creationId="{022DAFDA-277E-4F4D-9168-AC3578C94FD2}"/>
          </ac:picMkLst>
        </pc:picChg>
        <pc:picChg chg="mod">
          <ac:chgData name="上野 和樹" userId="267154a67edb8230" providerId="LiveId" clId="{389A2317-992D-4F2F-A75E-968E12783788}" dt="2022-01-30T03:13:53.269" v="5206" actId="1076"/>
          <ac:picMkLst>
            <pc:docMk/>
            <pc:sldMk cId="4113127130" sldId="567"/>
            <ac:picMk id="24" creationId="{00000000-0000-0000-0000-000000000000}"/>
          </ac:picMkLst>
        </pc:picChg>
        <pc:picChg chg="mod">
          <ac:chgData name="上野 和樹" userId="267154a67edb8230" providerId="LiveId" clId="{389A2317-992D-4F2F-A75E-968E12783788}" dt="2022-01-30T02:55:50.864" v="4873" actId="1076"/>
          <ac:picMkLst>
            <pc:docMk/>
            <pc:sldMk cId="4113127130" sldId="567"/>
            <ac:picMk id="48" creationId="{00000000-0000-0000-0000-000000000000}"/>
          </ac:picMkLst>
        </pc:picChg>
        <pc:picChg chg="mod">
          <ac:chgData name="上野 和樹" userId="267154a67edb8230" providerId="LiveId" clId="{389A2317-992D-4F2F-A75E-968E12783788}" dt="2022-01-30T02:54:17.584" v="4866" actId="1076"/>
          <ac:picMkLst>
            <pc:docMk/>
            <pc:sldMk cId="4113127130" sldId="567"/>
            <ac:picMk id="58" creationId="{00000000-0000-0000-0000-000000000000}"/>
          </ac:picMkLst>
        </pc:picChg>
        <pc:picChg chg="mod">
          <ac:chgData name="上野 和樹" userId="267154a67edb8230" providerId="LiveId" clId="{389A2317-992D-4F2F-A75E-968E12783788}" dt="2022-01-30T03:16:12.843" v="5278" actId="1037"/>
          <ac:picMkLst>
            <pc:docMk/>
            <pc:sldMk cId="4113127130" sldId="567"/>
            <ac:picMk id="66" creationId="{00000000-0000-0000-0000-000000000000}"/>
          </ac:picMkLst>
        </pc:picChg>
        <pc:picChg chg="add mod">
          <ac:chgData name="上野 和樹" userId="267154a67edb8230" providerId="LiveId" clId="{389A2317-992D-4F2F-A75E-968E12783788}" dt="2022-01-30T03:39:44.536" v="5402" actId="1076"/>
          <ac:picMkLst>
            <pc:docMk/>
            <pc:sldMk cId="4113127130" sldId="567"/>
            <ac:picMk id="67" creationId="{49871804-2AFB-42EC-85DD-39D2B5E5BD11}"/>
          </ac:picMkLst>
        </pc:picChg>
        <pc:picChg chg="mod">
          <ac:chgData name="上野 和樹" userId="267154a67edb8230" providerId="LiveId" clId="{389A2317-992D-4F2F-A75E-968E12783788}" dt="2022-01-30T03:17:18.848" v="5307" actId="1035"/>
          <ac:picMkLst>
            <pc:docMk/>
            <pc:sldMk cId="4113127130" sldId="567"/>
            <ac:picMk id="80" creationId="{00000000-0000-0000-0000-000000000000}"/>
          </ac:picMkLst>
        </pc:picChg>
        <pc:picChg chg="add del mod">
          <ac:chgData name="上野 和樹" userId="267154a67edb8230" providerId="LiveId" clId="{389A2317-992D-4F2F-A75E-968E12783788}" dt="2022-01-30T03:32:32.572" v="5337" actId="478"/>
          <ac:picMkLst>
            <pc:docMk/>
            <pc:sldMk cId="4113127130" sldId="567"/>
            <ac:picMk id="82" creationId="{A1C9EF3F-A0AD-4064-88A2-3D4D0E1C3359}"/>
          </ac:picMkLst>
        </pc:picChg>
        <pc:picChg chg="add mod">
          <ac:chgData name="上野 和樹" userId="267154a67edb8230" providerId="LiveId" clId="{389A2317-992D-4F2F-A75E-968E12783788}" dt="2022-01-30T03:39:30.424" v="5398" actId="1076"/>
          <ac:picMkLst>
            <pc:docMk/>
            <pc:sldMk cId="4113127130" sldId="567"/>
            <ac:picMk id="97" creationId="{1CD7AAFD-115B-4FEA-96EB-EA9477A9366B}"/>
          </ac:picMkLst>
        </pc:picChg>
        <pc:picChg chg="add mod">
          <ac:chgData name="上野 和樹" userId="267154a67edb8230" providerId="LiveId" clId="{389A2317-992D-4F2F-A75E-968E12783788}" dt="2022-01-30T03:14:32.015" v="5228" actId="14100"/>
          <ac:picMkLst>
            <pc:docMk/>
            <pc:sldMk cId="4113127130" sldId="567"/>
            <ac:picMk id="2050" creationId="{736BD6D7-7F0E-4CAE-8631-A69B7CFB3B6A}"/>
          </ac:picMkLst>
        </pc:picChg>
        <pc:picChg chg="add mod">
          <ac:chgData name="上野 和樹" userId="267154a67edb8230" providerId="LiveId" clId="{389A2317-992D-4F2F-A75E-968E12783788}" dt="2022-01-30T03:04:13.168" v="5098" actId="1038"/>
          <ac:picMkLst>
            <pc:docMk/>
            <pc:sldMk cId="4113127130" sldId="567"/>
            <ac:picMk id="2052" creationId="{1518865B-FB15-4A77-9379-9C7761423ED1}"/>
          </ac:picMkLst>
        </pc:picChg>
        <pc:picChg chg="add del mod">
          <ac:chgData name="上野 和樹" userId="267154a67edb8230" providerId="LiveId" clId="{389A2317-992D-4F2F-A75E-968E12783788}" dt="2022-01-30T03:32:44.695" v="5340" actId="478"/>
          <ac:picMkLst>
            <pc:docMk/>
            <pc:sldMk cId="4113127130" sldId="567"/>
            <ac:picMk id="2054" creationId="{A36A82D7-549A-4E7C-97C2-1BD3E906FEC1}"/>
          </ac:picMkLst>
        </pc:picChg>
      </pc:sldChg>
      <pc:sldChg chg="addSp delSp modSp mod">
        <pc:chgData name="上野 和樹" userId="267154a67edb8230" providerId="LiveId" clId="{389A2317-992D-4F2F-A75E-968E12783788}" dt="2022-01-30T12:44:34.549" v="7009" actId="1076"/>
        <pc:sldMkLst>
          <pc:docMk/>
          <pc:sldMk cId="1614614662" sldId="568"/>
        </pc:sldMkLst>
        <pc:spChg chg="mod">
          <ac:chgData name="上野 和樹" userId="267154a67edb8230" providerId="LiveId" clId="{389A2317-992D-4F2F-A75E-968E12783788}" dt="2022-01-30T12:40:55.471" v="6982" actId="1036"/>
          <ac:spMkLst>
            <pc:docMk/>
            <pc:sldMk cId="1614614662" sldId="568"/>
            <ac:spMk id="2" creationId="{00000000-0000-0000-0000-000000000000}"/>
          </ac:spMkLst>
        </pc:spChg>
        <pc:spChg chg="mod">
          <ac:chgData name="上野 和樹" userId="267154a67edb8230" providerId="LiveId" clId="{389A2317-992D-4F2F-A75E-968E12783788}" dt="2022-01-30T12:40:24.377" v="6953" actId="1036"/>
          <ac:spMkLst>
            <pc:docMk/>
            <pc:sldMk cId="1614614662" sldId="568"/>
            <ac:spMk id="3" creationId="{00000000-0000-0000-0000-000000000000}"/>
          </ac:spMkLst>
        </pc:spChg>
        <pc:spChg chg="mod">
          <ac:chgData name="上野 和樹" userId="267154a67edb8230" providerId="LiveId" clId="{389A2317-992D-4F2F-A75E-968E12783788}" dt="2022-01-30T12:43:18.682" v="7001" actId="1076"/>
          <ac:spMkLst>
            <pc:docMk/>
            <pc:sldMk cId="1614614662" sldId="568"/>
            <ac:spMk id="18" creationId="{00000000-0000-0000-0000-000000000000}"/>
          </ac:spMkLst>
        </pc:spChg>
        <pc:spChg chg="mod">
          <ac:chgData name="上野 和樹" userId="267154a67edb8230" providerId="LiveId" clId="{389A2317-992D-4F2F-A75E-968E12783788}" dt="2022-01-30T12:40:24.377" v="6953" actId="1036"/>
          <ac:spMkLst>
            <pc:docMk/>
            <pc:sldMk cId="1614614662" sldId="568"/>
            <ac:spMk id="43" creationId="{00000000-0000-0000-0000-000000000000}"/>
          </ac:spMkLst>
        </pc:spChg>
        <pc:spChg chg="mod">
          <ac:chgData name="上野 和樹" userId="267154a67edb8230" providerId="LiveId" clId="{389A2317-992D-4F2F-A75E-968E12783788}" dt="2022-01-30T12:40:24.377" v="6953" actId="1036"/>
          <ac:spMkLst>
            <pc:docMk/>
            <pc:sldMk cId="1614614662" sldId="568"/>
            <ac:spMk id="55" creationId="{00000000-0000-0000-0000-000000000000}"/>
          </ac:spMkLst>
        </pc:spChg>
        <pc:spChg chg="del mod">
          <ac:chgData name="上野 和樹" userId="267154a67edb8230" providerId="LiveId" clId="{389A2317-992D-4F2F-A75E-968E12783788}" dt="2022-01-30T12:28:31.353" v="6775" actId="21"/>
          <ac:spMkLst>
            <pc:docMk/>
            <pc:sldMk cId="1614614662" sldId="568"/>
            <ac:spMk id="56" creationId="{00000000-0000-0000-0000-000000000000}"/>
          </ac:spMkLst>
        </pc:spChg>
        <pc:spChg chg="add del mod">
          <ac:chgData name="上野 和樹" userId="267154a67edb8230" providerId="LiveId" clId="{389A2317-992D-4F2F-A75E-968E12783788}" dt="2022-01-30T12:39:19.953" v="6891" actId="1076"/>
          <ac:spMkLst>
            <pc:docMk/>
            <pc:sldMk cId="1614614662" sldId="568"/>
            <ac:spMk id="61" creationId="{70EE4135-6231-4911-A733-1C02A0D0A1DA}"/>
          </ac:spMkLst>
        </pc:spChg>
        <pc:spChg chg="mod">
          <ac:chgData name="上野 和樹" userId="267154a67edb8230" providerId="LiveId" clId="{389A2317-992D-4F2F-A75E-968E12783788}" dt="2022-01-30T12:41:01.949" v="6983" actId="1076"/>
          <ac:spMkLst>
            <pc:docMk/>
            <pc:sldMk cId="1614614662" sldId="568"/>
            <ac:spMk id="63" creationId="{00000000-0000-0000-0000-000000000000}"/>
          </ac:spMkLst>
        </pc:spChg>
        <pc:spChg chg="mod">
          <ac:chgData name="上野 和樹" userId="267154a67edb8230" providerId="LiveId" clId="{389A2317-992D-4F2F-A75E-968E12783788}" dt="2022-01-30T12:44:34.549" v="7009" actId="1076"/>
          <ac:spMkLst>
            <pc:docMk/>
            <pc:sldMk cId="1614614662" sldId="568"/>
            <ac:spMk id="66" creationId="{00000000-0000-0000-0000-000000000000}"/>
          </ac:spMkLst>
        </pc:spChg>
        <pc:spChg chg="mod">
          <ac:chgData name="上野 和樹" userId="267154a67edb8230" providerId="LiveId" clId="{389A2317-992D-4F2F-A75E-968E12783788}" dt="2022-01-30T12:34:59.402" v="6820" actId="1076"/>
          <ac:spMkLst>
            <pc:docMk/>
            <pc:sldMk cId="1614614662" sldId="568"/>
            <ac:spMk id="70" creationId="{00000000-0000-0000-0000-000000000000}"/>
          </ac:spMkLst>
        </pc:spChg>
        <pc:spChg chg="mod">
          <ac:chgData name="上野 和樹" userId="267154a67edb8230" providerId="LiveId" clId="{389A2317-992D-4F2F-A75E-968E12783788}" dt="2022-01-30T12:40:24.377" v="6953" actId="1036"/>
          <ac:spMkLst>
            <pc:docMk/>
            <pc:sldMk cId="1614614662" sldId="568"/>
            <ac:spMk id="90" creationId="{00000000-0000-0000-0000-000000000000}"/>
          </ac:spMkLst>
        </pc:spChg>
        <pc:spChg chg="mod">
          <ac:chgData name="上野 和樹" userId="267154a67edb8230" providerId="LiveId" clId="{389A2317-992D-4F2F-A75E-968E12783788}" dt="2022-01-30T12:44:25.827" v="7008" actId="1076"/>
          <ac:spMkLst>
            <pc:docMk/>
            <pc:sldMk cId="1614614662" sldId="568"/>
            <ac:spMk id="91" creationId="{00000000-0000-0000-0000-000000000000}"/>
          </ac:spMkLst>
        </pc:spChg>
        <pc:spChg chg="mod">
          <ac:chgData name="上野 和樹" userId="267154a67edb8230" providerId="LiveId" clId="{389A2317-992D-4F2F-A75E-968E12783788}" dt="2022-01-30T12:38:32.772" v="6887" actId="1076"/>
          <ac:spMkLst>
            <pc:docMk/>
            <pc:sldMk cId="1614614662" sldId="568"/>
            <ac:spMk id="112" creationId="{00000000-0000-0000-0000-000000000000}"/>
          </ac:spMkLst>
        </pc:spChg>
        <pc:spChg chg="mod">
          <ac:chgData name="上野 和樹" userId="267154a67edb8230" providerId="LiveId" clId="{389A2317-992D-4F2F-A75E-968E12783788}" dt="2022-01-30T12:38:32.772" v="6887" actId="1076"/>
          <ac:spMkLst>
            <pc:docMk/>
            <pc:sldMk cId="1614614662" sldId="568"/>
            <ac:spMk id="113" creationId="{00000000-0000-0000-0000-000000000000}"/>
          </ac:spMkLst>
        </pc:spChg>
        <pc:spChg chg="mod">
          <ac:chgData name="上野 和樹" userId="267154a67edb8230" providerId="LiveId" clId="{389A2317-992D-4F2F-A75E-968E12783788}" dt="2022-01-30T12:38:22.254" v="6886" actId="1076"/>
          <ac:spMkLst>
            <pc:docMk/>
            <pc:sldMk cId="1614614662" sldId="568"/>
            <ac:spMk id="129" creationId="{00000000-0000-0000-0000-000000000000}"/>
          </ac:spMkLst>
        </pc:spChg>
        <pc:spChg chg="mod">
          <ac:chgData name="上野 和樹" userId="267154a67edb8230" providerId="LiveId" clId="{389A2317-992D-4F2F-A75E-968E12783788}" dt="2022-01-30T12:38:57.991" v="6890" actId="1076"/>
          <ac:spMkLst>
            <pc:docMk/>
            <pc:sldMk cId="1614614662" sldId="568"/>
            <ac:spMk id="131" creationId="{00000000-0000-0000-0000-000000000000}"/>
          </ac:spMkLst>
        </pc:spChg>
        <pc:spChg chg="mod">
          <ac:chgData name="上野 和樹" userId="267154a67edb8230" providerId="LiveId" clId="{389A2317-992D-4F2F-A75E-968E12783788}" dt="2022-01-30T12:43:09.050" v="7000" actId="6549"/>
          <ac:spMkLst>
            <pc:docMk/>
            <pc:sldMk cId="1614614662" sldId="568"/>
            <ac:spMk id="135" creationId="{00000000-0000-0000-0000-000000000000}"/>
          </ac:spMkLst>
        </pc:spChg>
        <pc:spChg chg="mod">
          <ac:chgData name="上野 和樹" userId="267154a67edb8230" providerId="LiveId" clId="{389A2317-992D-4F2F-A75E-968E12783788}" dt="2022-01-30T12:42:33.292" v="6992" actId="1076"/>
          <ac:spMkLst>
            <pc:docMk/>
            <pc:sldMk cId="1614614662" sldId="568"/>
            <ac:spMk id="136" creationId="{00000000-0000-0000-0000-000000000000}"/>
          </ac:spMkLst>
        </pc:spChg>
        <pc:spChg chg="mod">
          <ac:chgData name="上野 和樹" userId="267154a67edb8230" providerId="LiveId" clId="{389A2317-992D-4F2F-A75E-968E12783788}" dt="2022-01-30T12:42:33.292" v="6992" actId="1076"/>
          <ac:spMkLst>
            <pc:docMk/>
            <pc:sldMk cId="1614614662" sldId="568"/>
            <ac:spMk id="137" creationId="{00000000-0000-0000-0000-000000000000}"/>
          </ac:spMkLst>
        </pc:spChg>
        <pc:spChg chg="mod">
          <ac:chgData name="上野 和樹" userId="267154a67edb8230" providerId="LiveId" clId="{389A2317-992D-4F2F-A75E-968E12783788}" dt="2022-01-30T12:42:50.066" v="6994" actId="207"/>
          <ac:spMkLst>
            <pc:docMk/>
            <pc:sldMk cId="1614614662" sldId="568"/>
            <ac:spMk id="147" creationId="{00000000-0000-0000-0000-000000000000}"/>
          </ac:spMkLst>
        </pc:spChg>
        <pc:spChg chg="mod">
          <ac:chgData name="上野 和樹" userId="267154a67edb8230" providerId="LiveId" clId="{389A2317-992D-4F2F-A75E-968E12783788}" dt="2022-01-30T12:43:01.140" v="6996" actId="207"/>
          <ac:spMkLst>
            <pc:docMk/>
            <pc:sldMk cId="1614614662" sldId="568"/>
            <ac:spMk id="148" creationId="{00000000-0000-0000-0000-000000000000}"/>
          </ac:spMkLst>
        </pc:spChg>
        <pc:spChg chg="mod">
          <ac:chgData name="上野 和樹" userId="267154a67edb8230" providerId="LiveId" clId="{389A2317-992D-4F2F-A75E-968E12783788}" dt="2022-01-30T12:34:41.358" v="6817" actId="1076"/>
          <ac:spMkLst>
            <pc:docMk/>
            <pc:sldMk cId="1614614662" sldId="568"/>
            <ac:spMk id="149" creationId="{00000000-0000-0000-0000-000000000000}"/>
          </ac:spMkLst>
        </pc:spChg>
        <pc:spChg chg="mod">
          <ac:chgData name="上野 和樹" userId="267154a67edb8230" providerId="LiveId" clId="{389A2317-992D-4F2F-A75E-968E12783788}" dt="2022-01-30T12:37:49" v="6877" actId="1037"/>
          <ac:spMkLst>
            <pc:docMk/>
            <pc:sldMk cId="1614614662" sldId="568"/>
            <ac:spMk id="150" creationId="{00000000-0000-0000-0000-000000000000}"/>
          </ac:spMkLst>
        </pc:spChg>
        <pc:spChg chg="mod">
          <ac:chgData name="上野 和樹" userId="267154a67edb8230" providerId="LiveId" clId="{389A2317-992D-4F2F-A75E-968E12783788}" dt="2022-01-30T12:34:51.128" v="6819" actId="1076"/>
          <ac:spMkLst>
            <pc:docMk/>
            <pc:sldMk cId="1614614662" sldId="568"/>
            <ac:spMk id="151" creationId="{00000000-0000-0000-0000-000000000000}"/>
          </ac:spMkLst>
        </pc:spChg>
        <pc:spChg chg="mod">
          <ac:chgData name="上野 和樹" userId="267154a67edb8230" providerId="LiveId" clId="{389A2317-992D-4F2F-A75E-968E12783788}" dt="2022-01-30T12:38:37.136" v="6888" actId="1076"/>
          <ac:spMkLst>
            <pc:docMk/>
            <pc:sldMk cId="1614614662" sldId="568"/>
            <ac:spMk id="153" creationId="{00000000-0000-0000-0000-000000000000}"/>
          </ac:spMkLst>
        </pc:spChg>
        <pc:spChg chg="mod">
          <ac:chgData name="上野 和樹" userId="267154a67edb8230" providerId="LiveId" clId="{389A2317-992D-4F2F-A75E-968E12783788}" dt="2022-01-30T12:37:59.893" v="6880" actId="1076"/>
          <ac:spMkLst>
            <pc:docMk/>
            <pc:sldMk cId="1614614662" sldId="568"/>
            <ac:spMk id="154" creationId="{00000000-0000-0000-0000-000000000000}"/>
          </ac:spMkLst>
        </pc:spChg>
        <pc:grpChg chg="mod">
          <ac:chgData name="上野 和樹" userId="267154a67edb8230" providerId="LiveId" clId="{389A2317-992D-4F2F-A75E-968E12783788}" dt="2022-01-30T12:42:17.325" v="6990" actId="1076"/>
          <ac:grpSpMkLst>
            <pc:docMk/>
            <pc:sldMk cId="1614614662" sldId="568"/>
            <ac:grpSpMk id="100" creationId="{00000000-0000-0000-0000-000000000000}"/>
          </ac:grpSpMkLst>
        </pc:grpChg>
        <pc:grpChg chg="mod">
          <ac:chgData name="上野 和樹" userId="267154a67edb8230" providerId="LiveId" clId="{389A2317-992D-4F2F-A75E-968E12783788}" dt="2022-01-30T12:42:33.292" v="6992" actId="1076"/>
          <ac:grpSpMkLst>
            <pc:docMk/>
            <pc:sldMk cId="1614614662" sldId="568"/>
            <ac:grpSpMk id="141" creationId="{00000000-0000-0000-0000-000000000000}"/>
          </ac:grpSpMkLst>
        </pc:grpChg>
        <pc:picChg chg="del mod">
          <ac:chgData name="上野 和樹" userId="267154a67edb8230" providerId="LiveId" clId="{389A2317-992D-4F2F-A75E-968E12783788}" dt="2022-01-30T12:28:05.100" v="6773" actId="478"/>
          <ac:picMkLst>
            <pc:docMk/>
            <pc:sldMk cId="1614614662" sldId="568"/>
            <ac:picMk id="24" creationId="{00000000-0000-0000-0000-000000000000}"/>
          </ac:picMkLst>
        </pc:picChg>
        <pc:picChg chg="mod">
          <ac:chgData name="上野 和樹" userId="267154a67edb8230" providerId="LiveId" clId="{389A2317-992D-4F2F-A75E-968E12783788}" dt="2022-01-30T12:40:24.377" v="6953" actId="1036"/>
          <ac:picMkLst>
            <pc:docMk/>
            <pc:sldMk cId="1614614662" sldId="568"/>
            <ac:picMk id="48" creationId="{00000000-0000-0000-0000-000000000000}"/>
          </ac:picMkLst>
        </pc:picChg>
        <pc:picChg chg="mod">
          <ac:chgData name="上野 和樹" userId="267154a67edb8230" providerId="LiveId" clId="{389A2317-992D-4F2F-A75E-968E12783788}" dt="2022-01-30T12:38:32.772" v="6887" actId="1076"/>
          <ac:picMkLst>
            <pc:docMk/>
            <pc:sldMk cId="1614614662" sldId="568"/>
            <ac:picMk id="155" creationId="{00000000-0000-0000-0000-000000000000}"/>
          </ac:picMkLst>
        </pc:picChg>
        <pc:picChg chg="mod">
          <ac:chgData name="上野 和樹" userId="267154a67edb8230" providerId="LiveId" clId="{389A2317-992D-4F2F-A75E-968E12783788}" dt="2022-01-30T12:37:40.160" v="6876" actId="14100"/>
          <ac:picMkLst>
            <pc:docMk/>
            <pc:sldMk cId="1614614662" sldId="568"/>
            <ac:picMk id="156" creationId="{00000000-0000-0000-0000-000000000000}"/>
          </ac:picMkLst>
        </pc:picChg>
        <pc:picChg chg="mod">
          <ac:chgData name="上野 和樹" userId="267154a67edb8230" providerId="LiveId" clId="{389A2317-992D-4F2F-A75E-968E12783788}" dt="2022-01-30T12:42:33.292" v="6992" actId="1076"/>
          <ac:picMkLst>
            <pc:docMk/>
            <pc:sldMk cId="1614614662" sldId="568"/>
            <ac:picMk id="159" creationId="{00000000-0000-0000-0000-000000000000}"/>
          </ac:picMkLst>
        </pc:picChg>
        <pc:picChg chg="mod">
          <ac:chgData name="上野 和樹" userId="267154a67edb8230" providerId="LiveId" clId="{389A2317-992D-4F2F-A75E-968E12783788}" dt="2022-01-30T12:34:41.358" v="6817" actId="1076"/>
          <ac:picMkLst>
            <pc:docMk/>
            <pc:sldMk cId="1614614662" sldId="568"/>
            <ac:picMk id="160" creationId="{00000000-0000-0000-0000-000000000000}"/>
          </ac:picMkLst>
        </pc:picChg>
      </pc:sldChg>
      <pc:sldChg chg="addSp delSp modSp mod">
        <pc:chgData name="上野 和樹" userId="267154a67edb8230" providerId="LiveId" clId="{389A2317-992D-4F2F-A75E-968E12783788}" dt="2022-01-30T11:50:07.429" v="5781" actId="1076"/>
        <pc:sldMkLst>
          <pc:docMk/>
          <pc:sldMk cId="4252361634" sldId="569"/>
        </pc:sldMkLst>
        <pc:spChg chg="del mod">
          <ac:chgData name="上野 和樹" userId="267154a67edb8230" providerId="LiveId" clId="{389A2317-992D-4F2F-A75E-968E12783788}" dt="2022-01-30T01:55:11.885" v="4292" actId="478"/>
          <ac:spMkLst>
            <pc:docMk/>
            <pc:sldMk cId="4252361634" sldId="569"/>
            <ac:spMk id="2" creationId="{00000000-0000-0000-0000-000000000000}"/>
          </ac:spMkLst>
        </pc:spChg>
        <pc:spChg chg="add mod">
          <ac:chgData name="上野 和樹" userId="267154a67edb8230" providerId="LiveId" clId="{389A2317-992D-4F2F-A75E-968E12783788}" dt="2022-01-30T02:08:06.428" v="4527" actId="1037"/>
          <ac:spMkLst>
            <pc:docMk/>
            <pc:sldMk cId="4252361634" sldId="569"/>
            <ac:spMk id="3" creationId="{4921EB2B-61C3-461F-BCD0-E4FB7F8FEA39}"/>
          </ac:spMkLst>
        </pc:spChg>
        <pc:spChg chg="mod">
          <ac:chgData name="上野 和樹" userId="267154a67edb8230" providerId="LiveId" clId="{389A2317-992D-4F2F-A75E-968E12783788}" dt="2022-01-30T01:35:04.773" v="4098" actId="1076"/>
          <ac:spMkLst>
            <pc:docMk/>
            <pc:sldMk cId="4252361634" sldId="569"/>
            <ac:spMk id="18" creationId="{00000000-0000-0000-0000-000000000000}"/>
          </ac:spMkLst>
        </pc:spChg>
        <pc:spChg chg="mod">
          <ac:chgData name="上野 和樹" userId="267154a67edb8230" providerId="LiveId" clId="{389A2317-992D-4F2F-A75E-968E12783788}" dt="2022-01-30T01:48:26.631" v="4289" actId="1076"/>
          <ac:spMkLst>
            <pc:docMk/>
            <pc:sldMk cId="4252361634" sldId="569"/>
            <ac:spMk id="19" creationId="{00000000-0000-0000-0000-000000000000}"/>
          </ac:spMkLst>
        </pc:spChg>
        <pc:spChg chg="mod">
          <ac:chgData name="上野 和樹" userId="267154a67edb8230" providerId="LiveId" clId="{389A2317-992D-4F2F-A75E-968E12783788}" dt="2022-01-30T02:07:54.242" v="4492" actId="1038"/>
          <ac:spMkLst>
            <pc:docMk/>
            <pc:sldMk cId="4252361634" sldId="569"/>
            <ac:spMk id="20" creationId="{00000000-0000-0000-0000-000000000000}"/>
          </ac:spMkLst>
        </pc:spChg>
        <pc:spChg chg="add del mod">
          <ac:chgData name="上野 和樹" userId="267154a67edb8230" providerId="LiveId" clId="{389A2317-992D-4F2F-A75E-968E12783788}" dt="2022-01-30T01:42:39.636" v="4148" actId="478"/>
          <ac:spMkLst>
            <pc:docMk/>
            <pc:sldMk cId="4252361634" sldId="569"/>
            <ac:spMk id="26" creationId="{675D2E0E-7494-4107-BECD-711245FC73EA}"/>
          </ac:spMkLst>
        </pc:spChg>
        <pc:spChg chg="add mod">
          <ac:chgData name="上野 和樹" userId="267154a67edb8230" providerId="LiveId" clId="{389A2317-992D-4F2F-A75E-968E12783788}" dt="2022-01-30T02:08:20.815" v="4530" actId="1076"/>
          <ac:spMkLst>
            <pc:docMk/>
            <pc:sldMk cId="4252361634" sldId="569"/>
            <ac:spMk id="27" creationId="{84969DFA-DC31-4D7A-A0AB-0A01697DACD6}"/>
          </ac:spMkLst>
        </pc:spChg>
        <pc:spChg chg="add del mod">
          <ac:chgData name="上野 和樹" userId="267154a67edb8230" providerId="LiveId" clId="{389A2317-992D-4F2F-A75E-968E12783788}" dt="2022-01-30T01:55:55.184" v="4299"/>
          <ac:spMkLst>
            <pc:docMk/>
            <pc:sldMk cId="4252361634" sldId="569"/>
            <ac:spMk id="29" creationId="{8D6A2AA7-5C72-4279-8434-635374557FCD}"/>
          </ac:spMkLst>
        </pc:spChg>
        <pc:spChg chg="add del mod">
          <ac:chgData name="上野 和樹" userId="267154a67edb8230" providerId="LiveId" clId="{389A2317-992D-4F2F-A75E-968E12783788}" dt="2022-01-30T01:55:55.184" v="4299"/>
          <ac:spMkLst>
            <pc:docMk/>
            <pc:sldMk cId="4252361634" sldId="569"/>
            <ac:spMk id="31" creationId="{DC05DC0F-5BCB-47CC-8C11-77BAC16BF527}"/>
          </ac:spMkLst>
        </pc:spChg>
        <pc:spChg chg="add del mod">
          <ac:chgData name="上野 和樹" userId="267154a67edb8230" providerId="LiveId" clId="{389A2317-992D-4F2F-A75E-968E12783788}" dt="2022-01-30T01:55:55.184" v="4299"/>
          <ac:spMkLst>
            <pc:docMk/>
            <pc:sldMk cId="4252361634" sldId="569"/>
            <ac:spMk id="32" creationId="{BFD60F5E-F848-4DE6-B684-6310CF8A014A}"/>
          </ac:spMkLst>
        </pc:spChg>
        <pc:spChg chg="add del mod">
          <ac:chgData name="上野 和樹" userId="267154a67edb8230" providerId="LiveId" clId="{389A2317-992D-4F2F-A75E-968E12783788}" dt="2022-01-30T01:55:55.184" v="4299"/>
          <ac:spMkLst>
            <pc:docMk/>
            <pc:sldMk cId="4252361634" sldId="569"/>
            <ac:spMk id="33" creationId="{6E33219A-06F7-47D7-A86A-E56CAC7F5CEF}"/>
          </ac:spMkLst>
        </pc:spChg>
        <pc:spChg chg="add del mod">
          <ac:chgData name="上野 和樹" userId="267154a67edb8230" providerId="LiveId" clId="{389A2317-992D-4F2F-A75E-968E12783788}" dt="2022-01-30T01:55:55.184" v="4299"/>
          <ac:spMkLst>
            <pc:docMk/>
            <pc:sldMk cId="4252361634" sldId="569"/>
            <ac:spMk id="34" creationId="{8697B7A5-DE13-4168-9385-9CBEDEDB2091}"/>
          </ac:spMkLst>
        </pc:spChg>
        <pc:spChg chg="add del mod">
          <ac:chgData name="上野 和樹" userId="267154a67edb8230" providerId="LiveId" clId="{389A2317-992D-4F2F-A75E-968E12783788}" dt="2022-01-30T01:56:27.709" v="4312" actId="478"/>
          <ac:spMkLst>
            <pc:docMk/>
            <pc:sldMk cId="4252361634" sldId="569"/>
            <ac:spMk id="35" creationId="{8D532A43-0190-4E9C-9AC1-2A32D509F1C4}"/>
          </ac:spMkLst>
        </pc:spChg>
        <pc:spChg chg="add mod">
          <ac:chgData name="上野 和樹" userId="267154a67edb8230" providerId="LiveId" clId="{389A2317-992D-4F2F-A75E-968E12783788}" dt="2022-01-30T02:08:06.428" v="4527" actId="1037"/>
          <ac:spMkLst>
            <pc:docMk/>
            <pc:sldMk cId="4252361634" sldId="569"/>
            <ac:spMk id="37" creationId="{A9D312E8-3A40-4A89-8CF5-D6EE431BB936}"/>
          </ac:spMkLst>
        </pc:spChg>
        <pc:spChg chg="add mod">
          <ac:chgData name="上野 和樹" userId="267154a67edb8230" providerId="LiveId" clId="{389A2317-992D-4F2F-A75E-968E12783788}" dt="2022-01-30T02:08:06.428" v="4527" actId="1037"/>
          <ac:spMkLst>
            <pc:docMk/>
            <pc:sldMk cId="4252361634" sldId="569"/>
            <ac:spMk id="38" creationId="{E8257AFB-A67E-4766-9557-2E8B8A70DBF9}"/>
          </ac:spMkLst>
        </pc:spChg>
        <pc:spChg chg="add mod">
          <ac:chgData name="上野 和樹" userId="267154a67edb8230" providerId="LiveId" clId="{389A2317-992D-4F2F-A75E-968E12783788}" dt="2022-01-30T02:08:06.428" v="4527" actId="1037"/>
          <ac:spMkLst>
            <pc:docMk/>
            <pc:sldMk cId="4252361634" sldId="569"/>
            <ac:spMk id="39" creationId="{007EC89A-A3EF-4295-BCD9-5872B6C65893}"/>
          </ac:spMkLst>
        </pc:spChg>
        <pc:spChg chg="add mod">
          <ac:chgData name="上野 和樹" userId="267154a67edb8230" providerId="LiveId" clId="{389A2317-992D-4F2F-A75E-968E12783788}" dt="2022-01-30T02:08:06.428" v="4527" actId="1037"/>
          <ac:spMkLst>
            <pc:docMk/>
            <pc:sldMk cId="4252361634" sldId="569"/>
            <ac:spMk id="40" creationId="{6DA93260-FA5C-402D-9E10-BF636F4BDCC9}"/>
          </ac:spMkLst>
        </pc:spChg>
        <pc:spChg chg="mod">
          <ac:chgData name="上野 和樹" userId="267154a67edb8230" providerId="LiveId" clId="{389A2317-992D-4F2F-A75E-968E12783788}" dt="2022-01-30T11:49:37.959" v="5778" actId="20577"/>
          <ac:spMkLst>
            <pc:docMk/>
            <pc:sldMk cId="4252361634" sldId="569"/>
            <ac:spMk id="41" creationId="{00000000-0000-0000-0000-000000000000}"/>
          </ac:spMkLst>
        </pc:spChg>
        <pc:spChg chg="mod">
          <ac:chgData name="上野 和樹" userId="267154a67edb8230" providerId="LiveId" clId="{389A2317-992D-4F2F-A75E-968E12783788}" dt="2022-01-30T11:49:58.543" v="5779" actId="1076"/>
          <ac:spMkLst>
            <pc:docMk/>
            <pc:sldMk cId="4252361634" sldId="569"/>
            <ac:spMk id="42" creationId="{00000000-0000-0000-0000-000000000000}"/>
          </ac:spMkLst>
        </pc:spChg>
        <pc:spChg chg="mod">
          <ac:chgData name="上野 和樹" userId="267154a67edb8230" providerId="LiveId" clId="{389A2317-992D-4F2F-A75E-968E12783788}" dt="2022-01-30T01:48:34.461" v="4290" actId="1076"/>
          <ac:spMkLst>
            <pc:docMk/>
            <pc:sldMk cId="4252361634" sldId="569"/>
            <ac:spMk id="43" creationId="{00000000-0000-0000-0000-000000000000}"/>
          </ac:spMkLst>
        </pc:spChg>
        <pc:spChg chg="add mod">
          <ac:chgData name="上野 和樹" userId="267154a67edb8230" providerId="LiveId" clId="{389A2317-992D-4F2F-A75E-968E12783788}" dt="2022-01-30T02:08:06.428" v="4527" actId="1037"/>
          <ac:spMkLst>
            <pc:docMk/>
            <pc:sldMk cId="4252361634" sldId="569"/>
            <ac:spMk id="44" creationId="{D7FB3354-D14F-4BEB-B5B5-892C0B51E69E}"/>
          </ac:spMkLst>
        </pc:spChg>
        <pc:spChg chg="add mod">
          <ac:chgData name="上野 和樹" userId="267154a67edb8230" providerId="LiveId" clId="{389A2317-992D-4F2F-A75E-968E12783788}" dt="2022-01-30T02:08:06.428" v="4527" actId="1037"/>
          <ac:spMkLst>
            <pc:docMk/>
            <pc:sldMk cId="4252361634" sldId="569"/>
            <ac:spMk id="46" creationId="{50119451-4A45-4177-8B17-FF2172D550B6}"/>
          </ac:spMkLst>
        </pc:spChg>
        <pc:spChg chg="add mod">
          <ac:chgData name="上野 和樹" userId="267154a67edb8230" providerId="LiveId" clId="{389A2317-992D-4F2F-A75E-968E12783788}" dt="2022-01-30T02:08:06.428" v="4527" actId="1037"/>
          <ac:spMkLst>
            <pc:docMk/>
            <pc:sldMk cId="4252361634" sldId="569"/>
            <ac:spMk id="47" creationId="{1DB8493D-B4DB-4A9D-BF8A-B2B6C56188FB}"/>
          </ac:spMkLst>
        </pc:spChg>
        <pc:spChg chg="mod">
          <ac:chgData name="上野 和樹" userId="267154a67edb8230" providerId="LiveId" clId="{389A2317-992D-4F2F-A75E-968E12783788}" dt="2022-01-30T01:56:10.709" v="4303" actId="1076"/>
          <ac:spMkLst>
            <pc:docMk/>
            <pc:sldMk cId="4252361634" sldId="569"/>
            <ac:spMk id="49" creationId="{00000000-0000-0000-0000-000000000000}"/>
          </ac:spMkLst>
        </pc:spChg>
        <pc:spChg chg="mod">
          <ac:chgData name="上野 和樹" userId="267154a67edb8230" providerId="LiveId" clId="{389A2317-992D-4F2F-A75E-968E12783788}" dt="2022-01-30T11:50:03.650" v="5780" actId="1076"/>
          <ac:spMkLst>
            <pc:docMk/>
            <pc:sldMk cId="4252361634" sldId="569"/>
            <ac:spMk id="50" creationId="{00000000-0000-0000-0000-000000000000}"/>
          </ac:spMkLst>
        </pc:spChg>
        <pc:spChg chg="mod">
          <ac:chgData name="上野 和樹" userId="267154a67edb8230" providerId="LiveId" clId="{389A2317-992D-4F2F-A75E-968E12783788}" dt="2022-01-30T02:07:54.242" v="4492" actId="1038"/>
          <ac:spMkLst>
            <pc:docMk/>
            <pc:sldMk cId="4252361634" sldId="569"/>
            <ac:spMk id="55" creationId="{00000000-0000-0000-0000-000000000000}"/>
          </ac:spMkLst>
        </pc:spChg>
        <pc:spChg chg="mod">
          <ac:chgData name="上野 和樹" userId="267154a67edb8230" providerId="LiveId" clId="{389A2317-992D-4F2F-A75E-968E12783788}" dt="2022-01-30T01:35:23.703" v="4106" actId="1035"/>
          <ac:spMkLst>
            <pc:docMk/>
            <pc:sldMk cId="4252361634" sldId="569"/>
            <ac:spMk id="56" creationId="{00000000-0000-0000-0000-000000000000}"/>
          </ac:spMkLst>
        </pc:spChg>
        <pc:spChg chg="mod">
          <ac:chgData name="上野 和樹" userId="267154a67edb8230" providerId="LiveId" clId="{389A2317-992D-4F2F-A75E-968E12783788}" dt="2022-01-30T02:08:01.494" v="4522" actId="1037"/>
          <ac:spMkLst>
            <pc:docMk/>
            <pc:sldMk cId="4252361634" sldId="569"/>
            <ac:spMk id="57" creationId="{00000000-0000-0000-0000-000000000000}"/>
          </ac:spMkLst>
        </pc:spChg>
        <pc:spChg chg="mod">
          <ac:chgData name="上野 和樹" userId="267154a67edb8230" providerId="LiveId" clId="{389A2317-992D-4F2F-A75E-968E12783788}" dt="2022-01-30T11:50:07.429" v="5781" actId="1076"/>
          <ac:spMkLst>
            <pc:docMk/>
            <pc:sldMk cId="4252361634" sldId="569"/>
            <ac:spMk id="63" creationId="{00000000-0000-0000-0000-000000000000}"/>
          </ac:spMkLst>
        </pc:spChg>
        <pc:spChg chg="mod">
          <ac:chgData name="上野 和樹" userId="267154a67edb8230" providerId="LiveId" clId="{389A2317-992D-4F2F-A75E-968E12783788}" dt="2022-01-30T01:56:14.677" v="4304" actId="1076"/>
          <ac:spMkLst>
            <pc:docMk/>
            <pc:sldMk cId="4252361634" sldId="569"/>
            <ac:spMk id="70" creationId="{00000000-0000-0000-0000-000000000000}"/>
          </ac:spMkLst>
        </pc:spChg>
        <pc:picChg chg="mod">
          <ac:chgData name="上野 和樹" userId="267154a67edb8230" providerId="LiveId" clId="{389A2317-992D-4F2F-A75E-968E12783788}" dt="2022-01-30T01:35:14.295" v="4103" actId="1036"/>
          <ac:picMkLst>
            <pc:docMk/>
            <pc:sldMk cId="4252361634" sldId="569"/>
            <ac:picMk id="24" creationId="{00000000-0000-0000-0000-000000000000}"/>
          </ac:picMkLst>
        </pc:picChg>
        <pc:picChg chg="add del mod">
          <ac:chgData name="上野 和樹" userId="267154a67edb8230" providerId="LiveId" clId="{389A2317-992D-4F2F-A75E-968E12783788}" dt="2022-01-30T01:55:50.420" v="4297" actId="478"/>
          <ac:picMkLst>
            <pc:docMk/>
            <pc:sldMk cId="4252361634" sldId="569"/>
            <ac:picMk id="28" creationId="{E8911382-93E2-42D4-B747-3BD9AC1A6DAF}"/>
          </ac:picMkLst>
        </pc:picChg>
        <pc:picChg chg="add del mod">
          <ac:chgData name="上野 和樹" userId="267154a67edb8230" providerId="LiveId" clId="{389A2317-992D-4F2F-A75E-968E12783788}" dt="2022-01-30T01:55:55.184" v="4299"/>
          <ac:picMkLst>
            <pc:docMk/>
            <pc:sldMk cId="4252361634" sldId="569"/>
            <ac:picMk id="30" creationId="{AE8D88BC-9ADC-47CB-BE81-70406B43BE08}"/>
          </ac:picMkLst>
        </pc:picChg>
        <pc:picChg chg="add mod">
          <ac:chgData name="上野 和樹" userId="267154a67edb8230" providerId="LiveId" clId="{389A2317-992D-4F2F-A75E-968E12783788}" dt="2022-01-30T11:49:17.195" v="5763" actId="14100"/>
          <ac:picMkLst>
            <pc:docMk/>
            <pc:sldMk cId="4252361634" sldId="569"/>
            <ac:picMk id="36" creationId="{1E18ECD7-14CE-44D8-87FA-9D149C0CCEA0}"/>
          </ac:picMkLst>
        </pc:picChg>
        <pc:picChg chg="add mod">
          <ac:chgData name="上野 和樹" userId="267154a67edb8230" providerId="LiveId" clId="{389A2317-992D-4F2F-A75E-968E12783788}" dt="2022-01-30T02:08:06.428" v="4527" actId="1037"/>
          <ac:picMkLst>
            <pc:docMk/>
            <pc:sldMk cId="4252361634" sldId="569"/>
            <ac:picMk id="45" creationId="{B3123E1C-1171-4F29-9771-E1D6B6D3120F}"/>
          </ac:picMkLst>
        </pc:picChg>
        <pc:picChg chg="mod">
          <ac:chgData name="上野 和樹" userId="267154a67edb8230" providerId="LiveId" clId="{389A2317-992D-4F2F-A75E-968E12783788}" dt="2022-01-30T01:35:14.295" v="4103" actId="1036"/>
          <ac:picMkLst>
            <pc:docMk/>
            <pc:sldMk cId="4252361634" sldId="569"/>
            <ac:picMk id="48" creationId="{00000000-0000-0000-0000-000000000000}"/>
          </ac:picMkLst>
        </pc:picChg>
        <pc:picChg chg="mod">
          <ac:chgData name="上野 和樹" userId="267154a67edb8230" providerId="LiveId" clId="{389A2317-992D-4F2F-A75E-968E12783788}" dt="2022-01-30T01:35:23.703" v="4106" actId="1035"/>
          <ac:picMkLst>
            <pc:docMk/>
            <pc:sldMk cId="4252361634" sldId="569"/>
            <ac:picMk id="66" creationId="{00000000-0000-0000-0000-000000000000}"/>
          </ac:picMkLst>
        </pc:picChg>
      </pc:sldChg>
      <pc:sldChg chg="addSp delSp modSp mod">
        <pc:chgData name="上野 和樹" userId="267154a67edb8230" providerId="LiveId" clId="{389A2317-992D-4F2F-A75E-968E12783788}" dt="2022-01-30T03:41:36.369" v="5410" actId="20577"/>
        <pc:sldMkLst>
          <pc:docMk/>
          <pc:sldMk cId="3699182268" sldId="570"/>
        </pc:sldMkLst>
        <pc:spChg chg="del mod">
          <ac:chgData name="上野 和樹" userId="267154a67edb8230" providerId="LiveId" clId="{389A2317-992D-4F2F-A75E-968E12783788}" dt="2022-01-30T01:26:15.321" v="3799" actId="478"/>
          <ac:spMkLst>
            <pc:docMk/>
            <pc:sldMk cId="3699182268" sldId="570"/>
            <ac:spMk id="2" creationId="{00000000-0000-0000-0000-000000000000}"/>
          </ac:spMkLst>
        </pc:spChg>
        <pc:spChg chg="mod">
          <ac:chgData name="上野 和樹" userId="267154a67edb8230" providerId="LiveId" clId="{389A2317-992D-4F2F-A75E-968E12783788}" dt="2022-01-30T01:33:00.237" v="4024" actId="1076"/>
          <ac:spMkLst>
            <pc:docMk/>
            <pc:sldMk cId="3699182268" sldId="570"/>
            <ac:spMk id="18" creationId="{00000000-0000-0000-0000-000000000000}"/>
          </ac:spMkLst>
        </pc:spChg>
        <pc:spChg chg="add mod">
          <ac:chgData name="上野 和樹" userId="267154a67edb8230" providerId="LiveId" clId="{389A2317-992D-4F2F-A75E-968E12783788}" dt="2022-01-30T01:33:17.159" v="4044" actId="1036"/>
          <ac:spMkLst>
            <pc:docMk/>
            <pc:sldMk cId="3699182268" sldId="570"/>
            <ac:spMk id="29" creationId="{127794E3-7AAE-4A62-ACC5-4723120A94BE}"/>
          </ac:spMkLst>
        </pc:spChg>
        <pc:spChg chg="add mod">
          <ac:chgData name="上野 和樹" userId="267154a67edb8230" providerId="LiveId" clId="{389A2317-992D-4F2F-A75E-968E12783788}" dt="2022-01-30T01:34:30.055" v="4094" actId="1076"/>
          <ac:spMkLst>
            <pc:docMk/>
            <pc:sldMk cId="3699182268" sldId="570"/>
            <ac:spMk id="30" creationId="{22B12F26-09CC-44C1-965D-559AD05A0A97}"/>
          </ac:spMkLst>
        </pc:spChg>
        <pc:spChg chg="mod">
          <ac:chgData name="上野 和樹" userId="267154a67edb8230" providerId="LiveId" clId="{389A2317-992D-4F2F-A75E-968E12783788}" dt="2022-01-30T01:45:40.580" v="4227" actId="1037"/>
          <ac:spMkLst>
            <pc:docMk/>
            <pc:sldMk cId="3699182268" sldId="570"/>
            <ac:spMk id="40" creationId="{00000000-0000-0000-0000-000000000000}"/>
          </ac:spMkLst>
        </pc:spChg>
        <pc:spChg chg="mod">
          <ac:chgData name="上野 和樹" userId="267154a67edb8230" providerId="LiveId" clId="{389A2317-992D-4F2F-A75E-968E12783788}" dt="2022-01-30T01:33:17.159" v="4044" actId="1036"/>
          <ac:spMkLst>
            <pc:docMk/>
            <pc:sldMk cId="3699182268" sldId="570"/>
            <ac:spMk id="43" creationId="{00000000-0000-0000-0000-000000000000}"/>
          </ac:spMkLst>
        </pc:spChg>
        <pc:spChg chg="mod">
          <ac:chgData name="上野 和樹" userId="267154a67edb8230" providerId="LiveId" clId="{389A2317-992D-4F2F-A75E-968E12783788}" dt="2022-01-30T01:45:40.580" v="4227" actId="1037"/>
          <ac:spMkLst>
            <pc:docMk/>
            <pc:sldMk cId="3699182268" sldId="570"/>
            <ac:spMk id="44" creationId="{00000000-0000-0000-0000-000000000000}"/>
          </ac:spMkLst>
        </pc:spChg>
        <pc:spChg chg="mod">
          <ac:chgData name="上野 和樹" userId="267154a67edb8230" providerId="LiveId" clId="{389A2317-992D-4F2F-A75E-968E12783788}" dt="2022-01-30T01:33:17.159" v="4044" actId="1036"/>
          <ac:spMkLst>
            <pc:docMk/>
            <pc:sldMk cId="3699182268" sldId="570"/>
            <ac:spMk id="49" creationId="{00000000-0000-0000-0000-000000000000}"/>
          </ac:spMkLst>
        </pc:spChg>
        <pc:spChg chg="mod">
          <ac:chgData name="上野 和樹" userId="267154a67edb8230" providerId="LiveId" clId="{389A2317-992D-4F2F-A75E-968E12783788}" dt="2022-01-30T01:45:40.580" v="4227" actId="1037"/>
          <ac:spMkLst>
            <pc:docMk/>
            <pc:sldMk cId="3699182268" sldId="570"/>
            <ac:spMk id="50" creationId="{00000000-0000-0000-0000-000000000000}"/>
          </ac:spMkLst>
        </pc:spChg>
        <pc:spChg chg="mod">
          <ac:chgData name="上野 和樹" userId="267154a67edb8230" providerId="LiveId" clId="{389A2317-992D-4F2F-A75E-968E12783788}" dt="2022-01-30T01:33:17.159" v="4044" actId="1036"/>
          <ac:spMkLst>
            <pc:docMk/>
            <pc:sldMk cId="3699182268" sldId="570"/>
            <ac:spMk id="55" creationId="{00000000-0000-0000-0000-000000000000}"/>
          </ac:spMkLst>
        </pc:spChg>
        <pc:spChg chg="mod">
          <ac:chgData name="上野 和樹" userId="267154a67edb8230" providerId="LiveId" clId="{389A2317-992D-4F2F-A75E-968E12783788}" dt="2022-01-30T01:33:09.081" v="4034" actId="1036"/>
          <ac:spMkLst>
            <pc:docMk/>
            <pc:sldMk cId="3699182268" sldId="570"/>
            <ac:spMk id="56" creationId="{00000000-0000-0000-0000-000000000000}"/>
          </ac:spMkLst>
        </pc:spChg>
        <pc:spChg chg="mod">
          <ac:chgData name="上野 和樹" userId="267154a67edb8230" providerId="LiveId" clId="{389A2317-992D-4F2F-A75E-968E12783788}" dt="2022-01-30T01:33:09.081" v="4034" actId="1036"/>
          <ac:spMkLst>
            <pc:docMk/>
            <pc:sldMk cId="3699182268" sldId="570"/>
            <ac:spMk id="57" creationId="{00000000-0000-0000-0000-000000000000}"/>
          </ac:spMkLst>
        </pc:spChg>
        <pc:spChg chg="mod">
          <ac:chgData name="上野 和樹" userId="267154a67edb8230" providerId="LiveId" clId="{389A2317-992D-4F2F-A75E-968E12783788}" dt="2022-01-30T03:41:36.369" v="5410" actId="20577"/>
          <ac:spMkLst>
            <pc:docMk/>
            <pc:sldMk cId="3699182268" sldId="570"/>
            <ac:spMk id="63" creationId="{00000000-0000-0000-0000-000000000000}"/>
          </ac:spMkLst>
        </pc:spChg>
        <pc:spChg chg="mod">
          <ac:chgData name="上野 和樹" userId="267154a67edb8230" providerId="LiveId" clId="{389A2317-992D-4F2F-A75E-968E12783788}" dt="2022-01-30T01:34:32.559" v="4095" actId="1076"/>
          <ac:spMkLst>
            <pc:docMk/>
            <pc:sldMk cId="3699182268" sldId="570"/>
            <ac:spMk id="64" creationId="{00000000-0000-0000-0000-000000000000}"/>
          </ac:spMkLst>
        </pc:spChg>
        <pc:spChg chg="mod">
          <ac:chgData name="上野 和樹" userId="267154a67edb8230" providerId="LiveId" clId="{389A2317-992D-4F2F-A75E-968E12783788}" dt="2022-01-30T00:48:18.215" v="3758" actId="1035"/>
          <ac:spMkLst>
            <pc:docMk/>
            <pc:sldMk cId="3699182268" sldId="570"/>
            <ac:spMk id="70" creationId="{00000000-0000-0000-0000-000000000000}"/>
          </ac:spMkLst>
        </pc:spChg>
        <pc:grpChg chg="del">
          <ac:chgData name="上野 和樹" userId="267154a67edb8230" providerId="LiveId" clId="{389A2317-992D-4F2F-A75E-968E12783788}" dt="2022-01-30T00:47:28.502" v="3692" actId="478"/>
          <ac:grpSpMkLst>
            <pc:docMk/>
            <pc:sldMk cId="3699182268" sldId="570"/>
            <ac:grpSpMk id="60" creationId="{00000000-0000-0000-0000-000000000000}"/>
          </ac:grpSpMkLst>
        </pc:grpChg>
        <pc:picChg chg="mod">
          <ac:chgData name="上野 和樹" userId="267154a67edb8230" providerId="LiveId" clId="{389A2317-992D-4F2F-A75E-968E12783788}" dt="2022-01-30T01:33:17.159" v="4044" actId="1036"/>
          <ac:picMkLst>
            <pc:docMk/>
            <pc:sldMk cId="3699182268" sldId="570"/>
            <ac:picMk id="48" creationId="{00000000-0000-0000-0000-000000000000}"/>
          </ac:picMkLst>
        </pc:picChg>
        <pc:picChg chg="mod">
          <ac:chgData name="上野 和樹" userId="267154a67edb8230" providerId="LiveId" clId="{389A2317-992D-4F2F-A75E-968E12783788}" dt="2022-01-30T01:33:09.081" v="4034" actId="1036"/>
          <ac:picMkLst>
            <pc:docMk/>
            <pc:sldMk cId="3699182268" sldId="570"/>
            <ac:picMk id="66" creationId="{00000000-0000-0000-0000-000000000000}"/>
          </ac:picMkLst>
        </pc:picChg>
        <pc:picChg chg="add mod">
          <ac:chgData name="上野 和樹" userId="267154a67edb8230" providerId="LiveId" clId="{389A2317-992D-4F2F-A75E-968E12783788}" dt="2022-01-30T01:33:17.159" v="4044" actId="1036"/>
          <ac:picMkLst>
            <pc:docMk/>
            <pc:sldMk cId="3699182268" sldId="570"/>
            <ac:picMk id="1026" creationId="{E7ED5D6D-9F5E-43A1-9E3F-8AC7295576A0}"/>
          </ac:picMkLst>
        </pc:picChg>
      </pc:sldChg>
      <pc:sldChg chg="modSp mod">
        <pc:chgData name="上野 和樹" userId="267154a67edb8230" providerId="LiveId" clId="{389A2317-992D-4F2F-A75E-968E12783788}" dt="2022-01-30T13:06:49.581" v="7718" actId="1076"/>
        <pc:sldMkLst>
          <pc:docMk/>
          <pc:sldMk cId="3316569680" sldId="573"/>
        </pc:sldMkLst>
        <pc:spChg chg="mod">
          <ac:chgData name="上野 和樹" userId="267154a67edb8230" providerId="LiveId" clId="{389A2317-992D-4F2F-A75E-968E12783788}" dt="2022-01-30T13:06:39.630" v="7717" actId="1076"/>
          <ac:spMkLst>
            <pc:docMk/>
            <pc:sldMk cId="3316569680" sldId="573"/>
            <ac:spMk id="5" creationId="{00000000-0000-0000-0000-000000000000}"/>
          </ac:spMkLst>
        </pc:spChg>
        <pc:spChg chg="mod">
          <ac:chgData name="上野 和樹" userId="267154a67edb8230" providerId="LiveId" clId="{389A2317-992D-4F2F-A75E-968E12783788}" dt="2022-01-30T13:06:29.174" v="7716" actId="1076"/>
          <ac:spMkLst>
            <pc:docMk/>
            <pc:sldMk cId="3316569680" sldId="573"/>
            <ac:spMk id="10" creationId="{00000000-0000-0000-0000-000000000000}"/>
          </ac:spMkLst>
        </pc:spChg>
        <pc:spChg chg="mod">
          <ac:chgData name="上野 和樹" userId="267154a67edb8230" providerId="LiveId" clId="{389A2317-992D-4F2F-A75E-968E12783788}" dt="2022-01-30T13:06:49.581" v="7718" actId="1076"/>
          <ac:spMkLst>
            <pc:docMk/>
            <pc:sldMk cId="3316569680" sldId="573"/>
            <ac:spMk id="13" creationId="{00000000-0000-0000-0000-000000000000}"/>
          </ac:spMkLst>
        </pc:spChg>
        <pc:spChg chg="mod">
          <ac:chgData name="上野 和樹" userId="267154a67edb8230" providerId="LiveId" clId="{389A2317-992D-4F2F-A75E-968E12783788}" dt="2022-01-30T13:06:26.022" v="7715" actId="1076"/>
          <ac:spMkLst>
            <pc:docMk/>
            <pc:sldMk cId="3316569680" sldId="573"/>
            <ac:spMk id="14" creationId="{00000000-0000-0000-0000-000000000000}"/>
          </ac:spMkLst>
        </pc:spChg>
        <pc:spChg chg="mod">
          <ac:chgData name="上野 和樹" userId="267154a67edb8230" providerId="LiveId" clId="{389A2317-992D-4F2F-A75E-968E12783788}" dt="2022-01-30T13:06:49.581" v="7718" actId="1076"/>
          <ac:spMkLst>
            <pc:docMk/>
            <pc:sldMk cId="3316569680" sldId="573"/>
            <ac:spMk id="26" creationId="{00000000-0000-0000-0000-000000000000}"/>
          </ac:spMkLst>
        </pc:spChg>
        <pc:spChg chg="mod">
          <ac:chgData name="上野 和樹" userId="267154a67edb8230" providerId="LiveId" clId="{389A2317-992D-4F2F-A75E-968E12783788}" dt="2022-01-30T13:06:49.581" v="7718" actId="1076"/>
          <ac:spMkLst>
            <pc:docMk/>
            <pc:sldMk cId="3316569680" sldId="573"/>
            <ac:spMk id="28" creationId="{00000000-0000-0000-0000-000000000000}"/>
          </ac:spMkLst>
        </pc:spChg>
        <pc:picChg chg="mod">
          <ac:chgData name="上野 和樹" userId="267154a67edb8230" providerId="LiveId" clId="{389A2317-992D-4F2F-A75E-968E12783788}" dt="2022-01-30T13:06:49.581" v="7718" actId="1076"/>
          <ac:picMkLst>
            <pc:docMk/>
            <pc:sldMk cId="3316569680" sldId="573"/>
            <ac:picMk id="37" creationId="{00000000-0000-0000-0000-000000000000}"/>
          </ac:picMkLst>
        </pc:picChg>
      </pc:sldChg>
      <pc:sldChg chg="addSp modSp mod">
        <pc:chgData name="上野 和樹" userId="267154a67edb8230" providerId="LiveId" clId="{389A2317-992D-4F2F-A75E-968E12783788}" dt="2022-01-30T14:11:24.043" v="8624" actId="20577"/>
        <pc:sldMkLst>
          <pc:docMk/>
          <pc:sldMk cId="907612344" sldId="574"/>
        </pc:sldMkLst>
        <pc:spChg chg="mod">
          <ac:chgData name="上野 和樹" userId="267154a67edb8230" providerId="LiveId" clId="{389A2317-992D-4F2F-A75E-968E12783788}" dt="2022-01-30T14:10:33.253" v="8596" actId="1036"/>
          <ac:spMkLst>
            <pc:docMk/>
            <pc:sldMk cId="907612344" sldId="574"/>
            <ac:spMk id="2" creationId="{00000000-0000-0000-0000-000000000000}"/>
          </ac:spMkLst>
        </pc:spChg>
        <pc:spChg chg="mod">
          <ac:chgData name="上野 和樹" userId="267154a67edb8230" providerId="LiveId" clId="{389A2317-992D-4F2F-A75E-968E12783788}" dt="2022-01-30T14:10:33.253" v="8596" actId="1036"/>
          <ac:spMkLst>
            <pc:docMk/>
            <pc:sldMk cId="907612344" sldId="574"/>
            <ac:spMk id="17" creationId="{00000000-0000-0000-0000-000000000000}"/>
          </ac:spMkLst>
        </pc:spChg>
        <pc:spChg chg="mod">
          <ac:chgData name="上野 和樹" userId="267154a67edb8230" providerId="LiveId" clId="{389A2317-992D-4F2F-A75E-968E12783788}" dt="2022-01-30T14:10:45.193" v="8614" actId="1036"/>
          <ac:spMkLst>
            <pc:docMk/>
            <pc:sldMk cId="907612344" sldId="574"/>
            <ac:spMk id="24" creationId="{00000000-0000-0000-0000-000000000000}"/>
          </ac:spMkLst>
        </pc:spChg>
        <pc:spChg chg="mod">
          <ac:chgData name="上野 和樹" userId="267154a67edb8230" providerId="LiveId" clId="{389A2317-992D-4F2F-A75E-968E12783788}" dt="2022-01-30T14:10:33.253" v="8596" actId="1036"/>
          <ac:spMkLst>
            <pc:docMk/>
            <pc:sldMk cId="907612344" sldId="574"/>
            <ac:spMk id="25" creationId="{00000000-0000-0000-0000-000000000000}"/>
          </ac:spMkLst>
        </pc:spChg>
        <pc:spChg chg="mod">
          <ac:chgData name="上野 和樹" userId="267154a67edb8230" providerId="LiveId" clId="{389A2317-992D-4F2F-A75E-968E12783788}" dt="2022-01-30T14:10:45.193" v="8614" actId="1036"/>
          <ac:spMkLst>
            <pc:docMk/>
            <pc:sldMk cId="907612344" sldId="574"/>
            <ac:spMk id="26" creationId="{00000000-0000-0000-0000-000000000000}"/>
          </ac:spMkLst>
        </pc:spChg>
        <pc:spChg chg="mod">
          <ac:chgData name="上野 和樹" userId="267154a67edb8230" providerId="LiveId" clId="{389A2317-992D-4F2F-A75E-968E12783788}" dt="2022-01-30T14:10:33.253" v="8596" actId="1036"/>
          <ac:spMkLst>
            <pc:docMk/>
            <pc:sldMk cId="907612344" sldId="574"/>
            <ac:spMk id="35" creationId="{00000000-0000-0000-0000-000000000000}"/>
          </ac:spMkLst>
        </pc:spChg>
        <pc:spChg chg="mod">
          <ac:chgData name="上野 和樹" userId="267154a67edb8230" providerId="LiveId" clId="{389A2317-992D-4F2F-A75E-968E12783788}" dt="2022-01-30T14:10:45.193" v="8614" actId="1036"/>
          <ac:spMkLst>
            <pc:docMk/>
            <pc:sldMk cId="907612344" sldId="574"/>
            <ac:spMk id="45" creationId="{00000000-0000-0000-0000-000000000000}"/>
          </ac:spMkLst>
        </pc:spChg>
        <pc:spChg chg="mod">
          <ac:chgData name="上野 和樹" userId="267154a67edb8230" providerId="LiveId" clId="{389A2317-992D-4F2F-A75E-968E12783788}" dt="2022-01-30T14:10:45.193" v="8614" actId="1036"/>
          <ac:spMkLst>
            <pc:docMk/>
            <pc:sldMk cId="907612344" sldId="574"/>
            <ac:spMk id="54" creationId="{00000000-0000-0000-0000-000000000000}"/>
          </ac:spMkLst>
        </pc:spChg>
        <pc:spChg chg="mod">
          <ac:chgData name="上野 和樹" userId="267154a67edb8230" providerId="LiveId" clId="{389A2317-992D-4F2F-A75E-968E12783788}" dt="2022-01-30T14:08:59.914" v="8579" actId="1035"/>
          <ac:spMkLst>
            <pc:docMk/>
            <pc:sldMk cId="907612344" sldId="574"/>
            <ac:spMk id="55" creationId="{988D5840-3DE3-4A69-8688-6D35127988FB}"/>
          </ac:spMkLst>
        </pc:spChg>
        <pc:spChg chg="mod">
          <ac:chgData name="上野 和樹" userId="267154a67edb8230" providerId="LiveId" clId="{389A2317-992D-4F2F-A75E-968E12783788}" dt="2022-01-30T14:10:33.253" v="8596" actId="1036"/>
          <ac:spMkLst>
            <pc:docMk/>
            <pc:sldMk cId="907612344" sldId="574"/>
            <ac:spMk id="56" creationId="{00000000-0000-0000-0000-000000000000}"/>
          </ac:spMkLst>
        </pc:spChg>
        <pc:spChg chg="mod">
          <ac:chgData name="上野 和樹" userId="267154a67edb8230" providerId="LiveId" clId="{389A2317-992D-4F2F-A75E-968E12783788}" dt="2022-01-30T14:10:45.193" v="8614" actId="1036"/>
          <ac:spMkLst>
            <pc:docMk/>
            <pc:sldMk cId="907612344" sldId="574"/>
            <ac:spMk id="58" creationId="{00000000-0000-0000-0000-000000000000}"/>
          </ac:spMkLst>
        </pc:spChg>
        <pc:spChg chg="add mod">
          <ac:chgData name="上野 和樹" userId="267154a67edb8230" providerId="LiveId" clId="{389A2317-992D-4F2F-A75E-968E12783788}" dt="2022-01-30T14:10:33.253" v="8596" actId="1036"/>
          <ac:spMkLst>
            <pc:docMk/>
            <pc:sldMk cId="907612344" sldId="574"/>
            <ac:spMk id="64" creationId="{037CEC58-FF76-4439-8270-D5AAADB3C41C}"/>
          </ac:spMkLst>
        </pc:spChg>
        <pc:spChg chg="add mod">
          <ac:chgData name="上野 和樹" userId="267154a67edb8230" providerId="LiveId" clId="{389A2317-992D-4F2F-A75E-968E12783788}" dt="2022-01-30T14:10:33.253" v="8596" actId="1036"/>
          <ac:spMkLst>
            <pc:docMk/>
            <pc:sldMk cId="907612344" sldId="574"/>
            <ac:spMk id="73" creationId="{74A5FAD6-EDCC-4C3E-95DA-56065AF9F206}"/>
          </ac:spMkLst>
        </pc:spChg>
        <pc:spChg chg="add mod">
          <ac:chgData name="上野 和樹" userId="267154a67edb8230" providerId="LiveId" clId="{389A2317-992D-4F2F-A75E-968E12783788}" dt="2022-01-30T14:11:24.043" v="8624" actId="20577"/>
          <ac:spMkLst>
            <pc:docMk/>
            <pc:sldMk cId="907612344" sldId="574"/>
            <ac:spMk id="74" creationId="{EA6B0D93-87C9-4279-A06E-AB87B8B32767}"/>
          </ac:spMkLst>
        </pc:spChg>
        <pc:spChg chg="add mod">
          <ac:chgData name="上野 和樹" userId="267154a67edb8230" providerId="LiveId" clId="{389A2317-992D-4F2F-A75E-968E12783788}" dt="2022-01-30T14:10:45.193" v="8614" actId="1036"/>
          <ac:spMkLst>
            <pc:docMk/>
            <pc:sldMk cId="907612344" sldId="574"/>
            <ac:spMk id="75" creationId="{5D4A3AD1-570F-4F7A-90AD-2CD8E515A3BD}"/>
          </ac:spMkLst>
        </pc:spChg>
        <pc:grpChg chg="mod">
          <ac:chgData name="上野 和樹" userId="267154a67edb8230" providerId="LiveId" clId="{389A2317-992D-4F2F-A75E-968E12783788}" dt="2022-01-30T14:10:33.253" v="8596" actId="1036"/>
          <ac:grpSpMkLst>
            <pc:docMk/>
            <pc:sldMk cId="907612344" sldId="574"/>
            <ac:grpSpMk id="40" creationId="{00000000-0000-0000-0000-000000000000}"/>
          </ac:grpSpMkLst>
        </pc:grpChg>
        <pc:grpChg chg="mod">
          <ac:chgData name="上野 和樹" userId="267154a67edb8230" providerId="LiveId" clId="{389A2317-992D-4F2F-A75E-968E12783788}" dt="2022-01-30T13:45:13.336" v="8219" actId="1076"/>
          <ac:grpSpMkLst>
            <pc:docMk/>
            <pc:sldMk cId="907612344" sldId="574"/>
            <ac:grpSpMk id="47" creationId="{00000000-0000-0000-0000-000000000000}"/>
          </ac:grpSpMkLst>
        </pc:grpChg>
        <pc:grpChg chg="mod">
          <ac:chgData name="上野 和樹" userId="267154a67edb8230" providerId="LiveId" clId="{389A2317-992D-4F2F-A75E-968E12783788}" dt="2022-01-30T14:10:45.193" v="8614" actId="1036"/>
          <ac:grpSpMkLst>
            <pc:docMk/>
            <pc:sldMk cId="907612344" sldId="574"/>
            <ac:grpSpMk id="65" creationId="{00000000-0000-0000-0000-000000000000}"/>
          </ac:grpSpMkLst>
        </pc:grpChg>
        <pc:picChg chg="mod">
          <ac:chgData name="上野 和樹" userId="267154a67edb8230" providerId="LiveId" clId="{389A2317-992D-4F2F-A75E-968E12783788}" dt="2022-01-30T14:10:33.253" v="8596" actId="1036"/>
          <ac:picMkLst>
            <pc:docMk/>
            <pc:sldMk cId="907612344" sldId="574"/>
            <ac:picMk id="29" creationId="{00000000-0000-0000-0000-000000000000}"/>
          </ac:picMkLst>
        </pc:picChg>
        <pc:picChg chg="mod">
          <ac:chgData name="上野 和樹" userId="267154a67edb8230" providerId="LiveId" clId="{389A2317-992D-4F2F-A75E-968E12783788}" dt="2022-01-30T14:10:45.193" v="8614" actId="1036"/>
          <ac:picMkLst>
            <pc:docMk/>
            <pc:sldMk cId="907612344" sldId="574"/>
            <ac:picMk id="46" creationId="{00000000-0000-0000-0000-000000000000}"/>
          </ac:picMkLst>
        </pc:picChg>
        <pc:picChg chg="mod">
          <ac:chgData name="上野 和樹" userId="267154a67edb8230" providerId="LiveId" clId="{389A2317-992D-4F2F-A75E-968E12783788}" dt="2022-01-30T14:08:52.464" v="8557" actId="1076"/>
          <ac:picMkLst>
            <pc:docMk/>
            <pc:sldMk cId="907612344" sldId="574"/>
            <ac:picMk id="1026" creationId="{00000000-0000-0000-0000-000000000000}"/>
          </ac:picMkLst>
        </pc:picChg>
      </pc:sldChg>
      <pc:sldChg chg="del">
        <pc:chgData name="上野 和樹" userId="267154a67edb8230" providerId="LiveId" clId="{389A2317-992D-4F2F-A75E-968E12783788}" dt="2022-01-29T11:22:13.062" v="5" actId="47"/>
        <pc:sldMkLst>
          <pc:docMk/>
          <pc:sldMk cId="2143616114" sldId="577"/>
        </pc:sldMkLst>
      </pc:sldChg>
      <pc:sldChg chg="modSp mod">
        <pc:chgData name="上野 和樹" userId="267154a67edb8230" providerId="LiveId" clId="{389A2317-992D-4F2F-A75E-968E12783788}" dt="2022-01-30T13:25:47.164" v="8001" actId="1076"/>
        <pc:sldMkLst>
          <pc:docMk/>
          <pc:sldMk cId="2436702193" sldId="580"/>
        </pc:sldMkLst>
        <pc:spChg chg="mod">
          <ac:chgData name="上野 和樹" userId="267154a67edb8230" providerId="LiveId" clId="{389A2317-992D-4F2F-A75E-968E12783788}" dt="2022-01-30T13:25:47.164" v="8001" actId="1076"/>
          <ac:spMkLst>
            <pc:docMk/>
            <pc:sldMk cId="2436702193" sldId="580"/>
            <ac:spMk id="4" creationId="{76A7780E-5778-4EDF-82D0-8A96808034CF}"/>
          </ac:spMkLst>
        </pc:spChg>
        <pc:spChg chg="mod">
          <ac:chgData name="上野 和樹" userId="267154a67edb8230" providerId="LiveId" clId="{389A2317-992D-4F2F-A75E-968E12783788}" dt="2022-01-29T11:43:45.467" v="78" actId="20577"/>
          <ac:spMkLst>
            <pc:docMk/>
            <pc:sldMk cId="2436702193" sldId="580"/>
            <ac:spMk id="9" creationId="{00000000-0000-0000-0000-000000000000}"/>
          </ac:spMkLst>
        </pc:spChg>
      </pc:sldChg>
      <pc:sldChg chg="addSp modSp mod">
        <pc:chgData name="上野 和樹" userId="267154a67edb8230" providerId="LiveId" clId="{389A2317-992D-4F2F-A75E-968E12783788}" dt="2022-01-30T13:32:55.055" v="8113" actId="1076"/>
        <pc:sldMkLst>
          <pc:docMk/>
          <pc:sldMk cId="3691139254" sldId="587"/>
        </pc:sldMkLst>
        <pc:spChg chg="add mod">
          <ac:chgData name="上野 和樹" userId="267154a67edb8230" providerId="LiveId" clId="{389A2317-992D-4F2F-A75E-968E12783788}" dt="2022-01-30T13:30:55.764" v="8103" actId="1076"/>
          <ac:spMkLst>
            <pc:docMk/>
            <pc:sldMk cId="3691139254" sldId="587"/>
            <ac:spMk id="8" creationId="{4ABA239A-A36A-41FF-B567-C5DCBE328AF8}"/>
          </ac:spMkLst>
        </pc:spChg>
        <pc:spChg chg="mod">
          <ac:chgData name="上野 和樹" userId="267154a67edb8230" providerId="LiveId" clId="{389A2317-992D-4F2F-A75E-968E12783788}" dt="2022-01-30T13:32:49.813" v="8112" actId="1076"/>
          <ac:spMkLst>
            <pc:docMk/>
            <pc:sldMk cId="3691139254" sldId="587"/>
            <ac:spMk id="16" creationId="{00000000-0000-0000-0000-000000000000}"/>
          </ac:spMkLst>
        </pc:spChg>
        <pc:grpChg chg="mod">
          <ac:chgData name="上野 和樹" userId="267154a67edb8230" providerId="LiveId" clId="{389A2317-992D-4F2F-A75E-968E12783788}" dt="2022-01-30T13:32:55.055" v="8113" actId="1076"/>
          <ac:grpSpMkLst>
            <pc:docMk/>
            <pc:sldMk cId="3691139254" sldId="587"/>
            <ac:grpSpMk id="25" creationId="{00000000-0000-0000-0000-000000000000}"/>
          </ac:grpSpMkLst>
        </pc:grpChg>
      </pc:sldChg>
      <pc:sldChg chg="addSp delSp modSp mod">
        <pc:chgData name="上野 和樹" userId="267154a67edb8230" providerId="LiveId" clId="{389A2317-992D-4F2F-A75E-968E12783788}" dt="2022-01-30T13:29:16.109" v="8072" actId="20577"/>
        <pc:sldMkLst>
          <pc:docMk/>
          <pc:sldMk cId="423059253" sldId="588"/>
        </pc:sldMkLst>
        <pc:spChg chg="mod">
          <ac:chgData name="上野 和樹" userId="267154a67edb8230" providerId="LiveId" clId="{389A2317-992D-4F2F-A75E-968E12783788}" dt="2022-01-30T02:09:33.605" v="4536" actId="1076"/>
          <ac:spMkLst>
            <pc:docMk/>
            <pc:sldMk cId="423059253" sldId="588"/>
            <ac:spMk id="2" creationId="{00000000-0000-0000-0000-000000000000}"/>
          </ac:spMkLst>
        </pc:spChg>
        <pc:spChg chg="mod">
          <ac:chgData name="上野 和樹" userId="267154a67edb8230" providerId="LiveId" clId="{389A2317-992D-4F2F-A75E-968E12783788}" dt="2022-01-30T02:24:52.043" v="4633" actId="1076"/>
          <ac:spMkLst>
            <pc:docMk/>
            <pc:sldMk cId="423059253" sldId="588"/>
            <ac:spMk id="5" creationId="{00000000-0000-0000-0000-000000000000}"/>
          </ac:spMkLst>
        </pc:spChg>
        <pc:spChg chg="add del mod">
          <ac:chgData name="上野 和樹" userId="267154a67edb8230" providerId="LiveId" clId="{389A2317-992D-4F2F-A75E-968E12783788}" dt="2022-01-30T02:25:51.177" v="4653" actId="478"/>
          <ac:spMkLst>
            <pc:docMk/>
            <pc:sldMk cId="423059253" sldId="588"/>
            <ac:spMk id="18" creationId="{37FF7A8C-0CBF-49ED-B955-40DB733140BB}"/>
          </ac:spMkLst>
        </pc:spChg>
        <pc:spChg chg="del">
          <ac:chgData name="上野 和樹" userId="267154a67edb8230" providerId="LiveId" clId="{389A2317-992D-4F2F-A75E-968E12783788}" dt="2022-01-30T02:09:41.629" v="4538" actId="478"/>
          <ac:spMkLst>
            <pc:docMk/>
            <pc:sldMk cId="423059253" sldId="588"/>
            <ac:spMk id="33" creationId="{00000000-0000-0000-0000-000000000000}"/>
          </ac:spMkLst>
        </pc:spChg>
        <pc:spChg chg="del mod">
          <ac:chgData name="上野 和樹" userId="267154a67edb8230" providerId="LiveId" clId="{389A2317-992D-4F2F-A75E-968E12783788}" dt="2022-01-30T02:34:05.105" v="4734" actId="21"/>
          <ac:spMkLst>
            <pc:docMk/>
            <pc:sldMk cId="423059253" sldId="588"/>
            <ac:spMk id="42" creationId="{00000000-0000-0000-0000-000000000000}"/>
          </ac:spMkLst>
        </pc:spChg>
        <pc:spChg chg="add mod">
          <ac:chgData name="上野 和樹" userId="267154a67edb8230" providerId="LiveId" clId="{389A2317-992D-4F2F-A75E-968E12783788}" dt="2022-01-30T02:26:36.280" v="4660" actId="1036"/>
          <ac:spMkLst>
            <pc:docMk/>
            <pc:sldMk cId="423059253" sldId="588"/>
            <ac:spMk id="44" creationId="{527875A6-C723-4EAC-811B-588B551EBDAC}"/>
          </ac:spMkLst>
        </pc:spChg>
        <pc:spChg chg="add mod">
          <ac:chgData name="上野 和樹" userId="267154a67edb8230" providerId="LiveId" clId="{389A2317-992D-4F2F-A75E-968E12783788}" dt="2022-01-30T02:27:03.609" v="4673" actId="1076"/>
          <ac:spMkLst>
            <pc:docMk/>
            <pc:sldMk cId="423059253" sldId="588"/>
            <ac:spMk id="45" creationId="{FF4E69BC-FAB5-40F1-99B5-9C6FDF13916B}"/>
          </ac:spMkLst>
        </pc:spChg>
        <pc:spChg chg="add mod">
          <ac:chgData name="上野 和樹" userId="267154a67edb8230" providerId="LiveId" clId="{389A2317-992D-4F2F-A75E-968E12783788}" dt="2022-01-30T02:28:22.111" v="4685" actId="1076"/>
          <ac:spMkLst>
            <pc:docMk/>
            <pc:sldMk cId="423059253" sldId="588"/>
            <ac:spMk id="46" creationId="{5FDAB63B-93FE-4F14-B67B-3645D298A103}"/>
          </ac:spMkLst>
        </pc:spChg>
        <pc:spChg chg="add mod">
          <ac:chgData name="上野 和樹" userId="267154a67edb8230" providerId="LiveId" clId="{389A2317-992D-4F2F-A75E-968E12783788}" dt="2022-01-30T13:29:16.109" v="8072" actId="20577"/>
          <ac:spMkLst>
            <pc:docMk/>
            <pc:sldMk cId="423059253" sldId="588"/>
            <ac:spMk id="47" creationId="{DE9ECCDD-8996-4DB0-9DBB-E1808172275B}"/>
          </ac:spMkLst>
        </pc:spChg>
        <pc:spChg chg="add mod">
          <ac:chgData name="上野 和樹" userId="267154a67edb8230" providerId="LiveId" clId="{389A2317-992D-4F2F-A75E-968E12783788}" dt="2022-01-30T02:34:30.997" v="4746" actId="1076"/>
          <ac:spMkLst>
            <pc:docMk/>
            <pc:sldMk cId="423059253" sldId="588"/>
            <ac:spMk id="49" creationId="{766775FC-5A6A-4482-87AF-56DEF892990D}"/>
          </ac:spMkLst>
        </pc:spChg>
        <pc:spChg chg="add mod">
          <ac:chgData name="上野 和樹" userId="267154a67edb8230" providerId="LiveId" clId="{389A2317-992D-4F2F-A75E-968E12783788}" dt="2022-01-30T02:34:34.536" v="4747" actId="1076"/>
          <ac:spMkLst>
            <pc:docMk/>
            <pc:sldMk cId="423059253" sldId="588"/>
            <ac:spMk id="50" creationId="{2E545B94-40B7-49A9-8E86-A901EE48756C}"/>
          </ac:spMkLst>
        </pc:spChg>
        <pc:spChg chg="del mod">
          <ac:chgData name="上野 和樹" userId="267154a67edb8230" providerId="LiveId" clId="{389A2317-992D-4F2F-A75E-968E12783788}" dt="2022-01-30T02:34:05.105" v="4734" actId="21"/>
          <ac:spMkLst>
            <pc:docMk/>
            <pc:sldMk cId="423059253" sldId="588"/>
            <ac:spMk id="74" creationId="{00000000-0000-0000-0000-000000000000}"/>
          </ac:spMkLst>
        </pc:spChg>
        <pc:spChg chg="mod">
          <ac:chgData name="上野 和樹" userId="267154a67edb8230" providerId="LiveId" clId="{389A2317-992D-4F2F-A75E-968E12783788}" dt="2022-01-30T02:09:09.047" v="4532" actId="208"/>
          <ac:spMkLst>
            <pc:docMk/>
            <pc:sldMk cId="423059253" sldId="588"/>
            <ac:spMk id="75" creationId="{00000000-0000-0000-0000-000000000000}"/>
          </ac:spMkLst>
        </pc:spChg>
        <pc:spChg chg="mod">
          <ac:chgData name="上野 和樹" userId="267154a67edb8230" providerId="LiveId" clId="{389A2317-992D-4F2F-A75E-968E12783788}" dt="2022-01-30T02:09:00.956" v="4531" actId="207"/>
          <ac:spMkLst>
            <pc:docMk/>
            <pc:sldMk cId="423059253" sldId="588"/>
            <ac:spMk id="76" creationId="{00000000-0000-0000-0000-000000000000}"/>
          </ac:spMkLst>
        </pc:spChg>
        <pc:spChg chg="mod">
          <ac:chgData name="上野 和樹" userId="267154a67edb8230" providerId="LiveId" clId="{389A2317-992D-4F2F-A75E-968E12783788}" dt="2022-01-30T02:09:00.956" v="4531" actId="207"/>
          <ac:spMkLst>
            <pc:docMk/>
            <pc:sldMk cId="423059253" sldId="588"/>
            <ac:spMk id="77" creationId="{00000000-0000-0000-0000-000000000000}"/>
          </ac:spMkLst>
        </pc:spChg>
        <pc:spChg chg="mod">
          <ac:chgData name="上野 和樹" userId="267154a67edb8230" providerId="LiveId" clId="{389A2317-992D-4F2F-A75E-968E12783788}" dt="2022-01-30T02:09:09.047" v="4532" actId="208"/>
          <ac:spMkLst>
            <pc:docMk/>
            <pc:sldMk cId="423059253" sldId="588"/>
            <ac:spMk id="78" creationId="{00000000-0000-0000-0000-000000000000}"/>
          </ac:spMkLst>
        </pc:spChg>
        <pc:spChg chg="mod">
          <ac:chgData name="上野 和樹" userId="267154a67edb8230" providerId="LiveId" clId="{389A2317-992D-4F2F-A75E-968E12783788}" dt="2022-01-30T02:24:37.960" v="4625" actId="1076"/>
          <ac:spMkLst>
            <pc:docMk/>
            <pc:sldMk cId="423059253" sldId="588"/>
            <ac:spMk id="95" creationId="{00000000-0000-0000-0000-000000000000}"/>
          </ac:spMkLst>
        </pc:spChg>
        <pc:graphicFrameChg chg="add del mod">
          <ac:chgData name="上野 和樹" userId="267154a67edb8230" providerId="LiveId" clId="{389A2317-992D-4F2F-A75E-968E12783788}" dt="2022-01-30T02:34:26.548" v="4745" actId="478"/>
          <ac:graphicFrameMkLst>
            <pc:docMk/>
            <pc:sldMk cId="423059253" sldId="588"/>
            <ac:graphicFrameMk id="20" creationId="{E2181F3F-C68E-4274-A128-986AEE14CDBD}"/>
          </ac:graphicFrameMkLst>
        </pc:graphicFrameChg>
        <pc:picChg chg="del mod">
          <ac:chgData name="上野 和樹" userId="267154a67edb8230" providerId="LiveId" clId="{389A2317-992D-4F2F-A75E-968E12783788}" dt="2022-01-30T02:09:39.567" v="4537" actId="478"/>
          <ac:picMkLst>
            <pc:docMk/>
            <pc:sldMk cId="423059253" sldId="588"/>
            <ac:picMk id="9" creationId="{00000000-0000-0000-0000-000000000000}"/>
          </ac:picMkLst>
        </pc:picChg>
        <pc:picChg chg="add del mod">
          <ac:chgData name="上野 和樹" userId="267154a67edb8230" providerId="LiveId" clId="{389A2317-992D-4F2F-A75E-968E12783788}" dt="2022-01-30T02:28:23.323" v="4686" actId="1076"/>
          <ac:picMkLst>
            <pc:docMk/>
            <pc:sldMk cId="423059253" sldId="588"/>
            <ac:picMk id="12" creationId="{00000000-0000-0000-0000-000000000000}"/>
          </ac:picMkLst>
        </pc:picChg>
        <pc:picChg chg="add mod">
          <ac:chgData name="上野 和樹" userId="267154a67edb8230" providerId="LiveId" clId="{389A2317-992D-4F2F-A75E-968E12783788}" dt="2022-01-30T02:27:14.405" v="4676" actId="1076"/>
          <ac:picMkLst>
            <pc:docMk/>
            <pc:sldMk cId="423059253" sldId="588"/>
            <ac:picMk id="43" creationId="{91BDBE48-4B38-45E0-9096-426EC83EBC5E}"/>
          </ac:picMkLst>
        </pc:picChg>
      </pc:sldChg>
      <pc:sldChg chg="modSp mod">
        <pc:chgData name="上野 和樹" userId="267154a67edb8230" providerId="LiveId" clId="{389A2317-992D-4F2F-A75E-968E12783788}" dt="2022-01-30T13:26:05.995" v="8003" actId="1076"/>
        <pc:sldMkLst>
          <pc:docMk/>
          <pc:sldMk cId="649259176" sldId="593"/>
        </pc:sldMkLst>
        <pc:spChg chg="mod">
          <ac:chgData name="上野 和樹" userId="267154a67edb8230" providerId="LiveId" clId="{389A2317-992D-4F2F-A75E-968E12783788}" dt="2022-01-30T13:26:00.588" v="8002" actId="1076"/>
          <ac:spMkLst>
            <pc:docMk/>
            <pc:sldMk cId="649259176" sldId="593"/>
            <ac:spMk id="53" creationId="{00000000-0000-0000-0000-000000000000}"/>
          </ac:spMkLst>
        </pc:spChg>
        <pc:grpChg chg="mod">
          <ac:chgData name="上野 和樹" userId="267154a67edb8230" providerId="LiveId" clId="{389A2317-992D-4F2F-A75E-968E12783788}" dt="2022-01-30T13:26:05.995" v="8003" actId="1076"/>
          <ac:grpSpMkLst>
            <pc:docMk/>
            <pc:sldMk cId="649259176" sldId="593"/>
            <ac:grpSpMk id="41" creationId="{00000000-0000-0000-0000-000000000000}"/>
          </ac:grpSpMkLst>
        </pc:grpChg>
      </pc:sldChg>
      <pc:sldChg chg="addSp delSp modSp del mod">
        <pc:chgData name="上野 和樹" userId="267154a67edb8230" providerId="LiveId" clId="{389A2317-992D-4F2F-A75E-968E12783788}" dt="2022-01-30T12:26:58.445" v="6750" actId="47"/>
        <pc:sldMkLst>
          <pc:docMk/>
          <pc:sldMk cId="384675869" sldId="601"/>
        </pc:sldMkLst>
        <pc:spChg chg="mod">
          <ac:chgData name="上野 和樹" userId="267154a67edb8230" providerId="LiveId" clId="{389A2317-992D-4F2F-A75E-968E12783788}" dt="2022-01-30T12:08:26.486" v="6353" actId="165"/>
          <ac:spMkLst>
            <pc:docMk/>
            <pc:sldMk cId="384675869" sldId="601"/>
            <ac:spMk id="3" creationId="{00000000-0000-0000-0000-000000000000}"/>
          </ac:spMkLst>
        </pc:spChg>
        <pc:spChg chg="mod">
          <ac:chgData name="上野 和樹" userId="267154a67edb8230" providerId="LiveId" clId="{389A2317-992D-4F2F-A75E-968E12783788}" dt="2022-01-30T12:08:26.486" v="6353" actId="165"/>
          <ac:spMkLst>
            <pc:docMk/>
            <pc:sldMk cId="384675869" sldId="601"/>
            <ac:spMk id="8" creationId="{00000000-0000-0000-0000-000000000000}"/>
          </ac:spMkLst>
        </pc:spChg>
        <pc:spChg chg="del">
          <ac:chgData name="上野 和樹" userId="267154a67edb8230" providerId="LiveId" clId="{389A2317-992D-4F2F-A75E-968E12783788}" dt="2022-01-30T12:12:34.293" v="6519" actId="21"/>
          <ac:spMkLst>
            <pc:docMk/>
            <pc:sldMk cId="384675869" sldId="601"/>
            <ac:spMk id="23" creationId="{00000000-0000-0000-0000-000000000000}"/>
          </ac:spMkLst>
        </pc:spChg>
        <pc:spChg chg="add del mod topLvl">
          <ac:chgData name="上野 和樹" userId="267154a67edb8230" providerId="LiveId" clId="{389A2317-992D-4F2F-A75E-968E12783788}" dt="2022-01-30T12:08:47.625" v="6359" actId="21"/>
          <ac:spMkLst>
            <pc:docMk/>
            <pc:sldMk cId="384675869" sldId="601"/>
            <ac:spMk id="39" creationId="{00000000-0000-0000-0000-000000000000}"/>
          </ac:spMkLst>
        </pc:spChg>
        <pc:spChg chg="add del mod">
          <ac:chgData name="上野 和樹" userId="267154a67edb8230" providerId="LiveId" clId="{389A2317-992D-4F2F-A75E-968E12783788}" dt="2022-01-30T12:08:46.108" v="6357"/>
          <ac:spMkLst>
            <pc:docMk/>
            <pc:sldMk cId="384675869" sldId="601"/>
            <ac:spMk id="43" creationId="{37CF6B53-3E4A-4562-B2BF-57BD177BFF33}"/>
          </ac:spMkLst>
        </pc:spChg>
        <pc:spChg chg="mod">
          <ac:chgData name="上野 和樹" userId="267154a67edb8230" providerId="LiveId" clId="{389A2317-992D-4F2F-A75E-968E12783788}" dt="2022-01-30T12:08:26.486" v="6353" actId="165"/>
          <ac:spMkLst>
            <pc:docMk/>
            <pc:sldMk cId="384675869" sldId="601"/>
            <ac:spMk id="59" creationId="{00000000-0000-0000-0000-000000000000}"/>
          </ac:spMkLst>
        </pc:spChg>
        <pc:spChg chg="mod">
          <ac:chgData name="上野 和樹" userId="267154a67edb8230" providerId="LiveId" clId="{389A2317-992D-4F2F-A75E-968E12783788}" dt="2022-01-30T12:08:26.486" v="6353" actId="165"/>
          <ac:spMkLst>
            <pc:docMk/>
            <pc:sldMk cId="384675869" sldId="601"/>
            <ac:spMk id="60" creationId="{00000000-0000-0000-0000-000000000000}"/>
          </ac:spMkLst>
        </pc:spChg>
        <pc:spChg chg="del">
          <ac:chgData name="上野 和樹" userId="267154a67edb8230" providerId="LiveId" clId="{389A2317-992D-4F2F-A75E-968E12783788}" dt="2022-01-30T12:12:34.293" v="6519" actId="21"/>
          <ac:spMkLst>
            <pc:docMk/>
            <pc:sldMk cId="384675869" sldId="601"/>
            <ac:spMk id="65" creationId="{00000000-0000-0000-0000-000000000000}"/>
          </ac:spMkLst>
        </pc:spChg>
        <pc:grpChg chg="mod">
          <ac:chgData name="上野 和樹" userId="267154a67edb8230" providerId="LiveId" clId="{389A2317-992D-4F2F-A75E-968E12783788}" dt="2022-01-30T12:08:26.486" v="6353" actId="165"/>
          <ac:grpSpMkLst>
            <pc:docMk/>
            <pc:sldMk cId="384675869" sldId="601"/>
            <ac:grpSpMk id="6" creationId="{00000000-0000-0000-0000-000000000000}"/>
          </ac:grpSpMkLst>
        </pc:grpChg>
        <pc:grpChg chg="add del mod topLvl">
          <ac:chgData name="上野 和樹" userId="267154a67edb8230" providerId="LiveId" clId="{389A2317-992D-4F2F-A75E-968E12783788}" dt="2022-01-30T12:08:47.625" v="6359" actId="21"/>
          <ac:grpSpMkLst>
            <pc:docMk/>
            <pc:sldMk cId="384675869" sldId="601"/>
            <ac:grpSpMk id="9" creationId="{00000000-0000-0000-0000-000000000000}"/>
          </ac:grpSpMkLst>
        </pc:grpChg>
        <pc:grpChg chg="add del mod">
          <ac:chgData name="上野 和樹" userId="267154a67edb8230" providerId="LiveId" clId="{389A2317-992D-4F2F-A75E-968E12783788}" dt="2022-01-30T12:12:34.293" v="6519" actId="21"/>
          <ac:grpSpMkLst>
            <pc:docMk/>
            <pc:sldMk cId="384675869" sldId="601"/>
            <ac:grpSpMk id="40" creationId="{00000000-0000-0000-0000-000000000000}"/>
          </ac:grpSpMkLst>
        </pc:grpChg>
        <pc:picChg chg="add del mod">
          <ac:chgData name="上野 和樹" userId="267154a67edb8230" providerId="LiveId" clId="{389A2317-992D-4F2F-A75E-968E12783788}" dt="2022-01-30T12:08:47.625" v="6359" actId="21"/>
          <ac:picMkLst>
            <pc:docMk/>
            <pc:sldMk cId="384675869" sldId="601"/>
            <ac:picMk id="2" creationId="{00000000-0000-0000-0000-000000000000}"/>
          </ac:picMkLst>
        </pc:picChg>
        <pc:picChg chg="del">
          <ac:chgData name="上野 和樹" userId="267154a67edb8230" providerId="LiveId" clId="{389A2317-992D-4F2F-A75E-968E12783788}" dt="2022-01-30T12:09:00.010" v="6362" actId="21"/>
          <ac:picMkLst>
            <pc:docMk/>
            <pc:sldMk cId="384675869" sldId="601"/>
            <ac:picMk id="38" creationId="{00000000-0000-0000-0000-000000000000}"/>
          </ac:picMkLst>
        </pc:picChg>
        <pc:picChg chg="add del mod">
          <ac:chgData name="上野 和樹" userId="267154a67edb8230" providerId="LiveId" clId="{389A2317-992D-4F2F-A75E-968E12783788}" dt="2022-01-30T12:08:46.108" v="6357"/>
          <ac:picMkLst>
            <pc:docMk/>
            <pc:sldMk cId="384675869" sldId="601"/>
            <ac:picMk id="42" creationId="{52FBAF1B-EDEC-4025-B66A-F43F3E24A0EC}"/>
          </ac:picMkLst>
        </pc:picChg>
        <pc:picChg chg="del mod">
          <ac:chgData name="上野 和樹" userId="267154a67edb8230" providerId="LiveId" clId="{389A2317-992D-4F2F-A75E-968E12783788}" dt="2022-01-30T12:12:34.293" v="6519" actId="21"/>
          <ac:picMkLst>
            <pc:docMk/>
            <pc:sldMk cId="384675869" sldId="601"/>
            <ac:picMk id="46" creationId="{00000000-0000-0000-0000-000000000000}"/>
          </ac:picMkLst>
        </pc:picChg>
      </pc:sldChg>
      <pc:sldChg chg="addSp delSp modSp mod">
        <pc:chgData name="上野 和樹" userId="267154a67edb8230" providerId="LiveId" clId="{389A2317-992D-4F2F-A75E-968E12783788}" dt="2022-01-30T00:46:01.985" v="3670"/>
        <pc:sldMkLst>
          <pc:docMk/>
          <pc:sldMk cId="372790839" sldId="602"/>
        </pc:sldMkLst>
        <pc:picChg chg="del">
          <ac:chgData name="上野 和樹" userId="267154a67edb8230" providerId="LiveId" clId="{389A2317-992D-4F2F-A75E-968E12783788}" dt="2022-01-30T00:46:01.580" v="3669" actId="478"/>
          <ac:picMkLst>
            <pc:docMk/>
            <pc:sldMk cId="372790839" sldId="602"/>
            <ac:picMk id="49" creationId="{00000000-0000-0000-0000-000000000000}"/>
          </ac:picMkLst>
        </pc:picChg>
        <pc:picChg chg="add mod">
          <ac:chgData name="上野 和樹" userId="267154a67edb8230" providerId="LiveId" clId="{389A2317-992D-4F2F-A75E-968E12783788}" dt="2022-01-30T00:46:01.985" v="3670"/>
          <ac:picMkLst>
            <pc:docMk/>
            <pc:sldMk cId="372790839" sldId="602"/>
            <ac:picMk id="57" creationId="{DA5196D3-3F64-4654-A36A-DCB05F019574}"/>
          </ac:picMkLst>
        </pc:picChg>
      </pc:sldChg>
      <pc:sldChg chg="addSp modSp mod">
        <pc:chgData name="上野 和樹" userId="267154a67edb8230" providerId="LiveId" clId="{389A2317-992D-4F2F-A75E-968E12783788}" dt="2022-01-30T13:20:12.231" v="7878" actId="1076"/>
        <pc:sldMkLst>
          <pc:docMk/>
          <pc:sldMk cId="583618751" sldId="603"/>
        </pc:sldMkLst>
        <pc:spChg chg="mod">
          <ac:chgData name="上野 和樹" userId="267154a67edb8230" providerId="LiveId" clId="{389A2317-992D-4F2F-A75E-968E12783788}" dt="2022-01-30T13:20:02.922" v="7874" actId="21"/>
          <ac:spMkLst>
            <pc:docMk/>
            <pc:sldMk cId="583618751" sldId="603"/>
            <ac:spMk id="53" creationId="{00000000-0000-0000-0000-000000000000}"/>
          </ac:spMkLst>
        </pc:spChg>
        <pc:spChg chg="add mod">
          <ac:chgData name="上野 和樹" userId="267154a67edb8230" providerId="LiveId" clId="{389A2317-992D-4F2F-A75E-968E12783788}" dt="2022-01-30T13:20:12.231" v="7878" actId="1076"/>
          <ac:spMkLst>
            <pc:docMk/>
            <pc:sldMk cId="583618751" sldId="603"/>
            <ac:spMk id="64" creationId="{17F3E753-E884-492C-B2E2-21750D8EDA28}"/>
          </ac:spMkLst>
        </pc:spChg>
      </pc:sldChg>
      <pc:sldChg chg="addSp delSp modSp mod">
        <pc:chgData name="上野 和樹" userId="267154a67edb8230" providerId="LiveId" clId="{389A2317-992D-4F2F-A75E-968E12783788}" dt="2022-01-30T13:25:41.200" v="8000" actId="1076"/>
        <pc:sldMkLst>
          <pc:docMk/>
          <pc:sldMk cId="1747493289" sldId="604"/>
        </pc:sldMkLst>
        <pc:spChg chg="mod">
          <ac:chgData name="上野 和樹" userId="267154a67edb8230" providerId="LiveId" clId="{389A2317-992D-4F2F-A75E-968E12783788}" dt="2022-01-30T13:25:10.837" v="7948" actId="20577"/>
          <ac:spMkLst>
            <pc:docMk/>
            <pc:sldMk cId="1747493289" sldId="604"/>
            <ac:spMk id="10" creationId="{00000000-0000-0000-0000-000000000000}"/>
          </ac:spMkLst>
        </pc:spChg>
        <pc:spChg chg="add mod">
          <ac:chgData name="上野 和樹" userId="267154a67edb8230" providerId="LiveId" clId="{389A2317-992D-4F2F-A75E-968E12783788}" dt="2022-01-30T13:25:41.200" v="8000" actId="1076"/>
          <ac:spMkLst>
            <pc:docMk/>
            <pc:sldMk cId="1747493289" sldId="604"/>
            <ac:spMk id="22" creationId="{3D0A696B-DFA2-44FD-A2D9-3101B52C3AFD}"/>
          </ac:spMkLst>
        </pc:spChg>
        <pc:picChg chg="add del mod">
          <ac:chgData name="上野 和樹" userId="267154a67edb8230" providerId="LiveId" clId="{389A2317-992D-4F2F-A75E-968E12783788}" dt="2022-01-30T13:25:38.515" v="7999" actId="1076"/>
          <ac:picMkLst>
            <pc:docMk/>
            <pc:sldMk cId="1747493289" sldId="604"/>
            <ac:picMk id="30" creationId="{00000000-0000-0000-0000-000000000000}"/>
          </ac:picMkLst>
        </pc:picChg>
      </pc:sldChg>
      <pc:sldChg chg="delSp modSp mod">
        <pc:chgData name="上野 和樹" userId="267154a67edb8230" providerId="LiveId" clId="{389A2317-992D-4F2F-A75E-968E12783788}" dt="2022-01-30T13:28:35.403" v="8064" actId="1076"/>
        <pc:sldMkLst>
          <pc:docMk/>
          <pc:sldMk cId="123774716" sldId="608"/>
        </pc:sldMkLst>
        <pc:spChg chg="mod">
          <ac:chgData name="上野 和樹" userId="267154a67edb8230" providerId="LiveId" clId="{389A2317-992D-4F2F-A75E-968E12783788}" dt="2022-01-30T13:27:10.545" v="8008" actId="1076"/>
          <ac:spMkLst>
            <pc:docMk/>
            <pc:sldMk cId="123774716" sldId="608"/>
            <ac:spMk id="14" creationId="{00000000-0000-0000-0000-000000000000}"/>
          </ac:spMkLst>
        </pc:spChg>
        <pc:spChg chg="mod">
          <ac:chgData name="上野 和樹" userId="267154a67edb8230" providerId="LiveId" clId="{389A2317-992D-4F2F-A75E-968E12783788}" dt="2022-01-30T13:27:21.509" v="8010" actId="1076"/>
          <ac:spMkLst>
            <pc:docMk/>
            <pc:sldMk cId="123774716" sldId="608"/>
            <ac:spMk id="16" creationId="{00000000-0000-0000-0000-000000000000}"/>
          </ac:spMkLst>
        </pc:spChg>
        <pc:spChg chg="mod">
          <ac:chgData name="上野 和樹" userId="267154a67edb8230" providerId="LiveId" clId="{389A2317-992D-4F2F-A75E-968E12783788}" dt="2022-01-30T13:26:48.015" v="8005" actId="20577"/>
          <ac:spMkLst>
            <pc:docMk/>
            <pc:sldMk cId="123774716" sldId="608"/>
            <ac:spMk id="20" creationId="{00000000-0000-0000-0000-000000000000}"/>
          </ac:spMkLst>
        </pc:spChg>
        <pc:spChg chg="mod">
          <ac:chgData name="上野 和樹" userId="267154a67edb8230" providerId="LiveId" clId="{389A2317-992D-4F2F-A75E-968E12783788}" dt="2022-01-30T13:27:25.897" v="8011" actId="1076"/>
          <ac:spMkLst>
            <pc:docMk/>
            <pc:sldMk cId="123774716" sldId="608"/>
            <ac:spMk id="21" creationId="{00000000-0000-0000-0000-000000000000}"/>
          </ac:spMkLst>
        </pc:spChg>
        <pc:spChg chg="mod">
          <ac:chgData name="上野 和樹" userId="267154a67edb8230" providerId="LiveId" clId="{389A2317-992D-4F2F-A75E-968E12783788}" dt="2022-01-30T13:28:15.496" v="8059" actId="20577"/>
          <ac:spMkLst>
            <pc:docMk/>
            <pc:sldMk cId="123774716" sldId="608"/>
            <ac:spMk id="24" creationId="{00000000-0000-0000-0000-000000000000}"/>
          </ac:spMkLst>
        </pc:spChg>
        <pc:spChg chg="mod">
          <ac:chgData name="上野 和樹" userId="267154a67edb8230" providerId="LiveId" clId="{389A2317-992D-4F2F-A75E-968E12783788}" dt="2022-01-30T13:28:35.403" v="8064" actId="1076"/>
          <ac:spMkLst>
            <pc:docMk/>
            <pc:sldMk cId="123774716" sldId="608"/>
            <ac:spMk id="233" creationId="{00000000-0000-0000-0000-000000000000}"/>
          </ac:spMkLst>
        </pc:spChg>
        <pc:grpChg chg="mod">
          <ac:chgData name="上野 和樹" userId="267154a67edb8230" providerId="LiveId" clId="{389A2317-992D-4F2F-A75E-968E12783788}" dt="2022-01-30T13:26:58.643" v="8006" actId="1076"/>
          <ac:grpSpMkLst>
            <pc:docMk/>
            <pc:sldMk cId="123774716" sldId="608"/>
            <ac:grpSpMk id="247" creationId="{00000000-0000-0000-0000-000000000000}"/>
          </ac:grpSpMkLst>
        </pc:grpChg>
        <pc:grpChg chg="mod">
          <ac:chgData name="上野 和樹" userId="267154a67edb8230" providerId="LiveId" clId="{389A2317-992D-4F2F-A75E-968E12783788}" dt="2022-01-30T13:27:16.597" v="8009" actId="1076"/>
          <ac:grpSpMkLst>
            <pc:docMk/>
            <pc:sldMk cId="123774716" sldId="608"/>
            <ac:grpSpMk id="255" creationId="{00000000-0000-0000-0000-000000000000}"/>
          </ac:grpSpMkLst>
        </pc:grpChg>
        <pc:picChg chg="mod">
          <ac:chgData name="上野 和樹" userId="267154a67edb8230" providerId="LiveId" clId="{389A2317-992D-4F2F-A75E-968E12783788}" dt="2022-01-30T13:28:33.596" v="8063" actId="1076"/>
          <ac:picMkLst>
            <pc:docMk/>
            <pc:sldMk cId="123774716" sldId="608"/>
            <ac:picMk id="231" creationId="{00000000-0000-0000-0000-000000000000}"/>
          </ac:picMkLst>
        </pc:picChg>
        <pc:picChg chg="del">
          <ac:chgData name="上野 和樹" userId="267154a67edb8230" providerId="LiveId" clId="{389A2317-992D-4F2F-A75E-968E12783788}" dt="2022-01-30T13:28:25.806" v="8060" actId="478"/>
          <ac:picMkLst>
            <pc:docMk/>
            <pc:sldMk cId="123774716" sldId="608"/>
            <ac:picMk id="232" creationId="{00000000-0000-0000-0000-000000000000}"/>
          </ac:picMkLst>
        </pc:picChg>
      </pc:sldChg>
      <pc:sldChg chg="addSp delSp modSp mod setBg">
        <pc:chgData name="上野 和樹" userId="267154a67edb8230" providerId="LiveId" clId="{389A2317-992D-4F2F-A75E-968E12783788}" dt="2022-01-30T13:18:04.137" v="7870" actId="1076"/>
        <pc:sldMkLst>
          <pc:docMk/>
          <pc:sldMk cId="3324634106" sldId="609"/>
        </pc:sldMkLst>
        <pc:spChg chg="add del mod">
          <ac:chgData name="上野 和樹" userId="267154a67edb8230" providerId="LiveId" clId="{389A2317-992D-4F2F-A75E-968E12783788}" dt="2022-01-29T12:57:53.994" v="246" actId="478"/>
          <ac:spMkLst>
            <pc:docMk/>
            <pc:sldMk cId="3324634106" sldId="609"/>
            <ac:spMk id="2" creationId="{D374BCDF-A146-4F1D-A7E2-F80C0EB9CDC1}"/>
          </ac:spMkLst>
        </pc:spChg>
        <pc:spChg chg="add del mod">
          <ac:chgData name="上野 和樹" userId="267154a67edb8230" providerId="LiveId" clId="{389A2317-992D-4F2F-A75E-968E12783788}" dt="2022-01-29T12:53:47.201" v="171" actId="478"/>
          <ac:spMkLst>
            <pc:docMk/>
            <pc:sldMk cId="3324634106" sldId="609"/>
            <ac:spMk id="3" creationId="{CB05887D-AD01-4B56-B820-B3CEE0D328DB}"/>
          </ac:spMkLst>
        </pc:spChg>
        <pc:spChg chg="add del mod">
          <ac:chgData name="上野 和樹" userId="267154a67edb8230" providerId="LiveId" clId="{389A2317-992D-4F2F-A75E-968E12783788}" dt="2022-01-29T12:54:56.731" v="192" actId="478"/>
          <ac:spMkLst>
            <pc:docMk/>
            <pc:sldMk cId="3324634106" sldId="609"/>
            <ac:spMk id="4" creationId="{2C2523B0-344E-4F2B-A5C9-AB75A7CB144C}"/>
          </ac:spMkLst>
        </pc:spChg>
        <pc:spChg chg="add mod topLvl">
          <ac:chgData name="上野 和樹" userId="267154a67edb8230" providerId="LiveId" clId="{389A2317-992D-4F2F-A75E-968E12783788}" dt="2022-01-29T13:42:26.417" v="2117" actId="207"/>
          <ac:spMkLst>
            <pc:docMk/>
            <pc:sldMk cId="3324634106" sldId="609"/>
            <ac:spMk id="5" creationId="{0C718100-DD5F-4652-A1B5-76D2AA71B230}"/>
          </ac:spMkLst>
        </pc:spChg>
        <pc:spChg chg="del mod topLvl">
          <ac:chgData name="上野 和樹" userId="267154a67edb8230" providerId="LiveId" clId="{389A2317-992D-4F2F-A75E-968E12783788}" dt="2022-01-29T13:20:34.422" v="1366" actId="21"/>
          <ac:spMkLst>
            <pc:docMk/>
            <pc:sldMk cId="3324634106" sldId="609"/>
            <ac:spMk id="8" creationId="{00000000-0000-0000-0000-000000000000}"/>
          </ac:spMkLst>
        </pc:spChg>
        <pc:spChg chg="mod">
          <ac:chgData name="上野 和樹" userId="267154a67edb8230" providerId="LiveId" clId="{389A2317-992D-4F2F-A75E-968E12783788}" dt="2022-01-29T15:58:05.216" v="3258" actId="1076"/>
          <ac:spMkLst>
            <pc:docMk/>
            <pc:sldMk cId="3324634106" sldId="609"/>
            <ac:spMk id="9" creationId="{00000000-0000-0000-0000-000000000000}"/>
          </ac:spMkLst>
        </pc:spChg>
        <pc:spChg chg="del mod topLvl">
          <ac:chgData name="上野 和樹" userId="267154a67edb8230" providerId="LiveId" clId="{389A2317-992D-4F2F-A75E-968E12783788}" dt="2022-01-29T13:20:34.422" v="1366" actId="21"/>
          <ac:spMkLst>
            <pc:docMk/>
            <pc:sldMk cId="3324634106" sldId="609"/>
            <ac:spMk id="10" creationId="{00000000-0000-0000-0000-000000000000}"/>
          </ac:spMkLst>
        </pc:spChg>
        <pc:spChg chg="add del mod">
          <ac:chgData name="上野 和樹" userId="267154a67edb8230" providerId="LiveId" clId="{389A2317-992D-4F2F-A75E-968E12783788}" dt="2022-01-29T13:32:35.595" v="1679" actId="478"/>
          <ac:spMkLst>
            <pc:docMk/>
            <pc:sldMk cId="3324634106" sldId="609"/>
            <ac:spMk id="12" creationId="{6A29DAB6-50D4-45C8-A69B-54AC45F3409A}"/>
          </ac:spMkLst>
        </pc:spChg>
        <pc:spChg chg="add del mod">
          <ac:chgData name="上野 和樹" userId="267154a67edb8230" providerId="LiveId" clId="{389A2317-992D-4F2F-A75E-968E12783788}" dt="2022-01-29T13:31:22.381" v="1611" actId="478"/>
          <ac:spMkLst>
            <pc:docMk/>
            <pc:sldMk cId="3324634106" sldId="609"/>
            <ac:spMk id="13" creationId="{3A57F75F-0B8B-4289-B0C9-C0FEF3514719}"/>
          </ac:spMkLst>
        </pc:spChg>
        <pc:spChg chg="mod">
          <ac:chgData name="上野 和樹" userId="267154a67edb8230" providerId="LiveId" clId="{389A2317-992D-4F2F-A75E-968E12783788}" dt="2022-01-29T12:49:14.727" v="87"/>
          <ac:spMkLst>
            <pc:docMk/>
            <pc:sldMk cId="3324634106" sldId="609"/>
            <ac:spMk id="16" creationId="{7DC1735C-4E9E-45E3-9277-19EC873B5471}"/>
          </ac:spMkLst>
        </pc:spChg>
        <pc:spChg chg="mod">
          <ac:chgData name="上野 和樹" userId="267154a67edb8230" providerId="LiveId" clId="{389A2317-992D-4F2F-A75E-968E12783788}" dt="2022-01-29T12:49:14.727" v="87"/>
          <ac:spMkLst>
            <pc:docMk/>
            <pc:sldMk cId="3324634106" sldId="609"/>
            <ac:spMk id="17" creationId="{19DABB90-0A81-488D-90A7-EBB6FFF1B43D}"/>
          </ac:spMkLst>
        </pc:spChg>
        <pc:spChg chg="mod">
          <ac:chgData name="上野 和樹" userId="267154a67edb8230" providerId="LiveId" clId="{389A2317-992D-4F2F-A75E-968E12783788}" dt="2022-01-29T12:49:14.727" v="87"/>
          <ac:spMkLst>
            <pc:docMk/>
            <pc:sldMk cId="3324634106" sldId="609"/>
            <ac:spMk id="18" creationId="{ABC0E201-C3FB-4055-A513-0921EEEC9628}"/>
          </ac:spMkLst>
        </pc:spChg>
        <pc:spChg chg="mod">
          <ac:chgData name="上野 和樹" userId="267154a67edb8230" providerId="LiveId" clId="{389A2317-992D-4F2F-A75E-968E12783788}" dt="2022-01-29T12:49:14.727" v="87"/>
          <ac:spMkLst>
            <pc:docMk/>
            <pc:sldMk cId="3324634106" sldId="609"/>
            <ac:spMk id="21" creationId="{83D5DA35-C0E3-482F-B9BD-5558CC8F7D0C}"/>
          </ac:spMkLst>
        </pc:spChg>
        <pc:spChg chg="mod">
          <ac:chgData name="上野 和樹" userId="267154a67edb8230" providerId="LiveId" clId="{389A2317-992D-4F2F-A75E-968E12783788}" dt="2022-01-29T12:49:14.727" v="87"/>
          <ac:spMkLst>
            <pc:docMk/>
            <pc:sldMk cId="3324634106" sldId="609"/>
            <ac:spMk id="22" creationId="{DA8F2EC8-B6A9-473E-BBBF-93D79F4560BB}"/>
          </ac:spMkLst>
        </pc:spChg>
        <pc:spChg chg="mod">
          <ac:chgData name="上野 和樹" userId="267154a67edb8230" providerId="LiveId" clId="{389A2317-992D-4F2F-A75E-968E12783788}" dt="2022-01-29T12:49:14.727" v="87"/>
          <ac:spMkLst>
            <pc:docMk/>
            <pc:sldMk cId="3324634106" sldId="609"/>
            <ac:spMk id="25" creationId="{8F8898C3-4B43-4D68-9F02-A38AAFDE8F77}"/>
          </ac:spMkLst>
        </pc:spChg>
        <pc:spChg chg="mod">
          <ac:chgData name="上野 和樹" userId="267154a67edb8230" providerId="LiveId" clId="{389A2317-992D-4F2F-A75E-968E12783788}" dt="2022-01-29T12:49:14.727" v="87"/>
          <ac:spMkLst>
            <pc:docMk/>
            <pc:sldMk cId="3324634106" sldId="609"/>
            <ac:spMk id="28" creationId="{BD0C9ABC-4E97-4B7F-B752-F00803A52FDA}"/>
          </ac:spMkLst>
        </pc:spChg>
        <pc:spChg chg="mod">
          <ac:chgData name="上野 和樹" userId="267154a67edb8230" providerId="LiveId" clId="{389A2317-992D-4F2F-A75E-968E12783788}" dt="2022-01-29T12:49:14.727" v="87"/>
          <ac:spMkLst>
            <pc:docMk/>
            <pc:sldMk cId="3324634106" sldId="609"/>
            <ac:spMk id="29" creationId="{0E2281C2-FEE1-4D3B-B3F3-E194953419F4}"/>
          </ac:spMkLst>
        </pc:spChg>
        <pc:spChg chg="add del mod">
          <ac:chgData name="上野 和樹" userId="267154a67edb8230" providerId="LiveId" clId="{389A2317-992D-4F2F-A75E-968E12783788}" dt="2022-01-29T14:41:45.594" v="2254"/>
          <ac:spMkLst>
            <pc:docMk/>
            <pc:sldMk cId="3324634106" sldId="609"/>
            <ac:spMk id="29" creationId="{24064395-937C-428D-8F72-EED73A32706E}"/>
          </ac:spMkLst>
        </pc:spChg>
        <pc:spChg chg="add del mod">
          <ac:chgData name="上野 和樹" userId="267154a67edb8230" providerId="LiveId" clId="{389A2317-992D-4F2F-A75E-968E12783788}" dt="2022-01-29T14:40:02.905" v="2160" actId="478"/>
          <ac:spMkLst>
            <pc:docMk/>
            <pc:sldMk cId="3324634106" sldId="609"/>
            <ac:spMk id="30" creationId="{D7190625-4BB0-4E8D-B864-F040B7C2EC2E}"/>
          </ac:spMkLst>
        </pc:spChg>
        <pc:spChg chg="mod">
          <ac:chgData name="上野 和樹" userId="267154a67edb8230" providerId="LiveId" clId="{389A2317-992D-4F2F-A75E-968E12783788}" dt="2022-01-29T12:49:14.727" v="87"/>
          <ac:spMkLst>
            <pc:docMk/>
            <pc:sldMk cId="3324634106" sldId="609"/>
            <ac:spMk id="30" creationId="{DF76F9A5-4C82-4780-9184-9137A5A64935}"/>
          </ac:spMkLst>
        </pc:spChg>
        <pc:spChg chg="add del mod">
          <ac:chgData name="上野 和樹" userId="267154a67edb8230" providerId="LiveId" clId="{389A2317-992D-4F2F-A75E-968E12783788}" dt="2022-01-29T14:41:45.594" v="2254"/>
          <ac:spMkLst>
            <pc:docMk/>
            <pc:sldMk cId="3324634106" sldId="609"/>
            <ac:spMk id="31" creationId="{E48BD960-28BF-4C67-B50A-061D34D15D32}"/>
          </ac:spMkLst>
        </pc:spChg>
        <pc:spChg chg="add del mod">
          <ac:chgData name="上野 和樹" userId="267154a67edb8230" providerId="LiveId" clId="{389A2317-992D-4F2F-A75E-968E12783788}" dt="2022-01-29T14:41:45.594" v="2254"/>
          <ac:spMkLst>
            <pc:docMk/>
            <pc:sldMk cId="3324634106" sldId="609"/>
            <ac:spMk id="32" creationId="{338F8153-9C5B-45E0-9893-BEF7B3CD9C54}"/>
          </ac:spMkLst>
        </pc:spChg>
        <pc:spChg chg="mod">
          <ac:chgData name="上野 和樹" userId="267154a67edb8230" providerId="LiveId" clId="{389A2317-992D-4F2F-A75E-968E12783788}" dt="2022-01-29T12:49:14.727" v="87"/>
          <ac:spMkLst>
            <pc:docMk/>
            <pc:sldMk cId="3324634106" sldId="609"/>
            <ac:spMk id="33" creationId="{7DC8E99F-6077-432C-8A58-F3E20C15B5C0}"/>
          </ac:spMkLst>
        </pc:spChg>
        <pc:spChg chg="add mod">
          <ac:chgData name="上野 和樹" userId="267154a67edb8230" providerId="LiveId" clId="{389A2317-992D-4F2F-A75E-968E12783788}" dt="2022-01-29T14:46:10.240" v="2306" actId="1076"/>
          <ac:spMkLst>
            <pc:docMk/>
            <pc:sldMk cId="3324634106" sldId="609"/>
            <ac:spMk id="33" creationId="{EE15D48E-BE2D-4528-A3E1-FE2E8CA4EE17}"/>
          </ac:spMkLst>
        </pc:spChg>
        <pc:spChg chg="del mod">
          <ac:chgData name="上野 和樹" userId="267154a67edb8230" providerId="LiveId" clId="{389A2317-992D-4F2F-A75E-968E12783788}" dt="2022-01-29T14:59:45.815" v="2748" actId="21"/>
          <ac:spMkLst>
            <pc:docMk/>
            <pc:sldMk cId="3324634106" sldId="609"/>
            <ac:spMk id="34" creationId="{00000000-0000-0000-0000-000000000000}"/>
          </ac:spMkLst>
        </pc:spChg>
        <pc:spChg chg="add mod">
          <ac:chgData name="上野 和樹" userId="267154a67edb8230" providerId="LiveId" clId="{389A2317-992D-4F2F-A75E-968E12783788}" dt="2022-01-29T14:46:10.240" v="2306" actId="1076"/>
          <ac:spMkLst>
            <pc:docMk/>
            <pc:sldMk cId="3324634106" sldId="609"/>
            <ac:spMk id="35" creationId="{22B7C67A-46B2-4B40-9825-DE3A715C95EC}"/>
          </ac:spMkLst>
        </pc:spChg>
        <pc:spChg chg="mod">
          <ac:chgData name="上野 和樹" userId="267154a67edb8230" providerId="LiveId" clId="{389A2317-992D-4F2F-A75E-968E12783788}" dt="2022-01-29T12:49:14.727" v="87"/>
          <ac:spMkLst>
            <pc:docMk/>
            <pc:sldMk cId="3324634106" sldId="609"/>
            <ac:spMk id="35" creationId="{54B56BB1-ECEC-4508-9DAC-E3E6D8E40CFB}"/>
          </ac:spMkLst>
        </pc:spChg>
        <pc:spChg chg="mod">
          <ac:chgData name="上野 和樹" userId="267154a67edb8230" providerId="LiveId" clId="{389A2317-992D-4F2F-A75E-968E12783788}" dt="2022-01-29T12:49:14.727" v="87"/>
          <ac:spMkLst>
            <pc:docMk/>
            <pc:sldMk cId="3324634106" sldId="609"/>
            <ac:spMk id="36" creationId="{9AA75640-0423-4BE9-A43F-2477C72DB71B}"/>
          </ac:spMkLst>
        </pc:spChg>
        <pc:spChg chg="add mod">
          <ac:chgData name="上野 和樹" userId="267154a67edb8230" providerId="LiveId" clId="{389A2317-992D-4F2F-A75E-968E12783788}" dt="2022-01-29T14:46:10.240" v="2306" actId="1076"/>
          <ac:spMkLst>
            <pc:docMk/>
            <pc:sldMk cId="3324634106" sldId="609"/>
            <ac:spMk id="36" creationId="{A4C8468B-3BDF-4A99-A790-C7AB664283E0}"/>
          </ac:spMkLst>
        </pc:spChg>
        <pc:spChg chg="mod">
          <ac:chgData name="上野 和樹" userId="267154a67edb8230" providerId="LiveId" clId="{389A2317-992D-4F2F-A75E-968E12783788}" dt="2022-01-29T15:00:02.065" v="2770" actId="1036"/>
          <ac:spMkLst>
            <pc:docMk/>
            <pc:sldMk cId="3324634106" sldId="609"/>
            <ac:spMk id="37" creationId="{1D81D2D4-9FEA-4351-ACAB-A66AAC4912DC}"/>
          </ac:spMkLst>
        </pc:spChg>
        <pc:spChg chg="add del mod">
          <ac:chgData name="上野 和樹" userId="267154a67edb8230" providerId="LiveId" clId="{389A2317-992D-4F2F-A75E-968E12783788}" dt="2022-01-29T12:57:53.994" v="246" actId="478"/>
          <ac:spMkLst>
            <pc:docMk/>
            <pc:sldMk cId="3324634106" sldId="609"/>
            <ac:spMk id="37" creationId="{508B259B-1A08-427F-B4CD-8EB4AB63E2B3}"/>
          </ac:spMkLst>
        </pc:spChg>
        <pc:spChg chg="add del mod">
          <ac:chgData name="上野 和樹" userId="267154a67edb8230" providerId="LiveId" clId="{389A2317-992D-4F2F-A75E-968E12783788}" dt="2022-01-29T12:57:53.994" v="246" actId="478"/>
          <ac:spMkLst>
            <pc:docMk/>
            <pc:sldMk cId="3324634106" sldId="609"/>
            <ac:spMk id="38" creationId="{60650F13-6486-43D5-9E88-50A686EA395D}"/>
          </ac:spMkLst>
        </pc:spChg>
        <pc:spChg chg="add del mod">
          <ac:chgData name="上野 和樹" userId="267154a67edb8230" providerId="LiveId" clId="{389A2317-992D-4F2F-A75E-968E12783788}" dt="2022-01-29T14:43:17.123" v="2261" actId="478"/>
          <ac:spMkLst>
            <pc:docMk/>
            <pc:sldMk cId="3324634106" sldId="609"/>
            <ac:spMk id="38" creationId="{77B42D61-09B1-40C0-BD9E-7AEA203D49BA}"/>
          </ac:spMkLst>
        </pc:spChg>
        <pc:spChg chg="add mod topLvl">
          <ac:chgData name="上野 和樹" userId="267154a67edb8230" providerId="LiveId" clId="{389A2317-992D-4F2F-A75E-968E12783788}" dt="2022-01-29T13:40:23.612" v="1838" actId="207"/>
          <ac:spMkLst>
            <pc:docMk/>
            <pc:sldMk cId="3324634106" sldId="609"/>
            <ac:spMk id="39" creationId="{BA0C3645-FAC7-4606-8709-C38556E344AC}"/>
          </ac:spMkLst>
        </pc:spChg>
        <pc:spChg chg="add mod topLvl">
          <ac:chgData name="上野 和樹" userId="267154a67edb8230" providerId="LiveId" clId="{389A2317-992D-4F2F-A75E-968E12783788}" dt="2022-01-29T14:38:39.361" v="2141" actId="1076"/>
          <ac:spMkLst>
            <pc:docMk/>
            <pc:sldMk cId="3324634106" sldId="609"/>
            <ac:spMk id="40" creationId="{68BED0A1-B9E1-4233-88A6-4F05F087A47A}"/>
          </ac:spMkLst>
        </pc:spChg>
        <pc:spChg chg="add del mod">
          <ac:chgData name="上野 和樹" userId="267154a67edb8230" providerId="LiveId" clId="{389A2317-992D-4F2F-A75E-968E12783788}" dt="2022-01-29T13:09:10.926" v="582" actId="1076"/>
          <ac:spMkLst>
            <pc:docMk/>
            <pc:sldMk cId="3324634106" sldId="609"/>
            <ac:spMk id="41" creationId="{3389D4CD-7B12-4A51-9B90-0B75F2BBB083}"/>
          </ac:spMkLst>
        </pc:spChg>
        <pc:spChg chg="add del mod">
          <ac:chgData name="上野 和樹" userId="267154a67edb8230" providerId="LiveId" clId="{389A2317-992D-4F2F-A75E-968E12783788}" dt="2022-01-29T13:47:12.818" v="2121" actId="21"/>
          <ac:spMkLst>
            <pc:docMk/>
            <pc:sldMk cId="3324634106" sldId="609"/>
            <ac:spMk id="44" creationId="{C28D2E5A-B6E6-4A59-AD7C-D770952AAB19}"/>
          </ac:spMkLst>
        </pc:spChg>
        <pc:spChg chg="add del mod">
          <ac:chgData name="上野 和樹" userId="267154a67edb8230" providerId="LiveId" clId="{389A2317-992D-4F2F-A75E-968E12783788}" dt="2022-01-29T14:43:19.250" v="2262" actId="478"/>
          <ac:spMkLst>
            <pc:docMk/>
            <pc:sldMk cId="3324634106" sldId="609"/>
            <ac:spMk id="44" creationId="{F7BBE371-6667-4CB8-ABCA-B1DF02B7E2BD}"/>
          </ac:spMkLst>
        </pc:spChg>
        <pc:spChg chg="add mod">
          <ac:chgData name="上野 和樹" userId="267154a67edb8230" providerId="LiveId" clId="{389A2317-992D-4F2F-A75E-968E12783788}" dt="2022-01-29T15:00:02.065" v="2770" actId="1036"/>
          <ac:spMkLst>
            <pc:docMk/>
            <pc:sldMk cId="3324634106" sldId="609"/>
            <ac:spMk id="45" creationId="{52C3135A-7F97-4B42-8DF9-708ABEF3C027}"/>
          </ac:spMkLst>
        </pc:spChg>
        <pc:spChg chg="add del mod">
          <ac:chgData name="上野 和樹" userId="267154a67edb8230" providerId="LiveId" clId="{389A2317-992D-4F2F-A75E-968E12783788}" dt="2022-01-29T14:42:15.714" v="2258" actId="478"/>
          <ac:spMkLst>
            <pc:docMk/>
            <pc:sldMk cId="3324634106" sldId="609"/>
            <ac:spMk id="46" creationId="{223BE420-2D54-4341-BACA-B7D3BFBF6493}"/>
          </ac:spMkLst>
        </pc:spChg>
        <pc:spChg chg="add del mod">
          <ac:chgData name="上野 和樹" userId="267154a67edb8230" providerId="LiveId" clId="{389A2317-992D-4F2F-A75E-968E12783788}" dt="2022-01-29T13:22:04.945" v="1468" actId="21"/>
          <ac:spMkLst>
            <pc:docMk/>
            <pc:sldMk cId="3324634106" sldId="609"/>
            <ac:spMk id="46" creationId="{2622C6D7-A9D6-4CBD-B6CD-B5A4A1BBAC31}"/>
          </ac:spMkLst>
        </pc:spChg>
        <pc:spChg chg="add del mod">
          <ac:chgData name="上野 和樹" userId="267154a67edb8230" providerId="LiveId" clId="{389A2317-992D-4F2F-A75E-968E12783788}" dt="2022-01-29T13:22:04.945" v="1468" actId="21"/>
          <ac:spMkLst>
            <pc:docMk/>
            <pc:sldMk cId="3324634106" sldId="609"/>
            <ac:spMk id="47" creationId="{053ED877-784F-420B-8F50-61A977431AAB}"/>
          </ac:spMkLst>
        </pc:spChg>
        <pc:spChg chg="mod">
          <ac:chgData name="上野 和樹" userId="267154a67edb8230" providerId="LiveId" clId="{389A2317-992D-4F2F-A75E-968E12783788}" dt="2022-01-29T14:42:40.711" v="2260"/>
          <ac:spMkLst>
            <pc:docMk/>
            <pc:sldMk cId="3324634106" sldId="609"/>
            <ac:spMk id="47" creationId="{944C2C55-0E6D-4E4A-8FFB-9DDEC6EBD5E2}"/>
          </ac:spMkLst>
        </pc:spChg>
        <pc:spChg chg="add del mod">
          <ac:chgData name="上野 和樹" userId="267154a67edb8230" providerId="LiveId" clId="{389A2317-992D-4F2F-A75E-968E12783788}" dt="2022-01-29T13:22:04.945" v="1468" actId="21"/>
          <ac:spMkLst>
            <pc:docMk/>
            <pc:sldMk cId="3324634106" sldId="609"/>
            <ac:spMk id="48" creationId="{517798A7-C876-47D1-90F2-61A9EEECE275}"/>
          </ac:spMkLst>
        </pc:spChg>
        <pc:spChg chg="add del mod">
          <ac:chgData name="上野 和樹" userId="267154a67edb8230" providerId="LiveId" clId="{389A2317-992D-4F2F-A75E-968E12783788}" dt="2022-01-29T14:44:50.964" v="2289" actId="21"/>
          <ac:spMkLst>
            <pc:docMk/>
            <pc:sldMk cId="3324634106" sldId="609"/>
            <ac:spMk id="48" creationId="{E8725D52-9792-4A5A-AE53-6DBB97544265}"/>
          </ac:spMkLst>
        </pc:spChg>
        <pc:spChg chg="add del mod">
          <ac:chgData name="上野 和樹" userId="267154a67edb8230" providerId="LiveId" clId="{389A2317-992D-4F2F-A75E-968E12783788}" dt="2022-01-29T13:21:52.300" v="1462"/>
          <ac:spMkLst>
            <pc:docMk/>
            <pc:sldMk cId="3324634106" sldId="609"/>
            <ac:spMk id="49" creationId="{1890DA51-5877-4A56-B0A1-5FE475C37759}"/>
          </ac:spMkLst>
        </pc:spChg>
        <pc:spChg chg="add del mod">
          <ac:chgData name="上野 和樹" userId="267154a67edb8230" providerId="LiveId" clId="{389A2317-992D-4F2F-A75E-968E12783788}" dt="2022-01-29T14:44:57.036" v="2291"/>
          <ac:spMkLst>
            <pc:docMk/>
            <pc:sldMk cId="3324634106" sldId="609"/>
            <ac:spMk id="49" creationId="{E0A3FD10-4C4D-4A88-AD00-8943AEE1AA40}"/>
          </ac:spMkLst>
        </pc:spChg>
        <pc:spChg chg="add del mod">
          <ac:chgData name="上野 和樹" userId="267154a67edb8230" providerId="LiveId" clId="{389A2317-992D-4F2F-A75E-968E12783788}" dt="2022-01-29T14:43:54.832" v="2270" actId="478"/>
          <ac:spMkLst>
            <pc:docMk/>
            <pc:sldMk cId="3324634106" sldId="609"/>
            <ac:spMk id="50" creationId="{640485B1-1994-48D6-AE7C-E2D1754E43A8}"/>
          </ac:spMkLst>
        </pc:spChg>
        <pc:spChg chg="add del mod">
          <ac:chgData name="上野 和樹" userId="267154a67edb8230" providerId="LiveId" clId="{389A2317-992D-4F2F-A75E-968E12783788}" dt="2022-01-29T13:22:07.969" v="1470" actId="21"/>
          <ac:spMkLst>
            <pc:docMk/>
            <pc:sldMk cId="3324634106" sldId="609"/>
            <ac:spMk id="50" creationId="{6F763565-4D92-433B-A529-C13F99885D92}"/>
          </ac:spMkLst>
        </pc:spChg>
        <pc:spChg chg="mod">
          <ac:chgData name="上野 和樹" userId="267154a67edb8230" providerId="LiveId" clId="{389A2317-992D-4F2F-A75E-968E12783788}" dt="2022-01-29T14:43:50.179" v="2266"/>
          <ac:spMkLst>
            <pc:docMk/>
            <pc:sldMk cId="3324634106" sldId="609"/>
            <ac:spMk id="51" creationId="{5CCE10CF-C2D1-40E0-8E49-00D08CC3490B}"/>
          </ac:spMkLst>
        </pc:spChg>
        <pc:spChg chg="add del mod">
          <ac:chgData name="上野 和樹" userId="267154a67edb8230" providerId="LiveId" clId="{389A2317-992D-4F2F-A75E-968E12783788}" dt="2022-01-29T13:22:07.969" v="1470" actId="21"/>
          <ac:spMkLst>
            <pc:docMk/>
            <pc:sldMk cId="3324634106" sldId="609"/>
            <ac:spMk id="51" creationId="{DB573640-6997-40B9-88B9-4F96CF8D82BE}"/>
          </ac:spMkLst>
        </pc:spChg>
        <pc:spChg chg="add del mod">
          <ac:chgData name="上野 和樹" userId="267154a67edb8230" providerId="LiveId" clId="{389A2317-992D-4F2F-A75E-968E12783788}" dt="2022-01-29T13:22:07.969" v="1470" actId="21"/>
          <ac:spMkLst>
            <pc:docMk/>
            <pc:sldMk cId="3324634106" sldId="609"/>
            <ac:spMk id="52" creationId="{1565F2D8-30C0-4329-8671-052E943207AD}"/>
          </ac:spMkLst>
        </pc:spChg>
        <pc:spChg chg="add del mod">
          <ac:chgData name="上野 和樹" userId="267154a67edb8230" providerId="LiveId" clId="{389A2317-992D-4F2F-A75E-968E12783788}" dt="2022-01-29T14:44:57.036" v="2291"/>
          <ac:spMkLst>
            <pc:docMk/>
            <pc:sldMk cId="3324634106" sldId="609"/>
            <ac:spMk id="52" creationId="{F31CED0A-6E55-487C-92E6-CFF8CEBDB079}"/>
          </ac:spMkLst>
        </pc:spChg>
        <pc:spChg chg="add del mod">
          <ac:chgData name="上野 和樹" userId="267154a67edb8230" providerId="LiveId" clId="{389A2317-992D-4F2F-A75E-968E12783788}" dt="2022-01-29T13:22:14.403" v="1472" actId="21"/>
          <ac:spMkLst>
            <pc:docMk/>
            <pc:sldMk cId="3324634106" sldId="609"/>
            <ac:spMk id="53" creationId="{4F6F7522-1433-4B61-865F-BE790D658491}"/>
          </ac:spMkLst>
        </pc:spChg>
        <pc:spChg chg="mod">
          <ac:chgData name="上野 和樹" userId="267154a67edb8230" providerId="LiveId" clId="{389A2317-992D-4F2F-A75E-968E12783788}" dt="2022-01-29T15:00:02.065" v="2770" actId="1036"/>
          <ac:spMkLst>
            <pc:docMk/>
            <pc:sldMk cId="3324634106" sldId="609"/>
            <ac:spMk id="53" creationId="{7DA10F67-AED1-45EB-92C4-D4531D716D0A}"/>
          </ac:spMkLst>
        </pc:spChg>
        <pc:spChg chg="add del mod">
          <ac:chgData name="上野 和樹" userId="267154a67edb8230" providerId="LiveId" clId="{389A2317-992D-4F2F-A75E-968E12783788}" dt="2022-01-29T13:22:14.403" v="1472" actId="21"/>
          <ac:spMkLst>
            <pc:docMk/>
            <pc:sldMk cId="3324634106" sldId="609"/>
            <ac:spMk id="54" creationId="{45B1B8BA-5611-4999-9041-5E84B613328B}"/>
          </ac:spMkLst>
        </pc:spChg>
        <pc:spChg chg="add del mod">
          <ac:chgData name="上野 和樹" userId="267154a67edb8230" providerId="LiveId" clId="{389A2317-992D-4F2F-A75E-968E12783788}" dt="2022-01-29T14:45:30.201" v="2295"/>
          <ac:spMkLst>
            <pc:docMk/>
            <pc:sldMk cId="3324634106" sldId="609"/>
            <ac:spMk id="54" creationId="{821BA233-9C63-4D26-99C9-3809171E1326}"/>
          </ac:spMkLst>
        </pc:spChg>
        <pc:spChg chg="add mod">
          <ac:chgData name="上野 和樹" userId="267154a67edb8230" providerId="LiveId" clId="{389A2317-992D-4F2F-A75E-968E12783788}" dt="2022-01-29T15:00:02.065" v="2770" actId="1036"/>
          <ac:spMkLst>
            <pc:docMk/>
            <pc:sldMk cId="3324634106" sldId="609"/>
            <ac:spMk id="55" creationId="{C171A569-F795-4351-A93E-7F6930CD87CB}"/>
          </ac:spMkLst>
        </pc:spChg>
        <pc:spChg chg="add del mod">
          <ac:chgData name="上野 和樹" userId="267154a67edb8230" providerId="LiveId" clId="{389A2317-992D-4F2F-A75E-968E12783788}" dt="2022-01-29T14:45:30.201" v="2295"/>
          <ac:spMkLst>
            <pc:docMk/>
            <pc:sldMk cId="3324634106" sldId="609"/>
            <ac:spMk id="56" creationId="{5F5253AD-F0C3-45F3-8DF6-85492EA32F3F}"/>
          </ac:spMkLst>
        </pc:spChg>
        <pc:spChg chg="add del mod">
          <ac:chgData name="上野 和樹" userId="267154a67edb8230" providerId="LiveId" clId="{389A2317-992D-4F2F-A75E-968E12783788}" dt="2022-01-29T13:33:45.096" v="1747" actId="21"/>
          <ac:spMkLst>
            <pc:docMk/>
            <pc:sldMk cId="3324634106" sldId="609"/>
            <ac:spMk id="56" creationId="{CB557057-5E10-4E5B-9C34-D7E4A6149442}"/>
          </ac:spMkLst>
        </pc:spChg>
        <pc:spChg chg="add del mod">
          <ac:chgData name="上野 和樹" userId="267154a67edb8230" providerId="LiveId" clId="{389A2317-992D-4F2F-A75E-968E12783788}" dt="2022-01-29T13:33:45.096" v="1747" actId="21"/>
          <ac:spMkLst>
            <pc:docMk/>
            <pc:sldMk cId="3324634106" sldId="609"/>
            <ac:spMk id="57" creationId="{5F3331D1-F43C-4616-8FF3-66145839FCB3}"/>
          </ac:spMkLst>
        </pc:spChg>
        <pc:spChg chg="mod">
          <ac:chgData name="上野 和樹" userId="267154a67edb8230" providerId="LiveId" clId="{389A2317-992D-4F2F-A75E-968E12783788}" dt="2022-01-29T15:00:02.065" v="2770" actId="1036"/>
          <ac:spMkLst>
            <pc:docMk/>
            <pc:sldMk cId="3324634106" sldId="609"/>
            <ac:spMk id="57" creationId="{D81A03F5-1758-4E6E-AE97-7D477A68500B}"/>
          </ac:spMkLst>
        </pc:spChg>
        <pc:spChg chg="add del mod">
          <ac:chgData name="上野 和樹" userId="267154a67edb8230" providerId="LiveId" clId="{389A2317-992D-4F2F-A75E-968E12783788}" dt="2022-01-29T14:45:41.294" v="2299" actId="21"/>
          <ac:spMkLst>
            <pc:docMk/>
            <pc:sldMk cId="3324634106" sldId="609"/>
            <ac:spMk id="58" creationId="{F015142D-4C4E-4407-BBEC-4ED4B5945532}"/>
          </ac:spMkLst>
        </pc:spChg>
        <pc:spChg chg="add del mod">
          <ac:chgData name="上野 和樹" userId="267154a67edb8230" providerId="LiveId" clId="{389A2317-992D-4F2F-A75E-968E12783788}" dt="2022-01-29T14:46:56.932" v="2407" actId="21"/>
          <ac:spMkLst>
            <pc:docMk/>
            <pc:sldMk cId="3324634106" sldId="609"/>
            <ac:spMk id="59" creationId="{FA82FDB6-3586-49D1-84AE-B3A542A538C0}"/>
          </ac:spMkLst>
        </pc:spChg>
        <pc:spChg chg="add del mod">
          <ac:chgData name="上野 和樹" userId="267154a67edb8230" providerId="LiveId" clId="{389A2317-992D-4F2F-A75E-968E12783788}" dt="2022-01-29T14:45:51.056" v="2301"/>
          <ac:spMkLst>
            <pc:docMk/>
            <pc:sldMk cId="3324634106" sldId="609"/>
            <ac:spMk id="60" creationId="{6F256B7F-3C82-4D08-8604-3A8439690DBD}"/>
          </ac:spMkLst>
        </pc:spChg>
        <pc:spChg chg="add del mod">
          <ac:chgData name="上野 和樹" userId="267154a67edb8230" providerId="LiveId" clId="{389A2317-992D-4F2F-A75E-968E12783788}" dt="2022-01-29T14:46:56.932" v="2407" actId="21"/>
          <ac:spMkLst>
            <pc:docMk/>
            <pc:sldMk cId="3324634106" sldId="609"/>
            <ac:spMk id="61" creationId="{93FADFA3-8BA0-40DB-9D92-F44B4BBF8F7D}"/>
          </ac:spMkLst>
        </pc:spChg>
        <pc:spChg chg="add del mod">
          <ac:chgData name="上野 和樹" userId="267154a67edb8230" providerId="LiveId" clId="{389A2317-992D-4F2F-A75E-968E12783788}" dt="2022-01-29T14:45:51.056" v="2301"/>
          <ac:spMkLst>
            <pc:docMk/>
            <pc:sldMk cId="3324634106" sldId="609"/>
            <ac:spMk id="62" creationId="{229DD480-D89F-46C9-A85A-8CD765228FE8}"/>
          </ac:spMkLst>
        </pc:spChg>
        <pc:spChg chg="add del mod">
          <ac:chgData name="上野 和樹" userId="267154a67edb8230" providerId="LiveId" clId="{389A2317-992D-4F2F-A75E-968E12783788}" dt="2022-01-29T14:46:56.932" v="2407" actId="21"/>
          <ac:spMkLst>
            <pc:docMk/>
            <pc:sldMk cId="3324634106" sldId="609"/>
            <ac:spMk id="63" creationId="{839C8DC4-289F-47C0-8693-E47FC800BDA7}"/>
          </ac:spMkLst>
        </pc:spChg>
        <pc:spChg chg="add del mod">
          <ac:chgData name="上野 和樹" userId="267154a67edb8230" providerId="LiveId" clId="{389A2317-992D-4F2F-A75E-968E12783788}" dt="2022-01-29T14:46:56.932" v="2407" actId="21"/>
          <ac:spMkLst>
            <pc:docMk/>
            <pc:sldMk cId="3324634106" sldId="609"/>
            <ac:spMk id="64" creationId="{EEDEAB85-31A8-4707-88F0-4043DB34B400}"/>
          </ac:spMkLst>
        </pc:spChg>
        <pc:spChg chg="add del mod">
          <ac:chgData name="上野 和樹" userId="267154a67edb8230" providerId="LiveId" clId="{389A2317-992D-4F2F-A75E-968E12783788}" dt="2022-01-29T14:46:56.932" v="2407" actId="21"/>
          <ac:spMkLst>
            <pc:docMk/>
            <pc:sldMk cId="3324634106" sldId="609"/>
            <ac:spMk id="65" creationId="{1ACADC9E-06B8-4890-AF34-E76B0591633D}"/>
          </ac:spMkLst>
        </pc:spChg>
        <pc:spChg chg="add del mod">
          <ac:chgData name="上野 和樹" userId="267154a67edb8230" providerId="LiveId" clId="{389A2317-992D-4F2F-A75E-968E12783788}" dt="2022-01-29T14:46:56.932" v="2407" actId="21"/>
          <ac:spMkLst>
            <pc:docMk/>
            <pc:sldMk cId="3324634106" sldId="609"/>
            <ac:spMk id="66" creationId="{D3CD33C5-378D-4700-8BAD-F5EEC51C52E3}"/>
          </ac:spMkLst>
        </pc:spChg>
        <pc:spChg chg="mod">
          <ac:chgData name="上野 和樹" userId="267154a67edb8230" providerId="LiveId" clId="{389A2317-992D-4F2F-A75E-968E12783788}" dt="2022-01-29T15:00:02.065" v="2770" actId="1036"/>
          <ac:spMkLst>
            <pc:docMk/>
            <pc:sldMk cId="3324634106" sldId="609"/>
            <ac:spMk id="67" creationId="{748C48FE-D979-4412-8454-4E9951CC2F60}"/>
          </ac:spMkLst>
        </pc:spChg>
        <pc:spChg chg="add mod">
          <ac:chgData name="上野 和樹" userId="267154a67edb8230" providerId="LiveId" clId="{389A2317-992D-4F2F-A75E-968E12783788}" dt="2022-01-30T00:34:57.753" v="3516" actId="14100"/>
          <ac:spMkLst>
            <pc:docMk/>
            <pc:sldMk cId="3324634106" sldId="609"/>
            <ac:spMk id="68" creationId="{406E94E9-CE30-4317-A535-E8DD97D8ECCB}"/>
          </ac:spMkLst>
        </pc:spChg>
        <pc:spChg chg="add mod">
          <ac:chgData name="上野 和樹" userId="267154a67edb8230" providerId="LiveId" clId="{389A2317-992D-4F2F-A75E-968E12783788}" dt="2022-01-29T13:40:32.277" v="1857" actId="1076"/>
          <ac:spMkLst>
            <pc:docMk/>
            <pc:sldMk cId="3324634106" sldId="609"/>
            <ac:spMk id="68" creationId="{A8B3E077-440B-4DCF-B2E4-117EF6D4FDBE}"/>
          </ac:spMkLst>
        </pc:spChg>
        <pc:spChg chg="add mod">
          <ac:chgData name="上野 和樹" userId="267154a67edb8230" providerId="LiveId" clId="{389A2317-992D-4F2F-A75E-968E12783788}" dt="2022-01-29T15:00:02.065" v="2770" actId="1036"/>
          <ac:spMkLst>
            <pc:docMk/>
            <pc:sldMk cId="3324634106" sldId="609"/>
            <ac:spMk id="69" creationId="{48B283FC-026C-4E6F-A37D-ECEA18E5AB89}"/>
          </ac:spMkLst>
        </pc:spChg>
        <pc:spChg chg="add mod">
          <ac:chgData name="上野 和樹" userId="267154a67edb8230" providerId="LiveId" clId="{389A2317-992D-4F2F-A75E-968E12783788}" dt="2022-01-29T13:40:32.277" v="1857" actId="1076"/>
          <ac:spMkLst>
            <pc:docMk/>
            <pc:sldMk cId="3324634106" sldId="609"/>
            <ac:spMk id="69" creationId="{DF000763-58B8-4A76-97FF-2133DF23D2EB}"/>
          </ac:spMkLst>
        </pc:spChg>
        <pc:spChg chg="add mod">
          <ac:chgData name="上野 和樹" userId="267154a67edb8230" providerId="LiveId" clId="{389A2317-992D-4F2F-A75E-968E12783788}" dt="2022-01-29T15:00:02.065" v="2770" actId="1036"/>
          <ac:spMkLst>
            <pc:docMk/>
            <pc:sldMk cId="3324634106" sldId="609"/>
            <ac:spMk id="70" creationId="{A5CEB0D4-EE67-4E1F-916E-BDB3918FA830}"/>
          </ac:spMkLst>
        </pc:spChg>
        <pc:spChg chg="add mod">
          <ac:chgData name="上野 和樹" userId="267154a67edb8230" providerId="LiveId" clId="{389A2317-992D-4F2F-A75E-968E12783788}" dt="2022-01-29T15:00:02.065" v="2770" actId="1036"/>
          <ac:spMkLst>
            <pc:docMk/>
            <pc:sldMk cId="3324634106" sldId="609"/>
            <ac:spMk id="72" creationId="{F284DA55-42F0-45E3-A8D4-20D9715649FF}"/>
          </ac:spMkLst>
        </pc:spChg>
        <pc:spChg chg="add mod">
          <ac:chgData name="上野 和樹" userId="267154a67edb8230" providerId="LiveId" clId="{389A2317-992D-4F2F-A75E-968E12783788}" dt="2022-01-29T15:00:02.065" v="2770" actId="1036"/>
          <ac:spMkLst>
            <pc:docMk/>
            <pc:sldMk cId="3324634106" sldId="609"/>
            <ac:spMk id="73" creationId="{E6B8AD0A-0776-4E04-8F00-8A3C11D33831}"/>
          </ac:spMkLst>
        </pc:spChg>
        <pc:spChg chg="add mod">
          <ac:chgData name="上野 和樹" userId="267154a67edb8230" providerId="LiveId" clId="{389A2317-992D-4F2F-A75E-968E12783788}" dt="2022-01-29T15:00:02.065" v="2770" actId="1036"/>
          <ac:spMkLst>
            <pc:docMk/>
            <pc:sldMk cId="3324634106" sldId="609"/>
            <ac:spMk id="74" creationId="{FA71558F-EC24-4731-85E0-27ECC9DF8841}"/>
          </ac:spMkLst>
        </pc:spChg>
        <pc:spChg chg="add mod">
          <ac:chgData name="上野 和樹" userId="267154a67edb8230" providerId="LiveId" clId="{389A2317-992D-4F2F-A75E-968E12783788}" dt="2022-01-29T15:00:02.065" v="2770" actId="1036"/>
          <ac:spMkLst>
            <pc:docMk/>
            <pc:sldMk cId="3324634106" sldId="609"/>
            <ac:spMk id="75" creationId="{53D487F4-9D56-4D9F-B805-5005203854E3}"/>
          </ac:spMkLst>
        </pc:spChg>
        <pc:spChg chg="add mod">
          <ac:chgData name="上野 和樹" userId="267154a67edb8230" providerId="LiveId" clId="{389A2317-992D-4F2F-A75E-968E12783788}" dt="2022-01-29T15:00:02.065" v="2770" actId="1036"/>
          <ac:spMkLst>
            <pc:docMk/>
            <pc:sldMk cId="3324634106" sldId="609"/>
            <ac:spMk id="76" creationId="{0A220343-43DF-49BA-9BBE-96A2963523D2}"/>
          </ac:spMkLst>
        </pc:spChg>
        <pc:spChg chg="add mod">
          <ac:chgData name="上野 和樹" userId="267154a67edb8230" providerId="LiveId" clId="{389A2317-992D-4F2F-A75E-968E12783788}" dt="2022-01-30T00:35:01.377" v="3517" actId="1076"/>
          <ac:spMkLst>
            <pc:docMk/>
            <pc:sldMk cId="3324634106" sldId="609"/>
            <ac:spMk id="77" creationId="{69F3BBAE-D821-406F-A0A8-513F0396E1B7}"/>
          </ac:spMkLst>
        </pc:spChg>
        <pc:spChg chg="mod">
          <ac:chgData name="上野 和樹" userId="267154a67edb8230" providerId="LiveId" clId="{389A2317-992D-4F2F-A75E-968E12783788}" dt="2022-01-29T13:40:49.602" v="1860"/>
          <ac:spMkLst>
            <pc:docMk/>
            <pc:sldMk cId="3324634106" sldId="609"/>
            <ac:spMk id="77" creationId="{C17B752E-4607-4519-BB56-011BCF4C47B1}"/>
          </ac:spMkLst>
        </pc:spChg>
        <pc:spChg chg="add del mod">
          <ac:chgData name="上野 和樹" userId="267154a67edb8230" providerId="LiveId" clId="{389A2317-992D-4F2F-A75E-968E12783788}" dt="2022-01-29T15:05:38.153" v="2833" actId="478"/>
          <ac:spMkLst>
            <pc:docMk/>
            <pc:sldMk cId="3324634106" sldId="609"/>
            <ac:spMk id="78" creationId="{A882C112-7E50-4A4B-9F5F-EE5EB9290277}"/>
          </ac:spMkLst>
        </pc:spChg>
        <pc:spChg chg="mod">
          <ac:chgData name="上野 和樹" userId="267154a67edb8230" providerId="LiveId" clId="{389A2317-992D-4F2F-A75E-968E12783788}" dt="2022-01-29T13:40:49.602" v="1860"/>
          <ac:spMkLst>
            <pc:docMk/>
            <pc:sldMk cId="3324634106" sldId="609"/>
            <ac:spMk id="78" creationId="{EAE93B6A-EB78-4BEC-B8FD-52CAAC58C1B8}"/>
          </ac:spMkLst>
        </pc:spChg>
        <pc:spChg chg="mod">
          <ac:chgData name="上野 和樹" userId="267154a67edb8230" providerId="LiveId" clId="{389A2317-992D-4F2F-A75E-968E12783788}" dt="2022-01-29T13:40:49.602" v="1860"/>
          <ac:spMkLst>
            <pc:docMk/>
            <pc:sldMk cId="3324634106" sldId="609"/>
            <ac:spMk id="79" creationId="{995FBE4D-8E94-49D4-9392-00A56F823170}"/>
          </ac:spMkLst>
        </pc:spChg>
        <pc:spChg chg="add mod">
          <ac:chgData name="上野 和樹" userId="267154a67edb8230" providerId="LiveId" clId="{389A2317-992D-4F2F-A75E-968E12783788}" dt="2022-01-30T13:18:04.137" v="7870" actId="1076"/>
          <ac:spMkLst>
            <pc:docMk/>
            <pc:sldMk cId="3324634106" sldId="609"/>
            <ac:spMk id="79" creationId="{D0B832DD-D862-47F8-9584-5EC8E0EB3863}"/>
          </ac:spMkLst>
        </pc:spChg>
        <pc:spChg chg="mod">
          <ac:chgData name="上野 和樹" userId="267154a67edb8230" providerId="LiveId" clId="{389A2317-992D-4F2F-A75E-968E12783788}" dt="2022-01-29T13:40:49.602" v="1860"/>
          <ac:spMkLst>
            <pc:docMk/>
            <pc:sldMk cId="3324634106" sldId="609"/>
            <ac:spMk id="82" creationId="{BE2C3462-9B77-4A18-A2A9-A85C2CE3888A}"/>
          </ac:spMkLst>
        </pc:spChg>
        <pc:spChg chg="mod">
          <ac:chgData name="上野 和樹" userId="267154a67edb8230" providerId="LiveId" clId="{389A2317-992D-4F2F-A75E-968E12783788}" dt="2022-01-29T13:40:49.602" v="1860"/>
          <ac:spMkLst>
            <pc:docMk/>
            <pc:sldMk cId="3324634106" sldId="609"/>
            <ac:spMk id="83" creationId="{26BD8293-CA60-4782-97D1-2A9865EB9E0E}"/>
          </ac:spMkLst>
        </pc:spChg>
        <pc:spChg chg="mod">
          <ac:chgData name="上野 和樹" userId="267154a67edb8230" providerId="LiveId" clId="{389A2317-992D-4F2F-A75E-968E12783788}" dt="2022-01-29T13:40:49.602" v="1860"/>
          <ac:spMkLst>
            <pc:docMk/>
            <pc:sldMk cId="3324634106" sldId="609"/>
            <ac:spMk id="84" creationId="{5F558B39-4289-49D8-BC92-0C1AFB022943}"/>
          </ac:spMkLst>
        </pc:spChg>
        <pc:spChg chg="mod">
          <ac:chgData name="上野 和樹" userId="267154a67edb8230" providerId="LiveId" clId="{389A2317-992D-4F2F-A75E-968E12783788}" dt="2022-01-29T13:40:49.602" v="1860"/>
          <ac:spMkLst>
            <pc:docMk/>
            <pc:sldMk cId="3324634106" sldId="609"/>
            <ac:spMk id="87" creationId="{EB49444D-3A24-49FD-A9B7-34FE85251CC6}"/>
          </ac:spMkLst>
        </pc:spChg>
        <pc:spChg chg="mod">
          <ac:chgData name="上野 和樹" userId="267154a67edb8230" providerId="LiveId" clId="{389A2317-992D-4F2F-A75E-968E12783788}" dt="2022-01-29T13:40:49.602" v="1860"/>
          <ac:spMkLst>
            <pc:docMk/>
            <pc:sldMk cId="3324634106" sldId="609"/>
            <ac:spMk id="88" creationId="{B1CB49F9-E142-4B87-B635-9B8C6BF88B77}"/>
          </ac:spMkLst>
        </pc:spChg>
        <pc:spChg chg="mod">
          <ac:chgData name="上野 和樹" userId="267154a67edb8230" providerId="LiveId" clId="{389A2317-992D-4F2F-A75E-968E12783788}" dt="2022-01-29T13:40:49.602" v="1860"/>
          <ac:spMkLst>
            <pc:docMk/>
            <pc:sldMk cId="3324634106" sldId="609"/>
            <ac:spMk id="89" creationId="{99B64115-3FE1-4ED9-97F4-80A36AFF381E}"/>
          </ac:spMkLst>
        </pc:spChg>
        <pc:spChg chg="mod">
          <ac:chgData name="上野 和樹" userId="267154a67edb8230" providerId="LiveId" clId="{389A2317-992D-4F2F-A75E-968E12783788}" dt="2022-01-29T13:40:49.602" v="1860"/>
          <ac:spMkLst>
            <pc:docMk/>
            <pc:sldMk cId="3324634106" sldId="609"/>
            <ac:spMk id="92" creationId="{C26C06DB-6968-4A53-8238-DCA1285669B0}"/>
          </ac:spMkLst>
        </pc:spChg>
        <pc:spChg chg="mod">
          <ac:chgData name="上野 和樹" userId="267154a67edb8230" providerId="LiveId" clId="{389A2317-992D-4F2F-A75E-968E12783788}" dt="2022-01-29T13:40:49.602" v="1860"/>
          <ac:spMkLst>
            <pc:docMk/>
            <pc:sldMk cId="3324634106" sldId="609"/>
            <ac:spMk id="93" creationId="{C8189F56-5925-4F20-BFDD-37943F691AE9}"/>
          </ac:spMkLst>
        </pc:spChg>
        <pc:spChg chg="mod">
          <ac:chgData name="上野 和樹" userId="267154a67edb8230" providerId="LiveId" clId="{389A2317-992D-4F2F-A75E-968E12783788}" dt="2022-01-29T13:40:49.602" v="1860"/>
          <ac:spMkLst>
            <pc:docMk/>
            <pc:sldMk cId="3324634106" sldId="609"/>
            <ac:spMk id="94" creationId="{8F369C6A-326F-46DF-A118-9EB830651178}"/>
          </ac:spMkLst>
        </pc:spChg>
        <pc:spChg chg="add mod">
          <ac:chgData name="上野 和樹" userId="267154a67edb8230" providerId="LiveId" clId="{389A2317-992D-4F2F-A75E-968E12783788}" dt="2022-01-29T15:00:02.065" v="2770" actId="1036"/>
          <ac:spMkLst>
            <pc:docMk/>
            <pc:sldMk cId="3324634106" sldId="609"/>
            <ac:spMk id="95" creationId="{EE89E61E-93D3-40B8-8909-548F6E7D9127}"/>
          </ac:spMkLst>
        </pc:spChg>
        <pc:spChg chg="mod">
          <ac:chgData name="上野 和樹" userId="267154a67edb8230" providerId="LiveId" clId="{389A2317-992D-4F2F-A75E-968E12783788}" dt="2022-01-29T15:00:02.065" v="2770" actId="1036"/>
          <ac:spMkLst>
            <pc:docMk/>
            <pc:sldMk cId="3324634106" sldId="609"/>
            <ac:spMk id="97" creationId="{50424BA1-2C27-4A78-9A4A-6FBB61AB814C}"/>
          </ac:spMkLst>
        </pc:spChg>
        <pc:spChg chg="mod">
          <ac:chgData name="上野 和樹" userId="267154a67edb8230" providerId="LiveId" clId="{389A2317-992D-4F2F-A75E-968E12783788}" dt="2022-01-30T00:44:32.180" v="3668" actId="1036"/>
          <ac:spMkLst>
            <pc:docMk/>
            <pc:sldMk cId="3324634106" sldId="609"/>
            <ac:spMk id="98" creationId="{16EBA2E4-5C18-447A-BC3A-C79F36B4AFF5}"/>
          </ac:spMkLst>
        </pc:spChg>
        <pc:grpChg chg="add mod">
          <ac:chgData name="上野 和樹" userId="267154a67edb8230" providerId="LiveId" clId="{389A2317-992D-4F2F-A75E-968E12783788}" dt="2022-01-29T15:00:02.065" v="2770" actId="1036"/>
          <ac:grpSpMkLst>
            <pc:docMk/>
            <pc:sldMk cId="3324634106" sldId="609"/>
            <ac:grpSpMk id="2" creationId="{98A7B846-7DD5-42A8-9AEE-6748644EA420}"/>
          </ac:grpSpMkLst>
        </pc:grpChg>
        <pc:grpChg chg="add mod">
          <ac:chgData name="上野 和樹" userId="267154a67edb8230" providerId="LiveId" clId="{389A2317-992D-4F2F-A75E-968E12783788}" dt="2022-01-30T00:35:21.387" v="3522" actId="1076"/>
          <ac:grpSpMkLst>
            <pc:docMk/>
            <pc:sldMk cId="3324634106" sldId="609"/>
            <ac:grpSpMk id="3" creationId="{3D9FB9C0-5315-45EE-A776-5328FFFA9B25}"/>
          </ac:grpSpMkLst>
        </pc:grpChg>
        <pc:grpChg chg="add mod">
          <ac:chgData name="上野 和樹" userId="267154a67edb8230" providerId="LiveId" clId="{389A2317-992D-4F2F-A75E-968E12783788}" dt="2022-01-30T00:35:28.760" v="3523" actId="1076"/>
          <ac:grpSpMkLst>
            <pc:docMk/>
            <pc:sldMk cId="3324634106" sldId="609"/>
            <ac:grpSpMk id="4" creationId="{B85C8053-3141-4713-8CDC-300A7537D55D}"/>
          </ac:grpSpMkLst>
        </pc:grpChg>
        <pc:grpChg chg="add del mod">
          <ac:chgData name="上野 和樹" userId="267154a67edb8230" providerId="LiveId" clId="{389A2317-992D-4F2F-A75E-968E12783788}" dt="2022-01-29T12:58:38.294" v="254" actId="165"/>
          <ac:grpSpMkLst>
            <pc:docMk/>
            <pc:sldMk cId="3324634106" sldId="609"/>
            <ac:grpSpMk id="6" creationId="{1EF146E5-CC98-442A-BC29-568DAB448954}"/>
          </ac:grpSpMkLst>
        </pc:grpChg>
        <pc:grpChg chg="add mod">
          <ac:chgData name="上野 和樹" userId="267154a67edb8230" providerId="LiveId" clId="{389A2317-992D-4F2F-A75E-968E12783788}" dt="2022-01-30T00:35:15.327" v="3520" actId="1076"/>
          <ac:grpSpMkLst>
            <pc:docMk/>
            <pc:sldMk cId="3324634106" sldId="609"/>
            <ac:grpSpMk id="6" creationId="{66B10D3C-B81E-419C-BA56-4050F6227545}"/>
          </ac:grpSpMkLst>
        </pc:grpChg>
        <pc:grpChg chg="del mod">
          <ac:chgData name="上野 和樹" userId="267154a67edb8230" providerId="LiveId" clId="{389A2317-992D-4F2F-A75E-968E12783788}" dt="2022-01-29T11:36:54.063" v="9" actId="165"/>
          <ac:grpSpMkLst>
            <pc:docMk/>
            <pc:sldMk cId="3324634106" sldId="609"/>
            <ac:grpSpMk id="7" creationId="{00000000-0000-0000-0000-000000000000}"/>
          </ac:grpSpMkLst>
        </pc:grpChg>
        <pc:grpChg chg="add del mod">
          <ac:chgData name="上野 和樹" userId="267154a67edb8230" providerId="LiveId" clId="{389A2317-992D-4F2F-A75E-968E12783788}" dt="2022-01-29T13:31:16.793" v="1610" actId="478"/>
          <ac:grpSpMkLst>
            <pc:docMk/>
            <pc:sldMk cId="3324634106" sldId="609"/>
            <ac:grpSpMk id="14" creationId="{66015619-3914-4F4A-B7AB-1CB5ECE7B333}"/>
          </ac:grpSpMkLst>
        </pc:grpChg>
        <pc:grpChg chg="mod">
          <ac:chgData name="上野 和樹" userId="267154a67edb8230" providerId="LiveId" clId="{389A2317-992D-4F2F-A75E-968E12783788}" dt="2022-01-29T12:49:14.727" v="87"/>
          <ac:grpSpMkLst>
            <pc:docMk/>
            <pc:sldMk cId="3324634106" sldId="609"/>
            <ac:grpSpMk id="15" creationId="{9C40AD54-1068-442A-B5B7-41BAD7B19C9B}"/>
          </ac:grpSpMkLst>
        </pc:grpChg>
        <pc:grpChg chg="add del mod">
          <ac:chgData name="上野 和樹" userId="267154a67edb8230" providerId="LiveId" clId="{389A2317-992D-4F2F-A75E-968E12783788}" dt="2022-01-29T13:31:13.559" v="1609" actId="478"/>
          <ac:grpSpMkLst>
            <pc:docMk/>
            <pc:sldMk cId="3324634106" sldId="609"/>
            <ac:grpSpMk id="19" creationId="{DEF1EBC5-0943-4696-8E1E-1BC5F0ED1E5B}"/>
          </ac:grpSpMkLst>
        </pc:grpChg>
        <pc:grpChg chg="mod">
          <ac:chgData name="上野 和樹" userId="267154a67edb8230" providerId="LiveId" clId="{389A2317-992D-4F2F-A75E-968E12783788}" dt="2022-01-29T12:49:14.727" v="87"/>
          <ac:grpSpMkLst>
            <pc:docMk/>
            <pc:sldMk cId="3324634106" sldId="609"/>
            <ac:grpSpMk id="20" creationId="{EF7D53F5-8401-4AEB-95FD-0630A558FDB6}"/>
          </ac:grpSpMkLst>
        </pc:grpChg>
        <pc:grpChg chg="add del mod">
          <ac:chgData name="上野 和樹" userId="267154a67edb8230" providerId="LiveId" clId="{389A2317-992D-4F2F-A75E-968E12783788}" dt="2022-01-29T13:31:13.559" v="1609" actId="478"/>
          <ac:grpSpMkLst>
            <pc:docMk/>
            <pc:sldMk cId="3324634106" sldId="609"/>
            <ac:grpSpMk id="26" creationId="{B50E719D-89B0-40C0-9E07-C7616E6F88BB}"/>
          </ac:grpSpMkLst>
        </pc:grpChg>
        <pc:grpChg chg="mod">
          <ac:chgData name="上野 和樹" userId="267154a67edb8230" providerId="LiveId" clId="{389A2317-992D-4F2F-A75E-968E12783788}" dt="2022-01-29T12:49:14.727" v="87"/>
          <ac:grpSpMkLst>
            <pc:docMk/>
            <pc:sldMk cId="3324634106" sldId="609"/>
            <ac:grpSpMk id="27" creationId="{B0DA393E-18D2-4C75-BDFC-3C5845AD082A}"/>
          </ac:grpSpMkLst>
        </pc:grpChg>
        <pc:grpChg chg="add del mod">
          <ac:chgData name="上野 和樹" userId="267154a67edb8230" providerId="LiveId" clId="{389A2317-992D-4F2F-A75E-968E12783788}" dt="2022-01-29T13:31:16.793" v="1610" actId="478"/>
          <ac:grpSpMkLst>
            <pc:docMk/>
            <pc:sldMk cId="3324634106" sldId="609"/>
            <ac:grpSpMk id="31" creationId="{C23A57CD-B5AF-4616-A403-6E7AF4976D19}"/>
          </ac:grpSpMkLst>
        </pc:grpChg>
        <pc:grpChg chg="mod">
          <ac:chgData name="上野 和樹" userId="267154a67edb8230" providerId="LiveId" clId="{389A2317-992D-4F2F-A75E-968E12783788}" dt="2022-01-29T12:49:14.727" v="87"/>
          <ac:grpSpMkLst>
            <pc:docMk/>
            <pc:sldMk cId="3324634106" sldId="609"/>
            <ac:grpSpMk id="32" creationId="{B9FC5079-68F6-4356-B94A-4EB7569A80B7}"/>
          </ac:grpSpMkLst>
        </pc:grpChg>
        <pc:grpChg chg="add del mod">
          <ac:chgData name="上野 和樹" userId="267154a67edb8230" providerId="LiveId" clId="{389A2317-992D-4F2F-A75E-968E12783788}" dt="2022-01-29T13:03:28.183" v="349" actId="478"/>
          <ac:grpSpMkLst>
            <pc:docMk/>
            <pc:sldMk cId="3324634106" sldId="609"/>
            <ac:grpSpMk id="42" creationId="{7F56413B-3567-496F-B4D8-59E737E9DA7B}"/>
          </ac:grpSpMkLst>
        </pc:grpChg>
        <pc:grpChg chg="add mod">
          <ac:chgData name="上野 和樹" userId="267154a67edb8230" providerId="LiveId" clId="{389A2317-992D-4F2F-A75E-968E12783788}" dt="2022-01-29T14:46:50.087" v="2404" actId="1076"/>
          <ac:grpSpMkLst>
            <pc:docMk/>
            <pc:sldMk cId="3324634106" sldId="609"/>
            <ac:grpSpMk id="43" creationId="{0A2FE80A-0739-457D-B7CA-0B90442A7A4F}"/>
          </ac:grpSpMkLst>
        </pc:grpChg>
        <pc:grpChg chg="add del mod">
          <ac:chgData name="上野 和樹" userId="267154a67edb8230" providerId="LiveId" clId="{389A2317-992D-4F2F-A75E-968E12783788}" dt="2022-01-29T13:47:12.818" v="2121" actId="21"/>
          <ac:grpSpMkLst>
            <pc:docMk/>
            <pc:sldMk cId="3324634106" sldId="609"/>
            <ac:grpSpMk id="70" creationId="{BA40FA41-D819-4B5E-B155-E8933DD48B55}"/>
          </ac:grpSpMkLst>
        </pc:grpChg>
        <pc:grpChg chg="add del mod">
          <ac:chgData name="上野 和樹" userId="267154a67edb8230" providerId="LiveId" clId="{389A2317-992D-4F2F-A75E-968E12783788}" dt="2022-01-29T13:46:53.178" v="2118" actId="21"/>
          <ac:grpSpMkLst>
            <pc:docMk/>
            <pc:sldMk cId="3324634106" sldId="609"/>
            <ac:grpSpMk id="75" creationId="{72F7A8A2-FAAF-4390-A526-76D5B4B4AD9D}"/>
          </ac:grpSpMkLst>
        </pc:grpChg>
        <pc:grpChg chg="mod">
          <ac:chgData name="上野 和樹" userId="267154a67edb8230" providerId="LiveId" clId="{389A2317-992D-4F2F-A75E-968E12783788}" dt="2022-01-29T13:40:49.602" v="1860"/>
          <ac:grpSpMkLst>
            <pc:docMk/>
            <pc:sldMk cId="3324634106" sldId="609"/>
            <ac:grpSpMk id="76" creationId="{7DF6AFF4-5FDC-4F15-A20E-F83B2E04B213}"/>
          </ac:grpSpMkLst>
        </pc:grpChg>
        <pc:grpChg chg="add del mod">
          <ac:chgData name="上野 和樹" userId="267154a67edb8230" providerId="LiveId" clId="{389A2317-992D-4F2F-A75E-968E12783788}" dt="2022-01-29T13:46:53.178" v="2118" actId="21"/>
          <ac:grpSpMkLst>
            <pc:docMk/>
            <pc:sldMk cId="3324634106" sldId="609"/>
            <ac:grpSpMk id="80" creationId="{A6C7FEFB-B2BD-43EC-AC05-1A40197689DC}"/>
          </ac:grpSpMkLst>
        </pc:grpChg>
        <pc:grpChg chg="mod">
          <ac:chgData name="上野 和樹" userId="267154a67edb8230" providerId="LiveId" clId="{389A2317-992D-4F2F-A75E-968E12783788}" dt="2022-01-29T13:40:49.602" v="1860"/>
          <ac:grpSpMkLst>
            <pc:docMk/>
            <pc:sldMk cId="3324634106" sldId="609"/>
            <ac:grpSpMk id="81" creationId="{5EE38849-68E8-48DA-9CA9-D39551F9E659}"/>
          </ac:grpSpMkLst>
        </pc:grpChg>
        <pc:grpChg chg="add del mod">
          <ac:chgData name="上野 和樹" userId="267154a67edb8230" providerId="LiveId" clId="{389A2317-992D-4F2F-A75E-968E12783788}" dt="2022-01-29T13:46:53.178" v="2118" actId="21"/>
          <ac:grpSpMkLst>
            <pc:docMk/>
            <pc:sldMk cId="3324634106" sldId="609"/>
            <ac:grpSpMk id="85" creationId="{3CEC46F8-EB86-40AF-BB96-7F8C28CEBD20}"/>
          </ac:grpSpMkLst>
        </pc:grpChg>
        <pc:grpChg chg="mod">
          <ac:chgData name="上野 和樹" userId="267154a67edb8230" providerId="LiveId" clId="{389A2317-992D-4F2F-A75E-968E12783788}" dt="2022-01-29T13:40:49.602" v="1860"/>
          <ac:grpSpMkLst>
            <pc:docMk/>
            <pc:sldMk cId="3324634106" sldId="609"/>
            <ac:grpSpMk id="86" creationId="{635E14C1-78C9-4FD1-B9F1-DFF974DC7DAE}"/>
          </ac:grpSpMkLst>
        </pc:grpChg>
        <pc:grpChg chg="add del mod">
          <ac:chgData name="上野 和樹" userId="267154a67edb8230" providerId="LiveId" clId="{389A2317-992D-4F2F-A75E-968E12783788}" dt="2022-01-29T13:46:53.178" v="2118" actId="21"/>
          <ac:grpSpMkLst>
            <pc:docMk/>
            <pc:sldMk cId="3324634106" sldId="609"/>
            <ac:grpSpMk id="90" creationId="{4850673B-1975-4077-AE45-A262BC1F59B5}"/>
          </ac:grpSpMkLst>
        </pc:grpChg>
        <pc:grpChg chg="mod">
          <ac:chgData name="上野 和樹" userId="267154a67edb8230" providerId="LiveId" clId="{389A2317-992D-4F2F-A75E-968E12783788}" dt="2022-01-29T13:40:49.602" v="1860"/>
          <ac:grpSpMkLst>
            <pc:docMk/>
            <pc:sldMk cId="3324634106" sldId="609"/>
            <ac:grpSpMk id="91" creationId="{93F769F0-CC34-415C-A164-F6A4DDAB9899}"/>
          </ac:grpSpMkLst>
        </pc:grpChg>
        <pc:grpChg chg="add mod">
          <ac:chgData name="上野 和樹" userId="267154a67edb8230" providerId="LiveId" clId="{389A2317-992D-4F2F-A75E-968E12783788}" dt="2022-01-29T15:24:24.368" v="3011" actId="1035"/>
          <ac:grpSpMkLst>
            <pc:docMk/>
            <pc:sldMk cId="3324634106" sldId="609"/>
            <ac:grpSpMk id="96" creationId="{CCD163D6-3621-48EF-872F-0CF7EE4941D6}"/>
          </ac:grpSpMkLst>
        </pc:grpChg>
        <pc:picChg chg="add mod">
          <ac:chgData name="上野 和樹" userId="267154a67edb8230" providerId="LiveId" clId="{389A2317-992D-4F2F-A75E-968E12783788}" dt="2022-01-29T15:00:02.065" v="2770" actId="1036"/>
          <ac:picMkLst>
            <pc:docMk/>
            <pc:sldMk cId="3324634106" sldId="609"/>
            <ac:picMk id="71" creationId="{A753FDD7-6B2E-42CE-A064-845783296F2B}"/>
          </ac:picMkLst>
        </pc:picChg>
      </pc:sldChg>
      <pc:sldChg chg="addSp delSp modSp mod">
        <pc:chgData name="上野 和樹" userId="267154a67edb8230" providerId="LiveId" clId="{389A2317-992D-4F2F-A75E-968E12783788}" dt="2022-01-30T00:41:46.134" v="3649" actId="1038"/>
        <pc:sldMkLst>
          <pc:docMk/>
          <pc:sldMk cId="3899169213" sldId="610"/>
        </pc:sldMkLst>
        <pc:spChg chg="mod">
          <ac:chgData name="上野 和樹" userId="267154a67edb8230" providerId="LiveId" clId="{389A2317-992D-4F2F-A75E-968E12783788}" dt="2022-01-30T00:39:47.320" v="3619" actId="2711"/>
          <ac:spMkLst>
            <pc:docMk/>
            <pc:sldMk cId="3899169213" sldId="610"/>
            <ac:spMk id="2" creationId="{00000000-0000-0000-0000-000000000000}"/>
          </ac:spMkLst>
        </pc:spChg>
        <pc:spChg chg="mod">
          <ac:chgData name="上野 和樹" userId="267154a67edb8230" providerId="LiveId" clId="{389A2317-992D-4F2F-A75E-968E12783788}" dt="2022-01-30T00:40:53.716" v="3626" actId="1076"/>
          <ac:spMkLst>
            <pc:docMk/>
            <pc:sldMk cId="3899169213" sldId="610"/>
            <ac:spMk id="3" creationId="{00000000-0000-0000-0000-000000000000}"/>
          </ac:spMkLst>
        </pc:spChg>
        <pc:spChg chg="add del mod">
          <ac:chgData name="上野 和樹" userId="267154a67edb8230" providerId="LiveId" clId="{389A2317-992D-4F2F-A75E-968E12783788}" dt="2022-01-30T00:41:46.134" v="3649" actId="1038"/>
          <ac:spMkLst>
            <pc:docMk/>
            <pc:sldMk cId="3899169213" sldId="610"/>
            <ac:spMk id="4" creationId="{00000000-0000-0000-0000-000000000000}"/>
          </ac:spMkLst>
        </pc:spChg>
        <pc:spChg chg="del">
          <ac:chgData name="上野 和樹" userId="267154a67edb8230" providerId="LiveId" clId="{389A2317-992D-4F2F-A75E-968E12783788}" dt="2022-01-29T11:39:45.499" v="21" actId="21"/>
          <ac:spMkLst>
            <pc:docMk/>
            <pc:sldMk cId="3899169213" sldId="610"/>
            <ac:spMk id="12" creationId="{00000000-0000-0000-0000-000000000000}"/>
          </ac:spMkLst>
        </pc:spChg>
        <pc:spChg chg="del mod">
          <ac:chgData name="上野 和樹" userId="267154a67edb8230" providerId="LiveId" clId="{389A2317-992D-4F2F-A75E-968E12783788}" dt="2022-01-29T11:39:45.499" v="21" actId="21"/>
          <ac:spMkLst>
            <pc:docMk/>
            <pc:sldMk cId="3899169213" sldId="610"/>
            <ac:spMk id="14" creationId="{00000000-0000-0000-0000-000000000000}"/>
          </ac:spMkLst>
        </pc:spChg>
        <pc:spChg chg="del">
          <ac:chgData name="上野 和樹" userId="267154a67edb8230" providerId="LiveId" clId="{389A2317-992D-4F2F-A75E-968E12783788}" dt="2022-01-29T11:40:10.950" v="27" actId="478"/>
          <ac:spMkLst>
            <pc:docMk/>
            <pc:sldMk cId="3899169213" sldId="610"/>
            <ac:spMk id="18" creationId="{00000000-0000-0000-0000-000000000000}"/>
          </ac:spMkLst>
        </pc:spChg>
        <pc:spChg chg="del mod">
          <ac:chgData name="上野 和樹" userId="267154a67edb8230" providerId="LiveId" clId="{389A2317-992D-4F2F-A75E-968E12783788}" dt="2022-01-29T15:58:55.867" v="3278" actId="478"/>
          <ac:spMkLst>
            <pc:docMk/>
            <pc:sldMk cId="3899169213" sldId="610"/>
            <ac:spMk id="25" creationId="{00000000-0000-0000-0000-000000000000}"/>
          </ac:spMkLst>
        </pc:spChg>
        <pc:spChg chg="add mod">
          <ac:chgData name="上野 和樹" userId="267154a67edb8230" providerId="LiveId" clId="{389A2317-992D-4F2F-A75E-968E12783788}" dt="2022-01-30T00:39:46.817" v="3618" actId="2711"/>
          <ac:spMkLst>
            <pc:docMk/>
            <pc:sldMk cId="3899169213" sldId="610"/>
            <ac:spMk id="34" creationId="{3CB6B25C-449E-4B37-8F32-591537F982DB}"/>
          </ac:spMkLst>
        </pc:spChg>
        <pc:spChg chg="mod">
          <ac:chgData name="上野 和樹" userId="267154a67edb8230" providerId="LiveId" clId="{389A2317-992D-4F2F-A75E-968E12783788}" dt="2022-01-30T00:40:53.716" v="3626" actId="1076"/>
          <ac:spMkLst>
            <pc:docMk/>
            <pc:sldMk cId="3899169213" sldId="610"/>
            <ac:spMk id="36" creationId="{00000000-0000-0000-0000-000000000000}"/>
          </ac:spMkLst>
        </pc:spChg>
        <pc:spChg chg="mod">
          <ac:chgData name="上野 和樹" userId="267154a67edb8230" providerId="LiveId" clId="{389A2317-992D-4F2F-A75E-968E12783788}" dt="2022-01-30T00:40:53.716" v="3626" actId="1076"/>
          <ac:spMkLst>
            <pc:docMk/>
            <pc:sldMk cId="3899169213" sldId="610"/>
            <ac:spMk id="37" creationId="{00000000-0000-0000-0000-000000000000}"/>
          </ac:spMkLst>
        </pc:spChg>
        <pc:spChg chg="mod">
          <ac:chgData name="上野 和樹" userId="267154a67edb8230" providerId="LiveId" clId="{389A2317-992D-4F2F-A75E-968E12783788}" dt="2022-01-30T00:41:17.862" v="3630" actId="1076"/>
          <ac:spMkLst>
            <pc:docMk/>
            <pc:sldMk cId="3899169213" sldId="610"/>
            <ac:spMk id="38" creationId="{00000000-0000-0000-0000-000000000000}"/>
          </ac:spMkLst>
        </pc:spChg>
        <pc:spChg chg="mod">
          <ac:chgData name="上野 和樹" userId="267154a67edb8230" providerId="LiveId" clId="{389A2317-992D-4F2F-A75E-968E12783788}" dt="2022-01-30T00:41:17.862" v="3630" actId="1076"/>
          <ac:spMkLst>
            <pc:docMk/>
            <pc:sldMk cId="3899169213" sldId="610"/>
            <ac:spMk id="39" creationId="{00000000-0000-0000-0000-000000000000}"/>
          </ac:spMkLst>
        </pc:spChg>
        <pc:spChg chg="add mod">
          <ac:chgData name="上野 和樹" userId="267154a67edb8230" providerId="LiveId" clId="{389A2317-992D-4F2F-A75E-968E12783788}" dt="2022-01-30T00:41:36.163" v="3634" actId="1035"/>
          <ac:spMkLst>
            <pc:docMk/>
            <pc:sldMk cId="3899169213" sldId="610"/>
            <ac:spMk id="40" creationId="{5F60B6AB-220A-4B67-A696-8898EE68E6B6}"/>
          </ac:spMkLst>
        </pc:spChg>
        <pc:spChg chg="mod">
          <ac:chgData name="上野 和樹" userId="267154a67edb8230" providerId="LiveId" clId="{389A2317-992D-4F2F-A75E-968E12783788}" dt="2022-01-30T00:39:48.294" v="3620" actId="2711"/>
          <ac:spMkLst>
            <pc:docMk/>
            <pc:sldMk cId="3899169213" sldId="610"/>
            <ac:spMk id="41" creationId="{00000000-0000-0000-0000-000000000000}"/>
          </ac:spMkLst>
        </pc:spChg>
        <pc:spChg chg="mod">
          <ac:chgData name="上野 和樹" userId="267154a67edb8230" providerId="LiveId" clId="{389A2317-992D-4F2F-A75E-968E12783788}" dt="2022-01-30T00:40:47.981" v="3625" actId="1076"/>
          <ac:spMkLst>
            <pc:docMk/>
            <pc:sldMk cId="3899169213" sldId="610"/>
            <ac:spMk id="42" creationId="{00000000-0000-0000-0000-000000000000}"/>
          </ac:spMkLst>
        </pc:spChg>
        <pc:spChg chg="mod">
          <ac:chgData name="上野 和樹" userId="267154a67edb8230" providerId="LiveId" clId="{389A2317-992D-4F2F-A75E-968E12783788}" dt="2022-01-30T00:39:48.294" v="3620" actId="2711"/>
          <ac:spMkLst>
            <pc:docMk/>
            <pc:sldMk cId="3899169213" sldId="610"/>
            <ac:spMk id="43" creationId="{00000000-0000-0000-0000-000000000000}"/>
          </ac:spMkLst>
        </pc:spChg>
        <pc:spChg chg="add mod">
          <ac:chgData name="上野 和樹" userId="267154a67edb8230" providerId="LiveId" clId="{389A2317-992D-4F2F-A75E-968E12783788}" dt="2022-01-30T00:40:47.981" v="3625" actId="1076"/>
          <ac:spMkLst>
            <pc:docMk/>
            <pc:sldMk cId="3899169213" sldId="610"/>
            <ac:spMk id="45" creationId="{640505B5-2B64-4CDE-9E2D-20E496F6D63E}"/>
          </ac:spMkLst>
        </pc:spChg>
        <pc:spChg chg="add mod">
          <ac:chgData name="上野 和樹" userId="267154a67edb8230" providerId="LiveId" clId="{389A2317-992D-4F2F-A75E-968E12783788}" dt="2022-01-30T00:39:48.294" v="3620" actId="2711"/>
          <ac:spMkLst>
            <pc:docMk/>
            <pc:sldMk cId="3899169213" sldId="610"/>
            <ac:spMk id="46" creationId="{F521559D-C2E8-450D-A277-7A3A42090D96}"/>
          </ac:spMkLst>
        </pc:spChg>
        <pc:spChg chg="add mod">
          <ac:chgData name="上野 和樹" userId="267154a67edb8230" providerId="LiveId" clId="{389A2317-992D-4F2F-A75E-968E12783788}" dt="2022-01-30T00:39:48.294" v="3620" actId="2711"/>
          <ac:spMkLst>
            <pc:docMk/>
            <pc:sldMk cId="3899169213" sldId="610"/>
            <ac:spMk id="49" creationId="{AD24E59B-DAC7-400D-A155-D20DE2E882A6}"/>
          </ac:spMkLst>
        </pc:spChg>
        <pc:spChg chg="add mod">
          <ac:chgData name="上野 和樹" userId="267154a67edb8230" providerId="LiveId" clId="{389A2317-992D-4F2F-A75E-968E12783788}" dt="2022-01-30T00:40:53.716" v="3626" actId="1076"/>
          <ac:spMkLst>
            <pc:docMk/>
            <pc:sldMk cId="3899169213" sldId="610"/>
            <ac:spMk id="56" creationId="{AFDE7797-6B5E-448B-B7A7-7DA6263E0957}"/>
          </ac:spMkLst>
        </pc:spChg>
        <pc:spChg chg="add mod">
          <ac:chgData name="上野 和樹" userId="267154a67edb8230" providerId="LiveId" clId="{389A2317-992D-4F2F-A75E-968E12783788}" dt="2022-01-29T15:38:18.918" v="3094" actId="1076"/>
          <ac:spMkLst>
            <pc:docMk/>
            <pc:sldMk cId="3899169213" sldId="610"/>
            <ac:spMk id="58" creationId="{12F91AEF-94FF-4963-8625-B421A49E5C50}"/>
          </ac:spMkLst>
        </pc:spChg>
        <pc:spChg chg="add del">
          <ac:chgData name="上野 和樹" userId="267154a67edb8230" providerId="LiveId" clId="{389A2317-992D-4F2F-A75E-968E12783788}" dt="2022-01-29T15:41:13.798" v="3115" actId="478"/>
          <ac:spMkLst>
            <pc:docMk/>
            <pc:sldMk cId="3899169213" sldId="610"/>
            <ac:spMk id="59" creationId="{2FFDCC4C-EC15-4FAA-9BFD-95FA0673777C}"/>
          </ac:spMkLst>
        </pc:spChg>
        <pc:spChg chg="add mod">
          <ac:chgData name="上野 和樹" userId="267154a67edb8230" providerId="LiveId" clId="{389A2317-992D-4F2F-A75E-968E12783788}" dt="2022-01-30T00:39:47.320" v="3619" actId="2711"/>
          <ac:spMkLst>
            <pc:docMk/>
            <pc:sldMk cId="3899169213" sldId="610"/>
            <ac:spMk id="60" creationId="{7DF60D86-6733-4910-A06C-9A48ADD54D47}"/>
          </ac:spMkLst>
        </pc:spChg>
        <pc:spChg chg="add mod">
          <ac:chgData name="上野 和樹" userId="267154a67edb8230" providerId="LiveId" clId="{389A2317-992D-4F2F-A75E-968E12783788}" dt="2022-01-30T00:41:10.005" v="3629" actId="1076"/>
          <ac:spMkLst>
            <pc:docMk/>
            <pc:sldMk cId="3899169213" sldId="610"/>
            <ac:spMk id="62" creationId="{B1AC205B-632A-43C0-BBC3-2743B44F1D5B}"/>
          </ac:spMkLst>
        </pc:spChg>
        <pc:spChg chg="add mod">
          <ac:chgData name="上野 和樹" userId="267154a67edb8230" providerId="LiveId" clId="{389A2317-992D-4F2F-A75E-968E12783788}" dt="2022-01-30T00:39:46.817" v="3618" actId="2711"/>
          <ac:spMkLst>
            <pc:docMk/>
            <pc:sldMk cId="3899169213" sldId="610"/>
            <ac:spMk id="63" creationId="{210046E9-1195-45D8-A1E8-8B64FAE0A1A5}"/>
          </ac:spMkLst>
        </pc:spChg>
        <pc:spChg chg="add mod">
          <ac:chgData name="上野 和樹" userId="267154a67edb8230" providerId="LiveId" clId="{389A2317-992D-4F2F-A75E-968E12783788}" dt="2022-01-30T00:39:47.320" v="3619" actId="2711"/>
          <ac:spMkLst>
            <pc:docMk/>
            <pc:sldMk cId="3899169213" sldId="610"/>
            <ac:spMk id="64" creationId="{786ACE06-1FF0-435D-B80E-AE7115F1CAEF}"/>
          </ac:spMkLst>
        </pc:spChg>
        <pc:spChg chg="add mod">
          <ac:chgData name="上野 和樹" userId="267154a67edb8230" providerId="LiveId" clId="{389A2317-992D-4F2F-A75E-968E12783788}" dt="2022-01-30T00:39:47.320" v="3619" actId="2711"/>
          <ac:spMkLst>
            <pc:docMk/>
            <pc:sldMk cId="3899169213" sldId="610"/>
            <ac:spMk id="65" creationId="{766DDA66-AAD3-40DD-99B2-8CD5241EDFA6}"/>
          </ac:spMkLst>
        </pc:spChg>
        <pc:spChg chg="add mod">
          <ac:chgData name="上野 和樹" userId="267154a67edb8230" providerId="LiveId" clId="{389A2317-992D-4F2F-A75E-968E12783788}" dt="2022-01-30T00:40:53.716" v="3626" actId="1076"/>
          <ac:spMkLst>
            <pc:docMk/>
            <pc:sldMk cId="3899169213" sldId="610"/>
            <ac:spMk id="66" creationId="{E9D7DFAC-FE7E-4C20-A98F-0BBA16DD9B0A}"/>
          </ac:spMkLst>
        </pc:spChg>
        <pc:spChg chg="add mod">
          <ac:chgData name="上野 和樹" userId="267154a67edb8230" providerId="LiveId" clId="{389A2317-992D-4F2F-A75E-968E12783788}" dt="2022-01-30T00:41:10.005" v="3629" actId="1076"/>
          <ac:spMkLst>
            <pc:docMk/>
            <pc:sldMk cId="3899169213" sldId="610"/>
            <ac:spMk id="67" creationId="{36139289-A279-4E76-AB61-7559A9A8128D}"/>
          </ac:spMkLst>
        </pc:spChg>
        <pc:spChg chg="add mod">
          <ac:chgData name="上野 和樹" userId="267154a67edb8230" providerId="LiveId" clId="{389A2317-992D-4F2F-A75E-968E12783788}" dt="2022-01-30T00:39:47.320" v="3619" actId="2711"/>
          <ac:spMkLst>
            <pc:docMk/>
            <pc:sldMk cId="3899169213" sldId="610"/>
            <ac:spMk id="68" creationId="{8E05B5C9-A5EC-465C-BAE8-75FC7C7ED65C}"/>
          </ac:spMkLst>
        </pc:spChg>
        <pc:spChg chg="add del mod">
          <ac:chgData name="上野 和樹" userId="267154a67edb8230" providerId="LiveId" clId="{389A2317-992D-4F2F-A75E-968E12783788}" dt="2022-01-29T15:58:50.636" v="3275" actId="478"/>
          <ac:spMkLst>
            <pc:docMk/>
            <pc:sldMk cId="3899169213" sldId="610"/>
            <ac:spMk id="69" creationId="{4DB17281-25A9-496F-9DF9-72235E9E992F}"/>
          </ac:spMkLst>
        </pc:spChg>
        <pc:spChg chg="add mod">
          <ac:chgData name="上野 和樹" userId="267154a67edb8230" providerId="LiveId" clId="{389A2317-992D-4F2F-A75E-968E12783788}" dt="2022-01-29T15:59:07.662" v="3309" actId="1037"/>
          <ac:spMkLst>
            <pc:docMk/>
            <pc:sldMk cId="3899169213" sldId="610"/>
            <ac:spMk id="70" creationId="{94328E81-07B7-4126-8B32-FCE9FF879207}"/>
          </ac:spMkLst>
        </pc:spChg>
        <pc:spChg chg="add del mod">
          <ac:chgData name="上野 和樹" userId="267154a67edb8230" providerId="LiveId" clId="{389A2317-992D-4F2F-A75E-968E12783788}" dt="2022-01-29T16:00:20.631" v="3313" actId="478"/>
          <ac:spMkLst>
            <pc:docMk/>
            <pc:sldMk cId="3899169213" sldId="610"/>
            <ac:spMk id="71" creationId="{5304BFDA-BCAA-4E04-A5EE-CEB146631A9B}"/>
          </ac:spMkLst>
        </pc:spChg>
        <pc:grpChg chg="add mod">
          <ac:chgData name="上野 和樹" userId="267154a67edb8230" providerId="LiveId" clId="{389A2317-992D-4F2F-A75E-968E12783788}" dt="2022-01-30T00:40:59.389" v="3627" actId="1076"/>
          <ac:grpSpMkLst>
            <pc:docMk/>
            <pc:sldMk cId="3899169213" sldId="610"/>
            <ac:grpSpMk id="6" creationId="{3C066AB8-DEBC-45DD-A0FC-DE257B2E9C63}"/>
          </ac:grpSpMkLst>
        </pc:grpChg>
        <pc:grpChg chg="add mod">
          <ac:chgData name="上野 和樹" userId="267154a67edb8230" providerId="LiveId" clId="{389A2317-992D-4F2F-A75E-968E12783788}" dt="2022-01-29T16:04:17.231" v="3430" actId="1076"/>
          <ac:grpSpMkLst>
            <pc:docMk/>
            <pc:sldMk cId="3899169213" sldId="610"/>
            <ac:grpSpMk id="8" creationId="{2F549B6E-F7A7-44C8-BCD7-433A24E1F1D4}"/>
          </ac:grpSpMkLst>
        </pc:grpChg>
        <pc:grpChg chg="add mod">
          <ac:chgData name="上野 和樹" userId="267154a67edb8230" providerId="LiveId" clId="{389A2317-992D-4F2F-A75E-968E12783788}" dt="2022-01-29T16:02:14.260" v="3317" actId="1076"/>
          <ac:grpSpMkLst>
            <pc:docMk/>
            <pc:sldMk cId="3899169213" sldId="610"/>
            <ac:grpSpMk id="12" creationId="{2142880F-2FB8-41B9-BD30-C07569067614}"/>
          </ac:grpSpMkLst>
        </pc:grpChg>
        <pc:grpChg chg="add mod">
          <ac:chgData name="上野 和樹" userId="267154a67edb8230" providerId="LiveId" clId="{389A2317-992D-4F2F-A75E-968E12783788}" dt="2022-01-29T16:04:04.778" v="3429" actId="1076"/>
          <ac:grpSpMkLst>
            <pc:docMk/>
            <pc:sldMk cId="3899169213" sldId="610"/>
            <ac:grpSpMk id="14" creationId="{87E35147-3C7B-45EC-92A8-2DDAA5048737}"/>
          </ac:grpSpMkLst>
        </pc:grpChg>
        <pc:picChg chg="add del mod">
          <ac:chgData name="上野 和樹" userId="267154a67edb8230" providerId="LiveId" clId="{389A2317-992D-4F2F-A75E-968E12783788}" dt="2022-01-29T11:41:54.379" v="40" actId="478"/>
          <ac:picMkLst>
            <pc:docMk/>
            <pc:sldMk cId="3899169213" sldId="610"/>
            <ac:picMk id="5" creationId="{AAD2D5EA-2BEB-4E27-B1D2-F7A1B078C83B}"/>
          </ac:picMkLst>
        </pc:picChg>
        <pc:picChg chg="mod">
          <ac:chgData name="上野 和樹" userId="267154a67edb8230" providerId="LiveId" clId="{389A2317-992D-4F2F-A75E-968E12783788}" dt="2022-01-30T00:40:53.716" v="3626" actId="1076"/>
          <ac:picMkLst>
            <pc:docMk/>
            <pc:sldMk cId="3899169213" sldId="610"/>
            <ac:picMk id="35" creationId="{00000000-0000-0000-0000-000000000000}"/>
          </ac:picMkLst>
        </pc:picChg>
        <pc:picChg chg="mod">
          <ac:chgData name="上野 和樹" userId="267154a67edb8230" providerId="LiveId" clId="{389A2317-992D-4F2F-A75E-968E12783788}" dt="2022-01-30T00:40:39.187" v="3624" actId="1076"/>
          <ac:picMkLst>
            <pc:docMk/>
            <pc:sldMk cId="3899169213" sldId="610"/>
            <ac:picMk id="61" creationId="{00000000-0000-0000-0000-000000000000}"/>
          </ac:picMkLst>
        </pc:picChg>
        <pc:picChg chg="add del mod">
          <ac:chgData name="上野 和樹" userId="267154a67edb8230" providerId="LiveId" clId="{389A2317-992D-4F2F-A75E-968E12783788}" dt="2022-01-29T16:09:36.818" v="3462" actId="478"/>
          <ac:picMkLst>
            <pc:docMk/>
            <pc:sldMk cId="3899169213" sldId="610"/>
            <ac:picMk id="72" creationId="{D5DE0257-7AF5-44E1-A4F4-19813BC6B6CE}"/>
          </ac:picMkLst>
        </pc:picChg>
        <pc:cxnChg chg="del">
          <ac:chgData name="上野 和樹" userId="267154a67edb8230" providerId="LiveId" clId="{389A2317-992D-4F2F-A75E-968E12783788}" dt="2022-01-29T15:54:50.676" v="3230" actId="478"/>
          <ac:cxnSpMkLst>
            <pc:docMk/>
            <pc:sldMk cId="3899169213" sldId="610"/>
            <ac:cxnSpMk id="10" creationId="{00000000-0000-0000-0000-000000000000}"/>
          </ac:cxnSpMkLst>
        </pc:cxnChg>
        <pc:cxnChg chg="del mod">
          <ac:chgData name="上野 和樹" userId="267154a67edb8230" providerId="LiveId" clId="{389A2317-992D-4F2F-A75E-968E12783788}" dt="2022-01-29T15:11:43.856" v="2864" actId="21"/>
          <ac:cxnSpMkLst>
            <pc:docMk/>
            <pc:sldMk cId="3899169213" sldId="610"/>
            <ac:cxnSpMk id="13" creationId="{00000000-0000-0000-0000-000000000000}"/>
          </ac:cxnSpMkLst>
        </pc:cxnChg>
        <pc:cxnChg chg="del">
          <ac:chgData name="上野 和樹" userId="267154a67edb8230" providerId="LiveId" clId="{389A2317-992D-4F2F-A75E-968E12783788}" dt="2022-01-29T15:54:50.676" v="3230" actId="478"/>
          <ac:cxnSpMkLst>
            <pc:docMk/>
            <pc:sldMk cId="3899169213" sldId="610"/>
            <ac:cxnSpMk id="29" creationId="{00000000-0000-0000-0000-000000000000}"/>
          </ac:cxnSpMkLst>
        </pc:cxnChg>
        <pc:cxnChg chg="del">
          <ac:chgData name="上野 和樹" userId="267154a67edb8230" providerId="LiveId" clId="{389A2317-992D-4F2F-A75E-968E12783788}" dt="2022-01-29T15:54:50.676" v="3230" actId="478"/>
          <ac:cxnSpMkLst>
            <pc:docMk/>
            <pc:sldMk cId="3899169213" sldId="610"/>
            <ac:cxnSpMk id="30" creationId="{00000000-0000-0000-0000-000000000000}"/>
          </ac:cxnSpMkLst>
        </pc:cxnChg>
        <pc:cxnChg chg="del">
          <ac:chgData name="上野 和樹" userId="267154a67edb8230" providerId="LiveId" clId="{389A2317-992D-4F2F-A75E-968E12783788}" dt="2022-01-29T15:54:50.676" v="3230" actId="478"/>
          <ac:cxnSpMkLst>
            <pc:docMk/>
            <pc:sldMk cId="3899169213" sldId="610"/>
            <ac:cxnSpMk id="32" creationId="{00000000-0000-0000-0000-000000000000}"/>
          </ac:cxnSpMkLst>
        </pc:cxnChg>
        <pc:cxnChg chg="del">
          <ac:chgData name="上野 和樹" userId="267154a67edb8230" providerId="LiveId" clId="{389A2317-992D-4F2F-A75E-968E12783788}" dt="2022-01-29T15:54:50.676" v="3230" actId="478"/>
          <ac:cxnSpMkLst>
            <pc:docMk/>
            <pc:sldMk cId="3899169213" sldId="610"/>
            <ac:cxnSpMk id="33" creationId="{00000000-0000-0000-0000-000000000000}"/>
          </ac:cxnSpMkLst>
        </pc:cxnChg>
        <pc:cxnChg chg="add del mod">
          <ac:chgData name="上野 和樹" userId="267154a67edb8230" providerId="LiveId" clId="{389A2317-992D-4F2F-A75E-968E12783788}" dt="2022-01-29T15:19:38.145" v="2961" actId="478"/>
          <ac:cxnSpMkLst>
            <pc:docMk/>
            <pc:sldMk cId="3899169213" sldId="610"/>
            <ac:cxnSpMk id="44" creationId="{CDF56817-A496-4C84-A147-A643696F3235}"/>
          </ac:cxnSpMkLst>
        </pc:cxnChg>
      </pc:sldChg>
      <pc:sldChg chg="addSp delSp modSp add mod">
        <pc:chgData name="上野 和樹" userId="267154a67edb8230" providerId="LiveId" clId="{389A2317-992D-4F2F-A75E-968E12783788}" dt="2022-01-30T13:34:18.578" v="8118" actId="1076"/>
        <pc:sldMkLst>
          <pc:docMk/>
          <pc:sldMk cId="2705160312" sldId="611"/>
        </pc:sldMkLst>
        <pc:spChg chg="mod">
          <ac:chgData name="上野 和樹" userId="267154a67edb8230" providerId="LiveId" clId="{389A2317-992D-4F2F-A75E-968E12783788}" dt="2022-01-30T12:58:46.758" v="7401" actId="2711"/>
          <ac:spMkLst>
            <pc:docMk/>
            <pc:sldMk cId="2705160312" sldId="611"/>
            <ac:spMk id="3" creationId="{00000000-0000-0000-0000-000000000000}"/>
          </ac:spMkLst>
        </pc:spChg>
        <pc:spChg chg="mod">
          <ac:chgData name="上野 和樹" userId="267154a67edb8230" providerId="LiveId" clId="{389A2317-992D-4F2F-A75E-968E12783788}" dt="2022-01-30T12:58:46.758" v="7401" actId="2711"/>
          <ac:spMkLst>
            <pc:docMk/>
            <pc:sldMk cId="2705160312" sldId="611"/>
            <ac:spMk id="4" creationId="{00000000-0000-0000-0000-000000000000}"/>
          </ac:spMkLst>
        </pc:spChg>
        <pc:spChg chg="mod">
          <ac:chgData name="上野 和樹" userId="267154a67edb8230" providerId="LiveId" clId="{389A2317-992D-4F2F-A75E-968E12783788}" dt="2022-01-30T12:58:46.758" v="7401" actId="2711"/>
          <ac:spMkLst>
            <pc:docMk/>
            <pc:sldMk cId="2705160312" sldId="611"/>
            <ac:spMk id="6" creationId="{00000000-0000-0000-0000-000000000000}"/>
          </ac:spMkLst>
        </pc:spChg>
        <pc:spChg chg="mod">
          <ac:chgData name="上野 和樹" userId="267154a67edb8230" providerId="LiveId" clId="{389A2317-992D-4F2F-A75E-968E12783788}" dt="2022-01-30T12:58:46.758" v="7401" actId="2711"/>
          <ac:spMkLst>
            <pc:docMk/>
            <pc:sldMk cId="2705160312" sldId="611"/>
            <ac:spMk id="9" creationId="{00000000-0000-0000-0000-000000000000}"/>
          </ac:spMkLst>
        </pc:spChg>
        <pc:spChg chg="mod">
          <ac:chgData name="上野 和樹" userId="267154a67edb8230" providerId="LiveId" clId="{389A2317-992D-4F2F-A75E-968E12783788}" dt="2022-01-30T12:48:40.056" v="7183" actId="1076"/>
          <ac:spMkLst>
            <pc:docMk/>
            <pc:sldMk cId="2705160312" sldId="611"/>
            <ac:spMk id="10" creationId="{00000000-0000-0000-0000-000000000000}"/>
          </ac:spMkLst>
        </pc:spChg>
        <pc:spChg chg="mod">
          <ac:chgData name="上野 和樹" userId="267154a67edb8230" providerId="LiveId" clId="{389A2317-992D-4F2F-A75E-968E12783788}" dt="2022-01-30T12:46:35.468" v="7139" actId="1076"/>
          <ac:spMkLst>
            <pc:docMk/>
            <pc:sldMk cId="2705160312" sldId="611"/>
            <ac:spMk id="17" creationId="{00000000-0000-0000-0000-000000000000}"/>
          </ac:spMkLst>
        </pc:spChg>
        <pc:spChg chg="del mod">
          <ac:chgData name="上野 和樹" userId="267154a67edb8230" providerId="LiveId" clId="{389A2317-992D-4F2F-A75E-968E12783788}" dt="2022-01-30T12:51:52.624" v="7235" actId="478"/>
          <ac:spMkLst>
            <pc:docMk/>
            <pc:sldMk cId="2705160312" sldId="611"/>
            <ac:spMk id="25" creationId="{00000000-0000-0000-0000-000000000000}"/>
          </ac:spMkLst>
        </pc:spChg>
        <pc:spChg chg="mod">
          <ac:chgData name="上野 和樹" userId="267154a67edb8230" providerId="LiveId" clId="{389A2317-992D-4F2F-A75E-968E12783788}" dt="2022-01-30T12:48:44.931" v="7184" actId="1076"/>
          <ac:spMkLst>
            <pc:docMk/>
            <pc:sldMk cId="2705160312" sldId="611"/>
            <ac:spMk id="50" creationId="{00000000-0000-0000-0000-000000000000}"/>
          </ac:spMkLst>
        </pc:spChg>
        <pc:spChg chg="mod">
          <ac:chgData name="上野 和樹" userId="267154a67edb8230" providerId="LiveId" clId="{389A2317-992D-4F2F-A75E-968E12783788}" dt="2022-01-30T13:33:58.668" v="8115" actId="404"/>
          <ac:spMkLst>
            <pc:docMk/>
            <pc:sldMk cId="2705160312" sldId="611"/>
            <ac:spMk id="52" creationId="{00000000-0000-0000-0000-000000000000}"/>
          </ac:spMkLst>
        </pc:spChg>
        <pc:spChg chg="add del mod">
          <ac:chgData name="上野 和樹" userId="267154a67edb8230" providerId="LiveId" clId="{389A2317-992D-4F2F-A75E-968E12783788}" dt="2022-01-30T12:49:45.483" v="7204" actId="22"/>
          <ac:spMkLst>
            <pc:docMk/>
            <pc:sldMk cId="2705160312" sldId="611"/>
            <ac:spMk id="54" creationId="{95875FDC-9153-4A9C-8A5A-D93C6E0B7CF1}"/>
          </ac:spMkLst>
        </pc:spChg>
        <pc:spChg chg="mod">
          <ac:chgData name="上野 和樹" userId="267154a67edb8230" providerId="LiveId" clId="{389A2317-992D-4F2F-A75E-968E12783788}" dt="2022-01-30T12:58:46.758" v="7401" actId="2711"/>
          <ac:spMkLst>
            <pc:docMk/>
            <pc:sldMk cId="2705160312" sldId="611"/>
            <ac:spMk id="55" creationId="{00000000-0000-0000-0000-000000000000}"/>
          </ac:spMkLst>
        </pc:spChg>
        <pc:spChg chg="add mod">
          <ac:chgData name="上野 和樹" userId="267154a67edb8230" providerId="LiveId" clId="{389A2317-992D-4F2F-A75E-968E12783788}" dt="2022-01-30T13:34:18.578" v="8118" actId="1076"/>
          <ac:spMkLst>
            <pc:docMk/>
            <pc:sldMk cId="2705160312" sldId="611"/>
            <ac:spMk id="56" creationId="{82EB5E59-3B69-44F0-9C4B-41C105E1F9F6}"/>
          </ac:spMkLst>
        </pc:spChg>
        <pc:spChg chg="mod">
          <ac:chgData name="上野 和樹" userId="267154a67edb8230" providerId="LiveId" clId="{389A2317-992D-4F2F-A75E-968E12783788}" dt="2022-01-30T12:58:46.758" v="7401" actId="2711"/>
          <ac:spMkLst>
            <pc:docMk/>
            <pc:sldMk cId="2705160312" sldId="611"/>
            <ac:spMk id="59" creationId="{00000000-0000-0000-0000-000000000000}"/>
          </ac:spMkLst>
        </pc:spChg>
        <pc:spChg chg="add mod">
          <ac:chgData name="上野 和樹" userId="267154a67edb8230" providerId="LiveId" clId="{389A2317-992D-4F2F-A75E-968E12783788}" dt="2022-01-30T12:59:03.735" v="7407" actId="20577"/>
          <ac:spMkLst>
            <pc:docMk/>
            <pc:sldMk cId="2705160312" sldId="611"/>
            <ac:spMk id="60" creationId="{D50555B4-E68D-44A8-BD0B-3837C3DF48B9}"/>
          </ac:spMkLst>
        </pc:spChg>
        <pc:spChg chg="add mod">
          <ac:chgData name="上野 和樹" userId="267154a67edb8230" providerId="LiveId" clId="{389A2317-992D-4F2F-A75E-968E12783788}" dt="2022-01-30T13:06:11.006" v="7714" actId="20577"/>
          <ac:spMkLst>
            <pc:docMk/>
            <pc:sldMk cId="2705160312" sldId="611"/>
            <ac:spMk id="61" creationId="{6AF55194-973E-4407-AC84-0AD66DB0C42A}"/>
          </ac:spMkLst>
        </pc:spChg>
        <pc:spChg chg="add mod">
          <ac:chgData name="上野 和樹" userId="267154a67edb8230" providerId="LiveId" clId="{389A2317-992D-4F2F-A75E-968E12783788}" dt="2022-01-30T12:59:08.980" v="7411" actId="20577"/>
          <ac:spMkLst>
            <pc:docMk/>
            <pc:sldMk cId="2705160312" sldId="611"/>
            <ac:spMk id="62" creationId="{F5066000-63B8-48CE-A2DD-4D2891A2EB83}"/>
          </ac:spMkLst>
        </pc:spChg>
        <pc:spChg chg="mod">
          <ac:chgData name="上野 和樹" userId="267154a67edb8230" providerId="LiveId" clId="{389A2317-992D-4F2F-A75E-968E12783788}" dt="2022-01-30T12:58:46.758" v="7401" actId="2711"/>
          <ac:spMkLst>
            <pc:docMk/>
            <pc:sldMk cId="2705160312" sldId="611"/>
            <ac:spMk id="63" creationId="{00000000-0000-0000-0000-000000000000}"/>
          </ac:spMkLst>
        </pc:spChg>
        <pc:spChg chg="mod">
          <ac:chgData name="上野 和樹" userId="267154a67edb8230" providerId="LiveId" clId="{389A2317-992D-4F2F-A75E-968E12783788}" dt="2022-01-30T12:58:46.758" v="7401" actId="2711"/>
          <ac:spMkLst>
            <pc:docMk/>
            <pc:sldMk cId="2705160312" sldId="611"/>
            <ac:spMk id="64" creationId="{00000000-0000-0000-0000-000000000000}"/>
          </ac:spMkLst>
        </pc:spChg>
        <pc:spChg chg="mod">
          <ac:chgData name="上野 和樹" userId="267154a67edb8230" providerId="LiveId" clId="{389A2317-992D-4F2F-A75E-968E12783788}" dt="2022-01-30T12:58:46.758" v="7401" actId="2711"/>
          <ac:spMkLst>
            <pc:docMk/>
            <pc:sldMk cId="2705160312" sldId="611"/>
            <ac:spMk id="65" creationId="{00000000-0000-0000-0000-000000000000}"/>
          </ac:spMkLst>
        </pc:spChg>
        <pc:spChg chg="mod">
          <ac:chgData name="上野 和樹" userId="267154a67edb8230" providerId="LiveId" clId="{389A2317-992D-4F2F-A75E-968E12783788}" dt="2022-01-30T12:58:46.758" v="7401" actId="2711"/>
          <ac:spMkLst>
            <pc:docMk/>
            <pc:sldMk cId="2705160312" sldId="611"/>
            <ac:spMk id="66" creationId="{00000000-0000-0000-0000-000000000000}"/>
          </ac:spMkLst>
        </pc:spChg>
        <pc:spChg chg="add mod">
          <ac:chgData name="上野 和樹" userId="267154a67edb8230" providerId="LiveId" clId="{389A2317-992D-4F2F-A75E-968E12783788}" dt="2022-01-30T13:05:30.515" v="7707" actId="20577"/>
          <ac:spMkLst>
            <pc:docMk/>
            <pc:sldMk cId="2705160312" sldId="611"/>
            <ac:spMk id="67" creationId="{E1AC6044-3E47-49A0-8CDF-5897600F46B9}"/>
          </ac:spMkLst>
        </pc:spChg>
        <pc:spChg chg="add del mod">
          <ac:chgData name="上野 和樹" userId="267154a67edb8230" providerId="LiveId" clId="{389A2317-992D-4F2F-A75E-968E12783788}" dt="2022-01-30T12:57:03.116" v="7355" actId="478"/>
          <ac:spMkLst>
            <pc:docMk/>
            <pc:sldMk cId="2705160312" sldId="611"/>
            <ac:spMk id="68" creationId="{2BEB105D-E894-4694-A436-27105F2D55EA}"/>
          </ac:spMkLst>
        </pc:spChg>
        <pc:spChg chg="add mod">
          <ac:chgData name="上野 和樹" userId="267154a67edb8230" providerId="LiveId" clId="{389A2317-992D-4F2F-A75E-968E12783788}" dt="2022-01-30T12:59:15.896" v="7418" actId="20577"/>
          <ac:spMkLst>
            <pc:docMk/>
            <pc:sldMk cId="2705160312" sldId="611"/>
            <ac:spMk id="69" creationId="{3FB0054A-4C68-4C5F-AB38-24F40047A129}"/>
          </ac:spMkLst>
        </pc:spChg>
        <pc:spChg chg="mod">
          <ac:chgData name="上野 和樹" userId="267154a67edb8230" providerId="LiveId" clId="{389A2317-992D-4F2F-A75E-968E12783788}" dt="2022-01-30T12:58:46.758" v="7401" actId="2711"/>
          <ac:spMkLst>
            <pc:docMk/>
            <pc:sldMk cId="2705160312" sldId="611"/>
            <ac:spMk id="71" creationId="{00000000-0000-0000-0000-000000000000}"/>
          </ac:spMkLst>
        </pc:spChg>
        <pc:spChg chg="add mod">
          <ac:chgData name="上野 和樹" userId="267154a67edb8230" providerId="LiveId" clId="{389A2317-992D-4F2F-A75E-968E12783788}" dt="2022-01-30T13:34:02.586" v="8116" actId="404"/>
          <ac:spMkLst>
            <pc:docMk/>
            <pc:sldMk cId="2705160312" sldId="611"/>
            <ac:spMk id="72" creationId="{AA3F7769-EFFF-4572-94DD-45A5FF30A6A7}"/>
          </ac:spMkLst>
        </pc:spChg>
        <pc:spChg chg="mod">
          <ac:chgData name="上野 和樹" userId="267154a67edb8230" providerId="LiveId" clId="{389A2317-992D-4F2F-A75E-968E12783788}" dt="2022-01-30T12:58:46.758" v="7401" actId="2711"/>
          <ac:spMkLst>
            <pc:docMk/>
            <pc:sldMk cId="2705160312" sldId="611"/>
            <ac:spMk id="73" creationId="{00000000-0000-0000-0000-000000000000}"/>
          </ac:spMkLst>
        </pc:spChg>
        <pc:spChg chg="mod">
          <ac:chgData name="上野 和樹" userId="267154a67edb8230" providerId="LiveId" clId="{389A2317-992D-4F2F-A75E-968E12783788}" dt="2022-01-30T12:58:46.758" v="7401" actId="2711"/>
          <ac:spMkLst>
            <pc:docMk/>
            <pc:sldMk cId="2705160312" sldId="611"/>
            <ac:spMk id="74" creationId="{00000000-0000-0000-0000-000000000000}"/>
          </ac:spMkLst>
        </pc:spChg>
        <pc:spChg chg="add mod">
          <ac:chgData name="上野 和樹" userId="267154a67edb8230" providerId="LiveId" clId="{389A2317-992D-4F2F-A75E-968E12783788}" dt="2022-01-30T13:34:06.913" v="8117" actId="404"/>
          <ac:spMkLst>
            <pc:docMk/>
            <pc:sldMk cId="2705160312" sldId="611"/>
            <ac:spMk id="75" creationId="{F14E4B1D-3129-4039-B29C-6BFB01B018B2}"/>
          </ac:spMkLst>
        </pc:spChg>
        <pc:spChg chg="add mod">
          <ac:chgData name="上野 和樹" userId="267154a67edb8230" providerId="LiveId" clId="{389A2317-992D-4F2F-A75E-968E12783788}" dt="2022-01-30T13:04:41.716" v="7692" actId="1035"/>
          <ac:spMkLst>
            <pc:docMk/>
            <pc:sldMk cId="2705160312" sldId="611"/>
            <ac:spMk id="76" creationId="{7D5AED2D-807F-40AE-A001-AA570E979F9F}"/>
          </ac:spMkLst>
        </pc:spChg>
        <pc:spChg chg="mod">
          <ac:chgData name="上野 和樹" userId="267154a67edb8230" providerId="LiveId" clId="{389A2317-992D-4F2F-A75E-968E12783788}" dt="2022-01-30T12:58:46.758" v="7401" actId="2711"/>
          <ac:spMkLst>
            <pc:docMk/>
            <pc:sldMk cId="2705160312" sldId="611"/>
            <ac:spMk id="77" creationId="{00000000-0000-0000-0000-000000000000}"/>
          </ac:spMkLst>
        </pc:spChg>
        <pc:spChg chg="add mod">
          <ac:chgData name="上野 和樹" userId="267154a67edb8230" providerId="LiveId" clId="{389A2317-992D-4F2F-A75E-968E12783788}" dt="2022-01-30T13:04:41.716" v="7692" actId="1035"/>
          <ac:spMkLst>
            <pc:docMk/>
            <pc:sldMk cId="2705160312" sldId="611"/>
            <ac:spMk id="78" creationId="{E5AD9F00-62C3-442C-A7F3-23CE3B926856}"/>
          </ac:spMkLst>
        </pc:spChg>
        <pc:spChg chg="add mod">
          <ac:chgData name="上野 和樹" userId="267154a67edb8230" providerId="LiveId" clId="{389A2317-992D-4F2F-A75E-968E12783788}" dt="2022-01-30T13:04:41.716" v="7692" actId="1035"/>
          <ac:spMkLst>
            <pc:docMk/>
            <pc:sldMk cId="2705160312" sldId="611"/>
            <ac:spMk id="79" creationId="{90EB474D-3282-47D2-B72F-125893E25CB8}"/>
          </ac:spMkLst>
        </pc:spChg>
        <pc:spChg chg="add mod">
          <ac:chgData name="上野 和樹" userId="267154a67edb8230" providerId="LiveId" clId="{389A2317-992D-4F2F-A75E-968E12783788}" dt="2022-01-30T13:04:41.716" v="7692" actId="1035"/>
          <ac:spMkLst>
            <pc:docMk/>
            <pc:sldMk cId="2705160312" sldId="611"/>
            <ac:spMk id="80" creationId="{3CAC2263-78EF-4049-ADE3-96A43D0CDBD1}"/>
          </ac:spMkLst>
        </pc:spChg>
        <pc:spChg chg="mod">
          <ac:chgData name="上野 和樹" userId="267154a67edb8230" providerId="LiveId" clId="{389A2317-992D-4F2F-A75E-968E12783788}" dt="2022-01-30T12:58:46.758" v="7401" actId="2711"/>
          <ac:spMkLst>
            <pc:docMk/>
            <pc:sldMk cId="2705160312" sldId="611"/>
            <ac:spMk id="85" creationId="{00000000-0000-0000-0000-000000000000}"/>
          </ac:spMkLst>
        </pc:spChg>
        <pc:spChg chg="mod">
          <ac:chgData name="上野 和樹" userId="267154a67edb8230" providerId="LiveId" clId="{389A2317-992D-4F2F-A75E-968E12783788}" dt="2022-01-30T12:58:46.758" v="7401" actId="2711"/>
          <ac:spMkLst>
            <pc:docMk/>
            <pc:sldMk cId="2705160312" sldId="611"/>
            <ac:spMk id="86" creationId="{00000000-0000-0000-0000-000000000000}"/>
          </ac:spMkLst>
        </pc:spChg>
        <pc:spChg chg="mod">
          <ac:chgData name="上野 和樹" userId="267154a67edb8230" providerId="LiveId" clId="{389A2317-992D-4F2F-A75E-968E12783788}" dt="2022-01-30T12:58:46.758" v="7401" actId="2711"/>
          <ac:spMkLst>
            <pc:docMk/>
            <pc:sldMk cId="2705160312" sldId="611"/>
            <ac:spMk id="88" creationId="{00000000-0000-0000-0000-000000000000}"/>
          </ac:spMkLst>
        </pc:spChg>
        <pc:spChg chg="mod">
          <ac:chgData name="上野 和樹" userId="267154a67edb8230" providerId="LiveId" clId="{389A2317-992D-4F2F-A75E-968E12783788}" dt="2022-01-30T12:46:53.379" v="7148" actId="1076"/>
          <ac:spMkLst>
            <pc:docMk/>
            <pc:sldMk cId="2705160312" sldId="611"/>
            <ac:spMk id="89" creationId="{00000000-0000-0000-0000-000000000000}"/>
          </ac:spMkLst>
        </pc:spChg>
        <pc:spChg chg="mod">
          <ac:chgData name="上野 和樹" userId="267154a67edb8230" providerId="LiveId" clId="{389A2317-992D-4F2F-A75E-968E12783788}" dt="2022-01-30T12:58:46.758" v="7401" actId="2711"/>
          <ac:spMkLst>
            <pc:docMk/>
            <pc:sldMk cId="2705160312" sldId="611"/>
            <ac:spMk id="105" creationId="{00000000-0000-0000-0000-000000000000}"/>
          </ac:spMkLst>
        </pc:spChg>
        <pc:spChg chg="mod">
          <ac:chgData name="上野 和樹" userId="267154a67edb8230" providerId="LiveId" clId="{389A2317-992D-4F2F-A75E-968E12783788}" dt="2022-01-30T12:58:46.758" v="7401" actId="2711"/>
          <ac:spMkLst>
            <pc:docMk/>
            <pc:sldMk cId="2705160312" sldId="611"/>
            <ac:spMk id="106" creationId="{00000000-0000-0000-0000-000000000000}"/>
          </ac:spMkLst>
        </pc:spChg>
        <pc:spChg chg="mod">
          <ac:chgData name="上野 和樹" userId="267154a67edb8230" providerId="LiveId" clId="{389A2317-992D-4F2F-A75E-968E12783788}" dt="2022-01-30T12:58:46.758" v="7401" actId="2711"/>
          <ac:spMkLst>
            <pc:docMk/>
            <pc:sldMk cId="2705160312" sldId="611"/>
            <ac:spMk id="108" creationId="{00000000-0000-0000-0000-000000000000}"/>
          </ac:spMkLst>
        </pc:spChg>
        <pc:spChg chg="mod">
          <ac:chgData name="上野 和樹" userId="267154a67edb8230" providerId="LiveId" clId="{389A2317-992D-4F2F-A75E-968E12783788}" dt="2022-01-30T12:58:46.758" v="7401" actId="2711"/>
          <ac:spMkLst>
            <pc:docMk/>
            <pc:sldMk cId="2705160312" sldId="611"/>
            <ac:spMk id="109" creationId="{00000000-0000-0000-0000-000000000000}"/>
          </ac:spMkLst>
        </pc:spChg>
        <pc:spChg chg="mod">
          <ac:chgData name="上野 和樹" userId="267154a67edb8230" providerId="LiveId" clId="{389A2317-992D-4F2F-A75E-968E12783788}" dt="2022-01-30T12:58:46.758" v="7401" actId="2711"/>
          <ac:spMkLst>
            <pc:docMk/>
            <pc:sldMk cId="2705160312" sldId="611"/>
            <ac:spMk id="111" creationId="{00000000-0000-0000-0000-000000000000}"/>
          </ac:spMkLst>
        </pc:spChg>
        <pc:spChg chg="mod">
          <ac:chgData name="上野 和樹" userId="267154a67edb8230" providerId="LiveId" clId="{389A2317-992D-4F2F-A75E-968E12783788}" dt="2022-01-30T12:58:46.758" v="7401" actId="2711"/>
          <ac:spMkLst>
            <pc:docMk/>
            <pc:sldMk cId="2705160312" sldId="611"/>
            <ac:spMk id="113" creationId="{00000000-0000-0000-0000-000000000000}"/>
          </ac:spMkLst>
        </pc:spChg>
        <pc:grpChg chg="mod">
          <ac:chgData name="上野 和樹" userId="267154a67edb8230" providerId="LiveId" clId="{389A2317-992D-4F2F-A75E-968E12783788}" dt="2022-01-30T12:46:35.468" v="7139" actId="1076"/>
          <ac:grpSpMkLst>
            <pc:docMk/>
            <pc:sldMk cId="2705160312" sldId="611"/>
            <ac:grpSpMk id="40" creationId="{00000000-0000-0000-0000-000000000000}"/>
          </ac:grpSpMkLst>
        </pc:grpChg>
        <pc:picChg chg="del">
          <ac:chgData name="上野 和樹" userId="267154a67edb8230" providerId="LiveId" clId="{389A2317-992D-4F2F-A75E-968E12783788}" dt="2022-01-30T00:46:18.796" v="3671" actId="478"/>
          <ac:picMkLst>
            <pc:docMk/>
            <pc:sldMk cId="2705160312" sldId="611"/>
            <ac:picMk id="11" creationId="{00000000-0000-0000-0000-000000000000}"/>
          </ac:picMkLst>
        </pc:picChg>
        <pc:picChg chg="mod">
          <ac:chgData name="上野 和樹" userId="267154a67edb8230" providerId="LiveId" clId="{389A2317-992D-4F2F-A75E-968E12783788}" dt="2022-01-30T12:46:35.468" v="7139" actId="1076"/>
          <ac:picMkLst>
            <pc:docMk/>
            <pc:sldMk cId="2705160312" sldId="611"/>
            <ac:picMk id="29" creationId="{00000000-0000-0000-0000-000000000000}"/>
          </ac:picMkLst>
        </pc:picChg>
        <pc:picChg chg="add mod">
          <ac:chgData name="上野 和樹" userId="267154a67edb8230" providerId="LiveId" clId="{389A2317-992D-4F2F-A75E-968E12783788}" dt="2022-01-30T00:46:19.261" v="3672"/>
          <ac:picMkLst>
            <pc:docMk/>
            <pc:sldMk cId="2705160312" sldId="611"/>
            <ac:picMk id="53" creationId="{C5C15014-D333-4F13-A516-139C3751E88F}"/>
          </ac:picMkLst>
        </pc:picChg>
        <pc:picChg chg="mod">
          <ac:chgData name="上野 和樹" userId="267154a67edb8230" providerId="LiveId" clId="{389A2317-992D-4F2F-A75E-968E12783788}" dt="2022-01-30T12:53:47.256" v="7292" actId="1038"/>
          <ac:picMkLst>
            <pc:docMk/>
            <pc:sldMk cId="2705160312" sldId="611"/>
            <ac:picMk id="57" creationId="{00000000-0000-0000-0000-000000000000}"/>
          </ac:picMkLst>
        </pc:picChg>
        <pc:picChg chg="mod">
          <ac:chgData name="上野 和樹" userId="267154a67edb8230" providerId="LiveId" clId="{389A2317-992D-4F2F-A75E-968E12783788}" dt="2022-01-30T12:53:47.256" v="7292" actId="1038"/>
          <ac:picMkLst>
            <pc:docMk/>
            <pc:sldMk cId="2705160312" sldId="611"/>
            <ac:picMk id="58" creationId="{00000000-0000-0000-0000-000000000000}"/>
          </ac:picMkLst>
        </pc:picChg>
        <pc:picChg chg="mod">
          <ac:chgData name="上野 和樹" userId="267154a67edb8230" providerId="LiveId" clId="{389A2317-992D-4F2F-A75E-968E12783788}" dt="2022-01-30T12:53:47.256" v="7292" actId="1038"/>
          <ac:picMkLst>
            <pc:docMk/>
            <pc:sldMk cId="2705160312" sldId="611"/>
            <ac:picMk id="70" creationId="{00000000-0000-0000-0000-000000000000}"/>
          </ac:picMkLst>
        </pc:picChg>
        <pc:picChg chg="mod">
          <ac:chgData name="上野 和樹" userId="267154a67edb8230" providerId="LiveId" clId="{389A2317-992D-4F2F-A75E-968E12783788}" dt="2022-01-30T12:53:47.256" v="7292" actId="1038"/>
          <ac:picMkLst>
            <pc:docMk/>
            <pc:sldMk cId="2705160312" sldId="611"/>
            <ac:picMk id="107" creationId="{00000000-0000-0000-0000-000000000000}"/>
          </ac:picMkLst>
        </pc:picChg>
      </pc:sldChg>
      <pc:sldChg chg="add del ord">
        <pc:chgData name="上野 和樹" userId="267154a67edb8230" providerId="LiveId" clId="{389A2317-992D-4F2F-A75E-968E12783788}" dt="2022-01-29T11:42:45.226" v="46" actId="47"/>
        <pc:sldMkLst>
          <pc:docMk/>
          <pc:sldMk cId="3343262236" sldId="612"/>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9C5AB3A1-68D2-4E7F-B33E-53F8BB5DC75F}" type="slidenum">
              <a:rPr kumimoji="1" lang="ja-JP" altLang="en-US" smtClean="0"/>
              <a:t>‹#›</a:t>
            </a:fld>
            <a:endParaRPr kumimoji="1" lang="ja-JP" altLang="en-US" dirty="0"/>
          </a:p>
        </p:txBody>
      </p:sp>
    </p:spTree>
    <p:extLst>
      <p:ext uri="{BB962C8B-B14F-4D97-AF65-F5344CB8AC3E}">
        <p14:creationId xmlns:p14="http://schemas.microsoft.com/office/powerpoint/2010/main" val="21616968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0A8F23B4-D899-4B6F-8957-AA84184487B1}" type="datetimeFigureOut">
              <a:rPr kumimoji="1" lang="ja-JP" altLang="en-US" smtClean="0"/>
              <a:t>2023/3/13</a:t>
            </a:fld>
            <a:endParaRPr kumimoji="1" lang="ja-JP" altLang="en-US" dirty="0"/>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DCDAADB-DF5A-4D5C-AFE8-ADA049D0444D}" type="slidenum">
              <a:rPr kumimoji="1" lang="ja-JP" altLang="en-US" smtClean="0"/>
              <a:t>‹#›</a:t>
            </a:fld>
            <a:endParaRPr kumimoji="1" lang="ja-JP" altLang="en-US" dirty="0"/>
          </a:p>
        </p:txBody>
      </p:sp>
    </p:spTree>
    <p:extLst>
      <p:ext uri="{BB962C8B-B14F-4D97-AF65-F5344CB8AC3E}">
        <p14:creationId xmlns:p14="http://schemas.microsoft.com/office/powerpoint/2010/main" val="114210325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Meiryo UI" panose="020B0604030504040204" pitchFamily="50" charset="-128"/>
              <a:buChar char="○"/>
            </a:pPr>
            <a:endParaRPr kumimoji="1" lang="ja-JP" altLang="en-US" dirty="0"/>
          </a:p>
        </p:txBody>
      </p:sp>
      <p:sp>
        <p:nvSpPr>
          <p:cNvPr id="4" name="スライド番号プレースホルダー 3"/>
          <p:cNvSpPr>
            <a:spLocks noGrp="1"/>
          </p:cNvSpPr>
          <p:nvPr>
            <p:ph type="sldNum" sz="quarter" idx="10"/>
          </p:nvPr>
        </p:nvSpPr>
        <p:spPr/>
        <p:txBody>
          <a:bodyPr/>
          <a:lstStyle/>
          <a:p>
            <a:fld id="{DDCDAADB-DF5A-4D5C-AFE8-ADA049D0444D}" type="slidenum">
              <a:rPr kumimoji="1" lang="ja-JP" altLang="en-US" smtClean="0"/>
              <a:t>1</a:t>
            </a:fld>
            <a:endParaRPr kumimoji="1" lang="ja-JP" altLang="en-US" dirty="0"/>
          </a:p>
        </p:txBody>
      </p:sp>
    </p:spTree>
    <p:extLst>
      <p:ext uri="{BB962C8B-B14F-4D97-AF65-F5344CB8AC3E}">
        <p14:creationId xmlns:p14="http://schemas.microsoft.com/office/powerpoint/2010/main" val="1522671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BCED495-8C9D-4896-9C22-182E2BD92EEF}" type="datetimeFigureOut">
              <a:rPr kumimoji="1" lang="ja-JP" altLang="en-US" smtClean="0"/>
              <a:t>2023/3/13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DBE2A86-7F05-41B4-8F07-5B31971C6D26}" type="slidenum">
              <a:rPr kumimoji="1" lang="ja-JP" altLang="en-US" smtClean="0"/>
              <a:t>‹#›</a:t>
            </a:fld>
            <a:endParaRPr kumimoji="1" lang="ja-JP" altLang="en-US" dirty="0"/>
          </a:p>
        </p:txBody>
      </p:sp>
    </p:spTree>
    <p:extLst>
      <p:ext uri="{BB962C8B-B14F-4D97-AF65-F5344CB8AC3E}">
        <p14:creationId xmlns:p14="http://schemas.microsoft.com/office/powerpoint/2010/main" val="4144444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121DFB-DB54-4404-B1CC-E7F181F80C37}" type="datetime1">
              <a:rPr kumimoji="1" lang="ja-JP" altLang="en-US" smtClean="0"/>
              <a:t>2023/3/13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6450254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121DFB-DB54-4404-B1CC-E7F181F80C37}" type="datetime1">
              <a:rPr kumimoji="1" lang="ja-JP" altLang="en-US" smtClean="0"/>
              <a:t>2023/3/13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9144869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121DFB-DB54-4404-B1CC-E7F181F80C37}" type="datetime1">
              <a:rPr kumimoji="1" lang="ja-JP" altLang="en-US" smtClean="0"/>
              <a:t>2023/3/13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657042638"/>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30AE6A8-089A-4C38-BCEC-0F5455F2645D}" type="datetime1">
              <a:rPr kumimoji="1" lang="ja-JP" altLang="en-US" smtClean="0"/>
              <a:t>2023/3/13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51821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6CA6AE7-BF89-45B3-B05E-6BE2C3174328}" type="datetime1">
              <a:rPr kumimoji="1" lang="ja-JP" altLang="en-US" smtClean="0"/>
              <a:t>2023/3/13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48434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2121DFB-DB54-4404-B1CC-E7F181F80C37}" type="datetime1">
              <a:rPr kumimoji="1" lang="ja-JP" altLang="en-US" smtClean="0"/>
              <a:t>2023/3/13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9590852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2121DFB-DB54-4404-B1CC-E7F181F80C37}" type="datetime1">
              <a:rPr kumimoji="1" lang="ja-JP" altLang="en-US" smtClean="0"/>
              <a:t>2023/3/13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79565538"/>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2121DFB-DB54-4404-B1CC-E7F181F80C37}" type="datetime1">
              <a:rPr kumimoji="1" lang="ja-JP" altLang="en-US" smtClean="0"/>
              <a:t>2023/3/13</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72691024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2121DFB-DB54-4404-B1CC-E7F181F80C37}" type="datetime1">
              <a:rPr kumimoji="1" lang="ja-JP" altLang="en-US" smtClean="0"/>
              <a:t>2023/3/13</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7978874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121DFB-DB54-4404-B1CC-E7F181F80C37}" type="datetime1">
              <a:rPr kumimoji="1" lang="ja-JP" altLang="en-US" smtClean="0"/>
              <a:t>2023/3/13</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2786198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121DFB-DB54-4404-B1CC-E7F181F80C37}" type="datetime1">
              <a:rPr kumimoji="1" lang="ja-JP" altLang="en-US" smtClean="0"/>
              <a:t>2023/3/13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3771739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BCED495-8C9D-4896-9C22-182E2BD92EEF}" type="datetimeFigureOut">
              <a:rPr kumimoji="1" lang="ja-JP" altLang="en-US" smtClean="0"/>
              <a:t>2023/3/13</a:t>
            </a:fld>
            <a:endParaRPr kumimoji="1" lang="ja-JP" altLang="en-US" dirty="0"/>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DBE2A86-7F05-41B4-8F07-5B31971C6D26}" type="slidenum">
              <a:rPr kumimoji="1" lang="ja-JP" altLang="en-US" smtClean="0"/>
              <a:t>‹#›</a:t>
            </a:fld>
            <a:endParaRPr kumimoji="1" lang="ja-JP" altLang="en-US" dirty="0"/>
          </a:p>
        </p:txBody>
      </p:sp>
      <p:grpSp>
        <p:nvGrpSpPr>
          <p:cNvPr id="7" name="グループ化 6"/>
          <p:cNvGrpSpPr/>
          <p:nvPr userDrawn="1"/>
        </p:nvGrpSpPr>
        <p:grpSpPr>
          <a:xfrm>
            <a:off x="0" y="0"/>
            <a:ext cx="145473" cy="6858000"/>
            <a:chOff x="0" y="2070500"/>
            <a:chExt cx="656713" cy="2743756"/>
          </a:xfrm>
        </p:grpSpPr>
        <p:sp>
          <p:nvSpPr>
            <p:cNvPr id="8" name="正方形/長方形 7"/>
            <p:cNvSpPr/>
            <p:nvPr/>
          </p:nvSpPr>
          <p:spPr>
            <a:xfrm>
              <a:off x="0" y="2070500"/>
              <a:ext cx="656713" cy="914400"/>
            </a:xfrm>
            <a:prstGeom prst="rect">
              <a:avLst/>
            </a:prstGeom>
            <a:solidFill>
              <a:srgbClr val="0238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9" name="正方形/長方形 8"/>
            <p:cNvSpPr/>
            <p:nvPr/>
          </p:nvSpPr>
          <p:spPr>
            <a:xfrm>
              <a:off x="0" y="2985456"/>
              <a:ext cx="656713" cy="914400"/>
            </a:xfrm>
            <a:prstGeom prst="rect">
              <a:avLst/>
            </a:prstGeom>
            <a:solidFill>
              <a:srgbClr val="B0CE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10" name="正方形/長方形 9"/>
            <p:cNvSpPr/>
            <p:nvPr/>
          </p:nvSpPr>
          <p:spPr>
            <a:xfrm>
              <a:off x="0" y="3899856"/>
              <a:ext cx="656713" cy="914400"/>
            </a:xfrm>
            <a:prstGeom prst="rect">
              <a:avLst/>
            </a:prstGeom>
            <a:solidFill>
              <a:srgbClr val="7BA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grpSp>
    </p:spTree>
    <p:extLst>
      <p:ext uri="{BB962C8B-B14F-4D97-AF65-F5344CB8AC3E}">
        <p14:creationId xmlns:p14="http://schemas.microsoft.com/office/powerpoint/2010/main" val="2524834123"/>
      </p:ext>
    </p:extLst>
  </p:cSld>
  <p:clrMap bg1="lt1" tx1="dk1" bg2="lt2" tx2="dk2" accent1="accent1" accent2="accent2" accent3="accent3" accent4="accent4" accent5="accent5" accent6="accent6" hlink="hlink" folHlink="folHlink"/>
  <p:sldLayoutIdLst>
    <p:sldLayoutId id="2147483652" r:id="rId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CED495-8C9D-4896-9C22-182E2BD92EEF}" type="datetimeFigureOut">
              <a:rPr kumimoji="1" lang="ja-JP" altLang="en-US" smtClean="0"/>
              <a:t>2023/3/13</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BE2A86-7F05-41B4-8F07-5B31971C6D26}" type="slidenum">
              <a:rPr kumimoji="1" lang="ja-JP" altLang="en-US" smtClean="0"/>
              <a:t>‹#›</a:t>
            </a:fld>
            <a:endParaRPr kumimoji="1" lang="ja-JP" altLang="en-US" dirty="0"/>
          </a:p>
        </p:txBody>
      </p:sp>
      <p:sp>
        <p:nvSpPr>
          <p:cNvPr id="7" name="円 6"/>
          <p:cNvSpPr/>
          <p:nvPr userDrawn="1"/>
        </p:nvSpPr>
        <p:spPr>
          <a:xfrm>
            <a:off x="8801100" y="6409800"/>
            <a:ext cx="685800" cy="896400"/>
          </a:xfrm>
          <a:prstGeom prst="pie">
            <a:avLst>
              <a:gd name="adj1" fmla="val 10825143"/>
              <a:gd name="adj2" fmla="val 16200000"/>
            </a:avLst>
          </a:prstGeom>
          <a:solidFill>
            <a:srgbClr val="003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solidFill>
                <a:schemeClr val="tx1"/>
              </a:solidFill>
            </a:endParaRPr>
          </a:p>
        </p:txBody>
      </p:sp>
      <p:sp>
        <p:nvSpPr>
          <p:cNvPr id="8" name="テキスト ボックス 7"/>
          <p:cNvSpPr txBox="1"/>
          <p:nvPr userDrawn="1"/>
        </p:nvSpPr>
        <p:spPr>
          <a:xfrm>
            <a:off x="8843962" y="6538912"/>
            <a:ext cx="544286" cy="230832"/>
          </a:xfrm>
          <a:prstGeom prst="rect">
            <a:avLst/>
          </a:prstGeom>
          <a:noFill/>
        </p:spPr>
        <p:txBody>
          <a:bodyPr wrap="square" rtlCol="0">
            <a:spAutoFit/>
          </a:bodyPr>
          <a:lstStyle/>
          <a:p>
            <a:fld id="{A85DD973-0012-4C51-BAF2-5211C235E67A}" type="slidenum">
              <a:rPr kumimoji="1" lang="en-US" altLang="ja-JP" sz="900" b="1" smtClean="0">
                <a:solidFill>
                  <a:schemeClr val="bg1"/>
                </a:solidFill>
                <a:latin typeface="BIZ UDPゴシック" panose="020B0400000000000000" pitchFamily="50" charset="-128"/>
                <a:ea typeface="BIZ UDPゴシック" panose="020B0400000000000000" pitchFamily="50" charset="-128"/>
              </a:rPr>
              <a:t>‹#›</a:t>
            </a:fld>
            <a:endParaRPr kumimoji="1" lang="en-US" altLang="ja-JP" sz="900" b="1"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78347021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95240" y="3768211"/>
            <a:ext cx="7560000" cy="72000"/>
          </a:xfrm>
          <a:prstGeom prst="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461697" y="2595421"/>
            <a:ext cx="6339278" cy="1077218"/>
          </a:xfrm>
          <a:prstGeom prst="rect">
            <a:avLst/>
          </a:prstGeom>
          <a:noFill/>
        </p:spPr>
        <p:txBody>
          <a:bodyPr wrap="square" rtlCol="0">
            <a:spAutoFit/>
          </a:bodyPr>
          <a:lstStyle/>
          <a:p>
            <a:pPr lvl="0" algn="ctr" eaLnBrk="0" fontAlgn="base" hangingPunct="0">
              <a:spcBef>
                <a:spcPct val="0"/>
              </a:spcBef>
              <a:spcAft>
                <a:spcPct val="0"/>
              </a:spcAft>
            </a:pPr>
            <a:r>
              <a:rPr kumimoji="0" lang="ja-JP" altLang="ja-JP" sz="3200" b="1" dirty="0">
                <a:latin typeface="ＭＳ ゴシック" panose="020B0609070205080204" pitchFamily="49" charset="-128"/>
                <a:ea typeface="ＭＳ ゴシック" panose="020B0609070205080204" pitchFamily="49" charset="-128"/>
              </a:rPr>
              <a:t>中央環境審議会</a:t>
            </a:r>
            <a:r>
              <a:rPr kumimoji="0" lang="ja-JP" altLang="en-US" sz="3200" b="1" dirty="0">
                <a:latin typeface="ＭＳ ゴシック" panose="020B0609070205080204" pitchFamily="49" charset="-128"/>
                <a:ea typeface="ＭＳ ゴシック" panose="020B0609070205080204" pitchFamily="49" charset="-128"/>
              </a:rPr>
              <a:t>答申及び</a:t>
            </a:r>
            <a:r>
              <a:rPr kumimoji="0" lang="zh-TW" altLang="en-US" sz="3200" b="1" dirty="0">
                <a:latin typeface="ＭＳ ゴシック" panose="020B0609070205080204" pitchFamily="49" charset="-128"/>
                <a:ea typeface="ＭＳ ゴシック" panose="020B0609070205080204" pitchFamily="49" charset="-128"/>
              </a:rPr>
              <a:t>総量削減基本方針</a:t>
            </a:r>
            <a:r>
              <a:rPr kumimoji="0" lang="ja-JP" altLang="en-US" sz="3200" b="1" dirty="0">
                <a:latin typeface="ＭＳ ゴシック" panose="020B0609070205080204" pitchFamily="49" charset="-128"/>
                <a:ea typeface="ＭＳ ゴシック" panose="020B0609070205080204" pitchFamily="49" charset="-128"/>
              </a:rPr>
              <a:t>改定</a:t>
            </a:r>
            <a:r>
              <a:rPr kumimoji="0" lang="ja-JP" altLang="ja-JP" sz="3200" b="1" dirty="0">
                <a:latin typeface="ＭＳ ゴシック" panose="020B0609070205080204" pitchFamily="49" charset="-128"/>
                <a:ea typeface="ＭＳ ゴシック" panose="020B0609070205080204" pitchFamily="49" charset="-128"/>
              </a:rPr>
              <a:t>の</a:t>
            </a:r>
            <a:r>
              <a:rPr kumimoji="0" lang="ja-JP" altLang="ja-JP" sz="3200" b="1" dirty="0" smtClean="0">
                <a:latin typeface="ＭＳ ゴシック" panose="020B0609070205080204" pitchFamily="49" charset="-128"/>
                <a:ea typeface="ＭＳ ゴシック" panose="020B0609070205080204" pitchFamily="49" charset="-128"/>
              </a:rPr>
              <a:t>概要</a:t>
            </a:r>
            <a:r>
              <a:rPr kumimoji="0" lang="ja-JP" altLang="en-US" sz="3200" b="1" dirty="0" smtClean="0">
                <a:latin typeface="ＭＳ ゴシック" panose="020B0609070205080204" pitchFamily="49" charset="-128"/>
                <a:ea typeface="ＭＳ ゴシック" panose="020B0609070205080204" pitchFamily="49" charset="-128"/>
              </a:rPr>
              <a:t>について</a:t>
            </a:r>
            <a:endParaRPr kumimoji="0" lang="ja-JP" altLang="ja-JP" sz="4400" dirty="0">
              <a:latin typeface="Arial" panose="020B0604020202020204" pitchFamily="34" charset="0"/>
            </a:endParaRPr>
          </a:p>
        </p:txBody>
      </p:sp>
      <p:sp>
        <p:nvSpPr>
          <p:cNvPr id="6" name="正方形/長方形 5"/>
          <p:cNvSpPr/>
          <p:nvPr/>
        </p:nvSpPr>
        <p:spPr>
          <a:xfrm>
            <a:off x="7051964" y="660589"/>
            <a:ext cx="1524448" cy="430792"/>
          </a:xfrm>
          <a:prstGeom prst="rect">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spcAft>
                <a:spcPts val="600"/>
              </a:spcAft>
            </a:pPr>
            <a:r>
              <a:rPr kumimoji="1" lang="ja-JP" altLang="en-US" sz="2000" dirty="0">
                <a:solidFill>
                  <a:schemeClr val="tx1"/>
                </a:solidFill>
                <a:latin typeface="Meiryo UI" panose="020B0604030504040204" pitchFamily="50" charset="-128"/>
                <a:ea typeface="Meiryo UI" panose="020B0604030504040204" pitchFamily="50" charset="-128"/>
              </a:rPr>
              <a:t>資料１</a:t>
            </a:r>
            <a:r>
              <a:rPr lang="ja-JP" altLang="en-US" sz="2000" dirty="0">
                <a:solidFill>
                  <a:schemeClr val="tx1"/>
                </a:solidFill>
                <a:latin typeface="Meiryo UI" panose="020B0604030504040204" pitchFamily="50" charset="-128"/>
                <a:ea typeface="Meiryo UI" panose="020B0604030504040204" pitchFamily="50" charset="-128"/>
              </a:rPr>
              <a:t>－１</a:t>
            </a: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
        <p:nvSpPr>
          <p:cNvPr id="11" name="Rectangle 8"/>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Tree>
    <p:extLst>
      <p:ext uri="{BB962C8B-B14F-4D97-AF65-F5344CB8AC3E}">
        <p14:creationId xmlns:p14="http://schemas.microsoft.com/office/powerpoint/2010/main" val="4085190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0" y="-4785"/>
            <a:ext cx="9144000" cy="546551"/>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改定経緯（国の動き）</a:t>
            </a:r>
            <a:endParaRPr lang="en-US" altLang="ja-JP" sz="2400" b="1" spc="675" dirty="0">
              <a:solidFill>
                <a:schemeClr val="bg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175473" y="703077"/>
            <a:ext cx="1824777" cy="40689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Meiryo UI" panose="020B0604030504040204" pitchFamily="50" charset="-128"/>
                <a:ea typeface="Meiryo UI" panose="020B0604030504040204" pitchFamily="50" charset="-128"/>
              </a:rPr>
              <a:t>検討経緯</a:t>
            </a:r>
            <a:endParaRPr kumimoji="1" lang="ja-JP" altLang="en-US" b="1" dirty="0">
              <a:latin typeface="Meiryo UI" panose="020B0604030504040204" pitchFamily="50" charset="-128"/>
              <a:ea typeface="Meiryo UI" panose="020B0604030504040204" pitchFamily="50" charset="-128"/>
            </a:endParaRPr>
          </a:p>
        </p:txBody>
      </p:sp>
      <p:sp>
        <p:nvSpPr>
          <p:cNvPr id="2" name="正方形/長方形 1"/>
          <p:cNvSpPr/>
          <p:nvPr/>
        </p:nvSpPr>
        <p:spPr>
          <a:xfrm>
            <a:off x="175473" y="1188982"/>
            <a:ext cx="9448800" cy="1569660"/>
          </a:xfrm>
          <a:prstGeom prst="rect">
            <a:avLst/>
          </a:prstGeom>
        </p:spPr>
        <p:txBody>
          <a:bodyPr wrap="square">
            <a:spAutoFit/>
          </a:bodyPr>
          <a:lstStyle/>
          <a:p>
            <a:pPr marL="285750" indent="-285750" algn="just">
              <a:spcAft>
                <a:spcPts val="0"/>
              </a:spcAft>
              <a:buFont typeface="Wingdings" panose="05000000000000000000" pitchFamily="2" charset="2"/>
              <a:buChar char="l"/>
            </a:pPr>
            <a:r>
              <a:rPr lang="ja-JP" altLang="ja-JP" sz="1600" b="1" kern="100" dirty="0">
                <a:latin typeface="Meiryo UI" panose="020B0604030504040204" pitchFamily="50" charset="-128"/>
                <a:ea typeface="Meiryo UI" panose="020B0604030504040204" pitchFamily="50" charset="-128"/>
                <a:cs typeface="Times New Roman" panose="02020603050405020304" pitchFamily="18" charset="0"/>
              </a:rPr>
              <a:t>自動車排出窒素酸化物及び自動車排出粒子状物質の総量の削減に関する基本方針（</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H23.3</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spcAft>
                <a:spcPts val="0"/>
              </a:spcAft>
              <a:buFont typeface="Wingdings" panose="05000000000000000000" pitchFamily="2" charset="2"/>
              <a:buChar char="l"/>
            </a:pP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spcAft>
                <a:spcPts val="0"/>
              </a:spcAft>
              <a:buFont typeface="Wingdings" panose="05000000000000000000" pitchFamily="2" charset="2"/>
              <a:buChar char="l"/>
            </a:pP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spcAft>
                <a:spcPts val="0"/>
              </a:spcAft>
              <a:buFont typeface="Wingdings" panose="05000000000000000000" pitchFamily="2" charset="2"/>
              <a:buChar char="l"/>
            </a:pP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正方形/長方形 4"/>
          <p:cNvSpPr/>
          <p:nvPr/>
        </p:nvSpPr>
        <p:spPr>
          <a:xfrm>
            <a:off x="519574" y="1685590"/>
            <a:ext cx="2643672" cy="307777"/>
          </a:xfrm>
          <a:prstGeom prst="rect">
            <a:avLst/>
          </a:prstGeom>
          <a:solidFill>
            <a:srgbClr val="7030A0"/>
          </a:solidFill>
        </p:spPr>
        <p:txBody>
          <a:bodyPr wrap="none">
            <a:spAutoFit/>
          </a:bodyPr>
          <a:lstStyle/>
          <a:p>
            <a:r>
              <a:rPr lang="ja-JP" altLang="en-US" sz="1400" b="1" dirty="0">
                <a:solidFill>
                  <a:srgbClr val="FFFFFF"/>
                </a:solidFill>
                <a:latin typeface="Meiryo UI" panose="020B0604030504040204" pitchFamily="50" charset="-128"/>
                <a:ea typeface="Meiryo UI" panose="020B0604030504040204" pitchFamily="50" charset="-128"/>
              </a:rPr>
              <a:t>総量の削減に関する目標について</a:t>
            </a:r>
            <a:endParaRPr lang="ja-JP" altLang="en-US" sz="1400" b="1" i="0" dirty="0">
              <a:solidFill>
                <a:srgbClr val="FFFFFF"/>
              </a:solidFill>
              <a:effectLst/>
              <a:latin typeface="Meiryo UI" panose="020B0604030504040204" pitchFamily="50" charset="-128"/>
              <a:ea typeface="Meiryo UI" panose="020B0604030504040204" pitchFamily="50" charset="-128"/>
            </a:endParaRPr>
          </a:p>
        </p:txBody>
      </p:sp>
      <p:sp>
        <p:nvSpPr>
          <p:cNvPr id="9" name="正方形/長方形 8"/>
          <p:cNvSpPr/>
          <p:nvPr/>
        </p:nvSpPr>
        <p:spPr>
          <a:xfrm>
            <a:off x="671513" y="2001621"/>
            <a:ext cx="8018058" cy="584775"/>
          </a:xfrm>
          <a:prstGeom prst="rect">
            <a:avLst/>
          </a:prstGeom>
        </p:spPr>
        <p:txBody>
          <a:bodyPr wrap="square">
            <a:spAutoFit/>
          </a:bodyPr>
          <a:lstStyle/>
          <a:p>
            <a:r>
              <a:rPr lang="ja-JP" altLang="en-US" sz="1600" dirty="0">
                <a:solidFill>
                  <a:srgbClr val="333333"/>
                </a:solidFill>
                <a:latin typeface="Meiryo UI" panose="020B0604030504040204" pitchFamily="50" charset="-128"/>
                <a:ea typeface="Meiryo UI" panose="020B0604030504040204" pitchFamily="50" charset="-128"/>
              </a:rPr>
              <a:t>平成</a:t>
            </a:r>
            <a:r>
              <a:rPr lang="en-US" altLang="ja-JP" sz="1600" dirty="0">
                <a:solidFill>
                  <a:srgbClr val="333333"/>
                </a:solidFill>
                <a:latin typeface="Meiryo UI" panose="020B0604030504040204" pitchFamily="50" charset="-128"/>
                <a:ea typeface="Meiryo UI" panose="020B0604030504040204" pitchFamily="50" charset="-128"/>
              </a:rPr>
              <a:t>32</a:t>
            </a:r>
            <a:r>
              <a:rPr lang="ja-JP" altLang="en-US" sz="1600" dirty="0">
                <a:solidFill>
                  <a:srgbClr val="333333"/>
                </a:solidFill>
                <a:latin typeface="Meiryo UI" panose="020B0604030504040204" pitchFamily="50" charset="-128"/>
                <a:ea typeface="Meiryo UI" panose="020B0604030504040204" pitchFamily="50" charset="-128"/>
              </a:rPr>
              <a:t>年度までに対策地域において二酸化窒素及び浮遊粒子状物質に係る大気環境基準を確保する。ただし、平成</a:t>
            </a:r>
            <a:r>
              <a:rPr lang="en-US" altLang="ja-JP" sz="1600" dirty="0">
                <a:solidFill>
                  <a:srgbClr val="333333"/>
                </a:solidFill>
                <a:latin typeface="Meiryo UI" panose="020B0604030504040204" pitchFamily="50" charset="-128"/>
                <a:ea typeface="Meiryo UI" panose="020B0604030504040204" pitchFamily="50" charset="-128"/>
              </a:rPr>
              <a:t>27</a:t>
            </a:r>
            <a:r>
              <a:rPr lang="ja-JP" altLang="en-US" sz="1600" dirty="0">
                <a:solidFill>
                  <a:srgbClr val="333333"/>
                </a:solidFill>
                <a:latin typeface="Meiryo UI" panose="020B0604030504040204" pitchFamily="50" charset="-128"/>
                <a:ea typeface="Meiryo UI" panose="020B0604030504040204" pitchFamily="50" charset="-128"/>
              </a:rPr>
              <a:t>年度までに監視測定局における環境基準を達成するよう最善を尽くす。</a:t>
            </a:r>
            <a:endParaRPr lang="ja-JP" altLang="en-US" sz="1600" dirty="0">
              <a:latin typeface="Meiryo UI" panose="020B0604030504040204" pitchFamily="50" charset="-128"/>
              <a:ea typeface="Meiryo UI" panose="020B0604030504040204" pitchFamily="50" charset="-128"/>
            </a:endParaRPr>
          </a:p>
        </p:txBody>
      </p:sp>
      <p:sp>
        <p:nvSpPr>
          <p:cNvPr id="19" name="フローチャート: 組合せ 18"/>
          <p:cNvSpPr/>
          <p:nvPr/>
        </p:nvSpPr>
        <p:spPr>
          <a:xfrm>
            <a:off x="3663220" y="2850381"/>
            <a:ext cx="1294021" cy="203952"/>
          </a:xfrm>
          <a:prstGeom prst="flowChartMerg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20" name="正方形/長方形 19"/>
          <p:cNvSpPr/>
          <p:nvPr/>
        </p:nvSpPr>
        <p:spPr>
          <a:xfrm>
            <a:off x="174646" y="5403381"/>
            <a:ext cx="8565046" cy="338554"/>
          </a:xfrm>
          <a:prstGeom prst="rect">
            <a:avLst/>
          </a:prstGeom>
        </p:spPr>
        <p:txBody>
          <a:bodyPr wrap="square">
            <a:spAutoFit/>
          </a:bodyPr>
          <a:lstStyle/>
          <a:p>
            <a:pPr marL="285750" indent="-285750" algn="just">
              <a:spcAft>
                <a:spcPts val="0"/>
              </a:spcAft>
              <a:buFont typeface="Wingdings" panose="05000000000000000000" pitchFamily="2" charset="2"/>
              <a:buChar char="l"/>
            </a:pPr>
            <a:r>
              <a:rPr lang="ja-JP" altLang="ja-JP" sz="1600" b="1" kern="100" dirty="0">
                <a:latin typeface="Meiryo UI" panose="020B0604030504040204" pitchFamily="50" charset="-128"/>
                <a:ea typeface="Meiryo UI" panose="020B0604030504040204" pitchFamily="50" charset="-128"/>
                <a:cs typeface="Times New Roman" panose="02020603050405020304" pitchFamily="18" charset="0"/>
              </a:rPr>
              <a:t>基本方針</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（変更案）及び関係省令の改正（案）のパブリックコメント（</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R4.9</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R4.10)</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正方形/長方形 2">
            <a:extLst>
              <a:ext uri="{FF2B5EF4-FFF2-40B4-BE49-F238E27FC236}">
                <a16:creationId xmlns:a16="http://schemas.microsoft.com/office/drawing/2014/main" id="{0AAAC172-2A9A-41CF-AD9E-89E27A79200C}"/>
              </a:ext>
            </a:extLst>
          </p:cNvPr>
          <p:cNvSpPr/>
          <p:nvPr/>
        </p:nvSpPr>
        <p:spPr>
          <a:xfrm>
            <a:off x="391688" y="1600201"/>
            <a:ext cx="8297883" cy="1066702"/>
          </a:xfrm>
          <a:prstGeom prst="rect">
            <a:avLst/>
          </a:prstGeom>
          <a:noFill/>
          <a:ln>
            <a:solidFill>
              <a:srgbClr val="8C3FC5"/>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4A7166D9-C52C-4F27-9309-4EB8113AA7AD}"/>
              </a:ext>
            </a:extLst>
          </p:cNvPr>
          <p:cNvSpPr/>
          <p:nvPr/>
        </p:nvSpPr>
        <p:spPr>
          <a:xfrm>
            <a:off x="175473" y="3255749"/>
            <a:ext cx="9144000" cy="584775"/>
          </a:xfrm>
          <a:prstGeom prst="rect">
            <a:avLst/>
          </a:prstGeom>
        </p:spPr>
        <p:txBody>
          <a:bodyPr wrap="square">
            <a:spAutoFit/>
          </a:bodyPr>
          <a:lstStyle/>
          <a:p>
            <a:pPr marL="285750" indent="-285750" algn="just">
              <a:spcAft>
                <a:spcPts val="0"/>
              </a:spcAft>
              <a:buFont typeface="Wingdings" panose="05000000000000000000" pitchFamily="2" charset="2"/>
              <a:buChar char="l"/>
            </a:pPr>
            <a:r>
              <a:rPr lang="ja-JP" altLang="ja-JP" sz="1600" b="1" kern="100" dirty="0">
                <a:latin typeface="Meiryo UI" panose="020B0604030504040204" pitchFamily="50" charset="-128"/>
                <a:ea typeface="Meiryo UI" panose="020B0604030504040204" pitchFamily="50" charset="-128"/>
                <a:cs typeface="Times New Roman" panose="02020603050405020304" pitchFamily="18" charset="0"/>
              </a:rPr>
              <a:t>環境大臣から中央環境審議会に「今後の自動車排出ガス総合対策の在り方について」</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を</a:t>
            </a:r>
            <a:r>
              <a:rPr lang="ja-JP" altLang="ja-JP" sz="1600" b="1" kern="100" dirty="0">
                <a:latin typeface="Meiryo UI" panose="020B0604030504040204" pitchFamily="50" charset="-128"/>
                <a:ea typeface="Meiryo UI" panose="020B0604030504040204" pitchFamily="50" charset="-128"/>
                <a:cs typeface="Times New Roman" panose="02020603050405020304" pitchFamily="18" charset="0"/>
              </a:rPr>
              <a:t>諮問</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(R2.8)</a:t>
            </a:r>
          </a:p>
          <a:p>
            <a:pPr algn="just">
              <a:spcAft>
                <a:spcPts val="0"/>
              </a:spcAft>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3" name="正方形/長方形 12">
            <a:extLst>
              <a:ext uri="{FF2B5EF4-FFF2-40B4-BE49-F238E27FC236}">
                <a16:creationId xmlns:a16="http://schemas.microsoft.com/office/drawing/2014/main" id="{89386353-2868-42A4-8D2D-87E61DE8F23D}"/>
              </a:ext>
            </a:extLst>
          </p:cNvPr>
          <p:cNvSpPr/>
          <p:nvPr/>
        </p:nvSpPr>
        <p:spPr>
          <a:xfrm>
            <a:off x="519573" y="3541053"/>
            <a:ext cx="8347335" cy="830997"/>
          </a:xfrm>
          <a:prstGeom prst="rect">
            <a:avLst/>
          </a:prstGeom>
        </p:spPr>
        <p:txBody>
          <a:bodyPr wrap="square">
            <a:spAutoFit/>
          </a:bodyPr>
          <a:lstStyle/>
          <a:p>
            <a:r>
              <a:rPr lang="ja-JP" altLang="en-US" sz="1600" dirty="0">
                <a:solidFill>
                  <a:srgbClr val="333333"/>
                </a:solidFill>
                <a:latin typeface="Meiryo UI" panose="020B0604030504040204" pitchFamily="50" charset="-128"/>
                <a:ea typeface="Meiryo UI" panose="020B0604030504040204" pitchFamily="50" charset="-128"/>
              </a:rPr>
              <a:t>令和２年９月から</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令和４年３月</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まで</a:t>
            </a:r>
            <a:r>
              <a:rPr lang="ja-JP" altLang="en-US" sz="1600" dirty="0">
                <a:solidFill>
                  <a:srgbClr val="333333"/>
                </a:solidFill>
                <a:latin typeface="Meiryo UI" panose="020B0604030504040204" pitchFamily="50" charset="-128"/>
                <a:ea typeface="Meiryo UI" panose="020B0604030504040204" pitchFamily="50" charset="-128"/>
              </a:rPr>
              <a:t>、中央環境審議会大気・騒音振動部会自動車排出ガス総合対策小委員会において、大気汚染の状況及び現行の施策の進捗状況等を踏まえ、自動車ＮＯｘ・ＰＭ法に基づく総量削減基本方針及び制度全般にわたる検討が行われた。</a:t>
            </a:r>
          </a:p>
        </p:txBody>
      </p:sp>
      <p:sp>
        <p:nvSpPr>
          <p:cNvPr id="14" name="テキスト ボックス 13">
            <a:extLst>
              <a:ext uri="{FF2B5EF4-FFF2-40B4-BE49-F238E27FC236}">
                <a16:creationId xmlns:a16="http://schemas.microsoft.com/office/drawing/2014/main" id="{E64FBF05-259B-40C0-BBD0-6BBC10006BAE}"/>
              </a:ext>
            </a:extLst>
          </p:cNvPr>
          <p:cNvSpPr txBox="1"/>
          <p:nvPr/>
        </p:nvSpPr>
        <p:spPr>
          <a:xfrm>
            <a:off x="174646" y="4556996"/>
            <a:ext cx="6977148" cy="338554"/>
          </a:xfrm>
          <a:prstGeom prst="rect">
            <a:avLst/>
          </a:prstGeom>
          <a:noFill/>
        </p:spPr>
        <p:txBody>
          <a:bodyPr wrap="square">
            <a:spAutoFit/>
          </a:bodyPr>
          <a:lstStyle/>
          <a:p>
            <a:pPr marL="285750" indent="-285750" algn="just">
              <a:spcAft>
                <a:spcPts val="0"/>
              </a:spcAft>
              <a:buFont typeface="Wingdings" panose="05000000000000000000" pitchFamily="2" charset="2"/>
              <a:buChar char="l"/>
            </a:pPr>
            <a:r>
              <a:rPr lang="ja-JP" altLang="ja-JP" sz="1600" b="1" kern="100" dirty="0">
                <a:latin typeface="Meiryo UI" panose="020B0604030504040204" pitchFamily="50" charset="-128"/>
                <a:ea typeface="Meiryo UI" panose="020B0604030504040204" pitchFamily="50" charset="-128"/>
                <a:cs typeface="Times New Roman" panose="02020603050405020304" pitchFamily="18" charset="0"/>
              </a:rPr>
              <a:t>中央環境審議会会長から環境大臣に対して答申</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(R4.4.28)</a:t>
            </a:r>
            <a:endParaRPr lang="ja-JP" altLang="ja-JP" sz="1600"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 name="正方形/長方形 15">
            <a:extLst>
              <a:ext uri="{FF2B5EF4-FFF2-40B4-BE49-F238E27FC236}">
                <a16:creationId xmlns:a16="http://schemas.microsoft.com/office/drawing/2014/main" id="{8E59D94E-8A15-4F58-953B-07A6AD5B9E1C}"/>
              </a:ext>
            </a:extLst>
          </p:cNvPr>
          <p:cNvSpPr/>
          <p:nvPr/>
        </p:nvSpPr>
        <p:spPr>
          <a:xfrm>
            <a:off x="573805" y="4895550"/>
            <a:ext cx="8347335" cy="338554"/>
          </a:xfrm>
          <a:prstGeom prst="rect">
            <a:avLst/>
          </a:prstGeom>
        </p:spPr>
        <p:txBody>
          <a:bodyPr wrap="square">
            <a:spAutoFit/>
          </a:bodyPr>
          <a:lstStyle/>
          <a:p>
            <a:r>
              <a:rPr lang="en-US" altLang="ja-JP" sz="1600" dirty="0">
                <a:solidFill>
                  <a:srgbClr val="333333"/>
                </a:solidFill>
                <a:latin typeface="Meiryo UI" panose="020B0604030504040204" pitchFamily="50" charset="-128"/>
                <a:ea typeface="Meiryo UI" panose="020B0604030504040204" pitchFamily="50" charset="-128"/>
              </a:rPr>
              <a:t>※</a:t>
            </a:r>
            <a:r>
              <a:rPr lang="ja-JP" altLang="en-US" sz="1600" dirty="0">
                <a:solidFill>
                  <a:srgbClr val="333333"/>
                </a:solidFill>
                <a:latin typeface="Meiryo UI" panose="020B0604030504040204" pitchFamily="50" charset="-128"/>
                <a:ea typeface="Meiryo UI" panose="020B0604030504040204" pitchFamily="50" charset="-128"/>
              </a:rPr>
              <a:t>答申の概要については２ページ、本体については資料</a:t>
            </a:r>
            <a:r>
              <a:rPr lang="en-US" altLang="ja-JP" sz="1600" dirty="0">
                <a:solidFill>
                  <a:srgbClr val="333333"/>
                </a:solidFill>
                <a:latin typeface="Meiryo UI" panose="020B0604030504040204" pitchFamily="50" charset="-128"/>
                <a:ea typeface="Meiryo UI" panose="020B0604030504040204" pitchFamily="50" charset="-128"/>
              </a:rPr>
              <a:t>1-2</a:t>
            </a:r>
            <a:r>
              <a:rPr lang="ja-JP" altLang="en-US" sz="1600" dirty="0">
                <a:solidFill>
                  <a:srgbClr val="333333"/>
                </a:solidFill>
                <a:latin typeface="Meiryo UI" panose="020B0604030504040204" pitchFamily="50" charset="-128"/>
                <a:ea typeface="Meiryo UI" panose="020B0604030504040204" pitchFamily="50" charset="-128"/>
              </a:rPr>
              <a:t>及び</a:t>
            </a:r>
            <a:r>
              <a:rPr lang="en-US" altLang="ja-JP" sz="1600" dirty="0">
                <a:solidFill>
                  <a:srgbClr val="333333"/>
                </a:solidFill>
                <a:latin typeface="Meiryo UI" panose="020B0604030504040204" pitchFamily="50" charset="-128"/>
                <a:ea typeface="Meiryo UI" panose="020B0604030504040204" pitchFamily="50" charset="-128"/>
              </a:rPr>
              <a:t>1-3</a:t>
            </a:r>
            <a:r>
              <a:rPr lang="ja-JP" altLang="en-US" sz="1600" dirty="0">
                <a:solidFill>
                  <a:srgbClr val="333333"/>
                </a:solidFill>
                <a:latin typeface="Meiryo UI" panose="020B0604030504040204" pitchFamily="50" charset="-128"/>
                <a:ea typeface="Meiryo UI" panose="020B0604030504040204" pitchFamily="50" charset="-128"/>
              </a:rPr>
              <a:t>を参照</a:t>
            </a:r>
            <a:endParaRPr lang="en-US" altLang="ja-JP" sz="1600" dirty="0">
              <a:solidFill>
                <a:srgbClr val="333333"/>
              </a:solidFill>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36F63743-3186-4428-B316-76F230386196}"/>
              </a:ext>
            </a:extLst>
          </p:cNvPr>
          <p:cNvSpPr/>
          <p:nvPr/>
        </p:nvSpPr>
        <p:spPr>
          <a:xfrm>
            <a:off x="506874" y="6343579"/>
            <a:ext cx="8347335" cy="338554"/>
          </a:xfrm>
          <a:prstGeom prst="rect">
            <a:avLst/>
          </a:prstGeom>
        </p:spPr>
        <p:txBody>
          <a:bodyPr wrap="square">
            <a:spAutoFit/>
          </a:bodyPr>
          <a:lstStyle/>
          <a:p>
            <a:r>
              <a:rPr lang="en-US" altLang="ja-JP" sz="1600" dirty="0">
                <a:solidFill>
                  <a:srgbClr val="333333"/>
                </a:solidFill>
                <a:latin typeface="Meiryo UI" panose="020B0604030504040204" pitchFamily="50" charset="-128"/>
                <a:ea typeface="Meiryo UI" panose="020B0604030504040204" pitchFamily="50" charset="-128"/>
              </a:rPr>
              <a:t>※</a:t>
            </a:r>
            <a:r>
              <a:rPr lang="ja-JP" altLang="en-US" sz="1600" dirty="0">
                <a:solidFill>
                  <a:srgbClr val="333333"/>
                </a:solidFill>
                <a:latin typeface="Meiryo UI" panose="020B0604030504040204" pitchFamily="50" charset="-128"/>
                <a:ea typeface="Meiryo UI" panose="020B0604030504040204" pitchFamily="50" charset="-128"/>
              </a:rPr>
              <a:t>改正の概要については３ページ、本体については資料</a:t>
            </a:r>
            <a:r>
              <a:rPr lang="en-US" altLang="ja-JP" sz="1600" dirty="0">
                <a:solidFill>
                  <a:srgbClr val="333333"/>
                </a:solidFill>
                <a:latin typeface="Meiryo UI" panose="020B0604030504040204" pitchFamily="50" charset="-128"/>
                <a:ea typeface="Meiryo UI" panose="020B0604030504040204" pitchFamily="50" charset="-128"/>
              </a:rPr>
              <a:t>1-4</a:t>
            </a:r>
            <a:r>
              <a:rPr lang="ja-JP" altLang="en-US" sz="1600" dirty="0">
                <a:solidFill>
                  <a:srgbClr val="333333"/>
                </a:solidFill>
                <a:latin typeface="Meiryo UI" panose="020B0604030504040204" pitchFamily="50" charset="-128"/>
                <a:ea typeface="Meiryo UI" panose="020B0604030504040204" pitchFamily="50" charset="-128"/>
              </a:rPr>
              <a:t>を参照</a:t>
            </a:r>
          </a:p>
        </p:txBody>
      </p:sp>
      <p:sp>
        <p:nvSpPr>
          <p:cNvPr id="21" name="正方形/長方形 20">
            <a:extLst>
              <a:ext uri="{FF2B5EF4-FFF2-40B4-BE49-F238E27FC236}">
                <a16:creationId xmlns:a16="http://schemas.microsoft.com/office/drawing/2014/main" id="{00C895DC-64BF-4720-87E5-E384C3CE0D79}"/>
              </a:ext>
            </a:extLst>
          </p:cNvPr>
          <p:cNvSpPr/>
          <p:nvPr/>
        </p:nvSpPr>
        <p:spPr>
          <a:xfrm>
            <a:off x="174646" y="6008597"/>
            <a:ext cx="8565046" cy="338554"/>
          </a:xfrm>
          <a:prstGeom prst="rect">
            <a:avLst/>
          </a:prstGeom>
        </p:spPr>
        <p:txBody>
          <a:bodyPr wrap="square">
            <a:spAutoFit/>
          </a:bodyPr>
          <a:lstStyle/>
          <a:p>
            <a:pPr marL="285750" indent="-285750" algn="just">
              <a:spcAft>
                <a:spcPts val="0"/>
              </a:spcAft>
              <a:buFont typeface="Wingdings" panose="05000000000000000000" pitchFamily="2" charset="2"/>
              <a:buChar char="l"/>
            </a:pPr>
            <a:r>
              <a:rPr lang="ja-JP" altLang="ja-JP" sz="1600" b="1" kern="100" dirty="0">
                <a:latin typeface="Meiryo UI" panose="020B0604030504040204" pitchFamily="50" charset="-128"/>
                <a:ea typeface="Meiryo UI" panose="020B0604030504040204" pitchFamily="50" charset="-128"/>
                <a:cs typeface="Times New Roman" panose="02020603050405020304" pitchFamily="18" charset="0"/>
              </a:rPr>
              <a:t>基本方針</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の変更及び関係省令の改正（</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R4.11.28)</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61933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4785"/>
            <a:ext cx="9144000" cy="546551"/>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❶中央環境審議会答申概要（</a:t>
            </a:r>
            <a:r>
              <a:rPr lang="en-US" altLang="ja-JP" sz="2400" b="1" spc="675" dirty="0" smtClean="0">
                <a:solidFill>
                  <a:schemeClr val="bg1"/>
                </a:solidFill>
                <a:latin typeface="Meiryo UI" panose="020B0604030504040204" pitchFamily="50" charset="-128"/>
                <a:ea typeface="Meiryo UI" panose="020B0604030504040204" pitchFamily="50" charset="-128"/>
              </a:rPr>
              <a:t>R4.4)</a:t>
            </a:r>
            <a:endParaRPr lang="en-US" altLang="ja-JP" sz="2400" b="1" spc="675" dirty="0">
              <a:solidFill>
                <a:schemeClr val="bg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242887" y="840553"/>
            <a:ext cx="8658226" cy="830997"/>
          </a:xfrm>
          <a:prstGeom prst="rect">
            <a:avLst/>
          </a:prstGeom>
        </p:spPr>
        <p:txBody>
          <a:bodyPr wrap="square">
            <a:spAutoFit/>
          </a:bodyPr>
          <a:lstStyle/>
          <a:p>
            <a:pPr marL="285750" indent="-285750" algn="just">
              <a:spcAft>
                <a:spcPts val="0"/>
              </a:spcAft>
              <a:buFont typeface="Wingdings" panose="05000000000000000000" pitchFamily="2" charset="2"/>
              <a:buChar char="l"/>
            </a:pP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総量削減基本方針に規定されている</a:t>
            </a:r>
            <a:r>
              <a:rPr lang="ja-JP" altLang="ja-JP" sz="1600" b="1" kern="100" dirty="0">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32</a:t>
            </a:r>
            <a:r>
              <a:rPr lang="ja-JP" altLang="ja-JP" sz="1600" b="1" kern="100" dirty="0">
                <a:latin typeface="Meiryo UI" panose="020B0604030504040204" pitchFamily="50" charset="-128"/>
                <a:ea typeface="Meiryo UI" panose="020B0604030504040204" pitchFamily="50" charset="-128"/>
                <a:cs typeface="Times New Roman" panose="02020603050405020304" pitchFamily="18" charset="0"/>
              </a:rPr>
              <a:t>年度までに窒素酸化物対策地域及び粒子状物質対策地域において二酸化窒素と浮遊粒子状物質の大気環境基準を確保する」という目標はほぼ達成</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されたと評価した上で、今後の自動車排出ガス総合対策の在り方について取りまとめられた。</a:t>
            </a:r>
          </a:p>
        </p:txBody>
      </p:sp>
      <p:sp>
        <p:nvSpPr>
          <p:cNvPr id="4" name="テキスト ボックス 2"/>
          <p:cNvSpPr txBox="1">
            <a:spLocks noChangeArrowheads="1"/>
          </p:cNvSpPr>
          <p:nvPr/>
        </p:nvSpPr>
        <p:spPr bwMode="auto">
          <a:xfrm>
            <a:off x="242887" y="1815585"/>
            <a:ext cx="8658226" cy="452431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marL="133985" indent="-133985" algn="just">
              <a:spcAft>
                <a:spcPts val="0"/>
              </a:spcAft>
            </a:pP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５．今後の自動車排出ガス総合対策の在り方</a:t>
            </a:r>
            <a:endParaRPr lang="en-US" altLang="ja-JP" sz="1600" b="1"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marL="133985" indent="-133985" algn="just">
              <a:spcAft>
                <a:spcPts val="0"/>
              </a:spcAft>
            </a:pPr>
            <a:endPar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endParaRPr>
          </a:p>
          <a:p>
            <a:pPr marL="133985" indent="-133985" algn="just">
              <a:spcAft>
                <a:spcPts val="0"/>
              </a:spcAft>
            </a:pPr>
            <a:r>
              <a:rPr lang="ja-JP" sz="1600" b="1"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総量削減基本方針に定める目標及び定める施策</a:t>
            </a:r>
            <a:r>
              <a:rPr lang="ja-JP" sz="1600" b="1"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ja-JP" sz="16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sz="1600" kern="100" dirty="0" smtClean="0">
                <a:effectLst/>
                <a:latin typeface="Meiryo UI" panose="020B0604030504040204" pitchFamily="50" charset="-128"/>
                <a:ea typeface="Meiryo UI" panose="020B0604030504040204" pitchFamily="50" charset="-128"/>
                <a:cs typeface="Times New Roman" panose="02020603050405020304" pitchFamily="18" charset="0"/>
              </a:rPr>
              <a:t>〇</a:t>
            </a:r>
            <a:r>
              <a:rPr lang="ja-JP" altLang="en-US" sz="16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今後</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新たな規制措置を</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追加的</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に設ける必要はない。一方で、現状を悪化させない観点から、これまで実施して来た施策の</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うち</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、効果が高いと考えられる自動車単体対策を中心として、これまで実施して来た施策に継続</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して</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取り組んでいく必要がある。</a:t>
            </a:r>
          </a:p>
          <a:p>
            <a:pPr marL="133350" indent="-133350" algn="just">
              <a:spcAft>
                <a:spcPts val="0"/>
              </a:spcAft>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以上</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のことから、</a:t>
            </a:r>
            <a:r>
              <a:rPr lang="ja-JP" altLang="en-US" sz="1600" b="1" u="sng" kern="100" dirty="0">
                <a:latin typeface="Meiryo UI" panose="020B0604030504040204" pitchFamily="50" charset="-128"/>
                <a:ea typeface="Meiryo UI" panose="020B0604030504040204" pitchFamily="50" charset="-128"/>
                <a:cs typeface="Times New Roman" panose="02020603050405020304" pitchFamily="18" charset="0"/>
              </a:rPr>
              <a:t>総量削減基本方針については、その施策の追加・修正は必要なく、目標に</a:t>
            </a:r>
            <a:r>
              <a:rPr lang="ja-JP" altLang="en-US" sz="1600" b="1" u="sng" kern="100" dirty="0" smtClean="0">
                <a:latin typeface="Meiryo UI" panose="020B0604030504040204" pitchFamily="50" charset="-128"/>
                <a:ea typeface="Meiryo UI" panose="020B0604030504040204" pitchFamily="50" charset="-128"/>
                <a:cs typeface="Times New Roman" panose="02020603050405020304" pitchFamily="18" charset="0"/>
              </a:rPr>
              <a:t>ついて</a:t>
            </a:r>
            <a:r>
              <a:rPr lang="ja-JP" altLang="en-US" sz="1600" b="1" u="sng" kern="100" dirty="0">
                <a:latin typeface="Meiryo UI" panose="020B0604030504040204" pitchFamily="50" charset="-128"/>
                <a:ea typeface="Meiryo UI" panose="020B0604030504040204" pitchFamily="50" charset="-128"/>
                <a:cs typeface="Times New Roman" panose="02020603050405020304" pitchFamily="18" charset="0"/>
              </a:rPr>
              <a:t>も現状の目標を維持・継続することが適当</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である</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なお</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、施策の状況及び目標の達成状況について５年後を目途に評価することが適当と考える</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ja-JP" sz="16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marL="133985" indent="-133985" algn="just">
              <a:spcAft>
                <a:spcPts val="0"/>
              </a:spcAft>
            </a:pPr>
            <a:r>
              <a:rPr lang="ja-JP" sz="1600" b="1"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600" b="1" kern="100" dirty="0" smtClean="0">
                <a:latin typeface="Meiryo UI" panose="020B0604030504040204" pitchFamily="50" charset="-128"/>
                <a:ea typeface="Meiryo UI" panose="020B0604030504040204" pitchFamily="50" charset="-128"/>
                <a:cs typeface="Times New Roman" panose="02020603050405020304" pitchFamily="18" charset="0"/>
              </a:rPr>
              <a:t> その他</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の自動車排出ガス対策について</a:t>
            </a:r>
            <a:r>
              <a:rPr lang="ja-JP" sz="1600" b="1"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133350" indent="-133350" algn="just">
              <a:spcAft>
                <a:spcPts val="0"/>
              </a:spcAft>
            </a:pP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〇　</a:t>
            </a:r>
            <a:r>
              <a:rPr lang="en-US" altLang="ja-JP" sz="1600" b="1" u="sng" kern="100" dirty="0">
                <a:latin typeface="Meiryo UI" panose="020B0604030504040204" pitchFamily="50" charset="-128"/>
                <a:ea typeface="Meiryo UI" panose="020B0604030504040204" pitchFamily="50" charset="-128"/>
                <a:cs typeface="Times New Roman" panose="02020603050405020304" pitchFamily="18" charset="0"/>
              </a:rPr>
              <a:t>PM2.5 </a:t>
            </a:r>
            <a:r>
              <a:rPr lang="ja-JP" altLang="ja-JP" sz="1600" b="1" u="sng" kern="100" dirty="0">
                <a:latin typeface="Meiryo UI" panose="020B0604030504040204" pitchFamily="50" charset="-128"/>
                <a:ea typeface="Meiryo UI" panose="020B0604030504040204" pitchFamily="50" charset="-128"/>
                <a:cs typeface="Times New Roman" panose="02020603050405020304" pitchFamily="18" charset="0"/>
              </a:rPr>
              <a:t>については、一次粒子の削減と二次粒子の生成に寄与する</a:t>
            </a:r>
            <a:r>
              <a:rPr lang="en-US" altLang="ja-JP" sz="1600" b="1" u="sng" kern="100" dirty="0">
                <a:latin typeface="Meiryo UI" panose="020B0604030504040204" pitchFamily="50" charset="-128"/>
                <a:ea typeface="Meiryo UI" panose="020B0604030504040204" pitchFamily="50" charset="-128"/>
                <a:cs typeface="Times New Roman" panose="02020603050405020304" pitchFamily="18" charset="0"/>
              </a:rPr>
              <a:t> NOx </a:t>
            </a:r>
            <a:r>
              <a:rPr lang="ja-JP" altLang="ja-JP" sz="1600" b="1" u="sng" kern="100" dirty="0" err="1">
                <a:latin typeface="Meiryo UI" panose="020B0604030504040204" pitchFamily="50" charset="-128"/>
                <a:ea typeface="Meiryo UI" panose="020B0604030504040204" pitchFamily="50" charset="-128"/>
                <a:cs typeface="Times New Roman" panose="02020603050405020304" pitchFamily="18" charset="0"/>
              </a:rPr>
              <a:t>の排</a:t>
            </a:r>
            <a:r>
              <a:rPr lang="ja-JP" altLang="ja-JP" sz="1600" b="1" u="sng" kern="100" dirty="0">
                <a:latin typeface="Meiryo UI" panose="020B0604030504040204" pitchFamily="50" charset="-128"/>
                <a:ea typeface="Meiryo UI" panose="020B0604030504040204" pitchFamily="50" charset="-128"/>
                <a:cs typeface="Times New Roman" panose="02020603050405020304" pitchFamily="18" charset="0"/>
              </a:rPr>
              <a:t>出を削減することが重要であり、</a:t>
            </a:r>
            <a:r>
              <a:rPr lang="en-US" altLang="ja-JP" sz="1600" b="1" u="sng" kern="100" dirty="0">
                <a:latin typeface="Meiryo UI" panose="020B0604030504040204" pitchFamily="50" charset="-128"/>
                <a:ea typeface="Meiryo UI" panose="020B0604030504040204" pitchFamily="50" charset="-128"/>
                <a:cs typeface="Times New Roman" panose="02020603050405020304" pitchFamily="18" charset="0"/>
              </a:rPr>
              <a:t>SPM </a:t>
            </a:r>
            <a:r>
              <a:rPr lang="ja-JP" altLang="ja-JP" sz="1600" b="1" u="sng" kern="100" dirty="0">
                <a:latin typeface="Meiryo UI" panose="020B0604030504040204" pitchFamily="50" charset="-128"/>
                <a:ea typeface="Meiryo UI" panose="020B0604030504040204" pitchFamily="50" charset="-128"/>
                <a:cs typeface="Times New Roman" panose="02020603050405020304" pitchFamily="18" charset="0"/>
              </a:rPr>
              <a:t>対策と共通する施策も多いこと等から、環境基準を</a:t>
            </a:r>
            <a:r>
              <a:rPr lang="en-US" altLang="ja-JP" sz="1600" b="1" u="sng" kern="100" dirty="0">
                <a:latin typeface="Meiryo UI" panose="020B0604030504040204" pitchFamily="50" charset="-128"/>
                <a:ea typeface="Meiryo UI" panose="020B0604030504040204" pitchFamily="50" charset="-128"/>
                <a:cs typeface="Times New Roman" panose="02020603050405020304" pitchFamily="18" charset="0"/>
              </a:rPr>
              <a:t>100</a:t>
            </a:r>
            <a:r>
              <a:rPr lang="ja-JP" altLang="ja-JP" sz="1600" b="1" u="sng" kern="100" dirty="0">
                <a:latin typeface="Meiryo UI" panose="020B0604030504040204" pitchFamily="50" charset="-128"/>
                <a:ea typeface="Meiryo UI" panose="020B0604030504040204" pitchFamily="50" charset="-128"/>
                <a:cs typeface="Times New Roman" panose="02020603050405020304" pitchFamily="18" charset="0"/>
              </a:rPr>
              <a:t>％達成できるよう引き続き各種施策を実施</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することが重要。さらに、</a:t>
            </a:r>
            <a:r>
              <a:rPr lang="ja-JP" altLang="ja-JP" sz="1600" b="1" u="sng" kern="100" dirty="0">
                <a:latin typeface="Meiryo UI" panose="020B0604030504040204" pitchFamily="50" charset="-128"/>
                <a:ea typeface="Meiryo UI" panose="020B0604030504040204" pitchFamily="50" charset="-128"/>
                <a:cs typeface="Times New Roman" panose="02020603050405020304" pitchFamily="18" charset="0"/>
              </a:rPr>
              <a:t>総量削減計画に基づく</a:t>
            </a:r>
            <a:r>
              <a:rPr lang="en-US" altLang="ja-JP" sz="1600" b="1" u="sng" kern="100" dirty="0">
                <a:latin typeface="Meiryo UI" panose="020B0604030504040204" pitchFamily="50" charset="-128"/>
                <a:ea typeface="Meiryo UI" panose="020B0604030504040204" pitchFamily="50" charset="-128"/>
                <a:cs typeface="Times New Roman" panose="02020603050405020304" pitchFamily="18" charset="0"/>
              </a:rPr>
              <a:t> PM </a:t>
            </a:r>
            <a:r>
              <a:rPr lang="ja-JP" altLang="ja-JP" sz="1600" b="1" u="sng" kern="100" dirty="0">
                <a:latin typeface="Meiryo UI" panose="020B0604030504040204" pitchFamily="50" charset="-128"/>
                <a:ea typeface="Meiryo UI" panose="020B0604030504040204" pitchFamily="50" charset="-128"/>
                <a:cs typeface="Times New Roman" panose="02020603050405020304" pitchFamily="18" charset="0"/>
              </a:rPr>
              <a:t>排出量の削減に係る各種施策は、</a:t>
            </a:r>
            <a:r>
              <a:rPr lang="en-US" altLang="ja-JP" sz="1600" b="1" u="sng" kern="100" dirty="0">
                <a:latin typeface="Meiryo UI" panose="020B0604030504040204" pitchFamily="50" charset="-128"/>
                <a:ea typeface="Meiryo UI" panose="020B0604030504040204" pitchFamily="50" charset="-128"/>
                <a:cs typeface="Times New Roman" panose="02020603050405020304" pitchFamily="18" charset="0"/>
              </a:rPr>
              <a:t>PM2.5</a:t>
            </a:r>
            <a:r>
              <a:rPr lang="ja-JP" altLang="ja-JP" sz="1600" b="1" u="sng" kern="100" dirty="0" err="1">
                <a:latin typeface="Meiryo UI" panose="020B0604030504040204" pitchFamily="50" charset="-128"/>
                <a:ea typeface="Meiryo UI" panose="020B0604030504040204" pitchFamily="50" charset="-128"/>
                <a:cs typeface="Times New Roman" panose="02020603050405020304" pitchFamily="18" charset="0"/>
              </a:rPr>
              <a:t>にも寄</a:t>
            </a:r>
            <a:r>
              <a:rPr lang="ja-JP" altLang="ja-JP" sz="1600" b="1" u="sng" kern="100" dirty="0">
                <a:latin typeface="Meiryo UI" panose="020B0604030504040204" pitchFamily="50" charset="-128"/>
                <a:ea typeface="Meiryo UI" panose="020B0604030504040204" pitchFamily="50" charset="-128"/>
                <a:cs typeface="Times New Roman" panose="02020603050405020304" pitchFamily="18" charset="0"/>
              </a:rPr>
              <a:t>与するものであるため継続されることが重要</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自動車排出ガス対策の推進に当たっても、国民が参画する取組が重要である。ステークホルダーとの調整に当たっては、双方向のコミュニケーションを図りながら進めていくとともに、エコドライブ等、国民ひとりひとりが参画でき、かつ地球温暖化対策と大気汚染対策の両方に資する取組を推進することが重要</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424174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4785"/>
            <a:ext cx="9144000" cy="546551"/>
          </a:xfrm>
          <a:prstGeom prst="rect">
            <a:avLst/>
          </a:prstGeom>
          <a:solidFill>
            <a:srgbClr val="003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spc="675" dirty="0">
                <a:solidFill>
                  <a:schemeClr val="bg1"/>
                </a:solidFill>
                <a:latin typeface="Meiryo UI" panose="020B0604030504040204" pitchFamily="50" charset="-128"/>
                <a:ea typeface="Meiryo UI" panose="020B0604030504040204" pitchFamily="50" charset="-128"/>
              </a:rPr>
              <a:t>❷</a:t>
            </a:r>
            <a:r>
              <a:rPr lang="zh-TW" altLang="en-US" sz="2400" b="1" spc="675" dirty="0">
                <a:solidFill>
                  <a:schemeClr val="bg1"/>
                </a:solidFill>
                <a:latin typeface="Meiryo UI" panose="020B0604030504040204" pitchFamily="50" charset="-128"/>
                <a:ea typeface="Meiryo UI" panose="020B0604030504040204" pitchFamily="50" charset="-128"/>
              </a:rPr>
              <a:t>総量削減基本方針</a:t>
            </a:r>
            <a:r>
              <a:rPr lang="ja-JP" altLang="en-US" sz="2400" b="1" spc="675" dirty="0">
                <a:solidFill>
                  <a:schemeClr val="bg1"/>
                </a:solidFill>
                <a:latin typeface="Meiryo UI" panose="020B0604030504040204" pitchFamily="50" charset="-128"/>
                <a:ea typeface="Meiryo UI" panose="020B0604030504040204" pitchFamily="50" charset="-128"/>
              </a:rPr>
              <a:t>等の改定</a:t>
            </a:r>
            <a:r>
              <a:rPr lang="ja-JP" altLang="en-US" sz="2400" b="1" spc="675" dirty="0" smtClean="0">
                <a:solidFill>
                  <a:schemeClr val="bg1"/>
                </a:solidFill>
                <a:latin typeface="Meiryo UI" panose="020B0604030504040204" pitchFamily="50" charset="-128"/>
                <a:ea typeface="Meiryo UI" panose="020B0604030504040204" pitchFamily="50" charset="-128"/>
              </a:rPr>
              <a:t>概要（</a:t>
            </a:r>
            <a:r>
              <a:rPr lang="en-US" altLang="ja-JP" sz="2400" b="1" spc="675" dirty="0" smtClean="0">
                <a:solidFill>
                  <a:schemeClr val="bg1"/>
                </a:solidFill>
                <a:latin typeface="Meiryo UI" panose="020B0604030504040204" pitchFamily="50" charset="-128"/>
                <a:ea typeface="Meiryo UI" panose="020B0604030504040204" pitchFamily="50" charset="-128"/>
              </a:rPr>
              <a:t>R4.11</a:t>
            </a:r>
            <a:r>
              <a:rPr lang="ja-JP" altLang="en-US" sz="2400" b="1" spc="675" dirty="0" smtClean="0">
                <a:solidFill>
                  <a:schemeClr val="bg1"/>
                </a:solidFill>
                <a:latin typeface="Meiryo UI" panose="020B0604030504040204" pitchFamily="50" charset="-128"/>
                <a:ea typeface="Meiryo UI" panose="020B0604030504040204" pitchFamily="50" charset="-128"/>
              </a:rPr>
              <a:t>）</a:t>
            </a:r>
            <a:endParaRPr lang="en-US" altLang="ja-JP" sz="2400" b="1" spc="675" dirty="0">
              <a:solidFill>
                <a:schemeClr val="bg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275189" y="1028343"/>
            <a:ext cx="8565046" cy="4893647"/>
          </a:xfrm>
          <a:prstGeom prst="rect">
            <a:avLst/>
          </a:prstGeom>
        </p:spPr>
        <p:txBody>
          <a:bodyPr wrap="square">
            <a:spAutoFit/>
          </a:bodyPr>
          <a:lstStyle/>
          <a:p>
            <a:pPr>
              <a:lnSpc>
                <a:spcPct val="150000"/>
              </a:lnSpc>
            </a:pPr>
            <a:r>
              <a:rPr lang="ja-JP" altLang="en-US" sz="1600" b="1" dirty="0">
                <a:solidFill>
                  <a:srgbClr val="333333"/>
                </a:solidFill>
                <a:latin typeface="Meiryo UI" panose="020B0604030504040204" pitchFamily="50" charset="-128"/>
                <a:ea typeface="Meiryo UI" panose="020B0604030504040204" pitchFamily="50" charset="-128"/>
              </a:rPr>
              <a:t>（１）総量削減</a:t>
            </a:r>
            <a:r>
              <a:rPr lang="ja-JP" altLang="en-US" sz="1600" b="1">
                <a:solidFill>
                  <a:srgbClr val="333333"/>
                </a:solidFill>
                <a:latin typeface="Meiryo UI" panose="020B0604030504040204" pitchFamily="50" charset="-128"/>
                <a:ea typeface="Meiryo UI" panose="020B0604030504040204" pitchFamily="50" charset="-128"/>
              </a:rPr>
              <a:t>基本</a:t>
            </a:r>
            <a:r>
              <a:rPr lang="ja-JP" altLang="en-US" sz="1600" b="1" smtClean="0">
                <a:solidFill>
                  <a:srgbClr val="333333"/>
                </a:solidFill>
                <a:latin typeface="Meiryo UI" panose="020B0604030504040204" pitchFamily="50" charset="-128"/>
                <a:ea typeface="Meiryo UI" panose="020B0604030504040204" pitchFamily="50" charset="-128"/>
              </a:rPr>
              <a:t>方針</a:t>
            </a:r>
            <a:r>
              <a:rPr lang="ja-JP" altLang="en-US" sz="1600" dirty="0">
                <a:solidFill>
                  <a:srgbClr val="333333"/>
                </a:solidFill>
                <a:latin typeface="Meiryo UI" panose="020B0604030504040204" pitchFamily="50" charset="-128"/>
                <a:ea typeface="Meiryo UI" panose="020B0604030504040204" pitchFamily="50" charset="-128"/>
              </a:rPr>
              <a:t/>
            </a:r>
            <a:br>
              <a:rPr lang="ja-JP" altLang="en-US" sz="1600" dirty="0">
                <a:solidFill>
                  <a:srgbClr val="333333"/>
                </a:solidFill>
                <a:latin typeface="Meiryo UI" panose="020B0604030504040204" pitchFamily="50" charset="-128"/>
                <a:ea typeface="Meiryo UI" panose="020B0604030504040204" pitchFamily="50" charset="-128"/>
              </a:rPr>
            </a:br>
            <a:r>
              <a:rPr lang="ja-JP" altLang="en-US" sz="1600" dirty="0">
                <a:solidFill>
                  <a:srgbClr val="333333"/>
                </a:solidFill>
                <a:latin typeface="Meiryo UI" panose="020B0604030504040204" pitchFamily="50" charset="-128"/>
                <a:ea typeface="Meiryo UI" panose="020B0604030504040204" pitchFamily="50" charset="-128"/>
              </a:rPr>
              <a:t>　　　目標年度を平成 </a:t>
            </a:r>
            <a:r>
              <a:rPr lang="en-US" altLang="ja-JP" sz="1600" dirty="0">
                <a:solidFill>
                  <a:srgbClr val="333333"/>
                </a:solidFill>
                <a:latin typeface="Meiryo UI" panose="020B0604030504040204" pitchFamily="50" charset="-128"/>
                <a:ea typeface="Meiryo UI" panose="020B0604030504040204" pitchFamily="50" charset="-128"/>
              </a:rPr>
              <a:t>32 </a:t>
            </a:r>
            <a:r>
              <a:rPr lang="ja-JP" altLang="en-US" sz="1600" dirty="0">
                <a:solidFill>
                  <a:srgbClr val="333333"/>
                </a:solidFill>
                <a:latin typeface="Meiryo UI" panose="020B0604030504040204" pitchFamily="50" charset="-128"/>
                <a:ea typeface="Meiryo UI" panose="020B0604030504040204" pitchFamily="50" charset="-128"/>
              </a:rPr>
              <a:t>年度から令和８年度に変更する</a:t>
            </a:r>
            <a:r>
              <a:rPr lang="ja-JP" altLang="en-US" sz="1600" dirty="0" smtClean="0">
                <a:solidFill>
                  <a:srgbClr val="333333"/>
                </a:solidFill>
                <a:latin typeface="Meiryo UI" panose="020B0604030504040204" pitchFamily="50" charset="-128"/>
                <a:ea typeface="Meiryo UI" panose="020B0604030504040204" pitchFamily="50" charset="-128"/>
              </a:rPr>
              <a:t>。</a:t>
            </a:r>
            <a:endParaRPr lang="en-US" altLang="ja-JP" sz="1600" dirty="0">
              <a:solidFill>
                <a:srgbClr val="333333"/>
              </a:solidFill>
              <a:latin typeface="Meiryo UI" panose="020B0604030504040204" pitchFamily="50" charset="-128"/>
              <a:ea typeface="Meiryo UI" panose="020B0604030504040204" pitchFamily="50" charset="-128"/>
            </a:endParaRPr>
          </a:p>
          <a:p>
            <a:pPr marL="628650" indent="-628650">
              <a:lnSpc>
                <a:spcPct val="150000"/>
              </a:lnSpc>
            </a:pPr>
            <a:r>
              <a:rPr lang="ja-JP" altLang="en-US" sz="1600" dirty="0">
                <a:solidFill>
                  <a:srgbClr val="333333"/>
                </a:solidFill>
                <a:latin typeface="Meiryo UI" panose="020B0604030504040204" pitchFamily="50" charset="-128"/>
                <a:ea typeface="Meiryo UI" panose="020B0604030504040204" pitchFamily="50" charset="-128"/>
              </a:rPr>
              <a:t>　</a:t>
            </a:r>
            <a:r>
              <a:rPr lang="ja-JP" altLang="en-US" sz="1600" dirty="0" smtClean="0">
                <a:solidFill>
                  <a:srgbClr val="333333"/>
                </a:solidFill>
                <a:latin typeface="Meiryo UI" panose="020B0604030504040204" pitchFamily="50" charset="-128"/>
                <a:ea typeface="Meiryo UI" panose="020B0604030504040204" pitchFamily="50" charset="-128"/>
              </a:rPr>
              <a:t>　　＊</a:t>
            </a:r>
            <a:r>
              <a:rPr lang="ja-JP" altLang="en-US" sz="1600" dirty="0">
                <a:solidFill>
                  <a:srgbClr val="333333"/>
                </a:solidFill>
                <a:latin typeface="Meiryo UI" panose="020B0604030504040204" pitchFamily="50" charset="-128"/>
                <a:ea typeface="Meiryo UI" panose="020B0604030504040204" pitchFamily="50" charset="-128"/>
              </a:rPr>
              <a:t>対策地域における自動車排出窒素酸化物等の総量の削減のための施策に</a:t>
            </a:r>
            <a:r>
              <a:rPr lang="ja-JP" altLang="en-US" sz="1600" dirty="0" smtClean="0">
                <a:solidFill>
                  <a:srgbClr val="333333"/>
                </a:solidFill>
                <a:latin typeface="Meiryo UI" panose="020B0604030504040204" pitchFamily="50" charset="-128"/>
                <a:ea typeface="Meiryo UI" panose="020B0604030504040204" pitchFamily="50" charset="-128"/>
              </a:rPr>
              <a:t>関する</a:t>
            </a:r>
            <a:r>
              <a:rPr lang="ja-JP" altLang="en-US" sz="1600" dirty="0">
                <a:solidFill>
                  <a:srgbClr val="333333"/>
                </a:solidFill>
                <a:latin typeface="Meiryo UI" panose="020B0604030504040204" pitchFamily="50" charset="-128"/>
                <a:ea typeface="Meiryo UI" panose="020B0604030504040204" pitchFamily="50" charset="-128"/>
              </a:rPr>
              <a:t>基本的</a:t>
            </a:r>
            <a:r>
              <a:rPr lang="ja-JP" altLang="en-US" sz="1600" dirty="0" smtClean="0">
                <a:solidFill>
                  <a:srgbClr val="333333"/>
                </a:solidFill>
                <a:latin typeface="Meiryo UI" panose="020B0604030504040204" pitchFamily="50" charset="-128"/>
                <a:ea typeface="Meiryo UI" panose="020B0604030504040204" pitchFamily="50" charset="-128"/>
              </a:rPr>
              <a:t>事項　　　　等については変更なし</a:t>
            </a:r>
            <a:endParaRPr lang="en-US" altLang="ja-JP" sz="1600" dirty="0" smtClean="0">
              <a:solidFill>
                <a:srgbClr val="333333"/>
              </a:solidFill>
              <a:latin typeface="Meiryo UI" panose="020B0604030504040204" pitchFamily="50" charset="-128"/>
              <a:ea typeface="Meiryo UI" panose="020B0604030504040204" pitchFamily="50" charset="-128"/>
            </a:endParaRPr>
          </a:p>
          <a:p>
            <a:pPr>
              <a:lnSpc>
                <a:spcPct val="150000"/>
              </a:lnSpc>
            </a:pPr>
            <a:endParaRPr lang="en-US" altLang="ja-JP" sz="1600" dirty="0">
              <a:solidFill>
                <a:srgbClr val="333333"/>
              </a:solidFill>
              <a:latin typeface="Meiryo UI" panose="020B0604030504040204" pitchFamily="50" charset="-128"/>
              <a:ea typeface="Meiryo UI" panose="020B0604030504040204" pitchFamily="50" charset="-128"/>
            </a:endParaRPr>
          </a:p>
          <a:p>
            <a:pPr marL="442913" indent="-442913">
              <a:lnSpc>
                <a:spcPct val="150000"/>
              </a:lnSpc>
            </a:pPr>
            <a:r>
              <a:rPr lang="ja-JP" altLang="en-US" sz="1600" b="1" dirty="0">
                <a:solidFill>
                  <a:srgbClr val="333333"/>
                </a:solidFill>
                <a:latin typeface="Meiryo UI" panose="020B0604030504040204" pitchFamily="50" charset="-128"/>
                <a:ea typeface="Meiryo UI" panose="020B0604030504040204" pitchFamily="50" charset="-128"/>
              </a:rPr>
              <a:t>（２）自動車</a:t>
            </a:r>
            <a:r>
              <a:rPr lang="en-US" altLang="ja-JP" sz="1600" b="1" dirty="0">
                <a:solidFill>
                  <a:srgbClr val="333333"/>
                </a:solidFill>
                <a:latin typeface="Meiryo UI" panose="020B0604030504040204" pitchFamily="50" charset="-128"/>
                <a:ea typeface="Meiryo UI" panose="020B0604030504040204" pitchFamily="50" charset="-128"/>
              </a:rPr>
              <a:t>NO</a:t>
            </a:r>
            <a:r>
              <a:rPr lang="ja-JP" altLang="en-US" sz="1600" b="1" dirty="0">
                <a:solidFill>
                  <a:srgbClr val="333333"/>
                </a:solidFill>
                <a:latin typeface="Meiryo UI" panose="020B0604030504040204" pitchFamily="50" charset="-128"/>
                <a:ea typeface="Meiryo UI" panose="020B0604030504040204" pitchFamily="50" charset="-128"/>
              </a:rPr>
              <a:t>ｘ・</a:t>
            </a:r>
            <a:r>
              <a:rPr lang="en-US" altLang="ja-JP" sz="1600" b="1" dirty="0">
                <a:solidFill>
                  <a:srgbClr val="333333"/>
                </a:solidFill>
                <a:latin typeface="Meiryo UI" panose="020B0604030504040204" pitchFamily="50" charset="-128"/>
                <a:ea typeface="Meiryo UI" panose="020B0604030504040204" pitchFamily="50" charset="-128"/>
              </a:rPr>
              <a:t>PM</a:t>
            </a:r>
            <a:r>
              <a:rPr lang="ja-JP" altLang="en-US" sz="1600" b="1" dirty="0">
                <a:solidFill>
                  <a:srgbClr val="333333"/>
                </a:solidFill>
                <a:latin typeface="Meiryo UI" panose="020B0604030504040204" pitchFamily="50" charset="-128"/>
                <a:ea typeface="Meiryo UI" panose="020B0604030504040204" pitchFamily="50" charset="-128"/>
              </a:rPr>
              <a:t>法施行令</a:t>
            </a:r>
            <a:endParaRPr lang="en-US" altLang="ja-JP" sz="1600" b="1" dirty="0">
              <a:solidFill>
                <a:srgbClr val="333333"/>
              </a:solidFill>
              <a:latin typeface="Meiryo UI" panose="020B0604030504040204" pitchFamily="50" charset="-128"/>
              <a:ea typeface="Meiryo UI" panose="020B0604030504040204" pitchFamily="50" charset="-128"/>
            </a:endParaRPr>
          </a:p>
          <a:p>
            <a:pPr marL="442913" indent="-442913">
              <a:lnSpc>
                <a:spcPct val="150000"/>
              </a:lnSpc>
            </a:pPr>
            <a:r>
              <a:rPr lang="ja-JP" altLang="en-US" sz="1600" dirty="0">
                <a:solidFill>
                  <a:srgbClr val="333333"/>
                </a:solidFill>
                <a:latin typeface="Meiryo UI" panose="020B0604030504040204" pitchFamily="50" charset="-128"/>
                <a:ea typeface="Meiryo UI" panose="020B0604030504040204" pitchFamily="50" charset="-128"/>
              </a:rPr>
              <a:t>　　①自動車</a:t>
            </a:r>
            <a:r>
              <a:rPr lang="en-US" altLang="ja-JP" sz="1600" dirty="0">
                <a:solidFill>
                  <a:srgbClr val="333333"/>
                </a:solidFill>
                <a:latin typeface="Meiryo UI" panose="020B0604030504040204" pitchFamily="50" charset="-128"/>
                <a:ea typeface="Meiryo UI" panose="020B0604030504040204" pitchFamily="50" charset="-128"/>
              </a:rPr>
              <a:t>NO</a:t>
            </a:r>
            <a:r>
              <a:rPr lang="ja-JP" altLang="en-US" sz="1600" dirty="0">
                <a:solidFill>
                  <a:srgbClr val="333333"/>
                </a:solidFill>
                <a:latin typeface="Meiryo UI" panose="020B0604030504040204" pitchFamily="50" charset="-128"/>
                <a:ea typeface="Meiryo UI" panose="020B0604030504040204" pitchFamily="50" charset="-128"/>
              </a:rPr>
              <a:t>ｘ・</a:t>
            </a:r>
            <a:r>
              <a:rPr lang="en-US" altLang="ja-JP" sz="1600" dirty="0">
                <a:solidFill>
                  <a:srgbClr val="333333"/>
                </a:solidFill>
                <a:latin typeface="Meiryo UI" panose="020B0604030504040204" pitchFamily="50" charset="-128"/>
                <a:ea typeface="Meiryo UI" panose="020B0604030504040204" pitchFamily="50" charset="-128"/>
              </a:rPr>
              <a:t>PM</a:t>
            </a:r>
            <a:r>
              <a:rPr lang="ja-JP" altLang="en-US" sz="1600" dirty="0">
                <a:solidFill>
                  <a:srgbClr val="333333"/>
                </a:solidFill>
                <a:latin typeface="Meiryo UI" panose="020B0604030504040204" pitchFamily="50" charset="-128"/>
                <a:ea typeface="Meiryo UI" panose="020B0604030504040204" pitchFamily="50" charset="-128"/>
              </a:rPr>
              <a:t>法施行令第２条及び第３条において、関係都道府県が策定する窒素酸化物総量削減計画及び粒子状物質総量削減計画（総量削減計画）は、平成</a:t>
            </a:r>
            <a:r>
              <a:rPr lang="en-US" altLang="ja-JP" sz="1600" dirty="0">
                <a:solidFill>
                  <a:srgbClr val="333333"/>
                </a:solidFill>
                <a:latin typeface="Meiryo UI" panose="020B0604030504040204" pitchFamily="50" charset="-128"/>
                <a:ea typeface="Meiryo UI" panose="020B0604030504040204" pitchFamily="50" charset="-128"/>
              </a:rPr>
              <a:t>33</a:t>
            </a:r>
            <a:r>
              <a:rPr lang="ja-JP" altLang="en-US" sz="1600" dirty="0">
                <a:solidFill>
                  <a:srgbClr val="333333"/>
                </a:solidFill>
                <a:latin typeface="Meiryo UI" panose="020B0604030504040204" pitchFamily="50" charset="-128"/>
                <a:ea typeface="Meiryo UI" panose="020B0604030504040204" pitchFamily="50" charset="-128"/>
              </a:rPr>
              <a:t>年３月までに二酸化窒素及び浮遊粒子状物質の大気環境基準が確保されるように達成の期間を定めるものとされていることから、基本方針と同様に、平成</a:t>
            </a:r>
            <a:r>
              <a:rPr lang="en-US" altLang="ja-JP" sz="1600" dirty="0">
                <a:solidFill>
                  <a:srgbClr val="333333"/>
                </a:solidFill>
                <a:latin typeface="Meiryo UI" panose="020B0604030504040204" pitchFamily="50" charset="-128"/>
                <a:ea typeface="Meiryo UI" panose="020B0604030504040204" pitchFamily="50" charset="-128"/>
              </a:rPr>
              <a:t>33</a:t>
            </a:r>
            <a:r>
              <a:rPr lang="ja-JP" altLang="en-US" sz="1600" dirty="0">
                <a:solidFill>
                  <a:srgbClr val="333333"/>
                </a:solidFill>
                <a:latin typeface="Meiryo UI" panose="020B0604030504040204" pitchFamily="50" charset="-128"/>
                <a:ea typeface="Meiryo UI" panose="020B0604030504040204" pitchFamily="50" charset="-128"/>
              </a:rPr>
              <a:t>年３月から令和９年３月に変更する。</a:t>
            </a:r>
            <a:br>
              <a:rPr lang="ja-JP" altLang="en-US" sz="1600" dirty="0">
                <a:solidFill>
                  <a:srgbClr val="333333"/>
                </a:solidFill>
                <a:latin typeface="Meiryo UI" panose="020B0604030504040204" pitchFamily="50" charset="-128"/>
                <a:ea typeface="Meiryo UI" panose="020B0604030504040204" pitchFamily="50" charset="-128"/>
              </a:rPr>
            </a:br>
            <a:r>
              <a:rPr lang="ja-JP" altLang="en-US" sz="1600" dirty="0">
                <a:solidFill>
                  <a:srgbClr val="333333"/>
                </a:solidFill>
                <a:latin typeface="Meiryo UI" panose="020B0604030504040204" pitchFamily="50" charset="-128"/>
                <a:ea typeface="Meiryo UI" panose="020B0604030504040204" pitchFamily="50" charset="-128"/>
              </a:rPr>
              <a:t> 　　 </a:t>
            </a:r>
            <a:endParaRPr lang="en-US" altLang="ja-JP" sz="1600" dirty="0">
              <a:solidFill>
                <a:srgbClr val="333333"/>
              </a:solidFill>
              <a:latin typeface="Meiryo UI" panose="020B0604030504040204" pitchFamily="50" charset="-128"/>
              <a:ea typeface="Meiryo UI" panose="020B0604030504040204" pitchFamily="50" charset="-128"/>
            </a:endParaRPr>
          </a:p>
          <a:p>
            <a:pPr marL="442913" indent="-442913">
              <a:lnSpc>
                <a:spcPct val="150000"/>
              </a:lnSpc>
            </a:pPr>
            <a:r>
              <a:rPr lang="ja-JP" altLang="en-US" sz="1600" dirty="0">
                <a:solidFill>
                  <a:srgbClr val="333333"/>
                </a:solidFill>
                <a:latin typeface="Meiryo UI" panose="020B0604030504040204" pitchFamily="50" charset="-128"/>
                <a:ea typeface="Meiryo UI" panose="020B0604030504040204" pitchFamily="50" charset="-128"/>
              </a:rPr>
              <a:t> 　 ②施行期日については、関係都道府県が次期総量削減計画を策定するまでの一定の期間を確保するため、令和６年４月１日とする。</a:t>
            </a:r>
          </a:p>
        </p:txBody>
      </p:sp>
      <p:sp>
        <p:nvSpPr>
          <p:cNvPr id="7" name="正方形/長方形 6"/>
          <p:cNvSpPr/>
          <p:nvPr/>
        </p:nvSpPr>
        <p:spPr>
          <a:xfrm>
            <a:off x="2286000" y="2936558"/>
            <a:ext cx="4572000" cy="707886"/>
          </a:xfrm>
          <a:prstGeom prst="rect">
            <a:avLst/>
          </a:prstGeom>
        </p:spPr>
        <p:txBody>
          <a:bodyPr>
            <a:spAutoFit/>
          </a:bodyPr>
          <a:lstStyle/>
          <a:p>
            <a:endParaRPr lang="ja-JP" altLang="en-US" sz="2000" dirty="0">
              <a:solidFill>
                <a:srgbClr val="000000"/>
              </a:solidFill>
              <a:latin typeface="ＭＳ 明朝" panose="02020609040205080304" pitchFamily="17" charset="-128"/>
              <a:ea typeface="ＭＳ 明朝" panose="02020609040205080304" pitchFamily="17" charset="-128"/>
            </a:endParaRPr>
          </a:p>
          <a:p>
            <a:r>
              <a:rPr lang="ja-JP" altLang="en-US" sz="2000" dirty="0">
                <a:solidFill>
                  <a:srgbClr val="000000"/>
                </a:solidFill>
                <a:latin typeface="ＭＳ 明朝" panose="02020609040205080304" pitchFamily="17" charset="-128"/>
                <a:ea typeface="ＭＳ 明朝" panose="02020609040205080304" pitchFamily="17" charset="-128"/>
              </a:rPr>
              <a:t> </a:t>
            </a:r>
            <a:endParaRPr lang="ja-JP" altLang="en-US" dirty="0"/>
          </a:p>
        </p:txBody>
      </p:sp>
    </p:spTree>
    <p:extLst>
      <p:ext uri="{BB962C8B-B14F-4D97-AF65-F5344CB8AC3E}">
        <p14:creationId xmlns:p14="http://schemas.microsoft.com/office/powerpoint/2010/main" val="2242821073"/>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kumimoji="1" dirty="0" smtClean="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887</Words>
  <Application>Microsoft Office PowerPoint</Application>
  <PresentationFormat>画面に合わせる (4:3)</PresentationFormat>
  <Paragraphs>41</Paragraphs>
  <Slides>4</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2</vt:i4>
      </vt:variant>
      <vt:variant>
        <vt:lpstr>スライド タイトル</vt:lpstr>
      </vt:variant>
      <vt:variant>
        <vt:i4>4</vt:i4>
      </vt:variant>
    </vt:vector>
  </HeadingPairs>
  <TitlesOfParts>
    <vt:vector size="17" baseType="lpstr">
      <vt:lpstr>BIZ UDPゴシック</vt:lpstr>
      <vt:lpstr>Meiryo UI</vt:lpstr>
      <vt:lpstr>ＭＳ ゴシック</vt:lpstr>
      <vt:lpstr>ＭＳ 明朝</vt:lpstr>
      <vt:lpstr>游ゴシック</vt:lpstr>
      <vt:lpstr>游ゴシック Light</vt:lpstr>
      <vt:lpstr>Arial</vt:lpstr>
      <vt:lpstr>Calibri</vt:lpstr>
      <vt:lpstr>Calibri Light</vt:lpstr>
      <vt:lpstr>Times New Roman</vt:lpstr>
      <vt:lpstr>Wingdings</vt:lpstr>
      <vt:lpstr>デザインの設定</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2023-03-13T04:39:16Z</dcterms:created>
  <dcterms:modified xsi:type="dcterms:W3CDTF">2023-03-13T04:39:54Z</dcterms:modified>
</cp:coreProperties>
</file>