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148D15-F9CD-4E99-A8EB-7AAAECA65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C6DA43-B9EE-46B0-9DA5-A810793D13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6A39F8-1CC5-496C-A4FC-1DAD0BDAF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B83DB9-10BA-47CE-8C9C-A999447A4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3C5E0C-200A-46DE-A28D-06AB86B91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302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53557E-4D6F-465F-A955-7C5D8D119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65BFC3-37E5-4CE8-A43C-587B1198C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8569B3-1C52-45D1-8522-E7B99FE19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20B200-752A-4C10-9CCD-8C2E76EF2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F33CA2-4FBA-4DEF-9D16-A22346B27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27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FA846B0-F6DF-478B-BAA8-AB09608AC1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088743-02AB-4C5D-86EF-845F24090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59D7D6-7B47-498D-8E66-9EF0B7E1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4127AD-5366-4AA7-8304-27A4A625F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FFD6D0-88D8-4780-A487-39F050049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570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E6ABF1-02F6-4F4E-9660-307D5DF22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A1B771-58F2-4517-834C-20E59EBD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9E132D-5C90-4BFA-90E7-181279D2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95D8F3-68B4-48BA-96F6-8472ED5E1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9728DE-1A28-449A-9663-A16F2809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21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0DBC2D-CDF7-465F-B237-C7F76E341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FA323B-EACC-41F6-A35D-DD8833FB7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AA588-462E-418B-B693-5E2046BF1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3AE34C-D85A-47E8-B0A3-57289F85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109E35-0E8B-4B18-A8A6-69E31567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29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232C3D-FFF9-4682-93E3-30BEA942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B2A407-B08A-480B-A967-797B6C85B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6C1A708-9B45-4856-AE32-4BFB6308E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9CC193-4483-46C5-809C-EED18E0A2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BBD2B9-6397-4B2C-9B63-567522B5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27E79B-5C20-4DEC-89E8-29DAE143F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68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826822-5A6E-4425-B68F-82659C4D3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51AB0D-BABC-49EB-8FF8-1101993A7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9524BD1-B306-4045-86EB-4F9A2E20A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A42D14D-90B4-4962-A5C1-4419C15E0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0F5D3DD-589F-43AB-9840-5A1EA26391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AFCA099-11FE-4C0C-A66F-338A0EB40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57D5F44-B72F-4232-80EC-F27E4CB30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9613B3B-8619-46BE-843F-38C2D84FA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053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D57340-72C5-4557-8476-3B409745F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F139F0B-7B94-4B3B-8B65-FC9A916C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47DA48-40CB-4C0A-9AD4-547554BCC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C7CA2A6-EAB1-4FBD-8EFD-45C33DAD6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96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F66F641-6DB4-415E-ABAF-855A155F9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AA05667-3C68-4A15-8898-593A3F032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16D40E-5851-483F-A2F1-F1848C2A6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64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83C647-EF9B-487A-8A9A-E67F5CF93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8CEDD3-443E-45B8-AC37-64287B1EC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7CC7CF7-EE2C-49D0-A89F-5A4C2A5B5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99552D-A50F-4E15-9FD3-DC996A16D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9C0747-85FA-453F-870B-A0A65788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287F1F-A7D4-4F2B-B984-947966B5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28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AF80C3-3F0D-49E8-AB7A-DFBE88D6C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EC79FAE-F2E4-4F96-B547-6762365814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EC0060-49F7-4AB9-A0F8-D42BCE5E6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E3C47-E7C4-4DFB-861B-FCADD5CDC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790DC9-ACDF-41FD-8AB8-125EC0D2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AB05F4-07E3-4154-A1EA-45AD966C2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8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1D01850-A314-4AB6-BDFA-D4298CDC3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501F7D-97E5-4423-8D8D-F7F1C3991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F12E98-3800-4EDD-84C6-407049EAFD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013D-B350-41CC-823F-F863D7F5C72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83C7BD-8F9B-4269-8A3A-B93EDDA98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5C53CC-33EC-4EAE-A424-20F26661C1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62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CE82EB5-86D6-4EEA-9674-3C2DA485D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334C2FA-4D4F-4330-8D90-DC53F6534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6405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9708146-DE73-4153-B3A9-18405AE227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810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5FD7C17-6463-4F50-9EED-55258AC75B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510" y="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CBE26BB-4FCA-45A9-97B2-AAA4B39957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510" y="216405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1E9D62B8-FF04-4865-B35F-6F5BD39CFE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510" y="432810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A1E852A-30AF-4259-B0A8-0EE3A4B56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020" y="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E310220D-305A-4310-BD64-4C1CED7954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020" y="216405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7EC3223-6D31-431D-8E70-EFFBADB19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020" y="432810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749D11D8-25ED-40A8-B7A3-EC21C2DBD0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519" y="1182134"/>
            <a:ext cx="681126" cy="660328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D287C5C4-9921-4D51-AD23-5E551ED5A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519" y="3346184"/>
            <a:ext cx="681126" cy="660328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47FA85C6-031A-4A57-9D45-3D08D87495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519" y="5510234"/>
            <a:ext cx="681126" cy="66032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8615C2F2-5A08-40A9-8784-348D54357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182134"/>
            <a:ext cx="681126" cy="660328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3FBB2923-D125-430A-87D3-BDE36ECDFD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346184"/>
            <a:ext cx="681126" cy="66032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A5491C99-FED4-43A7-8BC3-1B68EDAE1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510234"/>
            <a:ext cx="681126" cy="66032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ED84891-4A0C-4307-B773-6F577E84D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481" y="1182134"/>
            <a:ext cx="681126" cy="660328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02C43692-A5C2-4E70-BC07-ADE4CABB2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481" y="3346184"/>
            <a:ext cx="681126" cy="660328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E3102CF0-1ED1-400B-A5CE-38AFD1D1ED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481" y="5510234"/>
            <a:ext cx="681126" cy="66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60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14B4F01F-6548-4D67-AED9-1057A1D555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1"/>
          <a:stretch/>
        </p:blipFill>
        <p:spPr>
          <a:xfrm>
            <a:off x="1822470" y="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39EF9F4-63F5-4A60-9391-FAACE17859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1"/>
          <a:stretch/>
        </p:blipFill>
        <p:spPr>
          <a:xfrm>
            <a:off x="1822470" y="216405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3B44AE7-CD08-4AA6-A439-72CF9815C5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1"/>
          <a:stretch/>
        </p:blipFill>
        <p:spPr>
          <a:xfrm>
            <a:off x="1822470" y="432810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A8FA0D21-675B-4A55-9980-D842FB397B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1"/>
          <a:stretch/>
        </p:blipFill>
        <p:spPr>
          <a:xfrm>
            <a:off x="5278980" y="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4748EC9-5F55-41AA-9598-745F5ECAEB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1"/>
          <a:stretch/>
        </p:blipFill>
        <p:spPr>
          <a:xfrm>
            <a:off x="5278980" y="216405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811B9E6-9847-44C9-825E-EFEA345993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1"/>
          <a:stretch/>
        </p:blipFill>
        <p:spPr>
          <a:xfrm>
            <a:off x="5278980" y="432810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6D157DF2-470D-4F02-8C39-D1DD59614F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1"/>
          <a:stretch/>
        </p:blipFill>
        <p:spPr>
          <a:xfrm>
            <a:off x="8735490" y="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9D37BD75-3667-4CD3-A372-921E29030E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1"/>
          <a:stretch/>
        </p:blipFill>
        <p:spPr>
          <a:xfrm>
            <a:off x="8735490" y="216405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9CC892CD-30C3-4400-B76D-0147B05685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1"/>
          <a:stretch/>
        </p:blipFill>
        <p:spPr>
          <a:xfrm>
            <a:off x="8735490" y="4328100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70304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渡邊　マリア</dc:creator>
  <cp:lastModifiedBy>渡邊　マリア</cp:lastModifiedBy>
  <cp:revision>3</cp:revision>
  <cp:lastPrinted>2026-03-31T04:07:50Z</cp:lastPrinted>
  <dcterms:created xsi:type="dcterms:W3CDTF">2026-03-31T02:57:36Z</dcterms:created>
  <dcterms:modified xsi:type="dcterms:W3CDTF">2026-03-31T04:11:02Z</dcterms:modified>
</cp:coreProperties>
</file>