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50" y="48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B359-8726-4CA4-872F-7C6F6E77D0BE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7625-8897-4AA4-8517-E8223CE85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2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68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2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3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BB7-DECC-4A42-9005-EEB6008D3419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119729" y="662953"/>
            <a:ext cx="962026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ターゲティング広告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令和６年６月～令和７年３月の期間中、誹謗中傷や差別に関するワードを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）に投稿・検索した利用者に注意喚起の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メッセージを表示し、メッセージをクリックした利用者を府の啓発ページへ誘導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■実績（令和６年６月～令和７年２月末）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出前講座等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府職員が企業や学校へ出向き、府の研修用教材等を活用した出前講座等を実施（年間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回実施）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■実績（令和６年６月～令和７年３月末）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・企業向け：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月に府内企業３５社が一同に会する場で、研修用教材を活用したワークショップを実施（１回実施）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 　　令和７年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月及び３月に府内企業が一同に会する場で、講義型及びワークショップを実施（２回実施）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・学校向け：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～２月にかけ、府内の小・中・高・専門学校に対し、講義型、ワークショップ型の講座を実施（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29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回実施）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・そ の 他 ：府立学校の人権教育研究会や「中学生の主張大阪府大会」の場等で、講義型の講座等を実施（３回実施）</a:t>
            </a: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スポーツ組織と連携した啓発活動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月（インターネット上の人権侵害解消推進月間）に、プロバスケットボールチーム「大阪エヴェッサ」と連携した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啓発活動（動画制作・放映、試合会場での啓発ブース出展等）を実施</a:t>
            </a: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その他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１１月（インターネット上の人権侵害解消推進月間）に、主要駅周辺のデジタルサイネージを活用した啓発動画の放映や、鉄道駅等に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おけるポスターの掲示やチラシの配架を実施</a:t>
            </a:r>
          </a:p>
          <a:p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F6E3EB5F-A520-4A3D-AB23-E7B3AAF28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9031"/>
              </p:ext>
            </p:extLst>
          </p:nvPr>
        </p:nvGraphicFramePr>
        <p:xfrm>
          <a:off x="426812" y="1792169"/>
          <a:ext cx="4455510" cy="85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70">
                  <a:extLst>
                    <a:ext uri="{9D8B030D-6E8A-4147-A177-3AD203B41FA5}">
                      <a16:colId xmlns:a16="http://schemas.microsoft.com/office/drawing/2014/main" val="1218826350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3750930593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2033114942"/>
                    </a:ext>
                  </a:extLst>
                </a:gridCol>
              </a:tblGrid>
              <a:tr h="3017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55633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4,942,720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4,611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75904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559,618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4,942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94359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642F0C6C-26C1-44D1-9850-8C82F37A9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45" y="1384963"/>
            <a:ext cx="1331782" cy="13317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DFD94F-F940-404E-9DD7-74096E8DF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32" y="1384963"/>
            <a:ext cx="1331782" cy="1331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6F8E036-DBB4-4550-A52A-53F33131F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9619" y="3238111"/>
            <a:ext cx="1654628" cy="124097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384721" y="0"/>
            <a:ext cx="1521279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資料１－３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7DCAF7-0833-4169-B02F-9EDB677AD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19" y="4812378"/>
            <a:ext cx="1654628" cy="9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387</Words>
  <Application>Microsoft Office PowerPoint</Application>
  <PresentationFormat>A4 210 x 297 mm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2025-03-24T02:58:25Z</dcterms:created>
  <dcterms:modified xsi:type="dcterms:W3CDTF">2025-03-24T02:58:28Z</dcterms:modified>
</cp:coreProperties>
</file>