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水間　洋太" initials="水間　洋太" lastIdx="1" clrIdx="0">
    <p:extLst>
      <p:ext uri="{19B8F6BF-5375-455C-9EA6-DF929625EA0E}">
        <p15:presenceInfo xmlns:p15="http://schemas.microsoft.com/office/powerpoint/2012/main" userId="S::MizumaY@lan.pref.osaka.jp::44504f08-5320-4eca-9f01-9e3d1aefc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7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FADDA-BA45-47E5-80E3-AF1166525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E1F2E3-944D-41C7-BE77-C3CF3B531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84D4EC-DEFA-41A9-B10A-BCE8A14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7A7B02-7AA5-46A0-91F1-53CD0E4C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E5F7D5-2B9A-49C4-9C5D-361D6548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61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35DCD-4918-4C69-A999-AB63CA2F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BA114D-2D62-4573-8A98-7B659DD00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AD5597-61F3-4E3B-93EE-93F6909D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9D34D-616D-4BE3-93E0-71E8907C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81C651-A881-423F-BFDC-CD451FA6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5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EBA51A6-CA23-4438-A654-6F0D0B3B8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9599FD-767B-4BC2-9D7B-C3E8C35FC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17E8CE-037B-40F2-A867-4013851A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3D98F7-17A3-4DAF-8340-1D66C1AC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6E0A7E-DA15-42AC-8225-E31E08C0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2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CE2E79-AB8C-4A63-9934-42267D3C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90BD78-6A99-4962-B634-9E7158D6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162747-4FE3-43DA-8C4F-8D3B1F2D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46A0B9-8B0E-448C-B1CB-D63800D8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DA300B-0DE4-4EA2-8565-FA3C85F0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40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DF3DC-0116-4760-B1AC-73644107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AD3F86-C135-4B41-B7C7-F66EF054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FB165F-41AD-4576-969E-1021D430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4D2804-FB71-47C8-974E-B7F12B23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FD7479-EADD-46F9-9D19-85795506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8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768A4D-BD6B-4FA0-8236-52405B17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456A1F-366F-4C28-815D-253E23BE9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2062CB-44F7-4F6D-823D-D6887DCA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43456E-1B47-4F02-9BA4-3471CE04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4CE4B9-1F2A-47B6-BB2B-6BD37C15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FF268C-6038-4B14-A7F3-F449936A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53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50A29-B3EB-41B8-B87D-E7A849A7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8595F1-80C5-4596-A1AE-C71AE0112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E6AA96-78BF-4CC7-B6DB-703DE28D9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64739E3-BBDF-4C8A-9DCC-DDCE82BC4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2053A9-44A3-4386-B631-F90446482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9A417E4-C8F4-4D59-BC83-237DF19F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B48135-6EB6-45F1-B992-0DD18AEE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452D65-47BA-47EE-A234-AA37DA69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69F1B3-97F1-43B8-9A14-FB7F82CB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A97680-5925-4F79-9109-6A015822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6A85C5-5055-4CE8-B36F-381B8629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BBD70B-A21A-43B4-AE21-27FB182B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F0166A-BA41-401E-9734-F8B8F23F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8D53B9-E840-4FC7-8F49-9577806E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C0C7E9-3445-4023-9700-D322083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4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267C0-B124-4F84-B907-0D7608A6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B1C301-341E-49A6-9F97-D81D5A64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CB1EF18-2DF3-444F-89EE-469C1A30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69B544-D9B9-467D-8C4D-4D73B11A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E77BEF-6735-4374-8075-96214289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CF2A11-1099-409E-BF65-76522423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6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4AEE7-7A55-44E5-B60D-4CA242EA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774E61-B781-4F9B-8DFF-B416BAE40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471034-7520-4FD8-958C-900BBD22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5A2823-B906-4E22-9706-92D972FE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71C694-EEC9-42BD-9510-D619078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7A1C0F-64A9-406D-9BE9-0C60EA88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2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77C18E-D59E-4BE3-85D0-1079DFD0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01A895-70C6-4D55-BAB0-0E63964BC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85EECF-A923-48A1-901D-DDFCA891A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0194-0535-4CB9-84CE-3C5E734ABFC0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738E70-0A70-4DC4-9226-99CF0BD59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A432F3-B305-4D4C-9B42-642BE9E08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095F-04E7-455E-96C5-32E34C9C8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95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8DDF60-EB8B-4BAB-88FA-F5F1634965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39"/>
            <a:ext cx="12192000" cy="6788855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12CB425-8E87-4AE3-9646-17EB0B87BD96}"/>
              </a:ext>
            </a:extLst>
          </p:cNvPr>
          <p:cNvCxnSpPr/>
          <p:nvPr/>
        </p:nvCxnSpPr>
        <p:spPr>
          <a:xfrm>
            <a:off x="5462546" y="47946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92116E4-E71D-48A2-BBFC-A03304C34549}"/>
              </a:ext>
            </a:extLst>
          </p:cNvPr>
          <p:cNvGrpSpPr/>
          <p:nvPr/>
        </p:nvGrpSpPr>
        <p:grpSpPr>
          <a:xfrm>
            <a:off x="5144494" y="1952337"/>
            <a:ext cx="2343204" cy="3382988"/>
            <a:chOff x="6551875" y="1053839"/>
            <a:chExt cx="2343204" cy="3382988"/>
          </a:xfrm>
        </p:grpSpPr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2ECBCD4-CE4B-4D0A-B0CF-D5BC203AE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1875" y="3534908"/>
              <a:ext cx="1036321" cy="901919"/>
            </a:xfrm>
            <a:prstGeom prst="line">
              <a:avLst/>
            </a:prstGeom>
            <a:ln w="57150">
              <a:solidFill>
                <a:srgbClr val="FFFF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18EFCF4F-186D-4DC3-BB41-4B33EF3A1899}"/>
                </a:ext>
              </a:extLst>
            </p:cNvPr>
            <p:cNvGrpSpPr/>
            <p:nvPr/>
          </p:nvGrpSpPr>
          <p:grpSpPr>
            <a:xfrm rot="158228">
              <a:off x="7592978" y="1053839"/>
              <a:ext cx="1302101" cy="2468090"/>
              <a:chOff x="6884952" y="1088615"/>
              <a:chExt cx="1203139" cy="2311191"/>
            </a:xfrm>
          </p:grpSpPr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A2922FBF-5D1D-4C9E-B3D0-7E1A31068691}"/>
                  </a:ext>
                </a:extLst>
              </p:cNvPr>
              <p:cNvCxnSpPr>
                <a:cxnSpLocks/>
              </p:cNvCxnSpPr>
              <p:nvPr/>
            </p:nvCxnSpPr>
            <p:spPr>
              <a:xfrm rot="21441772" flipV="1">
                <a:off x="6884952" y="2371336"/>
                <a:ext cx="808169" cy="1028470"/>
              </a:xfrm>
              <a:prstGeom prst="line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46813E0D-55EE-4D3B-9801-9C203FEC77AB}"/>
                  </a:ext>
                </a:extLst>
              </p:cNvPr>
              <p:cNvCxnSpPr>
                <a:cxnSpLocks/>
              </p:cNvCxnSpPr>
              <p:nvPr/>
            </p:nvCxnSpPr>
            <p:spPr>
              <a:xfrm rot="21441772" flipV="1">
                <a:off x="7649893" y="1552212"/>
                <a:ext cx="373995" cy="736842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70A81637-CBA4-4317-AE14-C74B94444DC0}"/>
                  </a:ext>
                </a:extLst>
              </p:cNvPr>
              <p:cNvCxnSpPr>
                <a:cxnSpLocks/>
              </p:cNvCxnSpPr>
              <p:nvPr/>
            </p:nvCxnSpPr>
            <p:spPr>
              <a:xfrm rot="21441772" flipV="1">
                <a:off x="7998313" y="1176080"/>
                <a:ext cx="89778" cy="379051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1FE23B7C-2B29-4B99-86B4-1FD2434F21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7450" y="1098144"/>
                <a:ext cx="159026" cy="10337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333FF34B-34A2-42BF-8661-0978358A6210}"/>
                  </a:ext>
                </a:extLst>
              </p:cNvPr>
              <p:cNvCxnSpPr>
                <a:cxnSpLocks/>
              </p:cNvCxnSpPr>
              <p:nvPr/>
            </p:nvCxnSpPr>
            <p:spPr>
              <a:xfrm rot="21441772" flipH="1">
                <a:off x="6983885" y="1088615"/>
                <a:ext cx="977465" cy="1470481"/>
              </a:xfrm>
              <a:prstGeom prst="line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55B41C5B-31AE-4045-BD91-617FF6400A28}"/>
              </a:ext>
            </a:extLst>
          </p:cNvPr>
          <p:cNvSpPr/>
          <p:nvPr/>
        </p:nvSpPr>
        <p:spPr>
          <a:xfrm>
            <a:off x="100054" y="45606"/>
            <a:ext cx="5044440" cy="396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石川河川敷川西グラウンド　搬入搬出経路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AB57316F-44D1-42A0-8CE3-8CF8ABBECB36}"/>
              </a:ext>
            </a:extLst>
          </p:cNvPr>
          <p:cNvSpPr/>
          <p:nvPr/>
        </p:nvSpPr>
        <p:spPr>
          <a:xfrm>
            <a:off x="11823590" y="45606"/>
            <a:ext cx="368410" cy="3360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38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29FA41F-3D50-48A3-A9A4-AFD33EEEC7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5" y="0"/>
            <a:ext cx="11124050" cy="685800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8513BFEF-2BAC-443D-ACD8-83518FE29B11}"/>
              </a:ext>
            </a:extLst>
          </p:cNvPr>
          <p:cNvSpPr/>
          <p:nvPr/>
        </p:nvSpPr>
        <p:spPr>
          <a:xfrm rot="2366387">
            <a:off x="5554035" y="2658198"/>
            <a:ext cx="2091649" cy="54219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CB61830-D994-4465-ACA2-EFBD3310C1EF}"/>
              </a:ext>
            </a:extLst>
          </p:cNvPr>
          <p:cNvSpPr/>
          <p:nvPr/>
        </p:nvSpPr>
        <p:spPr>
          <a:xfrm rot="2366387">
            <a:off x="3930975" y="4631778"/>
            <a:ext cx="2091649" cy="54219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99B7C4-F1C7-4FE3-99FC-A11F487F4F8B}"/>
              </a:ext>
            </a:extLst>
          </p:cNvPr>
          <p:cNvSpPr/>
          <p:nvPr/>
        </p:nvSpPr>
        <p:spPr>
          <a:xfrm>
            <a:off x="5999996" y="1658292"/>
            <a:ext cx="556089" cy="4862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BDF599-D552-4F53-B136-1C3B13ED31DA}"/>
              </a:ext>
            </a:extLst>
          </p:cNvPr>
          <p:cNvGrpSpPr/>
          <p:nvPr/>
        </p:nvGrpSpPr>
        <p:grpSpPr>
          <a:xfrm>
            <a:off x="6887308" y="1565077"/>
            <a:ext cx="1260230" cy="3704446"/>
            <a:chOff x="6887308" y="1565077"/>
            <a:chExt cx="1260230" cy="3704446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42D98FB-E902-487C-9D30-77E65764A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7308" y="3002280"/>
              <a:ext cx="989303" cy="2267243"/>
            </a:xfrm>
            <a:prstGeom prst="line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C93985A-0CED-4ECC-98EF-DB5C437DC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6611" y="1705708"/>
              <a:ext cx="270927" cy="129657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578D398-16CC-4281-8A39-D301C0D96A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218" y="1588478"/>
              <a:ext cx="248320" cy="1396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E1C468F-5558-4101-9DE9-96585B9E5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2112" y="1565077"/>
              <a:ext cx="827104" cy="1140821"/>
            </a:xfrm>
            <a:prstGeom prst="line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吹き出し: 線 2">
            <a:extLst>
              <a:ext uri="{FF2B5EF4-FFF2-40B4-BE49-F238E27FC236}">
                <a16:creationId xmlns:a16="http://schemas.microsoft.com/office/drawing/2014/main" id="{A11FCF69-9FCB-480F-8A72-9468C43A7B5A}"/>
              </a:ext>
            </a:extLst>
          </p:cNvPr>
          <p:cNvSpPr/>
          <p:nvPr/>
        </p:nvSpPr>
        <p:spPr>
          <a:xfrm>
            <a:off x="2043486" y="1970834"/>
            <a:ext cx="2544418" cy="976914"/>
          </a:xfrm>
          <a:prstGeom prst="borderCallout1">
            <a:avLst>
              <a:gd name="adj1" fmla="val 30179"/>
              <a:gd name="adj2" fmla="val 104059"/>
              <a:gd name="adj3" fmla="val 35955"/>
              <a:gd name="adj4" fmla="val 139842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フェンスがありますので、搬入搬出口（次頁）をお通りください。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9D78BE7-09E6-42C2-BDA3-24767CCA410C}"/>
              </a:ext>
            </a:extLst>
          </p:cNvPr>
          <p:cNvCxnSpPr>
            <a:cxnSpLocks/>
          </p:cNvCxnSpPr>
          <p:nvPr/>
        </p:nvCxnSpPr>
        <p:spPr>
          <a:xfrm>
            <a:off x="3647809" y="3002280"/>
            <a:ext cx="485250" cy="11336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9DFDE7F-1430-470E-AAF2-6F318CC2949C}"/>
              </a:ext>
            </a:extLst>
          </p:cNvPr>
          <p:cNvSpPr/>
          <p:nvPr/>
        </p:nvSpPr>
        <p:spPr>
          <a:xfrm>
            <a:off x="4547842" y="3731484"/>
            <a:ext cx="556089" cy="4862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②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7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CFDA15-066A-42F3-BBAB-EB5913C569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946"/>
            <a:ext cx="12192000" cy="670010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36C21C-CA9A-4C45-9FCE-51AD655A6936}"/>
              </a:ext>
            </a:extLst>
          </p:cNvPr>
          <p:cNvSpPr/>
          <p:nvPr/>
        </p:nvSpPr>
        <p:spPr>
          <a:xfrm>
            <a:off x="4581713" y="2750896"/>
            <a:ext cx="441949" cy="400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D5D677B-205E-487B-9DB0-47F2D087F3A1}"/>
              </a:ext>
            </a:extLst>
          </p:cNvPr>
          <p:cNvSpPr/>
          <p:nvPr/>
        </p:nvSpPr>
        <p:spPr>
          <a:xfrm rot="21332507">
            <a:off x="4619946" y="3084998"/>
            <a:ext cx="3486055" cy="111939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589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9D24591-EFEA-4973-ACC2-46C47259F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008"/>
            <a:ext cx="12192000" cy="663198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AEE7A7FF-29BC-46AD-B123-E39DF0B50D5F}"/>
              </a:ext>
            </a:extLst>
          </p:cNvPr>
          <p:cNvSpPr/>
          <p:nvPr/>
        </p:nvSpPr>
        <p:spPr>
          <a:xfrm rot="21332507">
            <a:off x="1478100" y="3406062"/>
            <a:ext cx="4941576" cy="14845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FF8E6C-B631-4AB8-A936-E49FB8F8D70B}"/>
              </a:ext>
            </a:extLst>
          </p:cNvPr>
          <p:cNvSpPr/>
          <p:nvPr/>
        </p:nvSpPr>
        <p:spPr>
          <a:xfrm>
            <a:off x="1568169" y="3216248"/>
            <a:ext cx="441949" cy="400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②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</Words>
  <Application>Microsoft Office PowerPoint</Application>
  <PresentationFormat>ワイド画面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水間　洋太</dc:creator>
  <cp:lastModifiedBy>水間　洋太</cp:lastModifiedBy>
  <cp:revision>15</cp:revision>
  <dcterms:created xsi:type="dcterms:W3CDTF">2025-06-02T09:17:26Z</dcterms:created>
  <dcterms:modified xsi:type="dcterms:W3CDTF">2025-06-02T11:13:33Z</dcterms:modified>
</cp:coreProperties>
</file>