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1"/>
  </p:notesMasterIdLst>
  <p:sldIdLst>
    <p:sldId id="256" r:id="rId2"/>
    <p:sldId id="257" r:id="rId3"/>
    <p:sldId id="264" r:id="rId4"/>
    <p:sldId id="260" r:id="rId5"/>
    <p:sldId id="258" r:id="rId6"/>
    <p:sldId id="259" r:id="rId7"/>
    <p:sldId id="265" r:id="rId8"/>
    <p:sldId id="262" r:id="rId9"/>
    <p:sldId id="263" r:id="rId1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827E-8D69-4312-A941-795250C1A277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D86B2-C28F-4298-BD7A-4D68D0886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84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D86B2-C28F-4298-BD7A-4D68D0886E7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7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7EA87E-9662-4F01-B848-7CEF437C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939E0A-124B-498A-84D9-85CFF662E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C30461-CE5C-40CD-81BB-6A42ED2E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113-BCC4-498C-BFC4-C3A48F9176C0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895F9F-02DF-484E-8BB4-514BE693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F34076-70D8-40FB-BFCA-D95B9B7F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1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ED407-DEEA-446F-9011-0D1814EE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9CB0D7-6678-4FB1-8DA4-F0BACC113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7404F-E346-45E6-99BA-173E57EF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66A8-6F6C-4257-88A3-5268AF4F6CF3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0DD79D-AFD0-4BED-A154-CE5E88F2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62D5B3-9E16-440C-94D1-F9BC2959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21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B5AD6BD-0E6B-44F9-8F8D-62C1F6EC9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C788A3-2D36-4E26-99E6-9E839E6EF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2E0D2A-C2CE-4D8B-ADA6-477AE381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299-F0C9-4C2A-8367-3C0E4C19343F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F82C6E-CB7A-4C79-AD63-E8F50068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7E570-9D28-4B1D-A8DD-46992629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0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E9DEE-6157-4369-9E59-DB01F130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CA5FDA-4B79-449C-BC43-B4A8A5062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4A3D8B-B3D3-4472-A2F2-BA15E45D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6278-A799-41CA-94E7-EB573B81732D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47F9C4-B28C-47FC-8058-4F5BC2A6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0734ED-0EAF-4B66-99C2-BDAE6D5F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4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C54C3-367C-47D0-AD01-64424DD4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140E7F-2D12-4D00-B8B7-B6E37EA62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E3C817-F973-4901-A306-80906B0C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2555-F25C-4721-8CA3-E8DBF4C42CF7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3C291E-3E9D-4D6E-B255-B4936612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34AB9B-AB2B-4552-A374-8AED3A5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73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60CD3-EC41-4A6B-AA58-3F2E080A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921B2-FB86-4D60-BB35-7C0A319D8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7C9A0E-D167-46B3-883E-1A39F79F3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C328F-0C98-40D0-B2C9-66AA2F73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E760-FE28-464F-BB8A-B40CBF7113F5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48C442-9358-4971-94BC-3881DA4D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B8BC85-6615-4902-A827-1BCCC94D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65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19DCA-9E18-475E-90AB-9552AB0A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996C33-82DA-4B18-BE92-5CAAD3C1A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1F16EE-5FD9-4E0D-9382-48F07960D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FCC555-1EF5-422C-B467-81B7D31A5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B59F5C-3275-4AC9-A39E-6F4BE13F9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8958300-681C-4850-8B8D-793542BD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3B9D-1DD9-4C37-B24A-B2BB0BF82146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79582-91C8-4769-B001-149DE972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95BFA5-57F2-4B4D-94A8-D3937149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88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A928E-20CA-421A-90EC-7C0379CB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ED441E-6330-42B5-AC43-0712277F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A84A-E234-49C7-BA24-048A7EC22B79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1B7CE4-CE33-42CC-B49B-D792A872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D17E56-3612-4754-BFDC-E627A30A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6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D0C14FA-EBC9-47CF-B09E-03867AAC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FD3-212F-43DE-987B-DAA70930AE4A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1A549D-BF7F-4E77-8DB5-483B44D3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2E955C-7D2D-44B1-9A05-80D14E8D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2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B75ED-1760-4700-A876-73C7DBBE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F18966-D29B-4756-BE12-DA38BE979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BE55A7-26FC-4EAF-9C69-862495767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C49DDE-B7E9-4FD7-981B-54013E7F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4BD2-4C26-40CB-8454-8AE361879284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DB72F8-4CC5-473E-B95B-C34D0F46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475676-ECE6-42FF-9924-44FF81EA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20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24C62-40DE-44D1-B27B-77212DE2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4D88EA-E1B3-46FE-9AC8-D740744D6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4D5861-8CB5-4BC4-9134-76F351206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F45F05-1260-4616-9B5E-C4B2FDF6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BAC5-9B83-4905-ACDE-71B2416DD7CC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47F95A-83DE-4486-8974-DC2E40E1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35A5A7-9E99-48F5-81EC-1472666C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11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462B2E-DD63-4A49-AA3A-815EE7EA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2A8662-02F2-4ED3-80A8-4A46CB29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AAC0CC-C3F2-4839-91C2-0759F3910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0099-1059-4584-AFCE-A031A54CCDFB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5E6428-82FF-49A4-9700-4866345F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2966BE-F0CA-4832-928A-8AEED2D88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5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B10FFD-F9EE-466A-B0F7-4AE109D3CD3B}"/>
              </a:ext>
            </a:extLst>
          </p:cNvPr>
          <p:cNvSpPr txBox="1"/>
          <p:nvPr/>
        </p:nvSpPr>
        <p:spPr>
          <a:xfrm>
            <a:off x="7291721" y="6516888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1A5F03-B3D2-4AD4-B7FF-797D21BCE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21" y="4685860"/>
            <a:ext cx="1584000" cy="1880286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87A12966-B3E8-4FA3-AB07-2BAF385C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774" y="5675777"/>
            <a:ext cx="6555504" cy="1080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</a:t>
            </a:r>
            <a:r>
              <a:rPr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福祉部</a:t>
            </a:r>
            <a:r>
              <a:rPr kumimoji="1"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子ども家庭局</a:t>
            </a:r>
            <a:endParaRPr kumimoji="1" lang="en-US" altLang="ja-JP" sz="2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令和７年３月</a:t>
            </a:r>
            <a:endParaRPr kumimoji="1" lang="ja-JP" altLang="en-US" sz="2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216D535-9885-451F-A666-2EEEB35B6A6F}"/>
              </a:ext>
            </a:extLst>
          </p:cNvPr>
          <p:cNvSpPr/>
          <p:nvPr/>
        </p:nvSpPr>
        <p:spPr>
          <a:xfrm>
            <a:off x="1998000" y="3949280"/>
            <a:ext cx="5148000" cy="1116000"/>
          </a:xfrm>
          <a:prstGeom prst="roundRect">
            <a:avLst>
              <a:gd name="adj" fmla="val 49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～子ども・若者や子育てに関する取組で</a:t>
            </a:r>
            <a:b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大阪府が大事にすること～</a:t>
            </a:r>
            <a:endParaRPr lang="ja-JP" alt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17A1CC8-8953-4578-A977-C820E4174BB3}"/>
              </a:ext>
            </a:extLst>
          </p:cNvPr>
          <p:cNvSpPr/>
          <p:nvPr/>
        </p:nvSpPr>
        <p:spPr>
          <a:xfrm>
            <a:off x="1525019" y="1544507"/>
            <a:ext cx="6092668" cy="2120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ja-JP" altLang="en-US" sz="48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「大阪府子ども計画</a:t>
            </a:r>
            <a:br>
              <a:rPr kumimoji="1" lang="en-US" altLang="ja-JP" sz="48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44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（やさしい版）」</a:t>
            </a:r>
            <a:r>
              <a:rPr lang="ja-JP" altLang="en-US" sz="44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（案）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1D929D7-3573-4118-AFBF-C6A13A610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498667" cy="4320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082914F-E47F-42E1-A9A3-E484948DF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1" y="5533376"/>
            <a:ext cx="1080000" cy="63520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BB4696-7746-4A65-8BBD-660A90102DB8}"/>
              </a:ext>
            </a:extLst>
          </p:cNvPr>
          <p:cNvSpPr txBox="1"/>
          <p:nvPr/>
        </p:nvSpPr>
        <p:spPr>
          <a:xfrm>
            <a:off x="246774" y="6262972"/>
            <a:ext cx="19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（こども家庭庁ＨＰより）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6D7DBC-A927-4BAF-B432-5485928292F9}"/>
              </a:ext>
            </a:extLst>
          </p:cNvPr>
          <p:cNvSpPr/>
          <p:nvPr/>
        </p:nvSpPr>
        <p:spPr>
          <a:xfrm>
            <a:off x="7669721" y="201013"/>
            <a:ext cx="1332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資料３－１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BD4FBEB-835B-4C2D-BA07-CFF578A9C866}"/>
              </a:ext>
            </a:extLst>
          </p:cNvPr>
          <p:cNvSpPr txBox="1"/>
          <p:nvPr/>
        </p:nvSpPr>
        <p:spPr>
          <a:xfrm>
            <a:off x="2783016" y="5582073"/>
            <a:ext cx="8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EDC19F-C243-4616-BD2A-687B86C32CE7}"/>
              </a:ext>
            </a:extLst>
          </p:cNvPr>
          <p:cNvSpPr txBox="1"/>
          <p:nvPr/>
        </p:nvSpPr>
        <p:spPr>
          <a:xfrm>
            <a:off x="3684081" y="5572134"/>
            <a:ext cx="8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ふくしぶ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2F5076-975A-4C5D-AAD1-327E3659687D}"/>
              </a:ext>
            </a:extLst>
          </p:cNvPr>
          <p:cNvSpPr txBox="1"/>
          <p:nvPr/>
        </p:nvSpPr>
        <p:spPr>
          <a:xfrm>
            <a:off x="5434636" y="5572544"/>
            <a:ext cx="9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かていきょく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4F7556-834C-4F51-9596-9211CFB709B6}"/>
              </a:ext>
            </a:extLst>
          </p:cNvPr>
          <p:cNvSpPr txBox="1"/>
          <p:nvPr/>
        </p:nvSpPr>
        <p:spPr>
          <a:xfrm>
            <a:off x="2900718" y="1760714"/>
            <a:ext cx="97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2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C4390B-1069-4A5E-8348-577EDF1E9455}"/>
              </a:ext>
            </a:extLst>
          </p:cNvPr>
          <p:cNvSpPr txBox="1"/>
          <p:nvPr/>
        </p:nvSpPr>
        <p:spPr>
          <a:xfrm>
            <a:off x="5986900" y="1786980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89C4873-6D8E-4802-B9B2-360CA469678F}"/>
              </a:ext>
            </a:extLst>
          </p:cNvPr>
          <p:cNvSpPr txBox="1"/>
          <p:nvPr/>
        </p:nvSpPr>
        <p:spPr>
          <a:xfrm>
            <a:off x="4603620" y="2551970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459484-6288-4627-9672-FF5E8A623204}"/>
              </a:ext>
            </a:extLst>
          </p:cNvPr>
          <p:cNvSpPr txBox="1"/>
          <p:nvPr/>
        </p:nvSpPr>
        <p:spPr>
          <a:xfrm>
            <a:off x="5980270" y="2554806"/>
            <a:ext cx="54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</a:t>
            </a:r>
            <a:endParaRPr kumimoji="1" lang="ja-JP" altLang="en-US" sz="12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FE34FDD-1AE5-40EC-A395-FAD0D665DCA5}"/>
              </a:ext>
            </a:extLst>
          </p:cNvPr>
          <p:cNvSpPr txBox="1"/>
          <p:nvPr/>
        </p:nvSpPr>
        <p:spPr>
          <a:xfrm>
            <a:off x="3444848" y="4020809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283ABA8-66CA-4EBC-9081-0AE13A803571}"/>
              </a:ext>
            </a:extLst>
          </p:cNvPr>
          <p:cNvSpPr txBox="1"/>
          <p:nvPr/>
        </p:nvSpPr>
        <p:spPr>
          <a:xfrm>
            <a:off x="4177589" y="4016270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AAB14E-34BA-44A9-B20D-CE3A7879D856}"/>
              </a:ext>
            </a:extLst>
          </p:cNvPr>
          <p:cNvSpPr txBox="1"/>
          <p:nvPr/>
        </p:nvSpPr>
        <p:spPr>
          <a:xfrm>
            <a:off x="5119492" y="4018507"/>
            <a:ext cx="7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7ACD52-67C5-4530-9E40-0122DBF46B58}"/>
              </a:ext>
            </a:extLst>
          </p:cNvPr>
          <p:cNvSpPr txBox="1"/>
          <p:nvPr/>
        </p:nvSpPr>
        <p:spPr>
          <a:xfrm>
            <a:off x="5993387" y="4020809"/>
            <a:ext cx="7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E8905D-EB3C-494D-9CC6-9AF04E57C6F4}"/>
              </a:ext>
            </a:extLst>
          </p:cNvPr>
          <p:cNvSpPr txBox="1"/>
          <p:nvPr/>
        </p:nvSpPr>
        <p:spPr>
          <a:xfrm>
            <a:off x="2396615" y="4020161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074D75-5AB3-4D22-990C-8DAB4148497D}"/>
              </a:ext>
            </a:extLst>
          </p:cNvPr>
          <p:cNvSpPr txBox="1"/>
          <p:nvPr/>
        </p:nvSpPr>
        <p:spPr>
          <a:xfrm>
            <a:off x="3033450" y="4468929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0812FF-DBB2-400F-9002-0C1E61D98173}"/>
              </a:ext>
            </a:extLst>
          </p:cNvPr>
          <p:cNvSpPr txBox="1"/>
          <p:nvPr/>
        </p:nvSpPr>
        <p:spPr>
          <a:xfrm>
            <a:off x="3982410" y="4476990"/>
            <a:ext cx="7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だいじ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7E68B2D-C472-498B-81A7-7CCFC2C292C4}"/>
              </a:ext>
            </a:extLst>
          </p:cNvPr>
          <p:cNvSpPr txBox="1"/>
          <p:nvPr/>
        </p:nvSpPr>
        <p:spPr>
          <a:xfrm>
            <a:off x="4057404" y="1749181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ja-JP" altLang="en-US" sz="12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1750C8E-1FE2-4D58-B7ED-7969608A8613}"/>
              </a:ext>
            </a:extLst>
          </p:cNvPr>
          <p:cNvSpPr txBox="1"/>
          <p:nvPr/>
        </p:nvSpPr>
        <p:spPr>
          <a:xfrm>
            <a:off x="4406487" y="5587023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87D10F-4ED8-43C6-AE6D-16F77492B01E}"/>
              </a:ext>
            </a:extLst>
          </p:cNvPr>
          <p:cNvSpPr txBox="1"/>
          <p:nvPr/>
        </p:nvSpPr>
        <p:spPr>
          <a:xfrm>
            <a:off x="3612217" y="6088927"/>
            <a:ext cx="61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れいわ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DCB7B1F-CB88-49A4-A7BF-679344FCED57}"/>
              </a:ext>
            </a:extLst>
          </p:cNvPr>
          <p:cNvSpPr txBox="1"/>
          <p:nvPr/>
        </p:nvSpPr>
        <p:spPr>
          <a:xfrm>
            <a:off x="4389152" y="6078988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ねん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7B01800-9319-4657-9316-9D9DBD4FE0B6}"/>
              </a:ext>
            </a:extLst>
          </p:cNvPr>
          <p:cNvSpPr txBox="1"/>
          <p:nvPr/>
        </p:nvSpPr>
        <p:spPr>
          <a:xfrm>
            <a:off x="4990156" y="6076395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がつ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10F2C50-6DEE-4A34-82D3-9DB2519D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54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715156-BB8A-41AE-99D5-0DC457242379}"/>
              </a:ext>
            </a:extLst>
          </p:cNvPr>
          <p:cNvSpPr txBox="1"/>
          <p:nvPr/>
        </p:nvSpPr>
        <p:spPr>
          <a:xfrm>
            <a:off x="-64495" y="1566119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8517FA8-7B4F-4BDC-B4C2-7B2FD2BF3DAA}"/>
              </a:ext>
            </a:extLst>
          </p:cNvPr>
          <p:cNvSpPr/>
          <p:nvPr/>
        </p:nvSpPr>
        <p:spPr>
          <a:xfrm>
            <a:off x="1969117" y="440709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「大阪府子ども計画」って何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が書いてあるの</a:t>
            </a:r>
            <a:endParaRPr kumimoji="1"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687ADE9-7387-41A0-B45A-A39460730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8" y="167984"/>
            <a:ext cx="1188000" cy="141020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0EADEB-FA0F-4268-BB43-B749CDBD33F9}"/>
              </a:ext>
            </a:extLst>
          </p:cNvPr>
          <p:cNvSpPr txBox="1"/>
          <p:nvPr/>
        </p:nvSpPr>
        <p:spPr>
          <a:xfrm>
            <a:off x="1393818" y="67268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F7C1F1B-9EEE-47D2-A418-A40C84E16F33}"/>
              </a:ext>
            </a:extLst>
          </p:cNvPr>
          <p:cNvSpPr/>
          <p:nvPr/>
        </p:nvSpPr>
        <p:spPr>
          <a:xfrm>
            <a:off x="1242000" y="1683315"/>
            <a:ext cx="6660000" cy="201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大阪府が、子ども・若者や子育てに関する取組をすすめるときに、大事にすることや必要なことを書いています。</a:t>
            </a:r>
            <a:endParaRPr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16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これから大阪府が行う子ども・若者や子育てに関する取組は、「大阪府子ども計画」に沿ってすすめていきます。</a:t>
            </a:r>
            <a:endParaRPr kumimoji="1"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C98F5F1-4D99-42C5-A9D8-249D31D4D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30" y="440709"/>
            <a:ext cx="1080000" cy="6352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A9F26C-E129-4294-8038-48EE600AC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17" y="3816511"/>
            <a:ext cx="3780000" cy="284366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233DB3-9881-4D98-9E46-9137D18AEDAD}"/>
              </a:ext>
            </a:extLst>
          </p:cNvPr>
          <p:cNvSpPr txBox="1"/>
          <p:nvPr/>
        </p:nvSpPr>
        <p:spPr>
          <a:xfrm>
            <a:off x="6559117" y="6402871"/>
            <a:ext cx="19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（こども家庭庁ＨＰより）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989092-B904-46E8-AFAB-F4333033CD44}"/>
              </a:ext>
            </a:extLst>
          </p:cNvPr>
          <p:cNvSpPr txBox="1"/>
          <p:nvPr/>
        </p:nvSpPr>
        <p:spPr>
          <a:xfrm>
            <a:off x="1659750" y="1787230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8B1468-C047-4512-8ADC-F81CBA793B57}"/>
              </a:ext>
            </a:extLst>
          </p:cNvPr>
          <p:cNvSpPr txBox="1"/>
          <p:nvPr/>
        </p:nvSpPr>
        <p:spPr>
          <a:xfrm>
            <a:off x="2393605" y="528831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EAEFEE-F09A-4F4D-9FEA-A4FBA5CB7141}"/>
              </a:ext>
            </a:extLst>
          </p:cNvPr>
          <p:cNvSpPr txBox="1"/>
          <p:nvPr/>
        </p:nvSpPr>
        <p:spPr>
          <a:xfrm>
            <a:off x="3075652" y="525976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705144-8F37-4387-8717-E1917C6C5871}"/>
              </a:ext>
            </a:extLst>
          </p:cNvPr>
          <p:cNvSpPr txBox="1"/>
          <p:nvPr/>
        </p:nvSpPr>
        <p:spPr>
          <a:xfrm>
            <a:off x="3804643" y="540592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F2F40B6-32F0-46DA-A179-30A6853A2DB7}"/>
              </a:ext>
            </a:extLst>
          </p:cNvPr>
          <p:cNvSpPr txBox="1"/>
          <p:nvPr/>
        </p:nvSpPr>
        <p:spPr>
          <a:xfrm>
            <a:off x="5121544" y="541907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C7F712-9126-4D9D-B66F-DE6BD8F16E7A}"/>
              </a:ext>
            </a:extLst>
          </p:cNvPr>
          <p:cNvSpPr txBox="1"/>
          <p:nvPr/>
        </p:nvSpPr>
        <p:spPr>
          <a:xfrm>
            <a:off x="5637835" y="535915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634805-6165-4AC2-AAE3-9A6037FC5107}"/>
              </a:ext>
            </a:extLst>
          </p:cNvPr>
          <p:cNvSpPr txBox="1"/>
          <p:nvPr/>
        </p:nvSpPr>
        <p:spPr>
          <a:xfrm>
            <a:off x="2409565" y="2766768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BE3DCD3-0DC8-431A-9A3C-A80CFA0D34BE}"/>
              </a:ext>
            </a:extLst>
          </p:cNvPr>
          <p:cNvSpPr txBox="1"/>
          <p:nvPr/>
        </p:nvSpPr>
        <p:spPr>
          <a:xfrm>
            <a:off x="2562380" y="1800548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15ACF78-117A-46A6-8E8A-C9515B14ED5A}"/>
              </a:ext>
            </a:extLst>
          </p:cNvPr>
          <p:cNvSpPr txBox="1"/>
          <p:nvPr/>
        </p:nvSpPr>
        <p:spPr>
          <a:xfrm>
            <a:off x="3293605" y="1780670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70CEB7-5698-42CF-93B5-7ECB68A2405F}"/>
              </a:ext>
            </a:extLst>
          </p:cNvPr>
          <p:cNvSpPr txBox="1"/>
          <p:nvPr/>
        </p:nvSpPr>
        <p:spPr>
          <a:xfrm>
            <a:off x="3952874" y="1777819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467A74-D386-407F-9E08-FE1C998C5163}"/>
              </a:ext>
            </a:extLst>
          </p:cNvPr>
          <p:cNvSpPr txBox="1"/>
          <p:nvPr/>
        </p:nvSpPr>
        <p:spPr>
          <a:xfrm>
            <a:off x="4813855" y="1777850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9078985-F358-44DE-9377-B7440F04C37A}"/>
              </a:ext>
            </a:extLst>
          </p:cNvPr>
          <p:cNvSpPr txBox="1"/>
          <p:nvPr/>
        </p:nvSpPr>
        <p:spPr>
          <a:xfrm>
            <a:off x="5356363" y="1787230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31564C3-2668-4F27-996B-1E16D164E833}"/>
              </a:ext>
            </a:extLst>
          </p:cNvPr>
          <p:cNvSpPr txBox="1"/>
          <p:nvPr/>
        </p:nvSpPr>
        <p:spPr>
          <a:xfrm>
            <a:off x="3575896" y="2764840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CDC678-9B04-4B9E-938F-BF5EDC946FD2}"/>
              </a:ext>
            </a:extLst>
          </p:cNvPr>
          <p:cNvSpPr txBox="1"/>
          <p:nvPr/>
        </p:nvSpPr>
        <p:spPr>
          <a:xfrm>
            <a:off x="4314277" y="2768308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9A8C7F-7C00-4C3E-B0AB-6E34E1F29D55}"/>
              </a:ext>
            </a:extLst>
          </p:cNvPr>
          <p:cNvSpPr txBox="1"/>
          <p:nvPr/>
        </p:nvSpPr>
        <p:spPr>
          <a:xfrm>
            <a:off x="4940331" y="2763845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2599B20-D22B-446C-B9FD-F3726F84A594}"/>
              </a:ext>
            </a:extLst>
          </p:cNvPr>
          <p:cNvSpPr txBox="1"/>
          <p:nvPr/>
        </p:nvSpPr>
        <p:spPr>
          <a:xfrm>
            <a:off x="5831903" y="2763597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39B742F-61E6-4B35-8DE5-8896B6581008}"/>
              </a:ext>
            </a:extLst>
          </p:cNvPr>
          <p:cNvSpPr txBox="1"/>
          <p:nvPr/>
        </p:nvSpPr>
        <p:spPr>
          <a:xfrm>
            <a:off x="6360270" y="2753658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BF5085B-1B87-4763-8724-4E77310A4D9F}"/>
              </a:ext>
            </a:extLst>
          </p:cNvPr>
          <p:cNvSpPr txBox="1"/>
          <p:nvPr/>
        </p:nvSpPr>
        <p:spPr>
          <a:xfrm>
            <a:off x="1791383" y="312389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E4C5959-278C-4D09-92A1-F0C002ECF6A5}"/>
              </a:ext>
            </a:extLst>
          </p:cNvPr>
          <p:cNvSpPr txBox="1"/>
          <p:nvPr/>
        </p:nvSpPr>
        <p:spPr>
          <a:xfrm>
            <a:off x="2383118" y="3123337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D80C970-1917-4116-A1FE-FF72D1DC9D6B}"/>
              </a:ext>
            </a:extLst>
          </p:cNvPr>
          <p:cNvSpPr txBox="1"/>
          <p:nvPr/>
        </p:nvSpPr>
        <p:spPr>
          <a:xfrm>
            <a:off x="2907566" y="3118432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7C06652-355D-495B-BD92-2F403848B869}"/>
              </a:ext>
            </a:extLst>
          </p:cNvPr>
          <p:cNvSpPr txBox="1"/>
          <p:nvPr/>
        </p:nvSpPr>
        <p:spPr>
          <a:xfrm>
            <a:off x="3780534" y="3121421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0AD4E0C-754E-4B9B-B2D6-2AC9388C9220}"/>
              </a:ext>
            </a:extLst>
          </p:cNvPr>
          <p:cNvSpPr txBox="1"/>
          <p:nvPr/>
        </p:nvSpPr>
        <p:spPr>
          <a:xfrm>
            <a:off x="1483118" y="2156636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だいじ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DA36F27-765E-4951-B508-A49ABBE4D202}"/>
              </a:ext>
            </a:extLst>
          </p:cNvPr>
          <p:cNvSpPr txBox="1"/>
          <p:nvPr/>
        </p:nvSpPr>
        <p:spPr>
          <a:xfrm>
            <a:off x="3142136" y="215767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4E10B81-C7D3-4DE9-B972-5718EFA60C3B}"/>
              </a:ext>
            </a:extLst>
          </p:cNvPr>
          <p:cNvSpPr txBox="1"/>
          <p:nvPr/>
        </p:nvSpPr>
        <p:spPr>
          <a:xfrm>
            <a:off x="4403765" y="2144201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40" name="スライド番号プレースホルダー 1">
            <a:extLst>
              <a:ext uri="{FF2B5EF4-FFF2-40B4-BE49-F238E27FC236}">
                <a16:creationId xmlns:a16="http://schemas.microsoft.com/office/drawing/2014/main" id="{F079E62E-7F20-421F-B1B0-7806DD89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56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715156-BB8A-41AE-99D5-0DC457242379}"/>
              </a:ext>
            </a:extLst>
          </p:cNvPr>
          <p:cNvSpPr txBox="1"/>
          <p:nvPr/>
        </p:nvSpPr>
        <p:spPr>
          <a:xfrm>
            <a:off x="7498318" y="1611574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B9A6A67-912E-47BC-9589-769757E66DC0}"/>
              </a:ext>
            </a:extLst>
          </p:cNvPr>
          <p:cNvSpPr/>
          <p:nvPr/>
        </p:nvSpPr>
        <p:spPr>
          <a:xfrm>
            <a:off x="1859979" y="384798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なぜ「</a:t>
            </a:r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大阪府子ども計画」をつくるの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F9E1D7-D073-4B69-A828-7C0CD1F3F895}"/>
              </a:ext>
            </a:extLst>
          </p:cNvPr>
          <p:cNvSpPr txBox="1"/>
          <p:nvPr/>
        </p:nvSpPr>
        <p:spPr>
          <a:xfrm>
            <a:off x="1276966" y="46643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78E5E51-1CEA-4843-8567-7AF023B5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2866" y="201361"/>
            <a:ext cx="1188000" cy="1410213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91A15DB-F4C6-422F-9CF8-451895AA303C}"/>
              </a:ext>
            </a:extLst>
          </p:cNvPr>
          <p:cNvSpPr/>
          <p:nvPr/>
        </p:nvSpPr>
        <p:spPr>
          <a:xfrm>
            <a:off x="646774" y="1394367"/>
            <a:ext cx="6156000" cy="9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国は、すべての子ども・若者のみなさんが幸せな生活を送ることができる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社会をめざして、「こども基本法」という法律をつくりました。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8511526-BD1E-42B6-9777-D40CF93C89E2}"/>
              </a:ext>
            </a:extLst>
          </p:cNvPr>
          <p:cNvSpPr/>
          <p:nvPr/>
        </p:nvSpPr>
        <p:spPr>
          <a:xfrm>
            <a:off x="4032573" y="2458750"/>
            <a:ext cx="4572000" cy="9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そして、子ども・若者や子育てに関する取組を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すすめていくため、「こども大綱」をつくりました。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B1DB536-B11A-435A-B916-58455CF3CF04}"/>
              </a:ext>
            </a:extLst>
          </p:cNvPr>
          <p:cNvSpPr/>
          <p:nvPr/>
        </p:nvSpPr>
        <p:spPr>
          <a:xfrm>
            <a:off x="646774" y="3502750"/>
            <a:ext cx="6300000" cy="11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「こども大綱」により、すべての子ども・若者のみなさんが健やかに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成長でき、まわりの人とよい関係で、将来にわたって幸せに生活できる、</a:t>
            </a:r>
            <a:r>
              <a:rPr lang="ja-JP" altLang="en-US" sz="1600" b="1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「こどもまんなか社会」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をめざしていくことになりました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4F6EC26-E31E-4053-A450-926C45A347EF}"/>
              </a:ext>
            </a:extLst>
          </p:cNvPr>
          <p:cNvSpPr/>
          <p:nvPr/>
        </p:nvSpPr>
        <p:spPr>
          <a:xfrm>
            <a:off x="3744573" y="4911838"/>
            <a:ext cx="4860000" cy="11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そこで、大阪府も「こども大綱」を参考にして、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子ども・若者や子育てに関する取組をすすめていくため、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「大阪府子ども計画」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をつくることにしました。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E2A09D-F6D2-4009-A527-D741CD43A74B}"/>
              </a:ext>
            </a:extLst>
          </p:cNvPr>
          <p:cNvSpPr txBox="1"/>
          <p:nvPr/>
        </p:nvSpPr>
        <p:spPr>
          <a:xfrm>
            <a:off x="6344265" y="2847200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たいこう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FA205E-A231-483B-8394-AE4F6EEF7147}"/>
              </a:ext>
            </a:extLst>
          </p:cNvPr>
          <p:cNvSpPr txBox="1"/>
          <p:nvPr/>
        </p:nvSpPr>
        <p:spPr>
          <a:xfrm>
            <a:off x="1373311" y="3548676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たいこう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A3993E-159E-4EA1-8D02-014DB3E116F2}"/>
              </a:ext>
            </a:extLst>
          </p:cNvPr>
          <p:cNvSpPr txBox="1"/>
          <p:nvPr/>
        </p:nvSpPr>
        <p:spPr>
          <a:xfrm>
            <a:off x="5906948" y="4939353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たいこう</a:t>
            </a:r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DC0FF447-EF28-4B92-A3AE-80D63FFCDB3E}"/>
              </a:ext>
            </a:extLst>
          </p:cNvPr>
          <p:cNvSpPr/>
          <p:nvPr/>
        </p:nvSpPr>
        <p:spPr>
          <a:xfrm>
            <a:off x="1518901" y="5043413"/>
            <a:ext cx="1512000" cy="15840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</a:t>
            </a:r>
            <a:endParaRPr kumimoji="1" lang="en-US" altLang="ja-JP" sz="20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0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子ども計画</a:t>
            </a:r>
            <a:endParaRPr kumimoji="1" lang="ja-JP" altLang="en-US" sz="20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7CE8815-09B4-4119-9F77-E9E918740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53" y="5098143"/>
            <a:ext cx="720000" cy="20363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46DCB7C-815A-448F-8F27-BCF663D0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BF7C799-05E9-4521-AC3B-8545178CA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73" y="5327794"/>
            <a:ext cx="3240000" cy="229081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E2AE59-CB2E-47DF-B9A3-AFEBCE69DBC8}"/>
              </a:ext>
            </a:extLst>
          </p:cNvPr>
          <p:cNvSpPr txBox="1"/>
          <p:nvPr/>
        </p:nvSpPr>
        <p:spPr>
          <a:xfrm>
            <a:off x="5636948" y="6346243"/>
            <a:ext cx="19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（こども家庭庁ＨＰより）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61B4C6F-DC23-45BB-B93B-1F2D4FE4628E}"/>
              </a:ext>
            </a:extLst>
          </p:cNvPr>
          <p:cNvSpPr txBox="1"/>
          <p:nvPr/>
        </p:nvSpPr>
        <p:spPr>
          <a:xfrm>
            <a:off x="3188728" y="459258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80F4562-290C-4061-BFD5-D061522AF15C}"/>
              </a:ext>
            </a:extLst>
          </p:cNvPr>
          <p:cNvSpPr txBox="1"/>
          <p:nvPr/>
        </p:nvSpPr>
        <p:spPr>
          <a:xfrm>
            <a:off x="3860840" y="462753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6C00FA8-20A5-4E78-B23F-9DE4BE418E8E}"/>
              </a:ext>
            </a:extLst>
          </p:cNvPr>
          <p:cNvSpPr txBox="1"/>
          <p:nvPr/>
        </p:nvSpPr>
        <p:spPr>
          <a:xfrm>
            <a:off x="4599773" y="461080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62F7D29-825D-4A97-87A6-4B4FC61E2513}"/>
              </a:ext>
            </a:extLst>
          </p:cNvPr>
          <p:cNvSpPr txBox="1"/>
          <p:nvPr/>
        </p:nvSpPr>
        <p:spPr>
          <a:xfrm>
            <a:off x="4440153" y="4934072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3A6C8AC-67B1-44FB-9605-2DBDDA07B445}"/>
              </a:ext>
            </a:extLst>
          </p:cNvPr>
          <p:cNvSpPr txBox="1"/>
          <p:nvPr/>
        </p:nvSpPr>
        <p:spPr>
          <a:xfrm>
            <a:off x="1842361" y="146496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BD3DC71-6EE0-482D-AA2C-379E18F67E67}"/>
              </a:ext>
            </a:extLst>
          </p:cNvPr>
          <p:cNvSpPr txBox="1"/>
          <p:nvPr/>
        </p:nvSpPr>
        <p:spPr>
          <a:xfrm>
            <a:off x="4687336" y="252039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D80F9E2-86C2-46B9-9AE4-C280F544952C}"/>
              </a:ext>
            </a:extLst>
          </p:cNvPr>
          <p:cNvSpPr txBox="1"/>
          <p:nvPr/>
        </p:nvSpPr>
        <p:spPr>
          <a:xfrm>
            <a:off x="3264234" y="353901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92BD22A-5164-4C13-B944-B1BF40D2E64C}"/>
              </a:ext>
            </a:extLst>
          </p:cNvPr>
          <p:cNvSpPr txBox="1"/>
          <p:nvPr/>
        </p:nvSpPr>
        <p:spPr>
          <a:xfrm>
            <a:off x="3711618" y="5249300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9BCF14-60AD-40F8-B424-BD3BD79FF507}"/>
              </a:ext>
            </a:extLst>
          </p:cNvPr>
          <p:cNvSpPr txBox="1"/>
          <p:nvPr/>
        </p:nvSpPr>
        <p:spPr>
          <a:xfrm>
            <a:off x="5857409" y="252031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3D3C5D-2E24-42DC-97B2-6171F3DB4272}"/>
              </a:ext>
            </a:extLst>
          </p:cNvPr>
          <p:cNvSpPr txBox="1"/>
          <p:nvPr/>
        </p:nvSpPr>
        <p:spPr>
          <a:xfrm>
            <a:off x="4910063" y="5253838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69DDE1A-A7F0-456A-8CCA-49B659766D97}"/>
              </a:ext>
            </a:extLst>
          </p:cNvPr>
          <p:cNvSpPr txBox="1"/>
          <p:nvPr/>
        </p:nvSpPr>
        <p:spPr>
          <a:xfrm>
            <a:off x="6096817" y="525447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1EBFD3C-7A17-4EEC-9961-8FD4D1128EBF}"/>
              </a:ext>
            </a:extLst>
          </p:cNvPr>
          <p:cNvSpPr txBox="1"/>
          <p:nvPr/>
        </p:nvSpPr>
        <p:spPr>
          <a:xfrm>
            <a:off x="7124420" y="2525922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66EB98B-7107-4A48-97D4-D3ED1EDF99C8}"/>
              </a:ext>
            </a:extLst>
          </p:cNvPr>
          <p:cNvSpPr txBox="1"/>
          <p:nvPr/>
        </p:nvSpPr>
        <p:spPr>
          <a:xfrm>
            <a:off x="2498475" y="145847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DA8597A-E00A-4EBC-93D7-989BE6F56737}"/>
              </a:ext>
            </a:extLst>
          </p:cNvPr>
          <p:cNvSpPr txBox="1"/>
          <p:nvPr/>
        </p:nvSpPr>
        <p:spPr>
          <a:xfrm>
            <a:off x="3900416" y="352673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BF47224-B001-43C3-A515-C6C1C671F875}"/>
              </a:ext>
            </a:extLst>
          </p:cNvPr>
          <p:cNvSpPr txBox="1"/>
          <p:nvPr/>
        </p:nvSpPr>
        <p:spPr>
          <a:xfrm>
            <a:off x="4343317" y="524969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6267165-3F79-46FC-B094-328BF56961B0}"/>
              </a:ext>
            </a:extLst>
          </p:cNvPr>
          <p:cNvSpPr txBox="1"/>
          <p:nvPr/>
        </p:nvSpPr>
        <p:spPr>
          <a:xfrm>
            <a:off x="618422" y="145508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くに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6A422F4-E763-47BB-8ECD-031DE38C4C2A}"/>
              </a:ext>
            </a:extLst>
          </p:cNvPr>
          <p:cNvSpPr txBox="1"/>
          <p:nvPr/>
        </p:nvSpPr>
        <p:spPr>
          <a:xfrm>
            <a:off x="3810176" y="144597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しあわ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9751090-0EE1-4B0D-8B44-431FDA1AA58C}"/>
              </a:ext>
            </a:extLst>
          </p:cNvPr>
          <p:cNvSpPr txBox="1"/>
          <p:nvPr/>
        </p:nvSpPr>
        <p:spPr>
          <a:xfrm>
            <a:off x="4413956" y="1443644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せいかつ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DC4A9F3-72B3-4B2B-93EE-9F1C2F176C06}"/>
              </a:ext>
            </a:extLst>
          </p:cNvPr>
          <p:cNvSpPr txBox="1"/>
          <p:nvPr/>
        </p:nvSpPr>
        <p:spPr>
          <a:xfrm>
            <a:off x="509167" y="177379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D61B7AC-4205-43AF-9305-48049A29E112}"/>
              </a:ext>
            </a:extLst>
          </p:cNvPr>
          <p:cNvSpPr txBox="1"/>
          <p:nvPr/>
        </p:nvSpPr>
        <p:spPr>
          <a:xfrm>
            <a:off x="3932807" y="177570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ほうりつ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E408391-B193-4DC1-A454-C9F19A6C2CA0}"/>
              </a:ext>
            </a:extLst>
          </p:cNvPr>
          <p:cNvSpPr txBox="1"/>
          <p:nvPr/>
        </p:nvSpPr>
        <p:spPr>
          <a:xfrm>
            <a:off x="5302681" y="251042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0E558C6-B2B2-4DBE-81EE-6CD467922B7A}"/>
              </a:ext>
            </a:extLst>
          </p:cNvPr>
          <p:cNvSpPr txBox="1"/>
          <p:nvPr/>
        </p:nvSpPr>
        <p:spPr>
          <a:xfrm>
            <a:off x="2738728" y="177413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きほんほう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ED1D423-E60B-47EA-BE39-B42861747F99}"/>
              </a:ext>
            </a:extLst>
          </p:cNvPr>
          <p:cNvSpPr txBox="1"/>
          <p:nvPr/>
        </p:nvSpPr>
        <p:spPr>
          <a:xfrm>
            <a:off x="598780" y="3852612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せいちょう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8A64B6D-AFB4-46E3-91C0-19065BD26831}"/>
              </a:ext>
            </a:extLst>
          </p:cNvPr>
          <p:cNvSpPr txBox="1"/>
          <p:nvPr/>
        </p:nvSpPr>
        <p:spPr>
          <a:xfrm>
            <a:off x="2838223" y="384592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かんけい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71E483D-9232-44E8-A360-FFEEB14E2E40}"/>
              </a:ext>
            </a:extLst>
          </p:cNvPr>
          <p:cNvSpPr txBox="1"/>
          <p:nvPr/>
        </p:nvSpPr>
        <p:spPr>
          <a:xfrm>
            <a:off x="4710176" y="384406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しあわ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F44EF75-596A-4B17-991E-AA3AFBBAED37}"/>
              </a:ext>
            </a:extLst>
          </p:cNvPr>
          <p:cNvSpPr txBox="1"/>
          <p:nvPr/>
        </p:nvSpPr>
        <p:spPr>
          <a:xfrm>
            <a:off x="3594473" y="384745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しょうらい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DCB1CCB-591E-4EFD-BA36-7AF5C2A6AEF3}"/>
              </a:ext>
            </a:extLst>
          </p:cNvPr>
          <p:cNvSpPr txBox="1"/>
          <p:nvPr/>
        </p:nvSpPr>
        <p:spPr>
          <a:xfrm>
            <a:off x="5329429" y="385408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せいかつ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F668D05-7593-456A-B12B-3E74795C061C}"/>
              </a:ext>
            </a:extLst>
          </p:cNvPr>
          <p:cNvSpPr txBox="1"/>
          <p:nvPr/>
        </p:nvSpPr>
        <p:spPr>
          <a:xfrm>
            <a:off x="6496774" y="4933784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さんこう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53890B5-E553-4D28-A5C9-582189360E4B}"/>
              </a:ext>
            </a:extLst>
          </p:cNvPr>
          <p:cNvSpPr txBox="1"/>
          <p:nvPr/>
        </p:nvSpPr>
        <p:spPr>
          <a:xfrm>
            <a:off x="2184923" y="418367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</a:t>
            </a:r>
            <a:endParaRPr kumimoji="1" lang="ja-JP" altLang="en-US" sz="90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5F80509-BCC3-448C-BE8C-44CA44B38BA7}"/>
              </a:ext>
            </a:extLst>
          </p:cNvPr>
          <p:cNvSpPr txBox="1"/>
          <p:nvPr/>
        </p:nvSpPr>
        <p:spPr>
          <a:xfrm>
            <a:off x="5689429" y="525320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4593201-A5ED-45BA-B159-2F87E0476A69}"/>
              </a:ext>
            </a:extLst>
          </p:cNvPr>
          <p:cNvSpPr txBox="1"/>
          <p:nvPr/>
        </p:nvSpPr>
        <p:spPr>
          <a:xfrm>
            <a:off x="6670113" y="251687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734ED4A-835C-44B3-ABAB-5DBE2A4A15FC}"/>
              </a:ext>
            </a:extLst>
          </p:cNvPr>
          <p:cNvSpPr txBox="1"/>
          <p:nvPr/>
        </p:nvSpPr>
        <p:spPr>
          <a:xfrm>
            <a:off x="4039033" y="5589796"/>
            <a:ext cx="100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おおさかふこ</a:t>
            </a:r>
            <a:endParaRPr kumimoji="1" lang="ja-JP" altLang="en-US" sz="9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69B564E-215C-4DD6-B6EB-2F4362C9F217}"/>
              </a:ext>
            </a:extLst>
          </p:cNvPr>
          <p:cNvSpPr txBox="1"/>
          <p:nvPr/>
        </p:nvSpPr>
        <p:spPr>
          <a:xfrm>
            <a:off x="5071110" y="5592382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9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3D13358-699F-46EA-B6C3-4D6F6093A7A4}"/>
              </a:ext>
            </a:extLst>
          </p:cNvPr>
          <p:cNvSpPr txBox="1"/>
          <p:nvPr/>
        </p:nvSpPr>
        <p:spPr>
          <a:xfrm>
            <a:off x="5418224" y="353488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すこ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9FDC4CE-F132-4DE7-80EA-9F454A6A1770}"/>
              </a:ext>
            </a:extLst>
          </p:cNvPr>
          <p:cNvSpPr txBox="1"/>
          <p:nvPr/>
        </p:nvSpPr>
        <p:spPr>
          <a:xfrm>
            <a:off x="2228475" y="386015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1E813EE-2E0F-4190-8C2D-11A4C4958948}"/>
              </a:ext>
            </a:extLst>
          </p:cNvPr>
          <p:cNvSpPr txBox="1"/>
          <p:nvPr/>
        </p:nvSpPr>
        <p:spPr>
          <a:xfrm>
            <a:off x="5047033" y="144744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おく</a:t>
            </a:r>
          </a:p>
        </p:txBody>
      </p:sp>
      <p:sp>
        <p:nvSpPr>
          <p:cNvPr id="60" name="スライド番号プレースホルダー 1">
            <a:extLst>
              <a:ext uri="{FF2B5EF4-FFF2-40B4-BE49-F238E27FC236}">
                <a16:creationId xmlns:a16="http://schemas.microsoft.com/office/drawing/2014/main" id="{A968F4D6-7E0C-4282-8861-8679C2DA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145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E2B6790-6C1B-427C-9978-3AB7477C7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3" y="184017"/>
            <a:ext cx="1188000" cy="141021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BFF9E4-5EB0-42A8-ABA4-940592A77022}"/>
              </a:ext>
            </a:extLst>
          </p:cNvPr>
          <p:cNvSpPr txBox="1"/>
          <p:nvPr/>
        </p:nvSpPr>
        <p:spPr>
          <a:xfrm>
            <a:off x="17610" y="1543889"/>
            <a:ext cx="14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859AC03-9FD5-440E-B811-25C63A986D36}"/>
              </a:ext>
            </a:extLst>
          </p:cNvPr>
          <p:cNvSpPr/>
          <p:nvPr/>
        </p:nvSpPr>
        <p:spPr>
          <a:xfrm>
            <a:off x="1872000" y="184017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「こどもまんなか社会」とは</a:t>
            </a:r>
            <a:endParaRPr kumimoji="1"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F4B07D-4034-4882-A913-4527DED885AD}"/>
              </a:ext>
            </a:extLst>
          </p:cNvPr>
          <p:cNvSpPr txBox="1"/>
          <p:nvPr/>
        </p:nvSpPr>
        <p:spPr>
          <a:xfrm>
            <a:off x="1258305" y="-80541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8F89A9-FFC8-4B10-9B94-E4AA81FE2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1784573"/>
            <a:ext cx="8388000" cy="46103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1F5072-CE07-42A3-88A6-BC8B104DF230}"/>
              </a:ext>
            </a:extLst>
          </p:cNvPr>
          <p:cNvSpPr txBox="1"/>
          <p:nvPr/>
        </p:nvSpPr>
        <p:spPr>
          <a:xfrm>
            <a:off x="1180254" y="6367270"/>
            <a:ext cx="75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こどもに関する取組で国が大事にすること～こども大綱（たいこう）に向けて～令和５年９月こども家庭審議会</a:t>
            </a:r>
          </a:p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今後５年程度を見据えたこども施策の基本的な方針と重要事項等～こども大綱の策定に向けて～（中間整理）（やさしい版）より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B0B24638-2F62-494B-808B-0A128D287218}"/>
              </a:ext>
            </a:extLst>
          </p:cNvPr>
          <p:cNvSpPr/>
          <p:nvPr/>
        </p:nvSpPr>
        <p:spPr>
          <a:xfrm>
            <a:off x="2178000" y="1051953"/>
            <a:ext cx="4968000" cy="72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「こども大綱（やさしい版）」に、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「こどもまんなか社会」についての説明があります。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↓　　↓　　↓　　↓　　↓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↓　　↓　　↓</a:t>
            </a:r>
            <a:endParaRPr kumimoji="1"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458E0F-39C4-4D94-B3B9-9D125A9CB774}"/>
              </a:ext>
            </a:extLst>
          </p:cNvPr>
          <p:cNvSpPr txBox="1"/>
          <p:nvPr/>
        </p:nvSpPr>
        <p:spPr>
          <a:xfrm>
            <a:off x="3148088" y="976017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たいこう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5DF6D0A-EFDA-408C-8D4F-A453E5CB5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7" y="433326"/>
            <a:ext cx="1080000" cy="63520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953CD4-1F3E-4158-87FE-D81C84CDCC5F}"/>
              </a:ext>
            </a:extLst>
          </p:cNvPr>
          <p:cNvSpPr txBox="1"/>
          <p:nvPr/>
        </p:nvSpPr>
        <p:spPr>
          <a:xfrm>
            <a:off x="4871939" y="264954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C68A3A-A02B-40F8-A6FD-7E1A8BEB0D50}"/>
              </a:ext>
            </a:extLst>
          </p:cNvPr>
          <p:cNvSpPr txBox="1"/>
          <p:nvPr/>
        </p:nvSpPr>
        <p:spPr>
          <a:xfrm>
            <a:off x="4294404" y="980288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27B6F8-1B18-4198-8D74-8BCE1A420F7B}"/>
              </a:ext>
            </a:extLst>
          </p:cNvPr>
          <p:cNvSpPr txBox="1"/>
          <p:nvPr/>
        </p:nvSpPr>
        <p:spPr>
          <a:xfrm>
            <a:off x="3722644" y="1224144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012F1C-6472-4314-8046-8AD0364C327D}"/>
              </a:ext>
            </a:extLst>
          </p:cNvPr>
          <p:cNvSpPr txBox="1"/>
          <p:nvPr/>
        </p:nvSpPr>
        <p:spPr>
          <a:xfrm>
            <a:off x="5180825" y="1207853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せつめい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スライド番号プレースホルダー 1">
            <a:extLst>
              <a:ext uri="{FF2B5EF4-FFF2-40B4-BE49-F238E27FC236}">
                <a16:creationId xmlns:a16="http://schemas.microsoft.com/office/drawing/2014/main" id="{E316D4D0-6586-44CD-BA83-07FB1E8A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55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622E83F-3D2E-47B8-ACB3-2D842492B0E0}"/>
              </a:ext>
            </a:extLst>
          </p:cNvPr>
          <p:cNvSpPr/>
          <p:nvPr/>
        </p:nvSpPr>
        <p:spPr>
          <a:xfrm>
            <a:off x="1781999" y="339688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どんなことを大切にするの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B986FD-554A-4613-901A-FF2F3E809D41}"/>
              </a:ext>
            </a:extLst>
          </p:cNvPr>
          <p:cNvSpPr txBox="1"/>
          <p:nvPr/>
        </p:nvSpPr>
        <p:spPr>
          <a:xfrm>
            <a:off x="1252782" y="-65053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0EC24B-FE42-4E7A-8C9C-835DBB0CF551}"/>
              </a:ext>
            </a:extLst>
          </p:cNvPr>
          <p:cNvSpPr txBox="1"/>
          <p:nvPr/>
        </p:nvSpPr>
        <p:spPr>
          <a:xfrm>
            <a:off x="7341059" y="1545861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4046D11-115C-4838-991A-9BD43CE17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5059" y="190995"/>
            <a:ext cx="1188000" cy="141021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85A1536-9B52-4EA0-9A3F-0C082A261925}"/>
              </a:ext>
            </a:extLst>
          </p:cNvPr>
          <p:cNvSpPr/>
          <p:nvPr/>
        </p:nvSpPr>
        <p:spPr>
          <a:xfrm>
            <a:off x="559462" y="1303904"/>
            <a:ext cx="7092000" cy="144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これからの未来をつくっていく、子ども・若者のみなさんが、大切にされて、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社会全体から支えてもらいながら、夢や希望に向かって、何度でもチャレンジしたり、成長することができる大阪をめざします。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このため、次の３つのことを大切にします。</a:t>
            </a:r>
            <a:endParaRPr kumimoji="1"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1E5945B-F0CC-4A61-95AB-293A898B9329}"/>
              </a:ext>
            </a:extLst>
          </p:cNvPr>
          <p:cNvSpPr/>
          <p:nvPr/>
        </p:nvSpPr>
        <p:spPr>
          <a:xfrm>
            <a:off x="1476601" y="2889378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子ども・若者のみなさんが、大切にされて、いちばん幸せになることを一緒に考え、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ていねいに意見をきき、自分らしく社会生活を送ることができるよう、大人になる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までずっと支えます。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0EC3B42-15C9-4054-A554-052E4B1CFFBA}"/>
              </a:ext>
            </a:extLst>
          </p:cNvPr>
          <p:cNvSpPr/>
          <p:nvPr/>
        </p:nvSpPr>
        <p:spPr>
          <a:xfrm>
            <a:off x="1504353" y="4052696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若者のみなさんが、安定した生活を送れるよう、また、それぞれの希望に応じて、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チャレンジしたり、結婚や子育てをしたい人はできるよう、社会全体が仕組みや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意識をよい方向に変えて、しっかりと支えます。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A790A33-F43A-45E7-BCBF-11E7374D7698}"/>
              </a:ext>
            </a:extLst>
          </p:cNvPr>
          <p:cNvSpPr/>
          <p:nvPr/>
        </p:nvSpPr>
        <p:spPr>
          <a:xfrm>
            <a:off x="1491678" y="5224520"/>
            <a:ext cx="7092000" cy="82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子育てをしている人が、ゆとりをもって、安心して子育てできるよう、ていねいによりそって、社会全体で切れ目なく支えます。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A7A34A-5AD1-4758-ADF0-996934225F33}"/>
              </a:ext>
            </a:extLst>
          </p:cNvPr>
          <p:cNvSpPr txBox="1"/>
          <p:nvPr/>
        </p:nvSpPr>
        <p:spPr>
          <a:xfrm>
            <a:off x="897678" y="3225726"/>
            <a:ext cx="5312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50FA50-B8ED-4995-83ED-FDDE954C9274}"/>
              </a:ext>
            </a:extLst>
          </p:cNvPr>
          <p:cNvSpPr txBox="1"/>
          <p:nvPr/>
        </p:nvSpPr>
        <p:spPr>
          <a:xfrm>
            <a:off x="897678" y="4360658"/>
            <a:ext cx="5312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endParaRPr kumimoji="1" lang="ja-JP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822A99F-A2B5-48A5-B305-4252AB368126}"/>
              </a:ext>
            </a:extLst>
          </p:cNvPr>
          <p:cNvSpPr txBox="1"/>
          <p:nvPr/>
        </p:nvSpPr>
        <p:spPr>
          <a:xfrm>
            <a:off x="897678" y="5412330"/>
            <a:ext cx="5312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AF06AEF-8822-4797-B511-C8FDF32E1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7AA1E47-011C-4D07-BBC9-A8DB07260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78" y="5327153"/>
            <a:ext cx="3240000" cy="2290815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75C1C9-4377-4CEC-8DF7-FCE7ABE5FE56}"/>
              </a:ext>
            </a:extLst>
          </p:cNvPr>
          <p:cNvSpPr txBox="1"/>
          <p:nvPr/>
        </p:nvSpPr>
        <p:spPr>
          <a:xfrm>
            <a:off x="4386583" y="443856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たいせつ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CA6BA97-D499-455E-8466-0538E1750B16}"/>
              </a:ext>
            </a:extLst>
          </p:cNvPr>
          <p:cNvSpPr txBox="1"/>
          <p:nvPr/>
        </p:nvSpPr>
        <p:spPr>
          <a:xfrm>
            <a:off x="3386514" y="131670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F2B66D6-26A4-4680-BC6F-33D42EF7DAC5}"/>
              </a:ext>
            </a:extLst>
          </p:cNvPr>
          <p:cNvSpPr txBox="1"/>
          <p:nvPr/>
        </p:nvSpPr>
        <p:spPr>
          <a:xfrm>
            <a:off x="4012783" y="131035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D6AF27A-9637-4F67-98AC-502EAC222403}"/>
              </a:ext>
            </a:extLst>
          </p:cNvPr>
          <p:cNvSpPr txBox="1"/>
          <p:nvPr/>
        </p:nvSpPr>
        <p:spPr>
          <a:xfrm>
            <a:off x="5642395" y="1311947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たいせつ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20ACA56-5E7D-4912-9076-8CDB3EDC1ABB}"/>
              </a:ext>
            </a:extLst>
          </p:cNvPr>
          <p:cNvSpPr txBox="1"/>
          <p:nvPr/>
        </p:nvSpPr>
        <p:spPr>
          <a:xfrm>
            <a:off x="1539106" y="132896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みらい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E1CA73-C0AB-489A-A7D6-3B94C396FE74}"/>
              </a:ext>
            </a:extLst>
          </p:cNvPr>
          <p:cNvSpPr txBox="1"/>
          <p:nvPr/>
        </p:nvSpPr>
        <p:spPr>
          <a:xfrm>
            <a:off x="564915" y="1630546"/>
            <a:ext cx="1152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294847C-D84A-4937-B13A-7530EBD9F4CB}"/>
              </a:ext>
            </a:extLst>
          </p:cNvPr>
          <p:cNvSpPr txBox="1"/>
          <p:nvPr/>
        </p:nvSpPr>
        <p:spPr>
          <a:xfrm>
            <a:off x="515638" y="195934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せいちょう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DE8B07E-F0F6-4512-9A5E-6950AE763C89}"/>
              </a:ext>
            </a:extLst>
          </p:cNvPr>
          <p:cNvSpPr txBox="1"/>
          <p:nvPr/>
        </p:nvSpPr>
        <p:spPr>
          <a:xfrm>
            <a:off x="1614869" y="164088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BD4FA1-57E0-4200-8624-A11381394EC3}"/>
              </a:ext>
            </a:extLst>
          </p:cNvPr>
          <p:cNvSpPr txBox="1"/>
          <p:nvPr/>
        </p:nvSpPr>
        <p:spPr>
          <a:xfrm>
            <a:off x="3391211" y="163134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ゆめ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647FD6-F90A-4267-AEE7-C317C7DBDE26}"/>
              </a:ext>
            </a:extLst>
          </p:cNvPr>
          <p:cNvSpPr txBox="1"/>
          <p:nvPr/>
        </p:nvSpPr>
        <p:spPr>
          <a:xfrm>
            <a:off x="3835462" y="162182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きぼう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E6BCDF9-6415-45DE-A865-3FEC72011807}"/>
              </a:ext>
            </a:extLst>
          </p:cNvPr>
          <p:cNvSpPr txBox="1"/>
          <p:nvPr/>
        </p:nvSpPr>
        <p:spPr>
          <a:xfrm>
            <a:off x="4267013" y="163953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む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CCA1795-23C7-40E5-9D5F-E86AC08E2300}"/>
              </a:ext>
            </a:extLst>
          </p:cNvPr>
          <p:cNvSpPr txBox="1"/>
          <p:nvPr/>
        </p:nvSpPr>
        <p:spPr>
          <a:xfrm>
            <a:off x="5238284" y="163827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なんど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EC48ED0-45D8-47AA-9E29-08AFCF260D03}"/>
              </a:ext>
            </a:extLst>
          </p:cNvPr>
          <p:cNvSpPr txBox="1"/>
          <p:nvPr/>
        </p:nvSpPr>
        <p:spPr>
          <a:xfrm>
            <a:off x="2966611" y="228620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たいせつ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B38E9BA-8937-442E-AB6D-0810DB61F68D}"/>
              </a:ext>
            </a:extLst>
          </p:cNvPr>
          <p:cNvSpPr txBox="1"/>
          <p:nvPr/>
        </p:nvSpPr>
        <p:spPr>
          <a:xfrm>
            <a:off x="2271389" y="195934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C14DE45-5F14-42C4-99B3-3C8988F81111}"/>
              </a:ext>
            </a:extLst>
          </p:cNvPr>
          <p:cNvSpPr txBox="1"/>
          <p:nvPr/>
        </p:nvSpPr>
        <p:spPr>
          <a:xfrm>
            <a:off x="1617769" y="230399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9E67663-D2B3-4A52-B51E-33BD0127C74F}"/>
              </a:ext>
            </a:extLst>
          </p:cNvPr>
          <p:cNvSpPr txBox="1"/>
          <p:nvPr/>
        </p:nvSpPr>
        <p:spPr>
          <a:xfrm>
            <a:off x="1631473" y="28700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F6FF94B-4C67-49D4-9586-206A233994DA}"/>
              </a:ext>
            </a:extLst>
          </p:cNvPr>
          <p:cNvSpPr txBox="1"/>
          <p:nvPr/>
        </p:nvSpPr>
        <p:spPr>
          <a:xfrm>
            <a:off x="2240614" y="286579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7D83C35-D925-4F5B-A433-FDC460416AB5}"/>
              </a:ext>
            </a:extLst>
          </p:cNvPr>
          <p:cNvSpPr txBox="1"/>
          <p:nvPr/>
        </p:nvSpPr>
        <p:spPr>
          <a:xfrm>
            <a:off x="3866611" y="2872437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たいせつ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B215E27-040F-427F-82CF-BD48021CBF58}"/>
              </a:ext>
            </a:extLst>
          </p:cNvPr>
          <p:cNvSpPr txBox="1"/>
          <p:nvPr/>
        </p:nvSpPr>
        <p:spPr>
          <a:xfrm>
            <a:off x="5922580" y="28573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しあわ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660A0FD-D8A2-4B6E-B4DF-7EA2E7428AF7}"/>
              </a:ext>
            </a:extLst>
          </p:cNvPr>
          <p:cNvSpPr txBox="1"/>
          <p:nvPr/>
        </p:nvSpPr>
        <p:spPr>
          <a:xfrm>
            <a:off x="7239980" y="286914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いっしょ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70C8E86-CFAF-49CC-9DCA-BF1C651E2ED0}"/>
              </a:ext>
            </a:extLst>
          </p:cNvPr>
          <p:cNvSpPr txBox="1"/>
          <p:nvPr/>
        </p:nvSpPr>
        <p:spPr>
          <a:xfrm>
            <a:off x="4928745" y="525426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あんしん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B36C523-3311-4921-B072-BF4155AADDCD}"/>
              </a:ext>
            </a:extLst>
          </p:cNvPr>
          <p:cNvSpPr txBox="1"/>
          <p:nvPr/>
        </p:nvSpPr>
        <p:spPr>
          <a:xfrm>
            <a:off x="7871553" y="28700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かんが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9183A9A-EA36-41CC-B830-F0073E82984A}"/>
              </a:ext>
            </a:extLst>
          </p:cNvPr>
          <p:cNvSpPr txBox="1"/>
          <p:nvPr/>
        </p:nvSpPr>
        <p:spPr>
          <a:xfrm>
            <a:off x="2414264" y="319324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1FC55B1-943E-465D-8CC5-5FA422B005EB}"/>
              </a:ext>
            </a:extLst>
          </p:cNvPr>
          <p:cNvSpPr txBox="1"/>
          <p:nvPr/>
        </p:nvSpPr>
        <p:spPr>
          <a:xfrm>
            <a:off x="3485521" y="318584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じぶん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82CD0EC-C63D-44C4-A2A9-43B05C297F49}"/>
              </a:ext>
            </a:extLst>
          </p:cNvPr>
          <p:cNvSpPr txBox="1"/>
          <p:nvPr/>
        </p:nvSpPr>
        <p:spPr>
          <a:xfrm>
            <a:off x="4260583" y="3182706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しゃかいせいかつ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291A4E0-9F16-4C2E-8687-3EF753768FC8}"/>
              </a:ext>
            </a:extLst>
          </p:cNvPr>
          <p:cNvSpPr txBox="1"/>
          <p:nvPr/>
        </p:nvSpPr>
        <p:spPr>
          <a:xfrm>
            <a:off x="5190297" y="317949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おく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FE14563-BEDC-4164-8926-D4FC9C1C77B5}"/>
              </a:ext>
            </a:extLst>
          </p:cNvPr>
          <p:cNvSpPr txBox="1"/>
          <p:nvPr/>
        </p:nvSpPr>
        <p:spPr>
          <a:xfrm>
            <a:off x="7213187" y="318928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おとな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A2E3C3B-302E-444C-B1A1-1564712540DD}"/>
              </a:ext>
            </a:extLst>
          </p:cNvPr>
          <p:cNvSpPr txBox="1"/>
          <p:nvPr/>
        </p:nvSpPr>
        <p:spPr>
          <a:xfrm>
            <a:off x="2343769" y="352552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F25C273-2867-465F-AEE1-BDD5320C6B12}"/>
              </a:ext>
            </a:extLst>
          </p:cNvPr>
          <p:cNvSpPr txBox="1"/>
          <p:nvPr/>
        </p:nvSpPr>
        <p:spPr>
          <a:xfrm>
            <a:off x="1558156" y="4023647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6D686D1-CB30-4ABC-9CEB-976F94B3DD45}"/>
              </a:ext>
            </a:extLst>
          </p:cNvPr>
          <p:cNvSpPr txBox="1"/>
          <p:nvPr/>
        </p:nvSpPr>
        <p:spPr>
          <a:xfrm>
            <a:off x="3171389" y="4022304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あんてい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0251B8B-2BBB-4C53-A77A-74539A105DFC}"/>
              </a:ext>
            </a:extLst>
          </p:cNvPr>
          <p:cNvSpPr txBox="1"/>
          <p:nvPr/>
        </p:nvSpPr>
        <p:spPr>
          <a:xfrm>
            <a:off x="3847008" y="402862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せいかつ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F2F3753-AF8B-42B8-84E4-675167C5649E}"/>
              </a:ext>
            </a:extLst>
          </p:cNvPr>
          <p:cNvSpPr txBox="1"/>
          <p:nvPr/>
        </p:nvSpPr>
        <p:spPr>
          <a:xfrm>
            <a:off x="4514622" y="402794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おく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F7D6446-3300-4E37-B72D-75E2AC7FADF6}"/>
              </a:ext>
            </a:extLst>
          </p:cNvPr>
          <p:cNvSpPr txBox="1"/>
          <p:nvPr/>
        </p:nvSpPr>
        <p:spPr>
          <a:xfrm>
            <a:off x="7071059" y="402643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きぼう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AC3FB62-EA5F-4F0B-BE9B-12EB5BC7C907}"/>
              </a:ext>
            </a:extLst>
          </p:cNvPr>
          <p:cNvSpPr txBox="1"/>
          <p:nvPr/>
        </p:nvSpPr>
        <p:spPr>
          <a:xfrm>
            <a:off x="7556735" y="402275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850190E-694D-499D-BE93-712D22135AAA}"/>
              </a:ext>
            </a:extLst>
          </p:cNvPr>
          <p:cNvSpPr txBox="1"/>
          <p:nvPr/>
        </p:nvSpPr>
        <p:spPr>
          <a:xfrm>
            <a:off x="2988198" y="435006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けっこん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484F8C4-C444-448A-BE99-73446510F746}"/>
              </a:ext>
            </a:extLst>
          </p:cNvPr>
          <p:cNvSpPr txBox="1"/>
          <p:nvPr/>
        </p:nvSpPr>
        <p:spPr>
          <a:xfrm>
            <a:off x="3693664" y="435536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B639B63-FCD6-4906-96FC-23F5827EB687}"/>
              </a:ext>
            </a:extLst>
          </p:cNvPr>
          <p:cNvSpPr txBox="1"/>
          <p:nvPr/>
        </p:nvSpPr>
        <p:spPr>
          <a:xfrm>
            <a:off x="4848251" y="435487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CBAF3B7-F380-4283-874A-4AF60386991C}"/>
              </a:ext>
            </a:extLst>
          </p:cNvPr>
          <p:cNvSpPr txBox="1"/>
          <p:nvPr/>
        </p:nvSpPr>
        <p:spPr>
          <a:xfrm>
            <a:off x="6266488" y="434487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E4EF5A1-09E5-449B-B9A7-F02848DDA286}"/>
              </a:ext>
            </a:extLst>
          </p:cNvPr>
          <p:cNvSpPr txBox="1"/>
          <p:nvPr/>
        </p:nvSpPr>
        <p:spPr>
          <a:xfrm>
            <a:off x="7239980" y="433622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しく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C41C572-EA14-48F1-9C2A-B6CA029FF273}"/>
              </a:ext>
            </a:extLst>
          </p:cNvPr>
          <p:cNvSpPr txBox="1"/>
          <p:nvPr/>
        </p:nvSpPr>
        <p:spPr>
          <a:xfrm>
            <a:off x="1565168" y="467135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いしき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2405FEB-66AD-41F7-8204-61D55F3D9A00}"/>
              </a:ext>
            </a:extLst>
          </p:cNvPr>
          <p:cNvSpPr txBox="1"/>
          <p:nvPr/>
        </p:nvSpPr>
        <p:spPr>
          <a:xfrm>
            <a:off x="2294449" y="467857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ほうこう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EA96B9B-E033-460F-A8EB-6DC0C24B04AC}"/>
              </a:ext>
            </a:extLst>
          </p:cNvPr>
          <p:cNvSpPr txBox="1"/>
          <p:nvPr/>
        </p:nvSpPr>
        <p:spPr>
          <a:xfrm>
            <a:off x="2883769" y="467784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9B44829-5787-4955-A2B7-340A92941955}"/>
              </a:ext>
            </a:extLst>
          </p:cNvPr>
          <p:cNvSpPr txBox="1"/>
          <p:nvPr/>
        </p:nvSpPr>
        <p:spPr>
          <a:xfrm>
            <a:off x="4482601" y="468492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78A2738-5FEE-4BD2-A057-1A3681FC77D6}"/>
              </a:ext>
            </a:extLst>
          </p:cNvPr>
          <p:cNvSpPr txBox="1"/>
          <p:nvPr/>
        </p:nvSpPr>
        <p:spPr>
          <a:xfrm>
            <a:off x="1719106" y="525426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C69FA9D-E3EA-4D9F-A13E-4C088F9BF74C}"/>
              </a:ext>
            </a:extLst>
          </p:cNvPr>
          <p:cNvSpPr txBox="1"/>
          <p:nvPr/>
        </p:nvSpPr>
        <p:spPr>
          <a:xfrm>
            <a:off x="3078573" y="524852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2586A4B-56E9-4A1F-AB2E-A0B210DC720C}"/>
              </a:ext>
            </a:extLst>
          </p:cNvPr>
          <p:cNvSpPr txBox="1"/>
          <p:nvPr/>
        </p:nvSpPr>
        <p:spPr>
          <a:xfrm>
            <a:off x="5822395" y="525670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AC1AB2D-CDF1-4D14-BFA1-D116CD757F57}"/>
              </a:ext>
            </a:extLst>
          </p:cNvPr>
          <p:cNvSpPr txBox="1"/>
          <p:nvPr/>
        </p:nvSpPr>
        <p:spPr>
          <a:xfrm>
            <a:off x="2471178" y="5572031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D48BA0B-3C69-42BB-93F8-805DEB1EBA27}"/>
              </a:ext>
            </a:extLst>
          </p:cNvPr>
          <p:cNvSpPr txBox="1"/>
          <p:nvPr/>
        </p:nvSpPr>
        <p:spPr>
          <a:xfrm>
            <a:off x="4316611" y="558338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FF71D5B-83C5-4FB0-84DA-DEAA4ED3766D}"/>
              </a:ext>
            </a:extLst>
          </p:cNvPr>
          <p:cNvSpPr txBox="1"/>
          <p:nvPr/>
        </p:nvSpPr>
        <p:spPr>
          <a:xfrm>
            <a:off x="3423769" y="558102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C03A2C3-38D0-41F6-8528-1EEC92E4BC1E}"/>
              </a:ext>
            </a:extLst>
          </p:cNvPr>
          <p:cNvSpPr txBox="1"/>
          <p:nvPr/>
        </p:nvSpPr>
        <p:spPr>
          <a:xfrm>
            <a:off x="3744013" y="556708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め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スライド番号プレースホルダー 1">
            <a:extLst>
              <a:ext uri="{FF2B5EF4-FFF2-40B4-BE49-F238E27FC236}">
                <a16:creationId xmlns:a16="http://schemas.microsoft.com/office/drawing/2014/main" id="{B672353C-6353-4434-BC90-CC12EEA4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10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3CA9751-689D-48D9-AEFE-00AA49C7B8A2}"/>
              </a:ext>
            </a:extLst>
          </p:cNvPr>
          <p:cNvSpPr/>
          <p:nvPr/>
        </p:nvSpPr>
        <p:spPr>
          <a:xfrm>
            <a:off x="512614" y="4432707"/>
            <a:ext cx="8100000" cy="23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b="1" dirty="0">
              <a:solidFill>
                <a:srgbClr val="00206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・若者のみなさんが自分に合う仕事を見つけたり、実際の職場を体験したりするための学びを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提供します。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・若者のみなさんが自分に合った就職ができるよう、カウンセリング、マッチングなどを通じて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サポートします。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・若者のみなさんが自らの意思で進学、就職、結婚、子育てなどの将来を選択したり、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再チャレンジしたり、できるよう、支えます。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951FF35-F12E-4E1D-A5F4-910E9FCBC153}"/>
              </a:ext>
            </a:extLst>
          </p:cNvPr>
          <p:cNvSpPr/>
          <p:nvPr/>
        </p:nvSpPr>
        <p:spPr>
          <a:xfrm>
            <a:off x="1816746" y="477884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どんな取組をする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kumimoji="1"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ED047-1D58-4667-BACD-73C08AEE2096}"/>
              </a:ext>
            </a:extLst>
          </p:cNvPr>
          <p:cNvSpPr txBox="1"/>
          <p:nvPr/>
        </p:nvSpPr>
        <p:spPr>
          <a:xfrm>
            <a:off x="1287240" y="-9501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1CC7E8-AD01-41F2-A702-F66D6FCA8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760" y="84647"/>
            <a:ext cx="1188000" cy="141021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F200DB6-3FEB-4F53-A82E-55CD31ACEFAD}"/>
              </a:ext>
            </a:extLst>
          </p:cNvPr>
          <p:cNvSpPr/>
          <p:nvPr/>
        </p:nvSpPr>
        <p:spPr>
          <a:xfrm>
            <a:off x="528506" y="1491921"/>
            <a:ext cx="8100000" cy="14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b="1" dirty="0">
              <a:solidFill>
                <a:srgbClr val="00206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・お母さんの妊娠前からおなかの中にいるとき、また、生まれて、育っていくときに、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お母さんも子どもも元気でいられて、安心してお医者さんにみてもらえるようにします。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・小学校に入るまでの子どもが育つための、よい環境（保育・教育・支える人）をととのえます。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DBC107A-1DFC-40A0-A1A6-FD1ECAD23772}"/>
              </a:ext>
            </a:extLst>
          </p:cNvPr>
          <p:cNvSpPr/>
          <p:nvPr/>
        </p:nvSpPr>
        <p:spPr>
          <a:xfrm>
            <a:off x="534599" y="2962314"/>
            <a:ext cx="8100000" cy="14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br>
              <a:rPr lang="en-US" altLang="ja-JP" sz="1400" b="1" dirty="0">
                <a:solidFill>
                  <a:srgbClr val="002060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・すべての子どもが学ぶことができるよう、子どもの状態に応じた学びを提供します。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・しっかりと学力を身につけることができるよう、学びを充実します。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・子どもが安全に安心して過ごせる「居場所」をふやします。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AE4858-CF74-4949-B7E8-29B413FFA05A}"/>
              </a:ext>
            </a:extLst>
          </p:cNvPr>
          <p:cNvSpPr/>
          <p:nvPr/>
        </p:nvSpPr>
        <p:spPr>
          <a:xfrm>
            <a:off x="2003793" y="1554287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小学校に入るまで（６才くらいまで）の子どものための取組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325C8F6-79A2-4BB7-9E62-81394FC087AE}"/>
              </a:ext>
            </a:extLst>
          </p:cNvPr>
          <p:cNvSpPr/>
          <p:nvPr/>
        </p:nvSpPr>
        <p:spPr>
          <a:xfrm>
            <a:off x="2003793" y="3018763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学童期・思春期（６～</a:t>
            </a:r>
            <a:r>
              <a:rPr lang="en-US" altLang="ja-JP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才くらい）の子どものための取組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00E0D59-9AF2-483E-8220-C144EAB732FB}"/>
              </a:ext>
            </a:extLst>
          </p:cNvPr>
          <p:cNvSpPr/>
          <p:nvPr/>
        </p:nvSpPr>
        <p:spPr>
          <a:xfrm>
            <a:off x="2042614" y="4484390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青年期（</a:t>
            </a:r>
            <a:r>
              <a:rPr lang="en-US" altLang="ja-JP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才くらいから）の若者のための取組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A012D0-3AEA-4EC3-8B9F-DBFF3EE672A0}"/>
              </a:ext>
            </a:extLst>
          </p:cNvPr>
          <p:cNvSpPr txBox="1"/>
          <p:nvPr/>
        </p:nvSpPr>
        <p:spPr>
          <a:xfrm>
            <a:off x="6929754" y="1276477"/>
            <a:ext cx="12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D461240-87F4-44FF-8463-E5284F7D4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0E4B90-0A94-419C-AA34-20E79B856386}"/>
              </a:ext>
            </a:extLst>
          </p:cNvPr>
          <p:cNvSpPr txBox="1"/>
          <p:nvPr/>
        </p:nvSpPr>
        <p:spPr>
          <a:xfrm>
            <a:off x="4033739" y="585801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DE859B2-3729-47CD-AAB5-37CF3075D48F}"/>
              </a:ext>
            </a:extLst>
          </p:cNvPr>
          <p:cNvSpPr txBox="1"/>
          <p:nvPr/>
        </p:nvSpPr>
        <p:spPr>
          <a:xfrm>
            <a:off x="1479630" y="1805188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にんしんまえ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26EFBF-D58F-4338-810C-6B7A9F43AB44}"/>
              </a:ext>
            </a:extLst>
          </p:cNvPr>
          <p:cNvSpPr txBox="1"/>
          <p:nvPr/>
        </p:nvSpPr>
        <p:spPr>
          <a:xfrm>
            <a:off x="3181531" y="181331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FCFD3E6-1664-4FC7-954E-18D0AD1AEC18}"/>
              </a:ext>
            </a:extLst>
          </p:cNvPr>
          <p:cNvSpPr txBox="1"/>
          <p:nvPr/>
        </p:nvSpPr>
        <p:spPr>
          <a:xfrm>
            <a:off x="4949687" y="180799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91EC58-2F91-4A1E-9412-459797FB94D2}"/>
              </a:ext>
            </a:extLst>
          </p:cNvPr>
          <p:cNvSpPr txBox="1"/>
          <p:nvPr/>
        </p:nvSpPr>
        <p:spPr>
          <a:xfrm>
            <a:off x="5834556" y="180768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そだ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CE95E1B-8997-4E0E-AA95-41265D003E7D}"/>
              </a:ext>
            </a:extLst>
          </p:cNvPr>
          <p:cNvSpPr txBox="1"/>
          <p:nvPr/>
        </p:nvSpPr>
        <p:spPr>
          <a:xfrm>
            <a:off x="876972" y="213279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かあ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DF4C9D3-2CAD-4324-BCD7-3352E1B862DF}"/>
              </a:ext>
            </a:extLst>
          </p:cNvPr>
          <p:cNvSpPr txBox="1"/>
          <p:nvPr/>
        </p:nvSpPr>
        <p:spPr>
          <a:xfrm>
            <a:off x="2361630" y="213238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げんき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7F7D518-7F62-4C40-BB3F-014103AC7CDB}"/>
              </a:ext>
            </a:extLst>
          </p:cNvPr>
          <p:cNvSpPr txBox="1"/>
          <p:nvPr/>
        </p:nvSpPr>
        <p:spPr>
          <a:xfrm>
            <a:off x="3489256" y="212910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あんしん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1780683-9175-47AA-81A1-FB5DBEB21FA0}"/>
              </a:ext>
            </a:extLst>
          </p:cNvPr>
          <p:cNvSpPr txBox="1"/>
          <p:nvPr/>
        </p:nvSpPr>
        <p:spPr>
          <a:xfrm>
            <a:off x="4373687" y="212910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いしゃ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EF33F55-0DEA-4D65-BF35-92ED1C60FC37}"/>
              </a:ext>
            </a:extLst>
          </p:cNvPr>
          <p:cNvSpPr txBox="1"/>
          <p:nvPr/>
        </p:nvSpPr>
        <p:spPr>
          <a:xfrm>
            <a:off x="575262" y="2453142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しょうがっこう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AF56857-E6AA-4D02-BB57-9A026151E476}"/>
              </a:ext>
            </a:extLst>
          </p:cNvPr>
          <p:cNvSpPr txBox="1"/>
          <p:nvPr/>
        </p:nvSpPr>
        <p:spPr>
          <a:xfrm>
            <a:off x="4234923" y="2447826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かんきょう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F4AD706-A7FB-4F1C-AC3E-29A3BAF2DED3}"/>
              </a:ext>
            </a:extLst>
          </p:cNvPr>
          <p:cNvSpPr txBox="1"/>
          <p:nvPr/>
        </p:nvSpPr>
        <p:spPr>
          <a:xfrm>
            <a:off x="5280957" y="2453142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きょういく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DCF9A00-7923-4D4A-A77E-6F2A3C265FCD}"/>
              </a:ext>
            </a:extLst>
          </p:cNvPr>
          <p:cNvSpPr txBox="1"/>
          <p:nvPr/>
        </p:nvSpPr>
        <p:spPr>
          <a:xfrm>
            <a:off x="5065682" y="244759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ほいく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5E0CA58-36AF-4A87-985B-E3606047DD5E}"/>
              </a:ext>
            </a:extLst>
          </p:cNvPr>
          <p:cNvSpPr txBox="1"/>
          <p:nvPr/>
        </p:nvSpPr>
        <p:spPr>
          <a:xfrm>
            <a:off x="6023939" y="245927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B05B24A-A45A-4A11-AEC0-F58AE18F2553}"/>
              </a:ext>
            </a:extLst>
          </p:cNvPr>
          <p:cNvSpPr txBox="1"/>
          <p:nvPr/>
        </p:nvSpPr>
        <p:spPr>
          <a:xfrm>
            <a:off x="888963" y="180786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かあ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B4C1FCE-0EE2-498C-9166-379000F8FAB2}"/>
              </a:ext>
            </a:extLst>
          </p:cNvPr>
          <p:cNvSpPr txBox="1"/>
          <p:nvPr/>
        </p:nvSpPr>
        <p:spPr>
          <a:xfrm>
            <a:off x="1568952" y="213651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6EAC9B-3532-4CBB-8C1A-00732FE12439}"/>
              </a:ext>
            </a:extLst>
          </p:cNvPr>
          <p:cNvSpPr txBox="1"/>
          <p:nvPr/>
        </p:nvSpPr>
        <p:spPr>
          <a:xfrm>
            <a:off x="1432601" y="245552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CFFB1A3-D728-48A5-95FD-64F51909ED34}"/>
              </a:ext>
            </a:extLst>
          </p:cNvPr>
          <p:cNvSpPr txBox="1"/>
          <p:nvPr/>
        </p:nvSpPr>
        <p:spPr>
          <a:xfrm>
            <a:off x="2280350" y="245314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E316780-075D-432E-B071-70FF60650B2F}"/>
              </a:ext>
            </a:extLst>
          </p:cNvPr>
          <p:cNvSpPr txBox="1"/>
          <p:nvPr/>
        </p:nvSpPr>
        <p:spPr>
          <a:xfrm>
            <a:off x="2989113" y="245395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そだ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E07178B-ABAF-4CED-8FF9-97E8D1CB24F0}"/>
              </a:ext>
            </a:extLst>
          </p:cNvPr>
          <p:cNvSpPr txBox="1"/>
          <p:nvPr/>
        </p:nvSpPr>
        <p:spPr>
          <a:xfrm>
            <a:off x="6563939" y="245508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E38974D-58EB-4C54-BE35-216683F9DAAD}"/>
              </a:ext>
            </a:extLst>
          </p:cNvPr>
          <p:cNvSpPr txBox="1"/>
          <p:nvPr/>
        </p:nvSpPr>
        <p:spPr>
          <a:xfrm>
            <a:off x="1394927" y="328911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2BEE8C6-DF7B-40A0-ADCA-785F44C549E9}"/>
              </a:ext>
            </a:extLst>
          </p:cNvPr>
          <p:cNvSpPr txBox="1"/>
          <p:nvPr/>
        </p:nvSpPr>
        <p:spPr>
          <a:xfrm>
            <a:off x="2100178" y="328335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DD429CB-0DDC-4770-91AF-50106FA02183}"/>
              </a:ext>
            </a:extLst>
          </p:cNvPr>
          <p:cNvSpPr txBox="1"/>
          <p:nvPr/>
        </p:nvSpPr>
        <p:spPr>
          <a:xfrm>
            <a:off x="4066746" y="329336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21156C-20F3-49F0-9960-A36CDA8FDCD1}"/>
              </a:ext>
            </a:extLst>
          </p:cNvPr>
          <p:cNvSpPr txBox="1"/>
          <p:nvPr/>
        </p:nvSpPr>
        <p:spPr>
          <a:xfrm>
            <a:off x="5847206" y="327048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9FFD750-8F4F-4B8D-9424-54CC36A13B48}"/>
              </a:ext>
            </a:extLst>
          </p:cNvPr>
          <p:cNvSpPr txBox="1"/>
          <p:nvPr/>
        </p:nvSpPr>
        <p:spPr>
          <a:xfrm>
            <a:off x="4590798" y="327778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じょうたい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8F3D08-6027-4B4D-BAA5-93A5A46FE2AF}"/>
              </a:ext>
            </a:extLst>
          </p:cNvPr>
          <p:cNvSpPr txBox="1"/>
          <p:nvPr/>
        </p:nvSpPr>
        <p:spPr>
          <a:xfrm>
            <a:off x="5335682" y="32728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おう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64C2EEE-AAD9-4AE8-86F8-E90926674A90}"/>
              </a:ext>
            </a:extLst>
          </p:cNvPr>
          <p:cNvSpPr txBox="1"/>
          <p:nvPr/>
        </p:nvSpPr>
        <p:spPr>
          <a:xfrm>
            <a:off x="6176615" y="328413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ていきょう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6A1F111-4353-4400-8E5D-FAF27C2A8AB2}"/>
              </a:ext>
            </a:extLst>
          </p:cNvPr>
          <p:cNvSpPr txBox="1"/>
          <p:nvPr/>
        </p:nvSpPr>
        <p:spPr>
          <a:xfrm>
            <a:off x="2261474" y="3603658"/>
            <a:ext cx="2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45BCBBF-F2B6-4022-9132-D0AFDBB73FE6}"/>
              </a:ext>
            </a:extLst>
          </p:cNvPr>
          <p:cNvSpPr txBox="1"/>
          <p:nvPr/>
        </p:nvSpPr>
        <p:spPr>
          <a:xfrm>
            <a:off x="4613096" y="360444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DE7FB50-280F-488C-99B1-E9164A86336E}"/>
              </a:ext>
            </a:extLst>
          </p:cNvPr>
          <p:cNvSpPr txBox="1"/>
          <p:nvPr/>
        </p:nvSpPr>
        <p:spPr>
          <a:xfrm>
            <a:off x="4948679" y="3611157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じゅうじつ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044EB4D-6B02-405F-88F5-0015F81D48E1}"/>
              </a:ext>
            </a:extLst>
          </p:cNvPr>
          <p:cNvSpPr txBox="1"/>
          <p:nvPr/>
        </p:nvSpPr>
        <p:spPr>
          <a:xfrm>
            <a:off x="683080" y="393757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EFC1380-DF4B-47A0-85A4-28B5C67BB602}"/>
              </a:ext>
            </a:extLst>
          </p:cNvPr>
          <p:cNvSpPr txBox="1"/>
          <p:nvPr/>
        </p:nvSpPr>
        <p:spPr>
          <a:xfrm>
            <a:off x="1743900" y="3930358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あんしん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ECAB275-D019-45A7-B968-1A92F601399F}"/>
              </a:ext>
            </a:extLst>
          </p:cNvPr>
          <p:cNvSpPr txBox="1"/>
          <p:nvPr/>
        </p:nvSpPr>
        <p:spPr>
          <a:xfrm>
            <a:off x="1207657" y="3926947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あんぜん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0F0E4EE-6C12-403B-B86D-F1716DAA89E5}"/>
              </a:ext>
            </a:extLst>
          </p:cNvPr>
          <p:cNvSpPr txBox="1"/>
          <p:nvPr/>
        </p:nvSpPr>
        <p:spPr>
          <a:xfrm>
            <a:off x="2641531" y="392106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CD5287A-3E34-465C-B2E4-024DFC1E2567}"/>
              </a:ext>
            </a:extLst>
          </p:cNvPr>
          <p:cNvSpPr txBox="1"/>
          <p:nvPr/>
        </p:nvSpPr>
        <p:spPr>
          <a:xfrm>
            <a:off x="3430244" y="3921069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いばしょ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C6E67FB-F325-4F0B-B793-68084B626518}"/>
              </a:ext>
            </a:extLst>
          </p:cNvPr>
          <p:cNvSpPr txBox="1"/>
          <p:nvPr/>
        </p:nvSpPr>
        <p:spPr>
          <a:xfrm>
            <a:off x="1583549" y="3614808"/>
            <a:ext cx="7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がくりょく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14802A9-726D-491A-9632-2FA947578F90}"/>
              </a:ext>
            </a:extLst>
          </p:cNvPr>
          <p:cNvSpPr txBox="1"/>
          <p:nvPr/>
        </p:nvSpPr>
        <p:spPr>
          <a:xfrm>
            <a:off x="657141" y="536228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C922AF0-DDB4-46E6-909A-445DE52A4E1B}"/>
              </a:ext>
            </a:extLst>
          </p:cNvPr>
          <p:cNvSpPr txBox="1"/>
          <p:nvPr/>
        </p:nvSpPr>
        <p:spPr>
          <a:xfrm>
            <a:off x="637790" y="472872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313CA75-2710-458E-9353-AD833CD047FF}"/>
              </a:ext>
            </a:extLst>
          </p:cNvPr>
          <p:cNvSpPr txBox="1"/>
          <p:nvPr/>
        </p:nvSpPr>
        <p:spPr>
          <a:xfrm>
            <a:off x="2232605" y="472917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じぶん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CE2F442-C3DD-443B-A169-08BF49EF9820}"/>
              </a:ext>
            </a:extLst>
          </p:cNvPr>
          <p:cNvSpPr txBox="1"/>
          <p:nvPr/>
        </p:nvSpPr>
        <p:spPr>
          <a:xfrm>
            <a:off x="2668111" y="472876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DA95785-858C-4BC0-BDA8-568011617E1D}"/>
              </a:ext>
            </a:extLst>
          </p:cNvPr>
          <p:cNvSpPr txBox="1"/>
          <p:nvPr/>
        </p:nvSpPr>
        <p:spPr>
          <a:xfrm>
            <a:off x="3119558" y="472340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しごと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04BD21A-3BEA-4CD3-817E-E0A7FD4E895C}"/>
              </a:ext>
            </a:extLst>
          </p:cNvPr>
          <p:cNvSpPr txBox="1"/>
          <p:nvPr/>
        </p:nvSpPr>
        <p:spPr>
          <a:xfrm>
            <a:off x="3562833" y="471809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BA71C05-6CA2-4A01-B872-D8298D606F1C}"/>
              </a:ext>
            </a:extLst>
          </p:cNvPr>
          <p:cNvSpPr txBox="1"/>
          <p:nvPr/>
        </p:nvSpPr>
        <p:spPr>
          <a:xfrm>
            <a:off x="5072401" y="4722254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しょくば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F9085D1-3512-4B62-86F4-6C6876202FFB}"/>
              </a:ext>
            </a:extLst>
          </p:cNvPr>
          <p:cNvSpPr txBox="1"/>
          <p:nvPr/>
        </p:nvSpPr>
        <p:spPr>
          <a:xfrm>
            <a:off x="5632833" y="472340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たいけん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350420D-0ACD-4749-8E30-79CB9D3AD8B7}"/>
              </a:ext>
            </a:extLst>
          </p:cNvPr>
          <p:cNvSpPr txBox="1"/>
          <p:nvPr/>
        </p:nvSpPr>
        <p:spPr>
          <a:xfrm>
            <a:off x="7469098" y="472198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7CCFE81-E9A0-49DE-A714-2448DE92AFF7}"/>
              </a:ext>
            </a:extLst>
          </p:cNvPr>
          <p:cNvSpPr txBox="1"/>
          <p:nvPr/>
        </p:nvSpPr>
        <p:spPr>
          <a:xfrm>
            <a:off x="540000" y="5039652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ていきょう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304CAAE-2B88-4841-AD69-78D3D460BAC8}"/>
              </a:ext>
            </a:extLst>
          </p:cNvPr>
          <p:cNvSpPr txBox="1"/>
          <p:nvPr/>
        </p:nvSpPr>
        <p:spPr>
          <a:xfrm>
            <a:off x="4554720" y="472802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じっさい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368FE9A-33EC-4A3D-86FC-20EECAB2E7E1}"/>
              </a:ext>
            </a:extLst>
          </p:cNvPr>
          <p:cNvSpPr txBox="1"/>
          <p:nvPr/>
        </p:nvSpPr>
        <p:spPr>
          <a:xfrm>
            <a:off x="3156292" y="536345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しゅうしょく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C3CE642-73BA-4D75-896F-E8EC8BBE165B}"/>
              </a:ext>
            </a:extLst>
          </p:cNvPr>
          <p:cNvSpPr txBox="1"/>
          <p:nvPr/>
        </p:nvSpPr>
        <p:spPr>
          <a:xfrm>
            <a:off x="7653395" y="537020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BA385AC-E02F-4D87-9A04-4454A7E18747}"/>
              </a:ext>
            </a:extLst>
          </p:cNvPr>
          <p:cNvSpPr txBox="1"/>
          <p:nvPr/>
        </p:nvSpPr>
        <p:spPr>
          <a:xfrm>
            <a:off x="2208750" y="536760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じぶん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38C2673-CCC2-4C5F-8421-0937799A38F2}"/>
              </a:ext>
            </a:extLst>
          </p:cNvPr>
          <p:cNvSpPr txBox="1"/>
          <p:nvPr/>
        </p:nvSpPr>
        <p:spPr>
          <a:xfrm>
            <a:off x="2671236" y="536076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192CC7D-C68F-4702-8A77-FA4D14B0A3ED}"/>
              </a:ext>
            </a:extLst>
          </p:cNvPr>
          <p:cNvSpPr txBox="1"/>
          <p:nvPr/>
        </p:nvSpPr>
        <p:spPr>
          <a:xfrm>
            <a:off x="3557517" y="633525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D549233-BA4F-4017-BC4F-180998DA0377}"/>
              </a:ext>
            </a:extLst>
          </p:cNvPr>
          <p:cNvSpPr txBox="1"/>
          <p:nvPr/>
        </p:nvSpPr>
        <p:spPr>
          <a:xfrm>
            <a:off x="644431" y="600690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844907F-3828-475D-A429-BE332A8ACCF9}"/>
              </a:ext>
            </a:extLst>
          </p:cNvPr>
          <p:cNvSpPr txBox="1"/>
          <p:nvPr/>
        </p:nvSpPr>
        <p:spPr>
          <a:xfrm>
            <a:off x="2158520" y="600883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みずか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9B6BBF6-A343-4DD4-B69C-AA2386657D39}"/>
              </a:ext>
            </a:extLst>
          </p:cNvPr>
          <p:cNvSpPr txBox="1"/>
          <p:nvPr/>
        </p:nvSpPr>
        <p:spPr>
          <a:xfrm>
            <a:off x="2761300" y="600247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いし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775A432-63C6-482E-B086-A6F7B9BC2009}"/>
              </a:ext>
            </a:extLst>
          </p:cNvPr>
          <p:cNvSpPr txBox="1"/>
          <p:nvPr/>
        </p:nvSpPr>
        <p:spPr>
          <a:xfrm>
            <a:off x="3685433" y="599866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しゅうしょく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ECC1915-9D6E-4128-961B-82AD6740CEF5}"/>
              </a:ext>
            </a:extLst>
          </p:cNvPr>
          <p:cNvSpPr txBox="1"/>
          <p:nvPr/>
        </p:nvSpPr>
        <p:spPr>
          <a:xfrm>
            <a:off x="3221680" y="6002524"/>
            <a:ext cx="6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しんがく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53418F0-A7F3-4E6D-8AAD-72F2DEB22027}"/>
              </a:ext>
            </a:extLst>
          </p:cNvPr>
          <p:cNvSpPr txBox="1"/>
          <p:nvPr/>
        </p:nvSpPr>
        <p:spPr>
          <a:xfrm>
            <a:off x="4390995" y="6000800"/>
            <a:ext cx="6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けっこん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1CAEFD7-C168-47CE-9CE4-0D2CDF04B9BF}"/>
              </a:ext>
            </a:extLst>
          </p:cNvPr>
          <p:cNvSpPr txBox="1"/>
          <p:nvPr/>
        </p:nvSpPr>
        <p:spPr>
          <a:xfrm>
            <a:off x="4907430" y="601350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0F7EA31-BC43-4853-9C49-E3A1CFC33796}"/>
              </a:ext>
            </a:extLst>
          </p:cNvPr>
          <p:cNvSpPr txBox="1"/>
          <p:nvPr/>
        </p:nvSpPr>
        <p:spPr>
          <a:xfrm>
            <a:off x="5860346" y="6007150"/>
            <a:ext cx="7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しょうらい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E8B4C0E-8202-40F6-9D0D-1E7EA1C73073}"/>
              </a:ext>
            </a:extLst>
          </p:cNvPr>
          <p:cNvSpPr txBox="1"/>
          <p:nvPr/>
        </p:nvSpPr>
        <p:spPr>
          <a:xfrm>
            <a:off x="6460515" y="6003128"/>
            <a:ext cx="6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せんた</a:t>
            </a:r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30B7F08-29BF-4FC2-A6B9-04903CD4EFDB}"/>
              </a:ext>
            </a:extLst>
          </p:cNvPr>
          <p:cNvSpPr txBox="1"/>
          <p:nvPr/>
        </p:nvSpPr>
        <p:spPr>
          <a:xfrm>
            <a:off x="725976" y="632954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さい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5C2E6E7-52D1-47DD-BCE8-D77A795343AA}"/>
              </a:ext>
            </a:extLst>
          </p:cNvPr>
          <p:cNvSpPr txBox="1"/>
          <p:nvPr/>
        </p:nvSpPr>
        <p:spPr>
          <a:xfrm>
            <a:off x="1948208" y="1464539"/>
            <a:ext cx="9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しょうがっこう</a:t>
            </a:r>
            <a:endParaRPr kumimoji="1" lang="ja-JP" altLang="en-US" sz="8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BFA3101-7256-4F29-AE99-21BF13F5F403}"/>
              </a:ext>
            </a:extLst>
          </p:cNvPr>
          <p:cNvSpPr txBox="1"/>
          <p:nvPr/>
        </p:nvSpPr>
        <p:spPr>
          <a:xfrm>
            <a:off x="2677531" y="1467793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はい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F97A444-53E8-4548-B389-7A6D3EC9950E}"/>
              </a:ext>
            </a:extLst>
          </p:cNvPr>
          <p:cNvSpPr txBox="1"/>
          <p:nvPr/>
        </p:nvSpPr>
        <p:spPr>
          <a:xfrm>
            <a:off x="3753084" y="1461597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</a:t>
            </a:r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4B6A82F-665A-4034-93DA-69EB3193F1E5}"/>
              </a:ext>
            </a:extLst>
          </p:cNvPr>
          <p:cNvSpPr txBox="1"/>
          <p:nvPr/>
        </p:nvSpPr>
        <p:spPr>
          <a:xfrm>
            <a:off x="5152034" y="1470282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5740470-8D95-477A-AED9-74F8E64800F9}"/>
              </a:ext>
            </a:extLst>
          </p:cNvPr>
          <p:cNvSpPr txBox="1"/>
          <p:nvPr/>
        </p:nvSpPr>
        <p:spPr>
          <a:xfrm>
            <a:off x="6421257" y="1466218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EE6C016-C89F-4BDC-BBBE-5DB626FAF005}"/>
              </a:ext>
            </a:extLst>
          </p:cNvPr>
          <p:cNvSpPr txBox="1"/>
          <p:nvPr/>
        </p:nvSpPr>
        <p:spPr>
          <a:xfrm>
            <a:off x="2042614" y="2934391"/>
            <a:ext cx="9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がくどうき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B165578E-8895-4B30-857B-3384FA814B44}"/>
              </a:ext>
            </a:extLst>
          </p:cNvPr>
          <p:cNvSpPr txBox="1"/>
          <p:nvPr/>
        </p:nvSpPr>
        <p:spPr>
          <a:xfrm>
            <a:off x="2713531" y="2937951"/>
            <a:ext cx="9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ししゅんき</a:t>
            </a:r>
            <a:endParaRPr kumimoji="1" lang="ja-JP" altLang="en-US" sz="8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AFABC72C-B780-428A-B635-020B5B2D8C01}"/>
              </a:ext>
            </a:extLst>
          </p:cNvPr>
          <p:cNvSpPr txBox="1"/>
          <p:nvPr/>
        </p:nvSpPr>
        <p:spPr>
          <a:xfrm>
            <a:off x="4027085" y="2937259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</a:t>
            </a:r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F2195AA-98A7-4243-AE7B-CB4D98BB1F6F}"/>
              </a:ext>
            </a:extLst>
          </p:cNvPr>
          <p:cNvSpPr txBox="1"/>
          <p:nvPr/>
        </p:nvSpPr>
        <p:spPr>
          <a:xfrm>
            <a:off x="5075556" y="2931314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35DFF95-D077-4799-8819-478ACDF9C340}"/>
              </a:ext>
            </a:extLst>
          </p:cNvPr>
          <p:cNvSpPr txBox="1"/>
          <p:nvPr/>
        </p:nvSpPr>
        <p:spPr>
          <a:xfrm>
            <a:off x="6334746" y="2935700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617B57E8-10EC-4A31-8D25-D5BE72621873}"/>
              </a:ext>
            </a:extLst>
          </p:cNvPr>
          <p:cNvSpPr txBox="1"/>
          <p:nvPr/>
        </p:nvSpPr>
        <p:spPr>
          <a:xfrm>
            <a:off x="2494244" y="4395326"/>
            <a:ext cx="9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せいねんき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FE0E478-1244-4900-8772-6EB0E4FE585A}"/>
              </a:ext>
            </a:extLst>
          </p:cNvPr>
          <p:cNvSpPr txBox="1"/>
          <p:nvPr/>
        </p:nvSpPr>
        <p:spPr>
          <a:xfrm>
            <a:off x="3420733" y="4397585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</a:t>
            </a:r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4AE1134-7ED8-4F7A-86B5-8E05D66BB5A7}"/>
              </a:ext>
            </a:extLst>
          </p:cNvPr>
          <p:cNvSpPr txBox="1"/>
          <p:nvPr/>
        </p:nvSpPr>
        <p:spPr>
          <a:xfrm>
            <a:off x="4860557" y="4402480"/>
            <a:ext cx="6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わかもの</a:t>
            </a:r>
            <a:endParaRPr kumimoji="1" lang="ja-JP" altLang="en-US" sz="8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4B4B4A02-4C39-417F-9E34-3EE988F1AF4A}"/>
              </a:ext>
            </a:extLst>
          </p:cNvPr>
          <p:cNvSpPr txBox="1"/>
          <p:nvPr/>
        </p:nvSpPr>
        <p:spPr>
          <a:xfrm>
            <a:off x="5920972" y="4399491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101" name="スライド番号プレースホルダー 1">
            <a:extLst>
              <a:ext uri="{FF2B5EF4-FFF2-40B4-BE49-F238E27FC236}">
                <a16:creationId xmlns:a16="http://schemas.microsoft.com/office/drawing/2014/main" id="{3C5D351A-FEE1-4B29-84DC-5D143BFA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21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69ADFC0-0277-4327-8497-02775288A7FE}"/>
              </a:ext>
            </a:extLst>
          </p:cNvPr>
          <p:cNvSpPr/>
          <p:nvPr/>
        </p:nvSpPr>
        <p:spPr>
          <a:xfrm>
            <a:off x="565431" y="4945296"/>
            <a:ext cx="8100000" cy="18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dirty="0">
              <a:solidFill>
                <a:srgbClr val="00206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・子育てや教育にかかるお金の負担を少なくなるようにします。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・保護者がともに協力して仕事と子育てをできるよう、働き方を変えるとともに、男性が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もっと家事や育児をするよう呼びかけます。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・ひとりで子育てしている家庭に、必要なサポートをおこないます。</a:t>
            </a:r>
            <a:endParaRPr lang="en-US" altLang="ja-JP" sz="1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951FF35-F12E-4E1D-A5F4-910E9FCBC153}"/>
              </a:ext>
            </a:extLst>
          </p:cNvPr>
          <p:cNvSpPr/>
          <p:nvPr/>
        </p:nvSpPr>
        <p:spPr>
          <a:xfrm>
            <a:off x="1934761" y="498162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どんな取組をする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kumimoji="1"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ED047-1D58-4667-BACD-73C08AEE2096}"/>
              </a:ext>
            </a:extLst>
          </p:cNvPr>
          <p:cNvSpPr txBox="1"/>
          <p:nvPr/>
        </p:nvSpPr>
        <p:spPr>
          <a:xfrm>
            <a:off x="1324882" y="54091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C788584-15D9-4B1B-ABA0-EDE1A9FAD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60443"/>
            <a:ext cx="1188000" cy="1410206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1D105D1-A9D8-443C-8946-453A12670F1E}"/>
              </a:ext>
            </a:extLst>
          </p:cNvPr>
          <p:cNvSpPr/>
          <p:nvPr/>
        </p:nvSpPr>
        <p:spPr>
          <a:xfrm>
            <a:off x="565431" y="1551972"/>
            <a:ext cx="8100000" cy="331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・だれでも、夢にチャレンジできるよう、社会全体で応援し、支えます。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・障がいのある子ども・若者のみなさんを地域で支えられるよう、関係機関が一緒に支える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仕組みをつくったり、サービスを充実します。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・子どもが保護者から虐待を受けることのないよう、また、早く虐待を見つけ、早くサポート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できるよう、社会全体で子どもを守ります。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・施設や里親さんのおうちで生活する子ども・若者のみなさんの意見をきき、大人になる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まで支えます。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・ヤングケアラーをはじめ、困難を抱える子ども・若者を早く見つけ、早くサポートを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受けられるようにします。</a:t>
            </a:r>
            <a:endParaRPr lang="en-US" altLang="ja-JP" sz="1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02AD948-665D-4E3C-99C9-03D6FA37A265}"/>
              </a:ext>
            </a:extLst>
          </p:cNvPr>
          <p:cNvSpPr/>
          <p:nvPr/>
        </p:nvSpPr>
        <p:spPr>
          <a:xfrm>
            <a:off x="2095431" y="1604479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すべての年齢の子ども・若者のための取組</a:t>
            </a:r>
            <a:endParaRPr lang="en-US" altLang="ja-JP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FB7D70E-EF7F-4CD1-8641-6772CC71DD4C}"/>
              </a:ext>
            </a:extLst>
          </p:cNvPr>
          <p:cNvSpPr/>
          <p:nvPr/>
        </p:nvSpPr>
        <p:spPr>
          <a:xfrm>
            <a:off x="2095431" y="5053601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子育てをしている人のための取組</a:t>
            </a:r>
            <a:endParaRPr lang="en-US" altLang="ja-JP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A012D0-3AEA-4EC3-8B9F-DBFF3EE672A0}"/>
              </a:ext>
            </a:extLst>
          </p:cNvPr>
          <p:cNvSpPr txBox="1"/>
          <p:nvPr/>
        </p:nvSpPr>
        <p:spPr>
          <a:xfrm>
            <a:off x="1082698" y="1290162"/>
            <a:ext cx="13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053FB5F-B1B3-4F31-9673-82245D3E5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76" y="447943"/>
            <a:ext cx="1080000" cy="63520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CEE52B7-7971-4A81-8A7E-8CB4F533E30A}"/>
              </a:ext>
            </a:extLst>
          </p:cNvPr>
          <p:cNvSpPr txBox="1"/>
          <p:nvPr/>
        </p:nvSpPr>
        <p:spPr>
          <a:xfrm>
            <a:off x="1717944" y="186671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ゆめ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98964-8B80-431B-8E15-1D0F7FA6F76E}"/>
              </a:ext>
            </a:extLst>
          </p:cNvPr>
          <p:cNvSpPr txBox="1"/>
          <p:nvPr/>
        </p:nvSpPr>
        <p:spPr>
          <a:xfrm>
            <a:off x="4005111" y="1545739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B499F0-17CD-4447-9E6E-F7D5EE68DA96}"/>
              </a:ext>
            </a:extLst>
          </p:cNvPr>
          <p:cNvSpPr txBox="1"/>
          <p:nvPr/>
        </p:nvSpPr>
        <p:spPr>
          <a:xfrm>
            <a:off x="4751341" y="1542716"/>
            <a:ext cx="6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わかもの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C430C7-8953-4E35-A0EA-B30C63A1D4DA}"/>
              </a:ext>
            </a:extLst>
          </p:cNvPr>
          <p:cNvSpPr txBox="1"/>
          <p:nvPr/>
        </p:nvSpPr>
        <p:spPr>
          <a:xfrm>
            <a:off x="3515379" y="1543156"/>
            <a:ext cx="6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ねんれい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DB6D22-DD0B-4314-9A91-94A1594B1A9C}"/>
              </a:ext>
            </a:extLst>
          </p:cNvPr>
          <p:cNvSpPr txBox="1"/>
          <p:nvPr/>
        </p:nvSpPr>
        <p:spPr>
          <a:xfrm>
            <a:off x="5799252" y="1545958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14A2CB5-5450-4209-8BC8-F561454E1878}"/>
              </a:ext>
            </a:extLst>
          </p:cNvPr>
          <p:cNvSpPr txBox="1"/>
          <p:nvPr/>
        </p:nvSpPr>
        <p:spPr>
          <a:xfrm>
            <a:off x="5432453" y="4997825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5BC76B5-B641-422A-9E12-4C93D5CB8BAA}"/>
              </a:ext>
            </a:extLst>
          </p:cNvPr>
          <p:cNvSpPr txBox="1"/>
          <p:nvPr/>
        </p:nvSpPr>
        <p:spPr>
          <a:xfrm>
            <a:off x="3218283" y="499792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こそだ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96F70B5-9418-425B-B638-7B05B21B2831}"/>
              </a:ext>
            </a:extLst>
          </p:cNvPr>
          <p:cNvSpPr txBox="1"/>
          <p:nvPr/>
        </p:nvSpPr>
        <p:spPr>
          <a:xfrm>
            <a:off x="4544514" y="4993541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ひと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2B86B0-2855-47D1-83D2-B8ED61E364AB}"/>
              </a:ext>
            </a:extLst>
          </p:cNvPr>
          <p:cNvSpPr txBox="1"/>
          <p:nvPr/>
        </p:nvSpPr>
        <p:spPr>
          <a:xfrm>
            <a:off x="3968514" y="1865193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768831E-469C-42BD-A0D2-D502229C46C8}"/>
              </a:ext>
            </a:extLst>
          </p:cNvPr>
          <p:cNvSpPr txBox="1"/>
          <p:nvPr/>
        </p:nvSpPr>
        <p:spPr>
          <a:xfrm>
            <a:off x="5615514" y="186957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1090B4D-CE3A-4823-BE95-2DE21A7445A8}"/>
              </a:ext>
            </a:extLst>
          </p:cNvPr>
          <p:cNvSpPr txBox="1"/>
          <p:nvPr/>
        </p:nvSpPr>
        <p:spPr>
          <a:xfrm>
            <a:off x="4847726" y="186242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おうえん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5F55F3C-A33B-416E-913A-989D02AD3901}"/>
              </a:ext>
            </a:extLst>
          </p:cNvPr>
          <p:cNvSpPr txBox="1"/>
          <p:nvPr/>
        </p:nvSpPr>
        <p:spPr>
          <a:xfrm>
            <a:off x="861948" y="218750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D6661E-B937-456C-A897-D8D21142B0BD}"/>
              </a:ext>
            </a:extLst>
          </p:cNvPr>
          <p:cNvSpPr txBox="1"/>
          <p:nvPr/>
        </p:nvSpPr>
        <p:spPr>
          <a:xfrm>
            <a:off x="1878714" y="220054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9196FEA-98D5-435D-9CCF-BE9D289D2EAF}"/>
              </a:ext>
            </a:extLst>
          </p:cNvPr>
          <p:cNvSpPr txBox="1"/>
          <p:nvPr/>
        </p:nvSpPr>
        <p:spPr>
          <a:xfrm>
            <a:off x="2518491" y="219030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DC660F-BCFC-4716-B6F7-90F16842117F}"/>
              </a:ext>
            </a:extLst>
          </p:cNvPr>
          <p:cNvSpPr txBox="1"/>
          <p:nvPr/>
        </p:nvSpPr>
        <p:spPr>
          <a:xfrm>
            <a:off x="4100902" y="219419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ちいき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42BCCCD-0AE3-4CAB-9EAB-5553A9B7EC8E}"/>
              </a:ext>
            </a:extLst>
          </p:cNvPr>
          <p:cNvSpPr txBox="1"/>
          <p:nvPr/>
        </p:nvSpPr>
        <p:spPr>
          <a:xfrm>
            <a:off x="1165751" y="380049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0722994-1A0C-4B54-A8D2-AC8143E883B2}"/>
              </a:ext>
            </a:extLst>
          </p:cNvPr>
          <p:cNvSpPr txBox="1"/>
          <p:nvPr/>
        </p:nvSpPr>
        <p:spPr>
          <a:xfrm>
            <a:off x="817431" y="282633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4B47AC8-A40A-497D-9A11-393B5BFEA3A1}"/>
              </a:ext>
            </a:extLst>
          </p:cNvPr>
          <p:cNvSpPr txBox="1"/>
          <p:nvPr/>
        </p:nvSpPr>
        <p:spPr>
          <a:xfrm>
            <a:off x="5971071" y="2186738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かんけいきかん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38A7A9E-4BC6-465D-A787-B782AD878373}"/>
              </a:ext>
            </a:extLst>
          </p:cNvPr>
          <p:cNvSpPr txBox="1"/>
          <p:nvPr/>
        </p:nvSpPr>
        <p:spPr>
          <a:xfrm>
            <a:off x="929862" y="251978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しく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D939FEB-4C4F-489D-8482-EC79A4D8FBDB}"/>
              </a:ext>
            </a:extLst>
          </p:cNvPr>
          <p:cNvSpPr txBox="1"/>
          <p:nvPr/>
        </p:nvSpPr>
        <p:spPr>
          <a:xfrm>
            <a:off x="3485117" y="2506971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じゅうじつ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3E0BBD0-1F6E-4560-9707-4847811A94EE}"/>
              </a:ext>
            </a:extLst>
          </p:cNvPr>
          <p:cNvSpPr txBox="1"/>
          <p:nvPr/>
        </p:nvSpPr>
        <p:spPr>
          <a:xfrm>
            <a:off x="4555596" y="21951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99C426-2F84-4DD2-9DEB-65E2E743D95E}"/>
              </a:ext>
            </a:extLst>
          </p:cNvPr>
          <p:cNvSpPr txBox="1"/>
          <p:nvPr/>
        </p:nvSpPr>
        <p:spPr>
          <a:xfrm>
            <a:off x="6785458" y="218927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いっしょ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6CD9074-DDC1-49C0-91FD-423A1914955B}"/>
              </a:ext>
            </a:extLst>
          </p:cNvPr>
          <p:cNvSpPr txBox="1"/>
          <p:nvPr/>
        </p:nvSpPr>
        <p:spPr>
          <a:xfrm>
            <a:off x="1591493" y="2826333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ほごしゃ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FEF388C-50D0-4401-BF8F-59FA1FB2E76A}"/>
              </a:ext>
            </a:extLst>
          </p:cNvPr>
          <p:cNvSpPr txBox="1"/>
          <p:nvPr/>
        </p:nvSpPr>
        <p:spPr>
          <a:xfrm>
            <a:off x="2406014" y="2826333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ぎゃくたい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81C3F5E-0A6E-468A-94D3-5717832CF969}"/>
              </a:ext>
            </a:extLst>
          </p:cNvPr>
          <p:cNvSpPr txBox="1"/>
          <p:nvPr/>
        </p:nvSpPr>
        <p:spPr>
          <a:xfrm>
            <a:off x="5783558" y="2826333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ぎゃくたい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210C214-8081-4CB0-B134-1F03CA1D43EA}"/>
              </a:ext>
            </a:extLst>
          </p:cNvPr>
          <p:cNvSpPr txBox="1"/>
          <p:nvPr/>
        </p:nvSpPr>
        <p:spPr>
          <a:xfrm>
            <a:off x="2955437" y="282633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8ECB0FC-E4BC-49CB-A6A3-8BC6C539648F}"/>
              </a:ext>
            </a:extLst>
          </p:cNvPr>
          <p:cNvSpPr txBox="1"/>
          <p:nvPr/>
        </p:nvSpPr>
        <p:spPr>
          <a:xfrm>
            <a:off x="5432453" y="282633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F35C70C-3300-4EB7-AD36-C9346D3D6E87}"/>
              </a:ext>
            </a:extLst>
          </p:cNvPr>
          <p:cNvSpPr txBox="1"/>
          <p:nvPr/>
        </p:nvSpPr>
        <p:spPr>
          <a:xfrm>
            <a:off x="7030209" y="282633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C8C4409-964E-49F1-91CB-A36F24D2AC64}"/>
              </a:ext>
            </a:extLst>
          </p:cNvPr>
          <p:cNvSpPr txBox="1"/>
          <p:nvPr/>
        </p:nvSpPr>
        <p:spPr>
          <a:xfrm>
            <a:off x="3489183" y="315467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まも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83BA6DC-D95E-4733-8FAF-8669770BF192}"/>
              </a:ext>
            </a:extLst>
          </p:cNvPr>
          <p:cNvSpPr txBox="1"/>
          <p:nvPr/>
        </p:nvSpPr>
        <p:spPr>
          <a:xfrm>
            <a:off x="3657331" y="347352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E152489-8155-443F-9995-478029D9DB5B}"/>
              </a:ext>
            </a:extLst>
          </p:cNvPr>
          <p:cNvSpPr txBox="1"/>
          <p:nvPr/>
        </p:nvSpPr>
        <p:spPr>
          <a:xfrm>
            <a:off x="2769805" y="315999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18D830C-33CB-42DE-BEAD-FD27A180A40A}"/>
              </a:ext>
            </a:extLst>
          </p:cNvPr>
          <p:cNvSpPr txBox="1"/>
          <p:nvPr/>
        </p:nvSpPr>
        <p:spPr>
          <a:xfrm>
            <a:off x="4013632" y="410593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C98042D-D944-48E9-A89F-F0EA0EB0F64E}"/>
              </a:ext>
            </a:extLst>
          </p:cNvPr>
          <p:cNvSpPr txBox="1"/>
          <p:nvPr/>
        </p:nvSpPr>
        <p:spPr>
          <a:xfrm>
            <a:off x="6319040" y="282537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7CD689B-9391-4F87-93B4-E8208120B1C7}"/>
              </a:ext>
            </a:extLst>
          </p:cNvPr>
          <p:cNvSpPr txBox="1"/>
          <p:nvPr/>
        </p:nvSpPr>
        <p:spPr>
          <a:xfrm>
            <a:off x="1842714" y="3157086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626096D-D47F-4D1C-B011-F41C6EC42FE5}"/>
              </a:ext>
            </a:extLst>
          </p:cNvPr>
          <p:cNvSpPr txBox="1"/>
          <p:nvPr/>
        </p:nvSpPr>
        <p:spPr>
          <a:xfrm>
            <a:off x="4283478" y="347061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B753A8E-AB27-45DA-8FD0-863A211D8DAD}"/>
              </a:ext>
            </a:extLst>
          </p:cNvPr>
          <p:cNvSpPr txBox="1"/>
          <p:nvPr/>
        </p:nvSpPr>
        <p:spPr>
          <a:xfrm>
            <a:off x="4642610" y="410062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4371755-C3C4-4EDA-BB22-B874F3110749}"/>
              </a:ext>
            </a:extLst>
          </p:cNvPr>
          <p:cNvSpPr txBox="1"/>
          <p:nvPr/>
        </p:nvSpPr>
        <p:spPr>
          <a:xfrm>
            <a:off x="778470" y="3468211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しせつ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8B58157-473C-4337-BC55-D8C82EFA6AF3}"/>
              </a:ext>
            </a:extLst>
          </p:cNvPr>
          <p:cNvSpPr txBox="1"/>
          <p:nvPr/>
        </p:nvSpPr>
        <p:spPr>
          <a:xfrm>
            <a:off x="1321944" y="3463111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さとおや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1B1BD1B-AA41-468F-A26F-048C9B66AB8B}"/>
              </a:ext>
            </a:extLst>
          </p:cNvPr>
          <p:cNvSpPr txBox="1"/>
          <p:nvPr/>
        </p:nvSpPr>
        <p:spPr>
          <a:xfrm>
            <a:off x="2936633" y="3467177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せいかつ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8CAC877-25BC-4768-BE76-2C2D62A7F946}"/>
              </a:ext>
            </a:extLst>
          </p:cNvPr>
          <p:cNvSpPr txBox="1"/>
          <p:nvPr/>
        </p:nvSpPr>
        <p:spPr>
          <a:xfrm>
            <a:off x="5739584" y="3468211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BCB0C9-7199-403A-BC28-7D8867A480F5}"/>
              </a:ext>
            </a:extLst>
          </p:cNvPr>
          <p:cNvSpPr txBox="1"/>
          <p:nvPr/>
        </p:nvSpPr>
        <p:spPr>
          <a:xfrm>
            <a:off x="6819207" y="3473527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おとな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9D746F2-55E2-4D4A-ABA7-A18CBF50AF12}"/>
              </a:ext>
            </a:extLst>
          </p:cNvPr>
          <p:cNvSpPr txBox="1"/>
          <p:nvPr/>
        </p:nvSpPr>
        <p:spPr>
          <a:xfrm>
            <a:off x="807833" y="442135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19D8407-1B8D-4702-A284-40339827E91A}"/>
              </a:ext>
            </a:extLst>
          </p:cNvPr>
          <p:cNvSpPr txBox="1"/>
          <p:nvPr/>
        </p:nvSpPr>
        <p:spPr>
          <a:xfrm>
            <a:off x="3499815" y="410593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DDBDD32-24D6-411D-8DC8-D9A2BDBCE9EE}"/>
              </a:ext>
            </a:extLst>
          </p:cNvPr>
          <p:cNvSpPr txBox="1"/>
          <p:nvPr/>
        </p:nvSpPr>
        <p:spPr>
          <a:xfrm>
            <a:off x="5264103" y="410203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92C7DB6-6FC9-4D28-9105-424CFC17375C}"/>
              </a:ext>
            </a:extLst>
          </p:cNvPr>
          <p:cNvSpPr txBox="1"/>
          <p:nvPr/>
        </p:nvSpPr>
        <p:spPr>
          <a:xfrm>
            <a:off x="6334206" y="410802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5A2ED96-4D66-493E-AC1A-E3AC12653AD2}"/>
              </a:ext>
            </a:extLst>
          </p:cNvPr>
          <p:cNvSpPr txBox="1"/>
          <p:nvPr/>
        </p:nvSpPr>
        <p:spPr>
          <a:xfrm>
            <a:off x="5619923" y="409566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98D3B26-71D4-47BD-BC3D-1A5DD0F9FEE7}"/>
              </a:ext>
            </a:extLst>
          </p:cNvPr>
          <p:cNvSpPr txBox="1"/>
          <p:nvPr/>
        </p:nvSpPr>
        <p:spPr>
          <a:xfrm>
            <a:off x="2875774" y="410868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こんなん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CD80521-2E48-4130-BBFA-3A55D3ECB26B}"/>
              </a:ext>
            </a:extLst>
          </p:cNvPr>
          <p:cNvSpPr txBox="1"/>
          <p:nvPr/>
        </p:nvSpPr>
        <p:spPr>
          <a:xfrm>
            <a:off x="1535439" y="627234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69EB1BB-66D3-4318-BEE4-E4F5A4606344}"/>
              </a:ext>
            </a:extLst>
          </p:cNvPr>
          <p:cNvSpPr txBox="1"/>
          <p:nvPr/>
        </p:nvSpPr>
        <p:spPr>
          <a:xfrm>
            <a:off x="1376703" y="530318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きょういく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CB7343B-F44F-4389-893B-22811D10D43E}"/>
              </a:ext>
            </a:extLst>
          </p:cNvPr>
          <p:cNvSpPr txBox="1"/>
          <p:nvPr/>
        </p:nvSpPr>
        <p:spPr>
          <a:xfrm>
            <a:off x="2696136" y="530749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かね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249CD20-AF5E-4479-B2BF-C043E3C63F5D}"/>
              </a:ext>
            </a:extLst>
          </p:cNvPr>
          <p:cNvSpPr txBox="1"/>
          <p:nvPr/>
        </p:nvSpPr>
        <p:spPr>
          <a:xfrm>
            <a:off x="3161019" y="529819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ふたん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3F50073-2A42-419C-831E-D6273E0C4A48}"/>
              </a:ext>
            </a:extLst>
          </p:cNvPr>
          <p:cNvSpPr txBox="1"/>
          <p:nvPr/>
        </p:nvSpPr>
        <p:spPr>
          <a:xfrm>
            <a:off x="3632453" y="531089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すくな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C4BF99D-E43D-43A4-A0CA-8894C8915A38}"/>
              </a:ext>
            </a:extLst>
          </p:cNvPr>
          <p:cNvSpPr txBox="1"/>
          <p:nvPr/>
        </p:nvSpPr>
        <p:spPr>
          <a:xfrm>
            <a:off x="749862" y="562232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ほごしゃ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B9C4AC2-34B6-41DB-BEE8-13878FA9007E}"/>
              </a:ext>
            </a:extLst>
          </p:cNvPr>
          <p:cNvSpPr txBox="1"/>
          <p:nvPr/>
        </p:nvSpPr>
        <p:spPr>
          <a:xfrm>
            <a:off x="1946099" y="562842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きょうりょく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9A6568C-FAD4-4109-9906-942C6FE100F8}"/>
              </a:ext>
            </a:extLst>
          </p:cNvPr>
          <p:cNvSpPr txBox="1"/>
          <p:nvPr/>
        </p:nvSpPr>
        <p:spPr>
          <a:xfrm>
            <a:off x="849059" y="530996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7061572-F63A-4935-BA59-0D49E1BF4605}"/>
              </a:ext>
            </a:extLst>
          </p:cNvPr>
          <p:cNvSpPr txBox="1"/>
          <p:nvPr/>
        </p:nvSpPr>
        <p:spPr>
          <a:xfrm>
            <a:off x="3330184" y="563284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9D1AB28-497F-4CCE-8BBB-D02A9E8ED867}"/>
              </a:ext>
            </a:extLst>
          </p:cNvPr>
          <p:cNvSpPr txBox="1"/>
          <p:nvPr/>
        </p:nvSpPr>
        <p:spPr>
          <a:xfrm>
            <a:off x="2785753" y="563081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しごと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38D25EA-F878-4337-B45B-5B320C65936A}"/>
              </a:ext>
            </a:extLst>
          </p:cNvPr>
          <p:cNvSpPr txBox="1"/>
          <p:nvPr/>
        </p:nvSpPr>
        <p:spPr>
          <a:xfrm>
            <a:off x="5032349" y="563048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はたら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6139B14-E714-4C52-824E-8A8B81AADF6E}"/>
              </a:ext>
            </a:extLst>
          </p:cNvPr>
          <p:cNvSpPr txBox="1"/>
          <p:nvPr/>
        </p:nvSpPr>
        <p:spPr>
          <a:xfrm>
            <a:off x="5376041" y="563477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かた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E9F8DE8-5986-4EFD-9944-23E9BB1153DA}"/>
              </a:ext>
            </a:extLst>
          </p:cNvPr>
          <p:cNvSpPr txBox="1"/>
          <p:nvPr/>
        </p:nvSpPr>
        <p:spPr>
          <a:xfrm>
            <a:off x="5733234" y="562232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3AA9E97-21B1-4A9C-89AB-8E3A20E8855B}"/>
              </a:ext>
            </a:extLst>
          </p:cNvPr>
          <p:cNvSpPr txBox="1"/>
          <p:nvPr/>
        </p:nvSpPr>
        <p:spPr>
          <a:xfrm>
            <a:off x="7081032" y="562842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だんせい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EBBB1A5-5BF4-45EC-A223-3DE67346B6AF}"/>
              </a:ext>
            </a:extLst>
          </p:cNvPr>
          <p:cNvSpPr txBox="1"/>
          <p:nvPr/>
        </p:nvSpPr>
        <p:spPr>
          <a:xfrm>
            <a:off x="1382061" y="594221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かじ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E256085-134A-4BE8-B322-98EB67CA54FC}"/>
              </a:ext>
            </a:extLst>
          </p:cNvPr>
          <p:cNvSpPr txBox="1"/>
          <p:nvPr/>
        </p:nvSpPr>
        <p:spPr>
          <a:xfrm>
            <a:off x="1880568" y="595038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</a:t>
            </a:r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C02B20E-95A9-4D0C-A4BE-70C7D6C4E3F9}"/>
              </a:ext>
            </a:extLst>
          </p:cNvPr>
          <p:cNvSpPr txBox="1"/>
          <p:nvPr/>
        </p:nvSpPr>
        <p:spPr>
          <a:xfrm>
            <a:off x="2796551" y="626712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かてい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FB9EF33-05E9-446B-BCE8-A87375C1E048}"/>
              </a:ext>
            </a:extLst>
          </p:cNvPr>
          <p:cNvSpPr txBox="1"/>
          <p:nvPr/>
        </p:nvSpPr>
        <p:spPr>
          <a:xfrm>
            <a:off x="3371379" y="627504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6BFA73F-BC4E-4476-BB8B-803E1C7456CC}"/>
              </a:ext>
            </a:extLst>
          </p:cNvPr>
          <p:cNvSpPr txBox="1"/>
          <p:nvPr/>
        </p:nvSpPr>
        <p:spPr>
          <a:xfrm>
            <a:off x="3055753" y="594221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FE4A721-729C-4DED-8AF3-02BB513ABA8E}"/>
              </a:ext>
            </a:extLst>
          </p:cNvPr>
          <p:cNvSpPr txBox="1"/>
          <p:nvPr/>
        </p:nvSpPr>
        <p:spPr>
          <a:xfrm>
            <a:off x="7384417" y="218786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D8758C9-A282-47D9-9417-9F04D86CE7E0}"/>
              </a:ext>
            </a:extLst>
          </p:cNvPr>
          <p:cNvSpPr txBox="1"/>
          <p:nvPr/>
        </p:nvSpPr>
        <p:spPr>
          <a:xfrm>
            <a:off x="4163846" y="607817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0" name="スライド番号プレースホルダー 1">
            <a:extLst>
              <a:ext uri="{FF2B5EF4-FFF2-40B4-BE49-F238E27FC236}">
                <a16:creationId xmlns:a16="http://schemas.microsoft.com/office/drawing/2014/main" id="{6F75302D-9D38-4920-9AC9-C5FD913F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61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B46F32-F554-4DC2-A801-44F49DD0A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91" y="206136"/>
            <a:ext cx="1188000" cy="141020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AD41DCF-F014-4ABD-A0B0-A738909B7EF6}"/>
              </a:ext>
            </a:extLst>
          </p:cNvPr>
          <p:cNvSpPr/>
          <p:nvPr/>
        </p:nvSpPr>
        <p:spPr>
          <a:xfrm>
            <a:off x="1782000" y="584992"/>
            <a:ext cx="5580000" cy="97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「大阪府子ども計画」における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子ども・若者の意見反映</a:t>
            </a:r>
            <a:endParaRPr kumimoji="1"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F3FBBE-8631-46D3-83CB-BF5747855A5F}"/>
              </a:ext>
            </a:extLst>
          </p:cNvPr>
          <p:cNvSpPr txBox="1"/>
          <p:nvPr/>
        </p:nvSpPr>
        <p:spPr>
          <a:xfrm>
            <a:off x="7414591" y="1616342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FBC29E2-ACF1-4937-AC8E-2F67176D79C1}"/>
              </a:ext>
            </a:extLst>
          </p:cNvPr>
          <p:cNvSpPr/>
          <p:nvPr/>
        </p:nvSpPr>
        <p:spPr>
          <a:xfrm>
            <a:off x="1026000" y="1840253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「大阪府子ども家庭審議会」に、子ども・若者当事者委員の４名の大学生に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参加いただき、「大阪府子ども計画」などについての意見をきいています。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6D4D8A7-0D48-4DF8-80A9-2544738F2CF6}"/>
              </a:ext>
            </a:extLst>
          </p:cNvPr>
          <p:cNvSpPr/>
          <p:nvPr/>
        </p:nvSpPr>
        <p:spPr>
          <a:xfrm>
            <a:off x="1026000" y="3026323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子ども・若者向けのアンケート調査を実施し、多くの子ども・若者のみなさんの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意見をきいています。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9B7145D-104C-4746-A948-D9A7D0C6203A}"/>
              </a:ext>
            </a:extLst>
          </p:cNvPr>
          <p:cNvSpPr/>
          <p:nvPr/>
        </p:nvSpPr>
        <p:spPr>
          <a:xfrm>
            <a:off x="1026000" y="4197658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子どもたちにも理解しやすい「大阪府子ども計画（やさしい版）」を作成すると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ともに、子ども・若者のみなさん向けの「パブリックコメント」を行います。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902470E-CBF2-4B5C-A5F3-87DE42BF3FCC}"/>
              </a:ext>
            </a:extLst>
          </p:cNvPr>
          <p:cNvSpPr/>
          <p:nvPr/>
        </p:nvSpPr>
        <p:spPr>
          <a:xfrm>
            <a:off x="1026000" y="5380795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アンケート調査や「大阪府子ども計画（やさしい版）」をつくるときには、「大阪府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子ども家庭審議会」の子ども・若者当事者委員のみなさんの意見をきいています。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0491D90-445C-478B-918C-249170FC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106C2F-FD41-4291-A6B1-0BC6BBB37520}"/>
              </a:ext>
            </a:extLst>
          </p:cNvPr>
          <p:cNvSpPr txBox="1"/>
          <p:nvPr/>
        </p:nvSpPr>
        <p:spPr>
          <a:xfrm>
            <a:off x="7211650" y="550850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6A6A01-48CC-495F-8582-9355457F4932}"/>
              </a:ext>
            </a:extLst>
          </p:cNvPr>
          <p:cNvSpPr txBox="1"/>
          <p:nvPr/>
        </p:nvSpPr>
        <p:spPr>
          <a:xfrm>
            <a:off x="2755460" y="584805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F2726D-5F70-408F-9C7D-7C231AD688EB}"/>
              </a:ext>
            </a:extLst>
          </p:cNvPr>
          <p:cNvSpPr txBox="1"/>
          <p:nvPr/>
        </p:nvSpPr>
        <p:spPr>
          <a:xfrm>
            <a:off x="1559928" y="5841709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かていしんぎかい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2C1261E-E21C-4F59-85BE-21526286339C}"/>
              </a:ext>
            </a:extLst>
          </p:cNvPr>
          <p:cNvSpPr txBox="1"/>
          <p:nvPr/>
        </p:nvSpPr>
        <p:spPr>
          <a:xfrm>
            <a:off x="1137223" y="197939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6CBC05C-E067-491E-A96D-C18678908BA4}"/>
              </a:ext>
            </a:extLst>
          </p:cNvPr>
          <p:cNvSpPr txBox="1"/>
          <p:nvPr/>
        </p:nvSpPr>
        <p:spPr>
          <a:xfrm>
            <a:off x="1700669" y="199209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51410D0-0BA9-4CB4-AD0B-2427B5F2A4CB}"/>
              </a:ext>
            </a:extLst>
          </p:cNvPr>
          <p:cNvSpPr txBox="1"/>
          <p:nvPr/>
        </p:nvSpPr>
        <p:spPr>
          <a:xfrm>
            <a:off x="2292520" y="1985746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かていしんぎかい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020F58A-3039-4E2C-A216-476AA5CD1CF3}"/>
              </a:ext>
            </a:extLst>
          </p:cNvPr>
          <p:cNvSpPr txBox="1"/>
          <p:nvPr/>
        </p:nvSpPr>
        <p:spPr>
          <a:xfrm>
            <a:off x="3650316" y="199524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670D68-19AB-4356-A739-EA6C29AFE844}"/>
              </a:ext>
            </a:extLst>
          </p:cNvPr>
          <p:cNvSpPr txBox="1"/>
          <p:nvPr/>
        </p:nvSpPr>
        <p:spPr>
          <a:xfrm>
            <a:off x="4377062" y="1980422"/>
            <a:ext cx="16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わかものとうじしゃいいん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B23FA2A-1153-4B6D-B7D6-854A6B9D2D3D}"/>
              </a:ext>
            </a:extLst>
          </p:cNvPr>
          <p:cNvSpPr txBox="1"/>
          <p:nvPr/>
        </p:nvSpPr>
        <p:spPr>
          <a:xfrm>
            <a:off x="5990712" y="198279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めい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F262B11-FC76-41A1-BE4A-11047F58ED8E}"/>
              </a:ext>
            </a:extLst>
          </p:cNvPr>
          <p:cNvSpPr txBox="1"/>
          <p:nvPr/>
        </p:nvSpPr>
        <p:spPr>
          <a:xfrm>
            <a:off x="6351900" y="1973046"/>
            <a:ext cx="97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だいがくせい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A569BA-4E1F-4042-B8A7-28A2BEB3A273}"/>
              </a:ext>
            </a:extLst>
          </p:cNvPr>
          <p:cNvSpPr txBox="1"/>
          <p:nvPr/>
        </p:nvSpPr>
        <p:spPr>
          <a:xfrm>
            <a:off x="1160669" y="229857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さんか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FF2C30-F11F-427C-82E7-00C54B49C081}"/>
              </a:ext>
            </a:extLst>
          </p:cNvPr>
          <p:cNvSpPr txBox="1"/>
          <p:nvPr/>
        </p:nvSpPr>
        <p:spPr>
          <a:xfrm>
            <a:off x="2467257" y="229857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36B749D-CB87-485E-AEE7-66AD55810CE0}"/>
              </a:ext>
            </a:extLst>
          </p:cNvPr>
          <p:cNvSpPr txBox="1"/>
          <p:nvPr/>
        </p:nvSpPr>
        <p:spPr>
          <a:xfrm>
            <a:off x="2987984" y="229125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9E7365-6592-445E-9089-69CEA0083643}"/>
              </a:ext>
            </a:extLst>
          </p:cNvPr>
          <p:cNvSpPr txBox="1"/>
          <p:nvPr/>
        </p:nvSpPr>
        <p:spPr>
          <a:xfrm>
            <a:off x="3463966" y="227740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C732FE-83D5-47FD-937F-6ADBDE2DDCB4}"/>
              </a:ext>
            </a:extLst>
          </p:cNvPr>
          <p:cNvSpPr txBox="1"/>
          <p:nvPr/>
        </p:nvSpPr>
        <p:spPr>
          <a:xfrm>
            <a:off x="5425950" y="229125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EB89329-1E52-4E02-AD0D-8707F8C83AC3}"/>
              </a:ext>
            </a:extLst>
          </p:cNvPr>
          <p:cNvSpPr txBox="1"/>
          <p:nvPr/>
        </p:nvSpPr>
        <p:spPr>
          <a:xfrm>
            <a:off x="982707" y="317661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7A525A-1590-4503-9777-B464070A31CD}"/>
              </a:ext>
            </a:extLst>
          </p:cNvPr>
          <p:cNvSpPr txBox="1"/>
          <p:nvPr/>
        </p:nvSpPr>
        <p:spPr>
          <a:xfrm>
            <a:off x="1716753" y="317026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わかものむ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9992493-EB7B-4FB3-B337-A946C1051A48}"/>
              </a:ext>
            </a:extLst>
          </p:cNvPr>
          <p:cNvSpPr txBox="1"/>
          <p:nvPr/>
        </p:nvSpPr>
        <p:spPr>
          <a:xfrm>
            <a:off x="3413276" y="316189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ちょうさ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B4D573-C436-4752-A89C-89172E4733B1}"/>
              </a:ext>
            </a:extLst>
          </p:cNvPr>
          <p:cNvSpPr txBox="1"/>
          <p:nvPr/>
        </p:nvSpPr>
        <p:spPr>
          <a:xfrm>
            <a:off x="3930464" y="316189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じっし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9FDE3B7-EE97-47C4-8F80-6D601CBD9805}"/>
              </a:ext>
            </a:extLst>
          </p:cNvPr>
          <p:cNvSpPr txBox="1"/>
          <p:nvPr/>
        </p:nvSpPr>
        <p:spPr>
          <a:xfrm>
            <a:off x="5249926" y="317459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3CD9CC9-CA18-4122-9BDD-DF47EF81AF00}"/>
              </a:ext>
            </a:extLst>
          </p:cNvPr>
          <p:cNvSpPr txBox="1"/>
          <p:nvPr/>
        </p:nvSpPr>
        <p:spPr>
          <a:xfrm>
            <a:off x="4747341" y="316612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AD1797C-B084-4252-A739-FA7A3938D2FC}"/>
              </a:ext>
            </a:extLst>
          </p:cNvPr>
          <p:cNvSpPr txBox="1"/>
          <p:nvPr/>
        </p:nvSpPr>
        <p:spPr>
          <a:xfrm>
            <a:off x="5869050" y="316824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8207348-B55A-4575-8E41-619F221A510F}"/>
              </a:ext>
            </a:extLst>
          </p:cNvPr>
          <p:cNvSpPr txBox="1"/>
          <p:nvPr/>
        </p:nvSpPr>
        <p:spPr>
          <a:xfrm>
            <a:off x="1080073" y="348574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2802757-9105-4BE1-825E-E61980D50FF9}"/>
              </a:ext>
            </a:extLst>
          </p:cNvPr>
          <p:cNvSpPr txBox="1"/>
          <p:nvPr/>
        </p:nvSpPr>
        <p:spPr>
          <a:xfrm>
            <a:off x="990915" y="434473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501A04B-D982-42FC-A4B7-13257EFBA7C8}"/>
              </a:ext>
            </a:extLst>
          </p:cNvPr>
          <p:cNvSpPr txBox="1"/>
          <p:nvPr/>
        </p:nvSpPr>
        <p:spPr>
          <a:xfrm>
            <a:off x="2322170" y="434473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りかい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8C424C9-BDE2-4308-9D3F-C5DF57E9D2CA}"/>
              </a:ext>
            </a:extLst>
          </p:cNvPr>
          <p:cNvSpPr txBox="1"/>
          <p:nvPr/>
        </p:nvSpPr>
        <p:spPr>
          <a:xfrm>
            <a:off x="3469395" y="433775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68D56B7-C7A1-4A18-816A-4966104CEF15}"/>
              </a:ext>
            </a:extLst>
          </p:cNvPr>
          <p:cNvSpPr txBox="1"/>
          <p:nvPr/>
        </p:nvSpPr>
        <p:spPr>
          <a:xfrm>
            <a:off x="4011546" y="433525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A5E5713-479C-4FD2-B4BC-008ADE1B869E}"/>
              </a:ext>
            </a:extLst>
          </p:cNvPr>
          <p:cNvSpPr txBox="1"/>
          <p:nvPr/>
        </p:nvSpPr>
        <p:spPr>
          <a:xfrm>
            <a:off x="4477897" y="4326510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B92E7F2-40BD-4C2D-879D-2B283BF2F98A}"/>
              </a:ext>
            </a:extLst>
          </p:cNvPr>
          <p:cNvSpPr txBox="1"/>
          <p:nvPr/>
        </p:nvSpPr>
        <p:spPr>
          <a:xfrm>
            <a:off x="5803266" y="433446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1078437-A72C-45EB-800D-5EE3398C389C}"/>
              </a:ext>
            </a:extLst>
          </p:cNvPr>
          <p:cNvSpPr txBox="1"/>
          <p:nvPr/>
        </p:nvSpPr>
        <p:spPr>
          <a:xfrm>
            <a:off x="6449991" y="4328119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さくせい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715D61F-BBDD-4F77-AEF0-3105F3AE3336}"/>
              </a:ext>
            </a:extLst>
          </p:cNvPr>
          <p:cNvSpPr txBox="1"/>
          <p:nvPr/>
        </p:nvSpPr>
        <p:spPr>
          <a:xfrm>
            <a:off x="1705774" y="465991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CCCAE86-E34E-459E-B8EE-125F159C53BF}"/>
              </a:ext>
            </a:extLst>
          </p:cNvPr>
          <p:cNvSpPr txBox="1"/>
          <p:nvPr/>
        </p:nvSpPr>
        <p:spPr>
          <a:xfrm>
            <a:off x="2336134" y="465356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EC51C75-194C-4CB0-8195-18BB915BF2CA}"/>
              </a:ext>
            </a:extLst>
          </p:cNvPr>
          <p:cNvSpPr txBox="1"/>
          <p:nvPr/>
        </p:nvSpPr>
        <p:spPr>
          <a:xfrm>
            <a:off x="3650316" y="465196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む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72A8419-F947-488B-8181-71F5F8C86E14}"/>
              </a:ext>
            </a:extLst>
          </p:cNvPr>
          <p:cNvSpPr txBox="1"/>
          <p:nvPr/>
        </p:nvSpPr>
        <p:spPr>
          <a:xfrm>
            <a:off x="6340941" y="465196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おこな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D70AEA2-5B20-4E00-91D3-2A75094179B2}"/>
              </a:ext>
            </a:extLst>
          </p:cNvPr>
          <p:cNvSpPr txBox="1"/>
          <p:nvPr/>
        </p:nvSpPr>
        <p:spPr>
          <a:xfrm>
            <a:off x="1820794" y="5502156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ちょうさ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797107E-EE78-4371-8701-D82881742ABA}"/>
              </a:ext>
            </a:extLst>
          </p:cNvPr>
          <p:cNvSpPr txBox="1"/>
          <p:nvPr/>
        </p:nvSpPr>
        <p:spPr>
          <a:xfrm>
            <a:off x="2579578" y="550850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B683006-F4EB-4E02-AC5D-F454AF5C0BAA}"/>
              </a:ext>
            </a:extLst>
          </p:cNvPr>
          <p:cNvSpPr txBox="1"/>
          <p:nvPr/>
        </p:nvSpPr>
        <p:spPr>
          <a:xfrm>
            <a:off x="3110316" y="550850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AAA38CB-2CAE-4846-A81A-05E580F72BBD}"/>
              </a:ext>
            </a:extLst>
          </p:cNvPr>
          <p:cNvSpPr txBox="1"/>
          <p:nvPr/>
        </p:nvSpPr>
        <p:spPr>
          <a:xfrm>
            <a:off x="3597068" y="5510622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F669053-1317-4714-A66F-B592735349D7}"/>
              </a:ext>
            </a:extLst>
          </p:cNvPr>
          <p:cNvSpPr txBox="1"/>
          <p:nvPr/>
        </p:nvSpPr>
        <p:spPr>
          <a:xfrm>
            <a:off x="4905000" y="552544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467A548-D813-4526-B948-82D5AB47355A}"/>
              </a:ext>
            </a:extLst>
          </p:cNvPr>
          <p:cNvSpPr txBox="1"/>
          <p:nvPr/>
        </p:nvSpPr>
        <p:spPr>
          <a:xfrm>
            <a:off x="989096" y="583817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F18DB86-6996-45F9-969A-BF78F2354210}"/>
              </a:ext>
            </a:extLst>
          </p:cNvPr>
          <p:cNvSpPr txBox="1"/>
          <p:nvPr/>
        </p:nvSpPr>
        <p:spPr>
          <a:xfrm>
            <a:off x="3503325" y="5843718"/>
            <a:ext cx="16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わかものとうじしゃいいん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5DD8B21-2AA8-46C2-B6A0-FBD8A8413F9E}"/>
              </a:ext>
            </a:extLst>
          </p:cNvPr>
          <p:cNvSpPr txBox="1"/>
          <p:nvPr/>
        </p:nvSpPr>
        <p:spPr>
          <a:xfrm>
            <a:off x="5862700" y="584371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1F60F0C-D5D7-46CB-9AF3-7C945E3BF573}"/>
              </a:ext>
            </a:extLst>
          </p:cNvPr>
          <p:cNvSpPr txBox="1"/>
          <p:nvPr/>
        </p:nvSpPr>
        <p:spPr>
          <a:xfrm>
            <a:off x="2983146" y="582561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90734BA-06E0-4D9A-8B2A-A9575CA29758}"/>
              </a:ext>
            </a:extLst>
          </p:cNvPr>
          <p:cNvSpPr txBox="1"/>
          <p:nvPr/>
        </p:nvSpPr>
        <p:spPr>
          <a:xfrm>
            <a:off x="3666750" y="581282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3312987-A925-46A5-BC9D-3661E2E60DAA}"/>
              </a:ext>
            </a:extLst>
          </p:cNvPr>
          <p:cNvSpPr txBox="1"/>
          <p:nvPr/>
        </p:nvSpPr>
        <p:spPr>
          <a:xfrm>
            <a:off x="4401697" y="584384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16DC8F1-5802-4199-B2D5-F1905CF30449}"/>
              </a:ext>
            </a:extLst>
          </p:cNvPr>
          <p:cNvSpPr txBox="1"/>
          <p:nvPr/>
        </p:nvSpPr>
        <p:spPr>
          <a:xfrm>
            <a:off x="3038018" y="1053810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FA209F6-512F-4F99-80AB-F525584F9EC9}"/>
              </a:ext>
            </a:extLst>
          </p:cNvPr>
          <p:cNvSpPr txBox="1"/>
          <p:nvPr/>
        </p:nvSpPr>
        <p:spPr>
          <a:xfrm>
            <a:off x="4000002" y="1050106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1E990B4-78FD-47BD-BD24-456A53CB1900}"/>
              </a:ext>
            </a:extLst>
          </p:cNvPr>
          <p:cNvSpPr txBox="1"/>
          <p:nvPr/>
        </p:nvSpPr>
        <p:spPr>
          <a:xfrm>
            <a:off x="4887302" y="1052440"/>
            <a:ext cx="115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いけんはんえい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スライド番号プレースホルダー 1">
            <a:extLst>
              <a:ext uri="{FF2B5EF4-FFF2-40B4-BE49-F238E27FC236}">
                <a16:creationId xmlns:a16="http://schemas.microsoft.com/office/drawing/2014/main" id="{396B68FE-D250-416B-9935-25A5F14C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44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BDF9CC-E581-4509-85B0-A39983AD4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0" y="1571805"/>
            <a:ext cx="5292000" cy="32356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9FE1EC-CE4F-4EAD-818F-31FC504A935F}"/>
              </a:ext>
            </a:extLst>
          </p:cNvPr>
          <p:cNvSpPr txBox="1"/>
          <p:nvPr/>
        </p:nvSpPr>
        <p:spPr>
          <a:xfrm>
            <a:off x="5631269" y="4546671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A0BDFEB-6E68-44C8-9528-3AD2BF37A4AA}"/>
              </a:ext>
            </a:extLst>
          </p:cNvPr>
          <p:cNvSpPr/>
          <p:nvPr/>
        </p:nvSpPr>
        <p:spPr>
          <a:xfrm>
            <a:off x="2638839" y="4878689"/>
            <a:ext cx="3866322" cy="5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さいご</a:t>
            </a:r>
            <a:r>
              <a:rPr kumimoji="1"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まで、読んで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くれ</a:t>
            </a:r>
            <a:r>
              <a:rPr kumimoji="1"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てありがとう</a:t>
            </a:r>
            <a:endParaRPr kumimoji="1"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A9E7907-48A8-4B70-94F7-8A96D31EC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39" y="454033"/>
            <a:ext cx="1080000" cy="6352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BBEC7C-59D6-44A2-BDB6-589B338FF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39" y="5801066"/>
            <a:ext cx="1080000" cy="59296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16F1E42-E2BD-44AA-9134-DDEFEC536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6" y="440708"/>
            <a:ext cx="1080000" cy="63520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98D957B-68DF-4520-8D9A-669ADD92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6" y="5757923"/>
            <a:ext cx="1080000" cy="63520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BB27EC-A87A-49D2-A0E9-A365536D11B8}"/>
              </a:ext>
            </a:extLst>
          </p:cNvPr>
          <p:cNvSpPr txBox="1"/>
          <p:nvPr/>
        </p:nvSpPr>
        <p:spPr>
          <a:xfrm>
            <a:off x="3934252" y="485379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</a:t>
            </a:r>
          </a:p>
        </p:txBody>
      </p: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25B78A1D-49E7-4BE8-8DD9-6DC44551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43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1737</Words>
  <Application>Microsoft Office PowerPoint</Application>
  <PresentationFormat>画面に合わせる (4:3)</PresentationFormat>
  <Paragraphs>422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1" baseType="lpstr">
      <vt:lpstr>BIZ UDゴシック</vt:lpstr>
      <vt:lpstr>HGP創英角ｺﾞｼｯｸUB</vt:lpstr>
      <vt:lpstr>HGP創英角ﾎﾟｯﾌﾟ体</vt:lpstr>
      <vt:lpstr>HGS創英角ｺﾞｼｯｸUB</vt:lpstr>
      <vt:lpstr>ＭＳ ゴシック</vt:lpstr>
      <vt:lpstr>UD デジタル 教科書体 NP-B</vt:lpstr>
      <vt:lpstr>Meiryo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Printed>2024-10-07T05:33:42Z</cp:lastPrinted>
  <dcterms:created xsi:type="dcterms:W3CDTF">2024-08-30T08:38:14Z</dcterms:created>
  <dcterms:modified xsi:type="dcterms:W3CDTF">2025-02-27T08:24:43Z</dcterms:modified>
</cp:coreProperties>
</file>