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90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DC55-AE08-4166-8D62-F7BECFC58AE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EA4C-45D0-45E2-B8B8-5889334D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810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DC55-AE08-4166-8D62-F7BECFC58AE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EA4C-45D0-45E2-B8B8-5889334D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93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DC55-AE08-4166-8D62-F7BECFC58AE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EA4C-45D0-45E2-B8B8-5889334D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53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DC55-AE08-4166-8D62-F7BECFC58AE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EA4C-45D0-45E2-B8B8-5889334D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28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DC55-AE08-4166-8D62-F7BECFC58AE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EA4C-45D0-45E2-B8B8-5889334D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55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DC55-AE08-4166-8D62-F7BECFC58AE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EA4C-45D0-45E2-B8B8-5889334D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4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DC55-AE08-4166-8D62-F7BECFC58AE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EA4C-45D0-45E2-B8B8-5889334D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674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DC55-AE08-4166-8D62-F7BECFC58AE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EA4C-45D0-45E2-B8B8-5889334D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73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DC55-AE08-4166-8D62-F7BECFC58AE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EA4C-45D0-45E2-B8B8-5889334D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07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DC55-AE08-4166-8D62-F7BECFC58AE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EA4C-45D0-45E2-B8B8-5889334D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8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DC55-AE08-4166-8D62-F7BECFC58AE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CEA4C-45D0-45E2-B8B8-5889334D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98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9DC55-AE08-4166-8D62-F7BECFC58AE0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CEA4C-45D0-45E2-B8B8-5889334DA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6D7F89E-4379-47AB-B36D-0D4FCFC01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6858000" cy="9906000"/>
          </a:xfrm>
          <a:prstGeom prst="rect">
            <a:avLst/>
          </a:prstGeom>
        </p:spPr>
      </p:pic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5D368FDA-CB18-44C9-A68A-C1A0F7872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235019"/>
              </p:ext>
            </p:extLst>
          </p:nvPr>
        </p:nvGraphicFramePr>
        <p:xfrm>
          <a:off x="2697209" y="220535"/>
          <a:ext cx="4050665" cy="34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0235">
                  <a:extLst>
                    <a:ext uri="{9D8B030D-6E8A-4147-A177-3AD203B41FA5}">
                      <a16:colId xmlns:a16="http://schemas.microsoft.com/office/drawing/2014/main" val="1335716201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237035688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just">
                        <a:lnSpc>
                          <a:spcPts val="1000"/>
                        </a:lnSpc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令和７年３月</a:t>
                      </a:r>
                      <a:r>
                        <a:rPr lang="en-US" sz="90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26</a:t>
                      </a: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日</a:t>
                      </a:r>
                      <a:r>
                        <a:rPr lang="en-US" sz="90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水</a:t>
                      </a:r>
                      <a:r>
                        <a:rPr lang="en-US" sz="90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just">
                        <a:lnSpc>
                          <a:spcPts val="1000"/>
                        </a:lnSpc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令和６年度　第</a:t>
                      </a:r>
                      <a:r>
                        <a:rPr lang="en-US" sz="90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</a:t>
                      </a:r>
                      <a:r>
                        <a:rPr lang="ja-JP" sz="90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回大阪府河川及び港湾の底質浄化審議会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ja-JP" sz="105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参考資料</a:t>
                      </a:r>
                      <a:r>
                        <a:rPr lang="ja-JP" altLang="en-US" sz="1050" b="0" kern="1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４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967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137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23</Words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2025-02-28T04:51:21Z</dcterms:created>
  <dcterms:modified xsi:type="dcterms:W3CDTF">2025-02-28T04:53:04Z</dcterms:modified>
</cp:coreProperties>
</file>