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81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9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53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2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5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4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7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3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0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98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DC55-AE08-4166-8D62-F7BECFC58AE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EA4C-45D0-45E2-B8B8-5889334D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6D7F89E-4379-47AB-B36D-0D4FCFC01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D368FDA-CB18-44C9-A68A-C1A0F7872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35019"/>
              </p:ext>
            </p:extLst>
          </p:nvPr>
        </p:nvGraphicFramePr>
        <p:xfrm>
          <a:off x="2697209" y="220535"/>
          <a:ext cx="4050665" cy="34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1335716201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37035688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令和７年３月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令和６年度　第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回大阪府河川及び港湾の底質浄化審議会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参考資料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４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967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13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23</Words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2025-02-28T04:51:21Z</dcterms:created>
  <dcterms:modified xsi:type="dcterms:W3CDTF">2025-02-28T04:53:04Z</dcterms:modified>
</cp:coreProperties>
</file>