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917" y="77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AB359-8726-4CA4-872F-7C6F6E77D0BE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77625-8897-4AA4-8517-E8223CE85C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4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77625-8897-4AA4-8517-E8223CE85C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68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6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88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02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3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2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97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33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8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5BB7-DECC-4A42-9005-EEB6008D3419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3DB2-FAAA-499B-8BC8-815B2D124B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5E51C6-6B34-410E-A3D5-7784B4925157}"/>
              </a:ext>
            </a:extLst>
          </p:cNvPr>
          <p:cNvSpPr txBox="1"/>
          <p:nvPr/>
        </p:nvSpPr>
        <p:spPr>
          <a:xfrm>
            <a:off x="119729" y="662953"/>
            <a:ext cx="962026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　ターゲティング広告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令和６年６月～令和７年３月の期間中、誹謗中傷や差別に関するワードを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X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YouTube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）に投稿・検索した利用者に注意喚起の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メッセージを表示し、メッセージをクリックした利用者を府の啓発ページへ誘導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■実績（令和６年６月～令和７年１月末）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　出前講座等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府職員が企業や学校へ出向き、府の研修用教材等を活用した出前講座等を実施（年間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■実績（令和６年６月～令和７年３月末）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・企業向け：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月に府内企業３５社が一同に会する場で、研修用教材を活用したワークショップを実施（１回実施）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　　令和７年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月及び３月に府内企業が一同に会する場で、講義型及びワークショップを実施予定（２回予定）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・学校向け：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～２月にかけ、府内の小・中・高・専門学校に対し、講義型、ワークショップ型の講座を実施（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29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回実施）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・そ の 他 ：府立学校の人権教育研究会や「中学生の主張大阪府大会」の場等で、講義型の講座等を実施（３回実施）</a:t>
            </a:r>
          </a:p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　スポーツ組織と連携した啓発活動</a:t>
            </a: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月（インターネット上の人権</a:t>
            </a:r>
            <a:r>
              <a:rPr kumimoji="1" lang="ja-JP" altLang="en-US" sz="12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侵害解消推進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月間）に、プロバスケットボールチーム「大阪エヴェッサ」と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連携した啓発活動（動画制作・放映、試合会場での啓発ブース出展等）を実施</a:t>
            </a:r>
          </a:p>
          <a:p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　その他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１１月（インターネット上の人権侵害解消推進月間）に、主要駅周辺のデジタルサイネージを活用した啓発動画の放映や、鉄道駅等に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おけるポスターの掲示やチラシの配架を実施</a:t>
            </a:r>
          </a:p>
          <a:p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F6E3EB5F-A520-4A3D-AB23-E7B3AAF28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42095"/>
              </p:ext>
            </p:extLst>
          </p:nvPr>
        </p:nvGraphicFramePr>
        <p:xfrm>
          <a:off x="426812" y="1792169"/>
          <a:ext cx="4455510" cy="8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70">
                  <a:extLst>
                    <a:ext uri="{9D8B030D-6E8A-4147-A177-3AD203B41FA5}">
                      <a16:colId xmlns:a16="http://schemas.microsoft.com/office/drawing/2014/main" val="1218826350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3750930593"/>
                    </a:ext>
                  </a:extLst>
                </a:gridCol>
                <a:gridCol w="1485170">
                  <a:extLst>
                    <a:ext uri="{9D8B030D-6E8A-4147-A177-3AD203B41FA5}">
                      <a16:colId xmlns:a16="http://schemas.microsoft.com/office/drawing/2014/main" val="2033114942"/>
                    </a:ext>
                  </a:extLst>
                </a:gridCol>
              </a:tblGrid>
              <a:tr h="3017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媒体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表示回数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クリック数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55633"/>
                  </a:ext>
                </a:extLst>
              </a:tr>
              <a:tr h="20980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X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4,386,466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4,108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375904"/>
                  </a:ext>
                </a:extLst>
              </a:tr>
              <a:tr h="25290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YouTube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495,867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4,422</a:t>
                      </a:r>
                      <a:endParaRPr kumimoji="1" lang="ja-JP" altLang="en-US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94359"/>
                  </a:ext>
                </a:extLst>
              </a:tr>
            </a:tbl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642F0C6C-26C1-44D1-9850-8C82F37A9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45" y="1384963"/>
            <a:ext cx="1331782" cy="13317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CDFD94F-F940-404E-9DD7-74096E8DF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2" y="1384963"/>
            <a:ext cx="1331782" cy="1331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9AE6C7-6BBA-4623-842A-812E8A318057}"/>
              </a:ext>
            </a:extLst>
          </p:cNvPr>
          <p:cNvSpPr txBox="1"/>
          <p:nvPr/>
        </p:nvSpPr>
        <p:spPr>
          <a:xfrm>
            <a:off x="9607520" y="6550223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6F8E036-DBB4-4550-A52A-53F33131F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9619" y="3238111"/>
            <a:ext cx="1654628" cy="1240971"/>
          </a:xfrm>
          <a:prstGeom prst="rect">
            <a:avLst/>
          </a:prstGeom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4AB9E83B-4B08-464C-ADB2-6E648D8A8C35}"/>
              </a:ext>
            </a:extLst>
          </p:cNvPr>
          <p:cNvCxnSpPr/>
          <p:nvPr/>
        </p:nvCxnSpPr>
        <p:spPr>
          <a:xfrm>
            <a:off x="0" y="395722"/>
            <a:ext cx="99060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1A01F6F-BF60-47C3-A7AD-A9504E1F1B91}"/>
              </a:ext>
            </a:extLst>
          </p:cNvPr>
          <p:cNvSpPr txBox="1"/>
          <p:nvPr/>
        </p:nvSpPr>
        <p:spPr>
          <a:xfrm>
            <a:off x="3140609" y="-3147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教育・啓発の実施状況について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C71E66D-B914-4C89-B619-8F2EC507A2F6}"/>
              </a:ext>
            </a:extLst>
          </p:cNvPr>
          <p:cNvSpPr/>
          <p:nvPr/>
        </p:nvSpPr>
        <p:spPr>
          <a:xfrm>
            <a:off x="8906933" y="0"/>
            <a:ext cx="999067" cy="3957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7DCAF7-0833-4169-B02F-9EDB677AD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619" y="4812378"/>
            <a:ext cx="1654628" cy="9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388</Words>
  <Application>Microsoft Office PowerPoint</Application>
  <PresentationFormat>A4 210 x 297 mm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森田　裕之</dc:creator>
  <cp:lastModifiedBy>本間　隆泰</cp:lastModifiedBy>
  <cp:revision>50</cp:revision>
  <cp:lastPrinted>2025-02-18T23:25:03Z</cp:lastPrinted>
  <dcterms:created xsi:type="dcterms:W3CDTF">2024-08-21T07:59:28Z</dcterms:created>
  <dcterms:modified xsi:type="dcterms:W3CDTF">2025-03-04T00:30:53Z</dcterms:modified>
</cp:coreProperties>
</file>