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62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5FCD0F-E486-1DAD-FA43-E312B915F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48519BE-D1C1-9924-3C71-7D9C8772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F7864B-1F7D-F592-287A-A440A140A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5597A3-31D4-CAC7-A9FA-B4505096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991AA5-7923-A3B8-DD3D-C4221071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18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271FCC-26C4-BD9D-4B6E-374C1BD1A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AD5516-5C5C-6055-67AB-3E312A04C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0F8AC8-0389-A3DE-DDB7-5D169BDB7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0E9364-304B-E0B8-859B-5F8DF395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EA5E3F-95CD-7914-5CCF-0A1E8E604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02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67597E2-37C4-58ED-191A-4EDF03C96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000D7B-360D-4E61-1346-BAF3C2124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F54ED-3C76-4E7A-7FAE-B4AC70908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7A8371-EB56-EFA3-D915-673518175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B3D20B-625F-257F-5450-969E8D78F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90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217884-407F-E69A-2D11-B5192D07E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232F69-10E5-B3BA-A714-45B7EB039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E05EFA-AB3A-036D-3237-D4244E6A2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99E75F-2649-4C4D-FEB6-C1B49178D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9200FE-CD74-5FFC-B8B3-1D899D5F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0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C052C-F9FC-20DA-3683-11CA317EE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DF9E73-8643-CE2E-DC13-75D975A7C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801F6F-CEB3-808F-F611-2C2367420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68A42-0EC6-9BA2-69F4-EA47D4B1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08A09B-59AE-A3A1-A9E9-4F36AF5A0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73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C2E5AC-258D-A0BC-F7A3-839509434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1E8B1A-8E55-483B-1406-B33B505CF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7732D1-51D5-65DE-4C6D-301EDFC3D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EA9B63-6A0F-A82A-A2B7-C0D47B5D6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4B81D4-D7EF-4526-C104-01930AFD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225708-D12B-1CAD-3B83-8F530618D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25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3CC2BE-E9C2-5246-09DA-F0A555EAA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FE0F6E-939B-5EE7-FFC3-671C8B451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5AEF4A-7636-8DAF-EFCF-0347A42C4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0D40F44-9B5F-FE3D-1213-43D11311A7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EE4695-49F7-E822-732C-89D08B1A8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D99D80-BB1A-D9D4-05AD-753C47B86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A4170B-B585-E829-B960-EDF19D6C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E91E188-BACA-DB9A-9132-7332E42D2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9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C3CD2D-F313-B01C-D8FD-BE9E60EB9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D2A23D-43C0-8709-C274-FC5DD8743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87E4EC-4A75-65DB-1BCB-E6D7BE85F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3747C0-444E-FA04-6529-AAC4BCC8C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23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FEB0214-A5AA-39DC-A273-8798A295A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273FF5-779B-CAA0-BA79-0A10E5F8B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D4FC47-1767-2EB4-00D8-1D53BD502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544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8D9B69-FEB1-FEBA-D254-15EC7D720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8E2589-0A37-C88B-57E2-9D0D215F3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D5A462-7529-D677-831A-C04B4E913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F883E4-0BAA-FFF6-E27A-F436BAB72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F78B11-877A-0E08-621B-E8977BAA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48B5D8-1C26-8DE7-D378-8C98F805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23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5A8945-C6BF-BFE7-53F9-2C53F71D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5F23DE7-68C6-1023-B33F-2B9D42FE4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B5DC19-9F35-65A9-0134-6598504D2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883907-064C-EBB8-FDE1-DB46C2374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4A6EC6-6610-ED13-9C16-0FFBE18ED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DE5EEE-5251-DAD4-F656-4BF84E91C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6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5387F0-2E6B-D769-8B7A-DE50B4444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FDE90F-6C64-039A-AA34-A7A430ED2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BC6C8E-8338-809F-BB19-76662F4D1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C3B5B-5A2B-4E65-834C-DDDD8CB0674F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1E506A-3EA2-7376-58E3-9EC0B31D6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975E7-462F-D9FF-D1E6-B3ECC6F097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1F121-FE06-48A1-90AB-54EA7CBBC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62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B50AA34A-7770-4069-8742-637036EA7DB8}"/>
              </a:ext>
            </a:extLst>
          </p:cNvPr>
          <p:cNvSpPr txBox="1">
            <a:spLocks/>
          </p:cNvSpPr>
          <p:nvPr/>
        </p:nvSpPr>
        <p:spPr>
          <a:xfrm>
            <a:off x="353899" y="136525"/>
            <a:ext cx="1116000" cy="44104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bg1"/>
                </a:solidFill>
              </a:rPr>
              <a:t>位置図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00F7B3E-11D4-4735-84F7-76FAD1EB36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930" y="604157"/>
            <a:ext cx="7632139" cy="5649686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1D668C7E-982A-4689-8AFD-E8EF433AEC15}"/>
              </a:ext>
            </a:extLst>
          </p:cNvPr>
          <p:cNvSpPr/>
          <p:nvPr/>
        </p:nvSpPr>
        <p:spPr>
          <a:xfrm rot="2973935">
            <a:off x="6262471" y="3058338"/>
            <a:ext cx="172423" cy="3211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76CBF03-33CB-44D5-8058-956D7C1410F5}"/>
              </a:ext>
            </a:extLst>
          </p:cNvPr>
          <p:cNvCxnSpPr>
            <a:cxnSpLocks/>
            <a:stCxn id="6" idx="2"/>
            <a:endCxn id="8" idx="3"/>
          </p:cNvCxnSpPr>
          <p:nvPr/>
        </p:nvCxnSpPr>
        <p:spPr>
          <a:xfrm flipH="1" flipV="1">
            <a:off x="5401815" y="2737392"/>
            <a:ext cx="890953" cy="4158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6541FF-7D92-4D94-851C-0C084F09DBB4}"/>
              </a:ext>
            </a:extLst>
          </p:cNvPr>
          <p:cNvSpPr txBox="1"/>
          <p:nvPr/>
        </p:nvSpPr>
        <p:spPr>
          <a:xfrm>
            <a:off x="3817815" y="2568663"/>
            <a:ext cx="1584000" cy="33745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800" b="1" dirty="0"/>
              <a:t>堺旧港船着場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3899EC-2F8F-4213-9A26-1956CED4145F}"/>
              </a:ext>
            </a:extLst>
          </p:cNvPr>
          <p:cNvSpPr txBox="1"/>
          <p:nvPr/>
        </p:nvSpPr>
        <p:spPr>
          <a:xfrm>
            <a:off x="7623767" y="6274163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地理院地図を加工して作成</a:t>
            </a:r>
          </a:p>
        </p:txBody>
      </p:sp>
    </p:spTree>
    <p:extLst>
      <p:ext uri="{BB962C8B-B14F-4D97-AF65-F5344CB8AC3E}">
        <p14:creationId xmlns:p14="http://schemas.microsoft.com/office/powerpoint/2010/main" val="170849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</TotalTime>
  <Words>10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2025-02-13T05:28:40Z</cp:lastPrinted>
  <dcterms:created xsi:type="dcterms:W3CDTF">2024-11-01T04:09:19Z</dcterms:created>
  <dcterms:modified xsi:type="dcterms:W3CDTF">2025-02-25T07:47:31Z</dcterms:modified>
</cp:coreProperties>
</file>