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634" r:id="rId2"/>
    <p:sldId id="637" r:id="rId3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B0F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99" d="100"/>
          <a:sy n="99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2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2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r">
              <a:defRPr sz="1200"/>
            </a:lvl1pPr>
          </a:lstStyle>
          <a:p>
            <a:fld id="{2AE5C487-5612-4EF6-BBD9-FF87394847E7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18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6" tIns="47843" rIns="95686" bIns="4784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5686" tIns="47843" rIns="95686" bIns="4784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8691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1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r">
              <a:defRPr sz="1200"/>
            </a:lvl1pPr>
          </a:lstStyle>
          <a:p>
            <a:fld id="{3D244B94-C7ED-4C01-B24D-35B6A055ED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30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4B86-C8F1-4A3F-84FD-3F4C0A9B694E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23A0-89E1-4472-97B1-2D2ACBCE71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50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4B86-C8F1-4A3F-84FD-3F4C0A9B694E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23A0-89E1-4472-97B1-2D2ACBCE71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33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4B86-C8F1-4A3F-84FD-3F4C0A9B694E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23A0-89E1-4472-97B1-2D2ACBCE71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89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4B86-C8F1-4A3F-84FD-3F4C0A9B694E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23A0-89E1-4472-97B1-2D2ACBCE71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88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4B86-C8F1-4A3F-84FD-3F4C0A9B694E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23A0-89E1-4472-97B1-2D2ACBCE71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10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4B86-C8F1-4A3F-84FD-3F4C0A9B694E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23A0-89E1-4472-97B1-2D2ACBCE71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6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4B86-C8F1-4A3F-84FD-3F4C0A9B694E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23A0-89E1-4472-97B1-2D2ACBCE71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7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4B86-C8F1-4A3F-84FD-3F4C0A9B694E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23A0-89E1-4472-97B1-2D2ACBCE71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98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4B86-C8F1-4A3F-84FD-3F4C0A9B694E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23A0-89E1-4472-97B1-2D2ACBCE71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4B86-C8F1-4A3F-84FD-3F4C0A9B694E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23A0-89E1-4472-97B1-2D2ACBCE71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50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4B86-C8F1-4A3F-84FD-3F4C0A9B694E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23A0-89E1-4472-97B1-2D2ACBCE71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72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4B86-C8F1-4A3F-84FD-3F4C0A9B694E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223A0-89E1-4472-97B1-2D2ACBCE71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32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3DCBCB99-4C14-43F2-BB4D-FB304D72A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010" y="3602038"/>
            <a:ext cx="7429500" cy="1655762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A7BD831-DB5A-48C4-B3D6-10BCC09EA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43"/>
          <a:stretch/>
        </p:blipFill>
        <p:spPr>
          <a:xfrm>
            <a:off x="115550" y="1502597"/>
            <a:ext cx="9775210" cy="4099874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A86B5159-B107-4D39-8142-3C02B25A807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5424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74295" tIns="37148" rIns="74295" bIns="3714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2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2027</a:t>
            </a:r>
            <a:r>
              <a:rPr lang="ja-JP" altLang="en-US" sz="2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年国際園芸博覧会の概要</a:t>
            </a:r>
            <a:endParaRPr lang="ja-JP" altLang="en-US" sz="18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A54A50-4CFD-4758-A23E-887DC6490FB1}"/>
              </a:ext>
            </a:extLst>
          </p:cNvPr>
          <p:cNvSpPr txBox="1"/>
          <p:nvPr/>
        </p:nvSpPr>
        <p:spPr>
          <a:xfrm>
            <a:off x="6797040" y="5714586"/>
            <a:ext cx="3093720" cy="44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出展：国土交通省　及び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　公益社団法人２０２７年国際園芸博覧会協会　</a:t>
            </a:r>
            <a:r>
              <a:rPr kumimoji="1" lang="en-US" altLang="ja-JP" sz="9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HP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F48122F-3A9B-45B8-B7CB-CFB3C4440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" t="66160" r="59117" b="1898"/>
          <a:stretch/>
        </p:blipFill>
        <p:spPr>
          <a:xfrm>
            <a:off x="115550" y="3947161"/>
            <a:ext cx="3982636" cy="131064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308B834-E949-4B60-91BB-B5682C4FC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" t="97873" r="59101" b="-3306"/>
          <a:stretch/>
        </p:blipFill>
        <p:spPr>
          <a:xfrm>
            <a:off x="115550" y="5097780"/>
            <a:ext cx="3982636" cy="1062377"/>
          </a:xfrm>
          <a:prstGeom prst="rect">
            <a:avLst/>
          </a:prstGeom>
        </p:spPr>
      </p:pic>
      <p:sp>
        <p:nvSpPr>
          <p:cNvPr id="9" name="テキスト ボックス 51">
            <a:extLst>
              <a:ext uri="{FF2B5EF4-FFF2-40B4-BE49-F238E27FC236}">
                <a16:creationId xmlns:a16="http://schemas.microsoft.com/office/drawing/2014/main" id="{B8965F4A-F0E6-40D2-9363-C9640DF3B827}"/>
              </a:ext>
            </a:extLst>
          </p:cNvPr>
          <p:cNvSpPr txBox="1"/>
          <p:nvPr/>
        </p:nvSpPr>
        <p:spPr>
          <a:xfrm>
            <a:off x="7184802" y="3481170"/>
            <a:ext cx="2318196" cy="24173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kumimoji="1"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会場全体イメージ</a:t>
            </a:r>
            <a:endParaRPr kumimoji="1" lang="en-US" altLang="ja-JP" sz="8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51">
            <a:extLst>
              <a:ext uri="{FF2B5EF4-FFF2-40B4-BE49-F238E27FC236}">
                <a16:creationId xmlns:a16="http://schemas.microsoft.com/office/drawing/2014/main" id="{4A2FF1D2-C7CB-453A-98E8-B89118FF77DD}"/>
              </a:ext>
            </a:extLst>
          </p:cNvPr>
          <p:cNvSpPr txBox="1"/>
          <p:nvPr/>
        </p:nvSpPr>
        <p:spPr>
          <a:xfrm>
            <a:off x="7184802" y="5434659"/>
            <a:ext cx="2318196" cy="24173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kumimoji="1"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主催者庭園のイメージ</a:t>
            </a:r>
            <a:endParaRPr kumimoji="1" lang="en-US" altLang="ja-JP" sz="8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2E83E18-299C-41B7-A88F-6FD47D6DDBFA}"/>
              </a:ext>
            </a:extLst>
          </p:cNvPr>
          <p:cNvSpPr txBox="1"/>
          <p:nvPr/>
        </p:nvSpPr>
        <p:spPr>
          <a:xfrm>
            <a:off x="9057290" y="119422"/>
            <a:ext cx="780394" cy="30777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rPr>
              <a:t>資料２</a:t>
            </a:r>
          </a:p>
        </p:txBody>
      </p:sp>
    </p:spTree>
    <p:extLst>
      <p:ext uri="{BB962C8B-B14F-4D97-AF65-F5344CB8AC3E}">
        <p14:creationId xmlns:p14="http://schemas.microsoft.com/office/powerpoint/2010/main" val="51874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2B97FBA6-BA7E-4F85-9841-B1AAD3B1515D}"/>
              </a:ext>
            </a:extLst>
          </p:cNvPr>
          <p:cNvSpPr txBox="1">
            <a:spLocks/>
          </p:cNvSpPr>
          <p:nvPr/>
        </p:nvSpPr>
        <p:spPr>
          <a:xfrm>
            <a:off x="-2" y="-14652"/>
            <a:ext cx="9906000" cy="5424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74295" tIns="37148" rIns="74295" bIns="3714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2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2027</a:t>
            </a:r>
            <a:r>
              <a:rPr lang="ja-JP" altLang="en-US" sz="2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年国際園芸博覧会共同</a:t>
            </a:r>
            <a:r>
              <a:rPr lang="ja-JP" altLang="en-US" sz="2000" b="1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出展協議会の設立について</a:t>
            </a:r>
            <a:endParaRPr lang="ja-JP" altLang="en-US" sz="20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4DFDD38-284A-4D7D-85D3-242694C7E9A3}"/>
              </a:ext>
            </a:extLst>
          </p:cNvPr>
          <p:cNvSpPr/>
          <p:nvPr/>
        </p:nvSpPr>
        <p:spPr>
          <a:xfrm>
            <a:off x="177775" y="800112"/>
            <a:ext cx="9550447" cy="171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6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大阪府・大阪市・堺市が、国際園芸博覧会に屋外庭園を共同出展することを通じて、</a:t>
            </a:r>
            <a:endParaRPr kumimoji="1" lang="en-US" altLang="ja-JP" sz="16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6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大阪市・堺市をはじめとするみどり豊かで潤いあるまちづくりを進める</a:t>
            </a:r>
            <a:r>
              <a:rPr kumimoji="1" lang="en-US" altLang="ja-JP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kumimoji="1" lang="ja-JP" altLang="en-US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大都市・大阪</a:t>
            </a:r>
            <a:r>
              <a:rPr kumimoji="1" lang="en-US" altLang="ja-JP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r>
              <a:rPr kumimoji="1" lang="ja-JP" altLang="en-US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の魅力を</a:t>
            </a:r>
            <a:endParaRPr kumimoji="1" lang="en-US" altLang="ja-JP" sz="16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6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広く国内外に発信するために、「</a:t>
            </a:r>
            <a:r>
              <a:rPr kumimoji="1" lang="en-US" altLang="ja-JP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2027</a:t>
            </a:r>
            <a:r>
              <a:rPr kumimoji="1" lang="ja-JP" altLang="en-US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年国際園芸博覧会共同出展協議会（大阪府・大阪市・堺市）」を設立する。</a:t>
            </a:r>
            <a:endParaRPr kumimoji="1" lang="en-US" altLang="ja-JP" sz="16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20AEE20-A8BD-40C4-8196-E0F40F7917B1}"/>
              </a:ext>
            </a:extLst>
          </p:cNvPr>
          <p:cNvSpPr/>
          <p:nvPr/>
        </p:nvSpPr>
        <p:spPr>
          <a:xfrm>
            <a:off x="177775" y="2830325"/>
            <a:ext cx="9550446" cy="17584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A92DD2B-DFF1-4EC5-8D95-86607636F02B}"/>
              </a:ext>
            </a:extLst>
          </p:cNvPr>
          <p:cNvSpPr/>
          <p:nvPr/>
        </p:nvSpPr>
        <p:spPr>
          <a:xfrm>
            <a:off x="177775" y="4868287"/>
            <a:ext cx="9550447" cy="1638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ja-JP" altLang="en-US" sz="1600" b="0" i="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600"/>
              </a:lnSpc>
            </a:pPr>
            <a:r>
              <a:rPr lang="en-US" altLang="ja-JP" sz="1600" b="0" i="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r>
              <a:rPr lang="ja-JP" altLang="en-US" sz="1600" b="0" i="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（１）共同出展に関する事項</a:t>
            </a:r>
          </a:p>
          <a:p>
            <a:pPr>
              <a:lnSpc>
                <a:spcPts val="3600"/>
              </a:lnSpc>
            </a:pPr>
            <a:r>
              <a:rPr lang="ja-JP" altLang="en-US" sz="1600" b="0" i="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（２）大都市・大阪の情報発信に関する事項</a:t>
            </a:r>
          </a:p>
          <a:p>
            <a:pPr>
              <a:lnSpc>
                <a:spcPts val="3600"/>
              </a:lnSpc>
            </a:pPr>
            <a:r>
              <a:rPr lang="ja-JP" altLang="en-US" sz="1600" b="0" i="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（３）その他、円滑な出展・運営に関する事項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E8B1EDB-98D5-46C3-9467-84EE5110269A}"/>
              </a:ext>
            </a:extLst>
          </p:cNvPr>
          <p:cNvSpPr/>
          <p:nvPr/>
        </p:nvSpPr>
        <p:spPr>
          <a:xfrm>
            <a:off x="177775" y="4868287"/>
            <a:ext cx="1524025" cy="3344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所掌事務　　　　　　　　　　　　　　　　　　　　　　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69FD15B-46EF-4146-A4B6-70CB333A7E0A}"/>
              </a:ext>
            </a:extLst>
          </p:cNvPr>
          <p:cNvSpPr/>
          <p:nvPr/>
        </p:nvSpPr>
        <p:spPr>
          <a:xfrm>
            <a:off x="177775" y="2841451"/>
            <a:ext cx="1524025" cy="3344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体制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4D72E78-A629-4D1D-9B50-FC9123ADD279}"/>
              </a:ext>
            </a:extLst>
          </p:cNvPr>
          <p:cNvSpPr/>
          <p:nvPr/>
        </p:nvSpPr>
        <p:spPr>
          <a:xfrm>
            <a:off x="177775" y="793320"/>
            <a:ext cx="1524025" cy="3344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05706B-8088-47B5-B02F-1417019582CA}"/>
              </a:ext>
            </a:extLst>
          </p:cNvPr>
          <p:cNvSpPr txBox="1"/>
          <p:nvPr/>
        </p:nvSpPr>
        <p:spPr>
          <a:xfrm>
            <a:off x="4917745" y="4182225"/>
            <a:ext cx="569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18">
              <a:defRPr/>
            </a:pPr>
            <a:r>
              <a:rPr kumimoji="1"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協議会の下に、実務的な取組内容を検討するプロジェクトチームを設置　　　　　　　　　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　　　　　　　　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06D977-76EA-4FA0-A608-392DA37EE2B2}"/>
              </a:ext>
            </a:extLst>
          </p:cNvPr>
          <p:cNvSpPr txBox="1"/>
          <p:nvPr/>
        </p:nvSpPr>
        <p:spPr>
          <a:xfrm>
            <a:off x="1625577" y="3144229"/>
            <a:ext cx="3133783" cy="118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＜協議会＞　　　　</a:t>
            </a:r>
            <a:endParaRPr kumimoji="1"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会　長　大阪府知事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副会長　大 阪 市 長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副会長　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堺　市　長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B23011-53D9-497E-A746-096548FA3FB9}"/>
              </a:ext>
            </a:extLst>
          </p:cNvPr>
          <p:cNvSpPr txBox="1"/>
          <p:nvPr/>
        </p:nvSpPr>
        <p:spPr>
          <a:xfrm>
            <a:off x="4705802" y="3128622"/>
            <a:ext cx="2537988" cy="117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（事務局）</a:t>
            </a: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zh-TW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大阪府都市整備部</a:t>
            </a:r>
            <a:endParaRPr kumimoji="1"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zh-TW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大阪市建設局公園緑化部</a:t>
            </a:r>
            <a:endParaRPr kumimoji="1"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zh-TW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堺市建設局公園緑地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部</a:t>
            </a:r>
            <a:endParaRPr kumimoji="1" lang="ja-JP" altLang="en-US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C46A7F-1210-4DA3-90D8-3BD517C8957B}"/>
              </a:ext>
            </a:extLst>
          </p:cNvPr>
          <p:cNvSpPr txBox="1"/>
          <p:nvPr/>
        </p:nvSpPr>
        <p:spPr>
          <a:xfrm>
            <a:off x="9057290" y="119422"/>
            <a:ext cx="780394" cy="30777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rPr>
              <a:t>資料２</a:t>
            </a:r>
          </a:p>
        </p:txBody>
      </p:sp>
    </p:spTree>
    <p:extLst>
      <p:ext uri="{BB962C8B-B14F-4D97-AF65-F5344CB8AC3E}">
        <p14:creationId xmlns:p14="http://schemas.microsoft.com/office/powerpoint/2010/main" val="1896398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223</Words>
  <PresentationFormat>A4 210 x 297 mm</PresentationFormat>
  <Paragraphs>28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UDPゴシック</vt:lpstr>
      <vt:lpstr>BIZ UDゴシック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2025-01-27T00:02:52Z</cp:lastPrinted>
  <dcterms:modified xsi:type="dcterms:W3CDTF">2025-02-19T06:07:48Z</dcterms:modified>
</cp:coreProperties>
</file>