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6858000" cy="9906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2EA"/>
    <a:srgbClr val="FEFECE"/>
    <a:srgbClr val="FEF5CE"/>
    <a:srgbClr val="FFFECE"/>
    <a:srgbClr val="5BBCD1"/>
    <a:srgbClr val="674419"/>
    <a:srgbClr val="FFFFCC"/>
    <a:srgbClr val="000000"/>
    <a:srgbClr val="4891A0"/>
    <a:srgbClr val="FFC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60"/>
  </p:normalViewPr>
  <p:slideViewPr>
    <p:cSldViewPr snapToGrid="0">
      <p:cViewPr varScale="1">
        <p:scale>
          <a:sx n="44" d="100"/>
          <a:sy n="44" d="100"/>
        </p:scale>
        <p:origin x="3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27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42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3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0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19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25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6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74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19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29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9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8E5B3-F2BD-4E7A-BEA6-7F59BE9BA8A8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74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EA">
            <a:alpha val="8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フローチャート: 処理 23">
            <a:extLst>
              <a:ext uri="{FF2B5EF4-FFF2-40B4-BE49-F238E27FC236}">
                <a16:creationId xmlns:a16="http://schemas.microsoft.com/office/drawing/2014/main" id="{4CCB838E-FA36-4547-9FC4-D03C24DC718E}"/>
              </a:ext>
            </a:extLst>
          </p:cNvPr>
          <p:cNvSpPr/>
          <p:nvPr/>
        </p:nvSpPr>
        <p:spPr>
          <a:xfrm>
            <a:off x="0" y="5532664"/>
            <a:ext cx="1325246" cy="546100"/>
          </a:xfrm>
          <a:prstGeom prst="flowChart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</a:t>
            </a:r>
            <a:r>
              <a:rPr kumimoji="1" lang="en-US" altLang="ja-JP" sz="2800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</a:p>
          <a:p>
            <a:endParaRPr kumimoji="1" lang="en-US" altLang="ja-JP" sz="28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1F4B849C-F21F-4255-8E26-279A9FC6B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52" y="90976"/>
            <a:ext cx="1128971" cy="315796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50B15A1-BAD1-4D9A-B58C-6AA068B074E1}"/>
              </a:ext>
            </a:extLst>
          </p:cNvPr>
          <p:cNvSpPr txBox="1"/>
          <p:nvPr/>
        </p:nvSpPr>
        <p:spPr>
          <a:xfrm>
            <a:off x="304383" y="709460"/>
            <a:ext cx="677108" cy="161885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endParaRPr kumimoji="1" lang="ja-JP" alt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F0319D-A4D7-4D58-A1C0-5EDC6CE171FF}"/>
              </a:ext>
            </a:extLst>
          </p:cNvPr>
          <p:cNvSpPr txBox="1"/>
          <p:nvPr/>
        </p:nvSpPr>
        <p:spPr>
          <a:xfrm>
            <a:off x="88939" y="2243568"/>
            <a:ext cx="1107996" cy="356214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square" rtlCol="0">
            <a:spAutoFit/>
          </a:bodyPr>
          <a:lstStyle/>
          <a:p>
            <a:r>
              <a:rPr kumimoji="1" lang="ja-JP" altLang="en-US" sz="6000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環境白書</a:t>
            </a:r>
            <a:endParaRPr kumimoji="1" lang="ja-JP" altLang="en-US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E02F8A1-2C25-4AE1-A530-8CBBBC401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256" y="0"/>
            <a:ext cx="5571744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26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4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2025-02-12T06:31:51Z</dcterms:created>
  <dcterms:modified xsi:type="dcterms:W3CDTF">2025-02-17T00:52:57Z</dcterms:modified>
</cp:coreProperties>
</file>