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1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63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00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25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94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0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96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74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25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94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1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8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995D4-17CF-40B1-BC57-BE72C8E61941}" type="datetimeFigureOut">
              <a:rPr kumimoji="1" lang="ja-JP" altLang="en-US" smtClean="0"/>
              <a:t>2025/2/17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4DE68-E00D-422B-BD7A-DC8BC0366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49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2798A40-76E0-4B32-888C-D610AF670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909575"/>
              </p:ext>
            </p:extLst>
          </p:nvPr>
        </p:nvGraphicFramePr>
        <p:xfrm>
          <a:off x="334417" y="427522"/>
          <a:ext cx="8475165" cy="6264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844">
                  <a:extLst>
                    <a:ext uri="{9D8B030D-6E8A-4147-A177-3AD203B41FA5}">
                      <a16:colId xmlns:a16="http://schemas.microsoft.com/office/drawing/2014/main" val="103852672"/>
                    </a:ext>
                  </a:extLst>
                </a:gridCol>
                <a:gridCol w="4605250">
                  <a:extLst>
                    <a:ext uri="{9D8B030D-6E8A-4147-A177-3AD203B41FA5}">
                      <a16:colId xmlns:a16="http://schemas.microsoft.com/office/drawing/2014/main" val="873210585"/>
                    </a:ext>
                  </a:extLst>
                </a:gridCol>
                <a:gridCol w="620270">
                  <a:extLst>
                    <a:ext uri="{9D8B030D-6E8A-4147-A177-3AD203B41FA5}">
                      <a16:colId xmlns:a16="http://schemas.microsoft.com/office/drawing/2014/main" val="3289851717"/>
                    </a:ext>
                  </a:extLst>
                </a:gridCol>
                <a:gridCol w="2110801">
                  <a:extLst>
                    <a:ext uri="{9D8B030D-6E8A-4147-A177-3AD203B41FA5}">
                      <a16:colId xmlns:a16="http://schemas.microsoft.com/office/drawing/2014/main" val="2249970976"/>
                    </a:ext>
                  </a:extLst>
                </a:gridCol>
              </a:tblGrid>
              <a:tr h="4158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実施箇所名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縮尺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06240"/>
                  </a:ext>
                </a:extLst>
              </a:tr>
              <a:tr h="9400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潅水計画詳細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0852"/>
                  </a:ext>
                </a:extLst>
              </a:tr>
              <a:tr h="4908330">
                <a:tc gridSpan="4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70232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FF654A-F049-44F7-BE4A-91762B15D68D}"/>
              </a:ext>
            </a:extLst>
          </p:cNvPr>
          <p:cNvSpPr txBox="1"/>
          <p:nvPr/>
        </p:nvSpPr>
        <p:spPr>
          <a:xfrm>
            <a:off x="3873730" y="58190"/>
            <a:ext cx="1396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潅水計画図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75BB19-7BE0-470C-866A-8BABFEF3EFD6}"/>
              </a:ext>
            </a:extLst>
          </p:cNvPr>
          <p:cNvSpPr txBox="1"/>
          <p:nvPr/>
        </p:nvSpPr>
        <p:spPr>
          <a:xfrm>
            <a:off x="7496920" y="58190"/>
            <a:ext cx="1647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（別添付属様式）</a:t>
            </a:r>
          </a:p>
        </p:txBody>
      </p:sp>
    </p:spTree>
    <p:extLst>
      <p:ext uri="{BB962C8B-B14F-4D97-AF65-F5344CB8AC3E}">
        <p14:creationId xmlns:p14="http://schemas.microsoft.com/office/powerpoint/2010/main" val="160199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2798A40-76E0-4B32-888C-D610AF670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409106"/>
              </p:ext>
            </p:extLst>
          </p:nvPr>
        </p:nvGraphicFramePr>
        <p:xfrm>
          <a:off x="208771" y="427522"/>
          <a:ext cx="8726456" cy="6264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611">
                  <a:extLst>
                    <a:ext uri="{9D8B030D-6E8A-4147-A177-3AD203B41FA5}">
                      <a16:colId xmlns:a16="http://schemas.microsoft.com/office/drawing/2014/main" val="103852672"/>
                    </a:ext>
                  </a:extLst>
                </a:gridCol>
                <a:gridCol w="4741797">
                  <a:extLst>
                    <a:ext uri="{9D8B030D-6E8A-4147-A177-3AD203B41FA5}">
                      <a16:colId xmlns:a16="http://schemas.microsoft.com/office/drawing/2014/main" val="873210585"/>
                    </a:ext>
                  </a:extLst>
                </a:gridCol>
                <a:gridCol w="638661">
                  <a:extLst>
                    <a:ext uri="{9D8B030D-6E8A-4147-A177-3AD203B41FA5}">
                      <a16:colId xmlns:a16="http://schemas.microsoft.com/office/drawing/2014/main" val="3289851717"/>
                    </a:ext>
                  </a:extLst>
                </a:gridCol>
                <a:gridCol w="2173387">
                  <a:extLst>
                    <a:ext uri="{9D8B030D-6E8A-4147-A177-3AD203B41FA5}">
                      <a16:colId xmlns:a16="http://schemas.microsoft.com/office/drawing/2014/main" val="2249970976"/>
                    </a:ext>
                  </a:extLst>
                </a:gridCol>
              </a:tblGrid>
              <a:tr h="4158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実施箇所名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○○駅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縮尺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１／５００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06240"/>
                  </a:ext>
                </a:extLst>
              </a:tr>
              <a:tr h="9400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潅水計画詳細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・高木については、自動散水による潅水を実施。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・低木植栽箇所については、給水工事ができないため施設管理者によるホース散水（延長○ｍ）を実施。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・特に、植栽後２年目までは樹木の活着を図るため、自動散水による２時間毎に○分間の散水を実施。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手撒き範囲については、６月～９月は朝夕２回、それ以外の季節については朝に十分な量の散水を行う。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0852"/>
                  </a:ext>
                </a:extLst>
              </a:tr>
              <a:tr h="4908330">
                <a:tc gridSpan="4">
                  <a:txBody>
                    <a:bodyPr/>
                    <a:lstStyle/>
                    <a:p>
                      <a:r>
                        <a:rPr kumimoji="1" lang="en-US" altLang="ja-JP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この欄には、植栽の配置が分かる平面図を添付すること。</a:t>
                      </a:r>
                    </a:p>
                    <a:p>
                      <a:r>
                        <a:rPr kumimoji="1" lang="en-US" altLang="ja-JP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平面図には給水配管及び散水栓等の位置を明記すること。</a:t>
                      </a:r>
                    </a:p>
                    <a:p>
                      <a:r>
                        <a:rPr kumimoji="1" lang="en-US" altLang="ja-JP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手撒き等の人力で散水する場合は、ホース延長を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【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潅水計画詳細</a:t>
                      </a:r>
                      <a:r>
                        <a:rPr kumimoji="1" lang="en-US" altLang="ja-JP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】</a:t>
                      </a:r>
                      <a:r>
                        <a:rPr kumimoji="1" lang="ja-JP" altLang="en-US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に記載の上、散水範囲を図面に明記すること。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70232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FF654A-F049-44F7-BE4A-91762B15D68D}"/>
              </a:ext>
            </a:extLst>
          </p:cNvPr>
          <p:cNvSpPr txBox="1"/>
          <p:nvPr/>
        </p:nvSpPr>
        <p:spPr>
          <a:xfrm>
            <a:off x="3325089" y="58190"/>
            <a:ext cx="249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潅水計画図（記載例）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A7D0A25-2DD2-4F98-8392-3E71D1F291BB}"/>
              </a:ext>
            </a:extLst>
          </p:cNvPr>
          <p:cNvSpPr/>
          <p:nvPr/>
        </p:nvSpPr>
        <p:spPr>
          <a:xfrm>
            <a:off x="1404850" y="2839380"/>
            <a:ext cx="6542117" cy="3591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平面図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9C5C60-9BB5-4DA7-9718-9C9D6BBA534D}"/>
              </a:ext>
            </a:extLst>
          </p:cNvPr>
          <p:cNvSpPr txBox="1"/>
          <p:nvPr/>
        </p:nvSpPr>
        <p:spPr>
          <a:xfrm>
            <a:off x="7496920" y="58190"/>
            <a:ext cx="1647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（別添付属様式）</a:t>
            </a:r>
          </a:p>
        </p:txBody>
      </p:sp>
    </p:spTree>
    <p:extLst>
      <p:ext uri="{BB962C8B-B14F-4D97-AF65-F5344CB8AC3E}">
        <p14:creationId xmlns:p14="http://schemas.microsoft.com/office/powerpoint/2010/main" val="3256692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202</Words>
  <Application>Microsoft Office PowerPoint</Application>
  <PresentationFormat>画面に合わせる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2025-02-17T01:02:05Z</dcterms:created>
  <dcterms:modified xsi:type="dcterms:W3CDTF">2025-02-17T01:02:40Z</dcterms:modified>
</cp:coreProperties>
</file>