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192000" cy="71993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FFFF"/>
    <a:srgbClr val="CCFFFF"/>
    <a:srgbClr val="FFCCFF"/>
    <a:srgbClr val="99FF99"/>
    <a:srgbClr val="FFFF66"/>
    <a:srgbClr val="FF99FF"/>
    <a:srgbClr val="FFFF99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8741" autoAdjust="0"/>
  </p:normalViewPr>
  <p:slideViewPr>
    <p:cSldViewPr>
      <p:cViewPr varScale="1">
        <p:scale>
          <a:sx n="95" d="100"/>
          <a:sy n="95" d="100"/>
        </p:scale>
        <p:origin x="221" y="67"/>
      </p:cViewPr>
      <p:guideLst>
        <p:guide orient="horz" pos="226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r">
              <a:defRPr sz="1200"/>
            </a:lvl1pPr>
          </a:lstStyle>
          <a:p>
            <a:fld id="{20F58E21-61D2-4150-84C8-74BC1C1AD9BF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744538"/>
            <a:ext cx="62992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6" rIns="91294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294" tIns="45646" rIns="91294" bIns="456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9" cy="496332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6332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r">
              <a:defRPr sz="1200"/>
            </a:lvl1pPr>
          </a:lstStyle>
          <a:p>
            <a:fld id="{27FF056F-C776-4CDE-9BA4-9856B5A8D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89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49238" y="744538"/>
            <a:ext cx="6299200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F056F-C776-4CDE-9BA4-9856B5A8D47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104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236456"/>
            <a:ext cx="10363200" cy="154318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4079611"/>
            <a:ext cx="8534400" cy="18398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1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37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88308"/>
            <a:ext cx="2743200" cy="614274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88308"/>
            <a:ext cx="8026400" cy="614274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63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04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626227"/>
            <a:ext cx="10363200" cy="14298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3051377"/>
            <a:ext cx="10363200" cy="15748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3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79841"/>
            <a:ext cx="5384800" cy="47512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79841"/>
            <a:ext cx="5384800" cy="47512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05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2" y="1611514"/>
            <a:ext cx="5386917" cy="6716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2" y="2283116"/>
            <a:ext cx="5386917" cy="4147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0" y="1611514"/>
            <a:ext cx="5389033" cy="6716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0" y="2283116"/>
            <a:ext cx="5389033" cy="4147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62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8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86640"/>
            <a:ext cx="4011084" cy="12198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5" y="286641"/>
            <a:ext cx="6815667" cy="61444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506525"/>
            <a:ext cx="4011084" cy="49245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3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5039519"/>
            <a:ext cx="7315200" cy="5949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43272"/>
            <a:ext cx="7315200" cy="4319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634462"/>
            <a:ext cx="7315200" cy="84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3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88307"/>
            <a:ext cx="10972800" cy="1199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79841"/>
            <a:ext cx="10972800" cy="475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672698"/>
            <a:ext cx="284480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43F00-31FA-4F66-9A25-D192C029DA0E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672698"/>
            <a:ext cx="386080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672698"/>
            <a:ext cx="284480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B003-30A2-4282-B97A-2432D7766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99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8">
            <a:extLst>
              <a:ext uri="{FF2B5EF4-FFF2-40B4-BE49-F238E27FC236}">
                <a16:creationId xmlns:a16="http://schemas.microsoft.com/office/drawing/2014/main" id="{B4CC1302-EECF-4697-A28F-A514793B3415}"/>
              </a:ext>
            </a:extLst>
          </p:cNvPr>
          <p:cNvSpPr/>
          <p:nvPr/>
        </p:nvSpPr>
        <p:spPr>
          <a:xfrm>
            <a:off x="8064831" y="652080"/>
            <a:ext cx="1992897" cy="31918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with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7B28953-187C-498E-94FF-B84DB94DC56E}"/>
              </a:ext>
            </a:extLst>
          </p:cNvPr>
          <p:cNvSpPr txBox="1"/>
          <p:nvPr/>
        </p:nvSpPr>
        <p:spPr>
          <a:xfrm>
            <a:off x="6096000" y="997885"/>
            <a:ext cx="5930561" cy="47089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○開催目的　　　女性活躍推進の機運醸成と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年大阪・関西万博の魅力発信を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相乗的に行う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○開催日　　　 　令和７年９月６日　ほか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○実施場所　　　ドーンセンター（府立男女共同参画・青少年センター）、万博会場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○実施主体　　　大阪府府民文化部男女参画・府民協働課が委託で実施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○主催　　　　  　大阪府、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女性活躍推進会議（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○共催（予定）ドーン事業共同体（ドーンセンター指定管理者）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関西女性活躍推進フォーラム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○後援（予定）</a:t>
            </a:r>
            <a:r>
              <a:rPr lang="zh-CN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公益社団法人２０２５年日本国際博覧会協会</a:t>
            </a:r>
            <a:endParaRPr lang="en-US" altLang="zh-CN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</a:t>
            </a:r>
            <a:r>
              <a:rPr lang="zh-CN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公益社団法人２０２５年日本国際博覧会協会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大阪パビリオン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○事業内容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・ドーンセンター（ホール・パフォーマンススペース）と万博会場（ギャラリー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WEST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・ウーマンズ 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パビリオン）においてイベントを開催し、幅広い層の人や企業に向け、「ジェンダー平等の実現」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について発信（詳細は仕様書のとおり）。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・９月６日の屋外周知活動やドーンセンター全館周遊企画を含む。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・総合案内等は「ドーン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de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キラリ」イベントを含む。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○事業実績（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ホールでのトークイベント及びパフォーマンススペースでの万博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イベントを実施。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C4606C-312B-4508-9BD3-7B03383A3891}"/>
              </a:ext>
            </a:extLst>
          </p:cNvPr>
          <p:cNvSpPr txBox="1"/>
          <p:nvPr/>
        </p:nvSpPr>
        <p:spPr>
          <a:xfrm>
            <a:off x="153426" y="997885"/>
            <a:ext cx="5870566" cy="4708981"/>
          </a:xfrm>
          <a:prstGeom prst="rect">
            <a:avLst/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○開催目的　　　行政と経済団体、大学等が相互に連携・協力し、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オール大阪で女性活躍推進の機運を醸成する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○開催日　　　 　令和７年９月５日、６日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○実施場所　　　ドーンセンター（府立男女共同参画・青少年センター）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○実施主体　　　大阪府府民文化部男女参画・府民協働課、各セミナー等主催団体</a:t>
            </a:r>
            <a:endParaRPr kumimoji="1" lang="ja-JP" altLang="en-US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○主催　　　　  　大阪府、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女性活躍推進会議（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○共催（予定）ドーン事業共同体（ドーンセンター指定管理者）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関西女性活躍推進フォーラム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○後援（予定）</a:t>
            </a:r>
            <a:r>
              <a:rPr lang="zh-CN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公益社団法人２０２５年日本国際博覧会協会</a:t>
            </a:r>
            <a:endParaRPr lang="en-US" altLang="zh-CN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</a:t>
            </a:r>
            <a:r>
              <a:rPr lang="zh-CN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公益社団法人２０２５年日本国際博覧会協会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大阪パビリオン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○事業内容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ドーンセンターの貸会議室等を利用し、ドーンセンター全館で女性活躍に関するセミナー等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を実施。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 女性活躍推進セミナー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改正育児・介護休業法等説明会 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男性の家事育児参画啓発イベント　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働く女性・働きたい女性のための相談会　 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ＯＳＡＫＡ女性活躍推進会議構成団体主催の各種セミナー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一時保育　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○事業実績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のセミナー等を実施。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セミナー等参加者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2,037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来館：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1,472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（ライブ・アーカイブ）：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565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来館者数 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1,803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人（セミナー等に参加せず、ドーンセンターに立ち寄った方を含む）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724049" y="640971"/>
            <a:ext cx="2729319" cy="319183"/>
          </a:xfrm>
          <a:prstGeom prst="roundRect">
            <a:avLst/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「ドーン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キラリ」イベント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10629"/>
            <a:ext cx="12191999" cy="413361"/>
          </a:xfrm>
          <a:prstGeom prst="rect">
            <a:avLst/>
          </a:prstGeom>
          <a:solidFill>
            <a:srgbClr val="FF00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「ドーン </a:t>
            </a:r>
            <a:r>
              <a:rPr lang="en-US" altLang="ja-JP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 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キラリ」イベント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with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万博（本事業）の整理</a:t>
            </a:r>
            <a:endParaRPr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766629A-CEBD-430B-B246-3672D1B9F26F}"/>
              </a:ext>
            </a:extLst>
          </p:cNvPr>
          <p:cNvSpPr txBox="1"/>
          <p:nvPr/>
        </p:nvSpPr>
        <p:spPr>
          <a:xfrm>
            <a:off x="153426" y="6201428"/>
            <a:ext cx="11766294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zh-TW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女性活躍推進会議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構成団体：大阪商工会議所、大阪府、一般財団法人大阪府男女共同参画推進財団、大阪労働局、公益社団法人関西経済連合会、近畿経済産業局、特定非営利活動法人大学コンソーシアム大阪、公益財団法人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世紀職業財団（関西事務所）、日本労働組合総連合会大阪府連合会 </a:t>
            </a:r>
          </a:p>
        </p:txBody>
      </p:sp>
    </p:spTree>
    <p:extLst>
      <p:ext uri="{BB962C8B-B14F-4D97-AF65-F5344CB8AC3E}">
        <p14:creationId xmlns:p14="http://schemas.microsoft.com/office/powerpoint/2010/main" val="219428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ユーザー設定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2025-02-14T08:03:47Z</dcterms:created>
  <dcterms:modified xsi:type="dcterms:W3CDTF">2025-02-14T08:04:24Z</dcterms:modified>
</cp:coreProperties>
</file>