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9A8B75-0B09-4E37-A9D7-C1A1579D5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2EDE066-B03B-439E-812E-5E9D4AA98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7E2B5-79AE-46A2-881D-0AA766C3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BD74-8548-46E1-98C4-3D2E3D764FBF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58F12-23EE-4B86-AA1F-0B16F375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0B4DDB-94F7-408B-811F-9E8F1F98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B0AA-6AF7-473C-A5FD-2522014B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02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8C3A91-72D8-4D86-922D-C579C1E5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EAB608-F04E-4671-A18E-C9C3F3B88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5130B-746D-4459-B0A8-12FF6E5D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BD74-8548-46E1-98C4-3D2E3D764FBF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0FCDA2-5505-4045-BE6D-EDBB8CF9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E27A43-35D4-471E-A5A4-C8A51A7B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B0AA-6AF7-473C-A5FD-2522014B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6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83BBAA5-2EEB-4D7A-9EBE-AB97A1D51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1E73824-24DA-4B8F-8E04-ED1AD1121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046D70-28D7-4AE1-914D-FCA84FB2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BD74-8548-46E1-98C4-3D2E3D764FBF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3229FC-EDC1-45BA-BDBE-34D5C285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18D965-F319-47B9-AF35-E1A09DDB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B0AA-6AF7-473C-A5FD-2522014B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80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00D9A-5815-41A2-B7F7-E084F0BD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17EB6B-E940-48DA-A4DB-75B1329B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C87317-2028-4DCD-9D88-04F36415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BD74-8548-46E1-98C4-3D2E3D764FBF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8B64EA-3559-423A-AFC4-E7DC535A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717091-8FBD-427F-A5B6-C26037BB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B0AA-6AF7-473C-A5FD-2522014B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88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E323F7-21F9-447B-A7A8-A470985D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AAF69D-C123-44CE-876A-25C43A08B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3BAAB0-B804-447C-BCAB-24CF7714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BD74-8548-46E1-98C4-3D2E3D764FBF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8CB504-CE64-4459-AB6B-5A2DCDE1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AFA6A8-6655-46F1-942B-A91D6AC8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B0AA-6AF7-473C-A5FD-2522014B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68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5F0F45-649A-42B6-9465-7998825B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BEAF04-5C10-41F0-91B0-EFB03DFBF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90559F-0108-494C-A9E8-4F83F6CEF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B402DA-B9C8-45CC-B6B1-CC822066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BD74-8548-46E1-98C4-3D2E3D764FBF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D7E4C0-DA6D-4B0D-B7F7-19CF83C9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80D2DB-5C0C-4CE9-B7F0-D76463EA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B0AA-6AF7-473C-A5FD-2522014B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91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26011F-1596-4DA4-982D-F9D52C25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B0C538-36B7-4967-8566-AAF119D1F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68D39B-1514-4CC0-916C-9CACC0AD9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09EC3AB-8CF0-4825-B357-B49F67313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D01C655-4A14-48A2-895A-A31E6D732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7A611CF-FDEA-43EA-9397-DB22A41C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BD74-8548-46E1-98C4-3D2E3D764FBF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4E4DE34-974B-4732-9BC7-5704D114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3E65726-4395-4D04-8016-0280E618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B0AA-6AF7-473C-A5FD-2522014B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27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102C4E-8A8C-4737-9DE1-AC527198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F8A486-8D9D-433D-94C3-59D975A5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BD74-8548-46E1-98C4-3D2E3D764FBF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C2A844-7893-4A57-9742-9ECE2AAB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0929527-FC4A-4C76-B6E8-7192C420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B0AA-6AF7-473C-A5FD-2522014B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5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F2A594B-54E6-4E70-8AD7-374F13BD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BD74-8548-46E1-98C4-3D2E3D764FBF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B9BA3D7-BA6A-48E4-9065-6F90D333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75361D-44D2-4C1F-9456-49A2D537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B0AA-6AF7-473C-A5FD-2522014B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52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30F85-2C69-4D5A-A55E-41618F81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CB5A94-8CBA-42C8-930A-EB52CDA5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3AF3A6-9692-44E2-98C0-F7B325C6A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D913E5-A896-4CE5-AEDC-6CF1A718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BD74-8548-46E1-98C4-3D2E3D764FBF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CA21B4-309F-46AA-BD1D-6D857D9F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50E6A0-C719-4C84-B7C3-2F67FF08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B0AA-6AF7-473C-A5FD-2522014B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8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48C1F2-3267-4E05-9428-70ADE423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B9ACE7F-04A6-4773-AADA-CA747B387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84C5BF9-9C14-4FE2-9489-CC1DB7D73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ABA0D7-66EB-4AD8-AD0F-082B3A69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BD74-8548-46E1-98C4-3D2E3D764FBF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0F389B-8018-4ACD-968C-AEF2A5D4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D899B1-C413-4ADF-8C07-AE36CC58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BB0AA-6AF7-473C-A5FD-2522014B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43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CFB14F5-5C06-4E25-A737-20984F7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F4E36E-A8E4-44D4-84C4-F484B802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379A89-E51E-45D0-80E5-6CC92E68B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BD74-8548-46E1-98C4-3D2E3D764FBF}" type="datetimeFigureOut">
              <a:rPr kumimoji="1" lang="ja-JP" altLang="en-US" smtClean="0"/>
              <a:t>2024/8/22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27A5D7-023F-4794-96FD-7D6169D99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FB127C-1B9E-4085-8080-434A2A27B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B0AA-6AF7-473C-A5FD-2522014BB2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57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D440BD3-F828-4051-A0FD-B58A5D90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9" y="0"/>
            <a:ext cx="12134042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EF6011E-AC6A-49D7-9314-5D5176AF4C13}"/>
              </a:ext>
            </a:extLst>
          </p:cNvPr>
          <p:cNvSpPr/>
          <p:nvPr/>
        </p:nvSpPr>
        <p:spPr>
          <a:xfrm>
            <a:off x="10001250" y="563336"/>
            <a:ext cx="1910443" cy="514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資料４</a:t>
            </a:r>
          </a:p>
        </p:txBody>
      </p:sp>
    </p:spTree>
    <p:extLst>
      <p:ext uri="{BB962C8B-B14F-4D97-AF65-F5344CB8AC3E}">
        <p14:creationId xmlns:p14="http://schemas.microsoft.com/office/powerpoint/2010/main" val="249109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54D016-5B13-406F-A215-2EC906721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82"/>
            <a:ext cx="12192000" cy="68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2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B258C09-C00C-4A13-8BE9-F455D0D55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72"/>
            <a:ext cx="12192000" cy="68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6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01E24B4-76F5-4B56-B5F7-E823AC316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74"/>
            <a:ext cx="12192000" cy="67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8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591380-C089-4F7E-A6B9-F90EA658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85"/>
            <a:ext cx="12192000" cy="67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024798F-B126-41B5-8F5D-3EFD4755B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1"/>
            <a:ext cx="12192000" cy="68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F0F0A10-967B-452B-B373-3B26ECFD0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70"/>
            <a:ext cx="12192000" cy="679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ワイド画面</PresentationFormat>
  <Paragraphs>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筒浦　康正</dc:creator>
  <cp:lastModifiedBy>筒浦　康正</cp:lastModifiedBy>
  <cp:revision>1</cp:revision>
  <dcterms:created xsi:type="dcterms:W3CDTF">2024-08-22T01:34:20Z</dcterms:created>
  <dcterms:modified xsi:type="dcterms:W3CDTF">2024-08-22T01:35:15Z</dcterms:modified>
</cp:coreProperties>
</file>