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510" r:id="rId3"/>
    <p:sldId id="511" r:id="rId4"/>
    <p:sldId id="509" r:id="rId5"/>
    <p:sldId id="524" r:id="rId6"/>
    <p:sldId id="522" r:id="rId7"/>
    <p:sldId id="518" r:id="rId8"/>
    <p:sldId id="520" r:id="rId9"/>
    <p:sldId id="505" r:id="rId10"/>
    <p:sldId id="514" r:id="rId11"/>
    <p:sldId id="515" r:id="rId12"/>
    <p:sldId id="516" r:id="rId13"/>
    <p:sldId id="256" r:id="rId14"/>
    <p:sldId id="258" r:id="rId15"/>
    <p:sldId id="259" r:id="rId16"/>
    <p:sldId id="517" r:id="rId17"/>
    <p:sldId id="512" r:id="rId18"/>
    <p:sldId id="51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8" d="100"/>
          <a:sy n="78" d="100"/>
        </p:scale>
        <p:origin x="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r>
              <a:rPr lang="ja-JP" sz="1200" b="1" dirty="0"/>
              <a:t>発達障がいと診断された者の数</a:t>
            </a:r>
            <a:r>
              <a:rPr lang="ja-JP" altLang="en-US" sz="1200" b="1" dirty="0"/>
              <a:t>（推計値）</a:t>
            </a:r>
            <a:endParaRPr lang="ja-JP"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endParaRPr lang="ja-JP"/>
        </a:p>
      </c:txPr>
    </c:title>
    <c:autoTitleDeleted val="0"/>
    <c:plotArea>
      <c:layout/>
      <c:barChart>
        <c:barDir val="col"/>
        <c:grouping val="stacked"/>
        <c:varyColors val="0"/>
        <c:ser>
          <c:idx val="0"/>
          <c:order val="0"/>
          <c:tx>
            <c:strRef>
              <c:f>Sheet1!$A$2</c:f>
              <c:strCache>
                <c:ptCount val="1"/>
                <c:pt idx="0">
                  <c:v>0～9歳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Sheet1!$B$2:$C$2</c:f>
              <c:numCache>
                <c:formatCode>General</c:formatCode>
                <c:ptCount val="2"/>
                <c:pt idx="0">
                  <c:v>103</c:v>
                </c:pt>
                <c:pt idx="1">
                  <c:v>151</c:v>
                </c:pt>
              </c:numCache>
            </c:numRef>
          </c:val>
          <c:extLst>
            <c:ext xmlns:c16="http://schemas.microsoft.com/office/drawing/2014/chart" uri="{C3380CC4-5D6E-409C-BE32-E72D297353CC}">
              <c16:uniqueId val="{00000000-EE7D-4B84-99AF-18FA8EDA6B6A}"/>
            </c:ext>
          </c:extLst>
        </c:ser>
        <c:ser>
          <c:idx val="1"/>
          <c:order val="1"/>
          <c:tx>
            <c:strRef>
              <c:f>Sheet1!$A$3</c:f>
              <c:strCache>
                <c:ptCount val="1"/>
                <c:pt idx="0">
                  <c:v>10～19歳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Sheet1!$B$3:$C$3</c:f>
              <c:numCache>
                <c:formatCode>General</c:formatCode>
                <c:ptCount val="2"/>
                <c:pt idx="0">
                  <c:v>122</c:v>
                </c:pt>
                <c:pt idx="1">
                  <c:v>229</c:v>
                </c:pt>
              </c:numCache>
            </c:numRef>
          </c:val>
          <c:extLst>
            <c:ext xmlns:c16="http://schemas.microsoft.com/office/drawing/2014/chart" uri="{C3380CC4-5D6E-409C-BE32-E72D297353CC}">
              <c16:uniqueId val="{00000001-EE7D-4B84-99AF-18FA8EDA6B6A}"/>
            </c:ext>
          </c:extLst>
        </c:ser>
        <c:ser>
          <c:idx val="2"/>
          <c:order val="2"/>
          <c:tx>
            <c:strRef>
              <c:f>Sheet1!$A$4</c:f>
              <c:strCache>
                <c:ptCount val="1"/>
                <c:pt idx="0">
                  <c:v>20～64歳</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Sheet1!$B$4:$C$4</c:f>
              <c:numCache>
                <c:formatCode>General</c:formatCode>
                <c:ptCount val="2"/>
                <c:pt idx="0">
                  <c:v>235</c:v>
                </c:pt>
                <c:pt idx="1">
                  <c:v>462</c:v>
                </c:pt>
              </c:numCache>
            </c:numRef>
          </c:val>
          <c:extLst>
            <c:ext xmlns:c16="http://schemas.microsoft.com/office/drawing/2014/chart" uri="{C3380CC4-5D6E-409C-BE32-E72D297353CC}">
              <c16:uniqueId val="{00000002-EE7D-4B84-99AF-18FA8EDA6B6A}"/>
            </c:ext>
          </c:extLst>
        </c:ser>
        <c:ser>
          <c:idx val="3"/>
          <c:order val="3"/>
          <c:tx>
            <c:strRef>
              <c:f>Sheet1!$A$5</c:f>
              <c:strCache>
                <c:ptCount val="1"/>
                <c:pt idx="0">
                  <c:v>65歳以上</c:v>
                </c:pt>
              </c:strCache>
            </c:strRef>
          </c:tx>
          <c:spPr>
            <a:solidFill>
              <a:schemeClr val="accent4"/>
            </a:solidFill>
            <a:ln>
              <a:noFill/>
            </a:ln>
            <a:effectLst/>
          </c:spPr>
          <c:invertIfNegative val="0"/>
          <c:dLbls>
            <c:dLbl>
              <c:idx val="0"/>
              <c:layout>
                <c:manualLayout>
                  <c:x val="0.12887332540037127"/>
                  <c:y val="-1.78820708604715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7D-4B84-99AF-18FA8EDA6B6A}"/>
                </c:ext>
              </c:extLst>
            </c:dLbl>
            <c:dLbl>
              <c:idx val="1"/>
              <c:layout>
                <c:manualLayout>
                  <c:x val="8.3388622317887198E-2"/>
                  <c:y val="4.59824679269268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7D-4B84-99AF-18FA8EDA6B6A}"/>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Sheet1!$B$5:$C$5</c:f>
              <c:numCache>
                <c:formatCode>General</c:formatCode>
                <c:ptCount val="2"/>
                <c:pt idx="0">
                  <c:v>8</c:v>
                </c:pt>
                <c:pt idx="1">
                  <c:v>16</c:v>
                </c:pt>
              </c:numCache>
            </c:numRef>
          </c:val>
          <c:extLst>
            <c:ext xmlns:c16="http://schemas.microsoft.com/office/drawing/2014/chart" uri="{C3380CC4-5D6E-409C-BE32-E72D297353CC}">
              <c16:uniqueId val="{00000005-EE7D-4B84-99AF-18FA8EDA6B6A}"/>
            </c:ext>
          </c:extLst>
        </c:ser>
        <c:ser>
          <c:idx val="4"/>
          <c:order val="4"/>
          <c:tx>
            <c:strRef>
              <c:f>Sheet1!$A$6</c:f>
              <c:strCache>
                <c:ptCount val="1"/>
                <c:pt idx="0">
                  <c:v>年齢不詳</c:v>
                </c:pt>
              </c:strCache>
            </c:strRef>
          </c:tx>
          <c:spPr>
            <a:solidFill>
              <a:schemeClr val="accent5"/>
            </a:solidFill>
            <a:ln>
              <a:noFill/>
            </a:ln>
            <a:effectLst/>
          </c:spPr>
          <c:invertIfNegative val="0"/>
          <c:dLbls>
            <c:dLbl>
              <c:idx val="0"/>
              <c:layout>
                <c:manualLayout>
                  <c:x val="3.0323135388322597E-2"/>
                  <c:y val="-4.85370494784228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7D-4B84-99AF-18FA8EDA6B6A}"/>
                </c:ext>
              </c:extLst>
            </c:dLbl>
            <c:dLbl>
              <c:idx val="1"/>
              <c:layout>
                <c:manualLayout>
                  <c:x val="0.1099215150106980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19246804356383E-2"/>
                      <c:h val="5.8832013130951474E-2"/>
                    </c:manualLayout>
                  </c15:layout>
                </c:ext>
                <c:ext xmlns:c16="http://schemas.microsoft.com/office/drawing/2014/chart" uri="{C3380CC4-5D6E-409C-BE32-E72D297353CC}">
                  <c16:uniqueId val="{00000007-EE7D-4B84-99AF-18FA8EDA6B6A}"/>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Sheet1!$B$6:$C$6</c:f>
              <c:numCache>
                <c:formatCode>General</c:formatCode>
                <c:ptCount val="2"/>
                <c:pt idx="0">
                  <c:v>13</c:v>
                </c:pt>
                <c:pt idx="1">
                  <c:v>11</c:v>
                </c:pt>
              </c:numCache>
            </c:numRef>
          </c:val>
          <c:extLst>
            <c:ext xmlns:c16="http://schemas.microsoft.com/office/drawing/2014/chart" uri="{C3380CC4-5D6E-409C-BE32-E72D297353CC}">
              <c16:uniqueId val="{00000008-EE7D-4B84-99AF-18FA8EDA6B6A}"/>
            </c:ext>
          </c:extLst>
        </c:ser>
        <c:dLbls>
          <c:dLblPos val="ctr"/>
          <c:showLegendKey val="0"/>
          <c:showVal val="1"/>
          <c:showCatName val="0"/>
          <c:showSerName val="0"/>
          <c:showPercent val="0"/>
          <c:showBubbleSize val="0"/>
        </c:dLbls>
        <c:gapWidth val="219"/>
        <c:overlap val="100"/>
        <c:axId val="2115846176"/>
        <c:axId val="2115834944"/>
      </c:barChart>
      <c:catAx>
        <c:axId val="211584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34944"/>
        <c:crosses val="autoZero"/>
        <c:auto val="1"/>
        <c:lblAlgn val="ctr"/>
        <c:lblOffset val="100"/>
        <c:noMultiLvlLbl val="0"/>
      </c:catAx>
      <c:valAx>
        <c:axId val="211583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4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F800</a:t>
            </a:r>
            <a:r>
              <a:rPr lang="ja-JP" b="1" dirty="0"/>
              <a:t>～</a:t>
            </a:r>
            <a:r>
              <a:rPr lang="en-US" b="1" dirty="0"/>
              <a:t>F989</a:t>
            </a:r>
            <a:r>
              <a:rPr lang="ja-JP" altLang="en-US" b="1" dirty="0"/>
              <a:t>（</a:t>
            </a:r>
            <a:r>
              <a:rPr lang="en-US" altLang="ja-JP" b="1" dirty="0"/>
              <a:t>※</a:t>
            </a:r>
            <a:r>
              <a:rPr lang="ja-JP" altLang="en-US" b="1" dirty="0"/>
              <a:t>）</a:t>
            </a:r>
            <a:r>
              <a:rPr lang="ja-JP" b="1" dirty="0"/>
              <a:t>の推計患者数の推移</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7.5734765853131297E-2"/>
          <c:y val="0.1116257934154221"/>
          <c:w val="0.68164309257881706"/>
          <c:h val="0.82670129010139726"/>
        </c:manualLayout>
      </c:layout>
      <c:barChart>
        <c:barDir val="col"/>
        <c:grouping val="stacked"/>
        <c:varyColors val="0"/>
        <c:ser>
          <c:idx val="0"/>
          <c:order val="0"/>
          <c:tx>
            <c:strRef>
              <c:f>Sheet2!$F$3</c:f>
              <c:strCache>
                <c:ptCount val="1"/>
                <c:pt idx="0">
                  <c:v>F809　　会話及び言語の発達障害，詳細不明</c:v>
                </c:pt>
              </c:strCache>
            </c:strRef>
          </c:tx>
          <c:spPr>
            <a:solidFill>
              <a:schemeClr val="accent1"/>
            </a:solidFill>
            <a:ln>
              <a:noFill/>
            </a:ln>
            <a:effectLst/>
          </c:spPr>
          <c:invertIfNegative val="0"/>
          <c:dLbls>
            <c:dLbl>
              <c:idx val="0"/>
              <c:layout>
                <c:manualLayout>
                  <c:x val="-0.1211174962329598"/>
                  <c:y val="-1.022787627813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19-4A9B-80E1-BA6DA7C6E773}"/>
                </c:ext>
              </c:extLst>
            </c:dLbl>
            <c:dLbl>
              <c:idx val="1"/>
              <c:layout>
                <c:manualLayout>
                  <c:x val="-9.8047496950491239E-2"/>
                  <c:y val="-2.55696906953323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19-4A9B-80E1-BA6DA7C6E773}"/>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Sheet2!$G$3:$H$3</c:f>
              <c:numCache>
                <c:formatCode>General</c:formatCode>
                <c:ptCount val="2"/>
                <c:pt idx="0">
                  <c:v>16</c:v>
                </c:pt>
                <c:pt idx="1">
                  <c:v>31</c:v>
                </c:pt>
              </c:numCache>
            </c:numRef>
          </c:val>
          <c:extLst>
            <c:ext xmlns:c16="http://schemas.microsoft.com/office/drawing/2014/chart" uri="{C3380CC4-5D6E-409C-BE32-E72D297353CC}">
              <c16:uniqueId val="{00000000-8719-4A9B-80E1-BA6DA7C6E773}"/>
            </c:ext>
          </c:extLst>
        </c:ser>
        <c:ser>
          <c:idx val="1"/>
          <c:order val="1"/>
          <c:tx>
            <c:strRef>
              <c:f>Sheet2!$F$4</c:f>
              <c:strCache>
                <c:ptCount val="1"/>
                <c:pt idx="0">
                  <c:v>F840　　自閉症</c:v>
                </c:pt>
              </c:strCache>
            </c:strRef>
          </c:tx>
          <c:spPr>
            <a:solidFill>
              <a:schemeClr val="accent2"/>
            </a:solidFill>
            <a:ln>
              <a:noFill/>
            </a:ln>
            <a:effectLst/>
          </c:spPr>
          <c:invertIfNegative val="0"/>
          <c:dLbls>
            <c:dLbl>
              <c:idx val="0"/>
              <c:layout>
                <c:manualLayout>
                  <c:x val="8.6512497309256919E-2"/>
                  <c:y val="1.022787627813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19-4A9B-80E1-BA6DA7C6E773}"/>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Sheet2!$G$4:$H$4</c:f>
              <c:numCache>
                <c:formatCode>General</c:formatCode>
                <c:ptCount val="2"/>
                <c:pt idx="0">
                  <c:v>21</c:v>
                </c:pt>
                <c:pt idx="1">
                  <c:v>85</c:v>
                </c:pt>
              </c:numCache>
            </c:numRef>
          </c:val>
          <c:extLst>
            <c:ext xmlns:c16="http://schemas.microsoft.com/office/drawing/2014/chart" uri="{C3380CC4-5D6E-409C-BE32-E72D297353CC}">
              <c16:uniqueId val="{00000001-8719-4A9B-80E1-BA6DA7C6E773}"/>
            </c:ext>
          </c:extLst>
        </c:ser>
        <c:ser>
          <c:idx val="2"/>
          <c:order val="2"/>
          <c:tx>
            <c:strRef>
              <c:f>Sheet2!$F$5</c:f>
              <c:strCache>
                <c:ptCount val="1"/>
                <c:pt idx="0">
                  <c:v>F845　　アスペルガー＜Asperger＞症候群</c:v>
                </c:pt>
              </c:strCache>
            </c:strRef>
          </c:tx>
          <c:spPr>
            <a:solidFill>
              <a:schemeClr val="accent3"/>
            </a:solidFill>
            <a:ln>
              <a:noFill/>
            </a:ln>
            <a:effectLst/>
          </c:spPr>
          <c:invertIfNegative val="0"/>
          <c:dLbls>
            <c:dLbl>
              <c:idx val="0"/>
              <c:layout>
                <c:manualLayout>
                  <c:x val="9.8047496950491239E-2"/>
                  <c:y val="-1.2784845347665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19-4A9B-80E1-BA6DA7C6E773}"/>
                </c:ext>
              </c:extLst>
            </c:dLbl>
            <c:dLbl>
              <c:idx val="1"/>
              <c:layout>
                <c:manualLayout>
                  <c:x val="-9.516374704018267E-2"/>
                  <c:y val="-1.0227876278132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19-4A9B-80E1-BA6DA7C6E773}"/>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Sheet2!$G$5:$H$5</c:f>
              <c:numCache>
                <c:formatCode>General</c:formatCode>
                <c:ptCount val="2"/>
                <c:pt idx="0">
                  <c:v>6</c:v>
                </c:pt>
                <c:pt idx="1">
                  <c:v>11</c:v>
                </c:pt>
              </c:numCache>
            </c:numRef>
          </c:val>
          <c:extLst>
            <c:ext xmlns:c16="http://schemas.microsoft.com/office/drawing/2014/chart" uri="{C3380CC4-5D6E-409C-BE32-E72D297353CC}">
              <c16:uniqueId val="{00000002-8719-4A9B-80E1-BA6DA7C6E773}"/>
            </c:ext>
          </c:extLst>
        </c:ser>
        <c:ser>
          <c:idx val="3"/>
          <c:order val="3"/>
          <c:tx>
            <c:strRef>
              <c:f>Sheet2!$F$6</c:f>
              <c:strCache>
                <c:ptCount val="1"/>
                <c:pt idx="0">
                  <c:v>F849　　広汎性発達障害，詳細不明</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Sheet2!$G$6:$H$6</c:f>
              <c:numCache>
                <c:formatCode>General</c:formatCode>
                <c:ptCount val="2"/>
                <c:pt idx="0">
                  <c:v>84</c:v>
                </c:pt>
                <c:pt idx="1">
                  <c:v>209</c:v>
                </c:pt>
              </c:numCache>
            </c:numRef>
          </c:val>
          <c:extLst>
            <c:ext xmlns:c16="http://schemas.microsoft.com/office/drawing/2014/chart" uri="{C3380CC4-5D6E-409C-BE32-E72D297353CC}">
              <c16:uniqueId val="{00000003-8719-4A9B-80E1-BA6DA7C6E773}"/>
            </c:ext>
          </c:extLst>
        </c:ser>
        <c:ser>
          <c:idx val="4"/>
          <c:order val="4"/>
          <c:tx>
            <c:strRef>
              <c:f>Sheet2!$F$7</c:f>
              <c:strCache>
                <c:ptCount val="1"/>
                <c:pt idx="0">
                  <c:v>F89　　 詳細不明の心理的発達障害</c:v>
                </c:pt>
              </c:strCache>
            </c:strRef>
          </c:tx>
          <c:spPr>
            <a:solidFill>
              <a:schemeClr val="accent5"/>
            </a:solidFill>
            <a:ln>
              <a:noFill/>
            </a:ln>
            <a:effectLst/>
          </c:spPr>
          <c:invertIfNegative val="0"/>
          <c:dLbls>
            <c:delete val="1"/>
          </c:dLbls>
          <c:cat>
            <c:strRef>
              <c:f>Sheet2!$G$2:$H$2</c:f>
              <c:strCache>
                <c:ptCount val="2"/>
                <c:pt idx="0">
                  <c:v>H29</c:v>
                </c:pt>
                <c:pt idx="1">
                  <c:v>R02</c:v>
                </c:pt>
              </c:strCache>
            </c:strRef>
          </c:cat>
          <c:val>
            <c:numRef>
              <c:f>Sheet2!$G$7:$H$7</c:f>
              <c:numCache>
                <c:formatCode>General</c:formatCode>
                <c:ptCount val="2"/>
                <c:pt idx="0">
                  <c:v>15</c:v>
                </c:pt>
                <c:pt idx="1">
                  <c:v>41</c:v>
                </c:pt>
              </c:numCache>
            </c:numRef>
          </c:val>
          <c:extLst>
            <c:ext xmlns:c16="http://schemas.microsoft.com/office/drawing/2014/chart" uri="{C3380CC4-5D6E-409C-BE32-E72D297353CC}">
              <c16:uniqueId val="{00000004-8719-4A9B-80E1-BA6DA7C6E773}"/>
            </c:ext>
          </c:extLst>
        </c:ser>
        <c:ser>
          <c:idx val="5"/>
          <c:order val="5"/>
          <c:tx>
            <c:strRef>
              <c:f>Sheet2!$F$8</c:f>
              <c:strCache>
                <c:ptCount val="1"/>
                <c:pt idx="0">
                  <c:v>F900　　活動性及び注意の障害</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Sheet2!$G$8:$H$8</c:f>
              <c:numCache>
                <c:formatCode>General</c:formatCode>
                <c:ptCount val="2"/>
                <c:pt idx="0">
                  <c:v>66</c:v>
                </c:pt>
                <c:pt idx="1">
                  <c:v>146</c:v>
                </c:pt>
              </c:numCache>
            </c:numRef>
          </c:val>
          <c:extLst>
            <c:ext xmlns:c16="http://schemas.microsoft.com/office/drawing/2014/chart" uri="{C3380CC4-5D6E-409C-BE32-E72D297353CC}">
              <c16:uniqueId val="{00000005-8719-4A9B-80E1-BA6DA7C6E773}"/>
            </c:ext>
          </c:extLst>
        </c:ser>
        <c:ser>
          <c:idx val="6"/>
          <c:order val="6"/>
          <c:tx>
            <c:strRef>
              <c:f>Sheet2!$F$9</c:f>
              <c:strCache>
                <c:ptCount val="1"/>
                <c:pt idx="0">
                  <c:v>その他</c:v>
                </c:pt>
              </c:strCache>
            </c:strRef>
          </c:tx>
          <c:spPr>
            <a:solidFill>
              <a:schemeClr val="accent1">
                <a:lumMod val="60000"/>
              </a:schemeClr>
            </a:solidFill>
            <a:ln>
              <a:noFill/>
            </a:ln>
            <a:effectLst/>
          </c:spPr>
          <c:invertIfNegative val="0"/>
          <c:dLbls>
            <c:dLbl>
              <c:idx val="0"/>
              <c:layout>
                <c:manualLayout>
                  <c:x val="8.6512497309256919E-2"/>
                  <c:y val="-1.27848453476653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19-4A9B-80E1-BA6DA7C6E773}"/>
                </c:ext>
              </c:extLst>
            </c:dLbl>
            <c:dLbl>
              <c:idx val="1"/>
              <c:layout>
                <c:manualLayout>
                  <c:x val="-0.10093124686079975"/>
                  <c:y val="-1.78987834867313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19-4A9B-80E1-BA6DA7C6E773}"/>
                </c:ext>
              </c:extLst>
            </c:dLbl>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Sheet2!$G$9:$H$9</c:f>
              <c:numCache>
                <c:formatCode>General</c:formatCode>
                <c:ptCount val="2"/>
                <c:pt idx="0">
                  <c:v>25</c:v>
                </c:pt>
                <c:pt idx="1">
                  <c:v>64</c:v>
                </c:pt>
              </c:numCache>
            </c:numRef>
          </c:val>
          <c:extLst>
            <c:ext xmlns:c16="http://schemas.microsoft.com/office/drawing/2014/chart" uri="{C3380CC4-5D6E-409C-BE32-E72D297353CC}">
              <c16:uniqueId val="{00000006-8719-4A9B-80E1-BA6DA7C6E773}"/>
            </c:ext>
          </c:extLst>
        </c:ser>
        <c:dLbls>
          <c:dLblPos val="ctr"/>
          <c:showLegendKey val="0"/>
          <c:showVal val="1"/>
          <c:showCatName val="0"/>
          <c:showSerName val="0"/>
          <c:showPercent val="0"/>
          <c:showBubbleSize val="0"/>
        </c:dLbls>
        <c:gapWidth val="219"/>
        <c:overlap val="100"/>
        <c:axId val="1329372160"/>
        <c:axId val="1329386720"/>
      </c:barChart>
      <c:catAx>
        <c:axId val="132937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386720"/>
        <c:crosses val="autoZero"/>
        <c:auto val="1"/>
        <c:lblAlgn val="ctr"/>
        <c:lblOffset val="100"/>
        <c:noMultiLvlLbl val="0"/>
      </c:catAx>
      <c:valAx>
        <c:axId val="132938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37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E65AB-65FD-4DB1-A2CA-E134CD5750E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kumimoji="1" lang="ja-JP" altLang="en-US"/>
        </a:p>
      </dgm:t>
    </dgm:pt>
    <dgm:pt modelId="{D97E2949-60D2-4D8F-8FDD-3902ECF29421}">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相談支援</a:t>
          </a:r>
          <a:endParaRPr kumimoji="1" lang="ja-JP" altLang="en-US" sz="1500" b="1" dirty="0"/>
        </a:p>
      </dgm:t>
    </dgm:pt>
    <dgm:pt modelId="{5EBCA8BD-213E-4BCB-8120-068486586CCB}" type="parTrans" cxnId="{23E9E347-B92C-48A8-B6EB-78AC230C28B6}">
      <dgm:prSet/>
      <dgm:spPr/>
      <dgm:t>
        <a:bodyPr/>
        <a:lstStyle/>
        <a:p>
          <a:endParaRPr kumimoji="1" lang="ja-JP" altLang="en-US" sz="2000"/>
        </a:p>
      </dgm:t>
    </dgm:pt>
    <dgm:pt modelId="{104FD77E-D376-4963-AB9A-098CE1A2BA13}" type="sibTrans" cxnId="{23E9E347-B92C-48A8-B6EB-78AC230C28B6}">
      <dgm:prSet/>
      <dgm:spPr/>
      <dgm:t>
        <a:bodyPr/>
        <a:lstStyle/>
        <a:p>
          <a:endParaRPr kumimoji="1" lang="ja-JP" altLang="en-US" sz="2000"/>
        </a:p>
      </dgm:t>
    </dgm:pt>
    <dgm:pt modelId="{D91BD1E6-E4AD-4C54-B378-51254BD65831}">
      <dgm:prSet phldrT="[テキスト]" custT="1"/>
      <dgm:spPr/>
      <dgm:t>
        <a:bodyPr/>
        <a:lstStyle/>
        <a:p>
          <a:r>
            <a:rPr kumimoji="1" lang="ja-JP" altLang="en-US" sz="1100" dirty="0"/>
            <a:t>相談に応じ、</a:t>
          </a:r>
          <a:r>
            <a:rPr kumimoji="1" lang="ja-JP" altLang="en-US" sz="1100" b="0" i="0" u="none" strike="noStrike" cap="none" spc="0" normalizeH="0" baseline="0" noProof="0" dirty="0">
              <a:ln/>
              <a:effectLst/>
              <a:uLnTx/>
              <a:uFillTx/>
              <a:latin typeface="游ゴシック" panose="020F0502020204030204"/>
              <a:ea typeface="游ゴシック" panose="020B0400000000000000" pitchFamily="50" charset="-128"/>
              <a:cs typeface="+mn-cs"/>
            </a:rPr>
            <a:t>適切な指導又は助言、情報提供を行う</a:t>
          </a:r>
          <a:endParaRPr kumimoji="1" lang="ja-JP" altLang="en-US" sz="1100" dirty="0"/>
        </a:p>
      </dgm:t>
    </dgm:pt>
    <dgm:pt modelId="{2B4113FF-7CE3-4C7E-A112-01330D802477}" type="parTrans" cxnId="{FD4D2215-C8E8-4AB0-A7F4-0A9C5DC1ADB7}">
      <dgm:prSet/>
      <dgm:spPr/>
      <dgm:t>
        <a:bodyPr/>
        <a:lstStyle/>
        <a:p>
          <a:endParaRPr kumimoji="1" lang="ja-JP" altLang="en-US" sz="2000"/>
        </a:p>
      </dgm:t>
    </dgm:pt>
    <dgm:pt modelId="{C5676967-D7A3-43C2-A427-6CDE5CFB0CE9}" type="sibTrans" cxnId="{FD4D2215-C8E8-4AB0-A7F4-0A9C5DC1ADB7}">
      <dgm:prSet/>
      <dgm:spPr/>
      <dgm:t>
        <a:bodyPr/>
        <a:lstStyle/>
        <a:p>
          <a:endParaRPr kumimoji="1" lang="ja-JP" altLang="en-US" sz="2000"/>
        </a:p>
      </dgm:t>
    </dgm:pt>
    <dgm:pt modelId="{6B20FFAE-EFAC-45AC-B1E2-525431CE463F}">
      <dgm:prSet phldrT="[テキスト]" custT="1"/>
      <dgm:spPr/>
      <dgm:t>
        <a:bodyPr/>
        <a:lstStyle/>
        <a:p>
          <a:r>
            <a:rPr kumimoji="1" lang="ja-JP" altLang="en-US" sz="1100" dirty="0"/>
            <a:t>相談は来所や訪問、電話やインターネット等により受ける</a:t>
          </a:r>
        </a:p>
      </dgm:t>
    </dgm:pt>
    <dgm:pt modelId="{0C235820-3DC3-457B-932F-CABD8042EB94}" type="parTrans" cxnId="{9DBDF828-6F1D-40EF-A6B7-778DFC521F3A}">
      <dgm:prSet/>
      <dgm:spPr/>
      <dgm:t>
        <a:bodyPr/>
        <a:lstStyle/>
        <a:p>
          <a:endParaRPr kumimoji="1" lang="ja-JP" altLang="en-US" sz="2000"/>
        </a:p>
      </dgm:t>
    </dgm:pt>
    <dgm:pt modelId="{6532EE4A-08B4-4CF5-B844-B4B4073D7B2F}" type="sibTrans" cxnId="{9DBDF828-6F1D-40EF-A6B7-778DFC521F3A}">
      <dgm:prSet/>
      <dgm:spPr/>
      <dgm:t>
        <a:bodyPr/>
        <a:lstStyle/>
        <a:p>
          <a:endParaRPr kumimoji="1" lang="ja-JP" altLang="en-US" sz="2000"/>
        </a:p>
      </dgm:t>
    </dgm:pt>
    <dgm:pt modelId="{C1AF7FF7-BF60-4E2D-9E76-6E793EC606F0}">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発達支援</a:t>
          </a:r>
          <a:endParaRPr kumimoji="1" lang="ja-JP" altLang="en-US" sz="1500" b="1" dirty="0"/>
        </a:p>
      </dgm:t>
    </dgm:pt>
    <dgm:pt modelId="{70E25185-AB4E-420F-8885-6871E6C0BDA3}" type="parTrans" cxnId="{A430FA34-2FB8-4DFC-9715-93E8D22D1798}">
      <dgm:prSet/>
      <dgm:spPr/>
      <dgm:t>
        <a:bodyPr/>
        <a:lstStyle/>
        <a:p>
          <a:endParaRPr kumimoji="1" lang="ja-JP" altLang="en-US" sz="2000"/>
        </a:p>
      </dgm:t>
    </dgm:pt>
    <dgm:pt modelId="{FE58B591-D24B-4BD9-9E00-37D170EE56ED}" type="sibTrans" cxnId="{A430FA34-2FB8-4DFC-9715-93E8D22D1798}">
      <dgm:prSet/>
      <dgm:spPr/>
      <dgm:t>
        <a:bodyPr/>
        <a:lstStyle/>
        <a:p>
          <a:endParaRPr kumimoji="1" lang="ja-JP" altLang="en-US" sz="2000"/>
        </a:p>
      </dgm:t>
    </dgm:pt>
    <dgm:pt modelId="{04EE4D5A-7FEF-444C-99EB-4657C760E9EB}">
      <dgm:prSet phldrT="[テキスト]" custT="1"/>
      <dgm:spPr/>
      <dgm:t>
        <a:bodyPr/>
        <a:lstStyle/>
        <a:p>
          <a:r>
            <a:rPr kumimoji="1" lang="ja-JP" altLang="en-US" sz="1100" dirty="0"/>
            <a:t>相談に応じ、必要に応じて医学的診断・心理判定を行う</a:t>
          </a:r>
        </a:p>
      </dgm:t>
    </dgm:pt>
    <dgm:pt modelId="{0AF00758-2C34-40DD-AF9C-BD6E80F63CF1}" type="parTrans" cxnId="{EAA6590F-703D-4142-8E7A-CD78DFD239FD}">
      <dgm:prSet/>
      <dgm:spPr/>
      <dgm:t>
        <a:bodyPr/>
        <a:lstStyle/>
        <a:p>
          <a:endParaRPr kumimoji="1" lang="ja-JP" altLang="en-US" sz="2000"/>
        </a:p>
      </dgm:t>
    </dgm:pt>
    <dgm:pt modelId="{129A2B75-25D8-4E6A-9C12-FDC69FAEAAED}" type="sibTrans" cxnId="{EAA6590F-703D-4142-8E7A-CD78DFD239FD}">
      <dgm:prSet/>
      <dgm:spPr/>
      <dgm:t>
        <a:bodyPr/>
        <a:lstStyle/>
        <a:p>
          <a:endParaRPr kumimoji="1" lang="ja-JP" altLang="en-US" sz="2000"/>
        </a:p>
      </dgm:t>
    </dgm:pt>
    <dgm:pt modelId="{B903D1FB-0AB2-48A5-A99A-18EE23A618E3}">
      <dgm:prSet phldrT="[テキスト]" custT="1"/>
      <dgm:spPr/>
      <dgm:t>
        <a:bodyPr/>
        <a:lstStyle/>
        <a:p>
          <a:r>
            <a:rPr kumimoji="1" lang="ja-JP" altLang="en-US" sz="1100" u="none" dirty="0"/>
            <a:t>施設や保育所等へ入所している場合、発達支援方法に関する助言・指導を行う</a:t>
          </a:r>
        </a:p>
      </dgm:t>
    </dgm:pt>
    <dgm:pt modelId="{001D3779-5142-45AA-A3AD-B60835613F4B}" type="parTrans" cxnId="{0E69E175-2AE3-4587-8FE6-D5EB57D44B06}">
      <dgm:prSet/>
      <dgm:spPr/>
      <dgm:t>
        <a:bodyPr/>
        <a:lstStyle/>
        <a:p>
          <a:endParaRPr kumimoji="1" lang="ja-JP" altLang="en-US" sz="2000"/>
        </a:p>
      </dgm:t>
    </dgm:pt>
    <dgm:pt modelId="{0906ACFF-FCAE-4A52-9235-26F34E3785EC}" type="sibTrans" cxnId="{0E69E175-2AE3-4587-8FE6-D5EB57D44B06}">
      <dgm:prSet/>
      <dgm:spPr/>
      <dgm:t>
        <a:bodyPr/>
        <a:lstStyle/>
        <a:p>
          <a:endParaRPr kumimoji="1" lang="ja-JP" altLang="en-US" sz="2000"/>
        </a:p>
      </dgm:t>
    </dgm:pt>
    <dgm:pt modelId="{7B073812-3A24-4D16-A782-6909DC9D5746}">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就労支援</a:t>
          </a:r>
          <a:endParaRPr kumimoji="1" lang="ja-JP" altLang="en-US" sz="1500" b="1" dirty="0"/>
        </a:p>
      </dgm:t>
    </dgm:pt>
    <dgm:pt modelId="{38BD1534-BCBE-464A-8DAD-2B0501B141DD}" type="parTrans" cxnId="{E787E70F-ECE1-4BC0-AD76-214B973C0494}">
      <dgm:prSet/>
      <dgm:spPr/>
      <dgm:t>
        <a:bodyPr/>
        <a:lstStyle/>
        <a:p>
          <a:endParaRPr kumimoji="1" lang="ja-JP" altLang="en-US" sz="2000"/>
        </a:p>
      </dgm:t>
    </dgm:pt>
    <dgm:pt modelId="{F39AD966-6AC6-4404-9194-501CF7B5E713}" type="sibTrans" cxnId="{E787E70F-ECE1-4BC0-AD76-214B973C0494}">
      <dgm:prSet/>
      <dgm:spPr/>
      <dgm:t>
        <a:bodyPr/>
        <a:lstStyle/>
        <a:p>
          <a:endParaRPr kumimoji="1" lang="ja-JP" altLang="en-US" sz="2000"/>
        </a:p>
      </dgm:t>
    </dgm:pt>
    <dgm:pt modelId="{21BDD9F5-7D1D-4CEB-A294-D732D9DBA676}">
      <dgm:prSet phldrT="[テキスト]" custT="1"/>
      <dgm:spPr/>
      <dgm:t>
        <a:bodyPr/>
        <a:lstStyle/>
        <a:p>
          <a:r>
            <a:rPr kumimoji="1" lang="ja-JP" altLang="en-US" sz="1100" dirty="0"/>
            <a:t>各分野との連携を図る</a:t>
          </a:r>
        </a:p>
      </dgm:t>
    </dgm:pt>
    <dgm:pt modelId="{7BB3A67C-F412-494C-8FCD-214267CECB2A}" type="parTrans" cxnId="{9A0E63F4-C772-4C93-AA42-E8C7B7EC1851}">
      <dgm:prSet/>
      <dgm:spPr/>
      <dgm:t>
        <a:bodyPr/>
        <a:lstStyle/>
        <a:p>
          <a:endParaRPr kumimoji="1" lang="ja-JP" altLang="en-US" sz="2000"/>
        </a:p>
      </dgm:t>
    </dgm:pt>
    <dgm:pt modelId="{3B993614-5689-4D7C-AAC3-2AB9359790CB}" type="sibTrans" cxnId="{9A0E63F4-C772-4C93-AA42-E8C7B7EC1851}">
      <dgm:prSet/>
      <dgm:spPr/>
      <dgm:t>
        <a:bodyPr/>
        <a:lstStyle/>
        <a:p>
          <a:endParaRPr kumimoji="1" lang="ja-JP" altLang="en-US" sz="2000"/>
        </a:p>
      </dgm:t>
    </dgm:pt>
    <dgm:pt modelId="{B3295CFE-EB6E-4BB6-A7B6-1727568F5BCB}">
      <dgm:prSet phldrT="[テキスト]" custT="1"/>
      <dgm:spPr/>
      <dgm:t>
        <a:bodyPr/>
        <a:lstStyle/>
        <a:p>
          <a:r>
            <a:rPr kumimoji="1" lang="ja-JP" altLang="en-US" sz="1100" dirty="0"/>
            <a:t>定期的に連絡協議会を開催する</a:t>
          </a:r>
        </a:p>
      </dgm:t>
    </dgm:pt>
    <dgm:pt modelId="{4FEEE8BD-AE46-4CB9-BD8C-ECF1C3A91973}" type="parTrans" cxnId="{DF97A588-6336-4442-B2B5-D8D62B5CD536}">
      <dgm:prSet/>
      <dgm:spPr/>
      <dgm:t>
        <a:bodyPr/>
        <a:lstStyle/>
        <a:p>
          <a:endParaRPr kumimoji="1" lang="ja-JP" altLang="en-US" sz="2000"/>
        </a:p>
      </dgm:t>
    </dgm:pt>
    <dgm:pt modelId="{E87046F5-D981-4580-9971-A7FB577DFE85}" type="sibTrans" cxnId="{DF97A588-6336-4442-B2B5-D8D62B5CD536}">
      <dgm:prSet/>
      <dgm:spPr/>
      <dgm:t>
        <a:bodyPr/>
        <a:lstStyle/>
        <a:p>
          <a:endParaRPr kumimoji="1" lang="ja-JP" altLang="en-US" sz="2000"/>
        </a:p>
      </dgm:t>
    </dgm:pt>
    <dgm:pt modelId="{1F660580-1B15-4284-B508-5917E016F47C}">
      <dgm:prSet phldrT="[テキスト]" custT="1"/>
      <dgm:spPr/>
      <dgm:t>
        <a:bodyPr/>
        <a:lstStyle/>
        <a:p>
          <a:r>
            <a:rPr kumimoji="1" lang="ja-JP" altLang="en-US" sz="1500" b="1" dirty="0"/>
            <a:t>啓発及び研修</a:t>
          </a:r>
        </a:p>
      </dgm:t>
    </dgm:pt>
    <dgm:pt modelId="{6D098B5F-6B0B-436F-90E6-81B4BDB4ED42}" type="parTrans" cxnId="{B6E94E72-7731-4F81-B518-F45E253CD7D4}">
      <dgm:prSet/>
      <dgm:spPr/>
      <dgm:t>
        <a:bodyPr/>
        <a:lstStyle/>
        <a:p>
          <a:endParaRPr kumimoji="1" lang="ja-JP" altLang="en-US" sz="2000"/>
        </a:p>
      </dgm:t>
    </dgm:pt>
    <dgm:pt modelId="{BA7FA3DF-D209-44A7-B894-ECDA64DE4565}" type="sibTrans" cxnId="{B6E94E72-7731-4F81-B518-F45E253CD7D4}">
      <dgm:prSet/>
      <dgm:spPr/>
      <dgm:t>
        <a:bodyPr/>
        <a:lstStyle/>
        <a:p>
          <a:endParaRPr kumimoji="1" lang="ja-JP" altLang="en-US" sz="2000"/>
        </a:p>
      </dgm:t>
    </dgm:pt>
    <dgm:pt modelId="{0DEDE401-85F1-4DF4-A6F6-4D8542179689}">
      <dgm:prSet custT="1"/>
      <dgm:spPr/>
      <dgm:t>
        <a:bodyPr/>
        <a:lstStyle/>
        <a:p>
          <a:r>
            <a:rPr kumimoji="1" lang="ja-JP" altLang="en-US" sz="1500" b="1" dirty="0"/>
            <a:t>関係機関との連携</a:t>
          </a:r>
        </a:p>
      </dgm:t>
    </dgm:pt>
    <dgm:pt modelId="{3876570E-F2D2-44C5-A51B-A24E92782070}" type="parTrans" cxnId="{24C47397-986E-479F-8F89-C12CDA7F88EC}">
      <dgm:prSet/>
      <dgm:spPr/>
      <dgm:t>
        <a:bodyPr/>
        <a:lstStyle/>
        <a:p>
          <a:endParaRPr kumimoji="1" lang="ja-JP" altLang="en-US" sz="2000"/>
        </a:p>
      </dgm:t>
    </dgm:pt>
    <dgm:pt modelId="{D17A0094-6452-49AF-84D8-5651A2DE0AEE}" type="sibTrans" cxnId="{24C47397-986E-479F-8F89-C12CDA7F88EC}">
      <dgm:prSet/>
      <dgm:spPr/>
      <dgm:t>
        <a:bodyPr/>
        <a:lstStyle/>
        <a:p>
          <a:endParaRPr kumimoji="1" lang="ja-JP" altLang="en-US" sz="2000"/>
        </a:p>
      </dgm:t>
    </dgm:pt>
    <dgm:pt modelId="{5FBD0C52-739B-4266-ADDB-4C108BEF2F79}">
      <dgm:prSet custT="1"/>
      <dgm:spPr/>
      <dgm:t>
        <a:bodyPr/>
        <a:lstStyle/>
        <a:p>
          <a:r>
            <a:rPr kumimoji="1" lang="ja-JP" altLang="en-US" sz="1100" dirty="0"/>
            <a:t>就労に向けて必要な相談支援を行い、関係機関と連携を図る</a:t>
          </a:r>
        </a:p>
      </dgm:t>
    </dgm:pt>
    <dgm:pt modelId="{61C86EC3-9201-442D-9B01-4BD5C8FFFDC5}" type="parTrans" cxnId="{2E020D69-DF0C-4B2C-8BAF-A559D290A902}">
      <dgm:prSet/>
      <dgm:spPr/>
      <dgm:t>
        <a:bodyPr/>
        <a:lstStyle/>
        <a:p>
          <a:endParaRPr kumimoji="1" lang="ja-JP" altLang="en-US" sz="2000"/>
        </a:p>
      </dgm:t>
    </dgm:pt>
    <dgm:pt modelId="{B6A531EF-60AA-4088-B849-52EE2EECBFFC}" type="sibTrans" cxnId="{2E020D69-DF0C-4B2C-8BAF-A559D290A902}">
      <dgm:prSet/>
      <dgm:spPr/>
      <dgm:t>
        <a:bodyPr/>
        <a:lstStyle/>
        <a:p>
          <a:endParaRPr kumimoji="1" lang="ja-JP" altLang="en-US" sz="2000"/>
        </a:p>
      </dgm:t>
    </dgm:pt>
    <dgm:pt modelId="{5DB9904F-202D-4279-8C95-FA31D6BD5497}">
      <dgm:prSet custT="1"/>
      <dgm:spPr/>
      <dgm:t>
        <a:bodyPr/>
        <a:lstStyle/>
        <a:p>
          <a:r>
            <a:rPr kumimoji="1" lang="ja-JP" altLang="en-US" sz="1100" dirty="0"/>
            <a:t>普及啓発を行い、理解促進に努める</a:t>
          </a:r>
        </a:p>
      </dgm:t>
    </dgm:pt>
    <dgm:pt modelId="{19F6FE38-BAB2-4936-8B82-71AEEB3D780A}" type="parTrans" cxnId="{4728A009-A1F0-4142-B454-162E23E6D62C}">
      <dgm:prSet/>
      <dgm:spPr/>
      <dgm:t>
        <a:bodyPr/>
        <a:lstStyle/>
        <a:p>
          <a:endParaRPr kumimoji="1" lang="ja-JP" altLang="en-US" sz="2000"/>
        </a:p>
      </dgm:t>
    </dgm:pt>
    <dgm:pt modelId="{F7CCCBA9-3EC3-4E44-B603-805E31AF1B4C}" type="sibTrans" cxnId="{4728A009-A1F0-4142-B454-162E23E6D62C}">
      <dgm:prSet/>
      <dgm:spPr/>
      <dgm:t>
        <a:bodyPr/>
        <a:lstStyle/>
        <a:p>
          <a:endParaRPr kumimoji="1" lang="ja-JP" altLang="en-US" sz="2000"/>
        </a:p>
      </dgm:t>
    </dgm:pt>
    <dgm:pt modelId="{AEC0B87D-9863-4F21-8EE3-07D0694714B8}">
      <dgm:prSet custT="1"/>
      <dgm:spPr/>
      <dgm:t>
        <a:bodyPr/>
        <a:lstStyle/>
        <a:p>
          <a:r>
            <a:rPr kumimoji="1" lang="ja-JP" altLang="en-US" sz="1100" u="none" dirty="0"/>
            <a:t>発達障がい児者への取り組みを進めるため、関係機関への研修を行う</a:t>
          </a:r>
        </a:p>
      </dgm:t>
    </dgm:pt>
    <dgm:pt modelId="{FEE88AA1-70AE-46F0-BD20-860B1DA2D0A2}" type="parTrans" cxnId="{C129C32E-6632-43A7-8C90-5B27A66D1CE8}">
      <dgm:prSet/>
      <dgm:spPr/>
      <dgm:t>
        <a:bodyPr/>
        <a:lstStyle/>
        <a:p>
          <a:endParaRPr kumimoji="1" lang="ja-JP" altLang="en-US" sz="2000"/>
        </a:p>
      </dgm:t>
    </dgm:pt>
    <dgm:pt modelId="{8ABB22D5-5577-438D-AE28-6C458A77CD3F}" type="sibTrans" cxnId="{C129C32E-6632-43A7-8C90-5B27A66D1CE8}">
      <dgm:prSet/>
      <dgm:spPr/>
      <dgm:t>
        <a:bodyPr/>
        <a:lstStyle/>
        <a:p>
          <a:endParaRPr kumimoji="1" lang="ja-JP" altLang="en-US" sz="2000"/>
        </a:p>
      </dgm:t>
    </dgm:pt>
    <dgm:pt modelId="{1C0BE720-2AD3-42F7-B960-9E6DA3883AF2}" type="pres">
      <dgm:prSet presAssocID="{D88E65AB-65FD-4DB1-A2CA-E134CD5750E1}" presName="Name0" presStyleCnt="0">
        <dgm:presLayoutVars>
          <dgm:dir/>
          <dgm:animLvl val="lvl"/>
          <dgm:resizeHandles val="exact"/>
        </dgm:presLayoutVars>
      </dgm:prSet>
      <dgm:spPr/>
    </dgm:pt>
    <dgm:pt modelId="{1BD84E03-E77A-4221-BA8B-1FD4901545D9}" type="pres">
      <dgm:prSet presAssocID="{D97E2949-60D2-4D8F-8FDD-3902ECF29421}" presName="linNode" presStyleCnt="0"/>
      <dgm:spPr/>
    </dgm:pt>
    <dgm:pt modelId="{A0E32901-33B0-4965-A1A8-3EB4377A13B9}" type="pres">
      <dgm:prSet presAssocID="{D97E2949-60D2-4D8F-8FDD-3902ECF29421}" presName="parentText" presStyleLbl="node1" presStyleIdx="0" presStyleCnt="5" custScaleX="66073">
        <dgm:presLayoutVars>
          <dgm:chMax val="1"/>
          <dgm:bulletEnabled val="1"/>
        </dgm:presLayoutVars>
      </dgm:prSet>
      <dgm:spPr/>
    </dgm:pt>
    <dgm:pt modelId="{E4B82A1B-3003-4F96-8533-D5B0A86E1E89}" type="pres">
      <dgm:prSet presAssocID="{D97E2949-60D2-4D8F-8FDD-3902ECF29421}" presName="descendantText" presStyleLbl="alignAccFollowNode1" presStyleIdx="0" presStyleCnt="5" custScaleX="115772">
        <dgm:presLayoutVars>
          <dgm:bulletEnabled val="1"/>
        </dgm:presLayoutVars>
      </dgm:prSet>
      <dgm:spPr/>
    </dgm:pt>
    <dgm:pt modelId="{3E3F80E7-ACB3-4D3A-9F18-ACEE041DC4F4}" type="pres">
      <dgm:prSet presAssocID="{104FD77E-D376-4963-AB9A-098CE1A2BA13}" presName="sp" presStyleCnt="0"/>
      <dgm:spPr/>
    </dgm:pt>
    <dgm:pt modelId="{EFB9A0A2-19F9-43D5-9983-F1C3C47C51BB}" type="pres">
      <dgm:prSet presAssocID="{C1AF7FF7-BF60-4E2D-9E76-6E793EC606F0}" presName="linNode" presStyleCnt="0"/>
      <dgm:spPr/>
    </dgm:pt>
    <dgm:pt modelId="{4887ECE5-3DCE-41A7-9546-B3B7ADB42439}" type="pres">
      <dgm:prSet presAssocID="{C1AF7FF7-BF60-4E2D-9E76-6E793EC606F0}" presName="parentText" presStyleLbl="node1" presStyleIdx="1" presStyleCnt="5" custScaleX="66073">
        <dgm:presLayoutVars>
          <dgm:chMax val="1"/>
          <dgm:bulletEnabled val="1"/>
        </dgm:presLayoutVars>
      </dgm:prSet>
      <dgm:spPr/>
    </dgm:pt>
    <dgm:pt modelId="{67B6CAB5-C6BF-49B8-8FF4-7AB6FAA889C0}" type="pres">
      <dgm:prSet presAssocID="{C1AF7FF7-BF60-4E2D-9E76-6E793EC606F0}" presName="descendantText" presStyleLbl="alignAccFollowNode1" presStyleIdx="1" presStyleCnt="5" custScaleX="115772">
        <dgm:presLayoutVars>
          <dgm:bulletEnabled val="1"/>
        </dgm:presLayoutVars>
      </dgm:prSet>
      <dgm:spPr/>
    </dgm:pt>
    <dgm:pt modelId="{2BD97132-8618-44BD-A422-43117EB0D01A}" type="pres">
      <dgm:prSet presAssocID="{FE58B591-D24B-4BD9-9E00-37D170EE56ED}" presName="sp" presStyleCnt="0"/>
      <dgm:spPr/>
    </dgm:pt>
    <dgm:pt modelId="{B35490B9-6DE2-4106-95BE-A0AE9C5E8E7E}" type="pres">
      <dgm:prSet presAssocID="{7B073812-3A24-4D16-A782-6909DC9D5746}" presName="linNode" presStyleCnt="0"/>
      <dgm:spPr/>
    </dgm:pt>
    <dgm:pt modelId="{490E3A41-EA44-4208-A3A8-8752AB641099}" type="pres">
      <dgm:prSet presAssocID="{7B073812-3A24-4D16-A782-6909DC9D5746}" presName="parentText" presStyleLbl="node1" presStyleIdx="2" presStyleCnt="5" custScaleX="66073">
        <dgm:presLayoutVars>
          <dgm:chMax val="1"/>
          <dgm:bulletEnabled val="1"/>
        </dgm:presLayoutVars>
      </dgm:prSet>
      <dgm:spPr/>
    </dgm:pt>
    <dgm:pt modelId="{3C6344E8-3160-49F6-9328-FFE7940CC375}" type="pres">
      <dgm:prSet presAssocID="{7B073812-3A24-4D16-A782-6909DC9D5746}" presName="descendantText" presStyleLbl="alignAccFollowNode1" presStyleIdx="2" presStyleCnt="5" custScaleX="115772">
        <dgm:presLayoutVars>
          <dgm:bulletEnabled val="1"/>
        </dgm:presLayoutVars>
      </dgm:prSet>
      <dgm:spPr/>
    </dgm:pt>
    <dgm:pt modelId="{A2FA6561-120C-4B31-AB5D-EB37B888CF40}" type="pres">
      <dgm:prSet presAssocID="{F39AD966-6AC6-4404-9194-501CF7B5E713}" presName="sp" presStyleCnt="0"/>
      <dgm:spPr/>
    </dgm:pt>
    <dgm:pt modelId="{27310F23-ADB5-4C5D-A6A1-96E50B524EA9}" type="pres">
      <dgm:prSet presAssocID="{1F660580-1B15-4284-B508-5917E016F47C}" presName="linNode" presStyleCnt="0"/>
      <dgm:spPr/>
    </dgm:pt>
    <dgm:pt modelId="{2773E6CA-1004-4BA1-B3D8-047142C57E6F}" type="pres">
      <dgm:prSet presAssocID="{1F660580-1B15-4284-B508-5917E016F47C}" presName="parentText" presStyleLbl="node1" presStyleIdx="3" presStyleCnt="5" custScaleX="66073">
        <dgm:presLayoutVars>
          <dgm:chMax val="1"/>
          <dgm:bulletEnabled val="1"/>
        </dgm:presLayoutVars>
      </dgm:prSet>
      <dgm:spPr/>
    </dgm:pt>
    <dgm:pt modelId="{00FEC38D-0292-4B3D-AE8B-3BE8793AB5EF}" type="pres">
      <dgm:prSet presAssocID="{1F660580-1B15-4284-B508-5917E016F47C}" presName="descendantText" presStyleLbl="alignAccFollowNode1" presStyleIdx="3" presStyleCnt="5" custScaleX="115772">
        <dgm:presLayoutVars>
          <dgm:bulletEnabled val="1"/>
        </dgm:presLayoutVars>
      </dgm:prSet>
      <dgm:spPr/>
    </dgm:pt>
    <dgm:pt modelId="{D1DF48F3-B86B-4A9D-B5FB-CA994C138DBF}" type="pres">
      <dgm:prSet presAssocID="{BA7FA3DF-D209-44A7-B894-ECDA64DE4565}" presName="sp" presStyleCnt="0"/>
      <dgm:spPr/>
    </dgm:pt>
    <dgm:pt modelId="{F4DA110F-61EC-469C-A7CF-B3320542FA72}" type="pres">
      <dgm:prSet presAssocID="{0DEDE401-85F1-4DF4-A6F6-4D8542179689}" presName="linNode" presStyleCnt="0"/>
      <dgm:spPr/>
    </dgm:pt>
    <dgm:pt modelId="{594681CE-B885-4787-BEA0-41061EF0B14A}" type="pres">
      <dgm:prSet presAssocID="{0DEDE401-85F1-4DF4-A6F6-4D8542179689}" presName="parentText" presStyleLbl="node1" presStyleIdx="4" presStyleCnt="5" custScaleX="66073">
        <dgm:presLayoutVars>
          <dgm:chMax val="1"/>
          <dgm:bulletEnabled val="1"/>
        </dgm:presLayoutVars>
      </dgm:prSet>
      <dgm:spPr/>
    </dgm:pt>
    <dgm:pt modelId="{45BCB571-2946-4D3F-BAA4-7B64F4404C8D}" type="pres">
      <dgm:prSet presAssocID="{0DEDE401-85F1-4DF4-A6F6-4D8542179689}" presName="descendantText" presStyleLbl="alignAccFollowNode1" presStyleIdx="4" presStyleCnt="5" custScaleX="115772">
        <dgm:presLayoutVars>
          <dgm:bulletEnabled val="1"/>
        </dgm:presLayoutVars>
      </dgm:prSet>
      <dgm:spPr/>
    </dgm:pt>
  </dgm:ptLst>
  <dgm:cxnLst>
    <dgm:cxn modelId="{B9AE3108-4024-41B4-852E-8C5B667FABF4}" type="presOf" srcId="{5DB9904F-202D-4279-8C95-FA31D6BD5497}" destId="{00FEC38D-0292-4B3D-AE8B-3BE8793AB5EF}" srcOrd="0" destOrd="0" presId="urn:microsoft.com/office/officeart/2005/8/layout/vList5"/>
    <dgm:cxn modelId="{4728A009-A1F0-4142-B454-162E23E6D62C}" srcId="{1F660580-1B15-4284-B508-5917E016F47C}" destId="{5DB9904F-202D-4279-8C95-FA31D6BD5497}" srcOrd="0" destOrd="0" parTransId="{19F6FE38-BAB2-4936-8B82-71AEEB3D780A}" sibTransId="{F7CCCBA9-3EC3-4E44-B603-805E31AF1B4C}"/>
    <dgm:cxn modelId="{2448ED09-858A-4F89-A637-89336A9DCB00}" type="presOf" srcId="{B903D1FB-0AB2-48A5-A99A-18EE23A618E3}" destId="{67B6CAB5-C6BF-49B8-8FF4-7AB6FAA889C0}" srcOrd="0" destOrd="1" presId="urn:microsoft.com/office/officeart/2005/8/layout/vList5"/>
    <dgm:cxn modelId="{C53DA90B-B0F9-4423-8EA5-A9771D1BDCA7}" type="presOf" srcId="{1F660580-1B15-4284-B508-5917E016F47C}" destId="{2773E6CA-1004-4BA1-B3D8-047142C57E6F}" srcOrd="0" destOrd="0" presId="urn:microsoft.com/office/officeart/2005/8/layout/vList5"/>
    <dgm:cxn modelId="{EAA6590F-703D-4142-8E7A-CD78DFD239FD}" srcId="{C1AF7FF7-BF60-4E2D-9E76-6E793EC606F0}" destId="{04EE4D5A-7FEF-444C-99EB-4657C760E9EB}" srcOrd="0" destOrd="0" parTransId="{0AF00758-2C34-40DD-AF9C-BD6E80F63CF1}" sibTransId="{129A2B75-25D8-4E6A-9C12-FDC69FAEAAED}"/>
    <dgm:cxn modelId="{E787E70F-ECE1-4BC0-AD76-214B973C0494}" srcId="{D88E65AB-65FD-4DB1-A2CA-E134CD5750E1}" destId="{7B073812-3A24-4D16-A782-6909DC9D5746}" srcOrd="2" destOrd="0" parTransId="{38BD1534-BCBE-464A-8DAD-2B0501B141DD}" sibTransId="{F39AD966-6AC6-4404-9194-501CF7B5E713}"/>
    <dgm:cxn modelId="{F20EFE0F-B4DB-42F7-8294-481D0F5B522C}" type="presOf" srcId="{D88E65AB-65FD-4DB1-A2CA-E134CD5750E1}" destId="{1C0BE720-2AD3-42F7-B960-9E6DA3883AF2}" srcOrd="0" destOrd="0" presId="urn:microsoft.com/office/officeart/2005/8/layout/vList5"/>
    <dgm:cxn modelId="{FD4D2215-C8E8-4AB0-A7F4-0A9C5DC1ADB7}" srcId="{D97E2949-60D2-4D8F-8FDD-3902ECF29421}" destId="{D91BD1E6-E4AD-4C54-B378-51254BD65831}" srcOrd="0" destOrd="0" parTransId="{2B4113FF-7CE3-4C7E-A112-01330D802477}" sibTransId="{C5676967-D7A3-43C2-A427-6CDE5CFB0CE9}"/>
    <dgm:cxn modelId="{EB02C61B-9CA6-43EE-9D75-3EF96EE26D6A}" type="presOf" srcId="{5FBD0C52-739B-4266-ADDB-4C108BEF2F79}" destId="{3C6344E8-3160-49F6-9328-FFE7940CC375}" srcOrd="0" destOrd="0" presId="urn:microsoft.com/office/officeart/2005/8/layout/vList5"/>
    <dgm:cxn modelId="{9DBDF828-6F1D-40EF-A6B7-778DFC521F3A}" srcId="{D97E2949-60D2-4D8F-8FDD-3902ECF29421}" destId="{6B20FFAE-EFAC-45AC-B1E2-525431CE463F}" srcOrd="1" destOrd="0" parTransId="{0C235820-3DC3-457B-932F-CABD8042EB94}" sibTransId="{6532EE4A-08B4-4CF5-B844-B4B4073D7B2F}"/>
    <dgm:cxn modelId="{5FC36D29-303D-4875-B22A-C119373075B4}" type="presOf" srcId="{6B20FFAE-EFAC-45AC-B1E2-525431CE463F}" destId="{E4B82A1B-3003-4F96-8533-D5B0A86E1E89}" srcOrd="0" destOrd="1" presId="urn:microsoft.com/office/officeart/2005/8/layout/vList5"/>
    <dgm:cxn modelId="{C129C32E-6632-43A7-8C90-5B27A66D1CE8}" srcId="{1F660580-1B15-4284-B508-5917E016F47C}" destId="{AEC0B87D-9863-4F21-8EE3-07D0694714B8}" srcOrd="1" destOrd="0" parTransId="{FEE88AA1-70AE-46F0-BD20-860B1DA2D0A2}" sibTransId="{8ABB22D5-5577-438D-AE28-6C458A77CD3F}"/>
    <dgm:cxn modelId="{A430FA34-2FB8-4DFC-9715-93E8D22D1798}" srcId="{D88E65AB-65FD-4DB1-A2CA-E134CD5750E1}" destId="{C1AF7FF7-BF60-4E2D-9E76-6E793EC606F0}" srcOrd="1" destOrd="0" parTransId="{70E25185-AB4E-420F-8885-6871E6C0BDA3}" sibTransId="{FE58B591-D24B-4BD9-9E00-37D170EE56ED}"/>
    <dgm:cxn modelId="{DCBD7439-B9E3-4E71-88D0-7F2035BC7A9F}" type="presOf" srcId="{D91BD1E6-E4AD-4C54-B378-51254BD65831}" destId="{E4B82A1B-3003-4F96-8533-D5B0A86E1E89}" srcOrd="0" destOrd="0" presId="urn:microsoft.com/office/officeart/2005/8/layout/vList5"/>
    <dgm:cxn modelId="{561EFF62-C4BD-4F1C-9094-5DEE87A418DD}" type="presOf" srcId="{B3295CFE-EB6E-4BB6-A7B6-1727568F5BCB}" destId="{45BCB571-2946-4D3F-BAA4-7B64F4404C8D}" srcOrd="0" destOrd="1" presId="urn:microsoft.com/office/officeart/2005/8/layout/vList5"/>
    <dgm:cxn modelId="{23E9E347-B92C-48A8-B6EB-78AC230C28B6}" srcId="{D88E65AB-65FD-4DB1-A2CA-E134CD5750E1}" destId="{D97E2949-60D2-4D8F-8FDD-3902ECF29421}" srcOrd="0" destOrd="0" parTransId="{5EBCA8BD-213E-4BCB-8120-068486586CCB}" sibTransId="{104FD77E-D376-4963-AB9A-098CE1A2BA13}"/>
    <dgm:cxn modelId="{2E020D69-DF0C-4B2C-8BAF-A559D290A902}" srcId="{7B073812-3A24-4D16-A782-6909DC9D5746}" destId="{5FBD0C52-739B-4266-ADDB-4C108BEF2F79}" srcOrd="0" destOrd="0" parTransId="{61C86EC3-9201-442D-9B01-4BD5C8FFFDC5}" sibTransId="{B6A531EF-60AA-4088-B849-52EE2EECBFFC}"/>
    <dgm:cxn modelId="{B6E94E72-7731-4F81-B518-F45E253CD7D4}" srcId="{D88E65AB-65FD-4DB1-A2CA-E134CD5750E1}" destId="{1F660580-1B15-4284-B508-5917E016F47C}" srcOrd="3" destOrd="0" parTransId="{6D098B5F-6B0B-436F-90E6-81B4BDB4ED42}" sibTransId="{BA7FA3DF-D209-44A7-B894-ECDA64DE4565}"/>
    <dgm:cxn modelId="{0E69E175-2AE3-4587-8FE6-D5EB57D44B06}" srcId="{C1AF7FF7-BF60-4E2D-9E76-6E793EC606F0}" destId="{B903D1FB-0AB2-48A5-A99A-18EE23A618E3}" srcOrd="1" destOrd="0" parTransId="{001D3779-5142-45AA-A3AD-B60835613F4B}" sibTransId="{0906ACFF-FCAE-4A52-9235-26F34E3785EC}"/>
    <dgm:cxn modelId="{944B587D-0F2E-47CC-8CE8-E9B7587CD9DB}" type="presOf" srcId="{0DEDE401-85F1-4DF4-A6F6-4D8542179689}" destId="{594681CE-B885-4787-BEA0-41061EF0B14A}" srcOrd="0" destOrd="0" presId="urn:microsoft.com/office/officeart/2005/8/layout/vList5"/>
    <dgm:cxn modelId="{DF97A588-6336-4442-B2B5-D8D62B5CD536}" srcId="{0DEDE401-85F1-4DF4-A6F6-4D8542179689}" destId="{B3295CFE-EB6E-4BB6-A7B6-1727568F5BCB}" srcOrd="1" destOrd="0" parTransId="{4FEEE8BD-AE46-4CB9-BD8C-ECF1C3A91973}" sibTransId="{E87046F5-D981-4580-9971-A7FB577DFE85}"/>
    <dgm:cxn modelId="{24C47397-986E-479F-8F89-C12CDA7F88EC}" srcId="{D88E65AB-65FD-4DB1-A2CA-E134CD5750E1}" destId="{0DEDE401-85F1-4DF4-A6F6-4D8542179689}" srcOrd="4" destOrd="0" parTransId="{3876570E-F2D2-44C5-A51B-A24E92782070}" sibTransId="{D17A0094-6452-49AF-84D8-5651A2DE0AEE}"/>
    <dgm:cxn modelId="{359C179A-338E-484F-982D-6789356F71B6}" type="presOf" srcId="{C1AF7FF7-BF60-4E2D-9E76-6E793EC606F0}" destId="{4887ECE5-3DCE-41A7-9546-B3B7ADB42439}" srcOrd="0" destOrd="0" presId="urn:microsoft.com/office/officeart/2005/8/layout/vList5"/>
    <dgm:cxn modelId="{45429AAC-43DC-47B3-BFAF-AA52C41FEF53}" type="presOf" srcId="{AEC0B87D-9863-4F21-8EE3-07D0694714B8}" destId="{00FEC38D-0292-4B3D-AE8B-3BE8793AB5EF}" srcOrd="0" destOrd="1" presId="urn:microsoft.com/office/officeart/2005/8/layout/vList5"/>
    <dgm:cxn modelId="{4D73AFB8-55BD-4055-8468-D73B4DB5722E}" type="presOf" srcId="{D97E2949-60D2-4D8F-8FDD-3902ECF29421}" destId="{A0E32901-33B0-4965-A1A8-3EB4377A13B9}" srcOrd="0" destOrd="0" presId="urn:microsoft.com/office/officeart/2005/8/layout/vList5"/>
    <dgm:cxn modelId="{522172BF-51F8-4845-A54D-0ECCB58093F9}" type="presOf" srcId="{7B073812-3A24-4D16-A782-6909DC9D5746}" destId="{490E3A41-EA44-4208-A3A8-8752AB641099}" srcOrd="0" destOrd="0" presId="urn:microsoft.com/office/officeart/2005/8/layout/vList5"/>
    <dgm:cxn modelId="{44532EEF-CE2A-4C58-AA4A-9A5C029DDDE6}" type="presOf" srcId="{21BDD9F5-7D1D-4CEB-A294-D732D9DBA676}" destId="{45BCB571-2946-4D3F-BAA4-7B64F4404C8D}" srcOrd="0" destOrd="0" presId="urn:microsoft.com/office/officeart/2005/8/layout/vList5"/>
    <dgm:cxn modelId="{9A0E63F4-C772-4C93-AA42-E8C7B7EC1851}" srcId="{0DEDE401-85F1-4DF4-A6F6-4D8542179689}" destId="{21BDD9F5-7D1D-4CEB-A294-D732D9DBA676}" srcOrd="0" destOrd="0" parTransId="{7BB3A67C-F412-494C-8FCD-214267CECB2A}" sibTransId="{3B993614-5689-4D7C-AAC3-2AB9359790CB}"/>
    <dgm:cxn modelId="{D8FD8AFF-D4B6-43DE-A235-23F0B76E9A48}" type="presOf" srcId="{04EE4D5A-7FEF-444C-99EB-4657C760E9EB}" destId="{67B6CAB5-C6BF-49B8-8FF4-7AB6FAA889C0}" srcOrd="0" destOrd="0" presId="urn:microsoft.com/office/officeart/2005/8/layout/vList5"/>
    <dgm:cxn modelId="{88065DBF-DC4C-4EFC-A1F6-43F79B98473B}" type="presParOf" srcId="{1C0BE720-2AD3-42F7-B960-9E6DA3883AF2}" destId="{1BD84E03-E77A-4221-BA8B-1FD4901545D9}" srcOrd="0" destOrd="0" presId="urn:microsoft.com/office/officeart/2005/8/layout/vList5"/>
    <dgm:cxn modelId="{BEA0A4B3-20FD-4741-9794-21073491C5B7}" type="presParOf" srcId="{1BD84E03-E77A-4221-BA8B-1FD4901545D9}" destId="{A0E32901-33B0-4965-A1A8-3EB4377A13B9}" srcOrd="0" destOrd="0" presId="urn:microsoft.com/office/officeart/2005/8/layout/vList5"/>
    <dgm:cxn modelId="{2A9B4DC4-472E-4997-BD31-F0E19EB06A87}" type="presParOf" srcId="{1BD84E03-E77A-4221-BA8B-1FD4901545D9}" destId="{E4B82A1B-3003-4F96-8533-D5B0A86E1E89}" srcOrd="1" destOrd="0" presId="urn:microsoft.com/office/officeart/2005/8/layout/vList5"/>
    <dgm:cxn modelId="{4687891B-C15C-461C-8BC9-E7DCA0D8C3C9}" type="presParOf" srcId="{1C0BE720-2AD3-42F7-B960-9E6DA3883AF2}" destId="{3E3F80E7-ACB3-4D3A-9F18-ACEE041DC4F4}" srcOrd="1" destOrd="0" presId="urn:microsoft.com/office/officeart/2005/8/layout/vList5"/>
    <dgm:cxn modelId="{4D2CB039-B77E-4068-89C0-95FE9AA18CF9}" type="presParOf" srcId="{1C0BE720-2AD3-42F7-B960-9E6DA3883AF2}" destId="{EFB9A0A2-19F9-43D5-9983-F1C3C47C51BB}" srcOrd="2" destOrd="0" presId="urn:microsoft.com/office/officeart/2005/8/layout/vList5"/>
    <dgm:cxn modelId="{553FBEE0-8280-42EC-81EE-5A57A8E5779F}" type="presParOf" srcId="{EFB9A0A2-19F9-43D5-9983-F1C3C47C51BB}" destId="{4887ECE5-3DCE-41A7-9546-B3B7ADB42439}" srcOrd="0" destOrd="0" presId="urn:microsoft.com/office/officeart/2005/8/layout/vList5"/>
    <dgm:cxn modelId="{A5D0DEF5-7CE5-4993-B50F-4FF9579813C5}" type="presParOf" srcId="{EFB9A0A2-19F9-43D5-9983-F1C3C47C51BB}" destId="{67B6CAB5-C6BF-49B8-8FF4-7AB6FAA889C0}" srcOrd="1" destOrd="0" presId="urn:microsoft.com/office/officeart/2005/8/layout/vList5"/>
    <dgm:cxn modelId="{39250DCB-87DA-4416-8526-EA83375F0141}" type="presParOf" srcId="{1C0BE720-2AD3-42F7-B960-9E6DA3883AF2}" destId="{2BD97132-8618-44BD-A422-43117EB0D01A}" srcOrd="3" destOrd="0" presId="urn:microsoft.com/office/officeart/2005/8/layout/vList5"/>
    <dgm:cxn modelId="{12262FDD-5746-4B06-9C7C-C2886590F678}" type="presParOf" srcId="{1C0BE720-2AD3-42F7-B960-9E6DA3883AF2}" destId="{B35490B9-6DE2-4106-95BE-A0AE9C5E8E7E}" srcOrd="4" destOrd="0" presId="urn:microsoft.com/office/officeart/2005/8/layout/vList5"/>
    <dgm:cxn modelId="{AD4E31BC-5AB2-4846-9FD3-6A34974D4EFC}" type="presParOf" srcId="{B35490B9-6DE2-4106-95BE-A0AE9C5E8E7E}" destId="{490E3A41-EA44-4208-A3A8-8752AB641099}" srcOrd="0" destOrd="0" presId="urn:microsoft.com/office/officeart/2005/8/layout/vList5"/>
    <dgm:cxn modelId="{4D63B059-58A2-49F2-8691-0FED2240998D}" type="presParOf" srcId="{B35490B9-6DE2-4106-95BE-A0AE9C5E8E7E}" destId="{3C6344E8-3160-49F6-9328-FFE7940CC375}" srcOrd="1" destOrd="0" presId="urn:microsoft.com/office/officeart/2005/8/layout/vList5"/>
    <dgm:cxn modelId="{30010533-2BDB-4DA7-9A11-729B99569E7A}" type="presParOf" srcId="{1C0BE720-2AD3-42F7-B960-9E6DA3883AF2}" destId="{A2FA6561-120C-4B31-AB5D-EB37B888CF40}" srcOrd="5" destOrd="0" presId="urn:microsoft.com/office/officeart/2005/8/layout/vList5"/>
    <dgm:cxn modelId="{B6AD5473-7578-4894-9D3E-F7BA18682A34}" type="presParOf" srcId="{1C0BE720-2AD3-42F7-B960-9E6DA3883AF2}" destId="{27310F23-ADB5-4C5D-A6A1-96E50B524EA9}" srcOrd="6" destOrd="0" presId="urn:microsoft.com/office/officeart/2005/8/layout/vList5"/>
    <dgm:cxn modelId="{98AD433A-571E-4444-85C4-401C962A6EEE}" type="presParOf" srcId="{27310F23-ADB5-4C5D-A6A1-96E50B524EA9}" destId="{2773E6CA-1004-4BA1-B3D8-047142C57E6F}" srcOrd="0" destOrd="0" presId="urn:microsoft.com/office/officeart/2005/8/layout/vList5"/>
    <dgm:cxn modelId="{DE24995B-06F8-4030-AFC7-C7B5AB170671}" type="presParOf" srcId="{27310F23-ADB5-4C5D-A6A1-96E50B524EA9}" destId="{00FEC38D-0292-4B3D-AE8B-3BE8793AB5EF}" srcOrd="1" destOrd="0" presId="urn:microsoft.com/office/officeart/2005/8/layout/vList5"/>
    <dgm:cxn modelId="{04764381-17C2-4EC9-B717-868D737871E9}" type="presParOf" srcId="{1C0BE720-2AD3-42F7-B960-9E6DA3883AF2}" destId="{D1DF48F3-B86B-4A9D-B5FB-CA994C138DBF}" srcOrd="7" destOrd="0" presId="urn:microsoft.com/office/officeart/2005/8/layout/vList5"/>
    <dgm:cxn modelId="{4BC5949D-985C-4A72-B0FC-6FAF56E3D126}" type="presParOf" srcId="{1C0BE720-2AD3-42F7-B960-9E6DA3883AF2}" destId="{F4DA110F-61EC-469C-A7CF-B3320542FA72}" srcOrd="8" destOrd="0" presId="urn:microsoft.com/office/officeart/2005/8/layout/vList5"/>
    <dgm:cxn modelId="{780E4FFD-1622-426B-992B-AD27485F8BD7}" type="presParOf" srcId="{F4DA110F-61EC-469C-A7CF-B3320542FA72}" destId="{594681CE-B885-4787-BEA0-41061EF0B14A}" srcOrd="0" destOrd="0" presId="urn:microsoft.com/office/officeart/2005/8/layout/vList5"/>
    <dgm:cxn modelId="{D16BC1BE-84D2-44AF-933C-369ED10EC747}" type="presParOf" srcId="{F4DA110F-61EC-469C-A7CF-B3320542FA72}" destId="{45BCB571-2946-4D3F-BAA4-7B64F4404C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FA7F6-1359-441B-8BF0-A0229523276E}" type="doc">
      <dgm:prSet loTypeId="urn:microsoft.com/office/officeart/2008/layout/SquareAccentList" loCatId="list" qsTypeId="urn:microsoft.com/office/officeart/2005/8/quickstyle/simple1" qsCatId="simple" csTypeId="urn:microsoft.com/office/officeart/2005/8/colors/accent6_2" csCatId="accent6" phldr="1"/>
      <dgm:spPr/>
      <dgm:t>
        <a:bodyPr/>
        <a:lstStyle/>
        <a:p>
          <a:endParaRPr kumimoji="1" lang="ja-JP" altLang="en-US"/>
        </a:p>
      </dgm:t>
    </dgm:pt>
    <dgm:pt modelId="{17E857CA-F3FA-4570-B719-1F2A95C97907}">
      <dgm:prSet phldrT="[テキスト]" custT="1"/>
      <dgm:spPr/>
      <dgm:t>
        <a:bodyPr/>
        <a:lstStyle/>
        <a:p>
          <a:r>
            <a:rPr kumimoji="1" lang="ja-JP" altLang="en-US" sz="2000" u="sng" dirty="0"/>
            <a:t>主な相談内容</a:t>
          </a:r>
          <a:r>
            <a:rPr kumimoji="1" lang="ja-JP" altLang="en-US" sz="1200" u="sng" dirty="0"/>
            <a:t>（</a:t>
          </a:r>
          <a:r>
            <a:rPr kumimoji="1" lang="en-US" altLang="ja-JP" sz="1200" u="sng" dirty="0"/>
            <a:t>※</a:t>
          </a:r>
          <a:r>
            <a:rPr kumimoji="1" lang="ja-JP" altLang="en-US" sz="1200" u="sng" dirty="0"/>
            <a:t>１）</a:t>
          </a:r>
          <a:endParaRPr kumimoji="1" lang="ja-JP" altLang="en-US" sz="2000" u="sng" dirty="0"/>
        </a:p>
      </dgm:t>
    </dgm:pt>
    <dgm:pt modelId="{A2E445B8-0BBE-4188-9626-B2E7C7848488}" type="parTrans" cxnId="{0DDCD762-24E0-4E63-B117-8E3BF3444A85}">
      <dgm:prSet/>
      <dgm:spPr/>
      <dgm:t>
        <a:bodyPr/>
        <a:lstStyle/>
        <a:p>
          <a:endParaRPr kumimoji="1" lang="ja-JP" altLang="en-US" sz="2000"/>
        </a:p>
      </dgm:t>
    </dgm:pt>
    <dgm:pt modelId="{E2D31CAB-9541-4E74-8E5E-3EB97845D1E2}" type="sibTrans" cxnId="{0DDCD762-24E0-4E63-B117-8E3BF3444A85}">
      <dgm:prSet/>
      <dgm:spPr/>
      <dgm:t>
        <a:bodyPr/>
        <a:lstStyle/>
        <a:p>
          <a:endParaRPr kumimoji="1" lang="ja-JP" altLang="en-US" sz="2000"/>
        </a:p>
      </dgm:t>
    </dgm:pt>
    <dgm:pt modelId="{3614B27D-E4DF-45B9-AF25-F1DC4186D106}">
      <dgm:prSet phldrT="[テキスト]" custT="1"/>
      <dgm:spPr/>
      <dgm:t>
        <a:bodyPr/>
        <a:lstStyle/>
        <a:p>
          <a:r>
            <a:rPr kumimoji="1" lang="ja-JP" altLang="en-US" sz="1200" dirty="0"/>
            <a:t>現在の生活に関することや、家庭で家族ができることを知りたい</a:t>
          </a:r>
        </a:p>
      </dgm:t>
    </dgm:pt>
    <dgm:pt modelId="{C2E4BCA0-CF44-4961-91EF-353D6FC47E97}" type="parTrans" cxnId="{6093179F-F03C-4A41-8CEB-4CD846D77C53}">
      <dgm:prSet/>
      <dgm:spPr/>
      <dgm:t>
        <a:bodyPr/>
        <a:lstStyle/>
        <a:p>
          <a:endParaRPr kumimoji="1" lang="ja-JP" altLang="en-US" sz="2000"/>
        </a:p>
      </dgm:t>
    </dgm:pt>
    <dgm:pt modelId="{CD2E7323-EEF0-4F1E-98D1-6340DC57887B}" type="sibTrans" cxnId="{6093179F-F03C-4A41-8CEB-4CD846D77C53}">
      <dgm:prSet/>
      <dgm:spPr/>
      <dgm:t>
        <a:bodyPr/>
        <a:lstStyle/>
        <a:p>
          <a:endParaRPr kumimoji="1" lang="ja-JP" altLang="en-US" sz="2000"/>
        </a:p>
      </dgm:t>
    </dgm:pt>
    <dgm:pt modelId="{D5ABB0B7-D959-470B-9C5C-63106E74D9CA}">
      <dgm:prSet phldrT="[テキスト]" custT="1"/>
      <dgm:spPr/>
      <dgm:t>
        <a:bodyPr/>
        <a:lstStyle/>
        <a:p>
          <a:r>
            <a:rPr kumimoji="1" lang="ja-JP" altLang="en-US" sz="1200" dirty="0"/>
            <a:t>利用できる制度について知りたい（手帳、年金、手当、障害福祉サービスなど）</a:t>
          </a:r>
        </a:p>
      </dgm:t>
    </dgm:pt>
    <dgm:pt modelId="{04BA31C4-1FDB-41FA-8C24-883AE0527EEA}" type="parTrans" cxnId="{D5D32A87-A44F-48DB-8495-EBF0209EA424}">
      <dgm:prSet/>
      <dgm:spPr/>
      <dgm:t>
        <a:bodyPr/>
        <a:lstStyle/>
        <a:p>
          <a:endParaRPr kumimoji="1" lang="ja-JP" altLang="en-US" sz="2000"/>
        </a:p>
      </dgm:t>
    </dgm:pt>
    <dgm:pt modelId="{88FA3ABB-4C02-475A-9309-B0EBAD658601}" type="sibTrans" cxnId="{D5D32A87-A44F-48DB-8495-EBF0209EA424}">
      <dgm:prSet/>
      <dgm:spPr/>
      <dgm:t>
        <a:bodyPr/>
        <a:lstStyle/>
        <a:p>
          <a:endParaRPr kumimoji="1" lang="ja-JP" altLang="en-US" sz="2000"/>
        </a:p>
      </dgm:t>
    </dgm:pt>
    <dgm:pt modelId="{CA5CBAC6-B547-462C-9D0E-E8A71FEEA186}">
      <dgm:prSet phldrT="[テキスト]" custT="1"/>
      <dgm:spPr/>
      <dgm:t>
        <a:bodyPr/>
        <a:lstStyle/>
        <a:p>
          <a:r>
            <a:rPr kumimoji="1" lang="ja-JP" altLang="en-US" sz="1200" dirty="0"/>
            <a:t>診断・相談・支援を受けられる機関について知りたい</a:t>
          </a:r>
        </a:p>
      </dgm:t>
    </dgm:pt>
    <dgm:pt modelId="{DEBB034C-6E90-4A78-8CB7-75369D5116D5}" type="parTrans" cxnId="{804B1621-EE3A-4315-B0F5-5AACC2A06A55}">
      <dgm:prSet/>
      <dgm:spPr/>
      <dgm:t>
        <a:bodyPr/>
        <a:lstStyle/>
        <a:p>
          <a:endParaRPr kumimoji="1" lang="ja-JP" altLang="en-US" sz="2000"/>
        </a:p>
      </dgm:t>
    </dgm:pt>
    <dgm:pt modelId="{9A1D2721-C6FB-46F7-B344-CE66145B8D0A}" type="sibTrans" cxnId="{804B1621-EE3A-4315-B0F5-5AACC2A06A55}">
      <dgm:prSet/>
      <dgm:spPr/>
      <dgm:t>
        <a:bodyPr/>
        <a:lstStyle/>
        <a:p>
          <a:endParaRPr kumimoji="1" lang="ja-JP" altLang="en-US" sz="2000"/>
        </a:p>
      </dgm:t>
    </dgm:pt>
    <dgm:pt modelId="{A7EC0F99-B401-4213-B043-5617B260D35D}">
      <dgm:prSet phldrT="[テキスト]" custT="1"/>
      <dgm:spPr/>
      <dgm:t>
        <a:bodyPr/>
        <a:lstStyle/>
        <a:p>
          <a:r>
            <a:rPr kumimoji="1" lang="ja-JP" altLang="en-US" sz="1200" dirty="0"/>
            <a:t>進路や将来の生活に関する相談をしたい</a:t>
          </a:r>
        </a:p>
      </dgm:t>
    </dgm:pt>
    <dgm:pt modelId="{4D630C95-5F14-47BD-8AEE-6F0223022C5C}" type="parTrans" cxnId="{AA3AE924-F8FC-4818-9D8F-07B565A4E04F}">
      <dgm:prSet/>
      <dgm:spPr/>
      <dgm:t>
        <a:bodyPr/>
        <a:lstStyle/>
        <a:p>
          <a:endParaRPr kumimoji="1" lang="ja-JP" altLang="en-US" sz="2000"/>
        </a:p>
      </dgm:t>
    </dgm:pt>
    <dgm:pt modelId="{75C202D9-C8AF-4628-8E8F-556458B303FC}" type="sibTrans" cxnId="{AA3AE924-F8FC-4818-9D8F-07B565A4E04F}">
      <dgm:prSet/>
      <dgm:spPr/>
      <dgm:t>
        <a:bodyPr/>
        <a:lstStyle/>
        <a:p>
          <a:endParaRPr kumimoji="1" lang="ja-JP" altLang="en-US" sz="2000"/>
        </a:p>
      </dgm:t>
    </dgm:pt>
    <dgm:pt modelId="{F72CADFD-0307-498B-B716-830BF5FBF895}">
      <dgm:prSet phldrT="[テキスト]" custT="1"/>
      <dgm:spPr/>
      <dgm:t>
        <a:bodyPr/>
        <a:lstStyle/>
        <a:p>
          <a:r>
            <a:rPr kumimoji="1" lang="ja-JP" altLang="en-US" sz="1200" dirty="0"/>
            <a:t>対応困難な状況の改善について相談したい（強度行動障害、ひきこもりなど）</a:t>
          </a:r>
        </a:p>
      </dgm:t>
    </dgm:pt>
    <dgm:pt modelId="{1AAC403C-C936-45C8-9B32-B017178FDF63}" type="parTrans" cxnId="{8B1940F1-F218-4614-8526-2BB7E5EBBA2F}">
      <dgm:prSet/>
      <dgm:spPr/>
      <dgm:t>
        <a:bodyPr/>
        <a:lstStyle/>
        <a:p>
          <a:endParaRPr kumimoji="1" lang="ja-JP" altLang="en-US" sz="2000"/>
        </a:p>
      </dgm:t>
    </dgm:pt>
    <dgm:pt modelId="{07E7C1FA-5A66-47AE-940C-CA07EBDA5EBE}" type="sibTrans" cxnId="{8B1940F1-F218-4614-8526-2BB7E5EBBA2F}">
      <dgm:prSet/>
      <dgm:spPr/>
      <dgm:t>
        <a:bodyPr/>
        <a:lstStyle/>
        <a:p>
          <a:endParaRPr kumimoji="1" lang="ja-JP" altLang="en-US" sz="2000"/>
        </a:p>
      </dgm:t>
    </dgm:pt>
    <dgm:pt modelId="{ACF0F9FB-E1CA-4FB7-B0B0-E6AE53877508}">
      <dgm:prSet phldrT="[テキスト]" custT="1"/>
      <dgm:spPr/>
      <dgm:t>
        <a:bodyPr/>
        <a:lstStyle/>
        <a:p>
          <a:r>
            <a:rPr kumimoji="1" lang="ja-JP" altLang="en-US" sz="1200" dirty="0"/>
            <a:t>今後の就労について相談したい</a:t>
          </a:r>
        </a:p>
      </dgm:t>
    </dgm:pt>
    <dgm:pt modelId="{4A04C99E-064D-4F48-8911-991DFEF6A967}" type="parTrans" cxnId="{2D25C9A6-82F8-4048-9E03-A78DBDC6CA11}">
      <dgm:prSet/>
      <dgm:spPr/>
      <dgm:t>
        <a:bodyPr/>
        <a:lstStyle/>
        <a:p>
          <a:endParaRPr kumimoji="1" lang="ja-JP" altLang="en-US" sz="2000"/>
        </a:p>
      </dgm:t>
    </dgm:pt>
    <dgm:pt modelId="{03A5AA39-CFEE-4A5C-9F0D-C4FFFF17B0C9}" type="sibTrans" cxnId="{2D25C9A6-82F8-4048-9E03-A78DBDC6CA11}">
      <dgm:prSet/>
      <dgm:spPr/>
      <dgm:t>
        <a:bodyPr/>
        <a:lstStyle/>
        <a:p>
          <a:endParaRPr kumimoji="1" lang="ja-JP" altLang="en-US" sz="2000"/>
        </a:p>
      </dgm:t>
    </dgm:pt>
    <dgm:pt modelId="{F0AF2637-A877-4F90-BADF-A8A2E3EDE97F}">
      <dgm:prSet phldrT="[テキスト]" custT="1"/>
      <dgm:spPr/>
      <dgm:t>
        <a:bodyPr/>
        <a:lstStyle/>
        <a:p>
          <a:r>
            <a:rPr kumimoji="1" lang="ja-JP" altLang="en-US" sz="1200" dirty="0"/>
            <a:t>現在勤めている職場に関する相談をしたい</a:t>
          </a:r>
        </a:p>
      </dgm:t>
    </dgm:pt>
    <dgm:pt modelId="{7312E3C2-EB41-4EFE-A9E4-EEF315E16074}" type="parTrans" cxnId="{FD0F7C5D-94A0-4423-BBE0-DA03D830E6AC}">
      <dgm:prSet/>
      <dgm:spPr/>
      <dgm:t>
        <a:bodyPr/>
        <a:lstStyle/>
        <a:p>
          <a:endParaRPr kumimoji="1" lang="ja-JP" altLang="en-US" sz="2000"/>
        </a:p>
      </dgm:t>
    </dgm:pt>
    <dgm:pt modelId="{667D26DC-F4D8-4E85-B8A8-211B59714707}" type="sibTrans" cxnId="{FD0F7C5D-94A0-4423-BBE0-DA03D830E6AC}">
      <dgm:prSet/>
      <dgm:spPr/>
      <dgm:t>
        <a:bodyPr/>
        <a:lstStyle/>
        <a:p>
          <a:endParaRPr kumimoji="1" lang="ja-JP" altLang="en-US" sz="2000"/>
        </a:p>
      </dgm:t>
    </dgm:pt>
    <dgm:pt modelId="{7FA49F25-3BA4-4AFA-B412-00D7BAC3EB5E}">
      <dgm:prSet phldrT="[テキスト]" custT="1"/>
      <dgm:spPr/>
      <dgm:t>
        <a:bodyPr/>
        <a:lstStyle/>
        <a:p>
          <a:r>
            <a:rPr kumimoji="1" lang="ja-JP" altLang="en-US" sz="1200"/>
            <a:t>相談</a:t>
          </a:r>
          <a:r>
            <a:rPr kumimoji="1" lang="ja-JP" altLang="en-US" sz="1200" dirty="0"/>
            <a:t>の対象となっている児（者）が発達障害かどうか知りたい</a:t>
          </a:r>
        </a:p>
      </dgm:t>
    </dgm:pt>
    <dgm:pt modelId="{5C613BC6-ED8D-4330-8BEC-DF86FCE7E980}" type="parTrans" cxnId="{591432B5-068F-40DB-836E-4F1E97F01D2D}">
      <dgm:prSet/>
      <dgm:spPr/>
      <dgm:t>
        <a:bodyPr/>
        <a:lstStyle/>
        <a:p>
          <a:endParaRPr kumimoji="1" lang="ja-JP" altLang="en-US" sz="2000"/>
        </a:p>
      </dgm:t>
    </dgm:pt>
    <dgm:pt modelId="{32F5E5A8-6A41-4DF0-8F07-13D42997CF22}" type="sibTrans" cxnId="{591432B5-068F-40DB-836E-4F1E97F01D2D}">
      <dgm:prSet/>
      <dgm:spPr/>
      <dgm:t>
        <a:bodyPr/>
        <a:lstStyle/>
        <a:p>
          <a:endParaRPr kumimoji="1" lang="ja-JP" altLang="en-US" sz="2000"/>
        </a:p>
      </dgm:t>
    </dgm:pt>
    <dgm:pt modelId="{2CD359FC-9E0C-47F6-A86C-9971CF2358FC}">
      <dgm:prSet phldrT="[テキスト]" custT="1"/>
      <dgm:spPr/>
      <dgm:t>
        <a:bodyPr/>
        <a:lstStyle/>
        <a:p>
          <a:r>
            <a:rPr kumimoji="1" lang="ja-JP" altLang="en-US" sz="2000" u="sng" dirty="0"/>
            <a:t>相談のきっかけ</a:t>
          </a:r>
        </a:p>
      </dgm:t>
    </dgm:pt>
    <dgm:pt modelId="{EA408593-8592-4317-B618-0052A2F43577}" type="parTrans" cxnId="{540BC6F2-DB59-4AB1-9DE2-C7707014968C}">
      <dgm:prSet/>
      <dgm:spPr/>
      <dgm:t>
        <a:bodyPr/>
        <a:lstStyle/>
        <a:p>
          <a:endParaRPr kumimoji="1" lang="ja-JP" altLang="en-US" sz="2000"/>
        </a:p>
      </dgm:t>
    </dgm:pt>
    <dgm:pt modelId="{73F117E0-83CC-4C3F-9A3D-27338845710C}" type="sibTrans" cxnId="{540BC6F2-DB59-4AB1-9DE2-C7707014968C}">
      <dgm:prSet/>
      <dgm:spPr/>
      <dgm:t>
        <a:bodyPr/>
        <a:lstStyle/>
        <a:p>
          <a:endParaRPr kumimoji="1" lang="ja-JP" altLang="en-US" sz="2000"/>
        </a:p>
      </dgm:t>
    </dgm:pt>
    <dgm:pt modelId="{26828844-2AE7-4B30-9978-C712E175918E}">
      <dgm:prSet phldrT="[テキスト]" custT="1"/>
      <dgm:spPr/>
      <dgm:t>
        <a:bodyPr/>
        <a:lstStyle/>
        <a:p>
          <a:r>
            <a:rPr kumimoji="1" lang="ja-JP" altLang="en-US" sz="1200" dirty="0"/>
            <a:t>本人の希望</a:t>
          </a:r>
        </a:p>
      </dgm:t>
    </dgm:pt>
    <dgm:pt modelId="{4FCDA199-3CC9-4289-BD03-CC48807D50F0}" type="parTrans" cxnId="{1756C7E7-E73A-4D74-9B2C-41A3812C87B4}">
      <dgm:prSet/>
      <dgm:spPr/>
      <dgm:t>
        <a:bodyPr/>
        <a:lstStyle/>
        <a:p>
          <a:endParaRPr kumimoji="1" lang="ja-JP" altLang="en-US" sz="2000"/>
        </a:p>
      </dgm:t>
    </dgm:pt>
    <dgm:pt modelId="{6D16C38E-589C-49D2-83D3-DFBE9C1AE946}" type="sibTrans" cxnId="{1756C7E7-E73A-4D74-9B2C-41A3812C87B4}">
      <dgm:prSet/>
      <dgm:spPr/>
      <dgm:t>
        <a:bodyPr/>
        <a:lstStyle/>
        <a:p>
          <a:endParaRPr kumimoji="1" lang="ja-JP" altLang="en-US" sz="2000"/>
        </a:p>
      </dgm:t>
    </dgm:pt>
    <dgm:pt modelId="{7B0A2BB6-CB24-4F6B-B0F0-31281BA7919B}">
      <dgm:prSet phldrT="[テキスト]" custT="1"/>
      <dgm:spPr/>
      <dgm:t>
        <a:bodyPr/>
        <a:lstStyle/>
        <a:p>
          <a:r>
            <a:rPr kumimoji="1" lang="ja-JP" altLang="en-US" sz="1200" dirty="0"/>
            <a:t>家族の勧め</a:t>
          </a:r>
        </a:p>
      </dgm:t>
    </dgm:pt>
    <dgm:pt modelId="{B534FCBA-2F0C-4465-BC9A-0FFCD71ECC71}" type="parTrans" cxnId="{F17B495B-86B3-449F-BACE-A6AD0FD4DC4B}">
      <dgm:prSet/>
      <dgm:spPr/>
      <dgm:t>
        <a:bodyPr/>
        <a:lstStyle/>
        <a:p>
          <a:endParaRPr kumimoji="1" lang="ja-JP" altLang="en-US" sz="2000"/>
        </a:p>
      </dgm:t>
    </dgm:pt>
    <dgm:pt modelId="{E9297875-B048-40D5-9D52-116C13E1B9DD}" type="sibTrans" cxnId="{F17B495B-86B3-449F-BACE-A6AD0FD4DC4B}">
      <dgm:prSet/>
      <dgm:spPr/>
      <dgm:t>
        <a:bodyPr/>
        <a:lstStyle/>
        <a:p>
          <a:endParaRPr kumimoji="1" lang="ja-JP" altLang="en-US" sz="2000"/>
        </a:p>
      </dgm:t>
    </dgm:pt>
    <dgm:pt modelId="{58740433-E5CC-40BB-A9F2-F6ADEADAD5FF}">
      <dgm:prSet phldrT="[テキスト]" custT="1"/>
      <dgm:spPr/>
      <dgm:t>
        <a:bodyPr/>
        <a:lstStyle/>
        <a:p>
          <a:r>
            <a:rPr kumimoji="1" lang="ja-JP" altLang="en-US" sz="1200" dirty="0"/>
            <a:t>一次相談機関からの勧め</a:t>
          </a:r>
        </a:p>
      </dgm:t>
    </dgm:pt>
    <dgm:pt modelId="{A024E4E7-D663-44A0-8718-21C0909A4E78}" type="parTrans" cxnId="{37B23756-A25F-435B-B9B3-BC21DDCDDA5A}">
      <dgm:prSet/>
      <dgm:spPr/>
      <dgm:t>
        <a:bodyPr/>
        <a:lstStyle/>
        <a:p>
          <a:endParaRPr kumimoji="1" lang="ja-JP" altLang="en-US" sz="2000"/>
        </a:p>
      </dgm:t>
    </dgm:pt>
    <dgm:pt modelId="{8E5AF5B1-173B-4E18-B8A6-39EF9B1E5181}" type="sibTrans" cxnId="{37B23756-A25F-435B-B9B3-BC21DDCDDA5A}">
      <dgm:prSet/>
      <dgm:spPr/>
      <dgm:t>
        <a:bodyPr/>
        <a:lstStyle/>
        <a:p>
          <a:endParaRPr kumimoji="1" lang="ja-JP" altLang="en-US" sz="2000"/>
        </a:p>
      </dgm:t>
    </dgm:pt>
    <dgm:pt modelId="{C7303E3E-41A2-491B-926B-20442AA52920}">
      <dgm:prSet phldrT="[テキスト]" custT="1"/>
      <dgm:spPr/>
      <dgm:t>
        <a:bodyPr/>
        <a:lstStyle/>
        <a:p>
          <a:r>
            <a:rPr kumimoji="1" lang="ja-JP" altLang="en-US" sz="1200" dirty="0"/>
            <a:t>学校・勤務先の勧め</a:t>
          </a:r>
        </a:p>
      </dgm:t>
    </dgm:pt>
    <dgm:pt modelId="{7C6613DC-4F50-4ADC-BB45-B6A29F9D4024}" type="parTrans" cxnId="{2DE76CE9-50C2-4215-B207-A85EF3BCFD4B}">
      <dgm:prSet/>
      <dgm:spPr/>
      <dgm:t>
        <a:bodyPr/>
        <a:lstStyle/>
        <a:p>
          <a:endParaRPr kumimoji="1" lang="ja-JP" altLang="en-US" sz="2000"/>
        </a:p>
      </dgm:t>
    </dgm:pt>
    <dgm:pt modelId="{4CF3C4E1-E137-459B-915F-E03009EA7298}" type="sibTrans" cxnId="{2DE76CE9-50C2-4215-B207-A85EF3BCFD4B}">
      <dgm:prSet/>
      <dgm:spPr/>
      <dgm:t>
        <a:bodyPr/>
        <a:lstStyle/>
        <a:p>
          <a:endParaRPr kumimoji="1" lang="ja-JP" altLang="en-US" sz="2000"/>
        </a:p>
      </dgm:t>
    </dgm:pt>
    <dgm:pt modelId="{E39C17FF-D8B9-4890-8C95-55ED3BC460CD}">
      <dgm:prSet phldrT="[テキスト]" custT="1"/>
      <dgm:spPr/>
      <dgm:t>
        <a:bodyPr/>
        <a:lstStyle/>
        <a:p>
          <a:r>
            <a:rPr kumimoji="1" lang="ja-JP" altLang="en-US" sz="1200" dirty="0"/>
            <a:t>診断がついたから（医師の勧め含む）</a:t>
          </a:r>
        </a:p>
      </dgm:t>
    </dgm:pt>
    <dgm:pt modelId="{08AE427F-87F8-4B60-B54C-B36B66556CCB}" type="parTrans" cxnId="{071D9AB1-F29C-421D-93B1-CF72C8D014B8}">
      <dgm:prSet/>
      <dgm:spPr/>
      <dgm:t>
        <a:bodyPr/>
        <a:lstStyle/>
        <a:p>
          <a:endParaRPr kumimoji="1" lang="ja-JP" altLang="en-US" sz="2000"/>
        </a:p>
      </dgm:t>
    </dgm:pt>
    <dgm:pt modelId="{FC1D288C-4042-45B7-8183-DA9C75CE219D}" type="sibTrans" cxnId="{071D9AB1-F29C-421D-93B1-CF72C8D014B8}">
      <dgm:prSet/>
      <dgm:spPr/>
      <dgm:t>
        <a:bodyPr/>
        <a:lstStyle/>
        <a:p>
          <a:endParaRPr kumimoji="1" lang="ja-JP" altLang="en-US" sz="2000"/>
        </a:p>
      </dgm:t>
    </dgm:pt>
    <dgm:pt modelId="{64F67176-6704-4F34-B057-F29F5E9FD59B}">
      <dgm:prSet phldrT="[テキスト]" custT="1"/>
      <dgm:spPr/>
      <dgm:t>
        <a:bodyPr/>
        <a:lstStyle/>
        <a:p>
          <a:r>
            <a:rPr kumimoji="1" lang="ja-JP" altLang="en-US" sz="2000" u="sng" dirty="0"/>
            <a:t>困難ケース（一例）</a:t>
          </a:r>
          <a:r>
            <a:rPr kumimoji="1" lang="ja-JP" altLang="en-US" sz="1400" u="sng" dirty="0"/>
            <a:t>（</a:t>
          </a:r>
          <a:r>
            <a:rPr kumimoji="1" lang="en-US" altLang="en-US" sz="1400" u="sng" dirty="0"/>
            <a:t>※</a:t>
          </a:r>
          <a:r>
            <a:rPr kumimoji="1" lang="ja-JP" altLang="en-US" sz="1400" u="sng" dirty="0"/>
            <a:t>２）</a:t>
          </a:r>
          <a:endParaRPr kumimoji="1" lang="ja-JP" altLang="en-US" sz="2000" u="sng" dirty="0"/>
        </a:p>
      </dgm:t>
    </dgm:pt>
    <dgm:pt modelId="{A4BA9B87-D097-48FD-9B23-4A29F4C79616}" type="parTrans" cxnId="{1F5153F9-2708-45B4-94AD-0CE70A400541}">
      <dgm:prSet/>
      <dgm:spPr/>
      <dgm:t>
        <a:bodyPr/>
        <a:lstStyle/>
        <a:p>
          <a:endParaRPr kumimoji="1" lang="ja-JP" altLang="en-US"/>
        </a:p>
      </dgm:t>
    </dgm:pt>
    <dgm:pt modelId="{B767EB23-64A2-4A92-B1F7-786507D09862}" type="sibTrans" cxnId="{1F5153F9-2708-45B4-94AD-0CE70A400541}">
      <dgm:prSet/>
      <dgm:spPr/>
      <dgm:t>
        <a:bodyPr/>
        <a:lstStyle/>
        <a:p>
          <a:endParaRPr kumimoji="1" lang="ja-JP" altLang="en-US"/>
        </a:p>
      </dgm:t>
    </dgm:pt>
    <dgm:pt modelId="{68063C01-9AE4-4D16-83C2-E94CD119FABE}">
      <dgm:prSet phldrT="[テキスト]" custT="1"/>
      <dgm:spPr/>
      <dgm:t>
        <a:bodyPr/>
        <a:lstStyle/>
        <a:p>
          <a:r>
            <a:rPr kumimoji="1" lang="ja-JP" altLang="en-US" sz="1200" dirty="0"/>
            <a:t>ひきこもりの事例</a:t>
          </a:r>
        </a:p>
      </dgm:t>
    </dgm:pt>
    <dgm:pt modelId="{515414B1-F0BA-4CAA-9C1D-178B2F00E10F}" type="parTrans" cxnId="{4DD26BC2-E533-445B-BA89-E46A8745535A}">
      <dgm:prSet/>
      <dgm:spPr/>
      <dgm:t>
        <a:bodyPr/>
        <a:lstStyle/>
        <a:p>
          <a:endParaRPr kumimoji="1" lang="ja-JP" altLang="en-US"/>
        </a:p>
      </dgm:t>
    </dgm:pt>
    <dgm:pt modelId="{F319A8B1-BFC5-4CF2-9A00-B4E61CCE0791}" type="sibTrans" cxnId="{4DD26BC2-E533-445B-BA89-E46A8745535A}">
      <dgm:prSet/>
      <dgm:spPr/>
      <dgm:t>
        <a:bodyPr/>
        <a:lstStyle/>
        <a:p>
          <a:endParaRPr kumimoji="1" lang="ja-JP" altLang="en-US"/>
        </a:p>
      </dgm:t>
    </dgm:pt>
    <dgm:pt modelId="{2C094DD4-CF58-4E1E-9E91-BF9D2E2450FE}">
      <dgm:prSet phldrT="[テキスト]" custT="1"/>
      <dgm:spPr/>
      <dgm:t>
        <a:bodyPr/>
        <a:lstStyle/>
        <a:p>
          <a:r>
            <a:rPr kumimoji="1" lang="ja-JP" altLang="en-US" sz="1200" dirty="0"/>
            <a:t>触法・犯罪の事例</a:t>
          </a:r>
        </a:p>
      </dgm:t>
    </dgm:pt>
    <dgm:pt modelId="{B6D0DB62-9162-43F0-8537-B740950C88C1}" type="parTrans" cxnId="{29A5703E-3969-4A94-A841-DCA41EB7F040}">
      <dgm:prSet/>
      <dgm:spPr/>
      <dgm:t>
        <a:bodyPr/>
        <a:lstStyle/>
        <a:p>
          <a:endParaRPr kumimoji="1" lang="ja-JP" altLang="en-US"/>
        </a:p>
      </dgm:t>
    </dgm:pt>
    <dgm:pt modelId="{3C930F5B-7B2E-4C3B-96C0-EEDD3F456F99}" type="sibTrans" cxnId="{29A5703E-3969-4A94-A841-DCA41EB7F040}">
      <dgm:prSet/>
      <dgm:spPr/>
      <dgm:t>
        <a:bodyPr/>
        <a:lstStyle/>
        <a:p>
          <a:endParaRPr kumimoji="1" lang="ja-JP" altLang="en-US"/>
        </a:p>
      </dgm:t>
    </dgm:pt>
    <dgm:pt modelId="{16980E2F-9394-457E-B5EF-6E55138111D5}">
      <dgm:prSet phldrT="[テキスト]" custT="1"/>
      <dgm:spPr/>
      <dgm:t>
        <a:bodyPr/>
        <a:lstStyle/>
        <a:p>
          <a:r>
            <a:rPr kumimoji="1" lang="ja-JP" altLang="en-US" sz="1200" dirty="0"/>
            <a:t>他の障がい・疾病を抱えている事例</a:t>
          </a:r>
        </a:p>
      </dgm:t>
    </dgm:pt>
    <dgm:pt modelId="{ACD050A0-BD45-48EC-889C-DF4EC6624D28}" type="parTrans" cxnId="{35166EA8-3E7F-49C4-B794-4AEF072BD56E}">
      <dgm:prSet/>
      <dgm:spPr/>
      <dgm:t>
        <a:bodyPr/>
        <a:lstStyle/>
        <a:p>
          <a:endParaRPr kumimoji="1" lang="ja-JP" altLang="en-US"/>
        </a:p>
      </dgm:t>
    </dgm:pt>
    <dgm:pt modelId="{93BA5EC4-0709-413D-8D43-630BBFE46C35}" type="sibTrans" cxnId="{35166EA8-3E7F-49C4-B794-4AEF072BD56E}">
      <dgm:prSet/>
      <dgm:spPr/>
      <dgm:t>
        <a:bodyPr/>
        <a:lstStyle/>
        <a:p>
          <a:endParaRPr kumimoji="1" lang="ja-JP" altLang="en-US"/>
        </a:p>
      </dgm:t>
    </dgm:pt>
    <dgm:pt modelId="{BF9137C8-0FA8-41E7-8F34-223D02883ADE}">
      <dgm:prSet phldrT="[テキスト]" custT="1"/>
      <dgm:spPr/>
      <dgm:t>
        <a:bodyPr/>
        <a:lstStyle/>
        <a:p>
          <a:r>
            <a:rPr kumimoji="1" lang="ja-JP" altLang="en-US" sz="1200" dirty="0"/>
            <a:t>強度行動障害の事例</a:t>
          </a:r>
        </a:p>
      </dgm:t>
    </dgm:pt>
    <dgm:pt modelId="{7CC9A18D-A231-427A-B414-286AD85610ED}" type="parTrans" cxnId="{624B5800-EFAC-471A-B1B9-F7EFF872777E}">
      <dgm:prSet/>
      <dgm:spPr/>
      <dgm:t>
        <a:bodyPr/>
        <a:lstStyle/>
        <a:p>
          <a:endParaRPr kumimoji="1" lang="ja-JP" altLang="en-US"/>
        </a:p>
      </dgm:t>
    </dgm:pt>
    <dgm:pt modelId="{BE85A6E0-35C3-475F-8A05-26A5BF34D32F}" type="sibTrans" cxnId="{624B5800-EFAC-471A-B1B9-F7EFF872777E}">
      <dgm:prSet/>
      <dgm:spPr/>
      <dgm:t>
        <a:bodyPr/>
        <a:lstStyle/>
        <a:p>
          <a:endParaRPr kumimoji="1" lang="ja-JP" altLang="en-US"/>
        </a:p>
      </dgm:t>
    </dgm:pt>
    <dgm:pt modelId="{AFA6E821-614D-4B36-8B49-CF7F3F34D0A6}">
      <dgm:prSet phldrT="[テキスト]" custT="1"/>
      <dgm:spPr/>
      <dgm:t>
        <a:bodyPr/>
        <a:lstStyle/>
        <a:p>
          <a:r>
            <a:rPr kumimoji="1" lang="ja-JP" altLang="en-US" sz="1200" dirty="0"/>
            <a:t>家庭内暴力のある事例</a:t>
          </a:r>
        </a:p>
      </dgm:t>
    </dgm:pt>
    <dgm:pt modelId="{A93B0E9A-B666-4250-B870-4ECD18696632}" type="parTrans" cxnId="{F351470C-8FCF-4D9A-AB4B-8F019E26218E}">
      <dgm:prSet/>
      <dgm:spPr/>
      <dgm:t>
        <a:bodyPr/>
        <a:lstStyle/>
        <a:p>
          <a:endParaRPr kumimoji="1" lang="ja-JP" altLang="en-US"/>
        </a:p>
      </dgm:t>
    </dgm:pt>
    <dgm:pt modelId="{931C335E-50BF-47FC-8292-47AC4F3C1FC3}" type="sibTrans" cxnId="{F351470C-8FCF-4D9A-AB4B-8F019E26218E}">
      <dgm:prSet/>
      <dgm:spPr/>
      <dgm:t>
        <a:bodyPr/>
        <a:lstStyle/>
        <a:p>
          <a:endParaRPr kumimoji="1" lang="ja-JP" altLang="en-US"/>
        </a:p>
      </dgm:t>
    </dgm:pt>
    <dgm:pt modelId="{32493C37-EA5C-47BC-8F68-FB636BB2EE2D}">
      <dgm:prSet phldrT="[テキスト]" custT="1"/>
      <dgm:spPr/>
      <dgm:t>
        <a:bodyPr/>
        <a:lstStyle/>
        <a:p>
          <a:r>
            <a:rPr kumimoji="1" lang="ja-JP" altLang="en-US" sz="1200" dirty="0"/>
            <a:t>複合的な問題（貧困・家族によるＤＶ等）が関わる事例</a:t>
          </a:r>
        </a:p>
      </dgm:t>
    </dgm:pt>
    <dgm:pt modelId="{FA35F60D-8B6D-46E9-83B5-55A8234BDFA7}" type="parTrans" cxnId="{86150B11-1659-401A-B2CA-122A66A8A15E}">
      <dgm:prSet/>
      <dgm:spPr/>
      <dgm:t>
        <a:bodyPr/>
        <a:lstStyle/>
        <a:p>
          <a:endParaRPr kumimoji="1" lang="ja-JP" altLang="en-US"/>
        </a:p>
      </dgm:t>
    </dgm:pt>
    <dgm:pt modelId="{6AB542A5-9D05-4FC8-84CA-5C9F15AF03B4}" type="sibTrans" cxnId="{86150B11-1659-401A-B2CA-122A66A8A15E}">
      <dgm:prSet/>
      <dgm:spPr/>
      <dgm:t>
        <a:bodyPr/>
        <a:lstStyle/>
        <a:p>
          <a:endParaRPr kumimoji="1" lang="ja-JP" altLang="en-US"/>
        </a:p>
      </dgm:t>
    </dgm:pt>
    <dgm:pt modelId="{2A20CD76-6828-4B38-9BBA-10F240E19269}">
      <dgm:prSet phldrT="[テキスト]" custT="1"/>
      <dgm:spPr/>
      <dgm:t>
        <a:bodyPr/>
        <a:lstStyle/>
        <a:p>
          <a:r>
            <a:rPr kumimoji="1" lang="ja-JP" altLang="en-US" sz="1200" dirty="0"/>
            <a:t>本人や保護者が海外にルーツを持つ事例</a:t>
          </a:r>
        </a:p>
      </dgm:t>
    </dgm:pt>
    <dgm:pt modelId="{C8B91BAA-9FCA-4C41-B791-EF1863E00134}" type="parTrans" cxnId="{512501A0-5CBB-469E-AB06-7184969DD103}">
      <dgm:prSet/>
      <dgm:spPr/>
      <dgm:t>
        <a:bodyPr/>
        <a:lstStyle/>
        <a:p>
          <a:endParaRPr kumimoji="1" lang="ja-JP" altLang="en-US"/>
        </a:p>
      </dgm:t>
    </dgm:pt>
    <dgm:pt modelId="{365F9E33-E67D-4E33-ADF9-F5EA4305C274}" type="sibTrans" cxnId="{512501A0-5CBB-469E-AB06-7184969DD103}">
      <dgm:prSet/>
      <dgm:spPr/>
      <dgm:t>
        <a:bodyPr/>
        <a:lstStyle/>
        <a:p>
          <a:endParaRPr kumimoji="1" lang="ja-JP" altLang="en-US"/>
        </a:p>
      </dgm:t>
    </dgm:pt>
    <dgm:pt modelId="{4E0BF013-3C32-4B31-8135-53D6A22F7BD0}" type="pres">
      <dgm:prSet presAssocID="{1F3FA7F6-1359-441B-8BF0-A0229523276E}" presName="layout" presStyleCnt="0">
        <dgm:presLayoutVars>
          <dgm:chMax/>
          <dgm:chPref/>
          <dgm:dir/>
          <dgm:resizeHandles/>
        </dgm:presLayoutVars>
      </dgm:prSet>
      <dgm:spPr/>
    </dgm:pt>
    <dgm:pt modelId="{EDE9697B-30DF-4376-8010-3995D3DF213A}" type="pres">
      <dgm:prSet presAssocID="{17E857CA-F3FA-4570-B719-1F2A95C97907}" presName="root" presStyleCnt="0">
        <dgm:presLayoutVars>
          <dgm:chMax/>
          <dgm:chPref/>
        </dgm:presLayoutVars>
      </dgm:prSet>
      <dgm:spPr/>
    </dgm:pt>
    <dgm:pt modelId="{D30C07D4-6E93-4A00-8DA5-A7F87E437B86}" type="pres">
      <dgm:prSet presAssocID="{17E857CA-F3FA-4570-B719-1F2A95C97907}" presName="rootComposite" presStyleCnt="0">
        <dgm:presLayoutVars/>
      </dgm:prSet>
      <dgm:spPr/>
    </dgm:pt>
    <dgm:pt modelId="{3E973A64-5B7B-414F-AED9-804BC3B84288}" type="pres">
      <dgm:prSet presAssocID="{17E857CA-F3FA-4570-B719-1F2A95C97907}" presName="ParentAccent" presStyleLbl="alignNode1" presStyleIdx="0" presStyleCnt="3"/>
      <dgm:spPr/>
    </dgm:pt>
    <dgm:pt modelId="{146B8EE5-B7EB-4E1E-A97F-A8940A5932E8}" type="pres">
      <dgm:prSet presAssocID="{17E857CA-F3FA-4570-B719-1F2A95C97907}" presName="ParentSmallAccent" presStyleLbl="fgAcc1" presStyleIdx="0" presStyleCnt="3"/>
      <dgm:spPr/>
    </dgm:pt>
    <dgm:pt modelId="{8C53739F-EB0B-4838-8919-3916E65825E2}" type="pres">
      <dgm:prSet presAssocID="{17E857CA-F3FA-4570-B719-1F2A95C97907}" presName="Parent" presStyleLbl="revTx" presStyleIdx="0" presStyleCnt="23">
        <dgm:presLayoutVars>
          <dgm:chMax/>
          <dgm:chPref val="4"/>
          <dgm:bulletEnabled val="1"/>
        </dgm:presLayoutVars>
      </dgm:prSet>
      <dgm:spPr/>
    </dgm:pt>
    <dgm:pt modelId="{CD890F38-496A-4B3B-9DDF-FA067BCB4FF1}" type="pres">
      <dgm:prSet presAssocID="{17E857CA-F3FA-4570-B719-1F2A95C97907}" presName="childShape" presStyleCnt="0">
        <dgm:presLayoutVars>
          <dgm:chMax val="0"/>
          <dgm:chPref val="0"/>
        </dgm:presLayoutVars>
      </dgm:prSet>
      <dgm:spPr/>
    </dgm:pt>
    <dgm:pt modelId="{6318B35D-0790-4642-9AA5-ECD377550CF6}" type="pres">
      <dgm:prSet presAssocID="{7FA49F25-3BA4-4AFA-B412-00D7BAC3EB5E}" presName="childComposite" presStyleCnt="0">
        <dgm:presLayoutVars>
          <dgm:chMax val="0"/>
          <dgm:chPref val="0"/>
        </dgm:presLayoutVars>
      </dgm:prSet>
      <dgm:spPr/>
    </dgm:pt>
    <dgm:pt modelId="{9136AD94-1907-4B10-9E1F-6DFBA6805B67}" type="pres">
      <dgm:prSet presAssocID="{7FA49F25-3BA4-4AFA-B412-00D7BAC3EB5E}" presName="ChildAccent" presStyleLbl="solidFgAcc1" presStyleIdx="0" presStyleCnt="20"/>
      <dgm:spPr/>
    </dgm:pt>
    <dgm:pt modelId="{E23AB6D7-FFF0-42A8-B1CB-F3363EB6E3DF}" type="pres">
      <dgm:prSet presAssocID="{7FA49F25-3BA4-4AFA-B412-00D7BAC3EB5E}" presName="Child" presStyleLbl="revTx" presStyleIdx="1" presStyleCnt="23">
        <dgm:presLayoutVars>
          <dgm:chMax val="0"/>
          <dgm:chPref val="0"/>
          <dgm:bulletEnabled val="1"/>
        </dgm:presLayoutVars>
      </dgm:prSet>
      <dgm:spPr/>
    </dgm:pt>
    <dgm:pt modelId="{DB7553AD-21D3-4FF1-BFB0-85DC70C62E76}" type="pres">
      <dgm:prSet presAssocID="{3614B27D-E4DF-45B9-AF25-F1DC4186D106}" presName="childComposite" presStyleCnt="0">
        <dgm:presLayoutVars>
          <dgm:chMax val="0"/>
          <dgm:chPref val="0"/>
        </dgm:presLayoutVars>
      </dgm:prSet>
      <dgm:spPr/>
    </dgm:pt>
    <dgm:pt modelId="{324CDC4D-1216-4AA2-A624-F0565CC1175C}" type="pres">
      <dgm:prSet presAssocID="{3614B27D-E4DF-45B9-AF25-F1DC4186D106}" presName="ChildAccent" presStyleLbl="solidFgAcc1" presStyleIdx="1" presStyleCnt="20"/>
      <dgm:spPr/>
    </dgm:pt>
    <dgm:pt modelId="{B11137C4-D1BD-4025-9997-89D69138579D}" type="pres">
      <dgm:prSet presAssocID="{3614B27D-E4DF-45B9-AF25-F1DC4186D106}" presName="Child" presStyleLbl="revTx" presStyleIdx="2" presStyleCnt="23">
        <dgm:presLayoutVars>
          <dgm:chMax val="0"/>
          <dgm:chPref val="0"/>
          <dgm:bulletEnabled val="1"/>
        </dgm:presLayoutVars>
      </dgm:prSet>
      <dgm:spPr/>
    </dgm:pt>
    <dgm:pt modelId="{3387A8CD-DAFE-4121-AADE-FDD33C1281F8}" type="pres">
      <dgm:prSet presAssocID="{D5ABB0B7-D959-470B-9C5C-63106E74D9CA}" presName="childComposite" presStyleCnt="0">
        <dgm:presLayoutVars>
          <dgm:chMax val="0"/>
          <dgm:chPref val="0"/>
        </dgm:presLayoutVars>
      </dgm:prSet>
      <dgm:spPr/>
    </dgm:pt>
    <dgm:pt modelId="{D2D43C96-D9F9-46EC-B2C6-7D86AB2503E7}" type="pres">
      <dgm:prSet presAssocID="{D5ABB0B7-D959-470B-9C5C-63106E74D9CA}" presName="ChildAccent" presStyleLbl="solidFgAcc1" presStyleIdx="2" presStyleCnt="20"/>
      <dgm:spPr/>
    </dgm:pt>
    <dgm:pt modelId="{7006C32C-5EDC-4D5E-89E9-C71AD736344D}" type="pres">
      <dgm:prSet presAssocID="{D5ABB0B7-D959-470B-9C5C-63106E74D9CA}" presName="Child" presStyleLbl="revTx" presStyleIdx="3" presStyleCnt="23">
        <dgm:presLayoutVars>
          <dgm:chMax val="0"/>
          <dgm:chPref val="0"/>
          <dgm:bulletEnabled val="1"/>
        </dgm:presLayoutVars>
      </dgm:prSet>
      <dgm:spPr/>
    </dgm:pt>
    <dgm:pt modelId="{4D8AE8FF-07B0-46F3-8E05-9310F287E8CE}" type="pres">
      <dgm:prSet presAssocID="{CA5CBAC6-B547-462C-9D0E-E8A71FEEA186}" presName="childComposite" presStyleCnt="0">
        <dgm:presLayoutVars>
          <dgm:chMax val="0"/>
          <dgm:chPref val="0"/>
        </dgm:presLayoutVars>
      </dgm:prSet>
      <dgm:spPr/>
    </dgm:pt>
    <dgm:pt modelId="{0F1E002D-7DC9-4913-B107-C17FA024C0AB}" type="pres">
      <dgm:prSet presAssocID="{CA5CBAC6-B547-462C-9D0E-E8A71FEEA186}" presName="ChildAccent" presStyleLbl="solidFgAcc1" presStyleIdx="3" presStyleCnt="20"/>
      <dgm:spPr/>
    </dgm:pt>
    <dgm:pt modelId="{F9CE5B4A-2FB5-4C30-B233-87A57415827E}" type="pres">
      <dgm:prSet presAssocID="{CA5CBAC6-B547-462C-9D0E-E8A71FEEA186}" presName="Child" presStyleLbl="revTx" presStyleIdx="4" presStyleCnt="23">
        <dgm:presLayoutVars>
          <dgm:chMax val="0"/>
          <dgm:chPref val="0"/>
          <dgm:bulletEnabled val="1"/>
        </dgm:presLayoutVars>
      </dgm:prSet>
      <dgm:spPr/>
    </dgm:pt>
    <dgm:pt modelId="{7B575B1B-1FEC-47DF-A134-393C607666F1}" type="pres">
      <dgm:prSet presAssocID="{A7EC0F99-B401-4213-B043-5617B260D35D}" presName="childComposite" presStyleCnt="0">
        <dgm:presLayoutVars>
          <dgm:chMax val="0"/>
          <dgm:chPref val="0"/>
        </dgm:presLayoutVars>
      </dgm:prSet>
      <dgm:spPr/>
    </dgm:pt>
    <dgm:pt modelId="{EAEEF5BA-C466-4CC2-BDD4-35AB6AFBA9F0}" type="pres">
      <dgm:prSet presAssocID="{A7EC0F99-B401-4213-B043-5617B260D35D}" presName="ChildAccent" presStyleLbl="solidFgAcc1" presStyleIdx="4" presStyleCnt="20"/>
      <dgm:spPr/>
    </dgm:pt>
    <dgm:pt modelId="{8F5F8E62-E8A8-4D5A-9F60-90C73FC185E4}" type="pres">
      <dgm:prSet presAssocID="{A7EC0F99-B401-4213-B043-5617B260D35D}" presName="Child" presStyleLbl="revTx" presStyleIdx="5" presStyleCnt="23">
        <dgm:presLayoutVars>
          <dgm:chMax val="0"/>
          <dgm:chPref val="0"/>
          <dgm:bulletEnabled val="1"/>
        </dgm:presLayoutVars>
      </dgm:prSet>
      <dgm:spPr/>
    </dgm:pt>
    <dgm:pt modelId="{085E7BBF-B8BA-4CE9-AFE4-CFD2DA336F21}" type="pres">
      <dgm:prSet presAssocID="{F72CADFD-0307-498B-B716-830BF5FBF895}" presName="childComposite" presStyleCnt="0">
        <dgm:presLayoutVars>
          <dgm:chMax val="0"/>
          <dgm:chPref val="0"/>
        </dgm:presLayoutVars>
      </dgm:prSet>
      <dgm:spPr/>
    </dgm:pt>
    <dgm:pt modelId="{DE9E1D04-D059-4F7F-8778-8BEFF56B56DE}" type="pres">
      <dgm:prSet presAssocID="{F72CADFD-0307-498B-B716-830BF5FBF895}" presName="ChildAccent" presStyleLbl="solidFgAcc1" presStyleIdx="5" presStyleCnt="20"/>
      <dgm:spPr/>
    </dgm:pt>
    <dgm:pt modelId="{7ECE41C1-75BF-4E1E-B427-4FD252D8983F}" type="pres">
      <dgm:prSet presAssocID="{F72CADFD-0307-498B-B716-830BF5FBF895}" presName="Child" presStyleLbl="revTx" presStyleIdx="6" presStyleCnt="23">
        <dgm:presLayoutVars>
          <dgm:chMax val="0"/>
          <dgm:chPref val="0"/>
          <dgm:bulletEnabled val="1"/>
        </dgm:presLayoutVars>
      </dgm:prSet>
      <dgm:spPr/>
    </dgm:pt>
    <dgm:pt modelId="{E479D80D-2BF1-41D1-BB83-A62EFC48CCB4}" type="pres">
      <dgm:prSet presAssocID="{ACF0F9FB-E1CA-4FB7-B0B0-E6AE53877508}" presName="childComposite" presStyleCnt="0">
        <dgm:presLayoutVars>
          <dgm:chMax val="0"/>
          <dgm:chPref val="0"/>
        </dgm:presLayoutVars>
      </dgm:prSet>
      <dgm:spPr/>
    </dgm:pt>
    <dgm:pt modelId="{6830A927-1997-41B1-9B39-58DD9427F5FE}" type="pres">
      <dgm:prSet presAssocID="{ACF0F9FB-E1CA-4FB7-B0B0-E6AE53877508}" presName="ChildAccent" presStyleLbl="solidFgAcc1" presStyleIdx="6" presStyleCnt="20"/>
      <dgm:spPr/>
    </dgm:pt>
    <dgm:pt modelId="{7BF564E4-8CB9-4F7B-87AF-711D64B47A85}" type="pres">
      <dgm:prSet presAssocID="{ACF0F9FB-E1CA-4FB7-B0B0-E6AE53877508}" presName="Child" presStyleLbl="revTx" presStyleIdx="7" presStyleCnt="23">
        <dgm:presLayoutVars>
          <dgm:chMax val="0"/>
          <dgm:chPref val="0"/>
          <dgm:bulletEnabled val="1"/>
        </dgm:presLayoutVars>
      </dgm:prSet>
      <dgm:spPr/>
    </dgm:pt>
    <dgm:pt modelId="{8180DC15-6B46-4327-8705-355832AC51D4}" type="pres">
      <dgm:prSet presAssocID="{F0AF2637-A877-4F90-BADF-A8A2E3EDE97F}" presName="childComposite" presStyleCnt="0">
        <dgm:presLayoutVars>
          <dgm:chMax val="0"/>
          <dgm:chPref val="0"/>
        </dgm:presLayoutVars>
      </dgm:prSet>
      <dgm:spPr/>
    </dgm:pt>
    <dgm:pt modelId="{BAF1C964-C4EA-4182-A908-E33C19410830}" type="pres">
      <dgm:prSet presAssocID="{F0AF2637-A877-4F90-BADF-A8A2E3EDE97F}" presName="ChildAccent" presStyleLbl="solidFgAcc1" presStyleIdx="7" presStyleCnt="20"/>
      <dgm:spPr/>
    </dgm:pt>
    <dgm:pt modelId="{8C78C006-0480-442E-8C90-A3ABAC503FC5}" type="pres">
      <dgm:prSet presAssocID="{F0AF2637-A877-4F90-BADF-A8A2E3EDE97F}" presName="Child" presStyleLbl="revTx" presStyleIdx="8" presStyleCnt="23">
        <dgm:presLayoutVars>
          <dgm:chMax val="0"/>
          <dgm:chPref val="0"/>
          <dgm:bulletEnabled val="1"/>
        </dgm:presLayoutVars>
      </dgm:prSet>
      <dgm:spPr/>
    </dgm:pt>
    <dgm:pt modelId="{0FD02096-6381-4B05-90A1-9314AC9D008B}" type="pres">
      <dgm:prSet presAssocID="{2CD359FC-9E0C-47F6-A86C-9971CF2358FC}" presName="root" presStyleCnt="0">
        <dgm:presLayoutVars>
          <dgm:chMax/>
          <dgm:chPref/>
        </dgm:presLayoutVars>
      </dgm:prSet>
      <dgm:spPr/>
    </dgm:pt>
    <dgm:pt modelId="{2D662E39-7E8C-428A-9E04-91806559AA11}" type="pres">
      <dgm:prSet presAssocID="{2CD359FC-9E0C-47F6-A86C-9971CF2358FC}" presName="rootComposite" presStyleCnt="0">
        <dgm:presLayoutVars/>
      </dgm:prSet>
      <dgm:spPr/>
    </dgm:pt>
    <dgm:pt modelId="{5DBBD0D2-8A81-4D98-A2E6-3AF16022B71A}" type="pres">
      <dgm:prSet presAssocID="{2CD359FC-9E0C-47F6-A86C-9971CF2358FC}" presName="ParentAccent" presStyleLbl="alignNode1" presStyleIdx="1" presStyleCnt="3"/>
      <dgm:spPr/>
    </dgm:pt>
    <dgm:pt modelId="{897E5A29-92BE-4B5A-8BA1-5D788C50EF5B}" type="pres">
      <dgm:prSet presAssocID="{2CD359FC-9E0C-47F6-A86C-9971CF2358FC}" presName="ParentSmallAccent" presStyleLbl="fgAcc1" presStyleIdx="1" presStyleCnt="3"/>
      <dgm:spPr/>
    </dgm:pt>
    <dgm:pt modelId="{B91D0112-D657-4441-ACF1-4C6BB29473BE}" type="pres">
      <dgm:prSet presAssocID="{2CD359FC-9E0C-47F6-A86C-9971CF2358FC}" presName="Parent" presStyleLbl="revTx" presStyleIdx="9" presStyleCnt="23">
        <dgm:presLayoutVars>
          <dgm:chMax/>
          <dgm:chPref val="4"/>
          <dgm:bulletEnabled val="1"/>
        </dgm:presLayoutVars>
      </dgm:prSet>
      <dgm:spPr/>
    </dgm:pt>
    <dgm:pt modelId="{6BF187D9-39D4-4427-A47F-54469E55508A}" type="pres">
      <dgm:prSet presAssocID="{2CD359FC-9E0C-47F6-A86C-9971CF2358FC}" presName="childShape" presStyleCnt="0">
        <dgm:presLayoutVars>
          <dgm:chMax val="0"/>
          <dgm:chPref val="0"/>
        </dgm:presLayoutVars>
      </dgm:prSet>
      <dgm:spPr/>
    </dgm:pt>
    <dgm:pt modelId="{D8C0034A-97E5-4803-B58E-19E3728923F9}" type="pres">
      <dgm:prSet presAssocID="{26828844-2AE7-4B30-9978-C712E175918E}" presName="childComposite" presStyleCnt="0">
        <dgm:presLayoutVars>
          <dgm:chMax val="0"/>
          <dgm:chPref val="0"/>
        </dgm:presLayoutVars>
      </dgm:prSet>
      <dgm:spPr/>
    </dgm:pt>
    <dgm:pt modelId="{FF9F0421-17D5-4EFF-8A4B-CF27388880C9}" type="pres">
      <dgm:prSet presAssocID="{26828844-2AE7-4B30-9978-C712E175918E}" presName="ChildAccent" presStyleLbl="solidFgAcc1" presStyleIdx="8" presStyleCnt="20"/>
      <dgm:spPr/>
    </dgm:pt>
    <dgm:pt modelId="{76F7F332-6063-4C1F-8024-791ED32850BA}" type="pres">
      <dgm:prSet presAssocID="{26828844-2AE7-4B30-9978-C712E175918E}" presName="Child" presStyleLbl="revTx" presStyleIdx="10" presStyleCnt="23">
        <dgm:presLayoutVars>
          <dgm:chMax val="0"/>
          <dgm:chPref val="0"/>
          <dgm:bulletEnabled val="1"/>
        </dgm:presLayoutVars>
      </dgm:prSet>
      <dgm:spPr/>
    </dgm:pt>
    <dgm:pt modelId="{E2A5AB1D-9A22-4837-83A4-B8CD85D88BC4}" type="pres">
      <dgm:prSet presAssocID="{7B0A2BB6-CB24-4F6B-B0F0-31281BA7919B}" presName="childComposite" presStyleCnt="0">
        <dgm:presLayoutVars>
          <dgm:chMax val="0"/>
          <dgm:chPref val="0"/>
        </dgm:presLayoutVars>
      </dgm:prSet>
      <dgm:spPr/>
    </dgm:pt>
    <dgm:pt modelId="{C6C5C9F3-15BA-4646-B26B-800E8CF9DAFA}" type="pres">
      <dgm:prSet presAssocID="{7B0A2BB6-CB24-4F6B-B0F0-31281BA7919B}" presName="ChildAccent" presStyleLbl="solidFgAcc1" presStyleIdx="9" presStyleCnt="20"/>
      <dgm:spPr/>
    </dgm:pt>
    <dgm:pt modelId="{4BC84B9A-6640-4643-98D1-C32126197D98}" type="pres">
      <dgm:prSet presAssocID="{7B0A2BB6-CB24-4F6B-B0F0-31281BA7919B}" presName="Child" presStyleLbl="revTx" presStyleIdx="11" presStyleCnt="23">
        <dgm:presLayoutVars>
          <dgm:chMax val="0"/>
          <dgm:chPref val="0"/>
          <dgm:bulletEnabled val="1"/>
        </dgm:presLayoutVars>
      </dgm:prSet>
      <dgm:spPr/>
    </dgm:pt>
    <dgm:pt modelId="{6FCC96A6-AC92-43BF-992C-02EFBEF8EB89}" type="pres">
      <dgm:prSet presAssocID="{C7303E3E-41A2-491B-926B-20442AA52920}" presName="childComposite" presStyleCnt="0">
        <dgm:presLayoutVars>
          <dgm:chMax val="0"/>
          <dgm:chPref val="0"/>
        </dgm:presLayoutVars>
      </dgm:prSet>
      <dgm:spPr/>
    </dgm:pt>
    <dgm:pt modelId="{4544493B-3385-43F0-8112-38BD21FB124D}" type="pres">
      <dgm:prSet presAssocID="{C7303E3E-41A2-491B-926B-20442AA52920}" presName="ChildAccent" presStyleLbl="solidFgAcc1" presStyleIdx="10" presStyleCnt="20"/>
      <dgm:spPr/>
    </dgm:pt>
    <dgm:pt modelId="{7E2812AC-0394-4C12-8120-90CE7E950C10}" type="pres">
      <dgm:prSet presAssocID="{C7303E3E-41A2-491B-926B-20442AA52920}" presName="Child" presStyleLbl="revTx" presStyleIdx="12" presStyleCnt="23">
        <dgm:presLayoutVars>
          <dgm:chMax val="0"/>
          <dgm:chPref val="0"/>
          <dgm:bulletEnabled val="1"/>
        </dgm:presLayoutVars>
      </dgm:prSet>
      <dgm:spPr/>
    </dgm:pt>
    <dgm:pt modelId="{98394DA3-9231-4134-88A1-16BE61A8B163}" type="pres">
      <dgm:prSet presAssocID="{E39C17FF-D8B9-4890-8C95-55ED3BC460CD}" presName="childComposite" presStyleCnt="0">
        <dgm:presLayoutVars>
          <dgm:chMax val="0"/>
          <dgm:chPref val="0"/>
        </dgm:presLayoutVars>
      </dgm:prSet>
      <dgm:spPr/>
    </dgm:pt>
    <dgm:pt modelId="{8E171215-C0E0-44EB-BEBD-652EEE78ACAC}" type="pres">
      <dgm:prSet presAssocID="{E39C17FF-D8B9-4890-8C95-55ED3BC460CD}" presName="ChildAccent" presStyleLbl="solidFgAcc1" presStyleIdx="11" presStyleCnt="20"/>
      <dgm:spPr/>
    </dgm:pt>
    <dgm:pt modelId="{E050ADE1-5FAC-4707-9AA8-BA7E913061E8}" type="pres">
      <dgm:prSet presAssocID="{E39C17FF-D8B9-4890-8C95-55ED3BC460CD}" presName="Child" presStyleLbl="revTx" presStyleIdx="13" presStyleCnt="23">
        <dgm:presLayoutVars>
          <dgm:chMax val="0"/>
          <dgm:chPref val="0"/>
          <dgm:bulletEnabled val="1"/>
        </dgm:presLayoutVars>
      </dgm:prSet>
      <dgm:spPr/>
    </dgm:pt>
    <dgm:pt modelId="{1ED96032-00DA-4BCC-BE18-C9E669A002A5}" type="pres">
      <dgm:prSet presAssocID="{58740433-E5CC-40BB-A9F2-F6ADEADAD5FF}" presName="childComposite" presStyleCnt="0">
        <dgm:presLayoutVars>
          <dgm:chMax val="0"/>
          <dgm:chPref val="0"/>
        </dgm:presLayoutVars>
      </dgm:prSet>
      <dgm:spPr/>
    </dgm:pt>
    <dgm:pt modelId="{FB2CE82D-FF18-44F0-9BDB-082E4154757D}" type="pres">
      <dgm:prSet presAssocID="{58740433-E5CC-40BB-A9F2-F6ADEADAD5FF}" presName="ChildAccent" presStyleLbl="solidFgAcc1" presStyleIdx="12" presStyleCnt="20"/>
      <dgm:spPr/>
    </dgm:pt>
    <dgm:pt modelId="{96B1F7AC-2644-478D-8BEE-77CDB8BD754C}" type="pres">
      <dgm:prSet presAssocID="{58740433-E5CC-40BB-A9F2-F6ADEADAD5FF}" presName="Child" presStyleLbl="revTx" presStyleIdx="14" presStyleCnt="23">
        <dgm:presLayoutVars>
          <dgm:chMax val="0"/>
          <dgm:chPref val="0"/>
          <dgm:bulletEnabled val="1"/>
        </dgm:presLayoutVars>
      </dgm:prSet>
      <dgm:spPr/>
    </dgm:pt>
    <dgm:pt modelId="{73FAA386-FE6F-4B3A-9ECE-A63FF24B60A1}" type="pres">
      <dgm:prSet presAssocID="{64F67176-6704-4F34-B057-F29F5E9FD59B}" presName="root" presStyleCnt="0">
        <dgm:presLayoutVars>
          <dgm:chMax/>
          <dgm:chPref/>
        </dgm:presLayoutVars>
      </dgm:prSet>
      <dgm:spPr/>
    </dgm:pt>
    <dgm:pt modelId="{E2308BF4-CF22-4D00-A5E1-507039926BCA}" type="pres">
      <dgm:prSet presAssocID="{64F67176-6704-4F34-B057-F29F5E9FD59B}" presName="rootComposite" presStyleCnt="0">
        <dgm:presLayoutVars/>
      </dgm:prSet>
      <dgm:spPr/>
    </dgm:pt>
    <dgm:pt modelId="{E0BFFD3C-BDB8-41F7-95A8-5E6ACAA22BA4}" type="pres">
      <dgm:prSet presAssocID="{64F67176-6704-4F34-B057-F29F5E9FD59B}" presName="ParentAccent" presStyleLbl="alignNode1" presStyleIdx="2" presStyleCnt="3"/>
      <dgm:spPr/>
    </dgm:pt>
    <dgm:pt modelId="{2D316F5A-DE36-47CA-9CB2-A19B798EC8A8}" type="pres">
      <dgm:prSet presAssocID="{64F67176-6704-4F34-B057-F29F5E9FD59B}" presName="ParentSmallAccent" presStyleLbl="fgAcc1" presStyleIdx="2" presStyleCnt="3"/>
      <dgm:spPr/>
    </dgm:pt>
    <dgm:pt modelId="{D3ED630F-51B0-4AC4-B1A5-6826219AD202}" type="pres">
      <dgm:prSet presAssocID="{64F67176-6704-4F34-B057-F29F5E9FD59B}" presName="Parent" presStyleLbl="revTx" presStyleIdx="15" presStyleCnt="23">
        <dgm:presLayoutVars>
          <dgm:chMax/>
          <dgm:chPref val="4"/>
          <dgm:bulletEnabled val="1"/>
        </dgm:presLayoutVars>
      </dgm:prSet>
      <dgm:spPr/>
    </dgm:pt>
    <dgm:pt modelId="{C548BDF2-9C52-4D3C-86D8-02947BF35668}" type="pres">
      <dgm:prSet presAssocID="{64F67176-6704-4F34-B057-F29F5E9FD59B}" presName="childShape" presStyleCnt="0">
        <dgm:presLayoutVars>
          <dgm:chMax val="0"/>
          <dgm:chPref val="0"/>
        </dgm:presLayoutVars>
      </dgm:prSet>
      <dgm:spPr/>
    </dgm:pt>
    <dgm:pt modelId="{0423BC1C-1CB5-4082-BDD6-263D31FFA4BB}" type="pres">
      <dgm:prSet presAssocID="{68063C01-9AE4-4D16-83C2-E94CD119FABE}" presName="childComposite" presStyleCnt="0">
        <dgm:presLayoutVars>
          <dgm:chMax val="0"/>
          <dgm:chPref val="0"/>
        </dgm:presLayoutVars>
      </dgm:prSet>
      <dgm:spPr/>
    </dgm:pt>
    <dgm:pt modelId="{C86A368A-8AB5-4A7E-8599-BAE93D3C3CE8}" type="pres">
      <dgm:prSet presAssocID="{68063C01-9AE4-4D16-83C2-E94CD119FABE}" presName="ChildAccent" presStyleLbl="solidFgAcc1" presStyleIdx="13" presStyleCnt="20"/>
      <dgm:spPr/>
    </dgm:pt>
    <dgm:pt modelId="{B99F30F7-3961-40CD-8979-3B9A8A60B912}" type="pres">
      <dgm:prSet presAssocID="{68063C01-9AE4-4D16-83C2-E94CD119FABE}" presName="Child" presStyleLbl="revTx" presStyleIdx="16" presStyleCnt="23">
        <dgm:presLayoutVars>
          <dgm:chMax val="0"/>
          <dgm:chPref val="0"/>
          <dgm:bulletEnabled val="1"/>
        </dgm:presLayoutVars>
      </dgm:prSet>
      <dgm:spPr/>
    </dgm:pt>
    <dgm:pt modelId="{83998057-A1C4-4EB1-8135-3CE2B239BC38}" type="pres">
      <dgm:prSet presAssocID="{2C094DD4-CF58-4E1E-9E91-BF9D2E2450FE}" presName="childComposite" presStyleCnt="0">
        <dgm:presLayoutVars>
          <dgm:chMax val="0"/>
          <dgm:chPref val="0"/>
        </dgm:presLayoutVars>
      </dgm:prSet>
      <dgm:spPr/>
    </dgm:pt>
    <dgm:pt modelId="{4D8980EE-801A-41D0-8834-EB0B1895DB8F}" type="pres">
      <dgm:prSet presAssocID="{2C094DD4-CF58-4E1E-9E91-BF9D2E2450FE}" presName="ChildAccent" presStyleLbl="solidFgAcc1" presStyleIdx="14" presStyleCnt="20"/>
      <dgm:spPr/>
    </dgm:pt>
    <dgm:pt modelId="{2AE3F4F0-4429-4968-8518-7EF464D028C6}" type="pres">
      <dgm:prSet presAssocID="{2C094DD4-CF58-4E1E-9E91-BF9D2E2450FE}" presName="Child" presStyleLbl="revTx" presStyleIdx="17" presStyleCnt="23">
        <dgm:presLayoutVars>
          <dgm:chMax val="0"/>
          <dgm:chPref val="0"/>
          <dgm:bulletEnabled val="1"/>
        </dgm:presLayoutVars>
      </dgm:prSet>
      <dgm:spPr/>
    </dgm:pt>
    <dgm:pt modelId="{C55ECDA6-C23C-4AAD-8F30-20513A866D57}" type="pres">
      <dgm:prSet presAssocID="{16980E2F-9394-457E-B5EF-6E55138111D5}" presName="childComposite" presStyleCnt="0">
        <dgm:presLayoutVars>
          <dgm:chMax val="0"/>
          <dgm:chPref val="0"/>
        </dgm:presLayoutVars>
      </dgm:prSet>
      <dgm:spPr/>
    </dgm:pt>
    <dgm:pt modelId="{B5120558-25A6-4F5C-AA5F-2503673F8F18}" type="pres">
      <dgm:prSet presAssocID="{16980E2F-9394-457E-B5EF-6E55138111D5}" presName="ChildAccent" presStyleLbl="solidFgAcc1" presStyleIdx="15" presStyleCnt="20"/>
      <dgm:spPr/>
    </dgm:pt>
    <dgm:pt modelId="{B42EAFBC-0229-49D3-BE45-10BC8F461100}" type="pres">
      <dgm:prSet presAssocID="{16980E2F-9394-457E-B5EF-6E55138111D5}" presName="Child" presStyleLbl="revTx" presStyleIdx="18" presStyleCnt="23">
        <dgm:presLayoutVars>
          <dgm:chMax val="0"/>
          <dgm:chPref val="0"/>
          <dgm:bulletEnabled val="1"/>
        </dgm:presLayoutVars>
      </dgm:prSet>
      <dgm:spPr/>
    </dgm:pt>
    <dgm:pt modelId="{67BF2E46-916E-4FF1-8775-E881EF074558}" type="pres">
      <dgm:prSet presAssocID="{BF9137C8-0FA8-41E7-8F34-223D02883ADE}" presName="childComposite" presStyleCnt="0">
        <dgm:presLayoutVars>
          <dgm:chMax val="0"/>
          <dgm:chPref val="0"/>
        </dgm:presLayoutVars>
      </dgm:prSet>
      <dgm:spPr/>
    </dgm:pt>
    <dgm:pt modelId="{B2A2F933-3EE7-4C30-A4EF-00073996AC2A}" type="pres">
      <dgm:prSet presAssocID="{BF9137C8-0FA8-41E7-8F34-223D02883ADE}" presName="ChildAccent" presStyleLbl="solidFgAcc1" presStyleIdx="16" presStyleCnt="20"/>
      <dgm:spPr/>
    </dgm:pt>
    <dgm:pt modelId="{6A6FC45D-BBAB-4336-9753-ED7F366349AE}" type="pres">
      <dgm:prSet presAssocID="{BF9137C8-0FA8-41E7-8F34-223D02883ADE}" presName="Child" presStyleLbl="revTx" presStyleIdx="19" presStyleCnt="23">
        <dgm:presLayoutVars>
          <dgm:chMax val="0"/>
          <dgm:chPref val="0"/>
          <dgm:bulletEnabled val="1"/>
        </dgm:presLayoutVars>
      </dgm:prSet>
      <dgm:spPr/>
    </dgm:pt>
    <dgm:pt modelId="{7AD2CE56-5833-419A-995A-78A64F257157}" type="pres">
      <dgm:prSet presAssocID="{AFA6E821-614D-4B36-8B49-CF7F3F34D0A6}" presName="childComposite" presStyleCnt="0">
        <dgm:presLayoutVars>
          <dgm:chMax val="0"/>
          <dgm:chPref val="0"/>
        </dgm:presLayoutVars>
      </dgm:prSet>
      <dgm:spPr/>
    </dgm:pt>
    <dgm:pt modelId="{E03AE1D6-B089-4540-A90B-953CC3EF8AF3}" type="pres">
      <dgm:prSet presAssocID="{AFA6E821-614D-4B36-8B49-CF7F3F34D0A6}" presName="ChildAccent" presStyleLbl="solidFgAcc1" presStyleIdx="17" presStyleCnt="20"/>
      <dgm:spPr/>
    </dgm:pt>
    <dgm:pt modelId="{737E1F5B-6EE2-47DE-AAFD-8CF1417E3D9C}" type="pres">
      <dgm:prSet presAssocID="{AFA6E821-614D-4B36-8B49-CF7F3F34D0A6}" presName="Child" presStyleLbl="revTx" presStyleIdx="20" presStyleCnt="23">
        <dgm:presLayoutVars>
          <dgm:chMax val="0"/>
          <dgm:chPref val="0"/>
          <dgm:bulletEnabled val="1"/>
        </dgm:presLayoutVars>
      </dgm:prSet>
      <dgm:spPr/>
    </dgm:pt>
    <dgm:pt modelId="{C8DE7987-9AB1-4715-AD2F-ABEA8A84F67F}" type="pres">
      <dgm:prSet presAssocID="{32493C37-EA5C-47BC-8F68-FB636BB2EE2D}" presName="childComposite" presStyleCnt="0">
        <dgm:presLayoutVars>
          <dgm:chMax val="0"/>
          <dgm:chPref val="0"/>
        </dgm:presLayoutVars>
      </dgm:prSet>
      <dgm:spPr/>
    </dgm:pt>
    <dgm:pt modelId="{D81EDB9B-F6C1-4A0B-995C-FCAB64212F8F}" type="pres">
      <dgm:prSet presAssocID="{32493C37-EA5C-47BC-8F68-FB636BB2EE2D}" presName="ChildAccent" presStyleLbl="solidFgAcc1" presStyleIdx="18" presStyleCnt="20"/>
      <dgm:spPr/>
    </dgm:pt>
    <dgm:pt modelId="{4E919309-0F8A-4202-9BF4-83E9BBC94C93}" type="pres">
      <dgm:prSet presAssocID="{32493C37-EA5C-47BC-8F68-FB636BB2EE2D}" presName="Child" presStyleLbl="revTx" presStyleIdx="21" presStyleCnt="23">
        <dgm:presLayoutVars>
          <dgm:chMax val="0"/>
          <dgm:chPref val="0"/>
          <dgm:bulletEnabled val="1"/>
        </dgm:presLayoutVars>
      </dgm:prSet>
      <dgm:spPr/>
    </dgm:pt>
    <dgm:pt modelId="{E4F74CBE-6C38-4F28-8706-99A83C356B6E}" type="pres">
      <dgm:prSet presAssocID="{2A20CD76-6828-4B38-9BBA-10F240E19269}" presName="childComposite" presStyleCnt="0">
        <dgm:presLayoutVars>
          <dgm:chMax val="0"/>
          <dgm:chPref val="0"/>
        </dgm:presLayoutVars>
      </dgm:prSet>
      <dgm:spPr/>
    </dgm:pt>
    <dgm:pt modelId="{41588523-912B-46F8-B0EF-97B912B3F2E4}" type="pres">
      <dgm:prSet presAssocID="{2A20CD76-6828-4B38-9BBA-10F240E19269}" presName="ChildAccent" presStyleLbl="solidFgAcc1" presStyleIdx="19" presStyleCnt="20"/>
      <dgm:spPr/>
    </dgm:pt>
    <dgm:pt modelId="{2FCA0763-CDC0-45E9-AE4D-087F56798422}" type="pres">
      <dgm:prSet presAssocID="{2A20CD76-6828-4B38-9BBA-10F240E19269}" presName="Child" presStyleLbl="revTx" presStyleIdx="22" presStyleCnt="23">
        <dgm:presLayoutVars>
          <dgm:chMax val="0"/>
          <dgm:chPref val="0"/>
          <dgm:bulletEnabled val="1"/>
        </dgm:presLayoutVars>
      </dgm:prSet>
      <dgm:spPr/>
    </dgm:pt>
  </dgm:ptLst>
  <dgm:cxnLst>
    <dgm:cxn modelId="{624B5800-EFAC-471A-B1B9-F7EFF872777E}" srcId="{64F67176-6704-4F34-B057-F29F5E9FD59B}" destId="{BF9137C8-0FA8-41E7-8F34-223D02883ADE}" srcOrd="3" destOrd="0" parTransId="{7CC9A18D-A231-427A-B414-286AD85610ED}" sibTransId="{BE85A6E0-35C3-475F-8A05-26A5BF34D32F}"/>
    <dgm:cxn modelId="{F351470C-8FCF-4D9A-AB4B-8F019E26218E}" srcId="{64F67176-6704-4F34-B057-F29F5E9FD59B}" destId="{AFA6E821-614D-4B36-8B49-CF7F3F34D0A6}" srcOrd="4" destOrd="0" parTransId="{A93B0E9A-B666-4250-B870-4ECD18696632}" sibTransId="{931C335E-50BF-47FC-8292-47AC4F3C1FC3}"/>
    <dgm:cxn modelId="{661B4A0E-3B59-4451-A36D-6818AA2175C2}" type="presOf" srcId="{E39C17FF-D8B9-4890-8C95-55ED3BC460CD}" destId="{E050ADE1-5FAC-4707-9AA8-BA7E913061E8}" srcOrd="0" destOrd="0" presId="urn:microsoft.com/office/officeart/2008/layout/SquareAccentList"/>
    <dgm:cxn modelId="{86150B11-1659-401A-B2CA-122A66A8A15E}" srcId="{64F67176-6704-4F34-B057-F29F5E9FD59B}" destId="{32493C37-EA5C-47BC-8F68-FB636BB2EE2D}" srcOrd="5" destOrd="0" parTransId="{FA35F60D-8B6D-46E9-83B5-55A8234BDFA7}" sibTransId="{6AB542A5-9D05-4FC8-84CA-5C9F15AF03B4}"/>
    <dgm:cxn modelId="{0588F518-B1F0-46F1-AB19-136D9974758C}" type="presOf" srcId="{7FA49F25-3BA4-4AFA-B412-00D7BAC3EB5E}" destId="{E23AB6D7-FFF0-42A8-B1CB-F3363EB6E3DF}" srcOrd="0" destOrd="0" presId="urn:microsoft.com/office/officeart/2008/layout/SquareAccentList"/>
    <dgm:cxn modelId="{0621E91A-D765-42ED-A1B9-35472E9DEFBC}" type="presOf" srcId="{BF9137C8-0FA8-41E7-8F34-223D02883ADE}" destId="{6A6FC45D-BBAB-4336-9753-ED7F366349AE}" srcOrd="0" destOrd="0" presId="urn:microsoft.com/office/officeart/2008/layout/SquareAccentList"/>
    <dgm:cxn modelId="{804B1621-EE3A-4315-B0F5-5AACC2A06A55}" srcId="{17E857CA-F3FA-4570-B719-1F2A95C97907}" destId="{CA5CBAC6-B547-462C-9D0E-E8A71FEEA186}" srcOrd="3" destOrd="0" parTransId="{DEBB034C-6E90-4A78-8CB7-75369D5116D5}" sibTransId="{9A1D2721-C6FB-46F7-B344-CE66145B8D0A}"/>
    <dgm:cxn modelId="{AA3AE924-F8FC-4818-9D8F-07B565A4E04F}" srcId="{17E857CA-F3FA-4570-B719-1F2A95C97907}" destId="{A7EC0F99-B401-4213-B043-5617B260D35D}" srcOrd="4" destOrd="0" parTransId="{4D630C95-5F14-47BD-8AEE-6F0223022C5C}" sibTransId="{75C202D9-C8AF-4628-8E8F-556458B303FC}"/>
    <dgm:cxn modelId="{70CE9327-F731-44EF-B2AF-D30EA203A186}" type="presOf" srcId="{AFA6E821-614D-4B36-8B49-CF7F3F34D0A6}" destId="{737E1F5B-6EE2-47DE-AAFD-8CF1417E3D9C}" srcOrd="0" destOrd="0" presId="urn:microsoft.com/office/officeart/2008/layout/SquareAccentList"/>
    <dgm:cxn modelId="{ABBE5138-2263-4266-9C6A-00F8C71AB553}" type="presOf" srcId="{F72CADFD-0307-498B-B716-830BF5FBF895}" destId="{7ECE41C1-75BF-4E1E-B427-4FD252D8983F}" srcOrd="0" destOrd="0" presId="urn:microsoft.com/office/officeart/2008/layout/SquareAccentList"/>
    <dgm:cxn modelId="{29A5703E-3969-4A94-A841-DCA41EB7F040}" srcId="{64F67176-6704-4F34-B057-F29F5E9FD59B}" destId="{2C094DD4-CF58-4E1E-9E91-BF9D2E2450FE}" srcOrd="1" destOrd="0" parTransId="{B6D0DB62-9162-43F0-8537-B740950C88C1}" sibTransId="{3C930F5B-7B2E-4C3B-96C0-EEDD3F456F99}"/>
    <dgm:cxn modelId="{F17B495B-86B3-449F-BACE-A6AD0FD4DC4B}" srcId="{2CD359FC-9E0C-47F6-A86C-9971CF2358FC}" destId="{7B0A2BB6-CB24-4F6B-B0F0-31281BA7919B}" srcOrd="1" destOrd="0" parTransId="{B534FCBA-2F0C-4465-BC9A-0FFCD71ECC71}" sibTransId="{E9297875-B048-40D5-9D52-116C13E1B9DD}"/>
    <dgm:cxn modelId="{FD0F7C5D-94A0-4423-BBE0-DA03D830E6AC}" srcId="{17E857CA-F3FA-4570-B719-1F2A95C97907}" destId="{F0AF2637-A877-4F90-BADF-A8A2E3EDE97F}" srcOrd="7" destOrd="0" parTransId="{7312E3C2-EB41-4EFE-A9E4-EEF315E16074}" sibTransId="{667D26DC-F4D8-4E85-B8A8-211B59714707}"/>
    <dgm:cxn modelId="{0DDCD762-24E0-4E63-B117-8E3BF3444A85}" srcId="{1F3FA7F6-1359-441B-8BF0-A0229523276E}" destId="{17E857CA-F3FA-4570-B719-1F2A95C97907}" srcOrd="0" destOrd="0" parTransId="{A2E445B8-0BBE-4188-9626-B2E7C7848488}" sibTransId="{E2D31CAB-9541-4E74-8E5E-3EB97845D1E2}"/>
    <dgm:cxn modelId="{8E18DA65-BD70-412F-BF82-C050A881F523}" type="presOf" srcId="{CA5CBAC6-B547-462C-9D0E-E8A71FEEA186}" destId="{F9CE5B4A-2FB5-4C30-B233-87A57415827E}" srcOrd="0" destOrd="0" presId="urn:microsoft.com/office/officeart/2008/layout/SquareAccentList"/>
    <dgm:cxn modelId="{37B23756-A25F-435B-B9B3-BC21DDCDDA5A}" srcId="{2CD359FC-9E0C-47F6-A86C-9971CF2358FC}" destId="{58740433-E5CC-40BB-A9F2-F6ADEADAD5FF}" srcOrd="4" destOrd="0" parTransId="{A024E4E7-D663-44A0-8718-21C0909A4E78}" sibTransId="{8E5AF5B1-173B-4E18-B8A6-39EF9B1E5181}"/>
    <dgm:cxn modelId="{23B7D877-4F35-4E0B-AA0D-2ACED7B9C233}" type="presOf" srcId="{ACF0F9FB-E1CA-4FB7-B0B0-E6AE53877508}" destId="{7BF564E4-8CB9-4F7B-87AF-711D64B47A85}" srcOrd="0" destOrd="0" presId="urn:microsoft.com/office/officeart/2008/layout/SquareAccentList"/>
    <dgm:cxn modelId="{AF3B5384-FEB7-466F-95D2-DFA0BDC13DA9}" type="presOf" srcId="{68063C01-9AE4-4D16-83C2-E94CD119FABE}" destId="{B99F30F7-3961-40CD-8979-3B9A8A60B912}" srcOrd="0" destOrd="0" presId="urn:microsoft.com/office/officeart/2008/layout/SquareAccentList"/>
    <dgm:cxn modelId="{D5D32A87-A44F-48DB-8495-EBF0209EA424}" srcId="{17E857CA-F3FA-4570-B719-1F2A95C97907}" destId="{D5ABB0B7-D959-470B-9C5C-63106E74D9CA}" srcOrd="2" destOrd="0" parTransId="{04BA31C4-1FDB-41FA-8C24-883AE0527EEA}" sibTransId="{88FA3ABB-4C02-475A-9309-B0EBAD658601}"/>
    <dgm:cxn modelId="{EFDF3F89-6449-476F-A479-5233716ACB4B}" type="presOf" srcId="{2C094DD4-CF58-4E1E-9E91-BF9D2E2450FE}" destId="{2AE3F4F0-4429-4968-8518-7EF464D028C6}" srcOrd="0" destOrd="0" presId="urn:microsoft.com/office/officeart/2008/layout/SquareAccentList"/>
    <dgm:cxn modelId="{84201393-0452-4E32-8BE7-ABCB7069CD12}" type="presOf" srcId="{26828844-2AE7-4B30-9978-C712E175918E}" destId="{76F7F332-6063-4C1F-8024-791ED32850BA}" srcOrd="0" destOrd="0" presId="urn:microsoft.com/office/officeart/2008/layout/SquareAccentList"/>
    <dgm:cxn modelId="{CBC63598-1FA6-4AC6-A6CE-7542246CCF14}" type="presOf" srcId="{F0AF2637-A877-4F90-BADF-A8A2E3EDE97F}" destId="{8C78C006-0480-442E-8C90-A3ABAC503FC5}" srcOrd="0" destOrd="0" presId="urn:microsoft.com/office/officeart/2008/layout/SquareAccentList"/>
    <dgm:cxn modelId="{1532AA99-0A9B-41B5-BF34-734186A65807}" type="presOf" srcId="{1F3FA7F6-1359-441B-8BF0-A0229523276E}" destId="{4E0BF013-3C32-4B31-8135-53D6A22F7BD0}" srcOrd="0" destOrd="0" presId="urn:microsoft.com/office/officeart/2008/layout/SquareAccentList"/>
    <dgm:cxn modelId="{6093179F-F03C-4A41-8CEB-4CD846D77C53}" srcId="{17E857CA-F3FA-4570-B719-1F2A95C97907}" destId="{3614B27D-E4DF-45B9-AF25-F1DC4186D106}" srcOrd="1" destOrd="0" parTransId="{C2E4BCA0-CF44-4961-91EF-353D6FC47E97}" sibTransId="{CD2E7323-EEF0-4F1E-98D1-6340DC57887B}"/>
    <dgm:cxn modelId="{512501A0-5CBB-469E-AB06-7184969DD103}" srcId="{64F67176-6704-4F34-B057-F29F5E9FD59B}" destId="{2A20CD76-6828-4B38-9BBA-10F240E19269}" srcOrd="6" destOrd="0" parTransId="{C8B91BAA-9FCA-4C41-B791-EF1863E00134}" sibTransId="{365F9E33-E67D-4E33-ADF9-F5EA4305C274}"/>
    <dgm:cxn modelId="{4AE2E4A0-2A84-42B6-965B-7E544D0D5CAF}" type="presOf" srcId="{D5ABB0B7-D959-470B-9C5C-63106E74D9CA}" destId="{7006C32C-5EDC-4D5E-89E9-C71AD736344D}" srcOrd="0" destOrd="0" presId="urn:microsoft.com/office/officeart/2008/layout/SquareAccentList"/>
    <dgm:cxn modelId="{2D25C9A6-82F8-4048-9E03-A78DBDC6CA11}" srcId="{17E857CA-F3FA-4570-B719-1F2A95C97907}" destId="{ACF0F9FB-E1CA-4FB7-B0B0-E6AE53877508}" srcOrd="6" destOrd="0" parTransId="{4A04C99E-064D-4F48-8911-991DFEF6A967}" sibTransId="{03A5AA39-CFEE-4A5C-9F0D-C4FFFF17B0C9}"/>
    <dgm:cxn modelId="{35166EA8-3E7F-49C4-B794-4AEF072BD56E}" srcId="{64F67176-6704-4F34-B057-F29F5E9FD59B}" destId="{16980E2F-9394-457E-B5EF-6E55138111D5}" srcOrd="2" destOrd="0" parTransId="{ACD050A0-BD45-48EC-889C-DF4EC6624D28}" sibTransId="{93BA5EC4-0709-413D-8D43-630BBFE46C35}"/>
    <dgm:cxn modelId="{071D9AB1-F29C-421D-93B1-CF72C8D014B8}" srcId="{2CD359FC-9E0C-47F6-A86C-9971CF2358FC}" destId="{E39C17FF-D8B9-4890-8C95-55ED3BC460CD}" srcOrd="3" destOrd="0" parTransId="{08AE427F-87F8-4B60-B54C-B36B66556CCB}" sibTransId="{FC1D288C-4042-45B7-8183-DA9C75CE219D}"/>
    <dgm:cxn modelId="{5A8B42B2-7B92-40AD-8613-6DE64BA5A501}" type="presOf" srcId="{17E857CA-F3FA-4570-B719-1F2A95C97907}" destId="{8C53739F-EB0B-4838-8919-3916E65825E2}" srcOrd="0" destOrd="0" presId="urn:microsoft.com/office/officeart/2008/layout/SquareAccentList"/>
    <dgm:cxn modelId="{591432B5-068F-40DB-836E-4F1E97F01D2D}" srcId="{17E857CA-F3FA-4570-B719-1F2A95C97907}" destId="{7FA49F25-3BA4-4AFA-B412-00D7BAC3EB5E}" srcOrd="0" destOrd="0" parTransId="{5C613BC6-ED8D-4330-8BEC-DF86FCE7E980}" sibTransId="{32F5E5A8-6A41-4DF0-8F07-13D42997CF22}"/>
    <dgm:cxn modelId="{4DD26BC2-E533-445B-BA89-E46A8745535A}" srcId="{64F67176-6704-4F34-B057-F29F5E9FD59B}" destId="{68063C01-9AE4-4D16-83C2-E94CD119FABE}" srcOrd="0" destOrd="0" parTransId="{515414B1-F0BA-4CAA-9C1D-178B2F00E10F}" sibTransId="{F319A8B1-BFC5-4CF2-9A00-B4E61CCE0791}"/>
    <dgm:cxn modelId="{CDFCC8C7-D3D2-4D4A-8D0C-54CD8E6CF8BB}" type="presOf" srcId="{32493C37-EA5C-47BC-8F68-FB636BB2EE2D}" destId="{4E919309-0F8A-4202-9BF4-83E9BBC94C93}" srcOrd="0" destOrd="0" presId="urn:microsoft.com/office/officeart/2008/layout/SquareAccentList"/>
    <dgm:cxn modelId="{416161D1-AC57-4DFB-90CE-5C8C311F0AAF}" type="presOf" srcId="{7B0A2BB6-CB24-4F6B-B0F0-31281BA7919B}" destId="{4BC84B9A-6640-4643-98D1-C32126197D98}" srcOrd="0" destOrd="0" presId="urn:microsoft.com/office/officeart/2008/layout/SquareAccentList"/>
    <dgm:cxn modelId="{CAE509D3-EDCF-46E9-A202-043DD736BB0B}" type="presOf" srcId="{64F67176-6704-4F34-B057-F29F5E9FD59B}" destId="{D3ED630F-51B0-4AC4-B1A5-6826219AD202}" srcOrd="0" destOrd="0" presId="urn:microsoft.com/office/officeart/2008/layout/SquareAccentList"/>
    <dgm:cxn modelId="{D6EB4FDC-78DC-4A08-B61D-E4B6C613EB42}" type="presOf" srcId="{3614B27D-E4DF-45B9-AF25-F1DC4186D106}" destId="{B11137C4-D1BD-4025-9997-89D69138579D}" srcOrd="0" destOrd="0" presId="urn:microsoft.com/office/officeart/2008/layout/SquareAccentList"/>
    <dgm:cxn modelId="{ABB52BDE-8975-43A4-AC2A-C3161D394202}" type="presOf" srcId="{2A20CD76-6828-4B38-9BBA-10F240E19269}" destId="{2FCA0763-CDC0-45E9-AE4D-087F56798422}" srcOrd="0" destOrd="0" presId="urn:microsoft.com/office/officeart/2008/layout/SquareAccentList"/>
    <dgm:cxn modelId="{1756C7E7-E73A-4D74-9B2C-41A3812C87B4}" srcId="{2CD359FC-9E0C-47F6-A86C-9971CF2358FC}" destId="{26828844-2AE7-4B30-9978-C712E175918E}" srcOrd="0" destOrd="0" parTransId="{4FCDA199-3CC9-4289-BD03-CC48807D50F0}" sibTransId="{6D16C38E-589C-49D2-83D3-DFBE9C1AE946}"/>
    <dgm:cxn modelId="{2DE76CE9-50C2-4215-B207-A85EF3BCFD4B}" srcId="{2CD359FC-9E0C-47F6-A86C-9971CF2358FC}" destId="{C7303E3E-41A2-491B-926B-20442AA52920}" srcOrd="2" destOrd="0" parTransId="{7C6613DC-4F50-4ADC-BB45-B6A29F9D4024}" sibTransId="{4CF3C4E1-E137-459B-915F-E03009EA7298}"/>
    <dgm:cxn modelId="{90734EEA-7602-4CEC-A9BD-C257B6108DAE}" type="presOf" srcId="{58740433-E5CC-40BB-A9F2-F6ADEADAD5FF}" destId="{96B1F7AC-2644-478D-8BEE-77CDB8BD754C}" srcOrd="0" destOrd="0" presId="urn:microsoft.com/office/officeart/2008/layout/SquareAccentList"/>
    <dgm:cxn modelId="{A55688EA-D820-4F8F-8FCC-6F37B9E77F7A}" type="presOf" srcId="{C7303E3E-41A2-491B-926B-20442AA52920}" destId="{7E2812AC-0394-4C12-8120-90CE7E950C10}" srcOrd="0" destOrd="0" presId="urn:microsoft.com/office/officeart/2008/layout/SquareAccentList"/>
    <dgm:cxn modelId="{5BF3B1EA-65F8-478B-9E9B-1FC56C4FCAC0}" type="presOf" srcId="{2CD359FC-9E0C-47F6-A86C-9971CF2358FC}" destId="{B91D0112-D657-4441-ACF1-4C6BB29473BE}" srcOrd="0" destOrd="0" presId="urn:microsoft.com/office/officeart/2008/layout/SquareAccentList"/>
    <dgm:cxn modelId="{8B1940F1-F218-4614-8526-2BB7E5EBBA2F}" srcId="{17E857CA-F3FA-4570-B719-1F2A95C97907}" destId="{F72CADFD-0307-498B-B716-830BF5FBF895}" srcOrd="5" destOrd="0" parTransId="{1AAC403C-C936-45C8-9B32-B017178FDF63}" sibTransId="{07E7C1FA-5A66-47AE-940C-CA07EBDA5EBE}"/>
    <dgm:cxn modelId="{540BC6F2-DB59-4AB1-9DE2-C7707014968C}" srcId="{1F3FA7F6-1359-441B-8BF0-A0229523276E}" destId="{2CD359FC-9E0C-47F6-A86C-9971CF2358FC}" srcOrd="1" destOrd="0" parTransId="{EA408593-8592-4317-B618-0052A2F43577}" sibTransId="{73F117E0-83CC-4C3F-9A3D-27338845710C}"/>
    <dgm:cxn modelId="{28C62EF3-18B6-4574-9548-0B739835DEAC}" type="presOf" srcId="{A7EC0F99-B401-4213-B043-5617B260D35D}" destId="{8F5F8E62-E8A8-4D5A-9F60-90C73FC185E4}" srcOrd="0" destOrd="0" presId="urn:microsoft.com/office/officeart/2008/layout/SquareAccentList"/>
    <dgm:cxn modelId="{F4D83DF7-CD2B-46D6-B41B-B3AF4CFA503E}" type="presOf" srcId="{16980E2F-9394-457E-B5EF-6E55138111D5}" destId="{B42EAFBC-0229-49D3-BE45-10BC8F461100}" srcOrd="0" destOrd="0" presId="urn:microsoft.com/office/officeart/2008/layout/SquareAccentList"/>
    <dgm:cxn modelId="{1F5153F9-2708-45B4-94AD-0CE70A400541}" srcId="{1F3FA7F6-1359-441B-8BF0-A0229523276E}" destId="{64F67176-6704-4F34-B057-F29F5E9FD59B}" srcOrd="2" destOrd="0" parTransId="{A4BA9B87-D097-48FD-9B23-4A29F4C79616}" sibTransId="{B767EB23-64A2-4A92-B1F7-786507D09862}"/>
    <dgm:cxn modelId="{4CD4CCEA-A7A4-416A-B9B1-21897A4BBA26}" type="presParOf" srcId="{4E0BF013-3C32-4B31-8135-53D6A22F7BD0}" destId="{EDE9697B-30DF-4376-8010-3995D3DF213A}" srcOrd="0" destOrd="0" presId="urn:microsoft.com/office/officeart/2008/layout/SquareAccentList"/>
    <dgm:cxn modelId="{6A344B0F-3745-4F67-9A1B-67249C71AD75}" type="presParOf" srcId="{EDE9697B-30DF-4376-8010-3995D3DF213A}" destId="{D30C07D4-6E93-4A00-8DA5-A7F87E437B86}" srcOrd="0" destOrd="0" presId="urn:microsoft.com/office/officeart/2008/layout/SquareAccentList"/>
    <dgm:cxn modelId="{8FBE8143-C430-4F01-AD00-07F2361B7CD3}" type="presParOf" srcId="{D30C07D4-6E93-4A00-8DA5-A7F87E437B86}" destId="{3E973A64-5B7B-414F-AED9-804BC3B84288}" srcOrd="0" destOrd="0" presId="urn:microsoft.com/office/officeart/2008/layout/SquareAccentList"/>
    <dgm:cxn modelId="{46D9BA2A-F7FC-44A1-8135-D7D87A778DF5}" type="presParOf" srcId="{D30C07D4-6E93-4A00-8DA5-A7F87E437B86}" destId="{146B8EE5-B7EB-4E1E-A97F-A8940A5932E8}" srcOrd="1" destOrd="0" presId="urn:microsoft.com/office/officeart/2008/layout/SquareAccentList"/>
    <dgm:cxn modelId="{8938B736-0BEB-4E8C-9D26-C825009BC1AF}" type="presParOf" srcId="{D30C07D4-6E93-4A00-8DA5-A7F87E437B86}" destId="{8C53739F-EB0B-4838-8919-3916E65825E2}" srcOrd="2" destOrd="0" presId="urn:microsoft.com/office/officeart/2008/layout/SquareAccentList"/>
    <dgm:cxn modelId="{85979E40-E158-4993-A4B1-D66EC834A97C}" type="presParOf" srcId="{EDE9697B-30DF-4376-8010-3995D3DF213A}" destId="{CD890F38-496A-4B3B-9DDF-FA067BCB4FF1}" srcOrd="1" destOrd="0" presId="urn:microsoft.com/office/officeart/2008/layout/SquareAccentList"/>
    <dgm:cxn modelId="{A1647A3E-48E0-4CD1-BED8-3D7EAD7ED3D4}" type="presParOf" srcId="{CD890F38-496A-4B3B-9DDF-FA067BCB4FF1}" destId="{6318B35D-0790-4642-9AA5-ECD377550CF6}" srcOrd="0" destOrd="0" presId="urn:microsoft.com/office/officeart/2008/layout/SquareAccentList"/>
    <dgm:cxn modelId="{1E8087B9-BD1B-4129-82ED-EDDA9B2441D6}" type="presParOf" srcId="{6318B35D-0790-4642-9AA5-ECD377550CF6}" destId="{9136AD94-1907-4B10-9E1F-6DFBA6805B67}" srcOrd="0" destOrd="0" presId="urn:microsoft.com/office/officeart/2008/layout/SquareAccentList"/>
    <dgm:cxn modelId="{D490D2EA-6F03-4EBD-9002-7518260C07E3}" type="presParOf" srcId="{6318B35D-0790-4642-9AA5-ECD377550CF6}" destId="{E23AB6D7-FFF0-42A8-B1CB-F3363EB6E3DF}" srcOrd="1" destOrd="0" presId="urn:microsoft.com/office/officeart/2008/layout/SquareAccentList"/>
    <dgm:cxn modelId="{0AAD0A68-9497-4642-823C-74F546EEA177}" type="presParOf" srcId="{CD890F38-496A-4B3B-9DDF-FA067BCB4FF1}" destId="{DB7553AD-21D3-4FF1-BFB0-85DC70C62E76}" srcOrd="1" destOrd="0" presId="urn:microsoft.com/office/officeart/2008/layout/SquareAccentList"/>
    <dgm:cxn modelId="{E1952089-93D3-480E-B849-F2B3B91EDB42}" type="presParOf" srcId="{DB7553AD-21D3-4FF1-BFB0-85DC70C62E76}" destId="{324CDC4D-1216-4AA2-A624-F0565CC1175C}" srcOrd="0" destOrd="0" presId="urn:microsoft.com/office/officeart/2008/layout/SquareAccentList"/>
    <dgm:cxn modelId="{EAA11DF9-EA29-4365-B18C-E67E0CD7F836}" type="presParOf" srcId="{DB7553AD-21D3-4FF1-BFB0-85DC70C62E76}" destId="{B11137C4-D1BD-4025-9997-89D69138579D}" srcOrd="1" destOrd="0" presId="urn:microsoft.com/office/officeart/2008/layout/SquareAccentList"/>
    <dgm:cxn modelId="{DD81BE7D-98B8-4F78-BEBD-A310342C671B}" type="presParOf" srcId="{CD890F38-496A-4B3B-9DDF-FA067BCB4FF1}" destId="{3387A8CD-DAFE-4121-AADE-FDD33C1281F8}" srcOrd="2" destOrd="0" presId="urn:microsoft.com/office/officeart/2008/layout/SquareAccentList"/>
    <dgm:cxn modelId="{73275F85-4916-4255-96BA-9182A996EE3F}" type="presParOf" srcId="{3387A8CD-DAFE-4121-AADE-FDD33C1281F8}" destId="{D2D43C96-D9F9-46EC-B2C6-7D86AB2503E7}" srcOrd="0" destOrd="0" presId="urn:microsoft.com/office/officeart/2008/layout/SquareAccentList"/>
    <dgm:cxn modelId="{7033B2B6-BD44-431D-8877-E49CFF499B64}" type="presParOf" srcId="{3387A8CD-DAFE-4121-AADE-FDD33C1281F8}" destId="{7006C32C-5EDC-4D5E-89E9-C71AD736344D}" srcOrd="1" destOrd="0" presId="urn:microsoft.com/office/officeart/2008/layout/SquareAccentList"/>
    <dgm:cxn modelId="{299002EE-A378-4454-A258-AB9B27DE25E9}" type="presParOf" srcId="{CD890F38-496A-4B3B-9DDF-FA067BCB4FF1}" destId="{4D8AE8FF-07B0-46F3-8E05-9310F287E8CE}" srcOrd="3" destOrd="0" presId="urn:microsoft.com/office/officeart/2008/layout/SquareAccentList"/>
    <dgm:cxn modelId="{53F6733B-AE20-40EF-BA6C-340AC4B9AFCE}" type="presParOf" srcId="{4D8AE8FF-07B0-46F3-8E05-9310F287E8CE}" destId="{0F1E002D-7DC9-4913-B107-C17FA024C0AB}" srcOrd="0" destOrd="0" presId="urn:microsoft.com/office/officeart/2008/layout/SquareAccentList"/>
    <dgm:cxn modelId="{A7B38783-5F10-4CDC-AF95-68225309EF04}" type="presParOf" srcId="{4D8AE8FF-07B0-46F3-8E05-9310F287E8CE}" destId="{F9CE5B4A-2FB5-4C30-B233-87A57415827E}" srcOrd="1" destOrd="0" presId="urn:microsoft.com/office/officeart/2008/layout/SquareAccentList"/>
    <dgm:cxn modelId="{1244460E-EB30-4600-8668-44AC63485CB2}" type="presParOf" srcId="{CD890F38-496A-4B3B-9DDF-FA067BCB4FF1}" destId="{7B575B1B-1FEC-47DF-A134-393C607666F1}" srcOrd="4" destOrd="0" presId="urn:microsoft.com/office/officeart/2008/layout/SquareAccentList"/>
    <dgm:cxn modelId="{093DA2B1-A283-4336-9C6E-29FAAF33FAF4}" type="presParOf" srcId="{7B575B1B-1FEC-47DF-A134-393C607666F1}" destId="{EAEEF5BA-C466-4CC2-BDD4-35AB6AFBA9F0}" srcOrd="0" destOrd="0" presId="urn:microsoft.com/office/officeart/2008/layout/SquareAccentList"/>
    <dgm:cxn modelId="{3103FD6B-CDC2-4BCF-A3E6-7AAB85D9FF5D}" type="presParOf" srcId="{7B575B1B-1FEC-47DF-A134-393C607666F1}" destId="{8F5F8E62-E8A8-4D5A-9F60-90C73FC185E4}" srcOrd="1" destOrd="0" presId="urn:microsoft.com/office/officeart/2008/layout/SquareAccentList"/>
    <dgm:cxn modelId="{A79F2BDA-B823-4099-AF62-3289BCB9F750}" type="presParOf" srcId="{CD890F38-496A-4B3B-9DDF-FA067BCB4FF1}" destId="{085E7BBF-B8BA-4CE9-AFE4-CFD2DA336F21}" srcOrd="5" destOrd="0" presId="urn:microsoft.com/office/officeart/2008/layout/SquareAccentList"/>
    <dgm:cxn modelId="{7E411F90-C57B-46EA-99DB-2C786D1BEFF6}" type="presParOf" srcId="{085E7BBF-B8BA-4CE9-AFE4-CFD2DA336F21}" destId="{DE9E1D04-D059-4F7F-8778-8BEFF56B56DE}" srcOrd="0" destOrd="0" presId="urn:microsoft.com/office/officeart/2008/layout/SquareAccentList"/>
    <dgm:cxn modelId="{694475B1-1B94-4D45-A460-AD4842B5E932}" type="presParOf" srcId="{085E7BBF-B8BA-4CE9-AFE4-CFD2DA336F21}" destId="{7ECE41C1-75BF-4E1E-B427-4FD252D8983F}" srcOrd="1" destOrd="0" presId="urn:microsoft.com/office/officeart/2008/layout/SquareAccentList"/>
    <dgm:cxn modelId="{141F4F1C-D6B9-4F72-83BB-A5B1755E795A}" type="presParOf" srcId="{CD890F38-496A-4B3B-9DDF-FA067BCB4FF1}" destId="{E479D80D-2BF1-41D1-BB83-A62EFC48CCB4}" srcOrd="6" destOrd="0" presId="urn:microsoft.com/office/officeart/2008/layout/SquareAccentList"/>
    <dgm:cxn modelId="{AAC6E821-140C-463E-8135-B5294DEB46D8}" type="presParOf" srcId="{E479D80D-2BF1-41D1-BB83-A62EFC48CCB4}" destId="{6830A927-1997-41B1-9B39-58DD9427F5FE}" srcOrd="0" destOrd="0" presId="urn:microsoft.com/office/officeart/2008/layout/SquareAccentList"/>
    <dgm:cxn modelId="{36BBBE1D-8952-4DEF-B0F9-4C97D7D05C21}" type="presParOf" srcId="{E479D80D-2BF1-41D1-BB83-A62EFC48CCB4}" destId="{7BF564E4-8CB9-4F7B-87AF-711D64B47A85}" srcOrd="1" destOrd="0" presId="urn:microsoft.com/office/officeart/2008/layout/SquareAccentList"/>
    <dgm:cxn modelId="{05FDD519-4E66-464D-87A9-8818772FC9F6}" type="presParOf" srcId="{CD890F38-496A-4B3B-9DDF-FA067BCB4FF1}" destId="{8180DC15-6B46-4327-8705-355832AC51D4}" srcOrd="7" destOrd="0" presId="urn:microsoft.com/office/officeart/2008/layout/SquareAccentList"/>
    <dgm:cxn modelId="{CE983E30-874C-4A69-93BF-609E319AC61F}" type="presParOf" srcId="{8180DC15-6B46-4327-8705-355832AC51D4}" destId="{BAF1C964-C4EA-4182-A908-E33C19410830}" srcOrd="0" destOrd="0" presId="urn:microsoft.com/office/officeart/2008/layout/SquareAccentList"/>
    <dgm:cxn modelId="{676D9918-4C9D-4448-92D7-3DA4BF3E966A}" type="presParOf" srcId="{8180DC15-6B46-4327-8705-355832AC51D4}" destId="{8C78C006-0480-442E-8C90-A3ABAC503FC5}" srcOrd="1" destOrd="0" presId="urn:microsoft.com/office/officeart/2008/layout/SquareAccentList"/>
    <dgm:cxn modelId="{F9154F46-8B18-40F7-B36C-B681E78001DF}" type="presParOf" srcId="{4E0BF013-3C32-4B31-8135-53D6A22F7BD0}" destId="{0FD02096-6381-4B05-90A1-9314AC9D008B}" srcOrd="1" destOrd="0" presId="urn:microsoft.com/office/officeart/2008/layout/SquareAccentList"/>
    <dgm:cxn modelId="{45C0980E-B7B1-4999-B2F0-D954BB8EDEB7}" type="presParOf" srcId="{0FD02096-6381-4B05-90A1-9314AC9D008B}" destId="{2D662E39-7E8C-428A-9E04-91806559AA11}" srcOrd="0" destOrd="0" presId="urn:microsoft.com/office/officeart/2008/layout/SquareAccentList"/>
    <dgm:cxn modelId="{73910981-8536-4A0A-828D-F59ABAF41DDD}" type="presParOf" srcId="{2D662E39-7E8C-428A-9E04-91806559AA11}" destId="{5DBBD0D2-8A81-4D98-A2E6-3AF16022B71A}" srcOrd="0" destOrd="0" presId="urn:microsoft.com/office/officeart/2008/layout/SquareAccentList"/>
    <dgm:cxn modelId="{39082CFE-9D6F-4C01-9048-15799A048572}" type="presParOf" srcId="{2D662E39-7E8C-428A-9E04-91806559AA11}" destId="{897E5A29-92BE-4B5A-8BA1-5D788C50EF5B}" srcOrd="1" destOrd="0" presId="urn:microsoft.com/office/officeart/2008/layout/SquareAccentList"/>
    <dgm:cxn modelId="{A6FC3759-5F4A-436C-919C-7F27D33D6BB8}" type="presParOf" srcId="{2D662E39-7E8C-428A-9E04-91806559AA11}" destId="{B91D0112-D657-4441-ACF1-4C6BB29473BE}" srcOrd="2" destOrd="0" presId="urn:microsoft.com/office/officeart/2008/layout/SquareAccentList"/>
    <dgm:cxn modelId="{C9EA1DAF-CE11-43DB-9556-491C8597E665}" type="presParOf" srcId="{0FD02096-6381-4B05-90A1-9314AC9D008B}" destId="{6BF187D9-39D4-4427-A47F-54469E55508A}" srcOrd="1" destOrd="0" presId="urn:microsoft.com/office/officeart/2008/layout/SquareAccentList"/>
    <dgm:cxn modelId="{223BFFF4-85B8-463B-928C-A84FCC5778A9}" type="presParOf" srcId="{6BF187D9-39D4-4427-A47F-54469E55508A}" destId="{D8C0034A-97E5-4803-B58E-19E3728923F9}" srcOrd="0" destOrd="0" presId="urn:microsoft.com/office/officeart/2008/layout/SquareAccentList"/>
    <dgm:cxn modelId="{4FD97DCB-B068-4A0C-8D6F-3817F0DF9C34}" type="presParOf" srcId="{D8C0034A-97E5-4803-B58E-19E3728923F9}" destId="{FF9F0421-17D5-4EFF-8A4B-CF27388880C9}" srcOrd="0" destOrd="0" presId="urn:microsoft.com/office/officeart/2008/layout/SquareAccentList"/>
    <dgm:cxn modelId="{89CD4002-2337-4FD9-A076-894A6F439E9A}" type="presParOf" srcId="{D8C0034A-97E5-4803-B58E-19E3728923F9}" destId="{76F7F332-6063-4C1F-8024-791ED32850BA}" srcOrd="1" destOrd="0" presId="urn:microsoft.com/office/officeart/2008/layout/SquareAccentList"/>
    <dgm:cxn modelId="{3EA94E29-674C-47A4-B648-3835058D0130}" type="presParOf" srcId="{6BF187D9-39D4-4427-A47F-54469E55508A}" destId="{E2A5AB1D-9A22-4837-83A4-B8CD85D88BC4}" srcOrd="1" destOrd="0" presId="urn:microsoft.com/office/officeart/2008/layout/SquareAccentList"/>
    <dgm:cxn modelId="{2D90F394-4F0E-473B-B8E2-8D20BC164359}" type="presParOf" srcId="{E2A5AB1D-9A22-4837-83A4-B8CD85D88BC4}" destId="{C6C5C9F3-15BA-4646-B26B-800E8CF9DAFA}" srcOrd="0" destOrd="0" presId="urn:microsoft.com/office/officeart/2008/layout/SquareAccentList"/>
    <dgm:cxn modelId="{B6A394BB-D001-4786-9163-45538AA11051}" type="presParOf" srcId="{E2A5AB1D-9A22-4837-83A4-B8CD85D88BC4}" destId="{4BC84B9A-6640-4643-98D1-C32126197D98}" srcOrd="1" destOrd="0" presId="urn:microsoft.com/office/officeart/2008/layout/SquareAccentList"/>
    <dgm:cxn modelId="{13FA6213-BFCF-4475-B459-79C12DFA0AAB}" type="presParOf" srcId="{6BF187D9-39D4-4427-A47F-54469E55508A}" destId="{6FCC96A6-AC92-43BF-992C-02EFBEF8EB89}" srcOrd="2" destOrd="0" presId="urn:microsoft.com/office/officeart/2008/layout/SquareAccentList"/>
    <dgm:cxn modelId="{C87779B0-3420-4FF8-BA5B-E6C95D284AC8}" type="presParOf" srcId="{6FCC96A6-AC92-43BF-992C-02EFBEF8EB89}" destId="{4544493B-3385-43F0-8112-38BD21FB124D}" srcOrd="0" destOrd="0" presId="urn:microsoft.com/office/officeart/2008/layout/SquareAccentList"/>
    <dgm:cxn modelId="{43D20D97-B9A3-4C17-8AFC-25E4B91EE814}" type="presParOf" srcId="{6FCC96A6-AC92-43BF-992C-02EFBEF8EB89}" destId="{7E2812AC-0394-4C12-8120-90CE7E950C10}" srcOrd="1" destOrd="0" presId="urn:microsoft.com/office/officeart/2008/layout/SquareAccentList"/>
    <dgm:cxn modelId="{3922008D-1995-4FD4-B968-007FEBF0DACC}" type="presParOf" srcId="{6BF187D9-39D4-4427-A47F-54469E55508A}" destId="{98394DA3-9231-4134-88A1-16BE61A8B163}" srcOrd="3" destOrd="0" presId="urn:microsoft.com/office/officeart/2008/layout/SquareAccentList"/>
    <dgm:cxn modelId="{4C8A1921-F8CA-4471-BFF2-598896DE259B}" type="presParOf" srcId="{98394DA3-9231-4134-88A1-16BE61A8B163}" destId="{8E171215-C0E0-44EB-BEBD-652EEE78ACAC}" srcOrd="0" destOrd="0" presId="urn:microsoft.com/office/officeart/2008/layout/SquareAccentList"/>
    <dgm:cxn modelId="{B7E11DB7-DAA3-4947-AE7F-D69F0ECC5A19}" type="presParOf" srcId="{98394DA3-9231-4134-88A1-16BE61A8B163}" destId="{E050ADE1-5FAC-4707-9AA8-BA7E913061E8}" srcOrd="1" destOrd="0" presId="urn:microsoft.com/office/officeart/2008/layout/SquareAccentList"/>
    <dgm:cxn modelId="{9BC13C18-02AE-4559-AB0D-93F5BC21EAA5}" type="presParOf" srcId="{6BF187D9-39D4-4427-A47F-54469E55508A}" destId="{1ED96032-00DA-4BCC-BE18-C9E669A002A5}" srcOrd="4" destOrd="0" presId="urn:microsoft.com/office/officeart/2008/layout/SquareAccentList"/>
    <dgm:cxn modelId="{5E639B37-3E4C-4047-8E22-43ADCB32F239}" type="presParOf" srcId="{1ED96032-00DA-4BCC-BE18-C9E669A002A5}" destId="{FB2CE82D-FF18-44F0-9BDB-082E4154757D}" srcOrd="0" destOrd="0" presId="urn:microsoft.com/office/officeart/2008/layout/SquareAccentList"/>
    <dgm:cxn modelId="{8991AE45-C626-4865-92BB-DB09BC68D265}" type="presParOf" srcId="{1ED96032-00DA-4BCC-BE18-C9E669A002A5}" destId="{96B1F7AC-2644-478D-8BEE-77CDB8BD754C}" srcOrd="1" destOrd="0" presId="urn:microsoft.com/office/officeart/2008/layout/SquareAccentList"/>
    <dgm:cxn modelId="{3EA7DFB8-7F30-4D2D-A5E6-701A895CD6D6}" type="presParOf" srcId="{4E0BF013-3C32-4B31-8135-53D6A22F7BD0}" destId="{73FAA386-FE6F-4B3A-9ECE-A63FF24B60A1}" srcOrd="2" destOrd="0" presId="urn:microsoft.com/office/officeart/2008/layout/SquareAccentList"/>
    <dgm:cxn modelId="{F5A61259-FD82-4CA3-870F-EEA6FE442BA6}" type="presParOf" srcId="{73FAA386-FE6F-4B3A-9ECE-A63FF24B60A1}" destId="{E2308BF4-CF22-4D00-A5E1-507039926BCA}" srcOrd="0" destOrd="0" presId="urn:microsoft.com/office/officeart/2008/layout/SquareAccentList"/>
    <dgm:cxn modelId="{AD73615D-41EE-4F64-A53F-F23C6B9839E7}" type="presParOf" srcId="{E2308BF4-CF22-4D00-A5E1-507039926BCA}" destId="{E0BFFD3C-BDB8-41F7-95A8-5E6ACAA22BA4}" srcOrd="0" destOrd="0" presId="urn:microsoft.com/office/officeart/2008/layout/SquareAccentList"/>
    <dgm:cxn modelId="{B59F1929-4656-4EDA-85D0-90B627DF223D}" type="presParOf" srcId="{E2308BF4-CF22-4D00-A5E1-507039926BCA}" destId="{2D316F5A-DE36-47CA-9CB2-A19B798EC8A8}" srcOrd="1" destOrd="0" presId="urn:microsoft.com/office/officeart/2008/layout/SquareAccentList"/>
    <dgm:cxn modelId="{7F4F63EA-A29E-45A0-A86B-915F17CE77AC}" type="presParOf" srcId="{E2308BF4-CF22-4D00-A5E1-507039926BCA}" destId="{D3ED630F-51B0-4AC4-B1A5-6826219AD202}" srcOrd="2" destOrd="0" presId="urn:microsoft.com/office/officeart/2008/layout/SquareAccentList"/>
    <dgm:cxn modelId="{9368F834-A655-440A-9D7C-4330A577AFD8}" type="presParOf" srcId="{73FAA386-FE6F-4B3A-9ECE-A63FF24B60A1}" destId="{C548BDF2-9C52-4D3C-86D8-02947BF35668}" srcOrd="1" destOrd="0" presId="urn:microsoft.com/office/officeart/2008/layout/SquareAccentList"/>
    <dgm:cxn modelId="{2DF44661-B22E-4FDD-9EE0-99F2313A1F56}" type="presParOf" srcId="{C548BDF2-9C52-4D3C-86D8-02947BF35668}" destId="{0423BC1C-1CB5-4082-BDD6-263D31FFA4BB}" srcOrd="0" destOrd="0" presId="urn:microsoft.com/office/officeart/2008/layout/SquareAccentList"/>
    <dgm:cxn modelId="{7BAC13F8-79C7-4DEB-A26C-C9247D6E10C9}" type="presParOf" srcId="{0423BC1C-1CB5-4082-BDD6-263D31FFA4BB}" destId="{C86A368A-8AB5-4A7E-8599-BAE93D3C3CE8}" srcOrd="0" destOrd="0" presId="urn:microsoft.com/office/officeart/2008/layout/SquareAccentList"/>
    <dgm:cxn modelId="{5B898058-FE71-409D-A91E-C8FBD050D0C0}" type="presParOf" srcId="{0423BC1C-1CB5-4082-BDD6-263D31FFA4BB}" destId="{B99F30F7-3961-40CD-8979-3B9A8A60B912}" srcOrd="1" destOrd="0" presId="urn:microsoft.com/office/officeart/2008/layout/SquareAccentList"/>
    <dgm:cxn modelId="{69CB747D-075D-4EDA-9842-037E3902183F}" type="presParOf" srcId="{C548BDF2-9C52-4D3C-86D8-02947BF35668}" destId="{83998057-A1C4-4EB1-8135-3CE2B239BC38}" srcOrd="1" destOrd="0" presId="urn:microsoft.com/office/officeart/2008/layout/SquareAccentList"/>
    <dgm:cxn modelId="{C682C3F7-F121-4977-8EDE-7DE4390A98B2}" type="presParOf" srcId="{83998057-A1C4-4EB1-8135-3CE2B239BC38}" destId="{4D8980EE-801A-41D0-8834-EB0B1895DB8F}" srcOrd="0" destOrd="0" presId="urn:microsoft.com/office/officeart/2008/layout/SquareAccentList"/>
    <dgm:cxn modelId="{6F2FBC66-EC36-4548-B4B2-1FF1BD77D2D8}" type="presParOf" srcId="{83998057-A1C4-4EB1-8135-3CE2B239BC38}" destId="{2AE3F4F0-4429-4968-8518-7EF464D028C6}" srcOrd="1" destOrd="0" presId="urn:microsoft.com/office/officeart/2008/layout/SquareAccentList"/>
    <dgm:cxn modelId="{AD53A00B-1343-4929-96E7-D6E09FF40181}" type="presParOf" srcId="{C548BDF2-9C52-4D3C-86D8-02947BF35668}" destId="{C55ECDA6-C23C-4AAD-8F30-20513A866D57}" srcOrd="2" destOrd="0" presId="urn:microsoft.com/office/officeart/2008/layout/SquareAccentList"/>
    <dgm:cxn modelId="{771ED4C0-396E-412D-A0D3-5F46DBB5B98E}" type="presParOf" srcId="{C55ECDA6-C23C-4AAD-8F30-20513A866D57}" destId="{B5120558-25A6-4F5C-AA5F-2503673F8F18}" srcOrd="0" destOrd="0" presId="urn:microsoft.com/office/officeart/2008/layout/SquareAccentList"/>
    <dgm:cxn modelId="{647C32A0-5CBD-45FE-AD8D-1769264B7472}" type="presParOf" srcId="{C55ECDA6-C23C-4AAD-8F30-20513A866D57}" destId="{B42EAFBC-0229-49D3-BE45-10BC8F461100}" srcOrd="1" destOrd="0" presId="urn:microsoft.com/office/officeart/2008/layout/SquareAccentList"/>
    <dgm:cxn modelId="{69B51909-B897-4162-B117-8B6FDB1FA5EA}" type="presParOf" srcId="{C548BDF2-9C52-4D3C-86D8-02947BF35668}" destId="{67BF2E46-916E-4FF1-8775-E881EF074558}" srcOrd="3" destOrd="0" presId="urn:microsoft.com/office/officeart/2008/layout/SquareAccentList"/>
    <dgm:cxn modelId="{0957B560-AA56-4F62-9027-65C521B63EC1}" type="presParOf" srcId="{67BF2E46-916E-4FF1-8775-E881EF074558}" destId="{B2A2F933-3EE7-4C30-A4EF-00073996AC2A}" srcOrd="0" destOrd="0" presId="urn:microsoft.com/office/officeart/2008/layout/SquareAccentList"/>
    <dgm:cxn modelId="{F60C360A-416A-4995-8946-6245FDADD4A7}" type="presParOf" srcId="{67BF2E46-916E-4FF1-8775-E881EF074558}" destId="{6A6FC45D-BBAB-4336-9753-ED7F366349AE}" srcOrd="1" destOrd="0" presId="urn:microsoft.com/office/officeart/2008/layout/SquareAccentList"/>
    <dgm:cxn modelId="{41CF4E12-D16E-46E4-AE18-7315FD53EC3A}" type="presParOf" srcId="{C548BDF2-9C52-4D3C-86D8-02947BF35668}" destId="{7AD2CE56-5833-419A-995A-78A64F257157}" srcOrd="4" destOrd="0" presId="urn:microsoft.com/office/officeart/2008/layout/SquareAccentList"/>
    <dgm:cxn modelId="{0B505925-2D77-406C-9C60-8F48D39AE55D}" type="presParOf" srcId="{7AD2CE56-5833-419A-995A-78A64F257157}" destId="{E03AE1D6-B089-4540-A90B-953CC3EF8AF3}" srcOrd="0" destOrd="0" presId="urn:microsoft.com/office/officeart/2008/layout/SquareAccentList"/>
    <dgm:cxn modelId="{1769C876-E30A-461E-849F-29A26950B33B}" type="presParOf" srcId="{7AD2CE56-5833-419A-995A-78A64F257157}" destId="{737E1F5B-6EE2-47DE-AAFD-8CF1417E3D9C}" srcOrd="1" destOrd="0" presId="urn:microsoft.com/office/officeart/2008/layout/SquareAccentList"/>
    <dgm:cxn modelId="{506A2222-F0D8-4BEB-848E-723FE38BC7E2}" type="presParOf" srcId="{C548BDF2-9C52-4D3C-86D8-02947BF35668}" destId="{C8DE7987-9AB1-4715-AD2F-ABEA8A84F67F}" srcOrd="5" destOrd="0" presId="urn:microsoft.com/office/officeart/2008/layout/SquareAccentList"/>
    <dgm:cxn modelId="{4520577B-B344-4F76-ABBE-6642BDF595B8}" type="presParOf" srcId="{C8DE7987-9AB1-4715-AD2F-ABEA8A84F67F}" destId="{D81EDB9B-F6C1-4A0B-995C-FCAB64212F8F}" srcOrd="0" destOrd="0" presId="urn:microsoft.com/office/officeart/2008/layout/SquareAccentList"/>
    <dgm:cxn modelId="{A736AA5A-B190-4B76-9D8E-D94D3483B055}" type="presParOf" srcId="{C8DE7987-9AB1-4715-AD2F-ABEA8A84F67F}" destId="{4E919309-0F8A-4202-9BF4-83E9BBC94C93}" srcOrd="1" destOrd="0" presId="urn:microsoft.com/office/officeart/2008/layout/SquareAccentList"/>
    <dgm:cxn modelId="{3D88F862-F686-4F24-8724-90EB4FB4E0D6}" type="presParOf" srcId="{C548BDF2-9C52-4D3C-86D8-02947BF35668}" destId="{E4F74CBE-6C38-4F28-8706-99A83C356B6E}" srcOrd="6" destOrd="0" presId="urn:microsoft.com/office/officeart/2008/layout/SquareAccentList"/>
    <dgm:cxn modelId="{D6620803-B54E-4817-82DA-AF367D070547}" type="presParOf" srcId="{E4F74CBE-6C38-4F28-8706-99A83C356B6E}" destId="{41588523-912B-46F8-B0EF-97B912B3F2E4}" srcOrd="0" destOrd="0" presId="urn:microsoft.com/office/officeart/2008/layout/SquareAccentList"/>
    <dgm:cxn modelId="{D62732AA-5351-4D80-B981-3597AB31989C}" type="presParOf" srcId="{E4F74CBE-6C38-4F28-8706-99A83C356B6E}" destId="{2FCA0763-CDC0-45E9-AE4D-087F5679842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A4C94-7D68-4073-A9F3-29F83D4D40C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8FF55B62-BC83-4DA8-B299-164183D66638}">
      <dgm:prSet phldrT="[テキスト]" custT="1"/>
      <dgm:spPr/>
      <dgm:t>
        <a:bodyPr/>
        <a:lstStyle/>
        <a:p>
          <a:r>
            <a:rPr kumimoji="1" lang="ja-JP" altLang="en-US" sz="1600" b="1" dirty="0"/>
            <a:t>一次相談窓口での対応について</a:t>
          </a:r>
        </a:p>
      </dgm:t>
    </dgm:pt>
    <dgm:pt modelId="{53981A00-3626-47D0-BBB1-BED5F0EE2CF7}" type="parTrans" cxnId="{11557D71-CDC9-4255-8894-D49C120C44C2}">
      <dgm:prSet/>
      <dgm:spPr/>
      <dgm:t>
        <a:bodyPr/>
        <a:lstStyle/>
        <a:p>
          <a:endParaRPr kumimoji="1" lang="ja-JP" altLang="en-US"/>
        </a:p>
      </dgm:t>
    </dgm:pt>
    <dgm:pt modelId="{DA7F7E8F-CB70-4048-8404-6442B2CC6425}" type="sibTrans" cxnId="{11557D71-CDC9-4255-8894-D49C120C44C2}">
      <dgm:prSet/>
      <dgm:spPr/>
      <dgm:t>
        <a:bodyPr/>
        <a:lstStyle/>
        <a:p>
          <a:endParaRPr kumimoji="1" lang="ja-JP" altLang="en-US"/>
        </a:p>
      </dgm:t>
    </dgm:pt>
    <dgm:pt modelId="{4613A9A7-E561-4AB9-B63A-B5A09071E8FD}">
      <dgm:prSet phldrT="[テキスト]"/>
      <dgm:spPr/>
      <dgm:t>
        <a:bodyPr/>
        <a:lstStyle/>
        <a:p>
          <a:r>
            <a:rPr kumimoji="1" lang="ja-JP" altLang="en-US" dirty="0"/>
            <a:t>ニーズを聞き取られずに次の相談窓口を紹介されるケースがあり、一次相談窓口でのニーズ整理が不十分。</a:t>
          </a:r>
        </a:p>
      </dgm:t>
    </dgm:pt>
    <dgm:pt modelId="{919BE8A9-EC4F-4E82-894C-7827BF29CB45}" type="parTrans" cxnId="{FB4443AE-5DB9-4510-80D8-94C1F8DE7AB5}">
      <dgm:prSet/>
      <dgm:spPr/>
      <dgm:t>
        <a:bodyPr/>
        <a:lstStyle/>
        <a:p>
          <a:endParaRPr kumimoji="1" lang="ja-JP" altLang="en-US"/>
        </a:p>
      </dgm:t>
    </dgm:pt>
    <dgm:pt modelId="{A98900DC-092F-4867-ACEB-C9E465190BAB}" type="sibTrans" cxnId="{FB4443AE-5DB9-4510-80D8-94C1F8DE7AB5}">
      <dgm:prSet/>
      <dgm:spPr/>
      <dgm:t>
        <a:bodyPr/>
        <a:lstStyle/>
        <a:p>
          <a:endParaRPr kumimoji="1" lang="ja-JP" altLang="en-US"/>
        </a:p>
      </dgm:t>
    </dgm:pt>
    <dgm:pt modelId="{A88D399E-2049-49A7-A3CC-981859D24908}">
      <dgm:prSet phldrT="[テキスト]" custT="1"/>
      <dgm:spPr/>
      <dgm:t>
        <a:bodyPr/>
        <a:lstStyle/>
        <a:p>
          <a:r>
            <a:rPr kumimoji="1" lang="ja-JP" altLang="en-US" sz="1600" b="1" dirty="0"/>
            <a:t>つなぎや連携について</a:t>
          </a:r>
        </a:p>
      </dgm:t>
    </dgm:pt>
    <dgm:pt modelId="{F683F17D-6CBE-4107-9299-82006D957906}" type="parTrans" cxnId="{020CB7EC-BA77-4AD8-80E0-8EF2BD4406E4}">
      <dgm:prSet/>
      <dgm:spPr/>
      <dgm:t>
        <a:bodyPr/>
        <a:lstStyle/>
        <a:p>
          <a:endParaRPr kumimoji="1" lang="ja-JP" altLang="en-US"/>
        </a:p>
      </dgm:t>
    </dgm:pt>
    <dgm:pt modelId="{6C4C55E2-43CE-4179-8115-1B98D8565B87}" type="sibTrans" cxnId="{020CB7EC-BA77-4AD8-80E0-8EF2BD4406E4}">
      <dgm:prSet/>
      <dgm:spPr/>
      <dgm:t>
        <a:bodyPr/>
        <a:lstStyle/>
        <a:p>
          <a:endParaRPr kumimoji="1" lang="ja-JP" altLang="en-US"/>
        </a:p>
      </dgm:t>
    </dgm:pt>
    <dgm:pt modelId="{928631DD-145E-4113-B37E-89C1BD842C5A}">
      <dgm:prSet/>
      <dgm:spPr/>
      <dgm:t>
        <a:bodyPr/>
        <a:lstStyle/>
        <a:p>
          <a:r>
            <a:rPr kumimoji="1" lang="ja-JP" altLang="en-US" dirty="0"/>
            <a:t>検査を受けてもその結果の説明もなく、障がいへの理解が進んでいない状態で相談窓口に来られるケースもある。</a:t>
          </a:r>
        </a:p>
      </dgm:t>
    </dgm:pt>
    <dgm:pt modelId="{579467C4-496B-472A-81DF-4ABFB7971E19}" type="parTrans" cxnId="{D2183F78-6883-41C6-B022-56FB9E3DC446}">
      <dgm:prSet/>
      <dgm:spPr/>
      <dgm:t>
        <a:bodyPr/>
        <a:lstStyle/>
        <a:p>
          <a:endParaRPr kumimoji="1" lang="ja-JP" altLang="en-US"/>
        </a:p>
      </dgm:t>
    </dgm:pt>
    <dgm:pt modelId="{F9A60821-91E2-492E-8891-F36B36FBF70F}" type="sibTrans" cxnId="{D2183F78-6883-41C6-B022-56FB9E3DC446}">
      <dgm:prSet/>
      <dgm:spPr/>
      <dgm:t>
        <a:bodyPr/>
        <a:lstStyle/>
        <a:p>
          <a:endParaRPr kumimoji="1" lang="ja-JP" altLang="en-US"/>
        </a:p>
      </dgm:t>
    </dgm:pt>
    <dgm:pt modelId="{83C6D8CA-93DF-4E12-B6BA-06DB40AC876E}">
      <dgm:prSet/>
      <dgm:spPr/>
      <dgm:t>
        <a:bodyPr/>
        <a:lstStyle/>
        <a:p>
          <a:r>
            <a:rPr kumimoji="1" lang="ja-JP" altLang="en-US" dirty="0"/>
            <a:t>発達障がいではなく、地域の困りごとを解決するという切り口で臨まなければ解決が難しくなっているのではないか。困ったときに最初に相談する先が発達障がいとは何なのかが分かっている必要がある。</a:t>
          </a:r>
        </a:p>
      </dgm:t>
    </dgm:pt>
    <dgm:pt modelId="{151C1476-EFC6-43FF-A7DD-16A2C418EC09}" type="parTrans" cxnId="{081640BE-86B3-429A-A21A-B85E047F90D3}">
      <dgm:prSet/>
      <dgm:spPr/>
      <dgm:t>
        <a:bodyPr/>
        <a:lstStyle/>
        <a:p>
          <a:endParaRPr kumimoji="1" lang="ja-JP" altLang="en-US"/>
        </a:p>
      </dgm:t>
    </dgm:pt>
    <dgm:pt modelId="{EC994CA2-0C3B-4F50-B73C-07F484B71C78}" type="sibTrans" cxnId="{081640BE-86B3-429A-A21A-B85E047F90D3}">
      <dgm:prSet/>
      <dgm:spPr/>
      <dgm:t>
        <a:bodyPr/>
        <a:lstStyle/>
        <a:p>
          <a:endParaRPr kumimoji="1" lang="ja-JP" altLang="en-US"/>
        </a:p>
      </dgm:t>
    </dgm:pt>
    <dgm:pt modelId="{03E8A781-8B1E-4392-9C2C-E98FD360509F}">
      <dgm:prSet phldrT="[テキスト]"/>
      <dgm:spPr/>
      <dgm:t>
        <a:bodyPr/>
        <a:lstStyle/>
        <a:p>
          <a:r>
            <a:rPr kumimoji="1" lang="ja-JP" altLang="en-US" dirty="0"/>
            <a:t>医療機関に行っても発達障がいが治るものではなく、発達障がいかどうかわかるだけで、その先の社会資源の活用は本人にゆだねられることが多い。支援者間で情報提供やつなぎができればよい。</a:t>
          </a:r>
        </a:p>
      </dgm:t>
    </dgm:pt>
    <dgm:pt modelId="{3BF73C9B-D5AA-4E1B-915B-55A199337A70}" type="parTrans" cxnId="{047E1FC9-224E-442B-B6F5-917200C0ECD5}">
      <dgm:prSet/>
      <dgm:spPr/>
      <dgm:t>
        <a:bodyPr/>
        <a:lstStyle/>
        <a:p>
          <a:endParaRPr kumimoji="1" lang="ja-JP" altLang="en-US"/>
        </a:p>
      </dgm:t>
    </dgm:pt>
    <dgm:pt modelId="{DA09624C-739B-4CAB-B8EF-7F4F72DA775D}" type="sibTrans" cxnId="{047E1FC9-224E-442B-B6F5-917200C0ECD5}">
      <dgm:prSet/>
      <dgm:spPr/>
      <dgm:t>
        <a:bodyPr/>
        <a:lstStyle/>
        <a:p>
          <a:endParaRPr kumimoji="1" lang="ja-JP" altLang="en-US"/>
        </a:p>
      </dgm:t>
    </dgm:pt>
    <dgm:pt modelId="{20943490-2A32-486F-83BE-E693BC395557}">
      <dgm:prSet phldrT="[テキスト]"/>
      <dgm:spPr/>
      <dgm:t>
        <a:bodyPr/>
        <a:lstStyle/>
        <a:p>
          <a:r>
            <a:rPr kumimoji="1" lang="ja-JP" altLang="en-US" dirty="0"/>
            <a:t>つなぎ先の機関が何をされているかということの理解、その目的を明確にしてつなぐこと、また、自分の機関と相手の機関の役割分担、この３つを明確にしてお伝えしないといけない。つなぐときに過去の支援経過の共有を拒まれると情報なしにつなぐこととなる。</a:t>
          </a:r>
        </a:p>
      </dgm:t>
    </dgm:pt>
    <dgm:pt modelId="{7AA5FB9D-1A99-4DDE-B6B6-BA54C3186649}" type="parTrans" cxnId="{89335967-C906-412D-A129-D0DAE7355181}">
      <dgm:prSet/>
      <dgm:spPr/>
      <dgm:t>
        <a:bodyPr/>
        <a:lstStyle/>
        <a:p>
          <a:endParaRPr kumimoji="1" lang="ja-JP" altLang="en-US"/>
        </a:p>
      </dgm:t>
    </dgm:pt>
    <dgm:pt modelId="{9106FE62-6D58-44E0-90E4-B28AAE044623}" type="sibTrans" cxnId="{89335967-C906-412D-A129-D0DAE7355181}">
      <dgm:prSet/>
      <dgm:spPr/>
      <dgm:t>
        <a:bodyPr/>
        <a:lstStyle/>
        <a:p>
          <a:endParaRPr kumimoji="1" lang="ja-JP" altLang="en-US"/>
        </a:p>
      </dgm:t>
    </dgm:pt>
    <dgm:pt modelId="{39325B33-4609-40D9-B2D1-B9E4FD915B82}">
      <dgm:prSet phldrT="[テキスト]"/>
      <dgm:spPr/>
      <dgm:t>
        <a:bodyPr/>
        <a:lstStyle/>
        <a:p>
          <a:r>
            <a:rPr kumimoji="1" lang="ja-JP" altLang="en-US" dirty="0"/>
            <a:t>手帳もなく、子供でもなく、高齢者でもない発達障がい者の場合、困ったときにどこに相談に行けばいいのかわからないのではないか。地域に密着した民生委員でさえも障がいについては詳しくない。コミュニティーソーシャルワーカーなどの地域課題に密接にかかわる支援者から次の支援機関へつなぐことができればよいのではないか。</a:t>
          </a:r>
        </a:p>
      </dgm:t>
    </dgm:pt>
    <dgm:pt modelId="{4810422D-7FDD-4035-81E7-7C0872F5FBB6}" type="parTrans" cxnId="{E2545C09-6D03-4AE1-A1A9-2DAC0CC72914}">
      <dgm:prSet/>
      <dgm:spPr/>
      <dgm:t>
        <a:bodyPr/>
        <a:lstStyle/>
        <a:p>
          <a:endParaRPr kumimoji="1" lang="ja-JP" altLang="en-US"/>
        </a:p>
      </dgm:t>
    </dgm:pt>
    <dgm:pt modelId="{A2F85243-E445-4643-BA82-BFF88E3AA532}" type="sibTrans" cxnId="{E2545C09-6D03-4AE1-A1A9-2DAC0CC72914}">
      <dgm:prSet/>
      <dgm:spPr/>
      <dgm:t>
        <a:bodyPr/>
        <a:lstStyle/>
        <a:p>
          <a:endParaRPr kumimoji="1" lang="ja-JP" altLang="en-US"/>
        </a:p>
      </dgm:t>
    </dgm:pt>
    <dgm:pt modelId="{C4E00F62-B7A1-4982-B0F5-20EB55FEA590}" type="pres">
      <dgm:prSet presAssocID="{78BA4C94-7D68-4073-A9F3-29F83D4D40CC}" presName="linear" presStyleCnt="0">
        <dgm:presLayoutVars>
          <dgm:animLvl val="lvl"/>
          <dgm:resizeHandles val="exact"/>
        </dgm:presLayoutVars>
      </dgm:prSet>
      <dgm:spPr/>
    </dgm:pt>
    <dgm:pt modelId="{4A9352EA-8B98-4048-BFBB-1A88DC90517A}" type="pres">
      <dgm:prSet presAssocID="{8FF55B62-BC83-4DA8-B299-164183D66638}" presName="parentText" presStyleLbl="node1" presStyleIdx="0" presStyleCnt="2">
        <dgm:presLayoutVars>
          <dgm:chMax val="0"/>
          <dgm:bulletEnabled val="1"/>
        </dgm:presLayoutVars>
      </dgm:prSet>
      <dgm:spPr/>
    </dgm:pt>
    <dgm:pt modelId="{287A8B0F-DDD0-42BB-866F-500290764E9D}" type="pres">
      <dgm:prSet presAssocID="{8FF55B62-BC83-4DA8-B299-164183D66638}" presName="childText" presStyleLbl="revTx" presStyleIdx="0" presStyleCnt="2">
        <dgm:presLayoutVars>
          <dgm:bulletEnabled val="1"/>
        </dgm:presLayoutVars>
      </dgm:prSet>
      <dgm:spPr/>
    </dgm:pt>
    <dgm:pt modelId="{D3DB4CE5-D20F-4943-92CF-2BC0A5A3CCC9}" type="pres">
      <dgm:prSet presAssocID="{A88D399E-2049-49A7-A3CC-981859D24908}" presName="parentText" presStyleLbl="node1" presStyleIdx="1" presStyleCnt="2">
        <dgm:presLayoutVars>
          <dgm:chMax val="0"/>
          <dgm:bulletEnabled val="1"/>
        </dgm:presLayoutVars>
      </dgm:prSet>
      <dgm:spPr/>
    </dgm:pt>
    <dgm:pt modelId="{809FCBD3-DC0C-4424-B599-0CEF97300867}" type="pres">
      <dgm:prSet presAssocID="{A88D399E-2049-49A7-A3CC-981859D24908}" presName="childText" presStyleLbl="revTx" presStyleIdx="1" presStyleCnt="2">
        <dgm:presLayoutVars>
          <dgm:bulletEnabled val="1"/>
        </dgm:presLayoutVars>
      </dgm:prSet>
      <dgm:spPr/>
    </dgm:pt>
  </dgm:ptLst>
  <dgm:cxnLst>
    <dgm:cxn modelId="{E2545C09-6D03-4AE1-A1A9-2DAC0CC72914}" srcId="{A88D399E-2049-49A7-A3CC-981859D24908}" destId="{39325B33-4609-40D9-B2D1-B9E4FD915B82}" srcOrd="2" destOrd="0" parTransId="{4810422D-7FDD-4035-81E7-7C0872F5FBB6}" sibTransId="{A2F85243-E445-4643-BA82-BFF88E3AA532}"/>
    <dgm:cxn modelId="{38E6FC36-DDE0-460E-80F4-96C2C9F637D5}" type="presOf" srcId="{928631DD-145E-4113-B37E-89C1BD842C5A}" destId="{287A8B0F-DDD0-42BB-866F-500290764E9D}" srcOrd="0" destOrd="1" presId="urn:microsoft.com/office/officeart/2005/8/layout/vList2"/>
    <dgm:cxn modelId="{D8FD5441-DC69-435C-9323-BF2554E11FEA}" type="presOf" srcId="{4613A9A7-E561-4AB9-B63A-B5A09071E8FD}" destId="{287A8B0F-DDD0-42BB-866F-500290764E9D}" srcOrd="0" destOrd="0" presId="urn:microsoft.com/office/officeart/2005/8/layout/vList2"/>
    <dgm:cxn modelId="{827C0163-562D-47F0-9191-AEE6F734BBCC}" type="presOf" srcId="{78BA4C94-7D68-4073-A9F3-29F83D4D40CC}" destId="{C4E00F62-B7A1-4982-B0F5-20EB55FEA590}" srcOrd="0" destOrd="0" presId="urn:microsoft.com/office/officeart/2005/8/layout/vList2"/>
    <dgm:cxn modelId="{89335967-C906-412D-A129-D0DAE7355181}" srcId="{A88D399E-2049-49A7-A3CC-981859D24908}" destId="{20943490-2A32-486F-83BE-E693BC395557}" srcOrd="1" destOrd="0" parTransId="{7AA5FB9D-1A99-4DDE-B6B6-BA54C3186649}" sibTransId="{9106FE62-6D58-44E0-90E4-B28AAE044623}"/>
    <dgm:cxn modelId="{2CB9A970-A745-47A4-A055-838FB71703FE}" type="presOf" srcId="{8FF55B62-BC83-4DA8-B299-164183D66638}" destId="{4A9352EA-8B98-4048-BFBB-1A88DC90517A}" srcOrd="0" destOrd="0" presId="urn:microsoft.com/office/officeart/2005/8/layout/vList2"/>
    <dgm:cxn modelId="{11557D71-CDC9-4255-8894-D49C120C44C2}" srcId="{78BA4C94-7D68-4073-A9F3-29F83D4D40CC}" destId="{8FF55B62-BC83-4DA8-B299-164183D66638}" srcOrd="0" destOrd="0" parTransId="{53981A00-3626-47D0-BBB1-BED5F0EE2CF7}" sibTransId="{DA7F7E8F-CB70-4048-8404-6442B2CC6425}"/>
    <dgm:cxn modelId="{D2183F78-6883-41C6-B022-56FB9E3DC446}" srcId="{8FF55B62-BC83-4DA8-B299-164183D66638}" destId="{928631DD-145E-4113-B37E-89C1BD842C5A}" srcOrd="1" destOrd="0" parTransId="{579467C4-496B-472A-81DF-4ABFB7971E19}" sibTransId="{F9A60821-91E2-492E-8891-F36B36FBF70F}"/>
    <dgm:cxn modelId="{0A614F85-F6A8-4232-A08E-F7BC210E4A63}" type="presOf" srcId="{39325B33-4609-40D9-B2D1-B9E4FD915B82}" destId="{809FCBD3-DC0C-4424-B599-0CEF97300867}" srcOrd="0" destOrd="2" presId="urn:microsoft.com/office/officeart/2005/8/layout/vList2"/>
    <dgm:cxn modelId="{1029DD9D-7884-48B2-98D4-D788727A81B3}" type="presOf" srcId="{83C6D8CA-93DF-4E12-B6BA-06DB40AC876E}" destId="{287A8B0F-DDD0-42BB-866F-500290764E9D}" srcOrd="0" destOrd="2" presId="urn:microsoft.com/office/officeart/2005/8/layout/vList2"/>
    <dgm:cxn modelId="{FB4443AE-5DB9-4510-80D8-94C1F8DE7AB5}" srcId="{8FF55B62-BC83-4DA8-B299-164183D66638}" destId="{4613A9A7-E561-4AB9-B63A-B5A09071E8FD}" srcOrd="0" destOrd="0" parTransId="{919BE8A9-EC4F-4E82-894C-7827BF29CB45}" sibTransId="{A98900DC-092F-4867-ACEB-C9E465190BAB}"/>
    <dgm:cxn modelId="{081640BE-86B3-429A-A21A-B85E047F90D3}" srcId="{8FF55B62-BC83-4DA8-B299-164183D66638}" destId="{83C6D8CA-93DF-4E12-B6BA-06DB40AC876E}" srcOrd="2" destOrd="0" parTransId="{151C1476-EFC6-43FF-A7DD-16A2C418EC09}" sibTransId="{EC994CA2-0C3B-4F50-B73C-07F484B71C78}"/>
    <dgm:cxn modelId="{330890BF-7BB2-485C-9F27-DC0FFA355E3E}" type="presOf" srcId="{03E8A781-8B1E-4392-9C2C-E98FD360509F}" destId="{809FCBD3-DC0C-4424-B599-0CEF97300867}" srcOrd="0" destOrd="0" presId="urn:microsoft.com/office/officeart/2005/8/layout/vList2"/>
    <dgm:cxn modelId="{047E1FC9-224E-442B-B6F5-917200C0ECD5}" srcId="{A88D399E-2049-49A7-A3CC-981859D24908}" destId="{03E8A781-8B1E-4392-9C2C-E98FD360509F}" srcOrd="0" destOrd="0" parTransId="{3BF73C9B-D5AA-4E1B-915B-55A199337A70}" sibTransId="{DA09624C-739B-4CAB-B8EF-7F4F72DA775D}"/>
    <dgm:cxn modelId="{7E0053CD-033D-4373-9220-26E2C1ABE44B}" type="presOf" srcId="{A88D399E-2049-49A7-A3CC-981859D24908}" destId="{D3DB4CE5-D20F-4943-92CF-2BC0A5A3CCC9}" srcOrd="0" destOrd="0" presId="urn:microsoft.com/office/officeart/2005/8/layout/vList2"/>
    <dgm:cxn modelId="{020CB7EC-BA77-4AD8-80E0-8EF2BD4406E4}" srcId="{78BA4C94-7D68-4073-A9F3-29F83D4D40CC}" destId="{A88D399E-2049-49A7-A3CC-981859D24908}" srcOrd="1" destOrd="0" parTransId="{F683F17D-6CBE-4107-9299-82006D957906}" sibTransId="{6C4C55E2-43CE-4179-8115-1B98D8565B87}"/>
    <dgm:cxn modelId="{08F291EF-79EE-4CF0-951A-76B489485A22}" type="presOf" srcId="{20943490-2A32-486F-83BE-E693BC395557}" destId="{809FCBD3-DC0C-4424-B599-0CEF97300867}" srcOrd="0" destOrd="1" presId="urn:microsoft.com/office/officeart/2005/8/layout/vList2"/>
    <dgm:cxn modelId="{29201D38-D3F6-4786-9FD3-A8B70CB516B6}" type="presParOf" srcId="{C4E00F62-B7A1-4982-B0F5-20EB55FEA590}" destId="{4A9352EA-8B98-4048-BFBB-1A88DC90517A}" srcOrd="0" destOrd="0" presId="urn:microsoft.com/office/officeart/2005/8/layout/vList2"/>
    <dgm:cxn modelId="{1C1974BA-D8AE-4E39-AFDD-F30C5524505D}" type="presParOf" srcId="{C4E00F62-B7A1-4982-B0F5-20EB55FEA590}" destId="{287A8B0F-DDD0-42BB-866F-500290764E9D}" srcOrd="1" destOrd="0" presId="urn:microsoft.com/office/officeart/2005/8/layout/vList2"/>
    <dgm:cxn modelId="{827009AD-8AA1-488D-A298-708BB4B96695}" type="presParOf" srcId="{C4E00F62-B7A1-4982-B0F5-20EB55FEA590}" destId="{D3DB4CE5-D20F-4943-92CF-2BC0A5A3CCC9}" srcOrd="2" destOrd="0" presId="urn:microsoft.com/office/officeart/2005/8/layout/vList2"/>
    <dgm:cxn modelId="{5EA51912-AA80-40AC-BD12-39A20CCFB67B}" type="presParOf" srcId="{C4E00F62-B7A1-4982-B0F5-20EB55FEA590}" destId="{809FCBD3-DC0C-4424-B599-0CEF973008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41D81F-7D32-48C5-BF4E-62B6F3B693FF}"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308DCD8A-24EE-41A3-8DAC-720F60F76DFA}">
      <dgm:prSet phldrT="[テキスト]" custT="1"/>
      <dgm:spPr/>
      <dgm:t>
        <a:bodyPr/>
        <a:lstStyle/>
        <a:p>
          <a:r>
            <a:rPr kumimoji="1" lang="ja-JP" altLang="en-US" sz="1600" b="1" dirty="0"/>
            <a:t>地域差について</a:t>
          </a:r>
        </a:p>
      </dgm:t>
    </dgm:pt>
    <dgm:pt modelId="{5F26121D-7D47-4194-B3B9-828DDBBC173F}" type="parTrans" cxnId="{CB760F20-CE51-482A-999A-9622C0EDD47A}">
      <dgm:prSet/>
      <dgm:spPr/>
      <dgm:t>
        <a:bodyPr/>
        <a:lstStyle/>
        <a:p>
          <a:endParaRPr kumimoji="1" lang="ja-JP" altLang="en-US" sz="1600"/>
        </a:p>
      </dgm:t>
    </dgm:pt>
    <dgm:pt modelId="{C0161AFE-7ED6-4CBD-B3F7-B6E83D0B3223}" type="sibTrans" cxnId="{CB760F20-CE51-482A-999A-9622C0EDD47A}">
      <dgm:prSet/>
      <dgm:spPr/>
      <dgm:t>
        <a:bodyPr/>
        <a:lstStyle/>
        <a:p>
          <a:endParaRPr kumimoji="1" lang="ja-JP" altLang="en-US" sz="1600"/>
        </a:p>
      </dgm:t>
    </dgm:pt>
    <dgm:pt modelId="{3107F976-CF40-442F-A97B-EF9AB4B840B7}">
      <dgm:prSet phldrT="[テキスト]" custT="1"/>
      <dgm:spPr/>
      <dgm:t>
        <a:bodyPr/>
        <a:lstStyle/>
        <a:p>
          <a:r>
            <a:rPr kumimoji="1" lang="ja-JP" altLang="en-US" sz="1200" dirty="0"/>
            <a:t>特定の職種向けではなく一般向けの啓発がまだまだ必要。企業など発達障がいについてわかっているという人も理解内容にはギャップがある。</a:t>
          </a:r>
        </a:p>
      </dgm:t>
    </dgm:pt>
    <dgm:pt modelId="{6C373A7C-C813-49E4-9E78-99AA71A87814}" type="parTrans" cxnId="{7C46B4EF-C0BD-477B-99B1-FB4431556322}">
      <dgm:prSet/>
      <dgm:spPr/>
      <dgm:t>
        <a:bodyPr/>
        <a:lstStyle/>
        <a:p>
          <a:endParaRPr kumimoji="1" lang="ja-JP" altLang="en-US" sz="1600"/>
        </a:p>
      </dgm:t>
    </dgm:pt>
    <dgm:pt modelId="{6B252D3D-2953-400F-A636-7EF711B30747}" type="sibTrans" cxnId="{7C46B4EF-C0BD-477B-99B1-FB4431556322}">
      <dgm:prSet/>
      <dgm:spPr/>
      <dgm:t>
        <a:bodyPr/>
        <a:lstStyle/>
        <a:p>
          <a:endParaRPr kumimoji="1" lang="ja-JP" altLang="en-US" sz="1600"/>
        </a:p>
      </dgm:t>
    </dgm:pt>
    <dgm:pt modelId="{DB13012B-5639-4FBE-9EE1-EB6A67C5FA9A}">
      <dgm:prSet custT="1"/>
      <dgm:spPr/>
      <dgm:t>
        <a:bodyPr/>
        <a:lstStyle/>
        <a:p>
          <a:r>
            <a:rPr kumimoji="1" lang="ja-JP" altLang="en-US" sz="1600" b="1" dirty="0"/>
            <a:t>障がいの理解について</a:t>
          </a:r>
        </a:p>
      </dgm:t>
    </dgm:pt>
    <dgm:pt modelId="{59DD2F80-8FB3-4225-A986-01D7CE695A39}" type="parTrans" cxnId="{7AB2DC72-C1C2-4DDF-A02C-36420F910E96}">
      <dgm:prSet/>
      <dgm:spPr/>
      <dgm:t>
        <a:bodyPr/>
        <a:lstStyle/>
        <a:p>
          <a:endParaRPr kumimoji="1" lang="ja-JP" altLang="en-US" sz="1600"/>
        </a:p>
      </dgm:t>
    </dgm:pt>
    <dgm:pt modelId="{B68C1D03-3094-4E92-8B48-797E8A9D10F7}" type="sibTrans" cxnId="{7AB2DC72-C1C2-4DDF-A02C-36420F910E96}">
      <dgm:prSet/>
      <dgm:spPr/>
      <dgm:t>
        <a:bodyPr/>
        <a:lstStyle/>
        <a:p>
          <a:endParaRPr kumimoji="1" lang="ja-JP" altLang="en-US" sz="1600"/>
        </a:p>
      </dgm:t>
    </dgm:pt>
    <dgm:pt modelId="{48455B48-362B-4676-9D0B-AF4C8DA4669F}">
      <dgm:prSet phldrT="[テキスト]" custT="1"/>
      <dgm:spPr/>
      <dgm:t>
        <a:bodyPr/>
        <a:lstStyle/>
        <a:p>
          <a:r>
            <a:rPr kumimoji="1" lang="ja-JP" altLang="en-US" sz="1200" dirty="0"/>
            <a:t>成人は家がある所と働いている所、学んでいる所が違う場合がある。その際、支援の質も行政区域（市）ごとにバラバラだと、あまりうまくいかないので、どの市も好事例に追いつけるようにやっていくことを、１つの目標としていく必要がある</a:t>
          </a:r>
        </a:p>
      </dgm:t>
    </dgm:pt>
    <dgm:pt modelId="{177DA79C-B3B9-4BC8-87E6-448431CC163C}" type="parTrans" cxnId="{DC6CC01A-EC0C-496D-B97F-DC7E84EC44F2}">
      <dgm:prSet/>
      <dgm:spPr/>
      <dgm:t>
        <a:bodyPr/>
        <a:lstStyle/>
        <a:p>
          <a:endParaRPr kumimoji="1" lang="ja-JP" altLang="en-US" sz="1600"/>
        </a:p>
      </dgm:t>
    </dgm:pt>
    <dgm:pt modelId="{925808FE-8BF5-4FC4-887C-52FF4512772F}" type="sibTrans" cxnId="{DC6CC01A-EC0C-496D-B97F-DC7E84EC44F2}">
      <dgm:prSet/>
      <dgm:spPr/>
      <dgm:t>
        <a:bodyPr/>
        <a:lstStyle/>
        <a:p>
          <a:endParaRPr kumimoji="1" lang="ja-JP" altLang="en-US" sz="1600"/>
        </a:p>
      </dgm:t>
    </dgm:pt>
    <dgm:pt modelId="{74BE0B3C-8668-4B46-93E1-13453B0F9184}">
      <dgm:prSet custT="1"/>
      <dgm:spPr/>
      <dgm:t>
        <a:bodyPr/>
        <a:lstStyle/>
        <a:p>
          <a:r>
            <a:rPr kumimoji="1" lang="ja-JP" altLang="en-US" sz="1200" dirty="0"/>
            <a:t>ケース会議に呼んでも、市町村によっては、「うちはケース会議に参加しません」と言い切ってしまうような市町村もある。相談する機能として、市町村の障がい福祉課は機能しなくなってきているのではないか。</a:t>
          </a:r>
        </a:p>
      </dgm:t>
    </dgm:pt>
    <dgm:pt modelId="{AD2EA4A2-75F3-45AD-86B4-09E930E6D0C0}" type="parTrans" cxnId="{CC5AA918-5670-49AC-AA21-A00E03307C70}">
      <dgm:prSet/>
      <dgm:spPr/>
      <dgm:t>
        <a:bodyPr/>
        <a:lstStyle/>
        <a:p>
          <a:endParaRPr kumimoji="1" lang="ja-JP" altLang="en-US" sz="1600"/>
        </a:p>
      </dgm:t>
    </dgm:pt>
    <dgm:pt modelId="{419FAC6E-AC65-42B5-B394-DB0455C77F6A}" type="sibTrans" cxnId="{CC5AA918-5670-49AC-AA21-A00E03307C70}">
      <dgm:prSet/>
      <dgm:spPr/>
      <dgm:t>
        <a:bodyPr/>
        <a:lstStyle/>
        <a:p>
          <a:endParaRPr kumimoji="1" lang="ja-JP" altLang="en-US" sz="1600"/>
        </a:p>
      </dgm:t>
    </dgm:pt>
    <dgm:pt modelId="{55C27D3B-3BB5-405B-AB4E-8AD728B602F4}">
      <dgm:prSet custT="1"/>
      <dgm:spPr/>
      <dgm:t>
        <a:bodyPr/>
        <a:lstStyle/>
        <a:p>
          <a:r>
            <a:rPr kumimoji="1" lang="ja-JP" altLang="en-US" sz="1200" dirty="0"/>
            <a:t>コミュニケーションに困難を抱える方も多い中、本人が直接問い合わせて相談をすることは負担。</a:t>
          </a:r>
        </a:p>
      </dgm:t>
    </dgm:pt>
    <dgm:pt modelId="{9F8F9E6C-3918-46DB-BE84-875E60D352E9}" type="parTrans" cxnId="{066AC1FA-4D46-49AD-A219-636E6E950AFC}">
      <dgm:prSet/>
      <dgm:spPr/>
      <dgm:t>
        <a:bodyPr/>
        <a:lstStyle/>
        <a:p>
          <a:endParaRPr kumimoji="1" lang="ja-JP" altLang="en-US" sz="1600"/>
        </a:p>
      </dgm:t>
    </dgm:pt>
    <dgm:pt modelId="{9F30C639-E70A-439D-B336-EC0B47EF3B85}" type="sibTrans" cxnId="{066AC1FA-4D46-49AD-A219-636E6E950AFC}">
      <dgm:prSet/>
      <dgm:spPr/>
      <dgm:t>
        <a:bodyPr/>
        <a:lstStyle/>
        <a:p>
          <a:endParaRPr kumimoji="1" lang="ja-JP" altLang="en-US" sz="1600"/>
        </a:p>
      </dgm:t>
    </dgm:pt>
    <dgm:pt modelId="{7922B3BB-AB4F-49F1-91F9-87BB04E066AB}">
      <dgm:prSet custT="1"/>
      <dgm:spPr/>
      <dgm:t>
        <a:bodyPr/>
        <a:lstStyle/>
        <a:p>
          <a:r>
            <a:rPr kumimoji="1" lang="ja-JP" altLang="en-US" sz="1200" dirty="0"/>
            <a:t>相談窓口で発達障がい者への配慮（環境設定）がなされていないケースもある。</a:t>
          </a:r>
        </a:p>
      </dgm:t>
    </dgm:pt>
    <dgm:pt modelId="{5B6031A4-892C-43D8-A915-762918324935}" type="parTrans" cxnId="{57D78895-6A19-41FF-929A-32985A2FA8BE}">
      <dgm:prSet/>
      <dgm:spPr/>
      <dgm:t>
        <a:bodyPr/>
        <a:lstStyle/>
        <a:p>
          <a:endParaRPr kumimoji="1" lang="ja-JP" altLang="en-US"/>
        </a:p>
      </dgm:t>
    </dgm:pt>
    <dgm:pt modelId="{8D7AA13B-3580-4EB3-9B69-6C786FA88BA8}" type="sibTrans" cxnId="{57D78895-6A19-41FF-929A-32985A2FA8BE}">
      <dgm:prSet/>
      <dgm:spPr/>
      <dgm:t>
        <a:bodyPr/>
        <a:lstStyle/>
        <a:p>
          <a:endParaRPr kumimoji="1" lang="ja-JP" altLang="en-US"/>
        </a:p>
      </dgm:t>
    </dgm:pt>
    <dgm:pt modelId="{132882F9-03CA-4067-8C30-B86C54BA6D8B}" type="pres">
      <dgm:prSet presAssocID="{E341D81F-7D32-48C5-BF4E-62B6F3B693FF}" presName="linear" presStyleCnt="0">
        <dgm:presLayoutVars>
          <dgm:animLvl val="lvl"/>
          <dgm:resizeHandles val="exact"/>
        </dgm:presLayoutVars>
      </dgm:prSet>
      <dgm:spPr/>
    </dgm:pt>
    <dgm:pt modelId="{2849B569-4277-4BCB-850C-87DDCA97B7B7}" type="pres">
      <dgm:prSet presAssocID="{308DCD8A-24EE-41A3-8DAC-720F60F76DFA}" presName="parentText" presStyleLbl="node1" presStyleIdx="0" presStyleCnt="2">
        <dgm:presLayoutVars>
          <dgm:chMax val="0"/>
          <dgm:bulletEnabled val="1"/>
        </dgm:presLayoutVars>
      </dgm:prSet>
      <dgm:spPr/>
    </dgm:pt>
    <dgm:pt modelId="{336372DC-6115-4B56-BC7C-536484D2DF2F}" type="pres">
      <dgm:prSet presAssocID="{308DCD8A-24EE-41A3-8DAC-720F60F76DFA}" presName="childText" presStyleLbl="revTx" presStyleIdx="0" presStyleCnt="2">
        <dgm:presLayoutVars>
          <dgm:bulletEnabled val="1"/>
        </dgm:presLayoutVars>
      </dgm:prSet>
      <dgm:spPr/>
    </dgm:pt>
    <dgm:pt modelId="{5388ED7C-DF60-4656-A218-680B4F10EAA8}" type="pres">
      <dgm:prSet presAssocID="{DB13012B-5639-4FBE-9EE1-EB6A67C5FA9A}" presName="parentText" presStyleLbl="node1" presStyleIdx="1" presStyleCnt="2">
        <dgm:presLayoutVars>
          <dgm:chMax val="0"/>
          <dgm:bulletEnabled val="1"/>
        </dgm:presLayoutVars>
      </dgm:prSet>
      <dgm:spPr/>
    </dgm:pt>
    <dgm:pt modelId="{25B3014E-60FE-4028-86AF-BE6553C28033}" type="pres">
      <dgm:prSet presAssocID="{DB13012B-5639-4FBE-9EE1-EB6A67C5FA9A}" presName="childText" presStyleLbl="revTx" presStyleIdx="1" presStyleCnt="2">
        <dgm:presLayoutVars>
          <dgm:bulletEnabled val="1"/>
        </dgm:presLayoutVars>
      </dgm:prSet>
      <dgm:spPr/>
    </dgm:pt>
  </dgm:ptLst>
  <dgm:cxnLst>
    <dgm:cxn modelId="{CC5AA918-5670-49AC-AA21-A00E03307C70}" srcId="{308DCD8A-24EE-41A3-8DAC-720F60F76DFA}" destId="{74BE0B3C-8668-4B46-93E1-13453B0F9184}" srcOrd="1" destOrd="0" parTransId="{AD2EA4A2-75F3-45AD-86B4-09E930E6D0C0}" sibTransId="{419FAC6E-AC65-42B5-B394-DB0455C77F6A}"/>
    <dgm:cxn modelId="{DC6CC01A-EC0C-496D-B97F-DC7E84EC44F2}" srcId="{308DCD8A-24EE-41A3-8DAC-720F60F76DFA}" destId="{48455B48-362B-4676-9D0B-AF4C8DA4669F}" srcOrd="0" destOrd="0" parTransId="{177DA79C-B3B9-4BC8-87E6-448431CC163C}" sibTransId="{925808FE-8BF5-4FC4-887C-52FF4512772F}"/>
    <dgm:cxn modelId="{CB760F20-CE51-482A-999A-9622C0EDD47A}" srcId="{E341D81F-7D32-48C5-BF4E-62B6F3B693FF}" destId="{308DCD8A-24EE-41A3-8DAC-720F60F76DFA}" srcOrd="0" destOrd="0" parTransId="{5F26121D-7D47-4194-B3B9-828DDBBC173F}" sibTransId="{C0161AFE-7ED6-4CBD-B3F7-B6E83D0B3223}"/>
    <dgm:cxn modelId="{5946AB25-027F-4ECF-8615-1E5B33BDA968}" type="presOf" srcId="{DB13012B-5639-4FBE-9EE1-EB6A67C5FA9A}" destId="{5388ED7C-DF60-4656-A218-680B4F10EAA8}" srcOrd="0" destOrd="0" presId="urn:microsoft.com/office/officeart/2005/8/layout/vList2"/>
    <dgm:cxn modelId="{55967636-5317-43D4-9D7E-A5DACD625E3C}" type="presOf" srcId="{7922B3BB-AB4F-49F1-91F9-87BB04E066AB}" destId="{25B3014E-60FE-4028-86AF-BE6553C28033}" srcOrd="0" destOrd="2" presId="urn:microsoft.com/office/officeart/2005/8/layout/vList2"/>
    <dgm:cxn modelId="{5D645141-DA4B-42F7-B640-BDDE0C558E6B}" type="presOf" srcId="{E341D81F-7D32-48C5-BF4E-62B6F3B693FF}" destId="{132882F9-03CA-4067-8C30-B86C54BA6D8B}" srcOrd="0" destOrd="0" presId="urn:microsoft.com/office/officeart/2005/8/layout/vList2"/>
    <dgm:cxn modelId="{7AB2DC72-C1C2-4DDF-A02C-36420F910E96}" srcId="{E341D81F-7D32-48C5-BF4E-62B6F3B693FF}" destId="{DB13012B-5639-4FBE-9EE1-EB6A67C5FA9A}" srcOrd="1" destOrd="0" parTransId="{59DD2F80-8FB3-4225-A986-01D7CE695A39}" sibTransId="{B68C1D03-3094-4E92-8B48-797E8A9D10F7}"/>
    <dgm:cxn modelId="{33444559-9E55-4F9D-A1AD-C9E81618B98B}" type="presOf" srcId="{48455B48-362B-4676-9D0B-AF4C8DA4669F}" destId="{336372DC-6115-4B56-BC7C-536484D2DF2F}" srcOrd="0" destOrd="0" presId="urn:microsoft.com/office/officeart/2005/8/layout/vList2"/>
    <dgm:cxn modelId="{57D78895-6A19-41FF-929A-32985A2FA8BE}" srcId="{DB13012B-5639-4FBE-9EE1-EB6A67C5FA9A}" destId="{7922B3BB-AB4F-49F1-91F9-87BB04E066AB}" srcOrd="2" destOrd="0" parTransId="{5B6031A4-892C-43D8-A915-762918324935}" sibTransId="{8D7AA13B-3580-4EB3-9B69-6C786FA88BA8}"/>
    <dgm:cxn modelId="{387C06A7-BC56-4205-A8EF-8CE4721571E1}" type="presOf" srcId="{308DCD8A-24EE-41A3-8DAC-720F60F76DFA}" destId="{2849B569-4277-4BCB-850C-87DDCA97B7B7}" srcOrd="0" destOrd="0" presId="urn:microsoft.com/office/officeart/2005/8/layout/vList2"/>
    <dgm:cxn modelId="{0886E3B5-A512-42A6-8E34-6E0777C54083}" type="presOf" srcId="{3107F976-CF40-442F-A97B-EF9AB4B840B7}" destId="{25B3014E-60FE-4028-86AF-BE6553C28033}" srcOrd="0" destOrd="0" presId="urn:microsoft.com/office/officeart/2005/8/layout/vList2"/>
    <dgm:cxn modelId="{FEF46DC1-ABF3-486B-8B54-C9C8AEDDCBB5}" type="presOf" srcId="{74BE0B3C-8668-4B46-93E1-13453B0F9184}" destId="{336372DC-6115-4B56-BC7C-536484D2DF2F}" srcOrd="0" destOrd="1" presId="urn:microsoft.com/office/officeart/2005/8/layout/vList2"/>
    <dgm:cxn modelId="{7C46B4EF-C0BD-477B-99B1-FB4431556322}" srcId="{DB13012B-5639-4FBE-9EE1-EB6A67C5FA9A}" destId="{3107F976-CF40-442F-A97B-EF9AB4B840B7}" srcOrd="0" destOrd="0" parTransId="{6C373A7C-C813-49E4-9E78-99AA71A87814}" sibTransId="{6B252D3D-2953-400F-A636-7EF711B30747}"/>
    <dgm:cxn modelId="{4579BCF4-1E30-4D7F-BB95-3F01B3FA38A7}" type="presOf" srcId="{55C27D3B-3BB5-405B-AB4E-8AD728B602F4}" destId="{25B3014E-60FE-4028-86AF-BE6553C28033}" srcOrd="0" destOrd="1" presId="urn:microsoft.com/office/officeart/2005/8/layout/vList2"/>
    <dgm:cxn modelId="{066AC1FA-4D46-49AD-A219-636E6E950AFC}" srcId="{DB13012B-5639-4FBE-9EE1-EB6A67C5FA9A}" destId="{55C27D3B-3BB5-405B-AB4E-8AD728B602F4}" srcOrd="1" destOrd="0" parTransId="{9F8F9E6C-3918-46DB-BE84-875E60D352E9}" sibTransId="{9F30C639-E70A-439D-B336-EC0B47EF3B85}"/>
    <dgm:cxn modelId="{245BCC34-DDA8-4A95-8651-6C97C20B53EC}" type="presParOf" srcId="{132882F9-03CA-4067-8C30-B86C54BA6D8B}" destId="{2849B569-4277-4BCB-850C-87DDCA97B7B7}" srcOrd="0" destOrd="0" presId="urn:microsoft.com/office/officeart/2005/8/layout/vList2"/>
    <dgm:cxn modelId="{FA2849A6-831A-4EEA-B839-A75C88D9399C}" type="presParOf" srcId="{132882F9-03CA-4067-8C30-B86C54BA6D8B}" destId="{336372DC-6115-4B56-BC7C-536484D2DF2F}" srcOrd="1" destOrd="0" presId="urn:microsoft.com/office/officeart/2005/8/layout/vList2"/>
    <dgm:cxn modelId="{505349A3-1A02-4551-A071-4C3A980D8D80}" type="presParOf" srcId="{132882F9-03CA-4067-8C30-B86C54BA6D8B}" destId="{5388ED7C-DF60-4656-A218-680B4F10EAA8}" srcOrd="2" destOrd="0" presId="urn:microsoft.com/office/officeart/2005/8/layout/vList2"/>
    <dgm:cxn modelId="{E4A140A3-001E-476E-AEDC-437C5111E103}" type="presParOf" srcId="{132882F9-03CA-4067-8C30-B86C54BA6D8B}" destId="{25B3014E-60FE-4028-86AF-BE6553C2803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B66C3-981B-4550-84A7-DC5FF66BC1AA}" type="doc">
      <dgm:prSet loTypeId="urn:microsoft.com/office/officeart/2005/8/layout/vProcess5" loCatId="process" qsTypeId="urn:microsoft.com/office/officeart/2005/8/quickstyle/simple1" qsCatId="simple" csTypeId="urn:microsoft.com/office/officeart/2005/8/colors/accent6_2" csCatId="accent6" phldr="1"/>
      <dgm:spPr/>
    </dgm:pt>
    <dgm:pt modelId="{8F190D95-4655-4EF7-9593-3A6C481D04E3}">
      <dgm:prSet phldrT="[テキスト]"/>
      <dgm:spPr/>
      <dgm:t>
        <a:bodyPr/>
        <a:lstStyle/>
        <a:p>
          <a:r>
            <a:rPr kumimoji="1" lang="ja-JP" altLang="en-US" dirty="0"/>
            <a:t>相談支援機関に対するアンケートによる実態調査の実施</a:t>
          </a:r>
        </a:p>
      </dgm:t>
    </dgm:pt>
    <dgm:pt modelId="{7CDC5CDA-7F14-4DCE-86E7-259A63C64B1D}" type="parTrans" cxnId="{AF3F8A7D-A3B6-4AEA-BEF5-5190346DC06C}">
      <dgm:prSet/>
      <dgm:spPr/>
      <dgm:t>
        <a:bodyPr/>
        <a:lstStyle/>
        <a:p>
          <a:endParaRPr kumimoji="1" lang="ja-JP" altLang="en-US"/>
        </a:p>
      </dgm:t>
    </dgm:pt>
    <dgm:pt modelId="{6FF828E7-71CC-4C54-8249-4BE63B2CC1CC}" type="sibTrans" cxnId="{AF3F8A7D-A3B6-4AEA-BEF5-5190346DC06C}">
      <dgm:prSet/>
      <dgm:spPr/>
      <dgm:t>
        <a:bodyPr/>
        <a:lstStyle/>
        <a:p>
          <a:endParaRPr kumimoji="1" lang="ja-JP" altLang="en-US"/>
        </a:p>
      </dgm:t>
    </dgm:pt>
    <dgm:pt modelId="{54E6D303-7669-408A-9757-7E5DEDC32A77}">
      <dgm:prSet phldrT="[テキスト]"/>
      <dgm:spPr/>
      <dgm:t>
        <a:bodyPr/>
        <a:lstStyle/>
        <a:p>
          <a:r>
            <a:rPr kumimoji="1" lang="ja-JP" altLang="en-US" dirty="0"/>
            <a:t>調査結果の集計</a:t>
          </a:r>
        </a:p>
      </dgm:t>
    </dgm:pt>
    <dgm:pt modelId="{2C223684-4DBE-4340-A734-311062B20DAF}" type="parTrans" cxnId="{D8DDCC8C-FA69-4790-93AA-3566BD03DE21}">
      <dgm:prSet/>
      <dgm:spPr/>
      <dgm:t>
        <a:bodyPr/>
        <a:lstStyle/>
        <a:p>
          <a:endParaRPr kumimoji="1" lang="ja-JP" altLang="en-US"/>
        </a:p>
      </dgm:t>
    </dgm:pt>
    <dgm:pt modelId="{C4A82DA6-82C0-4C04-B775-EAE3E3231AAA}" type="sibTrans" cxnId="{D8DDCC8C-FA69-4790-93AA-3566BD03DE21}">
      <dgm:prSet/>
      <dgm:spPr/>
      <dgm:t>
        <a:bodyPr/>
        <a:lstStyle/>
        <a:p>
          <a:endParaRPr kumimoji="1" lang="ja-JP" altLang="en-US"/>
        </a:p>
      </dgm:t>
    </dgm:pt>
    <dgm:pt modelId="{0FBA18B3-818F-46A1-8C48-435C9E1FE90E}">
      <dgm:prSet phldrT="[テキスト]"/>
      <dgm:spPr/>
      <dgm:t>
        <a:bodyPr/>
        <a:lstStyle/>
        <a:p>
          <a:r>
            <a:rPr kumimoji="1" lang="en-US" altLang="ja-JP" dirty="0"/>
            <a:t>R7</a:t>
          </a:r>
          <a:r>
            <a:rPr kumimoji="1" lang="ja-JP" altLang="en-US" dirty="0"/>
            <a:t>年度成人</a:t>
          </a:r>
          <a:r>
            <a:rPr kumimoji="1" lang="en-US" altLang="ja-JP" dirty="0"/>
            <a:t>WG</a:t>
          </a:r>
          <a:r>
            <a:rPr kumimoji="1" lang="ja-JP" altLang="en-US" dirty="0"/>
            <a:t>において結果報告・分析</a:t>
          </a:r>
        </a:p>
      </dgm:t>
    </dgm:pt>
    <dgm:pt modelId="{C720D082-523F-4549-BED4-A5F15DCEE49E}" type="parTrans" cxnId="{73B5B960-2835-4425-AAC5-376B75D0E1B2}">
      <dgm:prSet/>
      <dgm:spPr/>
      <dgm:t>
        <a:bodyPr/>
        <a:lstStyle/>
        <a:p>
          <a:endParaRPr kumimoji="1" lang="ja-JP" altLang="en-US"/>
        </a:p>
      </dgm:t>
    </dgm:pt>
    <dgm:pt modelId="{C2691133-1BE9-43AC-9654-FFEF7207C2B3}" type="sibTrans" cxnId="{73B5B960-2835-4425-AAC5-376B75D0E1B2}">
      <dgm:prSet/>
      <dgm:spPr/>
      <dgm:t>
        <a:bodyPr/>
        <a:lstStyle/>
        <a:p>
          <a:endParaRPr kumimoji="1" lang="ja-JP" altLang="en-US"/>
        </a:p>
      </dgm:t>
    </dgm:pt>
    <dgm:pt modelId="{78C46B76-8585-4DE8-B3E2-B077CEF37735}">
      <dgm:prSet phldrT="[テキスト]"/>
      <dgm:spPr/>
      <dgm:t>
        <a:bodyPr/>
        <a:lstStyle/>
        <a:p>
          <a:r>
            <a:rPr kumimoji="1" lang="ja-JP" altLang="en-US" dirty="0"/>
            <a:t>支援者の対応力向上に向けた取組の検討</a:t>
          </a:r>
        </a:p>
      </dgm:t>
    </dgm:pt>
    <dgm:pt modelId="{9D3D2E47-A9CD-49BE-BAE8-2C298D2EF328}" type="parTrans" cxnId="{61160550-5C96-4213-9DB0-965788F26C3F}">
      <dgm:prSet/>
      <dgm:spPr/>
      <dgm:t>
        <a:bodyPr/>
        <a:lstStyle/>
        <a:p>
          <a:endParaRPr kumimoji="1" lang="ja-JP" altLang="en-US"/>
        </a:p>
      </dgm:t>
    </dgm:pt>
    <dgm:pt modelId="{FE6DF520-71D0-43BA-98F1-95038E142CDD}" type="sibTrans" cxnId="{61160550-5C96-4213-9DB0-965788F26C3F}">
      <dgm:prSet/>
      <dgm:spPr/>
      <dgm:t>
        <a:bodyPr/>
        <a:lstStyle/>
        <a:p>
          <a:endParaRPr kumimoji="1" lang="ja-JP" altLang="en-US"/>
        </a:p>
      </dgm:t>
    </dgm:pt>
    <dgm:pt modelId="{AA6575E4-7D6F-4E55-96F8-1A38F5C621AA}">
      <dgm:prSet phldrT="[テキスト]"/>
      <dgm:spPr/>
      <dgm:t>
        <a:bodyPr/>
        <a:lstStyle/>
        <a:p>
          <a:r>
            <a:rPr kumimoji="1" lang="ja-JP" altLang="en-US" dirty="0"/>
            <a:t>発達障がい者支援センター等において取組の実施</a:t>
          </a:r>
        </a:p>
      </dgm:t>
    </dgm:pt>
    <dgm:pt modelId="{F16DBC8A-916E-4A2E-8F87-B9730D35361F}" type="parTrans" cxnId="{F6A2160D-4DF0-4786-8B87-345A6E8B520D}">
      <dgm:prSet/>
      <dgm:spPr/>
      <dgm:t>
        <a:bodyPr/>
        <a:lstStyle/>
        <a:p>
          <a:endParaRPr kumimoji="1" lang="ja-JP" altLang="en-US"/>
        </a:p>
      </dgm:t>
    </dgm:pt>
    <dgm:pt modelId="{252FDAE3-1741-43ED-AB79-90A2A6D9FA0E}" type="sibTrans" cxnId="{F6A2160D-4DF0-4786-8B87-345A6E8B520D}">
      <dgm:prSet/>
      <dgm:spPr/>
      <dgm:t>
        <a:bodyPr/>
        <a:lstStyle/>
        <a:p>
          <a:endParaRPr kumimoji="1" lang="ja-JP" altLang="en-US"/>
        </a:p>
      </dgm:t>
    </dgm:pt>
    <dgm:pt modelId="{4BDA0875-CB6C-4C98-87B2-3AAA44AF14F7}" type="pres">
      <dgm:prSet presAssocID="{A32B66C3-981B-4550-84A7-DC5FF66BC1AA}" presName="outerComposite" presStyleCnt="0">
        <dgm:presLayoutVars>
          <dgm:chMax val="5"/>
          <dgm:dir/>
          <dgm:resizeHandles val="exact"/>
        </dgm:presLayoutVars>
      </dgm:prSet>
      <dgm:spPr/>
    </dgm:pt>
    <dgm:pt modelId="{F3AEDB61-9BC1-4CC7-B802-F4E5740F86C6}" type="pres">
      <dgm:prSet presAssocID="{A32B66C3-981B-4550-84A7-DC5FF66BC1AA}" presName="dummyMaxCanvas" presStyleCnt="0">
        <dgm:presLayoutVars/>
      </dgm:prSet>
      <dgm:spPr/>
    </dgm:pt>
    <dgm:pt modelId="{24E5FB5D-9A57-480F-9C1A-215309D952F1}" type="pres">
      <dgm:prSet presAssocID="{A32B66C3-981B-4550-84A7-DC5FF66BC1AA}" presName="FiveNodes_1" presStyleLbl="node1" presStyleIdx="0" presStyleCnt="5">
        <dgm:presLayoutVars>
          <dgm:bulletEnabled val="1"/>
        </dgm:presLayoutVars>
      </dgm:prSet>
      <dgm:spPr/>
    </dgm:pt>
    <dgm:pt modelId="{F152C371-AFAA-4E4E-9968-83917ECB276D}" type="pres">
      <dgm:prSet presAssocID="{A32B66C3-981B-4550-84A7-DC5FF66BC1AA}" presName="FiveNodes_2" presStyleLbl="node1" presStyleIdx="1" presStyleCnt="5">
        <dgm:presLayoutVars>
          <dgm:bulletEnabled val="1"/>
        </dgm:presLayoutVars>
      </dgm:prSet>
      <dgm:spPr/>
    </dgm:pt>
    <dgm:pt modelId="{744A3E22-225D-4C83-9832-F9B701135FF3}" type="pres">
      <dgm:prSet presAssocID="{A32B66C3-981B-4550-84A7-DC5FF66BC1AA}" presName="FiveNodes_3" presStyleLbl="node1" presStyleIdx="2" presStyleCnt="5">
        <dgm:presLayoutVars>
          <dgm:bulletEnabled val="1"/>
        </dgm:presLayoutVars>
      </dgm:prSet>
      <dgm:spPr/>
    </dgm:pt>
    <dgm:pt modelId="{8991D0AF-C986-404B-B4A7-5DE8BDF1AF49}" type="pres">
      <dgm:prSet presAssocID="{A32B66C3-981B-4550-84A7-DC5FF66BC1AA}" presName="FiveNodes_4" presStyleLbl="node1" presStyleIdx="3" presStyleCnt="5">
        <dgm:presLayoutVars>
          <dgm:bulletEnabled val="1"/>
        </dgm:presLayoutVars>
      </dgm:prSet>
      <dgm:spPr/>
    </dgm:pt>
    <dgm:pt modelId="{C7337787-91BA-46CC-AC45-8612C19AEA7B}" type="pres">
      <dgm:prSet presAssocID="{A32B66C3-981B-4550-84A7-DC5FF66BC1AA}" presName="FiveNodes_5" presStyleLbl="node1" presStyleIdx="4" presStyleCnt="5">
        <dgm:presLayoutVars>
          <dgm:bulletEnabled val="1"/>
        </dgm:presLayoutVars>
      </dgm:prSet>
      <dgm:spPr/>
    </dgm:pt>
    <dgm:pt modelId="{79374760-3E60-450A-84FF-B203253878BC}" type="pres">
      <dgm:prSet presAssocID="{A32B66C3-981B-4550-84A7-DC5FF66BC1AA}" presName="FiveConn_1-2" presStyleLbl="fgAccFollowNode1" presStyleIdx="0" presStyleCnt="4">
        <dgm:presLayoutVars>
          <dgm:bulletEnabled val="1"/>
        </dgm:presLayoutVars>
      </dgm:prSet>
      <dgm:spPr/>
    </dgm:pt>
    <dgm:pt modelId="{A3A06828-3D25-488A-8FA2-1F78F90FAC73}" type="pres">
      <dgm:prSet presAssocID="{A32B66C3-981B-4550-84A7-DC5FF66BC1AA}" presName="FiveConn_2-3" presStyleLbl="fgAccFollowNode1" presStyleIdx="1" presStyleCnt="4">
        <dgm:presLayoutVars>
          <dgm:bulletEnabled val="1"/>
        </dgm:presLayoutVars>
      </dgm:prSet>
      <dgm:spPr/>
    </dgm:pt>
    <dgm:pt modelId="{9B0B8359-E5EB-4068-B98D-4467F306EBCD}" type="pres">
      <dgm:prSet presAssocID="{A32B66C3-981B-4550-84A7-DC5FF66BC1AA}" presName="FiveConn_3-4" presStyleLbl="fgAccFollowNode1" presStyleIdx="2" presStyleCnt="4">
        <dgm:presLayoutVars>
          <dgm:bulletEnabled val="1"/>
        </dgm:presLayoutVars>
      </dgm:prSet>
      <dgm:spPr/>
    </dgm:pt>
    <dgm:pt modelId="{95E4F840-4A3A-49BE-9543-CEF241CFD9AD}" type="pres">
      <dgm:prSet presAssocID="{A32B66C3-981B-4550-84A7-DC5FF66BC1AA}" presName="FiveConn_4-5" presStyleLbl="fgAccFollowNode1" presStyleIdx="3" presStyleCnt="4">
        <dgm:presLayoutVars>
          <dgm:bulletEnabled val="1"/>
        </dgm:presLayoutVars>
      </dgm:prSet>
      <dgm:spPr/>
    </dgm:pt>
    <dgm:pt modelId="{61B00C1E-F42D-47DC-92E6-86A595DBF6CC}" type="pres">
      <dgm:prSet presAssocID="{A32B66C3-981B-4550-84A7-DC5FF66BC1AA}" presName="FiveNodes_1_text" presStyleLbl="node1" presStyleIdx="4" presStyleCnt="5">
        <dgm:presLayoutVars>
          <dgm:bulletEnabled val="1"/>
        </dgm:presLayoutVars>
      </dgm:prSet>
      <dgm:spPr/>
    </dgm:pt>
    <dgm:pt modelId="{560FA91C-7FE8-4C5B-B197-675CBB2651AF}" type="pres">
      <dgm:prSet presAssocID="{A32B66C3-981B-4550-84A7-DC5FF66BC1AA}" presName="FiveNodes_2_text" presStyleLbl="node1" presStyleIdx="4" presStyleCnt="5">
        <dgm:presLayoutVars>
          <dgm:bulletEnabled val="1"/>
        </dgm:presLayoutVars>
      </dgm:prSet>
      <dgm:spPr/>
    </dgm:pt>
    <dgm:pt modelId="{43B9C449-53E2-4D17-9C27-5C6560D17468}" type="pres">
      <dgm:prSet presAssocID="{A32B66C3-981B-4550-84A7-DC5FF66BC1AA}" presName="FiveNodes_3_text" presStyleLbl="node1" presStyleIdx="4" presStyleCnt="5">
        <dgm:presLayoutVars>
          <dgm:bulletEnabled val="1"/>
        </dgm:presLayoutVars>
      </dgm:prSet>
      <dgm:spPr/>
    </dgm:pt>
    <dgm:pt modelId="{761969C2-D52E-4DF0-8DD4-FE1F07064BAD}" type="pres">
      <dgm:prSet presAssocID="{A32B66C3-981B-4550-84A7-DC5FF66BC1AA}" presName="FiveNodes_4_text" presStyleLbl="node1" presStyleIdx="4" presStyleCnt="5">
        <dgm:presLayoutVars>
          <dgm:bulletEnabled val="1"/>
        </dgm:presLayoutVars>
      </dgm:prSet>
      <dgm:spPr/>
    </dgm:pt>
    <dgm:pt modelId="{7384DF7C-60E6-4695-8BAC-A14D8BC87CE4}" type="pres">
      <dgm:prSet presAssocID="{A32B66C3-981B-4550-84A7-DC5FF66BC1AA}" presName="FiveNodes_5_text" presStyleLbl="node1" presStyleIdx="4" presStyleCnt="5">
        <dgm:presLayoutVars>
          <dgm:bulletEnabled val="1"/>
        </dgm:presLayoutVars>
      </dgm:prSet>
      <dgm:spPr/>
    </dgm:pt>
  </dgm:ptLst>
  <dgm:cxnLst>
    <dgm:cxn modelId="{1477D100-B2B1-46FE-A091-DF8E30335A72}" type="presOf" srcId="{FE6DF520-71D0-43BA-98F1-95038E142CDD}" destId="{95E4F840-4A3A-49BE-9543-CEF241CFD9AD}" srcOrd="0" destOrd="0" presId="urn:microsoft.com/office/officeart/2005/8/layout/vProcess5"/>
    <dgm:cxn modelId="{F6A2160D-4DF0-4786-8B87-345A6E8B520D}" srcId="{A32B66C3-981B-4550-84A7-DC5FF66BC1AA}" destId="{AA6575E4-7D6F-4E55-96F8-1A38F5C621AA}" srcOrd="4" destOrd="0" parTransId="{F16DBC8A-916E-4A2E-8F87-B9730D35361F}" sibTransId="{252FDAE3-1741-43ED-AB79-90A2A6D9FA0E}"/>
    <dgm:cxn modelId="{61125F17-4494-4171-9048-88B68A88D5F8}" type="presOf" srcId="{C2691133-1BE9-43AC-9654-FFEF7207C2B3}" destId="{9B0B8359-E5EB-4068-B98D-4467F306EBCD}" srcOrd="0" destOrd="0" presId="urn:microsoft.com/office/officeart/2005/8/layout/vProcess5"/>
    <dgm:cxn modelId="{7B23A41C-FA8F-4EDD-85CE-066A7EF0DCF9}" type="presOf" srcId="{AA6575E4-7D6F-4E55-96F8-1A38F5C621AA}" destId="{C7337787-91BA-46CC-AC45-8612C19AEA7B}" srcOrd="0" destOrd="0" presId="urn:microsoft.com/office/officeart/2005/8/layout/vProcess5"/>
    <dgm:cxn modelId="{E66A763B-46D9-4E2B-9E39-279C5FAE7A9D}" type="presOf" srcId="{8F190D95-4655-4EF7-9593-3A6C481D04E3}" destId="{61B00C1E-F42D-47DC-92E6-86A595DBF6CC}" srcOrd="1" destOrd="0" presId="urn:microsoft.com/office/officeart/2005/8/layout/vProcess5"/>
    <dgm:cxn modelId="{6EC66B3E-BE28-486B-8DC0-D3B3EE404C27}" type="presOf" srcId="{54E6D303-7669-408A-9757-7E5DEDC32A77}" destId="{F152C371-AFAA-4E4E-9968-83917ECB276D}" srcOrd="0" destOrd="0" presId="urn:microsoft.com/office/officeart/2005/8/layout/vProcess5"/>
    <dgm:cxn modelId="{73B5B960-2835-4425-AAC5-376B75D0E1B2}" srcId="{A32B66C3-981B-4550-84A7-DC5FF66BC1AA}" destId="{0FBA18B3-818F-46A1-8C48-435C9E1FE90E}" srcOrd="2" destOrd="0" parTransId="{C720D082-523F-4549-BED4-A5F15DCEE49E}" sibTransId="{C2691133-1BE9-43AC-9654-FFEF7207C2B3}"/>
    <dgm:cxn modelId="{59895545-1358-41BA-A588-518D14E04769}" type="presOf" srcId="{0FBA18B3-818F-46A1-8C48-435C9E1FE90E}" destId="{744A3E22-225D-4C83-9832-F9B701135FF3}" srcOrd="0" destOrd="0" presId="urn:microsoft.com/office/officeart/2005/8/layout/vProcess5"/>
    <dgm:cxn modelId="{B1C95845-3F1C-4E6C-B13D-6B899453A805}" type="presOf" srcId="{8F190D95-4655-4EF7-9593-3A6C481D04E3}" destId="{24E5FB5D-9A57-480F-9C1A-215309D952F1}" srcOrd="0" destOrd="0" presId="urn:microsoft.com/office/officeart/2005/8/layout/vProcess5"/>
    <dgm:cxn modelId="{61160550-5C96-4213-9DB0-965788F26C3F}" srcId="{A32B66C3-981B-4550-84A7-DC5FF66BC1AA}" destId="{78C46B76-8585-4DE8-B3E2-B077CEF37735}" srcOrd="3" destOrd="0" parTransId="{9D3D2E47-A9CD-49BE-BAE8-2C298D2EF328}" sibTransId="{FE6DF520-71D0-43BA-98F1-95038E142CDD}"/>
    <dgm:cxn modelId="{CEA5F05A-25BC-497C-A19C-B39C3E3DC3E2}" type="presOf" srcId="{0FBA18B3-818F-46A1-8C48-435C9E1FE90E}" destId="{43B9C449-53E2-4D17-9C27-5C6560D17468}" srcOrd="1" destOrd="0" presId="urn:microsoft.com/office/officeart/2005/8/layout/vProcess5"/>
    <dgm:cxn modelId="{AF3F8A7D-A3B6-4AEA-BEF5-5190346DC06C}" srcId="{A32B66C3-981B-4550-84A7-DC5FF66BC1AA}" destId="{8F190D95-4655-4EF7-9593-3A6C481D04E3}" srcOrd="0" destOrd="0" parTransId="{7CDC5CDA-7F14-4DCE-86E7-259A63C64B1D}" sibTransId="{6FF828E7-71CC-4C54-8249-4BE63B2CC1CC}"/>
    <dgm:cxn modelId="{6AAED87E-F805-4141-8DBF-EF2ACF31DD8B}" type="presOf" srcId="{54E6D303-7669-408A-9757-7E5DEDC32A77}" destId="{560FA91C-7FE8-4C5B-B197-675CBB2651AF}" srcOrd="1" destOrd="0" presId="urn:microsoft.com/office/officeart/2005/8/layout/vProcess5"/>
    <dgm:cxn modelId="{D8DDCC8C-FA69-4790-93AA-3566BD03DE21}" srcId="{A32B66C3-981B-4550-84A7-DC5FF66BC1AA}" destId="{54E6D303-7669-408A-9757-7E5DEDC32A77}" srcOrd="1" destOrd="0" parTransId="{2C223684-4DBE-4340-A734-311062B20DAF}" sibTransId="{C4A82DA6-82C0-4C04-B775-EAE3E3231AAA}"/>
    <dgm:cxn modelId="{D999EE92-4670-4CE5-BDAB-68615E4C09B3}" type="presOf" srcId="{A32B66C3-981B-4550-84A7-DC5FF66BC1AA}" destId="{4BDA0875-CB6C-4C98-87B2-3AAA44AF14F7}" srcOrd="0" destOrd="0" presId="urn:microsoft.com/office/officeart/2005/8/layout/vProcess5"/>
    <dgm:cxn modelId="{1515FFB8-A0B1-4D9B-825F-54256F87F3A4}" type="presOf" srcId="{78C46B76-8585-4DE8-B3E2-B077CEF37735}" destId="{761969C2-D52E-4DF0-8DD4-FE1F07064BAD}" srcOrd="1" destOrd="0" presId="urn:microsoft.com/office/officeart/2005/8/layout/vProcess5"/>
    <dgm:cxn modelId="{CA8C1DBB-6170-4972-8BFC-05927688A909}" type="presOf" srcId="{C4A82DA6-82C0-4C04-B775-EAE3E3231AAA}" destId="{A3A06828-3D25-488A-8FA2-1F78F90FAC73}" srcOrd="0" destOrd="0" presId="urn:microsoft.com/office/officeart/2005/8/layout/vProcess5"/>
    <dgm:cxn modelId="{97B949BC-28CE-43D2-87A4-740312889D6C}" type="presOf" srcId="{AA6575E4-7D6F-4E55-96F8-1A38F5C621AA}" destId="{7384DF7C-60E6-4695-8BAC-A14D8BC87CE4}" srcOrd="1" destOrd="0" presId="urn:microsoft.com/office/officeart/2005/8/layout/vProcess5"/>
    <dgm:cxn modelId="{576C05E2-C5B2-42BA-9A8E-0C5AA108E003}" type="presOf" srcId="{78C46B76-8585-4DE8-B3E2-B077CEF37735}" destId="{8991D0AF-C986-404B-B4A7-5DE8BDF1AF49}" srcOrd="0" destOrd="0" presId="urn:microsoft.com/office/officeart/2005/8/layout/vProcess5"/>
    <dgm:cxn modelId="{E3CBEDF9-F1BE-407D-8540-E27A89448E4C}" type="presOf" srcId="{6FF828E7-71CC-4C54-8249-4BE63B2CC1CC}" destId="{79374760-3E60-450A-84FF-B203253878BC}" srcOrd="0" destOrd="0" presId="urn:microsoft.com/office/officeart/2005/8/layout/vProcess5"/>
    <dgm:cxn modelId="{CE59ACE8-FB91-4807-87B0-1FB480932099}" type="presParOf" srcId="{4BDA0875-CB6C-4C98-87B2-3AAA44AF14F7}" destId="{F3AEDB61-9BC1-4CC7-B802-F4E5740F86C6}" srcOrd="0" destOrd="0" presId="urn:microsoft.com/office/officeart/2005/8/layout/vProcess5"/>
    <dgm:cxn modelId="{095A469A-14CA-4ACF-9161-08601A0CCFFD}" type="presParOf" srcId="{4BDA0875-CB6C-4C98-87B2-3AAA44AF14F7}" destId="{24E5FB5D-9A57-480F-9C1A-215309D952F1}" srcOrd="1" destOrd="0" presId="urn:microsoft.com/office/officeart/2005/8/layout/vProcess5"/>
    <dgm:cxn modelId="{D797CEED-4C9C-4D9E-9841-FA651E2E0148}" type="presParOf" srcId="{4BDA0875-CB6C-4C98-87B2-3AAA44AF14F7}" destId="{F152C371-AFAA-4E4E-9968-83917ECB276D}" srcOrd="2" destOrd="0" presId="urn:microsoft.com/office/officeart/2005/8/layout/vProcess5"/>
    <dgm:cxn modelId="{9CDAA8C4-896A-4772-BF1B-DD7BCFDF3E0D}" type="presParOf" srcId="{4BDA0875-CB6C-4C98-87B2-3AAA44AF14F7}" destId="{744A3E22-225D-4C83-9832-F9B701135FF3}" srcOrd="3" destOrd="0" presId="urn:microsoft.com/office/officeart/2005/8/layout/vProcess5"/>
    <dgm:cxn modelId="{05659DA3-9EE9-467B-9943-E4F8F3924FDC}" type="presParOf" srcId="{4BDA0875-CB6C-4C98-87B2-3AAA44AF14F7}" destId="{8991D0AF-C986-404B-B4A7-5DE8BDF1AF49}" srcOrd="4" destOrd="0" presId="urn:microsoft.com/office/officeart/2005/8/layout/vProcess5"/>
    <dgm:cxn modelId="{430B8CC1-B254-46C6-AA55-CFAC5986E4BD}" type="presParOf" srcId="{4BDA0875-CB6C-4C98-87B2-3AAA44AF14F7}" destId="{C7337787-91BA-46CC-AC45-8612C19AEA7B}" srcOrd="5" destOrd="0" presId="urn:microsoft.com/office/officeart/2005/8/layout/vProcess5"/>
    <dgm:cxn modelId="{9F52F522-C3F2-48EE-B2EE-99088035027C}" type="presParOf" srcId="{4BDA0875-CB6C-4C98-87B2-3AAA44AF14F7}" destId="{79374760-3E60-450A-84FF-B203253878BC}" srcOrd="6" destOrd="0" presId="urn:microsoft.com/office/officeart/2005/8/layout/vProcess5"/>
    <dgm:cxn modelId="{BD1C1404-8E29-4864-8304-101B18EAF57C}" type="presParOf" srcId="{4BDA0875-CB6C-4C98-87B2-3AAA44AF14F7}" destId="{A3A06828-3D25-488A-8FA2-1F78F90FAC73}" srcOrd="7" destOrd="0" presId="urn:microsoft.com/office/officeart/2005/8/layout/vProcess5"/>
    <dgm:cxn modelId="{E5365010-2E42-4E4B-AFC3-9CF812DCCE9A}" type="presParOf" srcId="{4BDA0875-CB6C-4C98-87B2-3AAA44AF14F7}" destId="{9B0B8359-E5EB-4068-B98D-4467F306EBCD}" srcOrd="8" destOrd="0" presId="urn:microsoft.com/office/officeart/2005/8/layout/vProcess5"/>
    <dgm:cxn modelId="{747DDEFA-32B3-45D1-AD4C-E0C3D0E092C9}" type="presParOf" srcId="{4BDA0875-CB6C-4C98-87B2-3AAA44AF14F7}" destId="{95E4F840-4A3A-49BE-9543-CEF241CFD9AD}" srcOrd="9" destOrd="0" presId="urn:microsoft.com/office/officeart/2005/8/layout/vProcess5"/>
    <dgm:cxn modelId="{BEA7D6AC-ABBD-4E27-AE91-40AE80D6FBB2}" type="presParOf" srcId="{4BDA0875-CB6C-4C98-87B2-3AAA44AF14F7}" destId="{61B00C1E-F42D-47DC-92E6-86A595DBF6CC}" srcOrd="10" destOrd="0" presId="urn:microsoft.com/office/officeart/2005/8/layout/vProcess5"/>
    <dgm:cxn modelId="{D201486F-304C-440D-9D09-A7A25DFB3FA0}" type="presParOf" srcId="{4BDA0875-CB6C-4C98-87B2-3AAA44AF14F7}" destId="{560FA91C-7FE8-4C5B-B197-675CBB2651AF}" srcOrd="11" destOrd="0" presId="urn:microsoft.com/office/officeart/2005/8/layout/vProcess5"/>
    <dgm:cxn modelId="{CEE8CB3E-8D25-425A-AA0D-0979D6584FF0}" type="presParOf" srcId="{4BDA0875-CB6C-4C98-87B2-3AAA44AF14F7}" destId="{43B9C449-53E2-4D17-9C27-5C6560D17468}" srcOrd="12" destOrd="0" presId="urn:microsoft.com/office/officeart/2005/8/layout/vProcess5"/>
    <dgm:cxn modelId="{897F2CA2-9245-4859-AE2C-06C3A56D0D50}" type="presParOf" srcId="{4BDA0875-CB6C-4C98-87B2-3AAA44AF14F7}" destId="{761969C2-D52E-4DF0-8DD4-FE1F07064BAD}" srcOrd="13" destOrd="0" presId="urn:microsoft.com/office/officeart/2005/8/layout/vProcess5"/>
    <dgm:cxn modelId="{D910DD7E-4E52-4C46-AEB5-98F9BE7AF561}" type="presParOf" srcId="{4BDA0875-CB6C-4C98-87B2-3AAA44AF14F7}" destId="{7384DF7C-60E6-4695-8BAC-A14D8BC87CE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82A1B-3003-4F96-8533-D5B0A86E1E89}">
      <dsp:nvSpPr>
        <dsp:cNvPr id="0" name=""/>
        <dsp:cNvSpPr/>
      </dsp:nvSpPr>
      <dsp:spPr>
        <a:xfrm rot="5400000">
          <a:off x="3168709" y="-1661823"/>
          <a:ext cx="714761" cy="422118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相談に応じ、</a:t>
          </a:r>
          <a:r>
            <a:rPr kumimoji="1" lang="ja-JP" altLang="en-US" sz="1100" b="0" i="0" u="none" strike="noStrike" kern="1200" cap="none" spc="0" normalizeH="0" baseline="0" noProof="0" dirty="0">
              <a:ln/>
              <a:effectLst/>
              <a:uLnTx/>
              <a:uFillTx/>
              <a:latin typeface="游ゴシック" panose="020F0502020204030204"/>
              <a:ea typeface="游ゴシック" panose="020B0400000000000000" pitchFamily="50" charset="-128"/>
              <a:cs typeface="+mn-cs"/>
            </a:rPr>
            <a:t>適切な指導又は助言、情報提供を行う</a:t>
          </a:r>
          <a:endParaRPr kumimoji="1" lang="ja-JP" altLang="en-US" sz="1100" kern="1200" dirty="0"/>
        </a:p>
        <a:p>
          <a:pPr marL="57150" lvl="1" indent="-57150" algn="l" defTabSz="488950">
            <a:lnSpc>
              <a:spcPct val="90000"/>
            </a:lnSpc>
            <a:spcBef>
              <a:spcPct val="0"/>
            </a:spcBef>
            <a:spcAft>
              <a:spcPct val="15000"/>
            </a:spcAft>
            <a:buChar char="•"/>
          </a:pPr>
          <a:r>
            <a:rPr kumimoji="1" lang="ja-JP" altLang="en-US" sz="1100" kern="1200" dirty="0"/>
            <a:t>相談は来所や訪問、電話やインターネット等により受ける</a:t>
          </a:r>
        </a:p>
      </dsp:txBody>
      <dsp:txXfrm rot="-5400000">
        <a:off x="1415497" y="126281"/>
        <a:ext cx="4186293" cy="644977"/>
      </dsp:txXfrm>
    </dsp:sp>
    <dsp:sp modelId="{A0E32901-33B0-4965-A1A8-3EB4377A13B9}">
      <dsp:nvSpPr>
        <dsp:cNvPr id="0" name=""/>
        <dsp:cNvSpPr/>
      </dsp:nvSpPr>
      <dsp:spPr>
        <a:xfrm>
          <a:off x="60378" y="2043"/>
          <a:ext cx="1355119" cy="8934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相談支援</a:t>
          </a:r>
          <a:endParaRPr kumimoji="1" lang="ja-JP" altLang="en-US" sz="1500" b="1" kern="1200" dirty="0"/>
        </a:p>
      </dsp:txBody>
      <dsp:txXfrm>
        <a:off x="103993" y="45658"/>
        <a:ext cx="1267889" cy="806221"/>
      </dsp:txXfrm>
    </dsp:sp>
    <dsp:sp modelId="{67B6CAB5-C6BF-49B8-8FF4-7AB6FAA889C0}">
      <dsp:nvSpPr>
        <dsp:cNvPr id="0" name=""/>
        <dsp:cNvSpPr/>
      </dsp:nvSpPr>
      <dsp:spPr>
        <a:xfrm rot="5400000">
          <a:off x="3168709" y="-723699"/>
          <a:ext cx="714761" cy="422118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相談に応じ、必要に応じて医学的診断・心理判定を行う</a:t>
          </a:r>
        </a:p>
        <a:p>
          <a:pPr marL="57150" lvl="1" indent="-57150" algn="l" defTabSz="488950">
            <a:lnSpc>
              <a:spcPct val="90000"/>
            </a:lnSpc>
            <a:spcBef>
              <a:spcPct val="0"/>
            </a:spcBef>
            <a:spcAft>
              <a:spcPct val="15000"/>
            </a:spcAft>
            <a:buChar char="•"/>
          </a:pPr>
          <a:r>
            <a:rPr kumimoji="1" lang="ja-JP" altLang="en-US" sz="1100" u="none" kern="1200" dirty="0"/>
            <a:t>施設や保育所等へ入所している場合、発達支援方法に関する助言・指導を行う</a:t>
          </a:r>
        </a:p>
      </dsp:txBody>
      <dsp:txXfrm rot="-5400000">
        <a:off x="1415497" y="1064405"/>
        <a:ext cx="4186293" cy="644977"/>
      </dsp:txXfrm>
    </dsp:sp>
    <dsp:sp modelId="{4887ECE5-3DCE-41A7-9546-B3B7ADB42439}">
      <dsp:nvSpPr>
        <dsp:cNvPr id="0" name=""/>
        <dsp:cNvSpPr/>
      </dsp:nvSpPr>
      <dsp:spPr>
        <a:xfrm>
          <a:off x="60378" y="940167"/>
          <a:ext cx="1355119" cy="8934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発達支援</a:t>
          </a:r>
          <a:endParaRPr kumimoji="1" lang="ja-JP" altLang="en-US" sz="1500" b="1" kern="1200" dirty="0"/>
        </a:p>
      </dsp:txBody>
      <dsp:txXfrm>
        <a:off x="103993" y="983782"/>
        <a:ext cx="1267889" cy="806221"/>
      </dsp:txXfrm>
    </dsp:sp>
    <dsp:sp modelId="{3C6344E8-3160-49F6-9328-FFE7940CC375}">
      <dsp:nvSpPr>
        <dsp:cNvPr id="0" name=""/>
        <dsp:cNvSpPr/>
      </dsp:nvSpPr>
      <dsp:spPr>
        <a:xfrm rot="5400000">
          <a:off x="3168709" y="214425"/>
          <a:ext cx="714761" cy="422118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就労に向けて必要な相談支援を行い、関係機関と連携を図る</a:t>
          </a:r>
        </a:p>
      </dsp:txBody>
      <dsp:txXfrm rot="-5400000">
        <a:off x="1415497" y="2002529"/>
        <a:ext cx="4186293" cy="644977"/>
      </dsp:txXfrm>
    </dsp:sp>
    <dsp:sp modelId="{490E3A41-EA44-4208-A3A8-8752AB641099}">
      <dsp:nvSpPr>
        <dsp:cNvPr id="0" name=""/>
        <dsp:cNvSpPr/>
      </dsp:nvSpPr>
      <dsp:spPr>
        <a:xfrm>
          <a:off x="60378" y="1878292"/>
          <a:ext cx="1355119" cy="8934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就労支援</a:t>
          </a:r>
          <a:endParaRPr kumimoji="1" lang="ja-JP" altLang="en-US" sz="1500" b="1" kern="1200" dirty="0"/>
        </a:p>
      </dsp:txBody>
      <dsp:txXfrm>
        <a:off x="103993" y="1921907"/>
        <a:ext cx="1267889" cy="806221"/>
      </dsp:txXfrm>
    </dsp:sp>
    <dsp:sp modelId="{00FEC38D-0292-4B3D-AE8B-3BE8793AB5EF}">
      <dsp:nvSpPr>
        <dsp:cNvPr id="0" name=""/>
        <dsp:cNvSpPr/>
      </dsp:nvSpPr>
      <dsp:spPr>
        <a:xfrm rot="5400000">
          <a:off x="3168709" y="1152549"/>
          <a:ext cx="714761" cy="422118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普及啓発を行い、理解促進に努める</a:t>
          </a:r>
        </a:p>
        <a:p>
          <a:pPr marL="57150" lvl="1" indent="-57150" algn="l" defTabSz="488950">
            <a:lnSpc>
              <a:spcPct val="90000"/>
            </a:lnSpc>
            <a:spcBef>
              <a:spcPct val="0"/>
            </a:spcBef>
            <a:spcAft>
              <a:spcPct val="15000"/>
            </a:spcAft>
            <a:buChar char="•"/>
          </a:pPr>
          <a:r>
            <a:rPr kumimoji="1" lang="ja-JP" altLang="en-US" sz="1100" u="none" kern="1200" dirty="0"/>
            <a:t>発達障がい児者への取り組みを進めるため、関係機関への研修を行う</a:t>
          </a:r>
        </a:p>
      </dsp:txBody>
      <dsp:txXfrm rot="-5400000">
        <a:off x="1415497" y="2940653"/>
        <a:ext cx="4186293" cy="644977"/>
      </dsp:txXfrm>
    </dsp:sp>
    <dsp:sp modelId="{2773E6CA-1004-4BA1-B3D8-047142C57E6F}">
      <dsp:nvSpPr>
        <dsp:cNvPr id="0" name=""/>
        <dsp:cNvSpPr/>
      </dsp:nvSpPr>
      <dsp:spPr>
        <a:xfrm>
          <a:off x="60378" y="2816416"/>
          <a:ext cx="1355119" cy="8934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啓発及び研修</a:t>
          </a:r>
        </a:p>
      </dsp:txBody>
      <dsp:txXfrm>
        <a:off x="103993" y="2860031"/>
        <a:ext cx="1267889" cy="806221"/>
      </dsp:txXfrm>
    </dsp:sp>
    <dsp:sp modelId="{45BCB571-2946-4D3F-BAA4-7B64F4404C8D}">
      <dsp:nvSpPr>
        <dsp:cNvPr id="0" name=""/>
        <dsp:cNvSpPr/>
      </dsp:nvSpPr>
      <dsp:spPr>
        <a:xfrm rot="5400000">
          <a:off x="3168709" y="2090673"/>
          <a:ext cx="714761" cy="4221185"/>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各分野との連携を図る</a:t>
          </a:r>
        </a:p>
        <a:p>
          <a:pPr marL="57150" lvl="1" indent="-57150" algn="l" defTabSz="488950">
            <a:lnSpc>
              <a:spcPct val="90000"/>
            </a:lnSpc>
            <a:spcBef>
              <a:spcPct val="0"/>
            </a:spcBef>
            <a:spcAft>
              <a:spcPct val="15000"/>
            </a:spcAft>
            <a:buChar char="•"/>
          </a:pPr>
          <a:r>
            <a:rPr kumimoji="1" lang="ja-JP" altLang="en-US" sz="1100" kern="1200" dirty="0"/>
            <a:t>定期的に連絡協議会を開催する</a:t>
          </a:r>
        </a:p>
      </dsp:txBody>
      <dsp:txXfrm rot="-5400000">
        <a:off x="1415497" y="3878777"/>
        <a:ext cx="4186293" cy="644977"/>
      </dsp:txXfrm>
    </dsp:sp>
    <dsp:sp modelId="{594681CE-B885-4787-BEA0-41061EF0B14A}">
      <dsp:nvSpPr>
        <dsp:cNvPr id="0" name=""/>
        <dsp:cNvSpPr/>
      </dsp:nvSpPr>
      <dsp:spPr>
        <a:xfrm>
          <a:off x="60378" y="3754540"/>
          <a:ext cx="1355119" cy="89345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関係機関との連携</a:t>
          </a:r>
        </a:p>
      </dsp:txBody>
      <dsp:txXfrm>
        <a:off x="103993" y="3798155"/>
        <a:ext cx="1267889" cy="806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3A64-5B7B-414F-AED9-804BC3B84288}">
      <dsp:nvSpPr>
        <dsp:cNvPr id="0" name=""/>
        <dsp:cNvSpPr/>
      </dsp:nvSpPr>
      <dsp:spPr>
        <a:xfrm>
          <a:off x="95635" y="745222"/>
          <a:ext cx="3526118" cy="4148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B8EE5-B7EB-4E1E-A97F-A8940A5932E8}">
      <dsp:nvSpPr>
        <dsp:cNvPr id="0" name=""/>
        <dsp:cNvSpPr/>
      </dsp:nvSpPr>
      <dsp:spPr>
        <a:xfrm>
          <a:off x="95635" y="901018"/>
          <a:ext cx="259041" cy="25904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53739F-EB0B-4838-8919-3916E65825E2}">
      <dsp:nvSpPr>
        <dsp:cNvPr id="0" name=""/>
        <dsp:cNvSpPr/>
      </dsp:nvSpPr>
      <dsp:spPr>
        <a:xfrm>
          <a:off x="95635" y="0"/>
          <a:ext cx="3526118" cy="74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u="sng" kern="1200" dirty="0"/>
            <a:t>主な相談内容</a:t>
          </a:r>
          <a:r>
            <a:rPr kumimoji="1" lang="ja-JP" altLang="en-US" sz="1200" u="sng" kern="1200" dirty="0"/>
            <a:t>（</a:t>
          </a:r>
          <a:r>
            <a:rPr kumimoji="1" lang="en-US" altLang="ja-JP" sz="1200" u="sng" kern="1200" dirty="0"/>
            <a:t>※</a:t>
          </a:r>
          <a:r>
            <a:rPr kumimoji="1" lang="ja-JP" altLang="en-US" sz="1200" u="sng" kern="1200" dirty="0"/>
            <a:t>１）</a:t>
          </a:r>
          <a:endParaRPr kumimoji="1" lang="ja-JP" altLang="en-US" sz="2000" u="sng" kern="1200" dirty="0"/>
        </a:p>
      </dsp:txBody>
      <dsp:txXfrm>
        <a:off x="95635" y="0"/>
        <a:ext cx="3526118" cy="745222"/>
      </dsp:txXfrm>
    </dsp:sp>
    <dsp:sp modelId="{9136AD94-1907-4B10-9E1F-6DFBA6805B67}">
      <dsp:nvSpPr>
        <dsp:cNvPr id="0" name=""/>
        <dsp:cNvSpPr/>
      </dsp:nvSpPr>
      <dsp:spPr>
        <a:xfrm>
          <a:off x="95635" y="1504836"/>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AB6D7-FFF0-42A8-B1CB-F3363EB6E3DF}">
      <dsp:nvSpPr>
        <dsp:cNvPr id="0" name=""/>
        <dsp:cNvSpPr/>
      </dsp:nvSpPr>
      <dsp:spPr>
        <a:xfrm>
          <a:off x="342463" y="1332448"/>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a:t>相談</a:t>
          </a:r>
          <a:r>
            <a:rPr kumimoji="1" lang="ja-JP" altLang="en-US" sz="1200" kern="1200" dirty="0"/>
            <a:t>の対象となっている児（者）が発達障害かどうか知りたい</a:t>
          </a:r>
        </a:p>
      </dsp:txBody>
      <dsp:txXfrm>
        <a:off x="342463" y="1332448"/>
        <a:ext cx="3279290" cy="603811"/>
      </dsp:txXfrm>
    </dsp:sp>
    <dsp:sp modelId="{324CDC4D-1216-4AA2-A624-F0565CC1175C}">
      <dsp:nvSpPr>
        <dsp:cNvPr id="0" name=""/>
        <dsp:cNvSpPr/>
      </dsp:nvSpPr>
      <dsp:spPr>
        <a:xfrm>
          <a:off x="95635" y="2108647"/>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137C4-D1BD-4025-9997-89D69138579D}">
      <dsp:nvSpPr>
        <dsp:cNvPr id="0" name=""/>
        <dsp:cNvSpPr/>
      </dsp:nvSpPr>
      <dsp:spPr>
        <a:xfrm>
          <a:off x="342463" y="1936259"/>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現在の生活に関することや、家庭で家族ができることを知りたい</a:t>
          </a:r>
        </a:p>
      </dsp:txBody>
      <dsp:txXfrm>
        <a:off x="342463" y="1936259"/>
        <a:ext cx="3279290" cy="603811"/>
      </dsp:txXfrm>
    </dsp:sp>
    <dsp:sp modelId="{D2D43C96-D9F9-46EC-B2C6-7D86AB2503E7}">
      <dsp:nvSpPr>
        <dsp:cNvPr id="0" name=""/>
        <dsp:cNvSpPr/>
      </dsp:nvSpPr>
      <dsp:spPr>
        <a:xfrm>
          <a:off x="95635" y="2712458"/>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06C32C-5EDC-4D5E-89E9-C71AD736344D}">
      <dsp:nvSpPr>
        <dsp:cNvPr id="0" name=""/>
        <dsp:cNvSpPr/>
      </dsp:nvSpPr>
      <dsp:spPr>
        <a:xfrm>
          <a:off x="342463" y="2540070"/>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利用できる制度について知りたい（手帳、年金、手当、障害福祉サービスなど）</a:t>
          </a:r>
        </a:p>
      </dsp:txBody>
      <dsp:txXfrm>
        <a:off x="342463" y="2540070"/>
        <a:ext cx="3279290" cy="603811"/>
      </dsp:txXfrm>
    </dsp:sp>
    <dsp:sp modelId="{0F1E002D-7DC9-4913-B107-C17FA024C0AB}">
      <dsp:nvSpPr>
        <dsp:cNvPr id="0" name=""/>
        <dsp:cNvSpPr/>
      </dsp:nvSpPr>
      <dsp:spPr>
        <a:xfrm>
          <a:off x="95635" y="3316270"/>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CE5B4A-2FB5-4C30-B233-87A57415827E}">
      <dsp:nvSpPr>
        <dsp:cNvPr id="0" name=""/>
        <dsp:cNvSpPr/>
      </dsp:nvSpPr>
      <dsp:spPr>
        <a:xfrm>
          <a:off x="342463" y="3143882"/>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診断・相談・支援を受けられる機関について知りたい</a:t>
          </a:r>
        </a:p>
      </dsp:txBody>
      <dsp:txXfrm>
        <a:off x="342463" y="3143882"/>
        <a:ext cx="3279290" cy="603811"/>
      </dsp:txXfrm>
    </dsp:sp>
    <dsp:sp modelId="{EAEEF5BA-C466-4CC2-BDD4-35AB6AFBA9F0}">
      <dsp:nvSpPr>
        <dsp:cNvPr id="0" name=""/>
        <dsp:cNvSpPr/>
      </dsp:nvSpPr>
      <dsp:spPr>
        <a:xfrm>
          <a:off x="95635" y="3920081"/>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5F8E62-E8A8-4D5A-9F60-90C73FC185E4}">
      <dsp:nvSpPr>
        <dsp:cNvPr id="0" name=""/>
        <dsp:cNvSpPr/>
      </dsp:nvSpPr>
      <dsp:spPr>
        <a:xfrm>
          <a:off x="342463" y="3747693"/>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進路や将来の生活に関する相談をしたい</a:t>
          </a:r>
        </a:p>
      </dsp:txBody>
      <dsp:txXfrm>
        <a:off x="342463" y="3747693"/>
        <a:ext cx="3279290" cy="603811"/>
      </dsp:txXfrm>
    </dsp:sp>
    <dsp:sp modelId="{DE9E1D04-D059-4F7F-8778-8BEFF56B56DE}">
      <dsp:nvSpPr>
        <dsp:cNvPr id="0" name=""/>
        <dsp:cNvSpPr/>
      </dsp:nvSpPr>
      <dsp:spPr>
        <a:xfrm>
          <a:off x="95635" y="4523892"/>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CE41C1-75BF-4E1E-B427-4FD252D8983F}">
      <dsp:nvSpPr>
        <dsp:cNvPr id="0" name=""/>
        <dsp:cNvSpPr/>
      </dsp:nvSpPr>
      <dsp:spPr>
        <a:xfrm>
          <a:off x="342463" y="4351504"/>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対応困難な状況の改善について相談したい（強度行動障害、ひきこもりなど）</a:t>
          </a:r>
        </a:p>
      </dsp:txBody>
      <dsp:txXfrm>
        <a:off x="342463" y="4351504"/>
        <a:ext cx="3279290" cy="603811"/>
      </dsp:txXfrm>
    </dsp:sp>
    <dsp:sp modelId="{6830A927-1997-41B1-9B39-58DD9427F5FE}">
      <dsp:nvSpPr>
        <dsp:cNvPr id="0" name=""/>
        <dsp:cNvSpPr/>
      </dsp:nvSpPr>
      <dsp:spPr>
        <a:xfrm>
          <a:off x="95635" y="5127703"/>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564E4-8CB9-4F7B-87AF-711D64B47A85}">
      <dsp:nvSpPr>
        <dsp:cNvPr id="0" name=""/>
        <dsp:cNvSpPr/>
      </dsp:nvSpPr>
      <dsp:spPr>
        <a:xfrm>
          <a:off x="342463" y="4955315"/>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今後の就労について相談したい</a:t>
          </a:r>
        </a:p>
      </dsp:txBody>
      <dsp:txXfrm>
        <a:off x="342463" y="4955315"/>
        <a:ext cx="3279290" cy="603811"/>
      </dsp:txXfrm>
    </dsp:sp>
    <dsp:sp modelId="{BAF1C964-C4EA-4182-A908-E33C19410830}">
      <dsp:nvSpPr>
        <dsp:cNvPr id="0" name=""/>
        <dsp:cNvSpPr/>
      </dsp:nvSpPr>
      <dsp:spPr>
        <a:xfrm>
          <a:off x="95635" y="5731515"/>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78C006-0480-442E-8C90-A3ABAC503FC5}">
      <dsp:nvSpPr>
        <dsp:cNvPr id="0" name=""/>
        <dsp:cNvSpPr/>
      </dsp:nvSpPr>
      <dsp:spPr>
        <a:xfrm>
          <a:off x="342463" y="5559127"/>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現在勤めている職場に関する相談をしたい</a:t>
          </a:r>
        </a:p>
      </dsp:txBody>
      <dsp:txXfrm>
        <a:off x="342463" y="5559127"/>
        <a:ext cx="3279290" cy="603811"/>
      </dsp:txXfrm>
    </dsp:sp>
    <dsp:sp modelId="{5DBBD0D2-8A81-4D98-A2E6-3AF16022B71A}">
      <dsp:nvSpPr>
        <dsp:cNvPr id="0" name=""/>
        <dsp:cNvSpPr/>
      </dsp:nvSpPr>
      <dsp:spPr>
        <a:xfrm>
          <a:off x="3798060" y="745222"/>
          <a:ext cx="3526118" cy="4148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E5A29-92BE-4B5A-8BA1-5D788C50EF5B}">
      <dsp:nvSpPr>
        <dsp:cNvPr id="0" name=""/>
        <dsp:cNvSpPr/>
      </dsp:nvSpPr>
      <dsp:spPr>
        <a:xfrm>
          <a:off x="3798060" y="901018"/>
          <a:ext cx="259041" cy="25904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1D0112-D657-4441-ACF1-4C6BB29473BE}">
      <dsp:nvSpPr>
        <dsp:cNvPr id="0" name=""/>
        <dsp:cNvSpPr/>
      </dsp:nvSpPr>
      <dsp:spPr>
        <a:xfrm>
          <a:off x="3798060" y="0"/>
          <a:ext cx="3526118" cy="74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u="sng" kern="1200" dirty="0"/>
            <a:t>相談のきっかけ</a:t>
          </a:r>
        </a:p>
      </dsp:txBody>
      <dsp:txXfrm>
        <a:off x="3798060" y="0"/>
        <a:ext cx="3526118" cy="745222"/>
      </dsp:txXfrm>
    </dsp:sp>
    <dsp:sp modelId="{FF9F0421-17D5-4EFF-8A4B-CF27388880C9}">
      <dsp:nvSpPr>
        <dsp:cNvPr id="0" name=""/>
        <dsp:cNvSpPr/>
      </dsp:nvSpPr>
      <dsp:spPr>
        <a:xfrm>
          <a:off x="3798060" y="1504836"/>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F7F332-6063-4C1F-8024-791ED32850BA}">
      <dsp:nvSpPr>
        <dsp:cNvPr id="0" name=""/>
        <dsp:cNvSpPr/>
      </dsp:nvSpPr>
      <dsp:spPr>
        <a:xfrm>
          <a:off x="4044888" y="1332448"/>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本人の希望</a:t>
          </a:r>
        </a:p>
      </dsp:txBody>
      <dsp:txXfrm>
        <a:off x="4044888" y="1332448"/>
        <a:ext cx="3279290" cy="603811"/>
      </dsp:txXfrm>
    </dsp:sp>
    <dsp:sp modelId="{C6C5C9F3-15BA-4646-B26B-800E8CF9DAFA}">
      <dsp:nvSpPr>
        <dsp:cNvPr id="0" name=""/>
        <dsp:cNvSpPr/>
      </dsp:nvSpPr>
      <dsp:spPr>
        <a:xfrm>
          <a:off x="3798060" y="2108647"/>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84B9A-6640-4643-98D1-C32126197D98}">
      <dsp:nvSpPr>
        <dsp:cNvPr id="0" name=""/>
        <dsp:cNvSpPr/>
      </dsp:nvSpPr>
      <dsp:spPr>
        <a:xfrm>
          <a:off x="4044888" y="1936259"/>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家族の勧め</a:t>
          </a:r>
        </a:p>
      </dsp:txBody>
      <dsp:txXfrm>
        <a:off x="4044888" y="1936259"/>
        <a:ext cx="3279290" cy="603811"/>
      </dsp:txXfrm>
    </dsp:sp>
    <dsp:sp modelId="{4544493B-3385-43F0-8112-38BD21FB124D}">
      <dsp:nvSpPr>
        <dsp:cNvPr id="0" name=""/>
        <dsp:cNvSpPr/>
      </dsp:nvSpPr>
      <dsp:spPr>
        <a:xfrm>
          <a:off x="3798060" y="2712458"/>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2812AC-0394-4C12-8120-90CE7E950C10}">
      <dsp:nvSpPr>
        <dsp:cNvPr id="0" name=""/>
        <dsp:cNvSpPr/>
      </dsp:nvSpPr>
      <dsp:spPr>
        <a:xfrm>
          <a:off x="4044888" y="2540070"/>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学校・勤務先の勧め</a:t>
          </a:r>
        </a:p>
      </dsp:txBody>
      <dsp:txXfrm>
        <a:off x="4044888" y="2540070"/>
        <a:ext cx="3279290" cy="603811"/>
      </dsp:txXfrm>
    </dsp:sp>
    <dsp:sp modelId="{8E171215-C0E0-44EB-BEBD-652EEE78ACAC}">
      <dsp:nvSpPr>
        <dsp:cNvPr id="0" name=""/>
        <dsp:cNvSpPr/>
      </dsp:nvSpPr>
      <dsp:spPr>
        <a:xfrm>
          <a:off x="3798060" y="3316270"/>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0ADE1-5FAC-4707-9AA8-BA7E913061E8}">
      <dsp:nvSpPr>
        <dsp:cNvPr id="0" name=""/>
        <dsp:cNvSpPr/>
      </dsp:nvSpPr>
      <dsp:spPr>
        <a:xfrm>
          <a:off x="4044888" y="3143882"/>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診断がついたから（医師の勧め含む）</a:t>
          </a:r>
        </a:p>
      </dsp:txBody>
      <dsp:txXfrm>
        <a:off x="4044888" y="3143882"/>
        <a:ext cx="3279290" cy="603811"/>
      </dsp:txXfrm>
    </dsp:sp>
    <dsp:sp modelId="{FB2CE82D-FF18-44F0-9BDB-082E4154757D}">
      <dsp:nvSpPr>
        <dsp:cNvPr id="0" name=""/>
        <dsp:cNvSpPr/>
      </dsp:nvSpPr>
      <dsp:spPr>
        <a:xfrm>
          <a:off x="3798060" y="3920081"/>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1F7AC-2644-478D-8BEE-77CDB8BD754C}">
      <dsp:nvSpPr>
        <dsp:cNvPr id="0" name=""/>
        <dsp:cNvSpPr/>
      </dsp:nvSpPr>
      <dsp:spPr>
        <a:xfrm>
          <a:off x="4044888" y="3747693"/>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一次相談機関からの勧め</a:t>
          </a:r>
        </a:p>
      </dsp:txBody>
      <dsp:txXfrm>
        <a:off x="4044888" y="3747693"/>
        <a:ext cx="3279290" cy="603811"/>
      </dsp:txXfrm>
    </dsp:sp>
    <dsp:sp modelId="{E0BFFD3C-BDB8-41F7-95A8-5E6ACAA22BA4}">
      <dsp:nvSpPr>
        <dsp:cNvPr id="0" name=""/>
        <dsp:cNvSpPr/>
      </dsp:nvSpPr>
      <dsp:spPr>
        <a:xfrm>
          <a:off x="7500484" y="745222"/>
          <a:ext cx="3526118" cy="4148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16F5A-DE36-47CA-9CB2-A19B798EC8A8}">
      <dsp:nvSpPr>
        <dsp:cNvPr id="0" name=""/>
        <dsp:cNvSpPr/>
      </dsp:nvSpPr>
      <dsp:spPr>
        <a:xfrm>
          <a:off x="7500484" y="901018"/>
          <a:ext cx="259041" cy="25904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ED630F-51B0-4AC4-B1A5-6826219AD202}">
      <dsp:nvSpPr>
        <dsp:cNvPr id="0" name=""/>
        <dsp:cNvSpPr/>
      </dsp:nvSpPr>
      <dsp:spPr>
        <a:xfrm>
          <a:off x="7500484" y="0"/>
          <a:ext cx="3526118" cy="74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u="sng" kern="1200" dirty="0"/>
            <a:t>困難ケース（一例）</a:t>
          </a:r>
          <a:r>
            <a:rPr kumimoji="1" lang="ja-JP" altLang="en-US" sz="1400" u="sng" kern="1200" dirty="0"/>
            <a:t>（</a:t>
          </a:r>
          <a:r>
            <a:rPr kumimoji="1" lang="en-US" altLang="en-US" sz="1400" u="sng" kern="1200" dirty="0"/>
            <a:t>※</a:t>
          </a:r>
          <a:r>
            <a:rPr kumimoji="1" lang="ja-JP" altLang="en-US" sz="1400" u="sng" kern="1200" dirty="0"/>
            <a:t>２）</a:t>
          </a:r>
          <a:endParaRPr kumimoji="1" lang="ja-JP" altLang="en-US" sz="2000" u="sng" kern="1200" dirty="0"/>
        </a:p>
      </dsp:txBody>
      <dsp:txXfrm>
        <a:off x="7500484" y="0"/>
        <a:ext cx="3526118" cy="745222"/>
      </dsp:txXfrm>
    </dsp:sp>
    <dsp:sp modelId="{C86A368A-8AB5-4A7E-8599-BAE93D3C3CE8}">
      <dsp:nvSpPr>
        <dsp:cNvPr id="0" name=""/>
        <dsp:cNvSpPr/>
      </dsp:nvSpPr>
      <dsp:spPr>
        <a:xfrm>
          <a:off x="7500484" y="1504836"/>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F30F7-3961-40CD-8979-3B9A8A60B912}">
      <dsp:nvSpPr>
        <dsp:cNvPr id="0" name=""/>
        <dsp:cNvSpPr/>
      </dsp:nvSpPr>
      <dsp:spPr>
        <a:xfrm>
          <a:off x="7747313" y="1332448"/>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ひきこもりの事例</a:t>
          </a:r>
        </a:p>
      </dsp:txBody>
      <dsp:txXfrm>
        <a:off x="7747313" y="1332448"/>
        <a:ext cx="3279290" cy="603811"/>
      </dsp:txXfrm>
    </dsp:sp>
    <dsp:sp modelId="{4D8980EE-801A-41D0-8834-EB0B1895DB8F}">
      <dsp:nvSpPr>
        <dsp:cNvPr id="0" name=""/>
        <dsp:cNvSpPr/>
      </dsp:nvSpPr>
      <dsp:spPr>
        <a:xfrm>
          <a:off x="7500484" y="2108647"/>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3F4F0-4429-4968-8518-7EF464D028C6}">
      <dsp:nvSpPr>
        <dsp:cNvPr id="0" name=""/>
        <dsp:cNvSpPr/>
      </dsp:nvSpPr>
      <dsp:spPr>
        <a:xfrm>
          <a:off x="7747313" y="1936259"/>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触法・犯罪の事例</a:t>
          </a:r>
        </a:p>
      </dsp:txBody>
      <dsp:txXfrm>
        <a:off x="7747313" y="1936259"/>
        <a:ext cx="3279290" cy="603811"/>
      </dsp:txXfrm>
    </dsp:sp>
    <dsp:sp modelId="{B5120558-25A6-4F5C-AA5F-2503673F8F18}">
      <dsp:nvSpPr>
        <dsp:cNvPr id="0" name=""/>
        <dsp:cNvSpPr/>
      </dsp:nvSpPr>
      <dsp:spPr>
        <a:xfrm>
          <a:off x="7500484" y="2712458"/>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2EAFBC-0229-49D3-BE45-10BC8F461100}">
      <dsp:nvSpPr>
        <dsp:cNvPr id="0" name=""/>
        <dsp:cNvSpPr/>
      </dsp:nvSpPr>
      <dsp:spPr>
        <a:xfrm>
          <a:off x="7747313" y="2540070"/>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他の障がい・疾病を抱えている事例</a:t>
          </a:r>
        </a:p>
      </dsp:txBody>
      <dsp:txXfrm>
        <a:off x="7747313" y="2540070"/>
        <a:ext cx="3279290" cy="603811"/>
      </dsp:txXfrm>
    </dsp:sp>
    <dsp:sp modelId="{B2A2F933-3EE7-4C30-A4EF-00073996AC2A}">
      <dsp:nvSpPr>
        <dsp:cNvPr id="0" name=""/>
        <dsp:cNvSpPr/>
      </dsp:nvSpPr>
      <dsp:spPr>
        <a:xfrm>
          <a:off x="7500484" y="3316270"/>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FC45D-BBAB-4336-9753-ED7F366349AE}">
      <dsp:nvSpPr>
        <dsp:cNvPr id="0" name=""/>
        <dsp:cNvSpPr/>
      </dsp:nvSpPr>
      <dsp:spPr>
        <a:xfrm>
          <a:off x="7747313" y="3143882"/>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強度行動障害の事例</a:t>
          </a:r>
        </a:p>
      </dsp:txBody>
      <dsp:txXfrm>
        <a:off x="7747313" y="3143882"/>
        <a:ext cx="3279290" cy="603811"/>
      </dsp:txXfrm>
    </dsp:sp>
    <dsp:sp modelId="{E03AE1D6-B089-4540-A90B-953CC3EF8AF3}">
      <dsp:nvSpPr>
        <dsp:cNvPr id="0" name=""/>
        <dsp:cNvSpPr/>
      </dsp:nvSpPr>
      <dsp:spPr>
        <a:xfrm>
          <a:off x="7500484" y="3920081"/>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7E1F5B-6EE2-47DE-AAFD-8CF1417E3D9C}">
      <dsp:nvSpPr>
        <dsp:cNvPr id="0" name=""/>
        <dsp:cNvSpPr/>
      </dsp:nvSpPr>
      <dsp:spPr>
        <a:xfrm>
          <a:off x="7747313" y="3747693"/>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家庭内暴力のある事例</a:t>
          </a:r>
        </a:p>
      </dsp:txBody>
      <dsp:txXfrm>
        <a:off x="7747313" y="3747693"/>
        <a:ext cx="3279290" cy="603811"/>
      </dsp:txXfrm>
    </dsp:sp>
    <dsp:sp modelId="{D81EDB9B-F6C1-4A0B-995C-FCAB64212F8F}">
      <dsp:nvSpPr>
        <dsp:cNvPr id="0" name=""/>
        <dsp:cNvSpPr/>
      </dsp:nvSpPr>
      <dsp:spPr>
        <a:xfrm>
          <a:off x="7500484" y="4523892"/>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19309-0F8A-4202-9BF4-83E9BBC94C93}">
      <dsp:nvSpPr>
        <dsp:cNvPr id="0" name=""/>
        <dsp:cNvSpPr/>
      </dsp:nvSpPr>
      <dsp:spPr>
        <a:xfrm>
          <a:off x="7747313" y="4351504"/>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複合的な問題（貧困・家族によるＤＶ等）が関わる事例</a:t>
          </a:r>
        </a:p>
      </dsp:txBody>
      <dsp:txXfrm>
        <a:off x="7747313" y="4351504"/>
        <a:ext cx="3279290" cy="603811"/>
      </dsp:txXfrm>
    </dsp:sp>
    <dsp:sp modelId="{41588523-912B-46F8-B0EF-97B912B3F2E4}">
      <dsp:nvSpPr>
        <dsp:cNvPr id="0" name=""/>
        <dsp:cNvSpPr/>
      </dsp:nvSpPr>
      <dsp:spPr>
        <a:xfrm>
          <a:off x="7500484" y="5127703"/>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CA0763-CDC0-45E9-AE4D-087F56798422}">
      <dsp:nvSpPr>
        <dsp:cNvPr id="0" name=""/>
        <dsp:cNvSpPr/>
      </dsp:nvSpPr>
      <dsp:spPr>
        <a:xfrm>
          <a:off x="7747313" y="4955315"/>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本人や保護者が海外にルーツを持つ事例</a:t>
          </a:r>
        </a:p>
      </dsp:txBody>
      <dsp:txXfrm>
        <a:off x="7747313" y="4955315"/>
        <a:ext cx="3279290" cy="603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352EA-8B98-4048-BFBB-1A88DC90517A}">
      <dsp:nvSpPr>
        <dsp:cNvPr id="0" name=""/>
        <dsp:cNvSpPr/>
      </dsp:nvSpPr>
      <dsp:spPr>
        <a:xfrm>
          <a:off x="0" y="156319"/>
          <a:ext cx="6063376"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一次相談窓口での対応について</a:t>
          </a:r>
        </a:p>
      </dsp:txBody>
      <dsp:txXfrm>
        <a:off x="23760" y="180079"/>
        <a:ext cx="6015856" cy="439200"/>
      </dsp:txXfrm>
    </dsp:sp>
    <dsp:sp modelId="{287A8B0F-DDD0-42BB-866F-500290764E9D}">
      <dsp:nvSpPr>
        <dsp:cNvPr id="0" name=""/>
        <dsp:cNvSpPr/>
      </dsp:nvSpPr>
      <dsp:spPr>
        <a:xfrm>
          <a:off x="0" y="643039"/>
          <a:ext cx="6063376"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2"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ニーズを聞き取られずに次の相談窓口を紹介されるケースがあり、一次相談窓口でのニーズ整理が不十分。</a:t>
          </a:r>
        </a:p>
        <a:p>
          <a:pPr marL="114300" lvl="1" indent="-114300" algn="l" defTabSz="533400">
            <a:lnSpc>
              <a:spcPct val="90000"/>
            </a:lnSpc>
            <a:spcBef>
              <a:spcPct val="0"/>
            </a:spcBef>
            <a:spcAft>
              <a:spcPct val="20000"/>
            </a:spcAft>
            <a:buChar char="•"/>
          </a:pPr>
          <a:r>
            <a:rPr kumimoji="1" lang="ja-JP" altLang="en-US" sz="1200" kern="1200" dirty="0"/>
            <a:t>検査を受けてもその結果の説明もなく、障がいへの理解が進んでいない状態で相談窓口に来られるケースもある。</a:t>
          </a:r>
        </a:p>
        <a:p>
          <a:pPr marL="114300" lvl="1" indent="-114300" algn="l" defTabSz="533400">
            <a:lnSpc>
              <a:spcPct val="90000"/>
            </a:lnSpc>
            <a:spcBef>
              <a:spcPct val="0"/>
            </a:spcBef>
            <a:spcAft>
              <a:spcPct val="20000"/>
            </a:spcAft>
            <a:buChar char="•"/>
          </a:pPr>
          <a:r>
            <a:rPr kumimoji="1" lang="ja-JP" altLang="en-US" sz="1200" kern="1200" dirty="0"/>
            <a:t>発達障がいではなく、地域の困りごとを解決するという切り口で臨まなければ解決が難しくなっているのではないか。困ったときに最初に相談する先が発達障がいとは何なのかが分かっている必要がある。</a:t>
          </a:r>
        </a:p>
      </dsp:txBody>
      <dsp:txXfrm>
        <a:off x="0" y="643039"/>
        <a:ext cx="6063376" cy="1788480"/>
      </dsp:txXfrm>
    </dsp:sp>
    <dsp:sp modelId="{D3DB4CE5-D20F-4943-92CF-2BC0A5A3CCC9}">
      <dsp:nvSpPr>
        <dsp:cNvPr id="0" name=""/>
        <dsp:cNvSpPr/>
      </dsp:nvSpPr>
      <dsp:spPr>
        <a:xfrm>
          <a:off x="0" y="2431519"/>
          <a:ext cx="6063376"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つなぎや連携について</a:t>
          </a:r>
        </a:p>
      </dsp:txBody>
      <dsp:txXfrm>
        <a:off x="23760" y="2455279"/>
        <a:ext cx="6015856" cy="439200"/>
      </dsp:txXfrm>
    </dsp:sp>
    <dsp:sp modelId="{809FCBD3-DC0C-4424-B599-0CEF97300867}">
      <dsp:nvSpPr>
        <dsp:cNvPr id="0" name=""/>
        <dsp:cNvSpPr/>
      </dsp:nvSpPr>
      <dsp:spPr>
        <a:xfrm>
          <a:off x="0" y="2918239"/>
          <a:ext cx="6063376"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2"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医療機関に行っても発達障がいが治るものではなく、発達障がいかどうかわかるだけで、その先の社会資源の活用は本人にゆだねられることが多い。支援者間で情報提供やつなぎができればよい。</a:t>
          </a:r>
        </a:p>
        <a:p>
          <a:pPr marL="114300" lvl="1" indent="-114300" algn="l" defTabSz="533400">
            <a:lnSpc>
              <a:spcPct val="90000"/>
            </a:lnSpc>
            <a:spcBef>
              <a:spcPct val="0"/>
            </a:spcBef>
            <a:spcAft>
              <a:spcPct val="20000"/>
            </a:spcAft>
            <a:buChar char="•"/>
          </a:pPr>
          <a:r>
            <a:rPr kumimoji="1" lang="ja-JP" altLang="en-US" sz="1200" kern="1200" dirty="0"/>
            <a:t>つなぎ先の機関が何をされているかということの理解、その目的を明確にしてつなぐこと、また、自分の機関と相手の機関の役割分担、この３つを明確にしてお伝えしないといけない。つなぐときに過去の支援経過の共有を拒まれると情報なしにつなぐこととなる。</a:t>
          </a:r>
        </a:p>
        <a:p>
          <a:pPr marL="114300" lvl="1" indent="-114300" algn="l" defTabSz="533400">
            <a:lnSpc>
              <a:spcPct val="90000"/>
            </a:lnSpc>
            <a:spcBef>
              <a:spcPct val="0"/>
            </a:spcBef>
            <a:spcAft>
              <a:spcPct val="20000"/>
            </a:spcAft>
            <a:buChar char="•"/>
          </a:pPr>
          <a:r>
            <a:rPr kumimoji="1" lang="ja-JP" altLang="en-US" sz="1200" kern="1200" dirty="0"/>
            <a:t>手帳もなく、子供でもなく、高齢者でもない発達障がい者の場合、困ったときにどこに相談に行けばいいのかわからないのではないか。地域に密着した民生委員でさえも障がいについては詳しくない。コミュニティーソーシャルワーカーなどの地域課題に密接にかかわる支援者から次の支援機関へつなぐことができればよいのではないか。</a:t>
          </a:r>
        </a:p>
      </dsp:txBody>
      <dsp:txXfrm>
        <a:off x="0" y="2918239"/>
        <a:ext cx="6063376" cy="291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9B569-4277-4BCB-850C-87DDCA97B7B7}">
      <dsp:nvSpPr>
        <dsp:cNvPr id="0" name=""/>
        <dsp:cNvSpPr/>
      </dsp:nvSpPr>
      <dsp:spPr>
        <a:xfrm>
          <a:off x="0" y="19542"/>
          <a:ext cx="5660704"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地域差について</a:t>
          </a:r>
        </a:p>
      </dsp:txBody>
      <dsp:txXfrm>
        <a:off x="23988" y="43530"/>
        <a:ext cx="5612728" cy="443423"/>
      </dsp:txXfrm>
    </dsp:sp>
    <dsp:sp modelId="{336372DC-6115-4B56-BC7C-536484D2DF2F}">
      <dsp:nvSpPr>
        <dsp:cNvPr id="0" name=""/>
        <dsp:cNvSpPr/>
      </dsp:nvSpPr>
      <dsp:spPr>
        <a:xfrm>
          <a:off x="0" y="510942"/>
          <a:ext cx="5660704"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27" tIns="15240" rIns="85344" bIns="1524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成人は家がある所と働いている所、学んでいる所が違う場合がある。その際、支援の質も行政区域（市）ごとにバラバラだと、あまりうまくいかないので、どの市も好事例に追いつけるようにやっていくことを、１つの目標としていく必要がある</a:t>
          </a:r>
        </a:p>
        <a:p>
          <a:pPr marL="114300" lvl="1" indent="-114300" algn="l" defTabSz="533400">
            <a:lnSpc>
              <a:spcPct val="90000"/>
            </a:lnSpc>
            <a:spcBef>
              <a:spcPct val="0"/>
            </a:spcBef>
            <a:spcAft>
              <a:spcPct val="20000"/>
            </a:spcAft>
            <a:buChar char="•"/>
          </a:pPr>
          <a:r>
            <a:rPr kumimoji="1" lang="ja-JP" altLang="en-US" sz="1200" kern="1200" dirty="0"/>
            <a:t>ケース会議に呼んでも、市町村によっては、「うちはケース会議に参加しません」と言い切ってしまうような市町村もある。相談する機能として、市町村の障がい福祉課は機能しなくなってきているのではないか。</a:t>
          </a:r>
        </a:p>
      </dsp:txBody>
      <dsp:txXfrm>
        <a:off x="0" y="510942"/>
        <a:ext cx="5660704" cy="1695330"/>
      </dsp:txXfrm>
    </dsp:sp>
    <dsp:sp modelId="{5388ED7C-DF60-4656-A218-680B4F10EAA8}">
      <dsp:nvSpPr>
        <dsp:cNvPr id="0" name=""/>
        <dsp:cNvSpPr/>
      </dsp:nvSpPr>
      <dsp:spPr>
        <a:xfrm>
          <a:off x="0" y="2206272"/>
          <a:ext cx="5660704"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障がいの理解について</a:t>
          </a:r>
        </a:p>
      </dsp:txBody>
      <dsp:txXfrm>
        <a:off x="23988" y="2230260"/>
        <a:ext cx="5612728" cy="443423"/>
      </dsp:txXfrm>
    </dsp:sp>
    <dsp:sp modelId="{25B3014E-60FE-4028-86AF-BE6553C28033}">
      <dsp:nvSpPr>
        <dsp:cNvPr id="0" name=""/>
        <dsp:cNvSpPr/>
      </dsp:nvSpPr>
      <dsp:spPr>
        <a:xfrm>
          <a:off x="0" y="2697672"/>
          <a:ext cx="5660704"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27" tIns="15240" rIns="85344" bIns="1524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特定の職種向けではなく一般向けの啓発がまだまだ必要。企業など発達障がいについてわかっているという人も理解内容にはギャップがある。</a:t>
          </a:r>
        </a:p>
        <a:p>
          <a:pPr marL="114300" lvl="1" indent="-114300" algn="l" defTabSz="533400">
            <a:lnSpc>
              <a:spcPct val="90000"/>
            </a:lnSpc>
            <a:spcBef>
              <a:spcPct val="0"/>
            </a:spcBef>
            <a:spcAft>
              <a:spcPct val="20000"/>
            </a:spcAft>
            <a:buChar char="•"/>
          </a:pPr>
          <a:r>
            <a:rPr kumimoji="1" lang="ja-JP" altLang="en-US" sz="1200" kern="1200" dirty="0"/>
            <a:t>コミュニケーションに困難を抱える方も多い中、本人が直接問い合わせて相談をすることは負担。</a:t>
          </a:r>
        </a:p>
        <a:p>
          <a:pPr marL="114300" lvl="1" indent="-114300" algn="l" defTabSz="533400">
            <a:lnSpc>
              <a:spcPct val="90000"/>
            </a:lnSpc>
            <a:spcBef>
              <a:spcPct val="0"/>
            </a:spcBef>
            <a:spcAft>
              <a:spcPct val="20000"/>
            </a:spcAft>
            <a:buChar char="•"/>
          </a:pPr>
          <a:r>
            <a:rPr kumimoji="1" lang="ja-JP" altLang="en-US" sz="1200" kern="1200" dirty="0"/>
            <a:t>相談窓口で発達障がい者への配慮（環境設定）がなされていないケースもある。</a:t>
          </a:r>
        </a:p>
      </dsp:txBody>
      <dsp:txXfrm>
        <a:off x="0" y="2697672"/>
        <a:ext cx="5660704" cy="1521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FB5D-9A57-480F-9C1A-215309D952F1}">
      <dsp:nvSpPr>
        <dsp:cNvPr id="0" name=""/>
        <dsp:cNvSpPr/>
      </dsp:nvSpPr>
      <dsp:spPr>
        <a:xfrm>
          <a:off x="0" y="0"/>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相談支援機関に対するアンケートによる実態調査の実施</a:t>
          </a:r>
        </a:p>
      </dsp:txBody>
      <dsp:txXfrm>
        <a:off x="23795" y="23795"/>
        <a:ext cx="7059855" cy="764836"/>
      </dsp:txXfrm>
    </dsp:sp>
    <dsp:sp modelId="{F152C371-AFAA-4E4E-9968-83917ECB276D}">
      <dsp:nvSpPr>
        <dsp:cNvPr id="0" name=""/>
        <dsp:cNvSpPr/>
      </dsp:nvSpPr>
      <dsp:spPr>
        <a:xfrm>
          <a:off x="599760" y="925262"/>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調査結果の集計</a:t>
          </a:r>
        </a:p>
      </dsp:txBody>
      <dsp:txXfrm>
        <a:off x="623555" y="949057"/>
        <a:ext cx="6856152" cy="764836"/>
      </dsp:txXfrm>
    </dsp:sp>
    <dsp:sp modelId="{744A3E22-225D-4C83-9832-F9B701135FF3}">
      <dsp:nvSpPr>
        <dsp:cNvPr id="0" name=""/>
        <dsp:cNvSpPr/>
      </dsp:nvSpPr>
      <dsp:spPr>
        <a:xfrm>
          <a:off x="1199521" y="1850525"/>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en-US" altLang="ja-JP" sz="2100" kern="1200" dirty="0"/>
            <a:t>R7</a:t>
          </a:r>
          <a:r>
            <a:rPr kumimoji="1" lang="ja-JP" altLang="en-US" sz="2100" kern="1200" dirty="0"/>
            <a:t>年度成人</a:t>
          </a:r>
          <a:r>
            <a:rPr kumimoji="1" lang="en-US" altLang="ja-JP" sz="2100" kern="1200" dirty="0"/>
            <a:t>WG</a:t>
          </a:r>
          <a:r>
            <a:rPr kumimoji="1" lang="ja-JP" altLang="en-US" sz="2100" kern="1200" dirty="0"/>
            <a:t>において結果報告・分析</a:t>
          </a:r>
        </a:p>
      </dsp:txBody>
      <dsp:txXfrm>
        <a:off x="1223316" y="1874320"/>
        <a:ext cx="6856152" cy="764836"/>
      </dsp:txXfrm>
    </dsp:sp>
    <dsp:sp modelId="{8991D0AF-C986-404B-B4A7-5DE8BDF1AF49}">
      <dsp:nvSpPr>
        <dsp:cNvPr id="0" name=""/>
        <dsp:cNvSpPr/>
      </dsp:nvSpPr>
      <dsp:spPr>
        <a:xfrm>
          <a:off x="1799282" y="2775788"/>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支援者の対応力向上に向けた取組の検討</a:t>
          </a:r>
        </a:p>
      </dsp:txBody>
      <dsp:txXfrm>
        <a:off x="1823077" y="2799583"/>
        <a:ext cx="6856152" cy="764836"/>
      </dsp:txXfrm>
    </dsp:sp>
    <dsp:sp modelId="{C7337787-91BA-46CC-AC45-8612C19AEA7B}">
      <dsp:nvSpPr>
        <dsp:cNvPr id="0" name=""/>
        <dsp:cNvSpPr/>
      </dsp:nvSpPr>
      <dsp:spPr>
        <a:xfrm>
          <a:off x="2399043" y="3701051"/>
          <a:ext cx="8031580" cy="8124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発達障がい者支援センター等において取組の実施</a:t>
          </a:r>
        </a:p>
      </dsp:txBody>
      <dsp:txXfrm>
        <a:off x="2422838" y="3724846"/>
        <a:ext cx="6856152" cy="764836"/>
      </dsp:txXfrm>
    </dsp:sp>
    <dsp:sp modelId="{79374760-3E60-450A-84FF-B203253878BC}">
      <dsp:nvSpPr>
        <dsp:cNvPr id="0" name=""/>
        <dsp:cNvSpPr/>
      </dsp:nvSpPr>
      <dsp:spPr>
        <a:xfrm>
          <a:off x="7503503" y="593522"/>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7622320" y="593522"/>
        <a:ext cx="290442" cy="397377"/>
      </dsp:txXfrm>
    </dsp:sp>
    <dsp:sp modelId="{A3A06828-3D25-488A-8FA2-1F78F90FAC73}">
      <dsp:nvSpPr>
        <dsp:cNvPr id="0" name=""/>
        <dsp:cNvSpPr/>
      </dsp:nvSpPr>
      <dsp:spPr>
        <a:xfrm>
          <a:off x="8103264" y="1518785"/>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8222081" y="1518785"/>
        <a:ext cx="290442" cy="397377"/>
      </dsp:txXfrm>
    </dsp:sp>
    <dsp:sp modelId="{9B0B8359-E5EB-4068-B98D-4467F306EBCD}">
      <dsp:nvSpPr>
        <dsp:cNvPr id="0" name=""/>
        <dsp:cNvSpPr/>
      </dsp:nvSpPr>
      <dsp:spPr>
        <a:xfrm>
          <a:off x="8703025" y="2430507"/>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8821842" y="2430507"/>
        <a:ext cx="290442" cy="397377"/>
      </dsp:txXfrm>
    </dsp:sp>
    <dsp:sp modelId="{95E4F840-4A3A-49BE-9543-CEF241CFD9AD}">
      <dsp:nvSpPr>
        <dsp:cNvPr id="0" name=""/>
        <dsp:cNvSpPr/>
      </dsp:nvSpPr>
      <dsp:spPr>
        <a:xfrm>
          <a:off x="9302786" y="3364797"/>
          <a:ext cx="528076" cy="52807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9421603" y="3364797"/>
        <a:ext cx="290442" cy="3973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AF4A6-3971-42E5-8555-FEC162F17D74}" type="datetimeFigureOut">
              <a:rPr kumimoji="1" lang="ja-JP" altLang="en-US" smtClean="0"/>
              <a:t>2024/8/27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3E476-AF61-45D4-B70A-7C204AC5A94F}" type="slidenum">
              <a:rPr kumimoji="1" lang="ja-JP" altLang="en-US" smtClean="0"/>
              <a:t>‹#›</a:t>
            </a:fld>
            <a:endParaRPr kumimoji="1" lang="ja-JP" altLang="en-US"/>
          </a:p>
        </p:txBody>
      </p:sp>
    </p:spTree>
    <p:extLst>
      <p:ext uri="{BB962C8B-B14F-4D97-AF65-F5344CB8AC3E}">
        <p14:creationId xmlns:p14="http://schemas.microsoft.com/office/powerpoint/2010/main" val="37151542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a:t>
            </a:fld>
            <a:endParaRPr kumimoji="1" lang="ja-JP" altLang="en-US"/>
          </a:p>
        </p:txBody>
      </p:sp>
    </p:spTree>
    <p:extLst>
      <p:ext uri="{BB962C8B-B14F-4D97-AF65-F5344CB8AC3E}">
        <p14:creationId xmlns:p14="http://schemas.microsoft.com/office/powerpoint/2010/main" val="336060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569C3-9963-4A6D-927F-E241A098089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E218DF-0001-4601-9118-529220A4A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AE8DB0-17B5-4D7B-AF4A-E28BE0BA1C75}"/>
              </a:ext>
            </a:extLst>
          </p:cNvPr>
          <p:cNvSpPr>
            <a:spLocks noGrp="1"/>
          </p:cNvSpPr>
          <p:nvPr>
            <p:ph type="dt" sz="half" idx="10"/>
          </p:nvPr>
        </p:nvSpPr>
        <p:spPr/>
        <p:txBody>
          <a:bodyPr/>
          <a:lstStyle/>
          <a:p>
            <a:fld id="{CC390DED-43A7-4402-8299-50B77296BC68}" type="datetime1">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E346BADC-2A95-42DB-8F66-845D259A2A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84B079-C6D8-4E3D-8D33-56B2B197C41B}"/>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58455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3435C-4A76-444B-B548-B51702A7031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C5B2A6-94E0-4089-9CC4-0654889C7B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F24E66-BDF4-4673-A090-E07CD01309C9}"/>
              </a:ext>
            </a:extLst>
          </p:cNvPr>
          <p:cNvSpPr>
            <a:spLocks noGrp="1"/>
          </p:cNvSpPr>
          <p:nvPr>
            <p:ph type="dt" sz="half" idx="10"/>
          </p:nvPr>
        </p:nvSpPr>
        <p:spPr/>
        <p:txBody>
          <a:bodyPr/>
          <a:lstStyle/>
          <a:p>
            <a:fld id="{12734490-35D7-477B-8BA1-779B61B11ADF}" type="datetime1">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C245AE68-6E32-4A6D-B14D-F596BD57A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897CC8-F58B-4F8E-B7A0-CDA89C39B04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77916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098645-B489-4D92-8BAC-2071EEF295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E1109D-7F62-4737-A0A6-9A26EAADDD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C6AB5-2FBE-42B0-977C-B1A5AAAF705D}"/>
              </a:ext>
            </a:extLst>
          </p:cNvPr>
          <p:cNvSpPr>
            <a:spLocks noGrp="1"/>
          </p:cNvSpPr>
          <p:nvPr>
            <p:ph type="dt" sz="half" idx="10"/>
          </p:nvPr>
        </p:nvSpPr>
        <p:spPr/>
        <p:txBody>
          <a:bodyPr/>
          <a:lstStyle/>
          <a:p>
            <a:fld id="{984D8EF9-5E2E-4138-8D97-9B2192C552FD}" type="datetime1">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B62E0F95-7FD5-406D-8FCA-988E42E379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F7F7E5-02CF-4B4B-942E-746D5BF10DDF}"/>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0333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A276E-192B-46EF-9393-D053E83FA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B5140-E5E9-43DD-99AD-74D7E71F38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13C820-D650-4BA2-A899-F922A9A0CA55}"/>
              </a:ext>
            </a:extLst>
          </p:cNvPr>
          <p:cNvSpPr>
            <a:spLocks noGrp="1"/>
          </p:cNvSpPr>
          <p:nvPr>
            <p:ph type="dt" sz="half" idx="10"/>
          </p:nvPr>
        </p:nvSpPr>
        <p:spPr/>
        <p:txBody>
          <a:bodyPr/>
          <a:lstStyle/>
          <a:p>
            <a:fld id="{A4E7DC25-8E0F-4D80-9D36-66A8ABB54137}" type="datetime1">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104A4297-C6B1-4460-B3C4-27D6B04AC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A6F5AF-741F-4518-A49E-BFCA82C28BA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9220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41F94-501B-416A-8CC9-0FC820BFEB1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80ADD-271C-4B25-A6B4-B11879A96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7E103A-B2E6-48E9-927C-6E0E6B682EFE}"/>
              </a:ext>
            </a:extLst>
          </p:cNvPr>
          <p:cNvSpPr>
            <a:spLocks noGrp="1"/>
          </p:cNvSpPr>
          <p:nvPr>
            <p:ph type="dt" sz="half" idx="10"/>
          </p:nvPr>
        </p:nvSpPr>
        <p:spPr/>
        <p:txBody>
          <a:bodyPr/>
          <a:lstStyle/>
          <a:p>
            <a:fld id="{1D36B9E4-C0BC-405F-8A50-02F3659C2916}" type="datetime1">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007ACC4E-1810-469F-9B22-740630579B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C5487F-45D6-41CE-AE04-043B37AAAFE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338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B8BD8-B184-4095-B054-40EAEA443F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06B0C0-2FB7-44A0-BD89-B77431B68D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8FEB34-2AFE-44C1-8049-C9BB577EBF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579ED-E84C-4DBE-B256-882F2C284C77}"/>
              </a:ext>
            </a:extLst>
          </p:cNvPr>
          <p:cNvSpPr>
            <a:spLocks noGrp="1"/>
          </p:cNvSpPr>
          <p:nvPr>
            <p:ph type="dt" sz="half" idx="10"/>
          </p:nvPr>
        </p:nvSpPr>
        <p:spPr/>
        <p:txBody>
          <a:bodyPr/>
          <a:lstStyle/>
          <a:p>
            <a:fld id="{C790C52A-A249-4088-9394-F156FE2AC896}" type="datetime1">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96C6E093-6D54-4418-9CC5-9743B2E701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C897D5-2F77-4FEB-A6BC-7198F66D6B7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6833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4BC25-91BE-4D98-92A0-5C8D4761DE4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C1CA73-698B-40EB-887D-9ED684088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2EBDC3-3637-462B-BB4A-E08AF11DF7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05F511-2731-40DB-A698-AE2111A6F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EE3F25-5F60-4B62-B490-52AFFF3091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AC7F6B-DCAC-45BA-B0F2-2B5E40E975C5}"/>
              </a:ext>
            </a:extLst>
          </p:cNvPr>
          <p:cNvSpPr>
            <a:spLocks noGrp="1"/>
          </p:cNvSpPr>
          <p:nvPr>
            <p:ph type="dt" sz="half" idx="10"/>
          </p:nvPr>
        </p:nvSpPr>
        <p:spPr/>
        <p:txBody>
          <a:bodyPr/>
          <a:lstStyle/>
          <a:p>
            <a:fld id="{C138494F-58BB-4E49-8585-D3D0892DED8E}" type="datetime1">
              <a:rPr kumimoji="1" lang="ja-JP" altLang="en-US" smtClean="0"/>
              <a:t>2024/8/27</a:t>
            </a:fld>
            <a:endParaRPr kumimoji="1" lang="ja-JP" altLang="en-US"/>
          </a:p>
        </p:txBody>
      </p:sp>
      <p:sp>
        <p:nvSpPr>
          <p:cNvPr id="8" name="フッター プレースホルダー 7">
            <a:extLst>
              <a:ext uri="{FF2B5EF4-FFF2-40B4-BE49-F238E27FC236}">
                <a16:creationId xmlns:a16="http://schemas.microsoft.com/office/drawing/2014/main" id="{4EC06FE7-F809-4933-A9CB-31CE180931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EFD3B5-0AB8-4E01-92A0-E269041ABA1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07058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872D9-C040-4AF9-AE49-98C1E0D55F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FC28CC-4127-4AB5-82F4-85164770D431}"/>
              </a:ext>
            </a:extLst>
          </p:cNvPr>
          <p:cNvSpPr>
            <a:spLocks noGrp="1"/>
          </p:cNvSpPr>
          <p:nvPr>
            <p:ph type="dt" sz="half" idx="10"/>
          </p:nvPr>
        </p:nvSpPr>
        <p:spPr/>
        <p:txBody>
          <a:bodyPr/>
          <a:lstStyle/>
          <a:p>
            <a:fld id="{6B33661E-07D2-49D3-90AB-C43B8C98A468}" type="datetime1">
              <a:rPr kumimoji="1" lang="ja-JP" altLang="en-US" smtClean="0"/>
              <a:t>2024/8/27</a:t>
            </a:fld>
            <a:endParaRPr kumimoji="1" lang="ja-JP" altLang="en-US"/>
          </a:p>
        </p:txBody>
      </p:sp>
      <p:sp>
        <p:nvSpPr>
          <p:cNvPr id="4" name="フッター プレースホルダー 3">
            <a:extLst>
              <a:ext uri="{FF2B5EF4-FFF2-40B4-BE49-F238E27FC236}">
                <a16:creationId xmlns:a16="http://schemas.microsoft.com/office/drawing/2014/main" id="{EE928B07-7CE8-48B4-8DB7-7D816C2DD7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F791CF-9EA7-4DE3-B7F0-9995471E28E3}"/>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915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319ED6-1722-42EC-B9AC-9B861431BFDB}"/>
              </a:ext>
            </a:extLst>
          </p:cNvPr>
          <p:cNvSpPr>
            <a:spLocks noGrp="1"/>
          </p:cNvSpPr>
          <p:nvPr>
            <p:ph type="dt" sz="half" idx="10"/>
          </p:nvPr>
        </p:nvSpPr>
        <p:spPr/>
        <p:txBody>
          <a:bodyPr/>
          <a:lstStyle/>
          <a:p>
            <a:fld id="{F1B63651-7730-4B18-BD6F-9AA1006D5803}" type="datetime1">
              <a:rPr kumimoji="1" lang="ja-JP" altLang="en-US" smtClean="0"/>
              <a:t>2024/8/27</a:t>
            </a:fld>
            <a:endParaRPr kumimoji="1" lang="ja-JP" altLang="en-US"/>
          </a:p>
        </p:txBody>
      </p:sp>
      <p:sp>
        <p:nvSpPr>
          <p:cNvPr id="3" name="フッター プレースホルダー 2">
            <a:extLst>
              <a:ext uri="{FF2B5EF4-FFF2-40B4-BE49-F238E27FC236}">
                <a16:creationId xmlns:a16="http://schemas.microsoft.com/office/drawing/2014/main" id="{3D2CD2FD-2705-4402-95EE-EEB23E0807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842916-5544-45B3-B6D7-5C50D55B21E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12971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1EE71-A3A8-4ECD-9E7F-8FB35C0DED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27FB98-F685-4DA3-8891-CFC916003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C07DD9-0348-4CBF-AA7E-9B19FD7A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08E623-A087-4531-AB0B-FFD92D192DB0}"/>
              </a:ext>
            </a:extLst>
          </p:cNvPr>
          <p:cNvSpPr>
            <a:spLocks noGrp="1"/>
          </p:cNvSpPr>
          <p:nvPr>
            <p:ph type="dt" sz="half" idx="10"/>
          </p:nvPr>
        </p:nvSpPr>
        <p:spPr/>
        <p:txBody>
          <a:bodyPr/>
          <a:lstStyle/>
          <a:p>
            <a:fld id="{538BC331-CA57-424A-9890-75EEE6AC6D98}" type="datetime1">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A851E01F-8891-4086-A967-BEE286C142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AA255F-D874-42DC-AED0-D24CB6379DD6}"/>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5467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8E091-59F9-4AB7-99D5-11C5073EC0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4A3D4-ED38-4673-AC12-7085794B1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69984F-904C-4577-9BAA-20B6EDC00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655C92-0BA1-4CD7-94A1-1E952FFF328A}"/>
              </a:ext>
            </a:extLst>
          </p:cNvPr>
          <p:cNvSpPr>
            <a:spLocks noGrp="1"/>
          </p:cNvSpPr>
          <p:nvPr>
            <p:ph type="dt" sz="half" idx="10"/>
          </p:nvPr>
        </p:nvSpPr>
        <p:spPr/>
        <p:txBody>
          <a:bodyPr/>
          <a:lstStyle/>
          <a:p>
            <a:fld id="{D6AC9B17-7AC8-4443-BFE1-C401CC772D6F}" type="datetime1">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5FCD7FED-3776-49D3-8D3C-CF566D2CD1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182DDA-1768-4B4D-AEB5-ABE2CCC52A5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4688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79D26D-D2F0-4A90-9906-3233217DF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817B70-D0BB-4B3D-BF29-B1D8FC383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CCB737-92CF-4FCE-973A-11ACC5A96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5719E-B045-4944-B434-CE9D6D011962}" type="datetime1">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536D7EAE-32E1-4BC7-A9A8-5414630B9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A8B1DD-B3BD-4B78-BDEA-9692E2A48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95984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34835" y="2029097"/>
            <a:ext cx="12261669" cy="1566360"/>
          </a:xfrm>
        </p:spPr>
        <p:style>
          <a:lnRef idx="3">
            <a:schemeClr val="lt1"/>
          </a:lnRef>
          <a:fillRef idx="1">
            <a:schemeClr val="accent6"/>
          </a:fillRef>
          <a:effectRef idx="1">
            <a:schemeClr val="accent6"/>
          </a:effectRef>
          <a:fontRef idx="minor">
            <a:schemeClr val="lt1"/>
          </a:fontRef>
        </p:style>
        <p:txBody>
          <a:bodyPr>
            <a:normAutofit/>
          </a:bodyPr>
          <a:lstStyle/>
          <a:p>
            <a:r>
              <a:rPr kumimoji="1" lang="ja-JP" altLang="en-US" sz="4800" b="1" dirty="0"/>
              <a:t>発達障がい者及びその可能性のある方の相談支援体制のあり方について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令和６</a:t>
            </a:r>
            <a:r>
              <a:rPr kumimoji="1" lang="ja-JP" altLang="en-US" u="sng" dirty="0"/>
              <a:t>年９月</a:t>
            </a:r>
            <a:r>
              <a:rPr lang="ja-JP" altLang="en-US" u="sng" dirty="0"/>
              <a:t>２</a:t>
            </a:r>
            <a:r>
              <a:rPr kumimoji="1" lang="ja-JP" altLang="en-US" u="sng" dirty="0"/>
              <a:t>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3082834" y="299559"/>
            <a:ext cx="8813243" cy="338554"/>
          </a:xfrm>
          <a:prstGeom prst="rect">
            <a:avLst/>
          </a:prstGeom>
          <a:noFill/>
        </p:spPr>
        <p:txBody>
          <a:bodyPr wrap="square" rtlCol="0">
            <a:spAutoFit/>
          </a:bodyPr>
          <a:lstStyle/>
          <a:p>
            <a:r>
              <a:rPr kumimoji="1" lang="ja-JP" altLang="en-US" sz="1600" dirty="0"/>
              <a:t>令和６年度大阪府発達障がい児者支援体制整備検討部会</a:t>
            </a:r>
            <a:r>
              <a:rPr lang="ja-JP" altLang="en-US" sz="1600" dirty="0"/>
              <a:t>成人</a:t>
            </a:r>
            <a:r>
              <a:rPr kumimoji="1" lang="ja-JP" altLang="en-US" sz="1600" dirty="0"/>
              <a:t>ワーキンググループ（資料３）</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20334DF-B994-4E37-9A27-A157FD5CE7A0}"/>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７．発達障がい者の相談支援体制の充実強化にむけて</a:t>
            </a:r>
          </a:p>
        </p:txBody>
      </p:sp>
      <p:sp>
        <p:nvSpPr>
          <p:cNvPr id="5" name="テキスト ボックス 4">
            <a:extLst>
              <a:ext uri="{FF2B5EF4-FFF2-40B4-BE49-F238E27FC236}">
                <a16:creationId xmlns:a16="http://schemas.microsoft.com/office/drawing/2014/main" id="{330C6E77-8FEE-49EE-B6C8-AEA7F3832C33}"/>
              </a:ext>
            </a:extLst>
          </p:cNvPr>
          <p:cNvSpPr txBox="1"/>
          <p:nvPr/>
        </p:nvSpPr>
        <p:spPr>
          <a:xfrm>
            <a:off x="487959" y="998290"/>
            <a:ext cx="11216081" cy="3693319"/>
          </a:xfrm>
          <a:prstGeom prst="rect">
            <a:avLst/>
          </a:prstGeom>
          <a:noFill/>
        </p:spPr>
        <p:txBody>
          <a:bodyPr wrap="square" rtlCol="0">
            <a:spAutoFit/>
          </a:bodyPr>
          <a:lstStyle/>
          <a:p>
            <a:pPr marL="285750" indent="-285750">
              <a:buFont typeface="Wingdings" panose="05000000000000000000" pitchFamily="2" charset="2"/>
              <a:buChar char="n"/>
            </a:pPr>
            <a:r>
              <a:rPr lang="ja-JP" altLang="en-US" dirty="0"/>
              <a:t>発達障がいの認知度の高まりや診断数の増加などから、今後も発達障がい者やその可能性のある方からの相談は高止まりすることが予想される。</a:t>
            </a:r>
            <a:endParaRPr lang="en-US" altLang="ja-JP" dirty="0"/>
          </a:p>
          <a:p>
            <a:pPr marL="285750" indent="-285750">
              <a:buFont typeface="Wingdings" panose="05000000000000000000" pitchFamily="2" charset="2"/>
              <a:buChar char="n"/>
            </a:pPr>
            <a:endParaRPr lang="en-US" altLang="ja-JP" dirty="0"/>
          </a:p>
          <a:p>
            <a:pPr marL="285750" indent="-285750">
              <a:buFont typeface="Wingdings" panose="05000000000000000000" pitchFamily="2" charset="2"/>
              <a:buChar char="n"/>
            </a:pPr>
            <a:r>
              <a:rPr kumimoji="1" lang="ja-JP" altLang="en-US" dirty="0"/>
              <a:t>発達障がい者支援センターは発達障がいを一つの切り口として、年齢、診断や手帳の有無等に関わらず幅広い相談に対応しているため、支援につながりにくい人や、自己理解・ニーズの整理が難しい人も特性を踏まえた支援が可能。</a:t>
            </a:r>
            <a:endParaRPr kumimoji="1" lang="en-US" altLang="ja-JP" dirty="0"/>
          </a:p>
          <a:p>
            <a:endParaRPr lang="en-US" altLang="ja-JP" dirty="0"/>
          </a:p>
          <a:p>
            <a:pPr marL="285750" indent="-285750">
              <a:buFont typeface="Wingdings" panose="05000000000000000000" pitchFamily="2" charset="2"/>
              <a:buChar char="n"/>
            </a:pPr>
            <a:r>
              <a:rPr kumimoji="1" lang="ja-JP" altLang="en-US" dirty="0"/>
              <a:t>発達障がい者支援センターの相談支援は、地域の障がい者が、住み慣れた地域で安心してその人らしい生活を継続していくことができるようにするため、どのような支援が必要かを把握し、</a:t>
            </a:r>
            <a:r>
              <a:rPr kumimoji="1" lang="ja-JP" altLang="en-US" u="sng" dirty="0"/>
              <a:t>地域における適切なサービス、関係機関及び制度の利用につなげる</a:t>
            </a:r>
            <a:r>
              <a:rPr kumimoji="1" lang="ja-JP" altLang="en-US" dirty="0"/>
              <a:t>等の支援を行うもの。</a:t>
            </a:r>
            <a:endParaRPr kumimoji="1" lang="en-US" altLang="ja-JP" dirty="0"/>
          </a:p>
          <a:p>
            <a:endParaRPr lang="en-US" altLang="ja-JP" dirty="0"/>
          </a:p>
          <a:p>
            <a:pPr marL="285750" indent="-285750">
              <a:buFont typeface="Wingdings" panose="05000000000000000000" pitchFamily="2" charset="2"/>
              <a:buChar char="n"/>
            </a:pPr>
            <a:r>
              <a:rPr lang="ja-JP" altLang="en-US" dirty="0"/>
              <a:t>そのため、発達障がい者支援センター単独で相談者の抱える課題のすべてを解決を行うことや、伴走した支援を継続することは必ずしも当事者のためにならない場合もある。</a:t>
            </a:r>
            <a:endParaRPr lang="en-US" altLang="ja-JP" dirty="0"/>
          </a:p>
        </p:txBody>
      </p:sp>
      <p:sp>
        <p:nvSpPr>
          <p:cNvPr id="6" name="矢印: 右 5">
            <a:extLst>
              <a:ext uri="{FF2B5EF4-FFF2-40B4-BE49-F238E27FC236}">
                <a16:creationId xmlns:a16="http://schemas.microsoft.com/office/drawing/2014/main" id="{69DAAA78-FAEE-488B-B0BB-F1267B1E7181}"/>
              </a:ext>
            </a:extLst>
          </p:cNvPr>
          <p:cNvSpPr/>
          <p:nvPr/>
        </p:nvSpPr>
        <p:spPr>
          <a:xfrm>
            <a:off x="721454" y="5146646"/>
            <a:ext cx="1166069" cy="7130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E4355B8-44E5-4DC3-B1A0-7B9A684E3BC4}"/>
              </a:ext>
            </a:extLst>
          </p:cNvPr>
          <p:cNvSpPr txBox="1"/>
          <p:nvPr/>
        </p:nvSpPr>
        <p:spPr>
          <a:xfrm>
            <a:off x="2147581" y="5081564"/>
            <a:ext cx="9322965" cy="92333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地域の一次相談窓口や支援機関がセンターの役割を理解し、発達障がい者への理解を深め、対応力の向上を図っていくことができるよう、発達障がいの専門機関としてバックアップしていくことが重要。</a:t>
            </a:r>
          </a:p>
        </p:txBody>
      </p:sp>
      <p:sp>
        <p:nvSpPr>
          <p:cNvPr id="2" name="スライド番号プレースホルダー 1">
            <a:extLst>
              <a:ext uri="{FF2B5EF4-FFF2-40B4-BE49-F238E27FC236}">
                <a16:creationId xmlns:a16="http://schemas.microsoft.com/office/drawing/2014/main" id="{92F79160-EA64-49CD-BE42-A4406551A81A}"/>
              </a:ext>
            </a:extLst>
          </p:cNvPr>
          <p:cNvSpPr>
            <a:spLocks noGrp="1"/>
          </p:cNvSpPr>
          <p:nvPr>
            <p:ph type="sldNum" sz="quarter" idx="12"/>
          </p:nvPr>
        </p:nvSpPr>
        <p:spPr/>
        <p:txBody>
          <a:bodyPr/>
          <a:lstStyle/>
          <a:p>
            <a:fld id="{70282AB8-C4EA-4569-8680-C1975E0A73D2}" type="slidenum">
              <a:rPr kumimoji="1" lang="ja-JP" altLang="en-US" smtClean="0"/>
              <a:t>10</a:t>
            </a:fld>
            <a:endParaRPr kumimoji="1" lang="ja-JP" altLang="en-US"/>
          </a:p>
        </p:txBody>
      </p:sp>
    </p:spTree>
    <p:extLst>
      <p:ext uri="{BB962C8B-B14F-4D97-AF65-F5344CB8AC3E}">
        <p14:creationId xmlns:p14="http://schemas.microsoft.com/office/powerpoint/2010/main" val="89642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2398F56-4BBD-460E-9954-F2D571A97354}"/>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８．現在の発達障がい者支援センターにおける研修等の取組</a:t>
            </a:r>
          </a:p>
        </p:txBody>
      </p:sp>
      <p:sp>
        <p:nvSpPr>
          <p:cNvPr id="5" name="テキスト ボックス 4">
            <a:extLst>
              <a:ext uri="{FF2B5EF4-FFF2-40B4-BE49-F238E27FC236}">
                <a16:creationId xmlns:a16="http://schemas.microsoft.com/office/drawing/2014/main" id="{A067EF79-BCC3-42D7-87A0-01F25A897FC0}"/>
              </a:ext>
            </a:extLst>
          </p:cNvPr>
          <p:cNvSpPr txBox="1"/>
          <p:nvPr/>
        </p:nvSpPr>
        <p:spPr>
          <a:xfrm>
            <a:off x="214468" y="603856"/>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400" b="1" dirty="0"/>
              <a:t>支援者対象公開講座</a:t>
            </a:r>
          </a:p>
        </p:txBody>
      </p:sp>
      <p:sp>
        <p:nvSpPr>
          <p:cNvPr id="6" name="テキスト ボックス 5">
            <a:extLst>
              <a:ext uri="{FF2B5EF4-FFF2-40B4-BE49-F238E27FC236}">
                <a16:creationId xmlns:a16="http://schemas.microsoft.com/office/drawing/2014/main" id="{91564945-C3F5-453A-A67A-659E274B1721}"/>
              </a:ext>
            </a:extLst>
          </p:cNvPr>
          <p:cNvSpPr txBox="1"/>
          <p:nvPr/>
        </p:nvSpPr>
        <p:spPr>
          <a:xfrm>
            <a:off x="214468" y="1023743"/>
            <a:ext cx="3306536" cy="69249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大阪府内の支援者（就労支援機関、教育機関、医療機関、福祉事業所、行政機関など）を対象に年１回程度開催</a:t>
            </a:r>
          </a:p>
        </p:txBody>
      </p:sp>
      <p:pic>
        <p:nvPicPr>
          <p:cNvPr id="8" name="図 7">
            <a:extLst>
              <a:ext uri="{FF2B5EF4-FFF2-40B4-BE49-F238E27FC236}">
                <a16:creationId xmlns:a16="http://schemas.microsoft.com/office/drawing/2014/main" id="{2C0BB433-0F87-4722-BAEE-7E5E4867DBA8}"/>
              </a:ext>
            </a:extLst>
          </p:cNvPr>
          <p:cNvPicPr>
            <a:picLocks noChangeAspect="1"/>
          </p:cNvPicPr>
          <p:nvPr/>
        </p:nvPicPr>
        <p:blipFill rotWithShape="1">
          <a:blip r:embed="rId2">
            <a:extLst>
              <a:ext uri="{28A0092B-C50C-407E-A947-70E740481C1C}">
                <a14:useLocalDpi xmlns:a14="http://schemas.microsoft.com/office/drawing/2010/main" val="0"/>
              </a:ext>
            </a:extLst>
          </a:blip>
          <a:srcRect l="22337" t="17143" r="44110" b="952"/>
          <a:stretch/>
        </p:blipFill>
        <p:spPr>
          <a:xfrm>
            <a:off x="3664405" y="1796188"/>
            <a:ext cx="3306536" cy="4850526"/>
          </a:xfrm>
          <a:prstGeom prst="rect">
            <a:avLst/>
          </a:prstGeom>
          <a:ln>
            <a:solidFill>
              <a:schemeClr val="tx1"/>
            </a:solidFill>
          </a:ln>
        </p:spPr>
      </p:pic>
      <p:sp>
        <p:nvSpPr>
          <p:cNvPr id="9" name="テキスト ボックス 8">
            <a:extLst>
              <a:ext uri="{FF2B5EF4-FFF2-40B4-BE49-F238E27FC236}">
                <a16:creationId xmlns:a16="http://schemas.microsoft.com/office/drawing/2014/main" id="{FDCE1268-A7E1-45C6-A55E-D065607994C8}"/>
              </a:ext>
            </a:extLst>
          </p:cNvPr>
          <p:cNvSpPr txBox="1"/>
          <p:nvPr/>
        </p:nvSpPr>
        <p:spPr>
          <a:xfrm>
            <a:off x="3630386" y="644119"/>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400" b="1" dirty="0"/>
              <a:t>府民対象公開講座</a:t>
            </a:r>
          </a:p>
        </p:txBody>
      </p:sp>
      <p:sp>
        <p:nvSpPr>
          <p:cNvPr id="10" name="テキスト ボックス 9">
            <a:extLst>
              <a:ext uri="{FF2B5EF4-FFF2-40B4-BE49-F238E27FC236}">
                <a16:creationId xmlns:a16="http://schemas.microsoft.com/office/drawing/2014/main" id="{ACEA8C0C-5606-44D2-A197-0DF668D4FA2A}"/>
              </a:ext>
            </a:extLst>
          </p:cNvPr>
          <p:cNvSpPr txBox="1"/>
          <p:nvPr/>
        </p:nvSpPr>
        <p:spPr>
          <a:xfrm>
            <a:off x="3656519" y="1022121"/>
            <a:ext cx="3322308" cy="69249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ご本人・ご家族及び関係機関の支援者、公開講座のテーマに興味関心のある府民を対象に年１回程度開催</a:t>
            </a:r>
          </a:p>
        </p:txBody>
      </p:sp>
      <p:pic>
        <p:nvPicPr>
          <p:cNvPr id="12" name="図 11">
            <a:extLst>
              <a:ext uri="{FF2B5EF4-FFF2-40B4-BE49-F238E27FC236}">
                <a16:creationId xmlns:a16="http://schemas.microsoft.com/office/drawing/2014/main" id="{DF2DC68E-B702-40BE-9961-5DCAD5005968}"/>
              </a:ext>
            </a:extLst>
          </p:cNvPr>
          <p:cNvPicPr>
            <a:picLocks noChangeAspect="1"/>
          </p:cNvPicPr>
          <p:nvPr/>
        </p:nvPicPr>
        <p:blipFill rotWithShape="1">
          <a:blip r:embed="rId3">
            <a:extLst>
              <a:ext uri="{28A0092B-C50C-407E-A947-70E740481C1C}">
                <a14:useLocalDpi xmlns:a14="http://schemas.microsoft.com/office/drawing/2010/main" val="0"/>
              </a:ext>
            </a:extLst>
          </a:blip>
          <a:srcRect l="22409" t="17500" r="43967" b="1580"/>
          <a:stretch/>
        </p:blipFill>
        <p:spPr>
          <a:xfrm>
            <a:off x="214468" y="1796189"/>
            <a:ext cx="3306536" cy="4850525"/>
          </a:xfrm>
          <a:prstGeom prst="rect">
            <a:avLst/>
          </a:prstGeom>
          <a:ln>
            <a:solidFill>
              <a:schemeClr val="tx1"/>
            </a:solidFill>
          </a:ln>
        </p:spPr>
      </p:pic>
      <p:sp>
        <p:nvSpPr>
          <p:cNvPr id="15" name="テキスト ボックス 14">
            <a:extLst>
              <a:ext uri="{FF2B5EF4-FFF2-40B4-BE49-F238E27FC236}">
                <a16:creationId xmlns:a16="http://schemas.microsoft.com/office/drawing/2014/main" id="{F11A5B3B-6760-4AA3-8EF6-2911E85177F6}"/>
              </a:ext>
            </a:extLst>
          </p:cNvPr>
          <p:cNvSpPr txBox="1"/>
          <p:nvPr/>
        </p:nvSpPr>
        <p:spPr>
          <a:xfrm>
            <a:off x="7200900" y="613436"/>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400" b="1" dirty="0"/>
              <a:t>依頼に応じた講師派遣</a:t>
            </a:r>
          </a:p>
        </p:txBody>
      </p:sp>
      <p:sp>
        <p:nvSpPr>
          <p:cNvPr id="16" name="テキスト ボックス 15">
            <a:extLst>
              <a:ext uri="{FF2B5EF4-FFF2-40B4-BE49-F238E27FC236}">
                <a16:creationId xmlns:a16="http://schemas.microsoft.com/office/drawing/2014/main" id="{B1FB1967-D674-4233-AF9C-BF7BAA5A7979}"/>
              </a:ext>
            </a:extLst>
          </p:cNvPr>
          <p:cNvSpPr txBox="1"/>
          <p:nvPr/>
        </p:nvSpPr>
        <p:spPr>
          <a:xfrm>
            <a:off x="7198176" y="982881"/>
            <a:ext cx="4724955" cy="492443"/>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市町村等の外部機関からの講師派遣依頼に基づき、発達障がいへの理解を深める講義等を実施。</a:t>
            </a:r>
          </a:p>
        </p:txBody>
      </p:sp>
      <p:sp>
        <p:nvSpPr>
          <p:cNvPr id="17" name="テキスト ボックス 16">
            <a:extLst>
              <a:ext uri="{FF2B5EF4-FFF2-40B4-BE49-F238E27FC236}">
                <a16:creationId xmlns:a16="http://schemas.microsoft.com/office/drawing/2014/main" id="{54AAB1A2-6367-4B92-B8A4-922A89726D21}"/>
              </a:ext>
            </a:extLst>
          </p:cNvPr>
          <p:cNvSpPr txBox="1"/>
          <p:nvPr/>
        </p:nvSpPr>
        <p:spPr>
          <a:xfrm>
            <a:off x="7198176" y="4380520"/>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ja-JP" sz="1400" b="1" dirty="0"/>
              <a:t>R</a:t>
            </a:r>
            <a:r>
              <a:rPr lang="ja-JP" altLang="en-US" sz="1400" b="1" dirty="0"/>
              <a:t>５年度の実績</a:t>
            </a:r>
            <a:endParaRPr kumimoji="1" lang="ja-JP" altLang="en-US" sz="1400" b="1" dirty="0"/>
          </a:p>
        </p:txBody>
      </p:sp>
      <p:sp>
        <p:nvSpPr>
          <p:cNvPr id="2" name="スライド番号プレースホルダー 1">
            <a:extLst>
              <a:ext uri="{FF2B5EF4-FFF2-40B4-BE49-F238E27FC236}">
                <a16:creationId xmlns:a16="http://schemas.microsoft.com/office/drawing/2014/main" id="{678FCF90-0B51-4C92-9FB5-78609DD19841}"/>
              </a:ext>
            </a:extLst>
          </p:cNvPr>
          <p:cNvSpPr>
            <a:spLocks noGrp="1"/>
          </p:cNvSpPr>
          <p:nvPr>
            <p:ph type="sldNum" sz="quarter" idx="12"/>
          </p:nvPr>
        </p:nvSpPr>
        <p:spPr>
          <a:xfrm>
            <a:off x="9234332" y="6459993"/>
            <a:ext cx="2743200" cy="365125"/>
          </a:xfrm>
        </p:spPr>
        <p:txBody>
          <a:bodyPr/>
          <a:lstStyle/>
          <a:p>
            <a:fld id="{70282AB8-C4EA-4569-8680-C1975E0A73D2}" type="slidenum">
              <a:rPr kumimoji="1" lang="ja-JP" altLang="en-US" smtClean="0"/>
              <a:t>11</a:t>
            </a:fld>
            <a:endParaRPr kumimoji="1" lang="ja-JP" altLang="en-US" dirty="0"/>
          </a:p>
        </p:txBody>
      </p:sp>
      <p:sp>
        <p:nvSpPr>
          <p:cNvPr id="3" name="テキスト ボックス 2">
            <a:extLst>
              <a:ext uri="{FF2B5EF4-FFF2-40B4-BE49-F238E27FC236}">
                <a16:creationId xmlns:a16="http://schemas.microsoft.com/office/drawing/2014/main" id="{1B714F95-56A8-4AE3-8149-C47132D5DEF4}"/>
              </a:ext>
            </a:extLst>
          </p:cNvPr>
          <p:cNvSpPr txBox="1"/>
          <p:nvPr/>
        </p:nvSpPr>
        <p:spPr>
          <a:xfrm>
            <a:off x="4740728" y="6642556"/>
            <a:ext cx="3238499" cy="215444"/>
          </a:xfrm>
          <a:prstGeom prst="rect">
            <a:avLst/>
          </a:prstGeom>
          <a:noFill/>
        </p:spPr>
        <p:txBody>
          <a:bodyPr wrap="square" rtlCol="0">
            <a:spAutoFit/>
          </a:bodyPr>
          <a:lstStyle/>
          <a:p>
            <a:r>
              <a:rPr kumimoji="1" lang="en-US" altLang="ja-JP" sz="800" dirty="0"/>
              <a:t>※</a:t>
            </a:r>
            <a:r>
              <a:rPr kumimoji="1" lang="ja-JP" altLang="en-US" sz="800" dirty="0"/>
              <a:t>各講座のチラシは令和５年度実施のもの</a:t>
            </a:r>
          </a:p>
        </p:txBody>
      </p:sp>
      <p:sp>
        <p:nvSpPr>
          <p:cNvPr id="19" name="テキスト ボックス 18">
            <a:extLst>
              <a:ext uri="{FF2B5EF4-FFF2-40B4-BE49-F238E27FC236}">
                <a16:creationId xmlns:a16="http://schemas.microsoft.com/office/drawing/2014/main" id="{053211F7-521F-47B5-A365-F7E4AF98192F}"/>
              </a:ext>
            </a:extLst>
          </p:cNvPr>
          <p:cNvSpPr txBox="1"/>
          <p:nvPr/>
        </p:nvSpPr>
        <p:spPr>
          <a:xfrm>
            <a:off x="7200900" y="1592883"/>
            <a:ext cx="313508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ja-JP" altLang="en-US" sz="1400" b="1" dirty="0"/>
              <a:t>地域支援力向上事業を通じた研修</a:t>
            </a:r>
            <a:endParaRPr kumimoji="1" lang="ja-JP" altLang="en-US" sz="1400" b="1" dirty="0"/>
          </a:p>
        </p:txBody>
      </p:sp>
      <p:sp>
        <p:nvSpPr>
          <p:cNvPr id="20" name="テキスト ボックス 19">
            <a:extLst>
              <a:ext uri="{FF2B5EF4-FFF2-40B4-BE49-F238E27FC236}">
                <a16:creationId xmlns:a16="http://schemas.microsoft.com/office/drawing/2014/main" id="{1FB8B65A-43A8-4EC2-AF83-CB5806388861}"/>
              </a:ext>
            </a:extLst>
          </p:cNvPr>
          <p:cNvSpPr txBox="1"/>
          <p:nvPr/>
        </p:nvSpPr>
        <p:spPr>
          <a:xfrm>
            <a:off x="7200900" y="1919898"/>
            <a:ext cx="4724955" cy="109260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発達障がい児者がライフステージを通じて、身近な地域において安心して暮らすことができるように、発達障がい者地域支援マネージャーが地域自立支援協議会等を通じて、多分野と連携しながら地域支援体制の機能強化を支援。必要があれば、課題に即したオーダーメイド型研修を実施する。</a:t>
            </a:r>
          </a:p>
        </p:txBody>
      </p:sp>
      <p:sp>
        <p:nvSpPr>
          <p:cNvPr id="21" name="テキスト ボックス 20">
            <a:extLst>
              <a:ext uri="{FF2B5EF4-FFF2-40B4-BE49-F238E27FC236}">
                <a16:creationId xmlns:a16="http://schemas.microsoft.com/office/drawing/2014/main" id="{E78F30EF-CF74-4570-9988-C8B52B2B5E15}"/>
              </a:ext>
            </a:extLst>
          </p:cNvPr>
          <p:cNvSpPr txBox="1"/>
          <p:nvPr/>
        </p:nvSpPr>
        <p:spPr>
          <a:xfrm>
            <a:off x="7200900" y="3062255"/>
            <a:ext cx="353241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ja-JP" altLang="en-US" sz="1400" b="1" dirty="0"/>
              <a:t>ペアレントメンター事業を通じた研修</a:t>
            </a:r>
            <a:endParaRPr kumimoji="1" lang="ja-JP" altLang="en-US" sz="1400" b="1" dirty="0"/>
          </a:p>
        </p:txBody>
      </p:sp>
      <p:sp>
        <p:nvSpPr>
          <p:cNvPr id="22" name="テキスト ボックス 21">
            <a:extLst>
              <a:ext uri="{FF2B5EF4-FFF2-40B4-BE49-F238E27FC236}">
                <a16:creationId xmlns:a16="http://schemas.microsoft.com/office/drawing/2014/main" id="{F20C61CD-EC6F-4F17-80FB-CFEC70596486}"/>
              </a:ext>
            </a:extLst>
          </p:cNvPr>
          <p:cNvSpPr txBox="1"/>
          <p:nvPr/>
        </p:nvSpPr>
        <p:spPr>
          <a:xfrm>
            <a:off x="7200901" y="3429000"/>
            <a:ext cx="4724954" cy="892552"/>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大阪府及び市町村等が実施する、発達障がいの啓発や家族支援を目的とした研修・講演会等にペアレント・メンターを派遣し、子育てに関する経験談の紹介や、保護者の視点で発達障がいとその支援に関する情報提供を行う。</a:t>
            </a:r>
          </a:p>
        </p:txBody>
      </p:sp>
      <p:graphicFrame>
        <p:nvGraphicFramePr>
          <p:cNvPr id="7" name="表 10">
            <a:extLst>
              <a:ext uri="{FF2B5EF4-FFF2-40B4-BE49-F238E27FC236}">
                <a16:creationId xmlns:a16="http://schemas.microsoft.com/office/drawing/2014/main" id="{23DC8826-42BE-42D3-BDB7-CD4436965268}"/>
              </a:ext>
            </a:extLst>
          </p:cNvPr>
          <p:cNvGraphicFramePr>
            <a:graphicFrameLocks noGrp="1"/>
          </p:cNvGraphicFramePr>
          <p:nvPr>
            <p:extLst>
              <p:ext uri="{D42A27DB-BD31-4B8C-83A1-F6EECF244321}">
                <p14:modId xmlns:p14="http://schemas.microsoft.com/office/powerpoint/2010/main" val="1154935988"/>
              </p:ext>
            </p:extLst>
          </p:nvPr>
        </p:nvGraphicFramePr>
        <p:xfrm>
          <a:off x="7198176" y="4747265"/>
          <a:ext cx="4779356" cy="1752600"/>
        </p:xfrm>
        <a:graphic>
          <a:graphicData uri="http://schemas.openxmlformats.org/drawingml/2006/table">
            <a:tbl>
              <a:tblPr firstRow="1" bandRow="1">
                <a:tableStyleId>{93296810-A885-4BE3-A3E7-6D5BEEA58F35}</a:tableStyleId>
              </a:tblPr>
              <a:tblGrid>
                <a:gridCol w="3088824">
                  <a:extLst>
                    <a:ext uri="{9D8B030D-6E8A-4147-A177-3AD203B41FA5}">
                      <a16:colId xmlns:a16="http://schemas.microsoft.com/office/drawing/2014/main" val="4273741257"/>
                    </a:ext>
                  </a:extLst>
                </a:gridCol>
                <a:gridCol w="1690532">
                  <a:extLst>
                    <a:ext uri="{9D8B030D-6E8A-4147-A177-3AD203B41FA5}">
                      <a16:colId xmlns:a16="http://schemas.microsoft.com/office/drawing/2014/main" val="3593108701"/>
                    </a:ext>
                  </a:extLst>
                </a:gridCol>
              </a:tblGrid>
              <a:tr h="238213">
                <a:tc>
                  <a:txBody>
                    <a:bodyPr/>
                    <a:lstStyle/>
                    <a:p>
                      <a:r>
                        <a:rPr kumimoji="1" lang="ja-JP" altLang="en-US" sz="1400" dirty="0"/>
                        <a:t>研修主催者</a:t>
                      </a:r>
                    </a:p>
                  </a:txBody>
                  <a:tcPr/>
                </a:tc>
                <a:tc>
                  <a:txBody>
                    <a:bodyPr/>
                    <a:lstStyle/>
                    <a:p>
                      <a:r>
                        <a:rPr kumimoji="1" lang="ja-JP" altLang="en-US" sz="1400" dirty="0"/>
                        <a:t>回数</a:t>
                      </a:r>
                    </a:p>
                  </a:txBody>
                  <a:tcPr/>
                </a:tc>
                <a:extLst>
                  <a:ext uri="{0D108BD9-81ED-4DB2-BD59-A6C34878D82A}">
                    <a16:rowId xmlns:a16="http://schemas.microsoft.com/office/drawing/2014/main" val="3891655130"/>
                  </a:ext>
                </a:extLst>
              </a:tr>
              <a:tr h="268049">
                <a:tc>
                  <a:txBody>
                    <a:bodyPr/>
                    <a:lstStyle/>
                    <a:p>
                      <a:r>
                        <a:rPr kumimoji="1" lang="ja-JP" altLang="en-US" sz="1400" dirty="0"/>
                        <a:t>アクトおおさか主催</a:t>
                      </a:r>
                      <a:endParaRPr kumimoji="1" lang="en-US" altLang="ja-JP" sz="1400" dirty="0"/>
                    </a:p>
                    <a:p>
                      <a:r>
                        <a:rPr kumimoji="1" lang="ja-JP" altLang="en-US" sz="1200" dirty="0"/>
                        <a:t>（疑似体験を含む基礎講座、事例検討、アセスメントの練習、家族支援の講座等）</a:t>
                      </a:r>
                    </a:p>
                  </a:txBody>
                  <a:tcPr/>
                </a:tc>
                <a:tc>
                  <a:txBody>
                    <a:bodyPr/>
                    <a:lstStyle/>
                    <a:p>
                      <a:r>
                        <a:rPr kumimoji="1" lang="en-US" altLang="ja-JP" sz="1400" dirty="0"/>
                        <a:t>23</a:t>
                      </a:r>
                      <a:r>
                        <a:rPr kumimoji="1" lang="ja-JP" altLang="en-US" sz="1400" dirty="0"/>
                        <a:t>回</a:t>
                      </a:r>
                    </a:p>
                  </a:txBody>
                  <a:tcPr/>
                </a:tc>
                <a:extLst>
                  <a:ext uri="{0D108BD9-81ED-4DB2-BD59-A6C34878D82A}">
                    <a16:rowId xmlns:a16="http://schemas.microsoft.com/office/drawing/2014/main" val="3719978924"/>
                  </a:ext>
                </a:extLst>
              </a:tr>
              <a:tr h="274017">
                <a:tc>
                  <a:txBody>
                    <a:bodyPr/>
                    <a:lstStyle/>
                    <a:p>
                      <a:r>
                        <a:rPr kumimoji="1" lang="ja-JP" altLang="en-US" sz="1400" dirty="0"/>
                        <a:t>外部機関への講師派遣によるもの</a:t>
                      </a:r>
                    </a:p>
                  </a:txBody>
                  <a:tcPr/>
                </a:tc>
                <a:tc>
                  <a:txBody>
                    <a:bodyPr/>
                    <a:lstStyle/>
                    <a:p>
                      <a:r>
                        <a:rPr kumimoji="1" lang="en-US" altLang="ja-JP" sz="1400" dirty="0"/>
                        <a:t>13</a:t>
                      </a:r>
                      <a:r>
                        <a:rPr kumimoji="1" lang="ja-JP" altLang="en-US" sz="1400" dirty="0"/>
                        <a:t>回</a:t>
                      </a:r>
                    </a:p>
                  </a:txBody>
                  <a:tcPr/>
                </a:tc>
                <a:extLst>
                  <a:ext uri="{0D108BD9-81ED-4DB2-BD59-A6C34878D82A}">
                    <a16:rowId xmlns:a16="http://schemas.microsoft.com/office/drawing/2014/main" val="1570316995"/>
                  </a:ext>
                </a:extLst>
              </a:tr>
              <a:tr h="268049">
                <a:tc>
                  <a:txBody>
                    <a:bodyPr/>
                    <a:lstStyle/>
                    <a:p>
                      <a:r>
                        <a:rPr kumimoji="1" lang="ja-JP" altLang="en-US" sz="1400" dirty="0"/>
                        <a:t>計</a:t>
                      </a:r>
                    </a:p>
                  </a:txBody>
                  <a:tcPr/>
                </a:tc>
                <a:tc>
                  <a:txBody>
                    <a:bodyPr/>
                    <a:lstStyle/>
                    <a:p>
                      <a:r>
                        <a:rPr kumimoji="1" lang="en-US" altLang="ja-JP" sz="1400" dirty="0"/>
                        <a:t>36</a:t>
                      </a:r>
                      <a:r>
                        <a:rPr kumimoji="1" lang="ja-JP" altLang="en-US" sz="1400" dirty="0"/>
                        <a:t>回</a:t>
                      </a:r>
                      <a:endParaRPr kumimoji="1" lang="en-US" altLang="ja-JP" sz="1400" dirty="0"/>
                    </a:p>
                    <a:p>
                      <a:r>
                        <a:rPr kumimoji="1" lang="ja-JP" altLang="en-US" sz="1100" dirty="0"/>
                        <a:t>（延べ参加者</a:t>
                      </a:r>
                      <a:r>
                        <a:rPr kumimoji="1" lang="en-US" altLang="ja-JP" sz="1100" dirty="0"/>
                        <a:t>1,897</a:t>
                      </a:r>
                      <a:r>
                        <a:rPr kumimoji="1" lang="ja-JP" altLang="en-US" sz="1100" dirty="0"/>
                        <a:t>人）</a:t>
                      </a:r>
                    </a:p>
                  </a:txBody>
                  <a:tcPr/>
                </a:tc>
                <a:extLst>
                  <a:ext uri="{0D108BD9-81ED-4DB2-BD59-A6C34878D82A}">
                    <a16:rowId xmlns:a16="http://schemas.microsoft.com/office/drawing/2014/main" val="121811456"/>
                  </a:ext>
                </a:extLst>
              </a:tr>
            </a:tbl>
          </a:graphicData>
        </a:graphic>
      </p:graphicFrame>
    </p:spTree>
    <p:extLst>
      <p:ext uri="{BB962C8B-B14F-4D97-AF65-F5344CB8AC3E}">
        <p14:creationId xmlns:p14="http://schemas.microsoft.com/office/powerpoint/2010/main" val="11605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72AB5C-BA1B-48BE-AA83-F86A848B884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９．相談支援体制の充実強化にむけた取組の方向性（案）</a:t>
            </a:r>
            <a:endParaRPr lang="en-US" altLang="ja-JP" sz="2000" b="1" dirty="0"/>
          </a:p>
        </p:txBody>
      </p:sp>
      <p:graphicFrame>
        <p:nvGraphicFramePr>
          <p:cNvPr id="2" name="図表 1">
            <a:extLst>
              <a:ext uri="{FF2B5EF4-FFF2-40B4-BE49-F238E27FC236}">
                <a16:creationId xmlns:a16="http://schemas.microsoft.com/office/drawing/2014/main" id="{C81A8A1E-ABFF-4970-BB63-F94655CF4ECA}"/>
              </a:ext>
            </a:extLst>
          </p:cNvPr>
          <p:cNvGraphicFramePr/>
          <p:nvPr>
            <p:extLst>
              <p:ext uri="{D42A27DB-BD31-4B8C-83A1-F6EECF244321}">
                <p14:modId xmlns:p14="http://schemas.microsoft.com/office/powerpoint/2010/main" val="3494135234"/>
              </p:ext>
            </p:extLst>
          </p:nvPr>
        </p:nvGraphicFramePr>
        <p:xfrm>
          <a:off x="803435" y="1396092"/>
          <a:ext cx="10430624" cy="4513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E297CB07-80D2-44FF-AB96-3A7C9AF4AF0F}"/>
              </a:ext>
            </a:extLst>
          </p:cNvPr>
          <p:cNvSpPr>
            <a:spLocks noGrp="1"/>
          </p:cNvSpPr>
          <p:nvPr>
            <p:ph type="sldNum" sz="quarter" idx="12"/>
          </p:nvPr>
        </p:nvSpPr>
        <p:spPr/>
        <p:txBody>
          <a:bodyPr/>
          <a:lstStyle/>
          <a:p>
            <a:fld id="{70282AB8-C4EA-4569-8680-C1975E0A73D2}" type="slidenum">
              <a:rPr kumimoji="1" lang="ja-JP" altLang="en-US" smtClean="0"/>
              <a:t>12</a:t>
            </a:fld>
            <a:endParaRPr kumimoji="1" lang="ja-JP" altLang="en-US"/>
          </a:p>
        </p:txBody>
      </p:sp>
    </p:spTree>
    <p:extLst>
      <p:ext uri="{BB962C8B-B14F-4D97-AF65-F5344CB8AC3E}">
        <p14:creationId xmlns:p14="http://schemas.microsoft.com/office/powerpoint/2010/main" val="219099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950BDC-9604-413F-A8C7-A3BC57CE832E}"/>
              </a:ext>
            </a:extLst>
          </p:cNvPr>
          <p:cNvSpPr txBox="1"/>
          <p:nvPr/>
        </p:nvSpPr>
        <p:spPr>
          <a:xfrm>
            <a:off x="391434" y="702018"/>
            <a:ext cx="6094638" cy="369332"/>
          </a:xfrm>
          <a:prstGeom prst="rect">
            <a:avLst/>
          </a:prstGeom>
          <a:noFill/>
        </p:spPr>
        <p:txBody>
          <a:bodyPr wrap="square">
            <a:spAutoFit/>
          </a:bodyPr>
          <a:lstStyle/>
          <a:p>
            <a:r>
              <a:rPr lang="ja-JP" altLang="ja-JP" sz="1800" dirty="0">
                <a:effectLst/>
                <a:ea typeface="HG丸ｺﾞｼｯｸM-PRO" panose="020F0600000000000000" pitchFamily="50" charset="-128"/>
                <a:cs typeface="Times New Roman" panose="02020603050405020304" pitchFamily="18" charset="0"/>
              </a:rPr>
              <a:t>「成人期発達障がい者の相談対応に関するアンケート」</a:t>
            </a:r>
            <a:endParaRPr lang="ja-JP" altLang="en-US" dirty="0"/>
          </a:p>
        </p:txBody>
      </p:sp>
      <p:sp>
        <p:nvSpPr>
          <p:cNvPr id="8" name="テキスト ボックス 7">
            <a:extLst>
              <a:ext uri="{FF2B5EF4-FFF2-40B4-BE49-F238E27FC236}">
                <a16:creationId xmlns:a16="http://schemas.microsoft.com/office/drawing/2014/main" id="{533C1EF7-FBFD-434B-A6A2-F841EEF0551B}"/>
              </a:ext>
            </a:extLst>
          </p:cNvPr>
          <p:cNvSpPr txBox="1"/>
          <p:nvPr/>
        </p:nvSpPr>
        <p:spPr>
          <a:xfrm>
            <a:off x="606197" y="1147962"/>
            <a:ext cx="10742159" cy="923330"/>
          </a:xfrm>
          <a:prstGeom prst="rect">
            <a:avLst/>
          </a:prstGeom>
          <a:noFill/>
        </p:spPr>
        <p:txBody>
          <a:bodyPr wrap="square">
            <a:spAutoFit/>
          </a:bodyPr>
          <a:lstStyle/>
          <a:p>
            <a:r>
              <a:rPr lang="ja-JP" altLang="ja-JP" sz="1800" dirty="0">
                <a:effectLst/>
                <a:ea typeface="HG丸ｺﾞｼｯｸM-PRO" panose="020F0600000000000000" pitchFamily="50" charset="-128"/>
                <a:cs typeface="Times New Roman" panose="02020603050405020304" pitchFamily="18" charset="0"/>
              </a:rPr>
              <a:t>アクトおおさかでは、今後のさらなる成人期の支援体制の充実を目指す上で、まずは地域のニーズを把握するため、府内（大阪市・堺市を除く）の“身近な相談窓口”である相談支援事業所等を対象</a:t>
            </a:r>
            <a:r>
              <a:rPr lang="ja-JP" altLang="en-US" sz="1800" dirty="0">
                <a:effectLst/>
                <a:ea typeface="HG丸ｺﾞｼｯｸM-PRO" panose="020F0600000000000000" pitchFamily="50" charset="-128"/>
                <a:cs typeface="Times New Roman" panose="02020603050405020304" pitchFamily="18" charset="0"/>
              </a:rPr>
              <a:t>に「成人期発達障がい者の相談対応に関するアンケート」を実施</a:t>
            </a:r>
            <a:endParaRPr lang="ja-JP" altLang="en-US" dirty="0"/>
          </a:p>
        </p:txBody>
      </p:sp>
      <p:graphicFrame>
        <p:nvGraphicFramePr>
          <p:cNvPr id="9" name="表 8">
            <a:extLst>
              <a:ext uri="{FF2B5EF4-FFF2-40B4-BE49-F238E27FC236}">
                <a16:creationId xmlns:a16="http://schemas.microsoft.com/office/drawing/2014/main" id="{A5886E04-E80E-4506-9751-4CB416C25C8B}"/>
              </a:ext>
            </a:extLst>
          </p:cNvPr>
          <p:cNvGraphicFramePr>
            <a:graphicFrameLocks noGrp="1"/>
          </p:cNvGraphicFramePr>
          <p:nvPr>
            <p:extLst>
              <p:ext uri="{D42A27DB-BD31-4B8C-83A1-F6EECF244321}">
                <p14:modId xmlns:p14="http://schemas.microsoft.com/office/powerpoint/2010/main" val="2505651041"/>
              </p:ext>
            </p:extLst>
          </p:nvPr>
        </p:nvGraphicFramePr>
        <p:xfrm>
          <a:off x="492578" y="3551060"/>
          <a:ext cx="5640205" cy="2805288"/>
        </p:xfrm>
        <a:graphic>
          <a:graphicData uri="http://schemas.openxmlformats.org/drawingml/2006/table">
            <a:tbl>
              <a:tblPr firstRow="1" firstCol="1" bandRow="1">
                <a:tableStyleId>{93296810-A885-4BE3-A3E7-6D5BEEA58F35}</a:tableStyleId>
              </a:tblPr>
              <a:tblGrid>
                <a:gridCol w="2558313">
                  <a:extLst>
                    <a:ext uri="{9D8B030D-6E8A-4147-A177-3AD203B41FA5}">
                      <a16:colId xmlns:a16="http://schemas.microsoft.com/office/drawing/2014/main" val="1882018677"/>
                    </a:ext>
                  </a:extLst>
                </a:gridCol>
                <a:gridCol w="1161109">
                  <a:extLst>
                    <a:ext uri="{9D8B030D-6E8A-4147-A177-3AD203B41FA5}">
                      <a16:colId xmlns:a16="http://schemas.microsoft.com/office/drawing/2014/main" val="1202276396"/>
                    </a:ext>
                  </a:extLst>
                </a:gridCol>
                <a:gridCol w="1009919">
                  <a:extLst>
                    <a:ext uri="{9D8B030D-6E8A-4147-A177-3AD203B41FA5}">
                      <a16:colId xmlns:a16="http://schemas.microsoft.com/office/drawing/2014/main" val="1588334330"/>
                    </a:ext>
                  </a:extLst>
                </a:gridCol>
                <a:gridCol w="910864">
                  <a:extLst>
                    <a:ext uri="{9D8B030D-6E8A-4147-A177-3AD203B41FA5}">
                      <a16:colId xmlns:a16="http://schemas.microsoft.com/office/drawing/2014/main" val="3816335185"/>
                    </a:ext>
                  </a:extLst>
                </a:gridCol>
              </a:tblGrid>
              <a:tr h="400755">
                <a:tc>
                  <a:txBody>
                    <a:bodyPr/>
                    <a:lstStyle/>
                    <a:p>
                      <a:pPr algn="ctr"/>
                      <a:r>
                        <a:rPr lang="ja-JP" sz="1200" kern="100" dirty="0">
                          <a:effectLst/>
                        </a:rPr>
                        <a:t>対象調査機関</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200" kern="100" dirty="0">
                          <a:effectLst/>
                        </a:rPr>
                        <a:t>調査箇所数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200" kern="100" dirty="0">
                          <a:effectLst/>
                        </a:rPr>
                        <a:t>回収箇所数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200" kern="100" dirty="0">
                          <a:effectLst/>
                        </a:rPr>
                        <a:t>回収率</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2822507"/>
                  </a:ext>
                </a:extLst>
              </a:tr>
              <a:tr h="801513">
                <a:tc>
                  <a:txBody>
                    <a:bodyPr/>
                    <a:lstStyle/>
                    <a:p>
                      <a:pPr algn="ctr"/>
                      <a:r>
                        <a:rPr lang="ja-JP" sz="1200" kern="100">
                          <a:effectLst/>
                        </a:rPr>
                        <a:t>相談支援事業所</a:t>
                      </a:r>
                    </a:p>
                    <a:p>
                      <a:pPr algn="ctr"/>
                      <a:r>
                        <a:rPr lang="ja-JP" sz="1200" kern="100">
                          <a:effectLst/>
                        </a:rPr>
                        <a:t>（地域活動支援センターⅠ型含）</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303</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106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34.9</a:t>
                      </a: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63755489"/>
                  </a:ext>
                </a:extLst>
              </a:tr>
              <a:tr h="400755">
                <a:tc>
                  <a:txBody>
                    <a:bodyPr/>
                    <a:lstStyle/>
                    <a:p>
                      <a:pPr algn="ctr"/>
                      <a:r>
                        <a:rPr lang="ja-JP" sz="1200" kern="100">
                          <a:effectLst/>
                        </a:rPr>
                        <a:t>障害者就業・生活支援センター</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16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4</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25.0</a:t>
                      </a:r>
                      <a:r>
                        <a:rPr lang="ja-JP" sz="1200" kern="1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8982"/>
                  </a:ext>
                </a:extLst>
              </a:tr>
              <a:tr h="400755">
                <a:tc>
                  <a:txBody>
                    <a:bodyPr/>
                    <a:lstStyle/>
                    <a:p>
                      <a:pPr algn="ctr"/>
                      <a:r>
                        <a:rPr lang="ja-JP" sz="1200" kern="100">
                          <a:effectLst/>
                        </a:rPr>
                        <a:t>保健所</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16</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9</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56.2</a:t>
                      </a:r>
                      <a:r>
                        <a:rPr lang="ja-JP" sz="1200" kern="1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0534404"/>
                  </a:ext>
                </a:extLst>
              </a:tr>
              <a:tr h="400755">
                <a:tc>
                  <a:txBody>
                    <a:bodyPr/>
                    <a:lstStyle/>
                    <a:p>
                      <a:pPr algn="ctr"/>
                      <a:r>
                        <a:rPr lang="ja-JP" sz="1200" kern="100">
                          <a:effectLst/>
                        </a:rPr>
                        <a:t>市町村障がい福祉課</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41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20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48.7</a:t>
                      </a:r>
                      <a:r>
                        <a:rPr lang="ja-JP" sz="1200" kern="1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22243917"/>
                  </a:ext>
                </a:extLst>
              </a:tr>
              <a:tr h="400755">
                <a:tc>
                  <a:txBody>
                    <a:bodyPr/>
                    <a:lstStyle/>
                    <a:p>
                      <a:pPr algn="ctr"/>
                      <a:r>
                        <a:rPr lang="ja-JP" sz="1200" kern="100" dirty="0">
                          <a:effectLst/>
                        </a:rPr>
                        <a:t>合　　計</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376</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139</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36.9</a:t>
                      </a: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2837198"/>
                  </a:ext>
                </a:extLst>
              </a:tr>
            </a:tbl>
          </a:graphicData>
        </a:graphic>
      </p:graphicFrame>
      <p:sp>
        <p:nvSpPr>
          <p:cNvPr id="10" name="Rectangle 1">
            <a:extLst>
              <a:ext uri="{FF2B5EF4-FFF2-40B4-BE49-F238E27FC236}">
                <a16:creationId xmlns:a16="http://schemas.microsoft.com/office/drawing/2014/main" id="{4447F5CE-F70E-424F-AFFA-53758D07503C}"/>
              </a:ext>
            </a:extLst>
          </p:cNvPr>
          <p:cNvSpPr>
            <a:spLocks noChangeArrowheads="1"/>
          </p:cNvSpPr>
          <p:nvPr/>
        </p:nvSpPr>
        <p:spPr bwMode="auto">
          <a:xfrm>
            <a:off x="492578" y="2768330"/>
            <a:ext cx="28323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【調査対象機関】</a:t>
            </a:r>
            <a:endParaRPr kumimoji="0" lang="ja-JP"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pic>
        <p:nvPicPr>
          <p:cNvPr id="13" name="図 12">
            <a:extLst>
              <a:ext uri="{FF2B5EF4-FFF2-40B4-BE49-F238E27FC236}">
                <a16:creationId xmlns:a16="http://schemas.microsoft.com/office/drawing/2014/main" id="{EACD846F-91AC-43D3-BFDD-1674ACADCF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86072" y="2235654"/>
            <a:ext cx="5213350" cy="4361089"/>
          </a:xfrm>
          <a:prstGeom prst="rect">
            <a:avLst/>
          </a:prstGeom>
          <a:noFill/>
          <a:ln w="6350">
            <a:solidFill>
              <a:sysClr val="windowText" lastClr="000000">
                <a:lumMod val="100000"/>
                <a:lumOff val="0"/>
              </a:sysClr>
            </a:solidFill>
            <a:miter lim="800000"/>
            <a:headEnd/>
            <a:tailEnd/>
          </a:ln>
        </p:spPr>
      </p:pic>
      <p:sp>
        <p:nvSpPr>
          <p:cNvPr id="7" name="タイトル 1">
            <a:extLst>
              <a:ext uri="{FF2B5EF4-FFF2-40B4-BE49-F238E27FC236}">
                <a16:creationId xmlns:a16="http://schemas.microsoft.com/office/drawing/2014/main" id="{1DEA46A2-2325-4383-84A4-358AE6CB331C}"/>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１０．平成</a:t>
            </a:r>
            <a:r>
              <a:rPr lang="en-US" altLang="ja-JP" sz="2000" b="1" dirty="0"/>
              <a:t>27</a:t>
            </a:r>
            <a:r>
              <a:rPr lang="ja-JP" altLang="en-US" sz="2000" b="1" dirty="0"/>
              <a:t>年度実施　成人期発達障がい者の相談対応に関するアンケートの概要</a:t>
            </a:r>
            <a:endParaRPr lang="en-US" altLang="ja-JP" sz="2000" b="1" dirty="0"/>
          </a:p>
        </p:txBody>
      </p:sp>
      <p:sp>
        <p:nvSpPr>
          <p:cNvPr id="2" name="スライド番号プレースホルダー 1">
            <a:extLst>
              <a:ext uri="{FF2B5EF4-FFF2-40B4-BE49-F238E27FC236}">
                <a16:creationId xmlns:a16="http://schemas.microsoft.com/office/drawing/2014/main" id="{3D1DFAB7-0CA8-4293-82CD-E7ABFFE6F798}"/>
              </a:ext>
            </a:extLst>
          </p:cNvPr>
          <p:cNvSpPr>
            <a:spLocks noGrp="1"/>
          </p:cNvSpPr>
          <p:nvPr>
            <p:ph type="sldNum" sz="quarter" idx="12"/>
          </p:nvPr>
        </p:nvSpPr>
        <p:spPr>
          <a:xfrm>
            <a:off x="9309511" y="6356350"/>
            <a:ext cx="2743200" cy="365125"/>
          </a:xfrm>
        </p:spPr>
        <p:txBody>
          <a:bodyPr/>
          <a:lstStyle/>
          <a:p>
            <a:fld id="{70282AB8-C4EA-4569-8680-C1975E0A73D2}" type="slidenum">
              <a:rPr kumimoji="1" lang="ja-JP" altLang="en-US" smtClean="0"/>
              <a:t>13</a:t>
            </a:fld>
            <a:endParaRPr kumimoji="1" lang="ja-JP" altLang="en-US"/>
          </a:p>
        </p:txBody>
      </p:sp>
    </p:spTree>
    <p:extLst>
      <p:ext uri="{BB962C8B-B14F-4D97-AF65-F5344CB8AC3E}">
        <p14:creationId xmlns:p14="http://schemas.microsoft.com/office/powerpoint/2010/main" val="388277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図 68">
            <a:extLst>
              <a:ext uri="{FF2B5EF4-FFF2-40B4-BE49-F238E27FC236}">
                <a16:creationId xmlns:a16="http://schemas.microsoft.com/office/drawing/2014/main" id="{BE42C895-6FC4-4E12-8369-E6ED54D52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357" y="1126671"/>
            <a:ext cx="9201150" cy="5503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F4DB277-6CD8-4E1C-91A3-5DC2F3002416}"/>
              </a:ext>
            </a:extLst>
          </p:cNvPr>
          <p:cNvSpPr>
            <a:spLocks noChangeArrowheads="1"/>
          </p:cNvSpPr>
          <p:nvPr/>
        </p:nvSpPr>
        <p:spPr bwMode="auto">
          <a:xfrm>
            <a:off x="1061357" y="40472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a:extLst>
              <a:ext uri="{FF2B5EF4-FFF2-40B4-BE49-F238E27FC236}">
                <a16:creationId xmlns:a16="http://schemas.microsoft.com/office/drawing/2014/main" id="{EC0CF6ED-66E7-466D-8917-E63E8A12707C}"/>
              </a:ext>
            </a:extLst>
          </p:cNvPr>
          <p:cNvGraphicFramePr>
            <a:graphicFrameLocks noGrp="1"/>
          </p:cNvGraphicFramePr>
          <p:nvPr>
            <p:extLst>
              <p:ext uri="{D42A27DB-BD31-4B8C-83A1-F6EECF244321}">
                <p14:modId xmlns:p14="http://schemas.microsoft.com/office/powerpoint/2010/main" val="712206525"/>
              </p:ext>
            </p:extLst>
          </p:nvPr>
        </p:nvGraphicFramePr>
        <p:xfrm>
          <a:off x="917213" y="709113"/>
          <a:ext cx="2568938" cy="417556"/>
        </p:xfrm>
        <a:graphic>
          <a:graphicData uri="http://schemas.openxmlformats.org/drawingml/2006/table">
            <a:tbl>
              <a:tblPr firstRow="1" firstCol="1" bandRow="1">
                <a:tableStyleId>{93296810-A885-4BE3-A3E7-6D5BEEA58F35}</a:tableStyleId>
              </a:tblPr>
              <a:tblGrid>
                <a:gridCol w="2568938">
                  <a:extLst>
                    <a:ext uri="{9D8B030D-6E8A-4147-A177-3AD203B41FA5}">
                      <a16:colId xmlns:a16="http://schemas.microsoft.com/office/drawing/2014/main" val="1095350709"/>
                    </a:ext>
                  </a:extLst>
                </a:gridCol>
              </a:tblGrid>
              <a:tr h="417556">
                <a:tc>
                  <a:txBody>
                    <a:bodyPr/>
                    <a:lstStyle/>
                    <a:p>
                      <a:pPr algn="ctr">
                        <a:lnSpc>
                          <a:spcPct val="150000"/>
                        </a:lnSpc>
                      </a:pPr>
                      <a:r>
                        <a:rPr lang="ja-JP" sz="1600" kern="100" dirty="0">
                          <a:effectLst/>
                        </a:rPr>
                        <a:t>地域における相談状況</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983336736"/>
                  </a:ext>
                </a:extLst>
              </a:tr>
            </a:tbl>
          </a:graphicData>
        </a:graphic>
      </p:graphicFrame>
      <p:sp>
        <p:nvSpPr>
          <p:cNvPr id="7" name="タイトル 1">
            <a:extLst>
              <a:ext uri="{FF2B5EF4-FFF2-40B4-BE49-F238E27FC236}">
                <a16:creationId xmlns:a16="http://schemas.microsoft.com/office/drawing/2014/main" id="{B0FD0E23-5C7F-4CC7-BB86-92F4EB93A4A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１０</a:t>
            </a:r>
            <a:r>
              <a:rPr lang="en-US" altLang="ja-JP" sz="2000" b="1" dirty="0"/>
              <a:t>-</a:t>
            </a:r>
            <a:r>
              <a:rPr lang="ja-JP" altLang="en-US" sz="2000" b="1" dirty="0"/>
              <a:t>２．平成</a:t>
            </a:r>
            <a:r>
              <a:rPr lang="en-US" altLang="ja-JP" sz="2000" b="1" dirty="0"/>
              <a:t>27</a:t>
            </a:r>
            <a:r>
              <a:rPr lang="ja-JP" altLang="en-US" sz="2000" b="1" dirty="0"/>
              <a:t>年度実施　成人期発達障がい者の相談対応に関するアンケートの概要</a:t>
            </a:r>
            <a:endParaRPr lang="en-US" altLang="ja-JP" sz="2000" b="1" dirty="0"/>
          </a:p>
        </p:txBody>
      </p:sp>
      <p:sp>
        <p:nvSpPr>
          <p:cNvPr id="2" name="スライド番号プレースホルダー 1">
            <a:extLst>
              <a:ext uri="{FF2B5EF4-FFF2-40B4-BE49-F238E27FC236}">
                <a16:creationId xmlns:a16="http://schemas.microsoft.com/office/drawing/2014/main" id="{98E7F01E-2DA8-45BB-BF5C-05DD9C58A1F7}"/>
              </a:ext>
            </a:extLst>
          </p:cNvPr>
          <p:cNvSpPr>
            <a:spLocks noGrp="1"/>
          </p:cNvSpPr>
          <p:nvPr>
            <p:ph type="sldNum" sz="quarter" idx="12"/>
          </p:nvPr>
        </p:nvSpPr>
        <p:spPr/>
        <p:txBody>
          <a:bodyPr/>
          <a:lstStyle/>
          <a:p>
            <a:fld id="{70282AB8-C4EA-4569-8680-C1975E0A73D2}" type="slidenum">
              <a:rPr kumimoji="1" lang="ja-JP" altLang="en-US" smtClean="0"/>
              <a:t>14</a:t>
            </a:fld>
            <a:endParaRPr kumimoji="1" lang="ja-JP" altLang="en-US"/>
          </a:p>
        </p:txBody>
      </p:sp>
    </p:spTree>
    <p:extLst>
      <p:ext uri="{BB962C8B-B14F-4D97-AF65-F5344CB8AC3E}">
        <p14:creationId xmlns:p14="http://schemas.microsoft.com/office/powerpoint/2010/main" val="268657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EEE5088-0FF4-4491-AE7E-82A2A77740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1257" y="1649186"/>
            <a:ext cx="5686537" cy="4707164"/>
          </a:xfrm>
          <a:prstGeom prst="rect">
            <a:avLst/>
          </a:prstGeom>
          <a:noFill/>
          <a:ln>
            <a:noFill/>
          </a:ln>
        </p:spPr>
      </p:pic>
      <p:graphicFrame>
        <p:nvGraphicFramePr>
          <p:cNvPr id="5" name="表 4">
            <a:extLst>
              <a:ext uri="{FF2B5EF4-FFF2-40B4-BE49-F238E27FC236}">
                <a16:creationId xmlns:a16="http://schemas.microsoft.com/office/drawing/2014/main" id="{7E4EA9B4-EE50-4F73-9129-F0722EC350F7}"/>
              </a:ext>
            </a:extLst>
          </p:cNvPr>
          <p:cNvGraphicFramePr>
            <a:graphicFrameLocks noGrp="1"/>
          </p:cNvGraphicFramePr>
          <p:nvPr>
            <p:extLst>
              <p:ext uri="{D42A27DB-BD31-4B8C-83A1-F6EECF244321}">
                <p14:modId xmlns:p14="http://schemas.microsoft.com/office/powerpoint/2010/main" val="1379228763"/>
              </p:ext>
            </p:extLst>
          </p:nvPr>
        </p:nvGraphicFramePr>
        <p:xfrm>
          <a:off x="261257" y="857682"/>
          <a:ext cx="5233532" cy="379145"/>
        </p:xfrm>
        <a:graphic>
          <a:graphicData uri="http://schemas.openxmlformats.org/drawingml/2006/table">
            <a:tbl>
              <a:tblPr firstRow="1" firstCol="1" bandRow="1">
                <a:tableStyleId>{93296810-A885-4BE3-A3E7-6D5BEEA58F35}</a:tableStyleId>
              </a:tblPr>
              <a:tblGrid>
                <a:gridCol w="5233532">
                  <a:extLst>
                    <a:ext uri="{9D8B030D-6E8A-4147-A177-3AD203B41FA5}">
                      <a16:colId xmlns:a16="http://schemas.microsoft.com/office/drawing/2014/main" val="1954889711"/>
                    </a:ext>
                  </a:extLst>
                </a:gridCol>
              </a:tblGrid>
              <a:tr h="379145">
                <a:tc>
                  <a:txBody>
                    <a:bodyPr/>
                    <a:lstStyle/>
                    <a:p>
                      <a:pPr algn="ctr">
                        <a:lnSpc>
                          <a:spcPct val="150000"/>
                        </a:lnSpc>
                      </a:pPr>
                      <a:r>
                        <a:rPr lang="ja-JP" sz="1400" kern="100" dirty="0">
                          <a:effectLst/>
                        </a:rPr>
                        <a:t>成人期発達障がい者への相談対応にあたっての課題や困りごと</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792218204"/>
                  </a:ext>
                </a:extLst>
              </a:tr>
            </a:tbl>
          </a:graphicData>
        </a:graphic>
      </p:graphicFrame>
      <p:sp>
        <p:nvSpPr>
          <p:cNvPr id="6" name="タイトル 1">
            <a:extLst>
              <a:ext uri="{FF2B5EF4-FFF2-40B4-BE49-F238E27FC236}">
                <a16:creationId xmlns:a16="http://schemas.microsoft.com/office/drawing/2014/main" id="{7C97E261-CC76-46BA-B957-881BBF27B923}"/>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１０</a:t>
            </a:r>
            <a:r>
              <a:rPr lang="en-US" altLang="ja-JP" sz="2000" b="1" dirty="0"/>
              <a:t>-</a:t>
            </a:r>
            <a:r>
              <a:rPr lang="ja-JP" altLang="en-US" sz="2000" b="1" dirty="0"/>
              <a:t>３．平成</a:t>
            </a:r>
            <a:r>
              <a:rPr lang="en-US" altLang="ja-JP" sz="2000" b="1" dirty="0"/>
              <a:t>27</a:t>
            </a:r>
            <a:r>
              <a:rPr lang="ja-JP" altLang="en-US" sz="2000" b="1" dirty="0"/>
              <a:t>年度実施　成人期発達障がい者の相談対応に関するアンケートの概要</a:t>
            </a:r>
            <a:endParaRPr lang="en-US" altLang="ja-JP" sz="2000" b="1" dirty="0"/>
          </a:p>
        </p:txBody>
      </p:sp>
      <p:sp>
        <p:nvSpPr>
          <p:cNvPr id="2" name="スライド番号プレースホルダー 1">
            <a:extLst>
              <a:ext uri="{FF2B5EF4-FFF2-40B4-BE49-F238E27FC236}">
                <a16:creationId xmlns:a16="http://schemas.microsoft.com/office/drawing/2014/main" id="{C2199F38-EE7F-4046-9390-A3BB04C3030B}"/>
              </a:ext>
            </a:extLst>
          </p:cNvPr>
          <p:cNvSpPr>
            <a:spLocks noGrp="1"/>
          </p:cNvSpPr>
          <p:nvPr>
            <p:ph type="sldNum" sz="quarter" idx="12"/>
          </p:nvPr>
        </p:nvSpPr>
        <p:spPr/>
        <p:txBody>
          <a:bodyPr/>
          <a:lstStyle/>
          <a:p>
            <a:fld id="{70282AB8-C4EA-4569-8680-C1975E0A73D2}" type="slidenum">
              <a:rPr kumimoji="1" lang="ja-JP" altLang="en-US" smtClean="0"/>
              <a:t>15</a:t>
            </a:fld>
            <a:endParaRPr kumimoji="1" lang="ja-JP" altLang="en-US"/>
          </a:p>
        </p:txBody>
      </p:sp>
      <p:graphicFrame>
        <p:nvGraphicFramePr>
          <p:cNvPr id="7" name="コンテンツ プレースホルダー 3">
            <a:extLst>
              <a:ext uri="{FF2B5EF4-FFF2-40B4-BE49-F238E27FC236}">
                <a16:creationId xmlns:a16="http://schemas.microsoft.com/office/drawing/2014/main" id="{99009030-CA4B-4C9A-A1AF-BE64F347F1DE}"/>
              </a:ext>
            </a:extLst>
          </p:cNvPr>
          <p:cNvGraphicFramePr>
            <a:graphicFrameLocks noGrp="1"/>
          </p:cNvGraphicFramePr>
          <p:nvPr>
            <p:ph idx="1"/>
            <p:extLst>
              <p:ext uri="{D42A27DB-BD31-4B8C-83A1-F6EECF244321}">
                <p14:modId xmlns:p14="http://schemas.microsoft.com/office/powerpoint/2010/main" val="314290844"/>
              </p:ext>
            </p:extLst>
          </p:nvPr>
        </p:nvGraphicFramePr>
        <p:xfrm>
          <a:off x="6023294" y="863000"/>
          <a:ext cx="5436067" cy="373827"/>
        </p:xfrm>
        <a:graphic>
          <a:graphicData uri="http://schemas.openxmlformats.org/drawingml/2006/table">
            <a:tbl>
              <a:tblPr firstRow="1" firstCol="1" bandRow="1">
                <a:tableStyleId>{93296810-A885-4BE3-A3E7-6D5BEEA58F35}</a:tableStyleId>
              </a:tblPr>
              <a:tblGrid>
                <a:gridCol w="5436067">
                  <a:extLst>
                    <a:ext uri="{9D8B030D-6E8A-4147-A177-3AD203B41FA5}">
                      <a16:colId xmlns:a16="http://schemas.microsoft.com/office/drawing/2014/main" val="3568555961"/>
                    </a:ext>
                  </a:extLst>
                </a:gridCol>
              </a:tblGrid>
              <a:tr h="373827">
                <a:tc>
                  <a:txBody>
                    <a:bodyPr/>
                    <a:lstStyle/>
                    <a:p>
                      <a:pPr algn="just">
                        <a:lnSpc>
                          <a:spcPct val="150000"/>
                        </a:lnSpc>
                      </a:pPr>
                      <a:r>
                        <a:rPr lang="ja-JP" sz="1400" kern="100" dirty="0">
                          <a:effectLst/>
                        </a:rPr>
                        <a:t>成人期発達障がい者への相談対応にあたり必要だと思われること</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091414715"/>
                  </a:ext>
                </a:extLst>
              </a:tr>
            </a:tbl>
          </a:graphicData>
        </a:graphic>
      </p:graphicFrame>
      <p:pic>
        <p:nvPicPr>
          <p:cNvPr id="8" name="図 7">
            <a:extLst>
              <a:ext uri="{FF2B5EF4-FFF2-40B4-BE49-F238E27FC236}">
                <a16:creationId xmlns:a16="http://schemas.microsoft.com/office/drawing/2014/main" id="{744D6DC1-4C13-4200-9D2E-D216717AC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23295" y="1649186"/>
            <a:ext cx="5907448" cy="4707164"/>
          </a:xfrm>
          <a:prstGeom prst="rect">
            <a:avLst/>
          </a:prstGeom>
          <a:noFill/>
          <a:ln>
            <a:noFill/>
          </a:ln>
        </p:spPr>
      </p:pic>
    </p:spTree>
    <p:extLst>
      <p:ext uri="{BB962C8B-B14F-4D97-AF65-F5344CB8AC3E}">
        <p14:creationId xmlns:p14="http://schemas.microsoft.com/office/powerpoint/2010/main" val="166302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703C5EC-78F0-4CAA-82F8-DF753C385D86}"/>
              </a:ext>
            </a:extLst>
          </p:cNvPr>
          <p:cNvSpPr txBox="1"/>
          <p:nvPr/>
        </p:nvSpPr>
        <p:spPr>
          <a:xfrm>
            <a:off x="882855" y="898556"/>
            <a:ext cx="10200442" cy="523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2800" dirty="0"/>
              <a:t>成人</a:t>
            </a:r>
            <a:r>
              <a:rPr kumimoji="1" lang="ja-JP" altLang="en-US" sz="2800" dirty="0"/>
              <a:t>ワーキンググループでご意見をいただきたい点</a:t>
            </a:r>
            <a:endParaRPr kumimoji="1" lang="en-US" altLang="ja-JP" sz="2800" dirty="0"/>
          </a:p>
        </p:txBody>
      </p:sp>
      <p:sp>
        <p:nvSpPr>
          <p:cNvPr id="6" name="テキスト ボックス 5">
            <a:extLst>
              <a:ext uri="{FF2B5EF4-FFF2-40B4-BE49-F238E27FC236}">
                <a16:creationId xmlns:a16="http://schemas.microsoft.com/office/drawing/2014/main" id="{04D8A3E5-F2A1-4CF6-B5D9-EC7248B9A3D0}"/>
              </a:ext>
            </a:extLst>
          </p:cNvPr>
          <p:cNvSpPr txBox="1"/>
          <p:nvPr/>
        </p:nvSpPr>
        <p:spPr>
          <a:xfrm>
            <a:off x="882855" y="2277836"/>
            <a:ext cx="10139487" cy="193899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000" dirty="0"/>
              <a:t>発達障がい</a:t>
            </a:r>
            <a:r>
              <a:rPr lang="ja-JP" altLang="en-US" sz="2000" dirty="0"/>
              <a:t>者及びその可能性のある方の相談対応機関への実態調査を予定していますが、平成</a:t>
            </a:r>
            <a:r>
              <a:rPr lang="en-US" altLang="ja-JP" sz="2000" dirty="0"/>
              <a:t>27</a:t>
            </a:r>
            <a:r>
              <a:rPr lang="ja-JP" altLang="en-US" sz="2000" dirty="0"/>
              <a:t>年度のアンケート項目に追加して実態把握すべき項目等があればご意見をお願いします。</a:t>
            </a:r>
            <a:endParaRPr lang="en-US" altLang="ja-JP" sz="2000" dirty="0"/>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r>
              <a:rPr kumimoji="1" lang="ja-JP" altLang="en-US" sz="2000" dirty="0"/>
              <a:t>支援者の対応力向上のために発達障がいの専門機関である発達障がい者支援センターが行うべき取組（研修等）としてどのようなことがあるか</a:t>
            </a:r>
            <a:r>
              <a:rPr lang="ja-JP" altLang="en-US" sz="2000" dirty="0"/>
              <a:t>ご意見をお願いします。</a:t>
            </a:r>
            <a:endParaRPr kumimoji="1" lang="ja-JP" altLang="en-US" sz="2000" dirty="0"/>
          </a:p>
        </p:txBody>
      </p:sp>
      <p:sp>
        <p:nvSpPr>
          <p:cNvPr id="2" name="スライド番号プレースホルダー 1">
            <a:extLst>
              <a:ext uri="{FF2B5EF4-FFF2-40B4-BE49-F238E27FC236}">
                <a16:creationId xmlns:a16="http://schemas.microsoft.com/office/drawing/2014/main" id="{6431CB81-5762-4A70-BE15-0CD4402605A8}"/>
              </a:ext>
            </a:extLst>
          </p:cNvPr>
          <p:cNvSpPr>
            <a:spLocks noGrp="1"/>
          </p:cNvSpPr>
          <p:nvPr>
            <p:ph type="sldNum" sz="quarter" idx="12"/>
          </p:nvPr>
        </p:nvSpPr>
        <p:spPr/>
        <p:txBody>
          <a:bodyPr/>
          <a:lstStyle/>
          <a:p>
            <a:fld id="{70282AB8-C4EA-4569-8680-C1975E0A73D2}" type="slidenum">
              <a:rPr kumimoji="1" lang="ja-JP" altLang="en-US" smtClean="0"/>
              <a:t>16</a:t>
            </a:fld>
            <a:endParaRPr kumimoji="1" lang="ja-JP" altLang="en-US"/>
          </a:p>
        </p:txBody>
      </p:sp>
    </p:spTree>
    <p:extLst>
      <p:ext uri="{BB962C8B-B14F-4D97-AF65-F5344CB8AC3E}">
        <p14:creationId xmlns:p14="http://schemas.microsoft.com/office/powerpoint/2010/main" val="288033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F28900B-9105-428D-9FD4-5D257D2A03B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pic>
        <p:nvPicPr>
          <p:cNvPr id="3" name="図 2">
            <a:extLst>
              <a:ext uri="{FF2B5EF4-FFF2-40B4-BE49-F238E27FC236}">
                <a16:creationId xmlns:a16="http://schemas.microsoft.com/office/drawing/2014/main" id="{D98E2089-A4A6-4A7C-BE1E-BFD8454BB244}"/>
              </a:ext>
            </a:extLst>
          </p:cNvPr>
          <p:cNvPicPr>
            <a:picLocks noChangeAspect="1"/>
          </p:cNvPicPr>
          <p:nvPr/>
        </p:nvPicPr>
        <p:blipFill>
          <a:blip r:embed="rId2"/>
          <a:stretch>
            <a:fillRect/>
          </a:stretch>
        </p:blipFill>
        <p:spPr>
          <a:xfrm>
            <a:off x="252182" y="661308"/>
            <a:ext cx="4315260" cy="6066064"/>
          </a:xfrm>
          <a:prstGeom prst="rect">
            <a:avLst/>
          </a:prstGeom>
          <a:ln>
            <a:solidFill>
              <a:schemeClr val="tx1"/>
            </a:solidFill>
          </a:ln>
        </p:spPr>
      </p:pic>
      <p:pic>
        <p:nvPicPr>
          <p:cNvPr id="6" name="図 5">
            <a:extLst>
              <a:ext uri="{FF2B5EF4-FFF2-40B4-BE49-F238E27FC236}">
                <a16:creationId xmlns:a16="http://schemas.microsoft.com/office/drawing/2014/main" id="{12D0545A-64C6-436C-BF65-0A0DEE665945}"/>
              </a:ext>
            </a:extLst>
          </p:cNvPr>
          <p:cNvPicPr>
            <a:picLocks noChangeAspect="1"/>
          </p:cNvPicPr>
          <p:nvPr/>
        </p:nvPicPr>
        <p:blipFill>
          <a:blip r:embed="rId3"/>
          <a:stretch>
            <a:fillRect/>
          </a:stretch>
        </p:blipFill>
        <p:spPr>
          <a:xfrm>
            <a:off x="4721040" y="661308"/>
            <a:ext cx="4281074" cy="6066064"/>
          </a:xfrm>
          <a:prstGeom prst="rect">
            <a:avLst/>
          </a:prstGeom>
          <a:ln>
            <a:solidFill>
              <a:schemeClr val="tx1"/>
            </a:solidFill>
          </a:ln>
        </p:spPr>
      </p:pic>
      <p:sp>
        <p:nvSpPr>
          <p:cNvPr id="7" name="テキスト ボックス 6">
            <a:extLst>
              <a:ext uri="{FF2B5EF4-FFF2-40B4-BE49-F238E27FC236}">
                <a16:creationId xmlns:a16="http://schemas.microsoft.com/office/drawing/2014/main" id="{E03C174D-5920-40D5-BBB3-F3FBA4CFD033}"/>
              </a:ext>
            </a:extLst>
          </p:cNvPr>
          <p:cNvSpPr txBox="1"/>
          <p:nvPr/>
        </p:nvSpPr>
        <p:spPr>
          <a:xfrm>
            <a:off x="9155712" y="5745143"/>
            <a:ext cx="2914734"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378F15E8-ED3B-471A-89D7-372747D3EF3F}"/>
              </a:ext>
            </a:extLst>
          </p:cNvPr>
          <p:cNvSpPr>
            <a:spLocks noGrp="1"/>
          </p:cNvSpPr>
          <p:nvPr>
            <p:ph type="sldNum" sz="quarter" idx="12"/>
          </p:nvPr>
        </p:nvSpPr>
        <p:spPr/>
        <p:txBody>
          <a:bodyPr/>
          <a:lstStyle/>
          <a:p>
            <a:fld id="{70282AB8-C4EA-4569-8680-C1975E0A73D2}" type="slidenum">
              <a:rPr kumimoji="1" lang="ja-JP" altLang="en-US" smtClean="0"/>
              <a:t>17</a:t>
            </a:fld>
            <a:endParaRPr kumimoji="1" lang="ja-JP" altLang="en-US"/>
          </a:p>
        </p:txBody>
      </p:sp>
    </p:spTree>
    <p:extLst>
      <p:ext uri="{BB962C8B-B14F-4D97-AF65-F5344CB8AC3E}">
        <p14:creationId xmlns:p14="http://schemas.microsoft.com/office/powerpoint/2010/main" val="106874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0113F07-403F-4E19-9B87-2596F5830C72}"/>
              </a:ext>
            </a:extLst>
          </p:cNvPr>
          <p:cNvPicPr>
            <a:picLocks noChangeAspect="1"/>
          </p:cNvPicPr>
          <p:nvPr/>
        </p:nvPicPr>
        <p:blipFill>
          <a:blip r:embed="rId2"/>
          <a:stretch>
            <a:fillRect/>
          </a:stretch>
        </p:blipFill>
        <p:spPr>
          <a:xfrm>
            <a:off x="183883" y="698948"/>
            <a:ext cx="4322803" cy="6069244"/>
          </a:xfrm>
          <a:prstGeom prst="rect">
            <a:avLst/>
          </a:prstGeom>
          <a:ln>
            <a:solidFill>
              <a:schemeClr val="tx1"/>
            </a:solidFill>
          </a:ln>
        </p:spPr>
      </p:pic>
      <p:pic>
        <p:nvPicPr>
          <p:cNvPr id="7" name="図 6">
            <a:extLst>
              <a:ext uri="{FF2B5EF4-FFF2-40B4-BE49-F238E27FC236}">
                <a16:creationId xmlns:a16="http://schemas.microsoft.com/office/drawing/2014/main" id="{6193426E-3313-4E4B-9553-756EB7DB8D59}"/>
              </a:ext>
            </a:extLst>
          </p:cNvPr>
          <p:cNvPicPr>
            <a:picLocks noChangeAspect="1"/>
          </p:cNvPicPr>
          <p:nvPr/>
        </p:nvPicPr>
        <p:blipFill>
          <a:blip r:embed="rId3"/>
          <a:stretch>
            <a:fillRect/>
          </a:stretch>
        </p:blipFill>
        <p:spPr>
          <a:xfrm>
            <a:off x="4664369" y="698948"/>
            <a:ext cx="4282470" cy="6069244"/>
          </a:xfrm>
          <a:prstGeom prst="rect">
            <a:avLst/>
          </a:prstGeom>
          <a:ln>
            <a:solidFill>
              <a:schemeClr val="tx1"/>
            </a:solidFill>
          </a:ln>
        </p:spPr>
      </p:pic>
      <p:sp>
        <p:nvSpPr>
          <p:cNvPr id="8" name="タイトル 1">
            <a:extLst>
              <a:ext uri="{FF2B5EF4-FFF2-40B4-BE49-F238E27FC236}">
                <a16:creationId xmlns:a16="http://schemas.microsoft.com/office/drawing/2014/main" id="{AAEB3679-8C60-4690-96F0-7FF3D7F443D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sp>
        <p:nvSpPr>
          <p:cNvPr id="9" name="テキスト ボックス 8">
            <a:extLst>
              <a:ext uri="{FF2B5EF4-FFF2-40B4-BE49-F238E27FC236}">
                <a16:creationId xmlns:a16="http://schemas.microsoft.com/office/drawing/2014/main" id="{16E74D14-2DF0-40D6-A494-372161B341C7}"/>
              </a:ext>
            </a:extLst>
          </p:cNvPr>
          <p:cNvSpPr txBox="1"/>
          <p:nvPr/>
        </p:nvSpPr>
        <p:spPr>
          <a:xfrm>
            <a:off x="9146985" y="5728815"/>
            <a:ext cx="2861132"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0200E42D-2127-4D8E-BADB-EC2D770AC4A3}"/>
              </a:ext>
            </a:extLst>
          </p:cNvPr>
          <p:cNvSpPr>
            <a:spLocks noGrp="1"/>
          </p:cNvSpPr>
          <p:nvPr>
            <p:ph type="sldNum" sz="quarter" idx="12"/>
          </p:nvPr>
        </p:nvSpPr>
        <p:spPr/>
        <p:txBody>
          <a:bodyPr/>
          <a:lstStyle/>
          <a:p>
            <a:fld id="{70282AB8-C4EA-4569-8680-C1975E0A73D2}" type="slidenum">
              <a:rPr kumimoji="1" lang="ja-JP" altLang="en-US" smtClean="0"/>
              <a:t>18</a:t>
            </a:fld>
            <a:endParaRPr kumimoji="1" lang="ja-JP" altLang="en-US"/>
          </a:p>
        </p:txBody>
      </p:sp>
    </p:spTree>
    <p:extLst>
      <p:ext uri="{BB962C8B-B14F-4D97-AF65-F5344CB8AC3E}">
        <p14:creationId xmlns:p14="http://schemas.microsoft.com/office/powerpoint/2010/main" val="350068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9590FC6-606C-4D5D-B84D-044CF685CE9C}"/>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１．近年の発達障がい者数と取り巻く状況</a:t>
            </a:r>
          </a:p>
        </p:txBody>
      </p:sp>
      <p:graphicFrame>
        <p:nvGraphicFramePr>
          <p:cNvPr id="5" name="グラフ 4">
            <a:extLst>
              <a:ext uri="{FF2B5EF4-FFF2-40B4-BE49-F238E27FC236}">
                <a16:creationId xmlns:a16="http://schemas.microsoft.com/office/drawing/2014/main" id="{125D8220-8C95-4FB3-8675-E37D94DAB8AE}"/>
              </a:ext>
            </a:extLst>
          </p:cNvPr>
          <p:cNvGraphicFramePr/>
          <p:nvPr>
            <p:extLst>
              <p:ext uri="{D42A27DB-BD31-4B8C-83A1-F6EECF244321}">
                <p14:modId xmlns:p14="http://schemas.microsoft.com/office/powerpoint/2010/main" val="4110462245"/>
              </p:ext>
            </p:extLst>
          </p:nvPr>
        </p:nvGraphicFramePr>
        <p:xfrm>
          <a:off x="311633" y="1237130"/>
          <a:ext cx="3726093" cy="526221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FBA61BD6-2D1B-45A9-B135-EC1168034DC6}"/>
              </a:ext>
            </a:extLst>
          </p:cNvPr>
          <p:cNvSpPr txBox="1"/>
          <p:nvPr/>
        </p:nvSpPr>
        <p:spPr>
          <a:xfrm>
            <a:off x="311633" y="6548853"/>
            <a:ext cx="3570972" cy="246221"/>
          </a:xfrm>
          <a:prstGeom prst="rect">
            <a:avLst/>
          </a:prstGeom>
          <a:noFill/>
        </p:spPr>
        <p:txBody>
          <a:bodyPr wrap="square" rtlCol="0">
            <a:spAutoFit/>
          </a:bodyPr>
          <a:lstStyle/>
          <a:p>
            <a:r>
              <a:rPr kumimoji="1" lang="ja-JP" altLang="en-US" sz="1000" dirty="0"/>
              <a:t>出典：厚生労働省実施　生活のしづらさなどに関する調査</a:t>
            </a:r>
          </a:p>
        </p:txBody>
      </p:sp>
      <p:sp>
        <p:nvSpPr>
          <p:cNvPr id="7" name="テキスト ボックス 6">
            <a:extLst>
              <a:ext uri="{FF2B5EF4-FFF2-40B4-BE49-F238E27FC236}">
                <a16:creationId xmlns:a16="http://schemas.microsoft.com/office/drawing/2014/main" id="{C71E716F-585B-48A1-9A12-55D6DE10F06A}"/>
              </a:ext>
            </a:extLst>
          </p:cNvPr>
          <p:cNvSpPr txBox="1"/>
          <p:nvPr/>
        </p:nvSpPr>
        <p:spPr>
          <a:xfrm>
            <a:off x="1304441" y="3053659"/>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481</a:t>
            </a:r>
            <a:r>
              <a:rPr kumimoji="1" lang="ja-JP" altLang="en-US" sz="1100" b="1" dirty="0"/>
              <a:t>千人</a:t>
            </a:r>
          </a:p>
        </p:txBody>
      </p:sp>
      <p:sp>
        <p:nvSpPr>
          <p:cNvPr id="8" name="テキスト ボックス 7">
            <a:extLst>
              <a:ext uri="{FF2B5EF4-FFF2-40B4-BE49-F238E27FC236}">
                <a16:creationId xmlns:a16="http://schemas.microsoft.com/office/drawing/2014/main" id="{F04B0882-CFF9-45B9-BFD8-712CC36412FC}"/>
              </a:ext>
            </a:extLst>
          </p:cNvPr>
          <p:cNvSpPr txBox="1"/>
          <p:nvPr/>
        </p:nvSpPr>
        <p:spPr>
          <a:xfrm>
            <a:off x="2828147" y="1862556"/>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b="1" dirty="0"/>
              <a:t>872</a:t>
            </a:r>
            <a:r>
              <a:rPr kumimoji="1" lang="ja-JP" altLang="en-US" sz="1100" b="1" dirty="0"/>
              <a:t>千人</a:t>
            </a:r>
          </a:p>
        </p:txBody>
      </p:sp>
      <p:pic>
        <p:nvPicPr>
          <p:cNvPr id="9" name="グラフィックス 8" descr="戻る 単色塗りつぶし">
            <a:extLst>
              <a:ext uri="{FF2B5EF4-FFF2-40B4-BE49-F238E27FC236}">
                <a16:creationId xmlns:a16="http://schemas.microsoft.com/office/drawing/2014/main" id="{8E0A16A5-A000-438F-B47A-6DB815E24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42440">
            <a:off x="1879325" y="2074774"/>
            <a:ext cx="807940" cy="807940"/>
          </a:xfrm>
          <a:prstGeom prst="rect">
            <a:avLst/>
          </a:prstGeom>
        </p:spPr>
      </p:pic>
      <p:sp>
        <p:nvSpPr>
          <p:cNvPr id="10" name="テキスト ボックス 9">
            <a:extLst>
              <a:ext uri="{FF2B5EF4-FFF2-40B4-BE49-F238E27FC236}">
                <a16:creationId xmlns:a16="http://schemas.microsoft.com/office/drawing/2014/main" id="{0DB404B9-7443-4A75-B6EB-11F6D98E40D9}"/>
              </a:ext>
            </a:extLst>
          </p:cNvPr>
          <p:cNvSpPr txBox="1"/>
          <p:nvPr/>
        </p:nvSpPr>
        <p:spPr>
          <a:xfrm>
            <a:off x="3204308" y="1549843"/>
            <a:ext cx="987229" cy="261610"/>
          </a:xfrm>
          <a:prstGeom prst="rect">
            <a:avLst/>
          </a:prstGeom>
          <a:noFill/>
        </p:spPr>
        <p:txBody>
          <a:bodyPr wrap="square" rtlCol="0">
            <a:spAutoFit/>
          </a:bodyPr>
          <a:lstStyle/>
          <a:p>
            <a:r>
              <a:rPr kumimoji="1" lang="ja-JP" altLang="en-US" sz="1050" dirty="0"/>
              <a:t>単位：千人</a:t>
            </a:r>
          </a:p>
        </p:txBody>
      </p:sp>
      <p:sp>
        <p:nvSpPr>
          <p:cNvPr id="15" name="テキスト ボックス 14">
            <a:extLst>
              <a:ext uri="{FF2B5EF4-FFF2-40B4-BE49-F238E27FC236}">
                <a16:creationId xmlns:a16="http://schemas.microsoft.com/office/drawing/2014/main" id="{1D5D21A5-EB27-4D09-B0FD-209175E18CFA}"/>
              </a:ext>
            </a:extLst>
          </p:cNvPr>
          <p:cNvSpPr txBox="1"/>
          <p:nvPr/>
        </p:nvSpPr>
        <p:spPr>
          <a:xfrm>
            <a:off x="311633" y="687338"/>
            <a:ext cx="11341767" cy="30777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t>発達障がいと診断された者の数は近年大幅に増加している。</a:t>
            </a:r>
          </a:p>
        </p:txBody>
      </p:sp>
      <p:sp>
        <p:nvSpPr>
          <p:cNvPr id="18" name="テキスト ボックス 17">
            <a:extLst>
              <a:ext uri="{FF2B5EF4-FFF2-40B4-BE49-F238E27FC236}">
                <a16:creationId xmlns:a16="http://schemas.microsoft.com/office/drawing/2014/main" id="{0CDC07A6-9E87-4CD5-90C5-B326B3BB6086}"/>
              </a:ext>
            </a:extLst>
          </p:cNvPr>
          <p:cNvSpPr txBox="1"/>
          <p:nvPr/>
        </p:nvSpPr>
        <p:spPr>
          <a:xfrm>
            <a:off x="4464444" y="6533138"/>
            <a:ext cx="3570972" cy="246221"/>
          </a:xfrm>
          <a:prstGeom prst="rect">
            <a:avLst/>
          </a:prstGeom>
          <a:noFill/>
        </p:spPr>
        <p:txBody>
          <a:bodyPr wrap="square" rtlCol="0">
            <a:spAutoFit/>
          </a:bodyPr>
          <a:lstStyle/>
          <a:p>
            <a:r>
              <a:rPr kumimoji="1" lang="ja-JP" altLang="en-US" sz="1000" dirty="0"/>
              <a:t>出典：厚生労働省　患者調査</a:t>
            </a:r>
          </a:p>
        </p:txBody>
      </p:sp>
      <p:sp>
        <p:nvSpPr>
          <p:cNvPr id="19" name="テキスト ボックス 18">
            <a:extLst>
              <a:ext uri="{FF2B5EF4-FFF2-40B4-BE49-F238E27FC236}">
                <a16:creationId xmlns:a16="http://schemas.microsoft.com/office/drawing/2014/main" id="{306B5BAA-5F13-48AF-B09A-A93CCD67DCF9}"/>
              </a:ext>
            </a:extLst>
          </p:cNvPr>
          <p:cNvSpPr txBox="1"/>
          <p:nvPr/>
        </p:nvSpPr>
        <p:spPr>
          <a:xfrm>
            <a:off x="8793541" y="3776039"/>
            <a:ext cx="319163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a:t>
            </a:r>
            <a:r>
              <a:rPr kumimoji="1" lang="ja-JP" altLang="en-US" sz="1200" dirty="0"/>
              <a:t>発達障害者支援法における「発達障害」の定義については、法第２条第１項において、「自閉症、アスペルガー症候群その他の広汎性発達障害、学習障害、注意欠陥多動性障害その他これに類する脳機能の障害であってその症状が通常低年齢において発現するものとして政令で定めるものをいう」とされている。</a:t>
            </a:r>
            <a:endParaRPr kumimoji="1" lang="en-US" altLang="ja-JP" sz="1200" dirty="0"/>
          </a:p>
          <a:p>
            <a:r>
              <a:rPr lang="ja-JP" altLang="en-US" sz="1200" dirty="0"/>
              <a:t>法の対象となる障がいとしては、</a:t>
            </a:r>
            <a:r>
              <a:rPr lang="en-US" altLang="ja-JP" sz="1200" dirty="0"/>
              <a:t>ICD‐10</a:t>
            </a:r>
            <a:r>
              <a:rPr lang="ja-JP" altLang="en-US" sz="1200" dirty="0"/>
              <a:t>（疾病及び関連保健問題の国際統計分類）における「心理的発達の障害（</a:t>
            </a:r>
            <a:r>
              <a:rPr lang="en-US" altLang="ja-JP" sz="1200" dirty="0"/>
              <a:t>F80‐F89</a:t>
            </a:r>
            <a:r>
              <a:rPr lang="ja-JP" altLang="en-US" sz="1200" dirty="0"/>
              <a:t>）及び「小児</a:t>
            </a:r>
            <a:r>
              <a:rPr lang="en-US" altLang="ja-JP" sz="1200" dirty="0"/>
              <a:t>〈</a:t>
            </a:r>
            <a:r>
              <a:rPr lang="ja-JP" altLang="en-US" sz="1200" dirty="0"/>
              <a:t>児童</a:t>
            </a:r>
            <a:r>
              <a:rPr lang="en-US" altLang="ja-JP" sz="1200" dirty="0"/>
              <a:t>〉</a:t>
            </a:r>
            <a:r>
              <a:rPr lang="ja-JP" altLang="en-US" sz="1200" dirty="0"/>
              <a:t>期及び青年期に通常発症する行動及び情緒の障害（</a:t>
            </a:r>
            <a:r>
              <a:rPr lang="en-US" altLang="ja-JP" sz="1200" dirty="0"/>
              <a:t>F90‐F98</a:t>
            </a:r>
            <a:r>
              <a:rPr lang="ja-JP" altLang="en-US" sz="1200" dirty="0"/>
              <a:t>）」に含まれる障がいとされている。</a:t>
            </a:r>
            <a:endParaRPr kumimoji="1" lang="ja-JP" altLang="en-US" sz="1200" dirty="0"/>
          </a:p>
        </p:txBody>
      </p:sp>
      <p:sp>
        <p:nvSpPr>
          <p:cNvPr id="2" name="スライド番号プレースホルダー 1">
            <a:extLst>
              <a:ext uri="{FF2B5EF4-FFF2-40B4-BE49-F238E27FC236}">
                <a16:creationId xmlns:a16="http://schemas.microsoft.com/office/drawing/2014/main" id="{F15BCD65-7C34-415F-8347-4449DB065027}"/>
              </a:ext>
            </a:extLst>
          </p:cNvPr>
          <p:cNvSpPr>
            <a:spLocks noGrp="1"/>
          </p:cNvSpPr>
          <p:nvPr>
            <p:ph type="sldNum" sz="quarter" idx="12"/>
          </p:nvPr>
        </p:nvSpPr>
        <p:spPr>
          <a:xfrm>
            <a:off x="9051472" y="6473685"/>
            <a:ext cx="2743200" cy="365125"/>
          </a:xfrm>
        </p:spPr>
        <p:txBody>
          <a:bodyPr/>
          <a:lstStyle/>
          <a:p>
            <a:fld id="{70282AB8-C4EA-4569-8680-C1975E0A73D2}" type="slidenum">
              <a:rPr kumimoji="1" lang="ja-JP" altLang="en-US" smtClean="0"/>
              <a:t>2</a:t>
            </a:fld>
            <a:endParaRPr kumimoji="1" lang="ja-JP" altLang="en-US"/>
          </a:p>
        </p:txBody>
      </p:sp>
      <p:graphicFrame>
        <p:nvGraphicFramePr>
          <p:cNvPr id="20" name="グラフ 19">
            <a:extLst>
              <a:ext uri="{FF2B5EF4-FFF2-40B4-BE49-F238E27FC236}">
                <a16:creationId xmlns:a16="http://schemas.microsoft.com/office/drawing/2014/main" id="{EA0D1883-41E4-4033-80B2-3DDF03D3695F}"/>
              </a:ext>
            </a:extLst>
          </p:cNvPr>
          <p:cNvGraphicFramePr>
            <a:graphicFrameLocks/>
          </p:cNvGraphicFramePr>
          <p:nvPr>
            <p:extLst>
              <p:ext uri="{D42A27DB-BD31-4B8C-83A1-F6EECF244321}">
                <p14:modId xmlns:p14="http://schemas.microsoft.com/office/powerpoint/2010/main" val="790632488"/>
              </p:ext>
            </p:extLst>
          </p:nvPr>
        </p:nvGraphicFramePr>
        <p:xfrm>
          <a:off x="4191537" y="1237130"/>
          <a:ext cx="4403988" cy="5279147"/>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a:extLst>
              <a:ext uri="{FF2B5EF4-FFF2-40B4-BE49-F238E27FC236}">
                <a16:creationId xmlns:a16="http://schemas.microsoft.com/office/drawing/2014/main" id="{A8247A17-9428-4CC8-8C31-4A6EF98AE73F}"/>
              </a:ext>
            </a:extLst>
          </p:cNvPr>
          <p:cNvSpPr txBox="1"/>
          <p:nvPr/>
        </p:nvSpPr>
        <p:spPr>
          <a:xfrm>
            <a:off x="7541801" y="1911840"/>
            <a:ext cx="987229" cy="261610"/>
          </a:xfrm>
          <a:prstGeom prst="rect">
            <a:avLst/>
          </a:prstGeom>
          <a:noFill/>
        </p:spPr>
        <p:txBody>
          <a:bodyPr wrap="square" rtlCol="0">
            <a:spAutoFit/>
          </a:bodyPr>
          <a:lstStyle/>
          <a:p>
            <a:r>
              <a:rPr kumimoji="1" lang="ja-JP" altLang="en-US" sz="1050" dirty="0"/>
              <a:t>単位：千人</a:t>
            </a:r>
          </a:p>
        </p:txBody>
      </p:sp>
      <p:pic>
        <p:nvPicPr>
          <p:cNvPr id="17" name="グラフィックス 16" descr="戻る 単色塗りつぶし">
            <a:extLst>
              <a:ext uri="{FF2B5EF4-FFF2-40B4-BE49-F238E27FC236}">
                <a16:creationId xmlns:a16="http://schemas.microsoft.com/office/drawing/2014/main" id="{A6652572-CE4D-449C-90E0-38DCB159D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00033">
            <a:off x="5335430" y="2780494"/>
            <a:ext cx="807940" cy="807940"/>
          </a:xfrm>
          <a:prstGeom prst="rect">
            <a:avLst/>
          </a:prstGeom>
        </p:spPr>
      </p:pic>
      <p:sp>
        <p:nvSpPr>
          <p:cNvPr id="21" name="テキスト ボックス 20">
            <a:extLst>
              <a:ext uri="{FF2B5EF4-FFF2-40B4-BE49-F238E27FC236}">
                <a16:creationId xmlns:a16="http://schemas.microsoft.com/office/drawing/2014/main" id="{A7750D12-7C9A-471E-A860-1D943F409D83}"/>
              </a:ext>
            </a:extLst>
          </p:cNvPr>
          <p:cNvSpPr txBox="1"/>
          <p:nvPr/>
        </p:nvSpPr>
        <p:spPr>
          <a:xfrm>
            <a:off x="6426158" y="2140746"/>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587</a:t>
            </a:r>
            <a:r>
              <a:rPr kumimoji="1" lang="ja-JP" altLang="en-US" sz="1100" b="1" dirty="0"/>
              <a:t>千人</a:t>
            </a:r>
          </a:p>
        </p:txBody>
      </p:sp>
      <p:sp>
        <p:nvSpPr>
          <p:cNvPr id="22" name="テキスト ボックス 21">
            <a:extLst>
              <a:ext uri="{FF2B5EF4-FFF2-40B4-BE49-F238E27FC236}">
                <a16:creationId xmlns:a16="http://schemas.microsoft.com/office/drawing/2014/main" id="{7654D88B-D919-45A9-B2AB-11200838EC0B}"/>
              </a:ext>
            </a:extLst>
          </p:cNvPr>
          <p:cNvSpPr txBox="1"/>
          <p:nvPr/>
        </p:nvSpPr>
        <p:spPr>
          <a:xfrm>
            <a:off x="4932687" y="4240039"/>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233</a:t>
            </a:r>
            <a:r>
              <a:rPr kumimoji="1" lang="ja-JP" altLang="en-US" sz="1100" b="1" dirty="0"/>
              <a:t>千人</a:t>
            </a:r>
          </a:p>
        </p:txBody>
      </p:sp>
      <p:sp>
        <p:nvSpPr>
          <p:cNvPr id="3" name="テキスト ボックス 2">
            <a:extLst>
              <a:ext uri="{FF2B5EF4-FFF2-40B4-BE49-F238E27FC236}">
                <a16:creationId xmlns:a16="http://schemas.microsoft.com/office/drawing/2014/main" id="{44321CE1-1A1D-4CFA-AF0C-C4D31E98310C}"/>
              </a:ext>
            </a:extLst>
          </p:cNvPr>
          <p:cNvSpPr txBox="1"/>
          <p:nvPr/>
        </p:nvSpPr>
        <p:spPr>
          <a:xfrm>
            <a:off x="7164858" y="5887135"/>
            <a:ext cx="1193757"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会話及び言語の発達障害，詳細不明</a:t>
            </a:r>
          </a:p>
        </p:txBody>
      </p:sp>
      <p:sp>
        <p:nvSpPr>
          <p:cNvPr id="23" name="テキスト ボックス 22">
            <a:extLst>
              <a:ext uri="{FF2B5EF4-FFF2-40B4-BE49-F238E27FC236}">
                <a16:creationId xmlns:a16="http://schemas.microsoft.com/office/drawing/2014/main" id="{53F20AE9-69D8-4438-88A5-2CE087028419}"/>
              </a:ext>
            </a:extLst>
          </p:cNvPr>
          <p:cNvSpPr txBox="1"/>
          <p:nvPr/>
        </p:nvSpPr>
        <p:spPr>
          <a:xfrm>
            <a:off x="7181144" y="3367224"/>
            <a:ext cx="1347886"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活動性及び注意の障害</a:t>
            </a:r>
          </a:p>
        </p:txBody>
      </p:sp>
      <p:sp>
        <p:nvSpPr>
          <p:cNvPr id="24" name="テキスト ボックス 23">
            <a:extLst>
              <a:ext uri="{FF2B5EF4-FFF2-40B4-BE49-F238E27FC236}">
                <a16:creationId xmlns:a16="http://schemas.microsoft.com/office/drawing/2014/main" id="{1F8ED35B-7758-4FFC-B750-78A8D77C1100}"/>
              </a:ext>
            </a:extLst>
          </p:cNvPr>
          <p:cNvSpPr txBox="1"/>
          <p:nvPr/>
        </p:nvSpPr>
        <p:spPr>
          <a:xfrm>
            <a:off x="7144987" y="3799600"/>
            <a:ext cx="1021060"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詳細不明の心理的発達障害</a:t>
            </a:r>
          </a:p>
        </p:txBody>
      </p:sp>
      <p:sp>
        <p:nvSpPr>
          <p:cNvPr id="25" name="テキスト ボックス 24">
            <a:extLst>
              <a:ext uri="{FF2B5EF4-FFF2-40B4-BE49-F238E27FC236}">
                <a16:creationId xmlns:a16="http://schemas.microsoft.com/office/drawing/2014/main" id="{B650059D-73F0-495C-B8C0-17B1BA524437}"/>
              </a:ext>
            </a:extLst>
          </p:cNvPr>
          <p:cNvSpPr txBox="1"/>
          <p:nvPr/>
        </p:nvSpPr>
        <p:spPr>
          <a:xfrm>
            <a:off x="7178480" y="5629531"/>
            <a:ext cx="661885"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自閉症</a:t>
            </a:r>
          </a:p>
        </p:txBody>
      </p:sp>
      <p:sp>
        <p:nvSpPr>
          <p:cNvPr id="27" name="テキスト ボックス 26">
            <a:extLst>
              <a:ext uri="{FF2B5EF4-FFF2-40B4-BE49-F238E27FC236}">
                <a16:creationId xmlns:a16="http://schemas.microsoft.com/office/drawing/2014/main" id="{AAB71F61-9BF5-4973-849B-ACC078B7E268}"/>
              </a:ext>
            </a:extLst>
          </p:cNvPr>
          <p:cNvSpPr txBox="1"/>
          <p:nvPr/>
        </p:nvSpPr>
        <p:spPr>
          <a:xfrm>
            <a:off x="7164858" y="5290293"/>
            <a:ext cx="1347886"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アスペルガー症候群</a:t>
            </a:r>
          </a:p>
        </p:txBody>
      </p:sp>
      <p:sp>
        <p:nvSpPr>
          <p:cNvPr id="28" name="テキスト ボックス 27">
            <a:extLst>
              <a:ext uri="{FF2B5EF4-FFF2-40B4-BE49-F238E27FC236}">
                <a16:creationId xmlns:a16="http://schemas.microsoft.com/office/drawing/2014/main" id="{CEB5F270-3CE0-4C4C-8FA7-149BBA4FC74D}"/>
              </a:ext>
            </a:extLst>
          </p:cNvPr>
          <p:cNvSpPr txBox="1"/>
          <p:nvPr/>
        </p:nvSpPr>
        <p:spPr>
          <a:xfrm>
            <a:off x="7137678" y="2616630"/>
            <a:ext cx="566100"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その他</a:t>
            </a:r>
          </a:p>
        </p:txBody>
      </p:sp>
      <p:cxnSp>
        <p:nvCxnSpPr>
          <p:cNvPr id="13" name="直線コネクタ 12">
            <a:extLst>
              <a:ext uri="{FF2B5EF4-FFF2-40B4-BE49-F238E27FC236}">
                <a16:creationId xmlns:a16="http://schemas.microsoft.com/office/drawing/2014/main" id="{7F27E413-6CC4-498F-9153-054F5A734582}"/>
              </a:ext>
            </a:extLst>
          </p:cNvPr>
          <p:cNvCxnSpPr/>
          <p:nvPr/>
        </p:nvCxnSpPr>
        <p:spPr>
          <a:xfrm flipH="1">
            <a:off x="6922975" y="2705695"/>
            <a:ext cx="192558" cy="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E5E78D0A-F61F-4D16-AB49-791F74EF0762}"/>
              </a:ext>
            </a:extLst>
          </p:cNvPr>
          <p:cNvCxnSpPr/>
          <p:nvPr/>
        </p:nvCxnSpPr>
        <p:spPr>
          <a:xfrm flipH="1">
            <a:off x="6980464" y="3487494"/>
            <a:ext cx="184394" cy="95174"/>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22323634-521C-49E7-8ACC-2114A0C3AAF1}"/>
              </a:ext>
            </a:extLst>
          </p:cNvPr>
          <p:cNvCxnSpPr>
            <a:stCxn id="24" idx="1"/>
          </p:cNvCxnSpPr>
          <p:nvPr/>
        </p:nvCxnSpPr>
        <p:spPr>
          <a:xfrm flipH="1" flipV="1">
            <a:off x="6978549" y="3977320"/>
            <a:ext cx="166438" cy="6946"/>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14D3EDFA-89C7-4F1A-B86D-551B4EFF44A8}"/>
              </a:ext>
            </a:extLst>
          </p:cNvPr>
          <p:cNvCxnSpPr>
            <a:cxnSpLocks/>
          </p:cNvCxnSpPr>
          <p:nvPr/>
        </p:nvCxnSpPr>
        <p:spPr>
          <a:xfrm flipH="1">
            <a:off x="6953284" y="4667806"/>
            <a:ext cx="184394" cy="40289"/>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8C23EC4D-1D28-4D00-B9D6-BDC4307F0D37}"/>
              </a:ext>
            </a:extLst>
          </p:cNvPr>
          <p:cNvCxnSpPr/>
          <p:nvPr/>
        </p:nvCxnSpPr>
        <p:spPr>
          <a:xfrm flipH="1">
            <a:off x="6992171" y="5423224"/>
            <a:ext cx="152816" cy="0"/>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3DE3E093-A3DD-4BCC-9F45-0F9D5F396911}"/>
              </a:ext>
            </a:extLst>
          </p:cNvPr>
          <p:cNvCxnSpPr>
            <a:stCxn id="25" idx="1"/>
          </p:cNvCxnSpPr>
          <p:nvPr/>
        </p:nvCxnSpPr>
        <p:spPr>
          <a:xfrm flipH="1" flipV="1">
            <a:off x="6980464" y="5737253"/>
            <a:ext cx="198016" cy="7694"/>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0C70FD36-A5AF-41A6-B681-94AD89F10E8B}"/>
              </a:ext>
            </a:extLst>
          </p:cNvPr>
          <p:cNvCxnSpPr>
            <a:stCxn id="3" idx="1"/>
          </p:cNvCxnSpPr>
          <p:nvPr/>
        </p:nvCxnSpPr>
        <p:spPr>
          <a:xfrm flipH="1" flipV="1">
            <a:off x="7012042" y="6056412"/>
            <a:ext cx="152816" cy="15389"/>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D1937231-7F11-4FA2-954D-BECD189445DE}"/>
              </a:ext>
            </a:extLst>
          </p:cNvPr>
          <p:cNvSpPr txBox="1"/>
          <p:nvPr/>
        </p:nvSpPr>
        <p:spPr>
          <a:xfrm>
            <a:off x="7140620" y="4498528"/>
            <a:ext cx="1137965"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広汎性発達障害・詳細不明</a:t>
            </a:r>
          </a:p>
        </p:txBody>
      </p:sp>
    </p:spTree>
    <p:extLst>
      <p:ext uri="{BB962C8B-B14F-4D97-AF65-F5344CB8AC3E}">
        <p14:creationId xmlns:p14="http://schemas.microsoft.com/office/powerpoint/2010/main" val="119362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A238222-9E04-4CA4-B28D-611B0865B7F5}"/>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２．発達障がい者支援センターにおける相談支援の状況</a:t>
            </a:r>
          </a:p>
        </p:txBody>
      </p:sp>
      <p:sp>
        <p:nvSpPr>
          <p:cNvPr id="5" name="テキスト ボックス 4">
            <a:extLst>
              <a:ext uri="{FF2B5EF4-FFF2-40B4-BE49-F238E27FC236}">
                <a16:creationId xmlns:a16="http://schemas.microsoft.com/office/drawing/2014/main" id="{973F293B-0759-4D19-82A2-8124D1045C71}"/>
              </a:ext>
            </a:extLst>
          </p:cNvPr>
          <p:cNvSpPr txBox="1"/>
          <p:nvPr/>
        </p:nvSpPr>
        <p:spPr>
          <a:xfrm>
            <a:off x="324176" y="814493"/>
            <a:ext cx="4403099"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1600" b="1" dirty="0"/>
              <a:t>発達障がい者支援センターの基本的な機能</a:t>
            </a:r>
            <a:endParaRPr kumimoji="1" lang="en-US" altLang="ja-JP" sz="1600" b="1" dirty="0"/>
          </a:p>
        </p:txBody>
      </p:sp>
      <p:graphicFrame>
        <p:nvGraphicFramePr>
          <p:cNvPr id="6" name="図表 5">
            <a:extLst>
              <a:ext uri="{FF2B5EF4-FFF2-40B4-BE49-F238E27FC236}">
                <a16:creationId xmlns:a16="http://schemas.microsoft.com/office/drawing/2014/main" id="{6D3D9334-F8EA-44CF-9041-A326433C6BBE}"/>
              </a:ext>
            </a:extLst>
          </p:cNvPr>
          <p:cNvGraphicFramePr/>
          <p:nvPr>
            <p:extLst>
              <p:ext uri="{D42A27DB-BD31-4B8C-83A1-F6EECF244321}">
                <p14:modId xmlns:p14="http://schemas.microsoft.com/office/powerpoint/2010/main" val="823900"/>
              </p:ext>
            </p:extLst>
          </p:nvPr>
        </p:nvGraphicFramePr>
        <p:xfrm>
          <a:off x="324176" y="1393471"/>
          <a:ext cx="5697062" cy="465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2C9EE0B4-62A5-49F5-9DFA-CDD0B2498263}"/>
              </a:ext>
            </a:extLst>
          </p:cNvPr>
          <p:cNvSpPr txBox="1"/>
          <p:nvPr/>
        </p:nvSpPr>
        <p:spPr>
          <a:xfrm>
            <a:off x="1216325" y="6283931"/>
            <a:ext cx="4879675" cy="261610"/>
          </a:xfrm>
          <a:prstGeom prst="rect">
            <a:avLst/>
          </a:prstGeom>
          <a:noFill/>
        </p:spPr>
        <p:txBody>
          <a:bodyPr wrap="square" rtlCol="0">
            <a:spAutoFit/>
          </a:bodyPr>
          <a:lstStyle/>
          <a:p>
            <a:r>
              <a:rPr lang="ja-JP" altLang="en-US" sz="1100" dirty="0"/>
              <a:t>基本的な機能については</a:t>
            </a:r>
            <a:r>
              <a:rPr kumimoji="1" lang="ja-JP" altLang="en-US" sz="1100" dirty="0"/>
              <a:t>発達障害者支援センター運営事業実施要綱に規定</a:t>
            </a:r>
          </a:p>
        </p:txBody>
      </p:sp>
      <p:sp>
        <p:nvSpPr>
          <p:cNvPr id="8" name="右中かっこ 7">
            <a:extLst>
              <a:ext uri="{FF2B5EF4-FFF2-40B4-BE49-F238E27FC236}">
                <a16:creationId xmlns:a16="http://schemas.microsoft.com/office/drawing/2014/main" id="{08ADEFB6-111B-4A93-B080-2A4C650618A0}"/>
              </a:ext>
            </a:extLst>
          </p:cNvPr>
          <p:cNvSpPr/>
          <p:nvPr/>
        </p:nvSpPr>
        <p:spPr>
          <a:xfrm>
            <a:off x="5940725" y="1456609"/>
            <a:ext cx="362310" cy="2613803"/>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58D5D22-7487-4924-91FB-6D433A1FE650}"/>
              </a:ext>
            </a:extLst>
          </p:cNvPr>
          <p:cNvSpPr txBox="1"/>
          <p:nvPr/>
        </p:nvSpPr>
        <p:spPr>
          <a:xfrm>
            <a:off x="6205268" y="1640125"/>
            <a:ext cx="362310" cy="224676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相</a:t>
            </a:r>
            <a:endParaRPr kumimoji="1" lang="en-US" altLang="ja-JP" sz="1400" dirty="0"/>
          </a:p>
          <a:p>
            <a:r>
              <a:rPr kumimoji="1" lang="ja-JP" altLang="en-US" sz="1400" dirty="0"/>
              <a:t>談</a:t>
            </a:r>
            <a:endParaRPr kumimoji="1" lang="en-US" altLang="ja-JP" sz="1400" dirty="0"/>
          </a:p>
          <a:p>
            <a:r>
              <a:rPr kumimoji="1" lang="ja-JP" altLang="en-US" sz="1400" dirty="0"/>
              <a:t>機</a:t>
            </a:r>
            <a:endParaRPr kumimoji="1" lang="en-US" altLang="ja-JP" sz="1400" dirty="0"/>
          </a:p>
          <a:p>
            <a:r>
              <a:rPr kumimoji="1" lang="ja-JP" altLang="en-US" sz="1400" dirty="0"/>
              <a:t>能を有する支援</a:t>
            </a:r>
          </a:p>
        </p:txBody>
      </p:sp>
      <p:sp>
        <p:nvSpPr>
          <p:cNvPr id="10" name="テキスト ボックス 9">
            <a:extLst>
              <a:ext uri="{FF2B5EF4-FFF2-40B4-BE49-F238E27FC236}">
                <a16:creationId xmlns:a16="http://schemas.microsoft.com/office/drawing/2014/main" id="{D5FC1972-1907-4D48-846E-F83FA8372777}"/>
              </a:ext>
            </a:extLst>
          </p:cNvPr>
          <p:cNvSpPr txBox="1"/>
          <p:nvPr/>
        </p:nvSpPr>
        <p:spPr>
          <a:xfrm>
            <a:off x="6832122" y="814493"/>
            <a:ext cx="1915063"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1600" b="1" dirty="0"/>
              <a:t>相談支援の内容</a:t>
            </a:r>
            <a:endParaRPr kumimoji="1" lang="en-US" altLang="ja-JP" sz="1600" b="1" dirty="0"/>
          </a:p>
        </p:txBody>
      </p:sp>
      <p:sp>
        <p:nvSpPr>
          <p:cNvPr id="11" name="テキスト ボックス 10">
            <a:extLst>
              <a:ext uri="{FF2B5EF4-FFF2-40B4-BE49-F238E27FC236}">
                <a16:creationId xmlns:a16="http://schemas.microsoft.com/office/drawing/2014/main" id="{E3F8FF91-6682-4C32-8E06-1D78C3D7C55C}"/>
              </a:ext>
            </a:extLst>
          </p:cNvPr>
          <p:cNvSpPr txBox="1"/>
          <p:nvPr/>
        </p:nvSpPr>
        <p:spPr>
          <a:xfrm>
            <a:off x="6832122" y="1275217"/>
            <a:ext cx="4924929" cy="1815882"/>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発達障がい者や家族からの多様な相談に応じ、地域における生活を可能にするための相談支援を行うもの。</a:t>
            </a:r>
            <a:endParaRPr kumimoji="1" lang="en-US" altLang="ja-JP" sz="1400" dirty="0"/>
          </a:p>
          <a:p>
            <a:r>
              <a:rPr kumimoji="1" lang="ja-JP" altLang="en-US" sz="1400" dirty="0"/>
              <a:t>相談支援は、地域の障がい者が、住み慣れた地域で安心してその人らしい生活を継続していくことができるようにするため、どのような支援が必要かを把握し、地域における適切なサービス、関係機関及び制度の利用につなげる等の支援を行うもの。</a:t>
            </a:r>
            <a:endParaRPr kumimoji="1" lang="en-US" altLang="ja-JP" sz="1400" dirty="0"/>
          </a:p>
          <a:p>
            <a:r>
              <a:rPr kumimoji="1" lang="ja-JP" altLang="en-US" sz="1400" dirty="0"/>
              <a:t>（発達障害者支援センター運営マニュアルより）</a:t>
            </a:r>
          </a:p>
        </p:txBody>
      </p:sp>
      <p:sp>
        <p:nvSpPr>
          <p:cNvPr id="13" name="テキスト ボックス 12">
            <a:extLst>
              <a:ext uri="{FF2B5EF4-FFF2-40B4-BE49-F238E27FC236}">
                <a16:creationId xmlns:a16="http://schemas.microsoft.com/office/drawing/2014/main" id="{42585208-D370-4C39-B2EE-B2547BBE1903}"/>
              </a:ext>
            </a:extLst>
          </p:cNvPr>
          <p:cNvSpPr txBox="1"/>
          <p:nvPr/>
        </p:nvSpPr>
        <p:spPr>
          <a:xfrm>
            <a:off x="6832121" y="3213269"/>
            <a:ext cx="1915063"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1600" b="1" dirty="0"/>
              <a:t>相談対応件数</a:t>
            </a:r>
            <a:endParaRPr kumimoji="1" lang="en-US" altLang="ja-JP" sz="1600" b="1" dirty="0"/>
          </a:p>
        </p:txBody>
      </p:sp>
      <p:graphicFrame>
        <p:nvGraphicFramePr>
          <p:cNvPr id="14" name="表 14">
            <a:extLst>
              <a:ext uri="{FF2B5EF4-FFF2-40B4-BE49-F238E27FC236}">
                <a16:creationId xmlns:a16="http://schemas.microsoft.com/office/drawing/2014/main" id="{AB42B92A-8220-422F-A7F9-6C5F53EFD3EB}"/>
              </a:ext>
            </a:extLst>
          </p:cNvPr>
          <p:cNvGraphicFramePr>
            <a:graphicFrameLocks noGrp="1"/>
          </p:cNvGraphicFramePr>
          <p:nvPr>
            <p:extLst>
              <p:ext uri="{D42A27DB-BD31-4B8C-83A1-F6EECF244321}">
                <p14:modId xmlns:p14="http://schemas.microsoft.com/office/powerpoint/2010/main" val="1398263607"/>
              </p:ext>
            </p:extLst>
          </p:nvPr>
        </p:nvGraphicFramePr>
        <p:xfrm>
          <a:off x="6913761" y="3673993"/>
          <a:ext cx="4061914" cy="2851740"/>
        </p:xfrm>
        <a:graphic>
          <a:graphicData uri="http://schemas.openxmlformats.org/drawingml/2006/table">
            <a:tbl>
              <a:tblPr firstRow="1" bandRow="1">
                <a:tableStyleId>{16D9F66E-5EB9-4882-86FB-DCBF35E3C3E4}</a:tableStyleId>
              </a:tblPr>
              <a:tblGrid>
                <a:gridCol w="2581303">
                  <a:extLst>
                    <a:ext uri="{9D8B030D-6E8A-4147-A177-3AD203B41FA5}">
                      <a16:colId xmlns:a16="http://schemas.microsoft.com/office/drawing/2014/main" val="3907209774"/>
                    </a:ext>
                  </a:extLst>
                </a:gridCol>
                <a:gridCol w="1480611">
                  <a:extLst>
                    <a:ext uri="{9D8B030D-6E8A-4147-A177-3AD203B41FA5}">
                      <a16:colId xmlns:a16="http://schemas.microsoft.com/office/drawing/2014/main" val="4229036860"/>
                    </a:ext>
                  </a:extLst>
                </a:gridCol>
              </a:tblGrid>
              <a:tr h="0">
                <a:tc>
                  <a:txBody>
                    <a:bodyPr/>
                    <a:lstStyle/>
                    <a:p>
                      <a:r>
                        <a:rPr kumimoji="1" lang="ja-JP" altLang="en-US" sz="1200" b="1" dirty="0"/>
                        <a:t>実支援人数</a:t>
                      </a:r>
                    </a:p>
                  </a:txBody>
                  <a:tcPr/>
                </a:tc>
                <a:tc>
                  <a:txBody>
                    <a:bodyPr/>
                    <a:lstStyle/>
                    <a:p>
                      <a:pPr algn="ctr"/>
                      <a:r>
                        <a:rPr kumimoji="1" lang="en-US" altLang="ja-JP" sz="1400" b="1" dirty="0"/>
                        <a:t>1292</a:t>
                      </a:r>
                      <a:r>
                        <a:rPr kumimoji="1" lang="ja-JP" altLang="en-US" sz="1400" b="1" dirty="0"/>
                        <a:t>人</a:t>
                      </a:r>
                    </a:p>
                  </a:txBody>
                  <a:tcPr/>
                </a:tc>
                <a:extLst>
                  <a:ext uri="{0D108BD9-81ED-4DB2-BD59-A6C34878D82A}">
                    <a16:rowId xmlns:a16="http://schemas.microsoft.com/office/drawing/2014/main" val="656208320"/>
                  </a:ext>
                </a:extLst>
              </a:tr>
              <a:tr h="274359">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０～３歳（幼児期前期）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14</a:t>
                      </a:r>
                    </a:p>
                  </a:txBody>
                  <a:tcPr marL="0" marR="0" marT="0" marB="0" anchor="ctr"/>
                </a:tc>
                <a:extLst>
                  <a:ext uri="{0D108BD9-81ED-4DB2-BD59-A6C34878D82A}">
                    <a16:rowId xmlns:a16="http://schemas.microsoft.com/office/drawing/2014/main" val="2268975474"/>
                  </a:ext>
                </a:extLst>
              </a:tr>
              <a:tr h="274359">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４～６歳（幼児期後期）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14</a:t>
                      </a:r>
                    </a:p>
                  </a:txBody>
                  <a:tcPr marL="0" marR="0" marT="0" marB="0" anchor="ctr"/>
                </a:tc>
                <a:extLst>
                  <a:ext uri="{0D108BD9-81ED-4DB2-BD59-A6C34878D82A}">
                    <a16:rowId xmlns:a16="http://schemas.microsoft.com/office/drawing/2014/main" val="1516300995"/>
                  </a:ext>
                </a:extLst>
              </a:tr>
              <a:tr h="274359">
                <a:tc>
                  <a:txBody>
                    <a:bodyPr/>
                    <a:lstStyle/>
                    <a:p>
                      <a:pPr algn="l" fontAlgn="ctr"/>
                      <a:r>
                        <a:rPr lang="zh-CN" altLang="en-US" sz="1200" b="1" i="0" u="none" strike="noStrike" dirty="0">
                          <a:effectLst/>
                          <a:latin typeface="ＭＳ Ｐゴシック" panose="020B0600070205080204" pitchFamily="50" charset="-128"/>
                          <a:ea typeface="ＭＳ Ｐゴシック" panose="020B0600070205080204" pitchFamily="50" charset="-128"/>
                        </a:rPr>
                        <a:t>７～１２歳（小学生）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44</a:t>
                      </a:r>
                    </a:p>
                  </a:txBody>
                  <a:tcPr marL="0" marR="0" marT="0" marB="0" anchor="ctr"/>
                </a:tc>
                <a:extLst>
                  <a:ext uri="{0D108BD9-81ED-4DB2-BD59-A6C34878D82A}">
                    <a16:rowId xmlns:a16="http://schemas.microsoft.com/office/drawing/2014/main" val="967303979"/>
                  </a:ext>
                </a:extLst>
              </a:tr>
              <a:tr h="321627">
                <a:tc>
                  <a:txBody>
                    <a:bodyPr/>
                    <a:lstStyle/>
                    <a:p>
                      <a:pPr algn="l" fontAlgn="ctr"/>
                      <a:r>
                        <a:rPr lang="zh-CN" altLang="en-US" sz="1200" b="1" i="0" u="none" strike="noStrike" dirty="0">
                          <a:effectLst/>
                          <a:latin typeface="ＭＳ Ｐゴシック" panose="020B0600070205080204" pitchFamily="50" charset="-128"/>
                          <a:ea typeface="ＭＳ Ｐゴシック" panose="020B0600070205080204" pitchFamily="50" charset="-128"/>
                        </a:rPr>
                        <a:t>１３～１５歳（中学生）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86</a:t>
                      </a:r>
                    </a:p>
                  </a:txBody>
                  <a:tcPr marL="0" marR="0" marT="0" marB="0" anchor="ctr"/>
                </a:tc>
                <a:extLst>
                  <a:ext uri="{0D108BD9-81ED-4DB2-BD59-A6C34878D82A}">
                    <a16:rowId xmlns:a16="http://schemas.microsoft.com/office/drawing/2014/main" val="3211336979"/>
                  </a:ext>
                </a:extLst>
              </a:tr>
              <a:tr h="274359">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１６～１８歳</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88</a:t>
                      </a:r>
                    </a:p>
                  </a:txBody>
                  <a:tcPr marL="0" marR="0" marT="0" marB="0" anchor="ctr"/>
                </a:tc>
                <a:extLst>
                  <a:ext uri="{0D108BD9-81ED-4DB2-BD59-A6C34878D82A}">
                    <a16:rowId xmlns:a16="http://schemas.microsoft.com/office/drawing/2014/main" val="2522440821"/>
                  </a:ext>
                </a:extLst>
              </a:tr>
              <a:tr h="274359">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１９～３９歳</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370</a:t>
                      </a:r>
                    </a:p>
                  </a:txBody>
                  <a:tcPr marL="0" marR="0" marT="0" marB="0" anchor="ctr"/>
                </a:tc>
                <a:extLst>
                  <a:ext uri="{0D108BD9-81ED-4DB2-BD59-A6C34878D82A}">
                    <a16:rowId xmlns:a16="http://schemas.microsoft.com/office/drawing/2014/main" val="1500856464"/>
                  </a:ext>
                </a:extLst>
              </a:tr>
              <a:tr h="274359">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４０歳以上</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281</a:t>
                      </a:r>
                    </a:p>
                  </a:txBody>
                  <a:tcPr marL="0" marR="0" marT="0" marB="0" anchor="ctr"/>
                </a:tc>
                <a:extLst>
                  <a:ext uri="{0D108BD9-81ED-4DB2-BD59-A6C34878D82A}">
                    <a16:rowId xmlns:a16="http://schemas.microsoft.com/office/drawing/2014/main" val="2648509426"/>
                  </a:ext>
                </a:extLst>
              </a:tr>
              <a:tr h="274359">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不明</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395</a:t>
                      </a:r>
                    </a:p>
                  </a:txBody>
                  <a:tcPr marL="0" marR="0" marT="0" marB="0" anchor="ctr"/>
                </a:tc>
                <a:extLst>
                  <a:ext uri="{0D108BD9-81ED-4DB2-BD59-A6C34878D82A}">
                    <a16:rowId xmlns:a16="http://schemas.microsoft.com/office/drawing/2014/main" val="635221704"/>
                  </a:ext>
                </a:extLst>
              </a:tr>
              <a:tr h="274359">
                <a:tc>
                  <a:txBody>
                    <a:bodyPr/>
                    <a:lstStyle/>
                    <a:p>
                      <a:r>
                        <a:rPr kumimoji="1" lang="ja-JP" altLang="en-US" sz="1200" b="1" dirty="0"/>
                        <a:t>延べ支援</a:t>
                      </a:r>
                    </a:p>
                  </a:txBody>
                  <a:tcPr/>
                </a:tc>
                <a:tc>
                  <a:txBody>
                    <a:bodyPr/>
                    <a:lstStyle/>
                    <a:p>
                      <a:pPr algn="ctr"/>
                      <a:r>
                        <a:rPr kumimoji="1" lang="en-US" altLang="ja-JP" sz="1400" b="1" dirty="0"/>
                        <a:t>2,396</a:t>
                      </a:r>
                      <a:r>
                        <a:rPr kumimoji="1" lang="ja-JP" altLang="en-US" sz="1400" b="1" dirty="0"/>
                        <a:t>件</a:t>
                      </a:r>
                    </a:p>
                  </a:txBody>
                  <a:tcPr/>
                </a:tc>
                <a:extLst>
                  <a:ext uri="{0D108BD9-81ED-4DB2-BD59-A6C34878D82A}">
                    <a16:rowId xmlns:a16="http://schemas.microsoft.com/office/drawing/2014/main" val="3906572174"/>
                  </a:ext>
                </a:extLst>
              </a:tr>
            </a:tbl>
          </a:graphicData>
        </a:graphic>
      </p:graphicFrame>
      <p:sp>
        <p:nvSpPr>
          <p:cNvPr id="2" name="正方形/長方形 1">
            <a:extLst>
              <a:ext uri="{FF2B5EF4-FFF2-40B4-BE49-F238E27FC236}">
                <a16:creationId xmlns:a16="http://schemas.microsoft.com/office/drawing/2014/main" id="{923408AC-57FB-4CBA-830B-9709D764D640}"/>
              </a:ext>
            </a:extLst>
          </p:cNvPr>
          <p:cNvSpPr/>
          <p:nvPr/>
        </p:nvSpPr>
        <p:spPr>
          <a:xfrm>
            <a:off x="6913761" y="5380264"/>
            <a:ext cx="4061914" cy="53890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88AD0E3-B6B1-4D2C-B571-331F3C72709F}"/>
              </a:ext>
            </a:extLst>
          </p:cNvPr>
          <p:cNvSpPr>
            <a:spLocks noGrp="1"/>
          </p:cNvSpPr>
          <p:nvPr>
            <p:ph type="sldNum" sz="quarter" idx="12"/>
          </p:nvPr>
        </p:nvSpPr>
        <p:spPr/>
        <p:txBody>
          <a:bodyPr/>
          <a:lstStyle/>
          <a:p>
            <a:fld id="{70282AB8-C4EA-4569-8680-C1975E0A73D2}" type="slidenum">
              <a:rPr kumimoji="1" lang="ja-JP" altLang="en-US" smtClean="0"/>
              <a:t>3</a:t>
            </a:fld>
            <a:endParaRPr kumimoji="1" lang="ja-JP" altLang="en-US"/>
          </a:p>
        </p:txBody>
      </p:sp>
    </p:spTree>
    <p:extLst>
      <p:ext uri="{BB962C8B-B14F-4D97-AF65-F5344CB8AC3E}">
        <p14:creationId xmlns:p14="http://schemas.microsoft.com/office/powerpoint/2010/main" val="262893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80E5593-0E16-49BF-84DD-EB62A6121E0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３．発達障がい者支援センターに寄せられる主な相談内容等</a:t>
            </a:r>
          </a:p>
        </p:txBody>
      </p:sp>
      <p:graphicFrame>
        <p:nvGraphicFramePr>
          <p:cNvPr id="2" name="図表 1">
            <a:extLst>
              <a:ext uri="{FF2B5EF4-FFF2-40B4-BE49-F238E27FC236}">
                <a16:creationId xmlns:a16="http://schemas.microsoft.com/office/drawing/2014/main" id="{9E84F8B6-B7D2-4128-A9D8-0205C4DE4151}"/>
              </a:ext>
            </a:extLst>
          </p:cNvPr>
          <p:cNvGraphicFramePr/>
          <p:nvPr>
            <p:extLst>
              <p:ext uri="{D42A27DB-BD31-4B8C-83A1-F6EECF244321}">
                <p14:modId xmlns:p14="http://schemas.microsoft.com/office/powerpoint/2010/main" val="899308293"/>
              </p:ext>
            </p:extLst>
          </p:nvPr>
        </p:nvGraphicFramePr>
        <p:xfrm>
          <a:off x="370679" y="624166"/>
          <a:ext cx="11122239" cy="6170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65170B98-BCDA-4D00-93A2-E265A6251029}"/>
              </a:ext>
            </a:extLst>
          </p:cNvPr>
          <p:cNvSpPr txBox="1"/>
          <p:nvPr/>
        </p:nvSpPr>
        <p:spPr>
          <a:xfrm>
            <a:off x="4115581" y="5025005"/>
            <a:ext cx="3501623" cy="430887"/>
          </a:xfrm>
          <a:prstGeom prst="rect">
            <a:avLst/>
          </a:prstGeom>
          <a:noFill/>
        </p:spPr>
        <p:txBody>
          <a:bodyPr wrap="square" rtlCol="0">
            <a:spAutoFit/>
          </a:bodyPr>
          <a:lstStyle/>
          <a:p>
            <a:r>
              <a:rPr kumimoji="1" lang="en-US" altLang="ja-JP" sz="1100" dirty="0"/>
              <a:t>※</a:t>
            </a:r>
            <a:r>
              <a:rPr kumimoji="1" lang="ja-JP" altLang="en-US" sz="1100" dirty="0"/>
              <a:t>本人ではなく家族や勤務先など周囲の人間からの相談もある</a:t>
            </a:r>
          </a:p>
        </p:txBody>
      </p:sp>
      <p:sp>
        <p:nvSpPr>
          <p:cNvPr id="5" name="スライド番号プレースホルダー 4">
            <a:extLst>
              <a:ext uri="{FF2B5EF4-FFF2-40B4-BE49-F238E27FC236}">
                <a16:creationId xmlns:a16="http://schemas.microsoft.com/office/drawing/2014/main" id="{D5B91353-9851-46A2-8357-C14983A84069}"/>
              </a:ext>
            </a:extLst>
          </p:cNvPr>
          <p:cNvSpPr>
            <a:spLocks noGrp="1"/>
          </p:cNvSpPr>
          <p:nvPr>
            <p:ph type="sldNum" sz="quarter" idx="12"/>
          </p:nvPr>
        </p:nvSpPr>
        <p:spPr>
          <a:xfrm>
            <a:off x="9231086" y="6393154"/>
            <a:ext cx="2743200" cy="365125"/>
          </a:xfrm>
        </p:spPr>
        <p:txBody>
          <a:bodyPr/>
          <a:lstStyle/>
          <a:p>
            <a:fld id="{70282AB8-C4EA-4569-8680-C1975E0A73D2}"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CF03A829-A958-4CBB-8EEB-6A539736753F}"/>
              </a:ext>
            </a:extLst>
          </p:cNvPr>
          <p:cNvSpPr txBox="1"/>
          <p:nvPr/>
        </p:nvSpPr>
        <p:spPr>
          <a:xfrm>
            <a:off x="6310993" y="6327392"/>
            <a:ext cx="5345729" cy="430887"/>
          </a:xfrm>
          <a:prstGeom prst="rect">
            <a:avLst/>
          </a:prstGeom>
          <a:noFill/>
        </p:spPr>
        <p:txBody>
          <a:bodyPr wrap="square" rtlCol="0">
            <a:spAutoFit/>
          </a:bodyPr>
          <a:lstStyle/>
          <a:p>
            <a:r>
              <a:rPr kumimoji="1" lang="ja-JP" altLang="en-US" sz="1100" dirty="0"/>
              <a:t>（</a:t>
            </a:r>
            <a:r>
              <a:rPr kumimoji="1" lang="en-US" altLang="ja-JP" sz="1100" dirty="0"/>
              <a:t>※</a:t>
            </a:r>
            <a:r>
              <a:rPr kumimoji="1" lang="ja-JP" altLang="en-US" sz="1100" dirty="0"/>
              <a:t>１・２）</a:t>
            </a:r>
            <a:r>
              <a:rPr kumimoji="1" lang="zh-TW" altLang="en-US" sz="1100" dirty="0"/>
              <a:t>厚生労働省</a:t>
            </a:r>
            <a:r>
              <a:rPr kumimoji="1" lang="ja-JP" altLang="en-US" sz="1100" dirty="0"/>
              <a:t>　</a:t>
            </a:r>
            <a:r>
              <a:rPr kumimoji="1" lang="zh-TW" altLang="en-US" sz="1100" dirty="0"/>
              <a:t>令和３年度障害者総合福祉推進事業</a:t>
            </a:r>
            <a:r>
              <a:rPr kumimoji="1" lang="ja-JP" altLang="en-US" sz="1100" dirty="0"/>
              <a:t>「発達障害者支援センターの地域支援機能、運営状況等に関する実態調査　報告書」より抜粋</a:t>
            </a:r>
          </a:p>
        </p:txBody>
      </p:sp>
    </p:spTree>
    <p:extLst>
      <p:ext uri="{BB962C8B-B14F-4D97-AF65-F5344CB8AC3E}">
        <p14:creationId xmlns:p14="http://schemas.microsoft.com/office/powerpoint/2010/main" val="341135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7FDC12-7FF3-4A5C-B128-60561FB0B689}"/>
              </a:ext>
            </a:extLst>
          </p:cNvPr>
          <p:cNvSpPr>
            <a:spLocks noGrp="1"/>
          </p:cNvSpPr>
          <p:nvPr>
            <p:ph type="sldNum" sz="quarter" idx="12"/>
          </p:nvPr>
        </p:nvSpPr>
        <p:spPr>
          <a:xfrm>
            <a:off x="9079595" y="6374755"/>
            <a:ext cx="2743200" cy="365125"/>
          </a:xfrm>
        </p:spPr>
        <p:txBody>
          <a:bodyPr/>
          <a:lstStyle/>
          <a:p>
            <a:fld id="{70282AB8-C4EA-4569-8680-C1975E0A73D2}" type="slidenum">
              <a:rPr kumimoji="1" lang="ja-JP" altLang="en-US" smtClean="0"/>
              <a:t>5</a:t>
            </a:fld>
            <a:endParaRPr kumimoji="1" lang="ja-JP" altLang="en-US"/>
          </a:p>
        </p:txBody>
      </p:sp>
      <p:sp>
        <p:nvSpPr>
          <p:cNvPr id="6" name="タイトル 1">
            <a:extLst>
              <a:ext uri="{FF2B5EF4-FFF2-40B4-BE49-F238E27FC236}">
                <a16:creationId xmlns:a16="http://schemas.microsoft.com/office/drawing/2014/main" id="{9C5F7E9F-0595-430F-A09E-EB3E785737E7}"/>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a:t>
            </a:r>
            <a:r>
              <a:rPr lang="en-US" altLang="ja-JP" sz="2000" b="1" dirty="0"/>
              <a:t>-1</a:t>
            </a:r>
            <a:r>
              <a:rPr lang="ja-JP" altLang="en-US" sz="2000" b="1" dirty="0"/>
              <a:t>．発達障がい者等からの相談が寄せられる可能性のある主な相談窓口</a:t>
            </a:r>
          </a:p>
        </p:txBody>
      </p:sp>
      <p:graphicFrame>
        <p:nvGraphicFramePr>
          <p:cNvPr id="3" name="表 4">
            <a:extLst>
              <a:ext uri="{FF2B5EF4-FFF2-40B4-BE49-F238E27FC236}">
                <a16:creationId xmlns:a16="http://schemas.microsoft.com/office/drawing/2014/main" id="{1D580881-DEBA-404F-89A5-F8E6BD4A6016}"/>
              </a:ext>
            </a:extLst>
          </p:cNvPr>
          <p:cNvGraphicFramePr>
            <a:graphicFrameLocks noGrp="1"/>
          </p:cNvGraphicFramePr>
          <p:nvPr>
            <p:extLst>
              <p:ext uri="{D42A27DB-BD31-4B8C-83A1-F6EECF244321}">
                <p14:modId xmlns:p14="http://schemas.microsoft.com/office/powerpoint/2010/main" val="744439172"/>
              </p:ext>
            </p:extLst>
          </p:nvPr>
        </p:nvGraphicFramePr>
        <p:xfrm>
          <a:off x="268513" y="941411"/>
          <a:ext cx="5658758" cy="5409660"/>
        </p:xfrm>
        <a:graphic>
          <a:graphicData uri="http://schemas.openxmlformats.org/drawingml/2006/table">
            <a:tbl>
              <a:tblPr firstRow="1" bandRow="1">
                <a:tableStyleId>{2A488322-F2BA-4B5B-9748-0D474271808F}</a:tableStyleId>
              </a:tblPr>
              <a:tblGrid>
                <a:gridCol w="1594078">
                  <a:extLst>
                    <a:ext uri="{9D8B030D-6E8A-4147-A177-3AD203B41FA5}">
                      <a16:colId xmlns:a16="http://schemas.microsoft.com/office/drawing/2014/main" val="4020952948"/>
                    </a:ext>
                  </a:extLst>
                </a:gridCol>
                <a:gridCol w="4064680">
                  <a:extLst>
                    <a:ext uri="{9D8B030D-6E8A-4147-A177-3AD203B41FA5}">
                      <a16:colId xmlns:a16="http://schemas.microsoft.com/office/drawing/2014/main" val="2003310052"/>
                    </a:ext>
                  </a:extLst>
                </a:gridCol>
              </a:tblGrid>
              <a:tr h="2857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1736691"/>
                  </a:ext>
                </a:extLst>
              </a:tr>
              <a:tr h="695870">
                <a:tc>
                  <a:txBody>
                    <a:bodyPr/>
                    <a:lstStyle/>
                    <a:p>
                      <a:r>
                        <a:rPr kumimoji="1" lang="ja-JP" altLang="en-US" sz="1100" b="0" dirty="0"/>
                        <a:t>福祉事務所・町村障がい福祉担当課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手帳やサービスの利用など、障がい者の様々な相談について、居住地の福祉事務所（福祉事務所を設置していない市町村については障がい福祉担当課）で応じる。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695870">
                <a:tc>
                  <a:txBody>
                    <a:bodyPr/>
                    <a:lstStyle/>
                    <a:p>
                      <a:r>
                        <a:rPr kumimoji="1" lang="ja-JP" altLang="en-US" sz="1100" dirty="0"/>
                        <a:t>基幹相談支援センター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地域の相談支援の拠点として、総合的な相談業務及び成年後見制度利用支援事業、地域移行・地域定着促進の取り組み、地域の相談支援体制強化の取り組み等を総合的に行う。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695870">
                <a:tc>
                  <a:txBody>
                    <a:bodyPr/>
                    <a:lstStyle/>
                    <a:p>
                      <a:r>
                        <a:rPr kumimoji="1" lang="ja-JP" altLang="en-US" sz="1100" dirty="0"/>
                        <a:t>障害者相談支援事業</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障がいのある方やご家族等からの相談に応じたり、障がい福祉サービスの情報の提供等を行う。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5344136"/>
                  </a:ext>
                </a:extLst>
              </a:tr>
              <a:tr h="695870">
                <a:tc>
                  <a:txBody>
                    <a:bodyPr/>
                    <a:lstStyle/>
                    <a:p>
                      <a:r>
                        <a:rPr kumimoji="1" lang="ja-JP" altLang="en-US" sz="1100" dirty="0"/>
                        <a:t>市町村社会福祉協議会</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高齢者や障害者の在宅生活を支援するために、さまざまな福祉サービスをおこなっているほか、多様な福祉ニーズに応えるため、地域の特性を踏まえ創意工夫をこらした独自の事業に取り組んでいる。また、</a:t>
                      </a:r>
                      <a:r>
                        <a:rPr kumimoji="1" lang="zh-TW" altLang="en-US" sz="1100" dirty="0"/>
                        <a:t>日常生活自立支援事業</a:t>
                      </a:r>
                      <a:r>
                        <a:rPr kumimoji="1" lang="ja-JP" altLang="en-US" sz="1100" dirty="0"/>
                        <a:t>や生活福祉貸付の窓口等を行う。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695870">
                <a:tc>
                  <a:txBody>
                    <a:bodyPr/>
                    <a:lstStyle/>
                    <a:p>
                      <a:r>
                        <a:rPr kumimoji="1" lang="ja-JP" altLang="en-US" sz="1100" dirty="0"/>
                        <a:t>民生委員・児童委員</a:t>
                      </a:r>
                    </a:p>
                    <a:p>
                      <a:endParaRPr kumimoji="1" lang="ja-JP" altLang="en-US"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市町村ごとに配置され、福祉事務所・町村福祉担当課・子ども家庭センター等の関係機関の業務に協力し、地域福祉に関わる各種の相談・援助を行う。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756053"/>
                  </a:ext>
                </a:extLst>
              </a:tr>
              <a:tr h="695870">
                <a:tc>
                  <a:txBody>
                    <a:bodyPr/>
                    <a:lstStyle/>
                    <a:p>
                      <a:r>
                        <a:rPr kumimoji="1" lang="ja-JP" altLang="en-US" sz="1100" dirty="0"/>
                        <a:t>精神障がい者相談員</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市町村ごとに配置され、地域において市町村、大阪府こころの健康総合センター、保健所等の関係機関の業務に協力し、地域福祉に関わる各種の相談・援助活動に従事。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r h="695870">
                <a:tc>
                  <a:txBody>
                    <a:bodyPr/>
                    <a:lstStyle/>
                    <a:p>
                      <a:r>
                        <a:rPr kumimoji="1" lang="ja-JP" altLang="en-US" sz="1100" dirty="0"/>
                        <a:t>保健センター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1243945"/>
                  </a:ext>
                </a:extLst>
              </a:tr>
            </a:tbl>
          </a:graphicData>
        </a:graphic>
      </p:graphicFrame>
      <p:graphicFrame>
        <p:nvGraphicFramePr>
          <p:cNvPr id="9" name="表 4">
            <a:extLst>
              <a:ext uri="{FF2B5EF4-FFF2-40B4-BE49-F238E27FC236}">
                <a16:creationId xmlns:a16="http://schemas.microsoft.com/office/drawing/2014/main" id="{6AED5C3A-094B-4D81-9D0F-890D8528640A}"/>
              </a:ext>
            </a:extLst>
          </p:cNvPr>
          <p:cNvGraphicFramePr>
            <a:graphicFrameLocks noGrp="1"/>
          </p:cNvGraphicFramePr>
          <p:nvPr>
            <p:extLst>
              <p:ext uri="{D42A27DB-BD31-4B8C-83A1-F6EECF244321}">
                <p14:modId xmlns:p14="http://schemas.microsoft.com/office/powerpoint/2010/main" val="432363563"/>
              </p:ext>
            </p:extLst>
          </p:nvPr>
        </p:nvGraphicFramePr>
        <p:xfrm>
          <a:off x="6121404" y="928491"/>
          <a:ext cx="5929082" cy="5414937"/>
        </p:xfrm>
        <a:graphic>
          <a:graphicData uri="http://schemas.openxmlformats.org/drawingml/2006/table">
            <a:tbl>
              <a:tblPr firstRow="1" bandRow="1">
                <a:tableStyleId>{2A488322-F2BA-4B5B-9748-0D474271808F}</a:tableStyleId>
              </a:tblPr>
              <a:tblGrid>
                <a:gridCol w="1670228">
                  <a:extLst>
                    <a:ext uri="{9D8B030D-6E8A-4147-A177-3AD203B41FA5}">
                      <a16:colId xmlns:a16="http://schemas.microsoft.com/office/drawing/2014/main" val="4020952948"/>
                    </a:ext>
                  </a:extLst>
                </a:gridCol>
                <a:gridCol w="4258854">
                  <a:extLst>
                    <a:ext uri="{9D8B030D-6E8A-4147-A177-3AD203B41FA5}">
                      <a16:colId xmlns:a16="http://schemas.microsoft.com/office/drawing/2014/main" val="2003310052"/>
                    </a:ext>
                  </a:extLst>
                </a:gridCol>
              </a:tblGrid>
              <a:tr h="3349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6786627"/>
                  </a:ext>
                </a:extLst>
              </a:tr>
              <a:tr h="837280">
                <a:tc>
                  <a:txBody>
                    <a:bodyPr/>
                    <a:lstStyle/>
                    <a:p>
                      <a:r>
                        <a:rPr kumimoji="1" lang="ja-JP" altLang="en-US" sz="1100" b="0" dirty="0"/>
                        <a:t>大阪府障がい者自立相談支援センター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知的障がいの判定及び専門的相談・指導（知的障がい者更生相談所業務）を実施するとともに、発達障がいを伴う知的障がいのある方々への支援を実施。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37280">
                <a:tc>
                  <a:txBody>
                    <a:bodyPr/>
                    <a:lstStyle/>
                    <a:p>
                      <a:r>
                        <a:rPr kumimoji="1" lang="ja-JP" altLang="en-US" sz="1100" dirty="0"/>
                        <a:t>大阪府こころの健康総合センター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関係機関職員への研修や各種刊行物、ホームページで精神保健福祉に関する様々な情報を提供。また、相談支援・依存症対策課では専門相談として依存症・自死遺族相談にも応じる。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37280">
                <a:tc>
                  <a:txBody>
                    <a:bodyPr/>
                    <a:lstStyle/>
                    <a:p>
                      <a:r>
                        <a:rPr kumimoji="1" lang="ja-JP" altLang="en-US" sz="1100" dirty="0"/>
                        <a:t>保健所</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93587">
                <a:tc>
                  <a:txBody>
                    <a:bodyPr/>
                    <a:lstStyle/>
                    <a:p>
                      <a:r>
                        <a:rPr kumimoji="1" lang="ja-JP" altLang="en-US" sz="1100" dirty="0"/>
                        <a:t>発達障がい者支援センター（アクトおおさか）</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発達障がいのある方々やその家族からの相談に応じ必要な助言等を行うとともに、関係機関職員に対する専門的助言・指導を実施。</a:t>
                      </a:r>
                    </a:p>
                    <a:p>
                      <a:r>
                        <a:rPr kumimoji="1" lang="ja-JP" altLang="en-US" sz="1100" dirty="0"/>
                        <a:t>また、普及啓発や関係機関職員の資質向上のための研修事業、成人期の発達障がい者の就労支援を実施。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2752841"/>
                  </a:ext>
                </a:extLst>
              </a:tr>
              <a:tr h="837280">
                <a:tc>
                  <a:txBody>
                    <a:bodyPr/>
                    <a:lstStyle/>
                    <a:p>
                      <a:r>
                        <a:rPr kumimoji="1" lang="ja-JP" altLang="en-US" sz="1100" dirty="0"/>
                        <a:t>こころの健康に関する電話相談窓口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こころの病やこころの健康に不安をお持ちの方、医療機関や障がい福祉サービスなどを知りたい方のために電話相談を行う（電話によるカウンセリングではありません）。</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837280">
                <a:tc>
                  <a:txBody>
                    <a:bodyPr/>
                    <a:lstStyle/>
                    <a:p>
                      <a:r>
                        <a:rPr kumimoji="1" lang="ja-JP" altLang="en-US" sz="1100" dirty="0"/>
                        <a:t>「ひきこもり」に関する相談窓口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ひきこもりに関する第一次相談窓口として、ご本人やご家族からの相談を電話でお受けするとともに、市町村や民間団体でひきこもりの方の支援に携わる支援者への後方支援を行う。</a:t>
                      </a:r>
                      <a:endParaRPr kumimoji="1" lang="en-US" altLang="ja-JP" sz="1100" dirty="0"/>
                    </a:p>
                    <a:p>
                      <a:r>
                        <a:rPr kumimoji="1" lang="en-US" altLang="ja-JP" sz="1100" dirty="0"/>
                        <a:t>※</a:t>
                      </a:r>
                      <a:r>
                        <a:rPr kumimoji="1" lang="ja-JP" altLang="en-US" sz="1100" dirty="0"/>
                        <a:t>一部市町村においてもひきこもり地域支援センターを別途設置</a:t>
                      </a:r>
                      <a:endParaRPr kumimoji="1" lang="en-US" altLang="ja-JP" sz="1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bl>
          </a:graphicData>
        </a:graphic>
      </p:graphicFrame>
      <p:sp>
        <p:nvSpPr>
          <p:cNvPr id="5" name="テキスト ボックス 4">
            <a:extLst>
              <a:ext uri="{FF2B5EF4-FFF2-40B4-BE49-F238E27FC236}">
                <a16:creationId xmlns:a16="http://schemas.microsoft.com/office/drawing/2014/main" id="{4A7A0819-7D62-4460-8C79-BD1BE87BF7CF}"/>
              </a:ext>
            </a:extLst>
          </p:cNvPr>
          <p:cNvSpPr txBox="1"/>
          <p:nvPr/>
        </p:nvSpPr>
        <p:spPr>
          <a:xfrm>
            <a:off x="268513" y="603214"/>
            <a:ext cx="2516415" cy="307777"/>
          </a:xfrm>
          <a:prstGeom prst="rect">
            <a:avLst/>
          </a:prstGeom>
          <a:noFill/>
        </p:spPr>
        <p:txBody>
          <a:bodyPr wrap="square" rtlCol="0">
            <a:spAutoFit/>
          </a:bodyPr>
          <a:lstStyle/>
          <a:p>
            <a:r>
              <a:rPr kumimoji="1" lang="ja-JP" altLang="en-US" sz="1400" dirty="0"/>
              <a:t>〇身近な地域の相談窓口</a:t>
            </a:r>
          </a:p>
        </p:txBody>
      </p:sp>
      <p:sp>
        <p:nvSpPr>
          <p:cNvPr id="10" name="テキスト ボックス 9">
            <a:extLst>
              <a:ext uri="{FF2B5EF4-FFF2-40B4-BE49-F238E27FC236}">
                <a16:creationId xmlns:a16="http://schemas.microsoft.com/office/drawing/2014/main" id="{E1CBD5CE-5A41-4932-98C7-F006827FD38A}"/>
              </a:ext>
            </a:extLst>
          </p:cNvPr>
          <p:cNvSpPr txBox="1"/>
          <p:nvPr/>
        </p:nvSpPr>
        <p:spPr>
          <a:xfrm>
            <a:off x="6070597" y="620714"/>
            <a:ext cx="2516415" cy="307777"/>
          </a:xfrm>
          <a:prstGeom prst="rect">
            <a:avLst/>
          </a:prstGeom>
          <a:noFill/>
        </p:spPr>
        <p:txBody>
          <a:bodyPr wrap="square" rtlCol="0">
            <a:spAutoFit/>
          </a:bodyPr>
          <a:lstStyle/>
          <a:p>
            <a:r>
              <a:rPr lang="ja-JP" altLang="en-US" sz="1400" dirty="0"/>
              <a:t>〇府域</a:t>
            </a:r>
            <a:r>
              <a:rPr kumimoji="1" lang="ja-JP" altLang="en-US" sz="1400" dirty="0"/>
              <a:t>の相談窓口</a:t>
            </a:r>
          </a:p>
        </p:txBody>
      </p:sp>
      <p:sp>
        <p:nvSpPr>
          <p:cNvPr id="11" name="テキスト ボックス 10">
            <a:extLst>
              <a:ext uri="{FF2B5EF4-FFF2-40B4-BE49-F238E27FC236}">
                <a16:creationId xmlns:a16="http://schemas.microsoft.com/office/drawing/2014/main" id="{6539361F-42A7-420C-A105-82D287374701}"/>
              </a:ext>
            </a:extLst>
          </p:cNvPr>
          <p:cNvSpPr txBox="1"/>
          <p:nvPr/>
        </p:nvSpPr>
        <p:spPr>
          <a:xfrm>
            <a:off x="7976507" y="6389595"/>
            <a:ext cx="3404507" cy="261610"/>
          </a:xfrm>
          <a:prstGeom prst="rect">
            <a:avLst/>
          </a:prstGeom>
          <a:noFill/>
        </p:spPr>
        <p:txBody>
          <a:bodyPr wrap="square" rtlCol="0">
            <a:spAutoFit/>
          </a:bodyPr>
          <a:lstStyle/>
          <a:p>
            <a:r>
              <a:rPr lang="ja-JP" altLang="en-US" sz="1100" dirty="0"/>
              <a:t>概要については大阪府福祉のてびきから一部抜粋</a:t>
            </a:r>
            <a:endParaRPr kumimoji="1" lang="ja-JP" altLang="en-US" sz="1100" dirty="0"/>
          </a:p>
        </p:txBody>
      </p:sp>
    </p:spTree>
    <p:extLst>
      <p:ext uri="{BB962C8B-B14F-4D97-AF65-F5344CB8AC3E}">
        <p14:creationId xmlns:p14="http://schemas.microsoft.com/office/powerpoint/2010/main" val="167204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196F668-4893-4AC5-9315-BA92BEABE761}"/>
              </a:ext>
            </a:extLst>
          </p:cNvPr>
          <p:cNvSpPr>
            <a:spLocks noGrp="1"/>
          </p:cNvSpPr>
          <p:nvPr>
            <p:ph type="sldNum" sz="quarter" idx="12"/>
          </p:nvPr>
        </p:nvSpPr>
        <p:spPr/>
        <p:txBody>
          <a:bodyPr/>
          <a:lstStyle/>
          <a:p>
            <a:fld id="{70282AB8-C4EA-4569-8680-C1975E0A73D2}" type="slidenum">
              <a:rPr kumimoji="1" lang="ja-JP" altLang="en-US" smtClean="0"/>
              <a:t>6</a:t>
            </a:fld>
            <a:endParaRPr kumimoji="1" lang="ja-JP" altLang="en-US"/>
          </a:p>
        </p:txBody>
      </p:sp>
      <p:sp>
        <p:nvSpPr>
          <p:cNvPr id="5" name="タイトル 1">
            <a:extLst>
              <a:ext uri="{FF2B5EF4-FFF2-40B4-BE49-F238E27FC236}">
                <a16:creationId xmlns:a16="http://schemas.microsoft.com/office/drawing/2014/main" id="{F80EFFFF-29BB-4C33-A33C-68DC8E6B2BDF}"/>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a:t>
            </a:r>
            <a:r>
              <a:rPr lang="en-US" altLang="ja-JP" sz="2000" b="1" dirty="0"/>
              <a:t>-2</a:t>
            </a:r>
            <a:r>
              <a:rPr lang="ja-JP" altLang="en-US" sz="2000" b="1" dirty="0"/>
              <a:t>．発達障がい者等からの相談が寄せられる可能性のある主な相談窓口</a:t>
            </a:r>
          </a:p>
        </p:txBody>
      </p:sp>
      <p:graphicFrame>
        <p:nvGraphicFramePr>
          <p:cNvPr id="6" name="表 4">
            <a:extLst>
              <a:ext uri="{FF2B5EF4-FFF2-40B4-BE49-F238E27FC236}">
                <a16:creationId xmlns:a16="http://schemas.microsoft.com/office/drawing/2014/main" id="{CCC5AC37-8B8D-4CA4-81DD-1EA7D4D89539}"/>
              </a:ext>
            </a:extLst>
          </p:cNvPr>
          <p:cNvGraphicFramePr>
            <a:graphicFrameLocks noGrp="1"/>
          </p:cNvGraphicFramePr>
          <p:nvPr>
            <p:extLst>
              <p:ext uri="{D42A27DB-BD31-4B8C-83A1-F6EECF244321}">
                <p14:modId xmlns:p14="http://schemas.microsoft.com/office/powerpoint/2010/main" val="943512083"/>
              </p:ext>
            </p:extLst>
          </p:nvPr>
        </p:nvGraphicFramePr>
        <p:xfrm>
          <a:off x="816428" y="1461408"/>
          <a:ext cx="10017579" cy="4734784"/>
        </p:xfrm>
        <a:graphic>
          <a:graphicData uri="http://schemas.openxmlformats.org/drawingml/2006/table">
            <a:tbl>
              <a:tblPr firstRow="1" bandRow="1">
                <a:tableStyleId>{2A488322-F2BA-4B5B-9748-0D474271808F}</a:tableStyleId>
              </a:tblPr>
              <a:tblGrid>
                <a:gridCol w="2821961">
                  <a:extLst>
                    <a:ext uri="{9D8B030D-6E8A-4147-A177-3AD203B41FA5}">
                      <a16:colId xmlns:a16="http://schemas.microsoft.com/office/drawing/2014/main" val="4020952948"/>
                    </a:ext>
                  </a:extLst>
                </a:gridCol>
                <a:gridCol w="7195618">
                  <a:extLst>
                    <a:ext uri="{9D8B030D-6E8A-4147-A177-3AD203B41FA5}">
                      <a16:colId xmlns:a16="http://schemas.microsoft.com/office/drawing/2014/main" val="2003310052"/>
                    </a:ext>
                  </a:extLst>
                </a:gridCol>
              </a:tblGrid>
              <a:tr h="277622">
                <a:tc>
                  <a:txBody>
                    <a:bodyPr/>
                    <a:lstStyle/>
                    <a:p>
                      <a:pPr algn="ctr"/>
                      <a:r>
                        <a:rPr kumimoji="1" lang="ja-JP" altLang="en-US" sz="1400"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6338251"/>
                  </a:ext>
                </a:extLst>
              </a:tr>
              <a:tr h="884740">
                <a:tc>
                  <a:txBody>
                    <a:bodyPr/>
                    <a:lstStyle/>
                    <a:p>
                      <a:r>
                        <a:rPr kumimoji="1" lang="ja-JP" altLang="en-US" sz="1200" dirty="0"/>
                        <a:t>ハローワーク（公共職業安定所）</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専門の職員、相談員等を配置し、職業相談、職業紹介から就職後の職場適応指導までを行う。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86311">
                <a:tc>
                  <a:txBody>
                    <a:bodyPr/>
                    <a:lstStyle/>
                    <a:p>
                      <a:r>
                        <a:rPr kumimoji="1" lang="ja-JP" altLang="en-US" sz="1200" dirty="0"/>
                        <a:t>障害者職業センター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障がいがある方の就職や職場に定着するための相談や、職業評価、職業準備支援</a:t>
                      </a:r>
                      <a:r>
                        <a:rPr kumimoji="1" lang="en-US" altLang="ja-JP" sz="1200" dirty="0"/>
                        <a:t>(</a:t>
                      </a:r>
                      <a:r>
                        <a:rPr kumimoji="1" lang="ja-JP" altLang="en-US" sz="1200" dirty="0"/>
                        <a:t>南大阪支所を除く</a:t>
                      </a:r>
                      <a:r>
                        <a:rPr kumimoji="1" lang="en-US" altLang="ja-JP" sz="1200" dirty="0"/>
                        <a:t>)</a:t>
                      </a:r>
                      <a:r>
                        <a:rPr kumimoji="1" lang="ja-JP" altLang="en-US" sz="1200" dirty="0"/>
                        <a:t>、ジョブコーチによる支援、また、メンタル不調で休職している方の職場復帰支援</a:t>
                      </a:r>
                      <a:r>
                        <a:rPr kumimoji="1" lang="en-US" altLang="ja-JP" sz="1200" dirty="0"/>
                        <a:t>(</a:t>
                      </a:r>
                      <a:r>
                        <a:rPr kumimoji="1" lang="ja-JP" altLang="en-US" sz="1200" dirty="0"/>
                        <a:t>南大阪支所を除く</a:t>
                      </a:r>
                      <a:r>
                        <a:rPr kumimoji="1" lang="en-US" altLang="ja-JP" sz="1200" dirty="0"/>
                        <a:t>)</a:t>
                      </a:r>
                      <a:r>
                        <a:rPr kumimoji="1" lang="ja-JP" altLang="en-US" sz="1200" dirty="0"/>
                        <a:t>等を行う。障がい者手帳をお持ちでない方も利用可能。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86311">
                <a:tc>
                  <a:txBody>
                    <a:bodyPr/>
                    <a:lstStyle/>
                    <a:p>
                      <a:r>
                        <a:rPr kumimoji="1" lang="ja-JP" altLang="en-US" sz="1200" dirty="0"/>
                        <a:t>障害者就業・生活支援センター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就業及びそれに伴う日常生活上の支援を必要とする障がいのある方に対し、地域の福祉関係機関や雇用関係機関、企業などと連携をとりつつ、センター窓口での相談や職場・家庭訪問等により、一体的な相談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521216"/>
                  </a:ext>
                </a:extLst>
              </a:tr>
              <a:tr h="886311">
                <a:tc>
                  <a:txBody>
                    <a:bodyPr/>
                    <a:lstStyle/>
                    <a:p>
                      <a:r>
                        <a:rPr kumimoji="1" lang="ja-JP" altLang="en-US" sz="1200" dirty="0"/>
                        <a:t>ＯＳＡＫＡしごとフィールド</a:t>
                      </a:r>
                      <a:endParaRPr kumimoji="1" lang="en-US" altLang="ja-JP" sz="1200" dirty="0"/>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お仕事をお探しの方への就職活動の支援、採用をお考えの企業への支援を行う。求職中の方へは、カウンセリングのほか、職場体験、就職活動のポイントが学べるセミナー等を実施。また、中小企業向けに採用や定着に役立つセミナー等も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86311">
                <a:tc>
                  <a:txBody>
                    <a:bodyPr/>
                    <a:lstStyle/>
                    <a:p>
                      <a:r>
                        <a:rPr kumimoji="1" lang="ja-JP" altLang="en-US" sz="1200" dirty="0"/>
                        <a:t>若者サポートステーション</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kumimoji="1" lang="ja-JP" altLang="en-US" sz="1200" dirty="0"/>
                        <a:t>仕事や働くことの相談、職場体験、適性検査、就活に役立つセミナーなどを通じて働くことに関する悩みをもつ</a:t>
                      </a:r>
                      <a:r>
                        <a:rPr kumimoji="1" lang="en-US" altLang="ja-JP" sz="1200" dirty="0"/>
                        <a:t>15〜49</a:t>
                      </a:r>
                      <a:r>
                        <a:rPr kumimoji="1" lang="ja-JP" altLang="en-US" sz="1200" dirty="0"/>
                        <a:t>歳の方をサポート。</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2752841"/>
                  </a:ext>
                </a:extLst>
              </a:tr>
            </a:tbl>
          </a:graphicData>
        </a:graphic>
      </p:graphicFrame>
      <p:sp>
        <p:nvSpPr>
          <p:cNvPr id="7" name="テキスト ボックス 6">
            <a:extLst>
              <a:ext uri="{FF2B5EF4-FFF2-40B4-BE49-F238E27FC236}">
                <a16:creationId xmlns:a16="http://schemas.microsoft.com/office/drawing/2014/main" id="{9829C7A4-BAEF-4E64-82CE-E3864929DBDF}"/>
              </a:ext>
            </a:extLst>
          </p:cNvPr>
          <p:cNvSpPr txBox="1"/>
          <p:nvPr/>
        </p:nvSpPr>
        <p:spPr>
          <a:xfrm>
            <a:off x="816428" y="993473"/>
            <a:ext cx="2516415" cy="307777"/>
          </a:xfrm>
          <a:prstGeom prst="rect">
            <a:avLst/>
          </a:prstGeom>
          <a:noFill/>
        </p:spPr>
        <p:txBody>
          <a:bodyPr wrap="square" rtlCol="0">
            <a:spAutoFit/>
          </a:bodyPr>
          <a:lstStyle/>
          <a:p>
            <a:r>
              <a:rPr kumimoji="1" lang="ja-JP" altLang="en-US" sz="1400" dirty="0"/>
              <a:t>〇就労に関する相談窓口</a:t>
            </a:r>
          </a:p>
        </p:txBody>
      </p:sp>
      <p:sp>
        <p:nvSpPr>
          <p:cNvPr id="8" name="テキスト ボックス 7">
            <a:extLst>
              <a:ext uri="{FF2B5EF4-FFF2-40B4-BE49-F238E27FC236}">
                <a16:creationId xmlns:a16="http://schemas.microsoft.com/office/drawing/2014/main" id="{2DDCEA66-2873-463A-8105-458B91DABDDC}"/>
              </a:ext>
            </a:extLst>
          </p:cNvPr>
          <p:cNvSpPr txBox="1"/>
          <p:nvPr/>
        </p:nvSpPr>
        <p:spPr>
          <a:xfrm>
            <a:off x="7690758" y="6277302"/>
            <a:ext cx="3404507" cy="430887"/>
          </a:xfrm>
          <a:prstGeom prst="rect">
            <a:avLst/>
          </a:prstGeom>
          <a:noFill/>
        </p:spPr>
        <p:txBody>
          <a:bodyPr wrap="square" rtlCol="0">
            <a:spAutoFit/>
          </a:bodyPr>
          <a:lstStyle/>
          <a:p>
            <a:r>
              <a:rPr lang="ja-JP" altLang="en-US" sz="1100" dirty="0"/>
              <a:t>概要については大阪府福祉のてびきから一部抜粋（若者サポートステーションを除く）</a:t>
            </a:r>
            <a:endParaRPr kumimoji="1" lang="ja-JP" altLang="en-US" sz="1100" dirty="0"/>
          </a:p>
        </p:txBody>
      </p:sp>
    </p:spTree>
    <p:extLst>
      <p:ext uri="{BB962C8B-B14F-4D97-AF65-F5344CB8AC3E}">
        <p14:creationId xmlns:p14="http://schemas.microsoft.com/office/powerpoint/2010/main" val="102526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BE5E894-DA08-41F4-8C54-F4222ABC341B}"/>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５ー１．各相談支援機関へのヒアリング結果（概略）</a:t>
            </a:r>
          </a:p>
        </p:txBody>
      </p:sp>
      <p:sp>
        <p:nvSpPr>
          <p:cNvPr id="5" name="テキスト ボックス 4">
            <a:extLst>
              <a:ext uri="{FF2B5EF4-FFF2-40B4-BE49-F238E27FC236}">
                <a16:creationId xmlns:a16="http://schemas.microsoft.com/office/drawing/2014/main" id="{1BAC8863-6EFD-4FB0-AB42-216719B0A2E5}"/>
              </a:ext>
            </a:extLst>
          </p:cNvPr>
          <p:cNvSpPr txBox="1"/>
          <p:nvPr/>
        </p:nvSpPr>
        <p:spPr>
          <a:xfrm>
            <a:off x="318408" y="653841"/>
            <a:ext cx="11634108" cy="584775"/>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600" dirty="0"/>
              <a:t>各相談支援機関の状況を把握するため、基幹相談支援センター、障害者就業・生活支援センター、若者サポートステーションへ、発達障がい者やその可能性のある方への相談対応状況等</a:t>
            </a:r>
            <a:r>
              <a:rPr lang="ja-JP" altLang="en-US" sz="1600" dirty="0"/>
              <a:t>の</a:t>
            </a:r>
            <a:r>
              <a:rPr kumimoji="1" lang="ja-JP" altLang="en-US" sz="1600" dirty="0"/>
              <a:t>ヒアリングを実施</a:t>
            </a:r>
          </a:p>
        </p:txBody>
      </p:sp>
      <p:sp>
        <p:nvSpPr>
          <p:cNvPr id="7" name="テキスト ボックス 6">
            <a:extLst>
              <a:ext uri="{FF2B5EF4-FFF2-40B4-BE49-F238E27FC236}">
                <a16:creationId xmlns:a16="http://schemas.microsoft.com/office/drawing/2014/main" id="{3966395B-5413-4EA4-BF94-9CA72AF6BC6C}"/>
              </a:ext>
            </a:extLst>
          </p:cNvPr>
          <p:cNvSpPr txBox="1"/>
          <p:nvPr/>
        </p:nvSpPr>
        <p:spPr>
          <a:xfrm>
            <a:off x="318408" y="1447134"/>
            <a:ext cx="11634108"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a:t>【</a:t>
            </a:r>
            <a:r>
              <a:rPr kumimoji="1" lang="ja-JP" altLang="en-US" sz="1400" dirty="0"/>
              <a:t>相談に来られるきっかけや経緯</a:t>
            </a:r>
            <a:r>
              <a:rPr kumimoji="1" lang="en-US" altLang="ja-JP" sz="1400" dirty="0"/>
              <a:t>】</a:t>
            </a:r>
            <a:endParaRPr kumimoji="1" lang="ja-JP" altLang="en-US" sz="1400" dirty="0"/>
          </a:p>
          <a:p>
            <a:pPr marL="285750" indent="-285750">
              <a:buFont typeface="Wingdings" panose="05000000000000000000" pitchFamily="2" charset="2"/>
              <a:buChar char="l"/>
            </a:pPr>
            <a:r>
              <a:rPr kumimoji="1" lang="ja-JP" altLang="en-US" sz="1400" dirty="0"/>
              <a:t>ホームページを見てこられる方が多い。「働きづらい、相談、就活不安、ひきこもり、ニート」などのワードで検索してこられる。</a:t>
            </a:r>
            <a:endParaRPr kumimoji="1" lang="en-US" altLang="ja-JP" sz="1400" dirty="0"/>
          </a:p>
          <a:p>
            <a:pPr marL="285750" indent="-285750">
              <a:buFont typeface="Wingdings" panose="05000000000000000000" pitchFamily="2" charset="2"/>
              <a:buChar char="l"/>
            </a:pPr>
            <a:r>
              <a:rPr kumimoji="1" lang="ja-JP" altLang="en-US" sz="1400" dirty="0"/>
              <a:t>インターネットで調べて発達障がいではないかという感じで相談に来られることもある。</a:t>
            </a:r>
          </a:p>
          <a:p>
            <a:pPr marL="285750" indent="-285750">
              <a:buFont typeface="Wingdings" panose="05000000000000000000" pitchFamily="2" charset="2"/>
              <a:buChar char="l"/>
            </a:pPr>
            <a:r>
              <a:rPr kumimoji="1" lang="ja-JP" altLang="en-US" sz="1400" dirty="0"/>
              <a:t>勤務先でうまくいかないから相談窓口に来た人、上司に勧められた人もいるが、そういったケースはご本人は自覚がないし手帳もない。</a:t>
            </a:r>
          </a:p>
          <a:p>
            <a:pPr marL="285750" indent="-285750">
              <a:buFont typeface="Wingdings" panose="05000000000000000000" pitchFamily="2" charset="2"/>
              <a:buChar char="l"/>
            </a:pPr>
            <a:r>
              <a:rPr kumimoji="1" lang="ja-JP" altLang="en-US" sz="1400" dirty="0"/>
              <a:t>ハローワークから専門援助担当へという形で紹介される方も多い。</a:t>
            </a:r>
            <a:endParaRPr kumimoji="1" lang="en-US" altLang="ja-JP" sz="1400" dirty="0"/>
          </a:p>
          <a:p>
            <a:pPr marL="285750" indent="-285750">
              <a:buFont typeface="Wingdings" panose="05000000000000000000" pitchFamily="2" charset="2"/>
              <a:buChar char="l"/>
            </a:pPr>
            <a:r>
              <a:rPr lang="ja-JP" altLang="en-US" sz="1400" dirty="0"/>
              <a:t>背景に発達があるとしても、二次障害やそれに関連するトラブルなどが起きてから相談に来られることが多い。</a:t>
            </a:r>
            <a:endParaRPr kumimoji="1" lang="ja-JP" altLang="en-US" sz="1400" dirty="0"/>
          </a:p>
          <a:p>
            <a:endParaRPr kumimoji="1" lang="en-US" altLang="ja-JP" sz="1400" dirty="0"/>
          </a:p>
          <a:p>
            <a:r>
              <a:rPr lang="en-US" altLang="ja-JP" sz="1400" dirty="0"/>
              <a:t>【</a:t>
            </a:r>
            <a:r>
              <a:rPr lang="ja-JP" altLang="en-US" sz="1400" dirty="0"/>
              <a:t>相談内容や相談者の背景</a:t>
            </a:r>
            <a:r>
              <a:rPr lang="en-US" altLang="ja-JP" sz="1400" dirty="0"/>
              <a:t>】</a:t>
            </a:r>
            <a:endParaRPr kumimoji="1" lang="ja-JP" altLang="en-US" sz="1400" dirty="0"/>
          </a:p>
          <a:p>
            <a:pPr marL="285750" indent="-285750">
              <a:buFont typeface="Wingdings" panose="05000000000000000000" pitchFamily="2" charset="2"/>
              <a:buChar char="l"/>
            </a:pPr>
            <a:r>
              <a:rPr kumimoji="1" lang="ja-JP" altLang="en-US" sz="1400" dirty="0"/>
              <a:t>就職難の時代ではなくなり、個人の特性として難しい方が就職と離職を繰り返して困難性が高くなってきている傾向がある。凸凹があってもアルバイトはできていた人が、４０代以上は雇ってもらえなくなってきている。</a:t>
            </a:r>
          </a:p>
          <a:p>
            <a:pPr marL="285750" indent="-285750">
              <a:buFont typeface="Wingdings" panose="05000000000000000000" pitchFamily="2" charset="2"/>
              <a:buChar char="l"/>
            </a:pPr>
            <a:r>
              <a:rPr lang="ja-JP" altLang="en-US" sz="1400" dirty="0"/>
              <a:t>成人</a:t>
            </a:r>
            <a:r>
              <a:rPr kumimoji="1" lang="ja-JP" altLang="en-US" sz="1400" dirty="0"/>
              <a:t>になるともともとの特性がどの程度だったのかわからず、２次障がいも絡まっている人も多い。</a:t>
            </a:r>
            <a:endParaRPr kumimoji="1" lang="en-US" altLang="ja-JP" sz="1400" dirty="0"/>
          </a:p>
          <a:p>
            <a:pPr marL="285750" indent="-285750">
              <a:buFont typeface="Wingdings" panose="05000000000000000000" pitchFamily="2" charset="2"/>
              <a:buChar char="l"/>
            </a:pPr>
            <a:r>
              <a:rPr kumimoji="1" lang="ja-JP" altLang="en-US" sz="1400" dirty="0"/>
              <a:t>手帳もないし医療も入っていない、地域から見れば親が入所や死亡でいなくなってリスクが高くなっているケースは課題になっている。</a:t>
            </a:r>
          </a:p>
          <a:p>
            <a:pPr marL="285750" indent="-285750">
              <a:buFont typeface="Wingdings" panose="05000000000000000000" pitchFamily="2" charset="2"/>
              <a:buChar char="l"/>
            </a:pPr>
            <a:r>
              <a:rPr kumimoji="1" lang="ja-JP" altLang="en-US" sz="1400" dirty="0"/>
              <a:t>療育を受けてきたが、手帳までは取っていない方も多い。大学まで行っても就職活動では困難を抱えるケースもよくある。</a:t>
            </a:r>
          </a:p>
          <a:p>
            <a:r>
              <a:rPr kumimoji="1" lang="ja-JP" altLang="en-US" sz="1400" dirty="0"/>
              <a:t>　　就活では自己分析やインターンシップに行くのは当たり前で、エントリーシートの添削から入るのがキャリアセンターであることが多いが、　　</a:t>
            </a:r>
            <a:endParaRPr kumimoji="1" lang="en-US" altLang="ja-JP" sz="1400" dirty="0"/>
          </a:p>
          <a:p>
            <a:r>
              <a:rPr lang="ja-JP" altLang="en-US" sz="1400" dirty="0"/>
              <a:t>　　</a:t>
            </a:r>
            <a:r>
              <a:rPr kumimoji="1" lang="ja-JP" altLang="en-US" sz="1400" dirty="0"/>
              <a:t>その準備（自己分析等）が困難な学生もいる。障がいのことを伝えるとキャリアセンターでは対応できないと言われてしまうケースも聞く。</a:t>
            </a:r>
            <a:endParaRPr kumimoji="1" lang="en-US" altLang="ja-JP" sz="1400" dirty="0"/>
          </a:p>
          <a:p>
            <a:pPr marL="285750" indent="-285750">
              <a:buFont typeface="Wingdings" panose="05000000000000000000" pitchFamily="2" charset="2"/>
              <a:buChar char="l"/>
            </a:pPr>
            <a:r>
              <a:rPr kumimoji="1" lang="ja-JP" altLang="en-US" sz="1400" dirty="0"/>
              <a:t>身体と発達の重複障がいの方は支援が難しい。透析をうけているので支援してほしいと来られたが、よく見てみると発達の特性が背後にある。しかし、ご本人に自覚がない。身体障がいとの因果関係がない障がいなので発達のほうへのアプローチがしづらい。</a:t>
            </a:r>
          </a:p>
          <a:p>
            <a:pPr marL="285750" indent="-285750">
              <a:buFont typeface="Wingdings" panose="05000000000000000000" pitchFamily="2" charset="2"/>
              <a:buChar char="l"/>
            </a:pPr>
            <a:r>
              <a:rPr kumimoji="1" lang="ja-JP" altLang="en-US" sz="1400" dirty="0"/>
              <a:t>生活リズムがととのっていない、金銭管理ができなくていくら稼いでも使ってしまう、といった相談もある。</a:t>
            </a:r>
            <a:endParaRPr kumimoji="1" lang="en-US" altLang="ja-JP" sz="1400" dirty="0"/>
          </a:p>
          <a:p>
            <a:pPr marL="285750" indent="-285750">
              <a:buFont typeface="Wingdings" panose="05000000000000000000" pitchFamily="2" charset="2"/>
              <a:buChar char="l"/>
            </a:pPr>
            <a:r>
              <a:rPr lang="ja-JP" altLang="en-US" sz="1400" dirty="0"/>
              <a:t>相談者の多くの</a:t>
            </a:r>
            <a:r>
              <a:rPr kumimoji="1" lang="ja-JP" altLang="en-US" sz="1400" dirty="0"/>
              <a:t>人が発達が背景にあるので特に切り分けずに</a:t>
            </a:r>
            <a:r>
              <a:rPr lang="ja-JP" altLang="en-US" sz="1400" dirty="0"/>
              <a:t>対応し</a:t>
            </a:r>
            <a:r>
              <a:rPr kumimoji="1" lang="ja-JP" altLang="en-US" sz="1400" dirty="0"/>
              <a:t>ている。企業理解も進んでいるが、それでも難しい人が相談にくる印象。</a:t>
            </a:r>
          </a:p>
          <a:p>
            <a:pPr marL="285750" indent="-285750">
              <a:buFont typeface="Wingdings" panose="05000000000000000000" pitchFamily="2" charset="2"/>
              <a:buChar char="l"/>
            </a:pPr>
            <a:r>
              <a:rPr kumimoji="1" lang="ja-JP" altLang="en-US" sz="1400" dirty="0"/>
              <a:t>障がいの内容による就労の難しさに差はないが、本人受容があるかどうかが一番影響する。自分でできないことをできるといって、会社がフォローしづらいケースや、就職希望先について本人の希望と特性があわないケースなど。</a:t>
            </a:r>
            <a:endParaRPr kumimoji="1" lang="en-US" altLang="ja-JP" sz="1400" dirty="0"/>
          </a:p>
          <a:p>
            <a:pPr marL="285750" indent="-285750">
              <a:buFont typeface="Wingdings" panose="05000000000000000000" pitchFamily="2" charset="2"/>
              <a:buChar char="l"/>
            </a:pPr>
            <a:r>
              <a:rPr kumimoji="1" lang="ja-JP" altLang="en-US" sz="1400" dirty="0"/>
              <a:t>産業構造の変化も発達障がいのある方がしんどくなっている</a:t>
            </a:r>
            <a:r>
              <a:rPr lang="ja-JP" altLang="en-US" sz="1400" dirty="0"/>
              <a:t>傾向もある</a:t>
            </a:r>
            <a:r>
              <a:rPr kumimoji="1" lang="ja-JP" altLang="en-US" sz="1400" dirty="0"/>
              <a:t>。１０年前までは発達特性が強い人も働けていたが、業務が複雑になってきて企業から相談がくることもある。単純作業が海外にいっていることも一因とし</a:t>
            </a:r>
            <a:r>
              <a:rPr lang="ja-JP" altLang="en-US" sz="1400" dirty="0"/>
              <a:t>てある。</a:t>
            </a:r>
            <a:r>
              <a:rPr kumimoji="1" lang="ja-JP" altLang="en-US" sz="1400" dirty="0"/>
              <a:t>地域は製造業が中心なので、以前そういう製造業で務めていた方は４０～５０で職を失ってから発達が分かって困っている。</a:t>
            </a:r>
          </a:p>
        </p:txBody>
      </p:sp>
      <p:sp>
        <p:nvSpPr>
          <p:cNvPr id="2" name="スライド番号プレースホルダー 1">
            <a:extLst>
              <a:ext uri="{FF2B5EF4-FFF2-40B4-BE49-F238E27FC236}">
                <a16:creationId xmlns:a16="http://schemas.microsoft.com/office/drawing/2014/main" id="{DEF334ED-8614-4680-945F-3838A765A2F5}"/>
              </a:ext>
            </a:extLst>
          </p:cNvPr>
          <p:cNvSpPr>
            <a:spLocks noGrp="1"/>
          </p:cNvSpPr>
          <p:nvPr>
            <p:ph type="sldNum" sz="quarter" idx="12"/>
          </p:nvPr>
        </p:nvSpPr>
        <p:spPr>
          <a:xfrm>
            <a:off x="9130392" y="6413500"/>
            <a:ext cx="2743200" cy="365125"/>
          </a:xfrm>
        </p:spPr>
        <p:txBody>
          <a:bodyPr/>
          <a:lstStyle/>
          <a:p>
            <a:fld id="{70282AB8-C4EA-4569-8680-C1975E0A73D2}" type="slidenum">
              <a:rPr kumimoji="1" lang="ja-JP" altLang="en-US" smtClean="0"/>
              <a:t>7</a:t>
            </a:fld>
            <a:endParaRPr kumimoji="1" lang="ja-JP" altLang="en-US"/>
          </a:p>
        </p:txBody>
      </p:sp>
    </p:spTree>
    <p:extLst>
      <p:ext uri="{BB962C8B-B14F-4D97-AF65-F5344CB8AC3E}">
        <p14:creationId xmlns:p14="http://schemas.microsoft.com/office/powerpoint/2010/main" val="391037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BE5E894-DA08-41F4-8C54-F4222ABC341B}"/>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５ー２．各相談支援機関へのヒアリング結果（概略）</a:t>
            </a:r>
          </a:p>
        </p:txBody>
      </p:sp>
      <p:sp>
        <p:nvSpPr>
          <p:cNvPr id="6" name="テキスト ボックス 5">
            <a:extLst>
              <a:ext uri="{FF2B5EF4-FFF2-40B4-BE49-F238E27FC236}">
                <a16:creationId xmlns:a16="http://schemas.microsoft.com/office/drawing/2014/main" id="{955CEE73-5BC5-41D4-934A-39F49012DF08}"/>
              </a:ext>
            </a:extLst>
          </p:cNvPr>
          <p:cNvSpPr txBox="1"/>
          <p:nvPr/>
        </p:nvSpPr>
        <p:spPr>
          <a:xfrm>
            <a:off x="274864" y="734785"/>
            <a:ext cx="11555185"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a:t>【</a:t>
            </a:r>
            <a:r>
              <a:rPr kumimoji="1" lang="ja-JP" altLang="en-US" sz="1400" dirty="0"/>
              <a:t>ご本人や保護者のニーズ等</a:t>
            </a:r>
            <a:r>
              <a:rPr kumimoji="1" lang="en-US" altLang="ja-JP" sz="1400" dirty="0"/>
              <a:t>】</a:t>
            </a:r>
            <a:endParaRPr kumimoji="1" lang="ja-JP" altLang="en-US" sz="1400" dirty="0"/>
          </a:p>
          <a:p>
            <a:pPr marL="171450" indent="-171450">
              <a:buFont typeface="Wingdings" panose="05000000000000000000" pitchFamily="2" charset="2"/>
              <a:buChar char="l"/>
            </a:pPr>
            <a:r>
              <a:rPr kumimoji="1" lang="ja-JP" altLang="en-US" sz="1400" dirty="0"/>
              <a:t>大学まで行っていると、新卒で就労移行や非正規での採用に抵抗感がある方もいらっしゃるし、保護者も一般就労が可能と考える方も多い。ただ、職場での配慮と学生の間の配慮は性質が全く違うため、難しい面も多い。</a:t>
            </a:r>
          </a:p>
          <a:p>
            <a:pPr marL="171450" indent="-171450">
              <a:buFont typeface="Wingdings" panose="05000000000000000000" pitchFamily="2" charset="2"/>
              <a:buChar char="l"/>
            </a:pPr>
            <a:r>
              <a:rPr kumimoji="1" lang="ja-JP" altLang="en-US" sz="1400" dirty="0"/>
              <a:t>障がいへの拒否感が強いとその話を話題にだせず、かといって一般就労もできない方は支援が難しい。</a:t>
            </a:r>
          </a:p>
          <a:p>
            <a:r>
              <a:rPr kumimoji="1" lang="ja-JP" altLang="en-US" sz="1400" dirty="0"/>
              <a:t>　手帳や障がいへの拒否感の強い方は、ボランティアしてもらったり、ピアサポートに参加してもらって手帳取得でうまくいったという体験　</a:t>
            </a:r>
            <a:endParaRPr kumimoji="1" lang="en-US" altLang="ja-JP" sz="1400" dirty="0"/>
          </a:p>
          <a:p>
            <a:r>
              <a:rPr lang="ja-JP" altLang="en-US" sz="1400" dirty="0"/>
              <a:t>　</a:t>
            </a:r>
            <a:r>
              <a:rPr kumimoji="1" lang="ja-JP" altLang="en-US" sz="1400" dirty="0"/>
              <a:t>談を話してもらうと共感してもらったりすることもある。セミナーなどに参加してもらい、他の人の話を聞いて自分だけじゃないと感じて</a:t>
            </a:r>
            <a:endParaRPr kumimoji="1" lang="en-US" altLang="ja-JP" sz="1400" dirty="0"/>
          </a:p>
          <a:p>
            <a:r>
              <a:rPr lang="ja-JP" altLang="en-US" sz="1400" dirty="0"/>
              <a:t>　</a:t>
            </a:r>
            <a:r>
              <a:rPr kumimoji="1" lang="ja-JP" altLang="en-US" sz="1400" dirty="0"/>
              <a:t>もらうと考えが変わることもある。</a:t>
            </a:r>
            <a:endParaRPr kumimoji="1" lang="en-US" altLang="ja-JP" sz="1400" dirty="0"/>
          </a:p>
          <a:p>
            <a:pPr marL="171450" indent="-171450">
              <a:buFont typeface="Wingdings" panose="05000000000000000000" pitchFamily="2" charset="2"/>
              <a:buChar char="l"/>
            </a:pPr>
            <a:r>
              <a:rPr kumimoji="1" lang="ja-JP" altLang="en-US" sz="1400" dirty="0"/>
              <a:t>制度利用しようとすると、精神保健手帳をとる必要があるが、手帳は拒否感を持たれる方もいる。行政に何か情報把握されるのではと危惧する人もいる。</a:t>
            </a:r>
            <a:endParaRPr kumimoji="1" lang="en-US" altLang="ja-JP" sz="1400" dirty="0"/>
          </a:p>
          <a:p>
            <a:endParaRPr kumimoji="1" lang="ja-JP" altLang="en-US" sz="1400" dirty="0"/>
          </a:p>
          <a:p>
            <a:r>
              <a:rPr kumimoji="1" lang="en-US" altLang="ja-JP" sz="1400" dirty="0"/>
              <a:t>【</a:t>
            </a:r>
            <a:r>
              <a:rPr kumimoji="1" lang="ja-JP" altLang="en-US" sz="1400" dirty="0"/>
              <a:t>支援者・企業の対応等について</a:t>
            </a:r>
            <a:r>
              <a:rPr lang="en-US" altLang="ja-JP" sz="1400" dirty="0"/>
              <a:t>】</a:t>
            </a:r>
          </a:p>
          <a:p>
            <a:pPr marL="285750" indent="-285750">
              <a:buFont typeface="Wingdings" panose="05000000000000000000" pitchFamily="2" charset="2"/>
              <a:buChar char="l"/>
            </a:pPr>
            <a:r>
              <a:rPr kumimoji="1" lang="en-US" altLang="ja-JP" sz="1400" dirty="0"/>
              <a:t>2</a:t>
            </a:r>
            <a:r>
              <a:rPr kumimoji="1" lang="ja-JP" altLang="en-US" sz="1400" dirty="0"/>
              <a:t>次障がいが出る前は何等か生きづらさはありつつもコミュティの中でやってこられていた。</a:t>
            </a:r>
            <a:r>
              <a:rPr kumimoji="1" lang="en-US" altLang="ja-JP" sz="1400" dirty="0"/>
              <a:t>2</a:t>
            </a:r>
            <a:r>
              <a:rPr kumimoji="1" lang="ja-JP" altLang="en-US" sz="1400" dirty="0"/>
              <a:t>次障がいになる前に手を打つ必要がある。</a:t>
            </a:r>
            <a:endParaRPr kumimoji="1" lang="en-US" altLang="ja-JP" sz="1400" dirty="0"/>
          </a:p>
          <a:p>
            <a:pPr marL="171450" indent="-171450">
              <a:buFont typeface="Wingdings" panose="05000000000000000000" pitchFamily="2" charset="2"/>
              <a:buChar char="l"/>
            </a:pPr>
            <a:r>
              <a:rPr kumimoji="1" lang="ja-JP" altLang="en-US" sz="1400" dirty="0"/>
              <a:t>就労支援は本を読んでわかるというものではない部分がある。人</a:t>
            </a:r>
            <a:r>
              <a:rPr lang="ja-JP" altLang="en-US" sz="1400" dirty="0"/>
              <a:t>が</a:t>
            </a:r>
            <a:r>
              <a:rPr kumimoji="1" lang="ja-JP" altLang="en-US" sz="1400" dirty="0"/>
              <a:t>異動しても同じ業界にいることが多いため、ノウハウを共有できる仕組みがあればよい。</a:t>
            </a:r>
          </a:p>
          <a:p>
            <a:pPr marL="171450" indent="-171450">
              <a:buFont typeface="Wingdings" panose="05000000000000000000" pitchFamily="2" charset="2"/>
              <a:buChar char="l"/>
            </a:pPr>
            <a:r>
              <a:rPr kumimoji="1" lang="ja-JP" altLang="en-US" sz="1400" dirty="0"/>
              <a:t>産業医は現場でどういうことが起こっているかわかっているので、困難性を踏まえて手帳を進めてくれる。</a:t>
            </a:r>
          </a:p>
          <a:p>
            <a:pPr marL="171450" indent="-171450">
              <a:buFont typeface="Wingdings" panose="05000000000000000000" pitchFamily="2" charset="2"/>
              <a:buChar char="l"/>
            </a:pPr>
            <a:r>
              <a:rPr kumimoji="1" lang="ja-JP" altLang="en-US" sz="1400" dirty="0"/>
              <a:t>職業センターが近ければ職業センターでアセスメントしてもらうことができるが、距離がある場合、</a:t>
            </a:r>
            <a:r>
              <a:rPr lang="ja-JP" altLang="en-US" sz="1400" dirty="0"/>
              <a:t>相談対応している機関でアセスメントを行うこともある。</a:t>
            </a:r>
            <a:endParaRPr kumimoji="1" lang="ja-JP" altLang="en-US" sz="1400" dirty="0"/>
          </a:p>
          <a:p>
            <a:pPr marL="171450" indent="-171450">
              <a:buFont typeface="Wingdings" panose="05000000000000000000" pitchFamily="2" charset="2"/>
              <a:buChar char="l"/>
            </a:pPr>
            <a:r>
              <a:rPr kumimoji="1" lang="ja-JP" altLang="en-US" sz="1400" dirty="0"/>
              <a:t>かかりつけ医には聞き取り内容や本人の希望をまとめたものを持って行ってもらい、その上で検査してもらって、医師に特性の説明をしてもらえるとご本人も納得しやすい。</a:t>
            </a:r>
            <a:endParaRPr kumimoji="1" lang="en-US" altLang="ja-JP" sz="1400" dirty="0"/>
          </a:p>
          <a:p>
            <a:pPr marL="171450" indent="-171450">
              <a:buFont typeface="Wingdings" panose="05000000000000000000" pitchFamily="2" charset="2"/>
              <a:buChar char="l"/>
            </a:pPr>
            <a:r>
              <a:rPr kumimoji="1" lang="ja-JP" altLang="en-US" sz="1400" dirty="0"/>
              <a:t>就職時に発達障がいと書かずに就職されると、あとで特性がはっきりでたときに頑固などと誤解されてしまう。診断がないと就職時に発達障がいという記録が残っていきにくい。企業も発達障害と認識して雇用していないので人事異動などがあると就職先の理解も薄れていき、３～５年後にうまくいかなくなることもある。言語化した引継ぎが企業においても必要。</a:t>
            </a:r>
          </a:p>
          <a:p>
            <a:pPr marL="285750" indent="-285750">
              <a:buFont typeface="Wingdings" panose="05000000000000000000" pitchFamily="2" charset="2"/>
              <a:buChar char="l"/>
            </a:pPr>
            <a:r>
              <a:rPr kumimoji="1" lang="ja-JP" altLang="en-US" sz="1400" dirty="0"/>
              <a:t>相談窓口の人材不足で異動がものすごく速い。積み上げることができないので管理者は人材育成で困って</a:t>
            </a:r>
            <a:r>
              <a:rPr lang="ja-JP" altLang="en-US" sz="1400" dirty="0"/>
              <a:t>いる。初任者の数はかなり多くなっているため、基礎研修は</a:t>
            </a:r>
            <a:r>
              <a:rPr kumimoji="1" lang="ja-JP" altLang="en-US" sz="1400" dirty="0"/>
              <a:t>やり続けないとなりたたない。</a:t>
            </a:r>
            <a:endParaRPr kumimoji="1" lang="en-US" altLang="ja-JP" sz="1400" dirty="0"/>
          </a:p>
        </p:txBody>
      </p:sp>
      <p:sp>
        <p:nvSpPr>
          <p:cNvPr id="2" name="スライド番号プレースホルダー 1">
            <a:extLst>
              <a:ext uri="{FF2B5EF4-FFF2-40B4-BE49-F238E27FC236}">
                <a16:creationId xmlns:a16="http://schemas.microsoft.com/office/drawing/2014/main" id="{E73C6D15-BDEE-4E7D-BCF1-10DDC22DDEBA}"/>
              </a:ext>
            </a:extLst>
          </p:cNvPr>
          <p:cNvSpPr>
            <a:spLocks noGrp="1"/>
          </p:cNvSpPr>
          <p:nvPr>
            <p:ph type="sldNum" sz="quarter" idx="12"/>
          </p:nvPr>
        </p:nvSpPr>
        <p:spPr/>
        <p:txBody>
          <a:bodyPr/>
          <a:lstStyle/>
          <a:p>
            <a:fld id="{70282AB8-C4EA-4569-8680-C1975E0A73D2}" type="slidenum">
              <a:rPr kumimoji="1" lang="ja-JP" altLang="en-US" smtClean="0"/>
              <a:t>8</a:t>
            </a:fld>
            <a:endParaRPr kumimoji="1" lang="ja-JP" altLang="en-US"/>
          </a:p>
        </p:txBody>
      </p:sp>
    </p:spTree>
    <p:extLst>
      <p:ext uri="{BB962C8B-B14F-4D97-AF65-F5344CB8AC3E}">
        <p14:creationId xmlns:p14="http://schemas.microsoft.com/office/powerpoint/2010/main" val="375024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52E0BB5-8B03-4136-8843-DDB97B92052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６．相談支援体制についての課題や指摘（過去の部会・ワーキンググループ等における議論から）</a:t>
            </a:r>
          </a:p>
        </p:txBody>
      </p:sp>
      <p:graphicFrame>
        <p:nvGraphicFramePr>
          <p:cNvPr id="2" name="図表 1">
            <a:extLst>
              <a:ext uri="{FF2B5EF4-FFF2-40B4-BE49-F238E27FC236}">
                <a16:creationId xmlns:a16="http://schemas.microsoft.com/office/drawing/2014/main" id="{7BBD062C-5675-4B05-8E0C-8F39B56A9FDC}"/>
              </a:ext>
            </a:extLst>
          </p:cNvPr>
          <p:cNvGraphicFramePr/>
          <p:nvPr>
            <p:extLst>
              <p:ext uri="{D42A27DB-BD31-4B8C-83A1-F6EECF244321}">
                <p14:modId xmlns:p14="http://schemas.microsoft.com/office/powerpoint/2010/main" val="4292615375"/>
              </p:ext>
            </p:extLst>
          </p:nvPr>
        </p:nvGraphicFramePr>
        <p:xfrm>
          <a:off x="144477" y="663353"/>
          <a:ext cx="6063376" cy="5989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図表 2">
            <a:extLst>
              <a:ext uri="{FF2B5EF4-FFF2-40B4-BE49-F238E27FC236}">
                <a16:creationId xmlns:a16="http://schemas.microsoft.com/office/drawing/2014/main" id="{7E226455-935D-4882-8559-F21ACD2639C7}"/>
              </a:ext>
            </a:extLst>
          </p:cNvPr>
          <p:cNvGraphicFramePr/>
          <p:nvPr>
            <p:extLst>
              <p:ext uri="{D42A27DB-BD31-4B8C-83A1-F6EECF244321}">
                <p14:modId xmlns:p14="http://schemas.microsoft.com/office/powerpoint/2010/main" val="3133526294"/>
              </p:ext>
            </p:extLst>
          </p:nvPr>
        </p:nvGraphicFramePr>
        <p:xfrm>
          <a:off x="6327645" y="815027"/>
          <a:ext cx="5660705" cy="4238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スライド番号プレースホルダー 4">
            <a:extLst>
              <a:ext uri="{FF2B5EF4-FFF2-40B4-BE49-F238E27FC236}">
                <a16:creationId xmlns:a16="http://schemas.microsoft.com/office/drawing/2014/main" id="{7B8E3726-4166-424E-8EBF-7BA7F3A7BBAC}"/>
              </a:ext>
            </a:extLst>
          </p:cNvPr>
          <p:cNvSpPr>
            <a:spLocks noGrp="1"/>
          </p:cNvSpPr>
          <p:nvPr>
            <p:ph type="sldNum" sz="quarter" idx="12"/>
          </p:nvPr>
        </p:nvSpPr>
        <p:spPr/>
        <p:txBody>
          <a:bodyPr/>
          <a:lstStyle/>
          <a:p>
            <a:fld id="{70282AB8-C4EA-4569-8680-C1975E0A73D2}" type="slidenum">
              <a:rPr kumimoji="1" lang="ja-JP" altLang="en-US" smtClean="0"/>
              <a:t>9</a:t>
            </a:fld>
            <a:endParaRPr kumimoji="1" lang="ja-JP" altLang="en-US"/>
          </a:p>
        </p:txBody>
      </p:sp>
    </p:spTree>
    <p:extLst>
      <p:ext uri="{BB962C8B-B14F-4D97-AF65-F5344CB8AC3E}">
        <p14:creationId xmlns:p14="http://schemas.microsoft.com/office/powerpoint/2010/main" val="26662619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4690</Words>
  <Application>Microsoft Office PowerPoint</Application>
  <PresentationFormat>ワイド画面</PresentationFormat>
  <Paragraphs>312</Paragraphs>
  <Slides>18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HG丸ｺﾞｼｯｸM-PRO</vt:lpstr>
      <vt:lpstr>ＭＳ Ｐゴシック</vt:lpstr>
      <vt:lpstr>游ゴシック</vt:lpstr>
      <vt:lpstr>游ゴシック Light</vt:lpstr>
      <vt:lpstr>Arial</vt:lpstr>
      <vt:lpstr>Century</vt:lpstr>
      <vt:lpstr>Wingdings</vt:lpstr>
      <vt:lpstr>Office テーマ</vt:lpstr>
      <vt:lpstr>発達障がい者及びその可能性のある方の相談支援体制のあり方について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医療機関ネットワーク登録医療機関の現状を踏まえた課題の整理について</dc:title>
  <dc:creator>内藤　友恵</dc:creator>
  <cp:lastModifiedBy>内藤　友恵</cp:lastModifiedBy>
  <cp:revision>128</cp:revision>
  <cp:lastPrinted>2024-08-27T00:41:35Z</cp:lastPrinted>
  <dcterms:created xsi:type="dcterms:W3CDTF">2024-08-14T00:57:53Z</dcterms:created>
  <dcterms:modified xsi:type="dcterms:W3CDTF">2024-08-27T07:35:08Z</dcterms:modified>
</cp:coreProperties>
</file>