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3"/>
  </p:sldMasterIdLst>
  <p:notesMasterIdLst>
    <p:notesMasterId r:id="rId5"/>
  </p:notesMasterIdLst>
  <p:handoutMasterIdLst>
    <p:handoutMasterId r:id="rId6"/>
  </p:handoutMasterIdLst>
  <p:sldIdLst>
    <p:sldId id="751" r:id="rId4"/>
  </p:sldIdLst>
  <p:sldSz cx="13681075" cy="10080625"/>
  <p:notesSz cx="6807200" cy="9939338"/>
  <p:defaultTextStyle>
    <a:defPPr>
      <a:defRPr lang="ja-JP"/>
    </a:defPPr>
    <a:lvl1pPr algn="l" defTabSz="1355725" rtl="0" eaLnBrk="0" fontAlgn="base" hangingPunct="0">
      <a:spcBef>
        <a:spcPct val="0"/>
      </a:spcBef>
      <a:spcAft>
        <a:spcPct val="0"/>
      </a:spcAft>
      <a:defRPr kumimoji="1" sz="2700" kern="1200">
        <a:solidFill>
          <a:schemeClr val="tx1"/>
        </a:solidFill>
        <a:latin typeface="Calibri" panose="020F0502020204030204" pitchFamily="34" charset="0"/>
        <a:ea typeface="ＭＳ Ｐゴシック" panose="020B0600070205080204" pitchFamily="50" charset="-128"/>
        <a:cs typeface="+mn-cs"/>
      </a:defRPr>
    </a:lvl1pPr>
    <a:lvl2pPr marL="677863" indent="-192088" algn="l" defTabSz="1355725" rtl="0" eaLnBrk="0" fontAlgn="base" hangingPunct="0">
      <a:spcBef>
        <a:spcPct val="0"/>
      </a:spcBef>
      <a:spcAft>
        <a:spcPct val="0"/>
      </a:spcAft>
      <a:defRPr kumimoji="1" sz="2700" kern="1200">
        <a:solidFill>
          <a:schemeClr val="tx1"/>
        </a:solidFill>
        <a:latin typeface="Calibri" panose="020F0502020204030204" pitchFamily="34" charset="0"/>
        <a:ea typeface="ＭＳ Ｐゴシック" panose="020B0600070205080204" pitchFamily="50" charset="-128"/>
        <a:cs typeface="+mn-cs"/>
      </a:defRPr>
    </a:lvl2pPr>
    <a:lvl3pPr marL="1355725" indent="-385763" algn="l" defTabSz="1355725" rtl="0" eaLnBrk="0" fontAlgn="base" hangingPunct="0">
      <a:spcBef>
        <a:spcPct val="0"/>
      </a:spcBef>
      <a:spcAft>
        <a:spcPct val="0"/>
      </a:spcAft>
      <a:defRPr kumimoji="1" sz="2700" kern="1200">
        <a:solidFill>
          <a:schemeClr val="tx1"/>
        </a:solidFill>
        <a:latin typeface="Calibri" panose="020F0502020204030204" pitchFamily="34" charset="0"/>
        <a:ea typeface="ＭＳ Ｐゴシック" panose="020B0600070205080204" pitchFamily="50" charset="-128"/>
        <a:cs typeface="+mn-cs"/>
      </a:defRPr>
    </a:lvl3pPr>
    <a:lvl4pPr marL="2035175" indent="-579438" algn="l" defTabSz="1355725" rtl="0" eaLnBrk="0" fontAlgn="base" hangingPunct="0">
      <a:spcBef>
        <a:spcPct val="0"/>
      </a:spcBef>
      <a:spcAft>
        <a:spcPct val="0"/>
      </a:spcAft>
      <a:defRPr kumimoji="1" sz="2700" kern="1200">
        <a:solidFill>
          <a:schemeClr val="tx1"/>
        </a:solidFill>
        <a:latin typeface="Calibri" panose="020F0502020204030204" pitchFamily="34" charset="0"/>
        <a:ea typeface="ＭＳ Ｐゴシック" panose="020B0600070205080204" pitchFamily="50" charset="-128"/>
        <a:cs typeface="+mn-cs"/>
      </a:defRPr>
    </a:lvl4pPr>
    <a:lvl5pPr marL="2713038" indent="-773113" algn="l" defTabSz="1355725" rtl="0" eaLnBrk="0" fontAlgn="base" hangingPunct="0">
      <a:spcBef>
        <a:spcPct val="0"/>
      </a:spcBef>
      <a:spcAft>
        <a:spcPct val="0"/>
      </a:spcAft>
      <a:defRPr kumimoji="1" sz="2700"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2700"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sz="2700"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sz="2700"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sz="2700"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175">
          <p15:clr>
            <a:srgbClr val="A4A3A4"/>
          </p15:clr>
        </p15:guide>
        <p15:guide id="2" pos="4309">
          <p15:clr>
            <a:srgbClr val="A4A3A4"/>
          </p15:clr>
        </p15:guide>
      </p15:sldGuideLst>
    </p:ext>
    <p:ext uri="{2D200454-40CA-4A62-9FC3-DE9A4176ACB9}">
      <p15:notesGuideLst xmlns:p15="http://schemas.microsoft.com/office/powerpoint/2012/main">
        <p15:guide id="1" orient="horz" pos="3129">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83C5D7"/>
    <a:srgbClr val="EAEAEA"/>
    <a:srgbClr val="006600"/>
    <a:srgbClr val="99FF99"/>
    <a:srgbClr val="FFFF00"/>
    <a:srgbClr val="74B23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5032" autoAdjust="0"/>
  </p:normalViewPr>
  <p:slideViewPr>
    <p:cSldViewPr snapToGrid="0">
      <p:cViewPr varScale="1">
        <p:scale>
          <a:sx n="43" d="100"/>
          <a:sy n="43" d="100"/>
        </p:scale>
        <p:origin x="1508" y="72"/>
      </p:cViewPr>
      <p:guideLst>
        <p:guide orient="horz" pos="3175"/>
        <p:guide pos="4309"/>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44" d="100"/>
          <a:sy n="44" d="100"/>
        </p:scale>
        <p:origin x="-2952" y="-102"/>
      </p:cViewPr>
      <p:guideLst>
        <p:guide orient="horz" pos="3129"/>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52D33C5-C25D-4D63-B41A-FFE12475065E}"/>
              </a:ext>
            </a:extLst>
          </p:cNvPr>
          <p:cNvSpPr>
            <a:spLocks noGrp="1"/>
          </p:cNvSpPr>
          <p:nvPr>
            <p:ph type="hdr" sz="quarter"/>
          </p:nvPr>
        </p:nvSpPr>
        <p:spPr>
          <a:xfrm>
            <a:off x="0" y="0"/>
            <a:ext cx="2949575" cy="496888"/>
          </a:xfrm>
          <a:prstGeom prst="rect">
            <a:avLst/>
          </a:prstGeom>
        </p:spPr>
        <p:txBody>
          <a:bodyPr vert="horz" lIns="91431" tIns="45716" rIns="91431" bIns="45716" rtlCol="0"/>
          <a:lstStyle>
            <a:lvl1pPr algn="l">
              <a:defRPr sz="1200">
                <a:ea typeface="ＭＳ Ｐゴシック" panose="020B0600070205080204"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44C3C6BD-4929-4BAC-9573-876824242BE4}"/>
              </a:ext>
            </a:extLst>
          </p:cNvPr>
          <p:cNvSpPr>
            <a:spLocks noGrp="1"/>
          </p:cNvSpPr>
          <p:nvPr>
            <p:ph type="dt" sz="quarter" idx="1"/>
          </p:nvPr>
        </p:nvSpPr>
        <p:spPr>
          <a:xfrm>
            <a:off x="3856038" y="0"/>
            <a:ext cx="2949575" cy="496888"/>
          </a:xfrm>
          <a:prstGeom prst="rect">
            <a:avLst/>
          </a:prstGeom>
        </p:spPr>
        <p:txBody>
          <a:bodyPr vert="horz" lIns="91431" tIns="45716" rIns="91431" bIns="45716" rtlCol="0"/>
          <a:lstStyle>
            <a:lvl1pPr algn="r">
              <a:defRPr sz="1200">
                <a:ea typeface="ＭＳ Ｐゴシック" panose="020B0600070205080204" pitchFamily="50" charset="-128"/>
              </a:defRPr>
            </a:lvl1pPr>
          </a:lstStyle>
          <a:p>
            <a:pPr>
              <a:defRPr/>
            </a:pPr>
            <a:fld id="{463DAD66-1FE5-49E5-B7FB-DBE4EA8E9398}" type="datetimeFigureOut">
              <a:rPr lang="ja-JP" altLang="en-US"/>
              <a:pPr>
                <a:defRPr/>
              </a:pPr>
              <a:t>2024/6/25</a:t>
            </a:fld>
            <a:endParaRPr lang="ja-JP" altLang="en-US"/>
          </a:p>
        </p:txBody>
      </p:sp>
      <p:sp>
        <p:nvSpPr>
          <p:cNvPr id="4" name="フッター プレースホルダー 3">
            <a:extLst>
              <a:ext uri="{FF2B5EF4-FFF2-40B4-BE49-F238E27FC236}">
                <a16:creationId xmlns:a16="http://schemas.microsoft.com/office/drawing/2014/main" id="{DE4E7AA3-4112-4003-BA8C-DBF686B9C191}"/>
              </a:ext>
            </a:extLst>
          </p:cNvPr>
          <p:cNvSpPr>
            <a:spLocks noGrp="1"/>
          </p:cNvSpPr>
          <p:nvPr>
            <p:ph type="ftr" sz="quarter" idx="2"/>
          </p:nvPr>
        </p:nvSpPr>
        <p:spPr>
          <a:xfrm>
            <a:off x="0" y="9440863"/>
            <a:ext cx="2949575" cy="496887"/>
          </a:xfrm>
          <a:prstGeom prst="rect">
            <a:avLst/>
          </a:prstGeom>
        </p:spPr>
        <p:txBody>
          <a:bodyPr vert="horz" lIns="91431" tIns="45716" rIns="91431" bIns="45716" rtlCol="0" anchor="b"/>
          <a:lstStyle>
            <a:lvl1pPr algn="l">
              <a:defRPr sz="1200">
                <a:ea typeface="ＭＳ Ｐゴシック" panose="020B0600070205080204"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B3F3A1AC-07F6-4105-9452-DF8F121BDCC4}"/>
              </a:ext>
            </a:extLst>
          </p:cNvPr>
          <p:cNvSpPr>
            <a:spLocks noGrp="1"/>
          </p:cNvSpPr>
          <p:nvPr>
            <p:ph type="sldNum" sz="quarter" idx="3"/>
          </p:nvPr>
        </p:nvSpPr>
        <p:spPr>
          <a:xfrm>
            <a:off x="3856038" y="9440863"/>
            <a:ext cx="2949575" cy="496887"/>
          </a:xfrm>
          <a:prstGeom prst="rect">
            <a:avLst/>
          </a:prstGeom>
        </p:spPr>
        <p:txBody>
          <a:bodyPr vert="horz" wrap="square" lIns="91431" tIns="45716" rIns="91431" bIns="45716" numCol="1" anchor="b" anchorCtr="0" compatLnSpc="1">
            <a:prstTxWarp prst="textNoShape">
              <a:avLst/>
            </a:prstTxWarp>
          </a:bodyPr>
          <a:lstStyle>
            <a:lvl1pPr algn="r">
              <a:defRPr sz="1200"/>
            </a:lvl1pPr>
          </a:lstStyle>
          <a:p>
            <a:pPr>
              <a:defRPr/>
            </a:pPr>
            <a:fld id="{BF3D62B2-AF15-4344-B694-6FDE37F6C10F}"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9B52F9-BD09-40B7-A328-49C585102B42}"/>
              </a:ext>
            </a:extLst>
          </p:cNvPr>
          <p:cNvSpPr>
            <a:spLocks noGrp="1"/>
          </p:cNvSpPr>
          <p:nvPr>
            <p:ph type="hdr" sz="quarter"/>
          </p:nvPr>
        </p:nvSpPr>
        <p:spPr>
          <a:xfrm>
            <a:off x="0" y="0"/>
            <a:ext cx="2947988" cy="496888"/>
          </a:xfrm>
          <a:prstGeom prst="rect">
            <a:avLst/>
          </a:prstGeom>
        </p:spPr>
        <p:txBody>
          <a:bodyPr vert="horz" lIns="62811" tIns="31407" rIns="62811" bIns="31407" rtlCol="0"/>
          <a:lstStyle>
            <a:lvl1pPr algn="l" defTabSz="879283" eaLnBrk="1" fontAlgn="auto" hangingPunct="1">
              <a:spcBef>
                <a:spcPts val="0"/>
              </a:spcBef>
              <a:spcAft>
                <a:spcPts val="0"/>
              </a:spcAft>
              <a:defRPr sz="8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86623310-E63B-4839-A083-DBF2A4A1A499}"/>
              </a:ext>
            </a:extLst>
          </p:cNvPr>
          <p:cNvSpPr>
            <a:spLocks noGrp="1"/>
          </p:cNvSpPr>
          <p:nvPr>
            <p:ph type="dt" idx="1"/>
          </p:nvPr>
        </p:nvSpPr>
        <p:spPr>
          <a:xfrm>
            <a:off x="3856038" y="0"/>
            <a:ext cx="2949575" cy="496888"/>
          </a:xfrm>
          <a:prstGeom prst="rect">
            <a:avLst/>
          </a:prstGeom>
        </p:spPr>
        <p:txBody>
          <a:bodyPr vert="horz" lIns="62811" tIns="31407" rIns="62811" bIns="31407" rtlCol="0"/>
          <a:lstStyle>
            <a:lvl1pPr algn="r" defTabSz="879283" eaLnBrk="1" fontAlgn="auto" hangingPunct="1">
              <a:spcBef>
                <a:spcPts val="0"/>
              </a:spcBef>
              <a:spcAft>
                <a:spcPts val="0"/>
              </a:spcAft>
              <a:defRPr sz="800">
                <a:latin typeface="+mn-lt"/>
                <a:ea typeface="+mn-ea"/>
              </a:defRPr>
            </a:lvl1pPr>
          </a:lstStyle>
          <a:p>
            <a:pPr>
              <a:defRPr/>
            </a:pPr>
            <a:fld id="{5CC87F28-5B40-4F8A-8BCC-E13DDB535676}" type="datetimeFigureOut">
              <a:rPr lang="ja-JP" altLang="en-US"/>
              <a:pPr>
                <a:defRPr/>
              </a:pPr>
              <a:t>2024/6/25</a:t>
            </a:fld>
            <a:endParaRPr lang="ja-JP" altLang="en-US"/>
          </a:p>
        </p:txBody>
      </p:sp>
      <p:sp>
        <p:nvSpPr>
          <p:cNvPr id="4" name="スライド イメージ プレースホルダー 3">
            <a:extLst>
              <a:ext uri="{FF2B5EF4-FFF2-40B4-BE49-F238E27FC236}">
                <a16:creationId xmlns:a16="http://schemas.microsoft.com/office/drawing/2014/main" id="{867F826A-14F4-4155-98CB-D7C7B0E380DD}"/>
              </a:ext>
            </a:extLst>
          </p:cNvPr>
          <p:cNvSpPr>
            <a:spLocks noGrp="1" noRot="1" noChangeAspect="1"/>
          </p:cNvSpPr>
          <p:nvPr>
            <p:ph type="sldImg" idx="2"/>
          </p:nvPr>
        </p:nvSpPr>
        <p:spPr>
          <a:xfrm>
            <a:off x="874713" y="746125"/>
            <a:ext cx="5057775" cy="3725863"/>
          </a:xfrm>
          <a:prstGeom prst="rect">
            <a:avLst/>
          </a:prstGeom>
          <a:noFill/>
          <a:ln w="12700">
            <a:solidFill>
              <a:prstClr val="black"/>
            </a:solidFill>
          </a:ln>
        </p:spPr>
        <p:txBody>
          <a:bodyPr vert="horz" lIns="62811" tIns="31407" rIns="62811" bIns="31407"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52B16310-4090-438A-BBD0-8F5B06D7612A}"/>
              </a:ext>
            </a:extLst>
          </p:cNvPr>
          <p:cNvSpPr>
            <a:spLocks noGrp="1"/>
          </p:cNvSpPr>
          <p:nvPr>
            <p:ph type="body" sz="quarter" idx="3"/>
          </p:nvPr>
        </p:nvSpPr>
        <p:spPr>
          <a:xfrm>
            <a:off x="681038" y="4721225"/>
            <a:ext cx="5445125" cy="4471988"/>
          </a:xfrm>
          <a:prstGeom prst="rect">
            <a:avLst/>
          </a:prstGeom>
        </p:spPr>
        <p:txBody>
          <a:bodyPr vert="horz" lIns="62811" tIns="31407" rIns="62811" bIns="3140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A362F804-D8C6-4B74-B363-B4525C4B28D2}"/>
              </a:ext>
            </a:extLst>
          </p:cNvPr>
          <p:cNvSpPr>
            <a:spLocks noGrp="1"/>
          </p:cNvSpPr>
          <p:nvPr>
            <p:ph type="ftr" sz="quarter" idx="4"/>
          </p:nvPr>
        </p:nvSpPr>
        <p:spPr>
          <a:xfrm>
            <a:off x="0" y="9440863"/>
            <a:ext cx="2947988" cy="496887"/>
          </a:xfrm>
          <a:prstGeom prst="rect">
            <a:avLst/>
          </a:prstGeom>
        </p:spPr>
        <p:txBody>
          <a:bodyPr vert="horz" lIns="62811" tIns="31407" rIns="62811" bIns="31407" rtlCol="0" anchor="b"/>
          <a:lstStyle>
            <a:lvl1pPr algn="l" defTabSz="879283" eaLnBrk="1" fontAlgn="auto" hangingPunct="1">
              <a:spcBef>
                <a:spcPts val="0"/>
              </a:spcBef>
              <a:spcAft>
                <a:spcPts val="0"/>
              </a:spcAft>
              <a:defRPr sz="8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687B688-CD22-477C-989D-8E03A9217E99}"/>
              </a:ext>
            </a:extLst>
          </p:cNvPr>
          <p:cNvSpPr>
            <a:spLocks noGrp="1"/>
          </p:cNvSpPr>
          <p:nvPr>
            <p:ph type="sldNum" sz="quarter" idx="5"/>
          </p:nvPr>
        </p:nvSpPr>
        <p:spPr>
          <a:xfrm>
            <a:off x="3856038" y="9440863"/>
            <a:ext cx="2949575" cy="496887"/>
          </a:xfrm>
          <a:prstGeom prst="rect">
            <a:avLst/>
          </a:prstGeom>
        </p:spPr>
        <p:txBody>
          <a:bodyPr vert="horz" wrap="square" lIns="62811" tIns="31407" rIns="62811" bIns="31407" numCol="1" anchor="b" anchorCtr="0" compatLnSpc="1">
            <a:prstTxWarp prst="textNoShape">
              <a:avLst/>
            </a:prstTxWarp>
          </a:bodyPr>
          <a:lstStyle>
            <a:lvl1pPr algn="r" defTabSz="876300" eaLnBrk="1" hangingPunct="1">
              <a:defRPr sz="800"/>
            </a:lvl1pPr>
          </a:lstStyle>
          <a:p>
            <a:pPr>
              <a:defRPr/>
            </a:pPr>
            <a:fld id="{CB79C726-2B88-4326-BD17-EBFC85553AA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1355725" rtl="0" eaLnBrk="0" fontAlgn="base" hangingPunct="0">
      <a:spcBef>
        <a:spcPct val="30000"/>
      </a:spcBef>
      <a:spcAft>
        <a:spcPct val="0"/>
      </a:spcAft>
      <a:defRPr kumimoji="1" kern="1200">
        <a:solidFill>
          <a:schemeClr val="tx1"/>
        </a:solidFill>
        <a:latin typeface="+mn-lt"/>
        <a:ea typeface="+mn-ea"/>
        <a:cs typeface="+mn-cs"/>
      </a:defRPr>
    </a:lvl1pPr>
    <a:lvl2pPr marL="677863" algn="l" defTabSz="1355725" rtl="0" eaLnBrk="0" fontAlgn="base" hangingPunct="0">
      <a:spcBef>
        <a:spcPct val="30000"/>
      </a:spcBef>
      <a:spcAft>
        <a:spcPct val="0"/>
      </a:spcAft>
      <a:defRPr kumimoji="1" kern="1200">
        <a:solidFill>
          <a:schemeClr val="tx1"/>
        </a:solidFill>
        <a:latin typeface="+mn-lt"/>
        <a:ea typeface="+mn-ea"/>
        <a:cs typeface="+mn-cs"/>
      </a:defRPr>
    </a:lvl2pPr>
    <a:lvl3pPr marL="1355725" algn="l" defTabSz="1355725" rtl="0" eaLnBrk="0" fontAlgn="base" hangingPunct="0">
      <a:spcBef>
        <a:spcPct val="30000"/>
      </a:spcBef>
      <a:spcAft>
        <a:spcPct val="0"/>
      </a:spcAft>
      <a:defRPr kumimoji="1" kern="1200">
        <a:solidFill>
          <a:schemeClr val="tx1"/>
        </a:solidFill>
        <a:latin typeface="+mn-lt"/>
        <a:ea typeface="+mn-ea"/>
        <a:cs typeface="+mn-cs"/>
      </a:defRPr>
    </a:lvl3pPr>
    <a:lvl4pPr marL="2035175" algn="l" defTabSz="1355725" rtl="0" eaLnBrk="0" fontAlgn="base" hangingPunct="0">
      <a:spcBef>
        <a:spcPct val="30000"/>
      </a:spcBef>
      <a:spcAft>
        <a:spcPct val="0"/>
      </a:spcAft>
      <a:defRPr kumimoji="1" kern="1200">
        <a:solidFill>
          <a:schemeClr val="tx1"/>
        </a:solidFill>
        <a:latin typeface="+mn-lt"/>
        <a:ea typeface="+mn-ea"/>
        <a:cs typeface="+mn-cs"/>
      </a:defRPr>
    </a:lvl4pPr>
    <a:lvl5pPr marL="2713038" algn="l" defTabSz="1355725" rtl="0" eaLnBrk="0" fontAlgn="base" hangingPunct="0">
      <a:spcBef>
        <a:spcPct val="30000"/>
      </a:spcBef>
      <a:spcAft>
        <a:spcPct val="0"/>
      </a:spcAft>
      <a:defRPr kumimoji="1" kern="1200">
        <a:solidFill>
          <a:schemeClr val="tx1"/>
        </a:solidFill>
        <a:latin typeface="+mn-lt"/>
        <a:ea typeface="+mn-ea"/>
        <a:cs typeface="+mn-cs"/>
      </a:defRPr>
    </a:lvl5pPr>
    <a:lvl6pPr marL="3393937" algn="l" defTabSz="1357574" rtl="0" eaLnBrk="1" latinLnBrk="0" hangingPunct="1">
      <a:defRPr kumimoji="1" sz="1800" kern="1200">
        <a:solidFill>
          <a:schemeClr val="tx1"/>
        </a:solidFill>
        <a:latin typeface="+mn-lt"/>
        <a:ea typeface="+mn-ea"/>
        <a:cs typeface="+mn-cs"/>
      </a:defRPr>
    </a:lvl6pPr>
    <a:lvl7pPr marL="4072724" algn="l" defTabSz="1357574" rtl="0" eaLnBrk="1" latinLnBrk="0" hangingPunct="1">
      <a:defRPr kumimoji="1" sz="1800" kern="1200">
        <a:solidFill>
          <a:schemeClr val="tx1"/>
        </a:solidFill>
        <a:latin typeface="+mn-lt"/>
        <a:ea typeface="+mn-ea"/>
        <a:cs typeface="+mn-cs"/>
      </a:defRPr>
    </a:lvl7pPr>
    <a:lvl8pPr marL="4751511" algn="l" defTabSz="1357574" rtl="0" eaLnBrk="1" latinLnBrk="0" hangingPunct="1">
      <a:defRPr kumimoji="1" sz="1800" kern="1200">
        <a:solidFill>
          <a:schemeClr val="tx1"/>
        </a:solidFill>
        <a:latin typeface="+mn-lt"/>
        <a:ea typeface="+mn-ea"/>
        <a:cs typeface="+mn-cs"/>
      </a:defRPr>
    </a:lvl8pPr>
    <a:lvl9pPr marL="5430299" algn="l" defTabSz="1357574" rtl="0" eaLnBrk="1" latinLnBrk="0" hangingPunct="1">
      <a:defRPr kumimoji="1"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6082" y="3131534"/>
            <a:ext cx="11628914" cy="2160801"/>
          </a:xfrm>
        </p:spPr>
        <p:txBody>
          <a:bodyPr/>
          <a:lstStyle/>
          <a:p>
            <a:r>
              <a:rPr lang="ja-JP" altLang="en-US"/>
              <a:t>マスター タイトルの書式設定</a:t>
            </a:r>
          </a:p>
        </p:txBody>
      </p:sp>
      <p:sp>
        <p:nvSpPr>
          <p:cNvPr id="3" name="サブタイトル 2"/>
          <p:cNvSpPr>
            <a:spLocks noGrp="1"/>
          </p:cNvSpPr>
          <p:nvPr>
            <p:ph type="subTitle" idx="1"/>
          </p:nvPr>
        </p:nvSpPr>
        <p:spPr>
          <a:xfrm>
            <a:off x="2052162" y="5712354"/>
            <a:ext cx="9576754" cy="2576160"/>
          </a:xfrm>
        </p:spPr>
        <p:txBody>
          <a:bodyPr/>
          <a:lstStyle>
            <a:lvl1pPr marL="0" indent="0" algn="ctr">
              <a:buNone/>
              <a:defRPr>
                <a:solidFill>
                  <a:schemeClr val="tx1">
                    <a:tint val="75000"/>
                  </a:schemeClr>
                </a:solidFill>
              </a:defRPr>
            </a:lvl1pPr>
            <a:lvl2pPr marL="678787" indent="0" algn="ctr">
              <a:buNone/>
              <a:defRPr>
                <a:solidFill>
                  <a:schemeClr val="tx1">
                    <a:tint val="75000"/>
                  </a:schemeClr>
                </a:solidFill>
              </a:defRPr>
            </a:lvl2pPr>
            <a:lvl3pPr marL="1357574" indent="0" algn="ctr">
              <a:buNone/>
              <a:defRPr>
                <a:solidFill>
                  <a:schemeClr val="tx1">
                    <a:tint val="75000"/>
                  </a:schemeClr>
                </a:solidFill>
              </a:defRPr>
            </a:lvl3pPr>
            <a:lvl4pPr marL="2036362" indent="0" algn="ctr">
              <a:buNone/>
              <a:defRPr>
                <a:solidFill>
                  <a:schemeClr val="tx1">
                    <a:tint val="75000"/>
                  </a:schemeClr>
                </a:solidFill>
              </a:defRPr>
            </a:lvl4pPr>
            <a:lvl5pPr marL="2715150" indent="0" algn="ctr">
              <a:buNone/>
              <a:defRPr>
                <a:solidFill>
                  <a:schemeClr val="tx1">
                    <a:tint val="75000"/>
                  </a:schemeClr>
                </a:solidFill>
              </a:defRPr>
            </a:lvl5pPr>
            <a:lvl6pPr marL="3393937" indent="0" algn="ctr">
              <a:buNone/>
              <a:defRPr>
                <a:solidFill>
                  <a:schemeClr val="tx1">
                    <a:tint val="75000"/>
                  </a:schemeClr>
                </a:solidFill>
              </a:defRPr>
            </a:lvl6pPr>
            <a:lvl7pPr marL="4072724" indent="0" algn="ctr">
              <a:buNone/>
              <a:defRPr>
                <a:solidFill>
                  <a:schemeClr val="tx1">
                    <a:tint val="75000"/>
                  </a:schemeClr>
                </a:solidFill>
              </a:defRPr>
            </a:lvl7pPr>
            <a:lvl8pPr marL="4751511" indent="0" algn="ctr">
              <a:buNone/>
              <a:defRPr>
                <a:solidFill>
                  <a:schemeClr val="tx1">
                    <a:tint val="75000"/>
                  </a:schemeClr>
                </a:solidFill>
              </a:defRPr>
            </a:lvl8pPr>
            <a:lvl9pPr marL="5430299"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205280BF-E156-4669-B646-11A84F634F08}"/>
              </a:ext>
            </a:extLst>
          </p:cNvPr>
          <p:cNvSpPr>
            <a:spLocks noGrp="1"/>
          </p:cNvSpPr>
          <p:nvPr>
            <p:ph type="dt" sz="half" idx="10"/>
          </p:nvPr>
        </p:nvSpPr>
        <p:spPr/>
        <p:txBody>
          <a:bodyPr/>
          <a:lstStyle>
            <a:lvl1pPr>
              <a:defRPr/>
            </a:lvl1pPr>
          </a:lstStyle>
          <a:p>
            <a:pPr>
              <a:defRPr/>
            </a:pPr>
            <a:fld id="{CFD7089C-77C2-4613-8C73-58DDE7A6E762}"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EFB339A4-D2A5-49C7-BFB3-79703AF04BB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D1FF470-8375-4ACD-9A8F-3E9716F1ADF2}"/>
              </a:ext>
            </a:extLst>
          </p:cNvPr>
          <p:cNvSpPr>
            <a:spLocks noGrp="1"/>
          </p:cNvSpPr>
          <p:nvPr>
            <p:ph type="sldNum" sz="quarter" idx="12"/>
          </p:nvPr>
        </p:nvSpPr>
        <p:spPr/>
        <p:txBody>
          <a:bodyPr/>
          <a:lstStyle>
            <a:lvl1pPr>
              <a:defRPr/>
            </a:lvl1pPr>
          </a:lstStyle>
          <a:p>
            <a:pPr>
              <a:defRPr/>
            </a:pPr>
            <a:fld id="{D6A1D760-B5DE-49A9-89F7-003CF7F26D52}" type="slidenum">
              <a:rPr lang="ja-JP" altLang="en-US"/>
              <a:pPr>
                <a:defRPr/>
              </a:pPr>
              <a:t>‹#›</a:t>
            </a:fld>
            <a:endParaRPr lang="ja-JP" altLang="en-US"/>
          </a:p>
        </p:txBody>
      </p:sp>
    </p:spTree>
    <p:extLst>
      <p:ext uri="{BB962C8B-B14F-4D97-AF65-F5344CB8AC3E}">
        <p14:creationId xmlns:p14="http://schemas.microsoft.com/office/powerpoint/2010/main" val="347030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26AD037-8FDC-4B9E-AFE3-6CD172F88509}"/>
              </a:ext>
            </a:extLst>
          </p:cNvPr>
          <p:cNvSpPr>
            <a:spLocks noGrp="1"/>
          </p:cNvSpPr>
          <p:nvPr>
            <p:ph type="dt" sz="half" idx="10"/>
          </p:nvPr>
        </p:nvSpPr>
        <p:spPr/>
        <p:txBody>
          <a:bodyPr/>
          <a:lstStyle>
            <a:lvl1pPr>
              <a:defRPr/>
            </a:lvl1pPr>
          </a:lstStyle>
          <a:p>
            <a:pPr>
              <a:defRPr/>
            </a:pPr>
            <a:fld id="{570E5143-C569-44DB-A71D-4B10BECB8862}"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65DE63CF-43AF-4CD3-B0F0-013F4FBBB48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C1E9C61-5E9E-4A90-9709-A731193841BA}"/>
              </a:ext>
            </a:extLst>
          </p:cNvPr>
          <p:cNvSpPr>
            <a:spLocks noGrp="1"/>
          </p:cNvSpPr>
          <p:nvPr>
            <p:ph type="sldNum" sz="quarter" idx="12"/>
          </p:nvPr>
        </p:nvSpPr>
        <p:spPr/>
        <p:txBody>
          <a:bodyPr/>
          <a:lstStyle>
            <a:lvl1pPr>
              <a:defRPr/>
            </a:lvl1pPr>
          </a:lstStyle>
          <a:p>
            <a:pPr>
              <a:defRPr/>
            </a:pPr>
            <a:fld id="{F9726CE6-F545-41DC-9A43-55495FE975FA}" type="slidenum">
              <a:rPr lang="ja-JP" altLang="en-US"/>
              <a:pPr>
                <a:defRPr/>
              </a:pPr>
              <a:t>‹#›</a:t>
            </a:fld>
            <a:endParaRPr lang="ja-JP" altLang="en-US"/>
          </a:p>
        </p:txBody>
      </p:sp>
    </p:spTree>
    <p:extLst>
      <p:ext uri="{BB962C8B-B14F-4D97-AF65-F5344CB8AC3E}">
        <p14:creationId xmlns:p14="http://schemas.microsoft.com/office/powerpoint/2010/main" val="378713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887721" y="564706"/>
            <a:ext cx="4308587" cy="12043081"/>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57202" y="564706"/>
            <a:ext cx="12702498" cy="1204308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97E47BB-025A-4A61-8E19-045156F946C6}"/>
              </a:ext>
            </a:extLst>
          </p:cNvPr>
          <p:cNvSpPr>
            <a:spLocks noGrp="1"/>
          </p:cNvSpPr>
          <p:nvPr>
            <p:ph type="dt" sz="half" idx="10"/>
          </p:nvPr>
        </p:nvSpPr>
        <p:spPr/>
        <p:txBody>
          <a:bodyPr/>
          <a:lstStyle>
            <a:lvl1pPr>
              <a:defRPr/>
            </a:lvl1pPr>
          </a:lstStyle>
          <a:p>
            <a:pPr>
              <a:defRPr/>
            </a:pPr>
            <a:fld id="{EE1B11C4-EC9A-4259-ABB4-4CDFF91AFF5E}"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B88432BD-F79D-4B49-B8B0-E3B05D9026C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306AF59-7CCC-4460-820F-D4B8496826F8}"/>
              </a:ext>
            </a:extLst>
          </p:cNvPr>
          <p:cNvSpPr>
            <a:spLocks noGrp="1"/>
          </p:cNvSpPr>
          <p:nvPr>
            <p:ph type="sldNum" sz="quarter" idx="12"/>
          </p:nvPr>
        </p:nvSpPr>
        <p:spPr/>
        <p:txBody>
          <a:bodyPr/>
          <a:lstStyle>
            <a:lvl1pPr>
              <a:defRPr/>
            </a:lvl1pPr>
          </a:lstStyle>
          <a:p>
            <a:pPr>
              <a:defRPr/>
            </a:pPr>
            <a:fld id="{72FCEDEF-6DEC-4DF7-8E7D-CCEA0C60E60C}" type="slidenum">
              <a:rPr lang="ja-JP" altLang="en-US"/>
              <a:pPr>
                <a:defRPr/>
              </a:pPr>
              <a:t>‹#›</a:t>
            </a:fld>
            <a:endParaRPr lang="ja-JP" altLang="en-US"/>
          </a:p>
        </p:txBody>
      </p:sp>
    </p:spTree>
    <p:extLst>
      <p:ext uri="{BB962C8B-B14F-4D97-AF65-F5344CB8AC3E}">
        <p14:creationId xmlns:p14="http://schemas.microsoft.com/office/powerpoint/2010/main" val="380212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7325BC1-B269-41AA-86C7-699CC6B833AD}"/>
              </a:ext>
            </a:extLst>
          </p:cNvPr>
          <p:cNvSpPr>
            <a:spLocks noGrp="1"/>
          </p:cNvSpPr>
          <p:nvPr>
            <p:ph type="dt" sz="half" idx="10"/>
          </p:nvPr>
        </p:nvSpPr>
        <p:spPr/>
        <p:txBody>
          <a:bodyPr/>
          <a:lstStyle>
            <a:lvl1pPr>
              <a:defRPr/>
            </a:lvl1pPr>
          </a:lstStyle>
          <a:p>
            <a:pPr>
              <a:defRPr/>
            </a:pPr>
            <a:fld id="{9087E781-CC1A-4965-82D5-9B751D2CF1FB}"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8D5F8DF7-6CEF-4099-8AEC-44F49C5FC9D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1E145D9-587D-432C-A388-2591E071C813}"/>
              </a:ext>
            </a:extLst>
          </p:cNvPr>
          <p:cNvSpPr>
            <a:spLocks noGrp="1"/>
          </p:cNvSpPr>
          <p:nvPr>
            <p:ph type="sldNum" sz="quarter" idx="12"/>
          </p:nvPr>
        </p:nvSpPr>
        <p:spPr/>
        <p:txBody>
          <a:bodyPr/>
          <a:lstStyle>
            <a:lvl1pPr>
              <a:defRPr/>
            </a:lvl1pPr>
          </a:lstStyle>
          <a:p>
            <a:pPr>
              <a:defRPr/>
            </a:pPr>
            <a:fld id="{C3A61D3C-234B-433C-9DBA-7526C07EE3CB}" type="slidenum">
              <a:rPr lang="ja-JP" altLang="en-US"/>
              <a:pPr>
                <a:defRPr/>
              </a:pPr>
              <a:t>‹#›</a:t>
            </a:fld>
            <a:endParaRPr lang="ja-JP" altLang="en-US"/>
          </a:p>
        </p:txBody>
      </p:sp>
    </p:spTree>
    <p:extLst>
      <p:ext uri="{BB962C8B-B14F-4D97-AF65-F5344CB8AC3E}">
        <p14:creationId xmlns:p14="http://schemas.microsoft.com/office/powerpoint/2010/main" val="163482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80711" y="6477740"/>
            <a:ext cx="11628914" cy="2002124"/>
          </a:xfrm>
        </p:spPr>
        <p:txBody>
          <a:bodyPr anchor="t"/>
          <a:lstStyle>
            <a:lvl1pPr algn="l">
              <a:defRPr sz="59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080711" y="4272601"/>
            <a:ext cx="11628914" cy="2205136"/>
          </a:xfrm>
        </p:spPr>
        <p:txBody>
          <a:bodyPr anchor="b"/>
          <a:lstStyle>
            <a:lvl1pPr marL="0" indent="0">
              <a:buNone/>
              <a:defRPr sz="3000">
                <a:solidFill>
                  <a:schemeClr val="tx1">
                    <a:tint val="75000"/>
                  </a:schemeClr>
                </a:solidFill>
              </a:defRPr>
            </a:lvl1pPr>
            <a:lvl2pPr marL="678787" indent="0">
              <a:buNone/>
              <a:defRPr sz="2700">
                <a:solidFill>
                  <a:schemeClr val="tx1">
                    <a:tint val="75000"/>
                  </a:schemeClr>
                </a:solidFill>
              </a:defRPr>
            </a:lvl2pPr>
            <a:lvl3pPr marL="1357574" indent="0">
              <a:buNone/>
              <a:defRPr sz="2300">
                <a:solidFill>
                  <a:schemeClr val="tx1">
                    <a:tint val="75000"/>
                  </a:schemeClr>
                </a:solidFill>
              </a:defRPr>
            </a:lvl3pPr>
            <a:lvl4pPr marL="2036362" indent="0">
              <a:buNone/>
              <a:defRPr sz="2100">
                <a:solidFill>
                  <a:schemeClr val="tx1">
                    <a:tint val="75000"/>
                  </a:schemeClr>
                </a:solidFill>
              </a:defRPr>
            </a:lvl4pPr>
            <a:lvl5pPr marL="2715150" indent="0">
              <a:buNone/>
              <a:defRPr sz="2100">
                <a:solidFill>
                  <a:schemeClr val="tx1">
                    <a:tint val="75000"/>
                  </a:schemeClr>
                </a:solidFill>
              </a:defRPr>
            </a:lvl5pPr>
            <a:lvl6pPr marL="3393937" indent="0">
              <a:buNone/>
              <a:defRPr sz="2100">
                <a:solidFill>
                  <a:schemeClr val="tx1">
                    <a:tint val="75000"/>
                  </a:schemeClr>
                </a:solidFill>
              </a:defRPr>
            </a:lvl6pPr>
            <a:lvl7pPr marL="4072724" indent="0">
              <a:buNone/>
              <a:defRPr sz="2100">
                <a:solidFill>
                  <a:schemeClr val="tx1">
                    <a:tint val="75000"/>
                  </a:schemeClr>
                </a:solidFill>
              </a:defRPr>
            </a:lvl7pPr>
            <a:lvl8pPr marL="4751511" indent="0">
              <a:buNone/>
              <a:defRPr sz="2100">
                <a:solidFill>
                  <a:schemeClr val="tx1">
                    <a:tint val="75000"/>
                  </a:schemeClr>
                </a:solidFill>
              </a:defRPr>
            </a:lvl8pPr>
            <a:lvl9pPr marL="5430299" indent="0">
              <a:buNone/>
              <a:defRPr sz="21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7F52A089-D46A-4ACF-8D34-553F6600C2EE}"/>
              </a:ext>
            </a:extLst>
          </p:cNvPr>
          <p:cNvSpPr>
            <a:spLocks noGrp="1"/>
          </p:cNvSpPr>
          <p:nvPr>
            <p:ph type="dt" sz="half" idx="10"/>
          </p:nvPr>
        </p:nvSpPr>
        <p:spPr/>
        <p:txBody>
          <a:bodyPr/>
          <a:lstStyle>
            <a:lvl1pPr>
              <a:defRPr/>
            </a:lvl1pPr>
          </a:lstStyle>
          <a:p>
            <a:pPr>
              <a:defRPr/>
            </a:pPr>
            <a:fld id="{7B434FE5-CBDE-4550-B565-240E3EE2E6D2}"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05923FD8-646F-479A-8E78-813E7E98F11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4409E14-83DA-4C43-8829-CABC547214AD}"/>
              </a:ext>
            </a:extLst>
          </p:cNvPr>
          <p:cNvSpPr>
            <a:spLocks noGrp="1"/>
          </p:cNvSpPr>
          <p:nvPr>
            <p:ph type="sldNum" sz="quarter" idx="12"/>
          </p:nvPr>
        </p:nvSpPr>
        <p:spPr/>
        <p:txBody>
          <a:bodyPr/>
          <a:lstStyle>
            <a:lvl1pPr>
              <a:defRPr/>
            </a:lvl1pPr>
          </a:lstStyle>
          <a:p>
            <a:pPr>
              <a:defRPr/>
            </a:pPr>
            <a:fld id="{50B401D3-85C8-424F-A621-799A1BDE0BC2}" type="slidenum">
              <a:rPr lang="ja-JP" altLang="en-US"/>
              <a:pPr>
                <a:defRPr/>
              </a:pPr>
              <a:t>‹#›</a:t>
            </a:fld>
            <a:endParaRPr lang="ja-JP" altLang="en-US"/>
          </a:p>
        </p:txBody>
      </p:sp>
    </p:spTree>
    <p:extLst>
      <p:ext uri="{BB962C8B-B14F-4D97-AF65-F5344CB8AC3E}">
        <p14:creationId xmlns:p14="http://schemas.microsoft.com/office/powerpoint/2010/main" val="245742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57204" y="3292538"/>
            <a:ext cx="8505543" cy="9315244"/>
          </a:xfrm>
        </p:spPr>
        <p:txBody>
          <a:bodyPr/>
          <a:lstStyle>
            <a:lvl1pPr>
              <a:defRPr sz="41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9690762" y="3292538"/>
            <a:ext cx="8505543" cy="9315244"/>
          </a:xfrm>
        </p:spPr>
        <p:txBody>
          <a:bodyPr/>
          <a:lstStyle>
            <a:lvl1pPr>
              <a:defRPr sz="41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F58A710-0A1D-4374-A16C-1AEBC96359FB}"/>
              </a:ext>
            </a:extLst>
          </p:cNvPr>
          <p:cNvSpPr>
            <a:spLocks noGrp="1"/>
          </p:cNvSpPr>
          <p:nvPr>
            <p:ph type="dt" sz="half" idx="10"/>
          </p:nvPr>
        </p:nvSpPr>
        <p:spPr/>
        <p:txBody>
          <a:bodyPr/>
          <a:lstStyle>
            <a:lvl1pPr>
              <a:defRPr/>
            </a:lvl1pPr>
          </a:lstStyle>
          <a:p>
            <a:pPr>
              <a:defRPr/>
            </a:pPr>
            <a:fld id="{729BCBBC-3B1B-48F4-9F7E-5DE0096944C1}" type="datetime1">
              <a:rPr lang="ja-JP" altLang="en-US"/>
              <a:pPr>
                <a:defRPr/>
              </a:pPr>
              <a:t>2024/6/25</a:t>
            </a:fld>
            <a:endParaRPr lang="ja-JP" altLang="en-US"/>
          </a:p>
        </p:txBody>
      </p:sp>
      <p:sp>
        <p:nvSpPr>
          <p:cNvPr id="6" name="フッター プレースホルダー 4">
            <a:extLst>
              <a:ext uri="{FF2B5EF4-FFF2-40B4-BE49-F238E27FC236}">
                <a16:creationId xmlns:a16="http://schemas.microsoft.com/office/drawing/2014/main" id="{B3B8B3D5-3729-4CBE-B352-2BE4C248384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6D980259-C096-4D8C-A77D-D151FAC7FB9E}"/>
              </a:ext>
            </a:extLst>
          </p:cNvPr>
          <p:cNvSpPr>
            <a:spLocks noGrp="1"/>
          </p:cNvSpPr>
          <p:nvPr>
            <p:ph type="sldNum" sz="quarter" idx="12"/>
          </p:nvPr>
        </p:nvSpPr>
        <p:spPr/>
        <p:txBody>
          <a:bodyPr/>
          <a:lstStyle>
            <a:lvl1pPr>
              <a:defRPr/>
            </a:lvl1pPr>
          </a:lstStyle>
          <a:p>
            <a:pPr>
              <a:defRPr/>
            </a:pPr>
            <a:fld id="{1863DFDE-251A-42B2-BAD9-F1761AD570B5}" type="slidenum">
              <a:rPr lang="ja-JP" altLang="en-US"/>
              <a:pPr>
                <a:defRPr/>
              </a:pPr>
              <a:t>‹#›</a:t>
            </a:fld>
            <a:endParaRPr lang="ja-JP" altLang="en-US"/>
          </a:p>
        </p:txBody>
      </p:sp>
    </p:spTree>
    <p:extLst>
      <p:ext uri="{BB962C8B-B14F-4D97-AF65-F5344CB8AC3E}">
        <p14:creationId xmlns:p14="http://schemas.microsoft.com/office/powerpoint/2010/main" val="76522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4055" y="403692"/>
            <a:ext cx="12312969" cy="1680104"/>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84056" y="2256478"/>
            <a:ext cx="6044851" cy="940391"/>
          </a:xfrm>
        </p:spPr>
        <p:txBody>
          <a:bodyPr anchor="b"/>
          <a:lstStyle>
            <a:lvl1pPr marL="0" indent="0">
              <a:buNone/>
              <a:defRPr sz="3600" b="1"/>
            </a:lvl1pPr>
            <a:lvl2pPr marL="678787" indent="0">
              <a:buNone/>
              <a:defRPr sz="3000" b="1"/>
            </a:lvl2pPr>
            <a:lvl3pPr marL="1357574" indent="0">
              <a:buNone/>
              <a:defRPr sz="2700" b="1"/>
            </a:lvl3pPr>
            <a:lvl4pPr marL="2036362" indent="0">
              <a:buNone/>
              <a:defRPr sz="2300" b="1"/>
            </a:lvl4pPr>
            <a:lvl5pPr marL="2715150" indent="0">
              <a:buNone/>
              <a:defRPr sz="2300" b="1"/>
            </a:lvl5pPr>
            <a:lvl6pPr marL="3393937" indent="0">
              <a:buNone/>
              <a:defRPr sz="2300" b="1"/>
            </a:lvl6pPr>
            <a:lvl7pPr marL="4072724" indent="0">
              <a:buNone/>
              <a:defRPr sz="2300" b="1"/>
            </a:lvl7pPr>
            <a:lvl8pPr marL="4751511" indent="0">
              <a:buNone/>
              <a:defRPr sz="2300" b="1"/>
            </a:lvl8pPr>
            <a:lvl9pPr marL="5430299" indent="0">
              <a:buNone/>
              <a:defRPr sz="23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4056" y="3196869"/>
            <a:ext cx="6044851" cy="5808027"/>
          </a:xfrm>
        </p:spPr>
        <p:txBody>
          <a:bodyPr/>
          <a:lstStyle>
            <a:lvl1pPr>
              <a:defRPr sz="3600"/>
            </a:lvl1pPr>
            <a:lvl2pPr>
              <a:defRPr sz="3000"/>
            </a:lvl2pPr>
            <a:lvl3pPr>
              <a:defRPr sz="2700"/>
            </a:lvl3pPr>
            <a:lvl4pPr>
              <a:defRPr sz="2300"/>
            </a:lvl4pPr>
            <a:lvl5pPr>
              <a:defRPr sz="2300"/>
            </a:lvl5pPr>
            <a:lvl6pPr>
              <a:defRPr sz="2300"/>
            </a:lvl6pPr>
            <a:lvl7pPr>
              <a:defRPr sz="2300"/>
            </a:lvl7pPr>
            <a:lvl8pPr>
              <a:defRPr sz="2300"/>
            </a:lvl8pPr>
            <a:lvl9pPr>
              <a:defRPr sz="2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949800" y="2256478"/>
            <a:ext cx="6047225" cy="940391"/>
          </a:xfrm>
        </p:spPr>
        <p:txBody>
          <a:bodyPr anchor="b"/>
          <a:lstStyle>
            <a:lvl1pPr marL="0" indent="0">
              <a:buNone/>
              <a:defRPr sz="3600" b="1"/>
            </a:lvl1pPr>
            <a:lvl2pPr marL="678787" indent="0">
              <a:buNone/>
              <a:defRPr sz="3000" b="1"/>
            </a:lvl2pPr>
            <a:lvl3pPr marL="1357574" indent="0">
              <a:buNone/>
              <a:defRPr sz="2700" b="1"/>
            </a:lvl3pPr>
            <a:lvl4pPr marL="2036362" indent="0">
              <a:buNone/>
              <a:defRPr sz="2300" b="1"/>
            </a:lvl4pPr>
            <a:lvl5pPr marL="2715150" indent="0">
              <a:buNone/>
              <a:defRPr sz="2300" b="1"/>
            </a:lvl5pPr>
            <a:lvl6pPr marL="3393937" indent="0">
              <a:buNone/>
              <a:defRPr sz="2300" b="1"/>
            </a:lvl6pPr>
            <a:lvl7pPr marL="4072724" indent="0">
              <a:buNone/>
              <a:defRPr sz="2300" b="1"/>
            </a:lvl7pPr>
            <a:lvl8pPr marL="4751511" indent="0">
              <a:buNone/>
              <a:defRPr sz="2300" b="1"/>
            </a:lvl8pPr>
            <a:lvl9pPr marL="5430299" indent="0">
              <a:buNone/>
              <a:defRPr sz="23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949800" y="3196869"/>
            <a:ext cx="6047225" cy="5808027"/>
          </a:xfrm>
        </p:spPr>
        <p:txBody>
          <a:bodyPr/>
          <a:lstStyle>
            <a:lvl1pPr>
              <a:defRPr sz="3600"/>
            </a:lvl1pPr>
            <a:lvl2pPr>
              <a:defRPr sz="3000"/>
            </a:lvl2pPr>
            <a:lvl3pPr>
              <a:defRPr sz="2700"/>
            </a:lvl3pPr>
            <a:lvl4pPr>
              <a:defRPr sz="2300"/>
            </a:lvl4pPr>
            <a:lvl5pPr>
              <a:defRPr sz="2300"/>
            </a:lvl5pPr>
            <a:lvl6pPr>
              <a:defRPr sz="2300"/>
            </a:lvl6pPr>
            <a:lvl7pPr>
              <a:defRPr sz="2300"/>
            </a:lvl7pPr>
            <a:lvl8pPr>
              <a:defRPr sz="2300"/>
            </a:lvl8pPr>
            <a:lvl9pPr>
              <a:defRPr sz="2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08A14F7A-26B1-473E-8FA8-0324E370F798}"/>
              </a:ext>
            </a:extLst>
          </p:cNvPr>
          <p:cNvSpPr>
            <a:spLocks noGrp="1"/>
          </p:cNvSpPr>
          <p:nvPr>
            <p:ph type="dt" sz="half" idx="10"/>
          </p:nvPr>
        </p:nvSpPr>
        <p:spPr/>
        <p:txBody>
          <a:bodyPr/>
          <a:lstStyle>
            <a:lvl1pPr>
              <a:defRPr/>
            </a:lvl1pPr>
          </a:lstStyle>
          <a:p>
            <a:pPr>
              <a:defRPr/>
            </a:pPr>
            <a:fld id="{09C44993-ADE3-4D8E-A942-E421AA669099}" type="datetime1">
              <a:rPr lang="ja-JP" altLang="en-US"/>
              <a:pPr>
                <a:defRPr/>
              </a:pPr>
              <a:t>2024/6/25</a:t>
            </a:fld>
            <a:endParaRPr lang="ja-JP" altLang="en-US"/>
          </a:p>
        </p:txBody>
      </p:sp>
      <p:sp>
        <p:nvSpPr>
          <p:cNvPr id="8" name="フッター プレースホルダー 4">
            <a:extLst>
              <a:ext uri="{FF2B5EF4-FFF2-40B4-BE49-F238E27FC236}">
                <a16:creationId xmlns:a16="http://schemas.microsoft.com/office/drawing/2014/main" id="{C4D2316E-E4DE-48F3-BA66-5BF8576902CF}"/>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A15BDED3-2CFD-462F-8C01-A23311E778AD}"/>
              </a:ext>
            </a:extLst>
          </p:cNvPr>
          <p:cNvSpPr>
            <a:spLocks noGrp="1"/>
          </p:cNvSpPr>
          <p:nvPr>
            <p:ph type="sldNum" sz="quarter" idx="12"/>
          </p:nvPr>
        </p:nvSpPr>
        <p:spPr/>
        <p:txBody>
          <a:bodyPr/>
          <a:lstStyle>
            <a:lvl1pPr>
              <a:defRPr/>
            </a:lvl1pPr>
          </a:lstStyle>
          <a:p>
            <a:pPr>
              <a:defRPr/>
            </a:pPr>
            <a:fld id="{44235BD8-CE09-44EE-9498-694C5487FF00}" type="slidenum">
              <a:rPr lang="ja-JP" altLang="en-US"/>
              <a:pPr>
                <a:defRPr/>
              </a:pPr>
              <a:t>‹#›</a:t>
            </a:fld>
            <a:endParaRPr lang="ja-JP" altLang="en-US"/>
          </a:p>
        </p:txBody>
      </p:sp>
    </p:spTree>
    <p:extLst>
      <p:ext uri="{BB962C8B-B14F-4D97-AF65-F5344CB8AC3E}">
        <p14:creationId xmlns:p14="http://schemas.microsoft.com/office/powerpoint/2010/main" val="35131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8BE02B17-D096-46EA-BB8F-D9EB3C595683}"/>
              </a:ext>
            </a:extLst>
          </p:cNvPr>
          <p:cNvSpPr>
            <a:spLocks noGrp="1"/>
          </p:cNvSpPr>
          <p:nvPr>
            <p:ph type="dt" sz="half" idx="10"/>
          </p:nvPr>
        </p:nvSpPr>
        <p:spPr/>
        <p:txBody>
          <a:bodyPr/>
          <a:lstStyle>
            <a:lvl1pPr>
              <a:defRPr/>
            </a:lvl1pPr>
          </a:lstStyle>
          <a:p>
            <a:pPr>
              <a:defRPr/>
            </a:pPr>
            <a:fld id="{11E12243-8DF4-4006-AB4A-823685B9E730}" type="datetime1">
              <a:rPr lang="ja-JP" altLang="en-US"/>
              <a:pPr>
                <a:defRPr/>
              </a:pPr>
              <a:t>2024/6/25</a:t>
            </a:fld>
            <a:endParaRPr lang="ja-JP" altLang="en-US"/>
          </a:p>
        </p:txBody>
      </p:sp>
      <p:sp>
        <p:nvSpPr>
          <p:cNvPr id="4" name="フッター プレースホルダー 4">
            <a:extLst>
              <a:ext uri="{FF2B5EF4-FFF2-40B4-BE49-F238E27FC236}">
                <a16:creationId xmlns:a16="http://schemas.microsoft.com/office/drawing/2014/main" id="{5A2AEE51-B98C-4252-98BD-7C41853DB995}"/>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F1ADCA0A-31B7-4DC7-9C00-D0C5B45E1039}"/>
              </a:ext>
            </a:extLst>
          </p:cNvPr>
          <p:cNvSpPr>
            <a:spLocks noGrp="1"/>
          </p:cNvSpPr>
          <p:nvPr>
            <p:ph type="sldNum" sz="quarter" idx="12"/>
          </p:nvPr>
        </p:nvSpPr>
        <p:spPr/>
        <p:txBody>
          <a:bodyPr/>
          <a:lstStyle>
            <a:lvl1pPr>
              <a:defRPr/>
            </a:lvl1pPr>
          </a:lstStyle>
          <a:p>
            <a:pPr>
              <a:defRPr/>
            </a:pPr>
            <a:fld id="{506EEA22-7734-4CF5-8B23-613DEB0C1045}" type="slidenum">
              <a:rPr lang="ja-JP" altLang="en-US"/>
              <a:pPr>
                <a:defRPr/>
              </a:pPr>
              <a:t>‹#›</a:t>
            </a:fld>
            <a:endParaRPr lang="ja-JP" altLang="en-US"/>
          </a:p>
        </p:txBody>
      </p:sp>
    </p:spTree>
    <p:extLst>
      <p:ext uri="{BB962C8B-B14F-4D97-AF65-F5344CB8AC3E}">
        <p14:creationId xmlns:p14="http://schemas.microsoft.com/office/powerpoint/2010/main" val="83142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931EF14A-08D7-44FD-B8B2-F842E22A4A47}"/>
              </a:ext>
            </a:extLst>
          </p:cNvPr>
          <p:cNvSpPr>
            <a:spLocks noGrp="1"/>
          </p:cNvSpPr>
          <p:nvPr>
            <p:ph type="dt" sz="half" idx="10"/>
          </p:nvPr>
        </p:nvSpPr>
        <p:spPr/>
        <p:txBody>
          <a:bodyPr/>
          <a:lstStyle>
            <a:lvl1pPr>
              <a:defRPr/>
            </a:lvl1pPr>
          </a:lstStyle>
          <a:p>
            <a:pPr>
              <a:defRPr/>
            </a:pPr>
            <a:fld id="{0698FF5C-69C7-4EAE-B16B-9D6067E37A05}" type="datetime1">
              <a:rPr lang="ja-JP" altLang="en-US"/>
              <a:pPr>
                <a:defRPr/>
              </a:pPr>
              <a:t>2024/6/25</a:t>
            </a:fld>
            <a:endParaRPr lang="ja-JP" altLang="en-US"/>
          </a:p>
        </p:txBody>
      </p:sp>
      <p:sp>
        <p:nvSpPr>
          <p:cNvPr id="3" name="フッター プレースホルダー 4">
            <a:extLst>
              <a:ext uri="{FF2B5EF4-FFF2-40B4-BE49-F238E27FC236}">
                <a16:creationId xmlns:a16="http://schemas.microsoft.com/office/drawing/2014/main" id="{A8C6500C-BDE3-4CD1-86F7-BC17698F9B54}"/>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221FB607-D938-4CA9-AB96-759CF8003F40}"/>
              </a:ext>
            </a:extLst>
          </p:cNvPr>
          <p:cNvSpPr>
            <a:spLocks noGrp="1"/>
          </p:cNvSpPr>
          <p:nvPr>
            <p:ph type="sldNum" sz="quarter" idx="12"/>
          </p:nvPr>
        </p:nvSpPr>
        <p:spPr/>
        <p:txBody>
          <a:bodyPr/>
          <a:lstStyle>
            <a:lvl1pPr>
              <a:defRPr/>
            </a:lvl1pPr>
          </a:lstStyle>
          <a:p>
            <a:pPr>
              <a:defRPr/>
            </a:pPr>
            <a:fld id="{1D08CF17-5431-42E3-9791-1811AE89FDFB}" type="slidenum">
              <a:rPr lang="ja-JP" altLang="en-US"/>
              <a:pPr>
                <a:defRPr/>
              </a:pPr>
              <a:t>‹#›</a:t>
            </a:fld>
            <a:endParaRPr lang="ja-JP" altLang="en-US"/>
          </a:p>
        </p:txBody>
      </p:sp>
    </p:spTree>
    <p:extLst>
      <p:ext uri="{BB962C8B-B14F-4D97-AF65-F5344CB8AC3E}">
        <p14:creationId xmlns:p14="http://schemas.microsoft.com/office/powerpoint/2010/main" val="230510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4058" y="401358"/>
            <a:ext cx="4500979" cy="1708106"/>
          </a:xfrm>
        </p:spPr>
        <p:txBody>
          <a:bodyPr anchor="b"/>
          <a:lstStyle>
            <a:lvl1pPr algn="l">
              <a:defRPr sz="3000" b="1"/>
            </a:lvl1pPr>
          </a:lstStyle>
          <a:p>
            <a:r>
              <a:rPr lang="ja-JP" altLang="en-US"/>
              <a:t>マスター タイトルの書式設定</a:t>
            </a:r>
          </a:p>
        </p:txBody>
      </p:sp>
      <p:sp>
        <p:nvSpPr>
          <p:cNvPr id="3" name="コンテンツ プレースホルダー 2"/>
          <p:cNvSpPr>
            <a:spLocks noGrp="1"/>
          </p:cNvSpPr>
          <p:nvPr>
            <p:ph idx="1"/>
          </p:nvPr>
        </p:nvSpPr>
        <p:spPr>
          <a:xfrm>
            <a:off x="5348920" y="401360"/>
            <a:ext cx="7648101" cy="8603534"/>
          </a:xfrm>
        </p:spPr>
        <p:txBody>
          <a:bodyPr/>
          <a:lstStyle>
            <a:lvl1pPr>
              <a:defRPr sz="4800"/>
            </a:lvl1pPr>
            <a:lvl2pPr>
              <a:defRPr sz="4100"/>
            </a:lvl2pPr>
            <a:lvl3pPr>
              <a:defRPr sz="3600"/>
            </a:lvl3pPr>
            <a:lvl4pPr>
              <a:defRPr sz="3000"/>
            </a:lvl4pPr>
            <a:lvl5pPr>
              <a:defRPr sz="3000"/>
            </a:lvl5pPr>
            <a:lvl6pPr>
              <a:defRPr sz="3000"/>
            </a:lvl6pPr>
            <a:lvl7pPr>
              <a:defRPr sz="3000"/>
            </a:lvl7pPr>
            <a:lvl8pPr>
              <a:defRPr sz="3000"/>
            </a:lvl8pPr>
            <a:lvl9pPr>
              <a:defRPr sz="3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4058" y="2109466"/>
            <a:ext cx="4500979" cy="6895428"/>
          </a:xfrm>
        </p:spPr>
        <p:txBody>
          <a:bodyPr/>
          <a:lstStyle>
            <a:lvl1pPr marL="0" indent="0">
              <a:buNone/>
              <a:defRPr sz="2100"/>
            </a:lvl1pPr>
            <a:lvl2pPr marL="678787" indent="0">
              <a:buNone/>
              <a:defRPr sz="1800"/>
            </a:lvl2pPr>
            <a:lvl3pPr marL="1357574" indent="0">
              <a:buNone/>
              <a:defRPr sz="1500"/>
            </a:lvl3pPr>
            <a:lvl4pPr marL="2036362" indent="0">
              <a:buNone/>
              <a:defRPr sz="1400"/>
            </a:lvl4pPr>
            <a:lvl5pPr marL="2715150" indent="0">
              <a:buNone/>
              <a:defRPr sz="1400"/>
            </a:lvl5pPr>
            <a:lvl6pPr marL="3393937" indent="0">
              <a:buNone/>
              <a:defRPr sz="1400"/>
            </a:lvl6pPr>
            <a:lvl7pPr marL="4072724" indent="0">
              <a:buNone/>
              <a:defRPr sz="1400"/>
            </a:lvl7pPr>
            <a:lvl8pPr marL="4751511" indent="0">
              <a:buNone/>
              <a:defRPr sz="1400"/>
            </a:lvl8pPr>
            <a:lvl9pPr marL="5430299" indent="0">
              <a:buNone/>
              <a:defRPr sz="14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407DBD1-1735-4DE2-AB9B-121C5F1BDC69}"/>
              </a:ext>
            </a:extLst>
          </p:cNvPr>
          <p:cNvSpPr>
            <a:spLocks noGrp="1"/>
          </p:cNvSpPr>
          <p:nvPr>
            <p:ph type="dt" sz="half" idx="10"/>
          </p:nvPr>
        </p:nvSpPr>
        <p:spPr/>
        <p:txBody>
          <a:bodyPr/>
          <a:lstStyle>
            <a:lvl1pPr>
              <a:defRPr/>
            </a:lvl1pPr>
          </a:lstStyle>
          <a:p>
            <a:pPr>
              <a:defRPr/>
            </a:pPr>
            <a:fld id="{77717F3D-9C4D-422B-BA15-617D8BE99EC5}" type="datetime1">
              <a:rPr lang="ja-JP" altLang="en-US"/>
              <a:pPr>
                <a:defRPr/>
              </a:pPr>
              <a:t>2024/6/25</a:t>
            </a:fld>
            <a:endParaRPr lang="ja-JP" altLang="en-US"/>
          </a:p>
        </p:txBody>
      </p:sp>
      <p:sp>
        <p:nvSpPr>
          <p:cNvPr id="6" name="フッター プレースホルダー 4">
            <a:extLst>
              <a:ext uri="{FF2B5EF4-FFF2-40B4-BE49-F238E27FC236}">
                <a16:creationId xmlns:a16="http://schemas.microsoft.com/office/drawing/2014/main" id="{C22C09D9-E99A-42B4-BE99-EEA0A4DF412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F0EE65D5-D7C0-4ACE-863C-06B4ADF9D5A5}"/>
              </a:ext>
            </a:extLst>
          </p:cNvPr>
          <p:cNvSpPr>
            <a:spLocks noGrp="1"/>
          </p:cNvSpPr>
          <p:nvPr>
            <p:ph type="sldNum" sz="quarter" idx="12"/>
          </p:nvPr>
        </p:nvSpPr>
        <p:spPr/>
        <p:txBody>
          <a:bodyPr/>
          <a:lstStyle>
            <a:lvl1pPr>
              <a:defRPr/>
            </a:lvl1pPr>
          </a:lstStyle>
          <a:p>
            <a:pPr>
              <a:defRPr/>
            </a:pPr>
            <a:fld id="{76EF6871-9AD7-401C-B54D-0AA0474A5F4E}" type="slidenum">
              <a:rPr lang="ja-JP" altLang="en-US"/>
              <a:pPr>
                <a:defRPr/>
              </a:pPr>
              <a:t>‹#›</a:t>
            </a:fld>
            <a:endParaRPr lang="ja-JP" altLang="en-US"/>
          </a:p>
        </p:txBody>
      </p:sp>
    </p:spTree>
    <p:extLst>
      <p:ext uri="{BB962C8B-B14F-4D97-AF65-F5344CB8AC3E}">
        <p14:creationId xmlns:p14="http://schemas.microsoft.com/office/powerpoint/2010/main" val="264348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681587" y="7056440"/>
            <a:ext cx="8208645" cy="833052"/>
          </a:xfrm>
        </p:spPr>
        <p:txBody>
          <a:bodyPr anchor="b"/>
          <a:lstStyle>
            <a:lvl1pPr algn="l">
              <a:defRPr sz="3000" b="1"/>
            </a:lvl1pPr>
          </a:lstStyle>
          <a:p>
            <a:r>
              <a:rPr lang="ja-JP" altLang="en-US"/>
              <a:t>マスター タイトルの書式設定</a:t>
            </a:r>
          </a:p>
        </p:txBody>
      </p:sp>
      <p:sp>
        <p:nvSpPr>
          <p:cNvPr id="3" name="図プレースホルダー 2"/>
          <p:cNvSpPr>
            <a:spLocks noGrp="1"/>
          </p:cNvSpPr>
          <p:nvPr>
            <p:ph type="pic" idx="1"/>
          </p:nvPr>
        </p:nvSpPr>
        <p:spPr>
          <a:xfrm>
            <a:off x="2681587" y="900725"/>
            <a:ext cx="8208645" cy="6048375"/>
          </a:xfrm>
        </p:spPr>
        <p:txBody>
          <a:bodyPr rtlCol="0">
            <a:normAutofit/>
          </a:bodyPr>
          <a:lstStyle>
            <a:lvl1pPr marL="0" indent="0">
              <a:buNone/>
              <a:defRPr sz="4800"/>
            </a:lvl1pPr>
            <a:lvl2pPr marL="678787" indent="0">
              <a:buNone/>
              <a:defRPr sz="4100"/>
            </a:lvl2pPr>
            <a:lvl3pPr marL="1357574" indent="0">
              <a:buNone/>
              <a:defRPr sz="3600"/>
            </a:lvl3pPr>
            <a:lvl4pPr marL="2036362" indent="0">
              <a:buNone/>
              <a:defRPr sz="3000"/>
            </a:lvl4pPr>
            <a:lvl5pPr marL="2715150" indent="0">
              <a:buNone/>
              <a:defRPr sz="3000"/>
            </a:lvl5pPr>
            <a:lvl6pPr marL="3393937" indent="0">
              <a:buNone/>
              <a:defRPr sz="3000"/>
            </a:lvl6pPr>
            <a:lvl7pPr marL="4072724" indent="0">
              <a:buNone/>
              <a:defRPr sz="3000"/>
            </a:lvl7pPr>
            <a:lvl8pPr marL="4751511" indent="0">
              <a:buNone/>
              <a:defRPr sz="3000"/>
            </a:lvl8pPr>
            <a:lvl9pPr marL="5430299" indent="0">
              <a:buNone/>
              <a:defRPr sz="3000"/>
            </a:lvl9pPr>
          </a:lstStyle>
          <a:p>
            <a:pPr lvl="0"/>
            <a:endParaRPr lang="ja-JP" altLang="en-US" noProof="0"/>
          </a:p>
        </p:txBody>
      </p:sp>
      <p:sp>
        <p:nvSpPr>
          <p:cNvPr id="4" name="テキスト プレースホルダー 3"/>
          <p:cNvSpPr>
            <a:spLocks noGrp="1"/>
          </p:cNvSpPr>
          <p:nvPr>
            <p:ph type="body" sz="half" idx="2"/>
          </p:nvPr>
        </p:nvSpPr>
        <p:spPr>
          <a:xfrm>
            <a:off x="2681587" y="7889494"/>
            <a:ext cx="8208645" cy="1183073"/>
          </a:xfrm>
        </p:spPr>
        <p:txBody>
          <a:bodyPr/>
          <a:lstStyle>
            <a:lvl1pPr marL="0" indent="0">
              <a:buNone/>
              <a:defRPr sz="2100"/>
            </a:lvl1pPr>
            <a:lvl2pPr marL="678787" indent="0">
              <a:buNone/>
              <a:defRPr sz="1800"/>
            </a:lvl2pPr>
            <a:lvl3pPr marL="1357574" indent="0">
              <a:buNone/>
              <a:defRPr sz="1500"/>
            </a:lvl3pPr>
            <a:lvl4pPr marL="2036362" indent="0">
              <a:buNone/>
              <a:defRPr sz="1400"/>
            </a:lvl4pPr>
            <a:lvl5pPr marL="2715150" indent="0">
              <a:buNone/>
              <a:defRPr sz="1400"/>
            </a:lvl5pPr>
            <a:lvl6pPr marL="3393937" indent="0">
              <a:buNone/>
              <a:defRPr sz="1400"/>
            </a:lvl6pPr>
            <a:lvl7pPr marL="4072724" indent="0">
              <a:buNone/>
              <a:defRPr sz="1400"/>
            </a:lvl7pPr>
            <a:lvl8pPr marL="4751511" indent="0">
              <a:buNone/>
              <a:defRPr sz="1400"/>
            </a:lvl8pPr>
            <a:lvl9pPr marL="5430299" indent="0">
              <a:buNone/>
              <a:defRPr sz="14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8C348815-870D-4EDB-8423-60CD53A091E2}"/>
              </a:ext>
            </a:extLst>
          </p:cNvPr>
          <p:cNvSpPr>
            <a:spLocks noGrp="1"/>
          </p:cNvSpPr>
          <p:nvPr>
            <p:ph type="dt" sz="half" idx="10"/>
          </p:nvPr>
        </p:nvSpPr>
        <p:spPr/>
        <p:txBody>
          <a:bodyPr/>
          <a:lstStyle>
            <a:lvl1pPr>
              <a:defRPr/>
            </a:lvl1pPr>
          </a:lstStyle>
          <a:p>
            <a:pPr>
              <a:defRPr/>
            </a:pPr>
            <a:fld id="{07DD3ECA-0C25-48E2-9E94-5F21423E3E3D}" type="datetime1">
              <a:rPr lang="ja-JP" altLang="en-US"/>
              <a:pPr>
                <a:defRPr/>
              </a:pPr>
              <a:t>2024/6/25</a:t>
            </a:fld>
            <a:endParaRPr lang="ja-JP" altLang="en-US"/>
          </a:p>
        </p:txBody>
      </p:sp>
      <p:sp>
        <p:nvSpPr>
          <p:cNvPr id="6" name="フッター プレースホルダー 4">
            <a:extLst>
              <a:ext uri="{FF2B5EF4-FFF2-40B4-BE49-F238E27FC236}">
                <a16:creationId xmlns:a16="http://schemas.microsoft.com/office/drawing/2014/main" id="{C3DD9FE2-6873-4FB5-968F-CE6DBBE1430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01AE8B8-4F81-4E83-BA98-8906F74ACE29}"/>
              </a:ext>
            </a:extLst>
          </p:cNvPr>
          <p:cNvSpPr>
            <a:spLocks noGrp="1"/>
          </p:cNvSpPr>
          <p:nvPr>
            <p:ph type="sldNum" sz="quarter" idx="12"/>
          </p:nvPr>
        </p:nvSpPr>
        <p:spPr/>
        <p:txBody>
          <a:bodyPr/>
          <a:lstStyle>
            <a:lvl1pPr>
              <a:defRPr/>
            </a:lvl1pPr>
          </a:lstStyle>
          <a:p>
            <a:pPr>
              <a:defRPr/>
            </a:pPr>
            <a:fld id="{1A5FEEB7-8854-473D-981D-74E293204FFB}" type="slidenum">
              <a:rPr lang="ja-JP" altLang="en-US"/>
              <a:pPr>
                <a:defRPr/>
              </a:pPr>
              <a:t>‹#›</a:t>
            </a:fld>
            <a:endParaRPr lang="ja-JP" altLang="en-US"/>
          </a:p>
        </p:txBody>
      </p:sp>
    </p:spTree>
    <p:extLst>
      <p:ext uri="{BB962C8B-B14F-4D97-AF65-F5344CB8AC3E}">
        <p14:creationId xmlns:p14="http://schemas.microsoft.com/office/powerpoint/2010/main" val="121306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0DE0BD84-C500-41A0-A28B-150FBCF92527}"/>
              </a:ext>
            </a:extLst>
          </p:cNvPr>
          <p:cNvSpPr>
            <a:spLocks noGrp="1"/>
          </p:cNvSpPr>
          <p:nvPr>
            <p:ph type="title"/>
          </p:nvPr>
        </p:nvSpPr>
        <p:spPr bwMode="auto">
          <a:xfrm>
            <a:off x="684213" y="403225"/>
            <a:ext cx="123126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58" tIns="67879" rIns="135758" bIns="67879"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594B4A43-6EEA-48F2-A09C-DB96C3D25AD1}"/>
              </a:ext>
            </a:extLst>
          </p:cNvPr>
          <p:cNvSpPr>
            <a:spLocks noGrp="1"/>
          </p:cNvSpPr>
          <p:nvPr>
            <p:ph type="body" idx="1"/>
          </p:nvPr>
        </p:nvSpPr>
        <p:spPr bwMode="auto">
          <a:xfrm>
            <a:off x="684213" y="2351088"/>
            <a:ext cx="1231265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58" tIns="67879" rIns="135758" bIns="6787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05C7BB0-9054-4949-B3BE-04D803CAB5B4}"/>
              </a:ext>
            </a:extLst>
          </p:cNvPr>
          <p:cNvSpPr>
            <a:spLocks noGrp="1"/>
          </p:cNvSpPr>
          <p:nvPr>
            <p:ph type="dt" sz="half" idx="2"/>
          </p:nvPr>
        </p:nvSpPr>
        <p:spPr>
          <a:xfrm>
            <a:off x="684213" y="9344025"/>
            <a:ext cx="3192462" cy="536575"/>
          </a:xfrm>
          <a:prstGeom prst="rect">
            <a:avLst/>
          </a:prstGeom>
        </p:spPr>
        <p:txBody>
          <a:bodyPr vert="horz" lIns="135758" tIns="67879" rIns="135758" bIns="67879" rtlCol="0" anchor="ctr"/>
          <a:lstStyle>
            <a:lvl1pPr algn="l" defTabSz="1357574" eaLnBrk="1" fontAlgn="auto" hangingPunct="1">
              <a:spcBef>
                <a:spcPts val="0"/>
              </a:spcBef>
              <a:spcAft>
                <a:spcPts val="0"/>
              </a:spcAft>
              <a:defRPr sz="1800">
                <a:solidFill>
                  <a:schemeClr val="tx1">
                    <a:tint val="75000"/>
                  </a:schemeClr>
                </a:solidFill>
                <a:latin typeface="+mn-lt"/>
                <a:ea typeface="+mn-ea"/>
              </a:defRPr>
            </a:lvl1pPr>
          </a:lstStyle>
          <a:p>
            <a:pPr>
              <a:defRPr/>
            </a:pPr>
            <a:fld id="{B3429CAB-FC9D-4FFB-BC10-B788BB261287}"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AF760555-D881-4151-8629-CAF8ABE99951}"/>
              </a:ext>
            </a:extLst>
          </p:cNvPr>
          <p:cNvSpPr>
            <a:spLocks noGrp="1"/>
          </p:cNvSpPr>
          <p:nvPr>
            <p:ph type="ftr" sz="quarter" idx="3"/>
          </p:nvPr>
        </p:nvSpPr>
        <p:spPr>
          <a:xfrm>
            <a:off x="4673600" y="9344025"/>
            <a:ext cx="4333875" cy="536575"/>
          </a:xfrm>
          <a:prstGeom prst="rect">
            <a:avLst/>
          </a:prstGeom>
        </p:spPr>
        <p:txBody>
          <a:bodyPr vert="horz" lIns="135758" tIns="67879" rIns="135758" bIns="67879" rtlCol="0" anchor="ctr"/>
          <a:lstStyle>
            <a:lvl1pPr algn="ctr" defTabSz="1357574" eaLnBrk="1" fontAlgn="auto" hangingPunct="1">
              <a:spcBef>
                <a:spcPts val="0"/>
              </a:spcBef>
              <a:spcAft>
                <a:spcPts val="0"/>
              </a:spcAft>
              <a:defRPr sz="18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5982303-896E-46A0-BB4C-3FA5773B017B}"/>
              </a:ext>
            </a:extLst>
          </p:cNvPr>
          <p:cNvSpPr>
            <a:spLocks noGrp="1"/>
          </p:cNvSpPr>
          <p:nvPr>
            <p:ph type="sldNum" sz="quarter" idx="4"/>
          </p:nvPr>
        </p:nvSpPr>
        <p:spPr>
          <a:xfrm>
            <a:off x="9804400" y="9344025"/>
            <a:ext cx="3192463" cy="536575"/>
          </a:xfrm>
          <a:prstGeom prst="rect">
            <a:avLst/>
          </a:prstGeom>
        </p:spPr>
        <p:txBody>
          <a:bodyPr vert="horz" wrap="square" lIns="135758" tIns="67879" rIns="135758" bIns="67879" numCol="1" anchor="ctr" anchorCtr="0" compatLnSpc="1">
            <a:prstTxWarp prst="textNoShape">
              <a:avLst/>
            </a:prstTxWarp>
          </a:bodyPr>
          <a:lstStyle>
            <a:lvl1pPr algn="r" defTabSz="1357313" eaLnBrk="1" hangingPunct="1">
              <a:defRPr sz="1800">
                <a:solidFill>
                  <a:srgbClr val="898989"/>
                </a:solidFill>
              </a:defRPr>
            </a:lvl1pPr>
          </a:lstStyle>
          <a:p>
            <a:pPr>
              <a:defRPr/>
            </a:pPr>
            <a:fld id="{2A6C6256-13E8-4325-80A9-BB6B115269C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355725" rtl="0" eaLnBrk="0" fontAlgn="base" hangingPunct="0">
        <a:spcBef>
          <a:spcPct val="0"/>
        </a:spcBef>
        <a:spcAft>
          <a:spcPct val="0"/>
        </a:spcAft>
        <a:defRPr kumimoji="1" sz="6600" kern="1200">
          <a:solidFill>
            <a:schemeClr val="tx1"/>
          </a:solidFill>
          <a:latin typeface="+mj-lt"/>
          <a:ea typeface="+mj-ea"/>
          <a:cs typeface="+mj-cs"/>
        </a:defRPr>
      </a:lvl1pPr>
      <a:lvl2pPr algn="ctr" defTabSz="1355725" rtl="0" eaLnBrk="0" fontAlgn="base" hangingPunct="0">
        <a:spcBef>
          <a:spcPct val="0"/>
        </a:spcBef>
        <a:spcAft>
          <a:spcPct val="0"/>
        </a:spcAft>
        <a:defRPr kumimoji="1" sz="6600">
          <a:solidFill>
            <a:schemeClr val="tx1"/>
          </a:solidFill>
          <a:latin typeface="Calibri" pitchFamily="34" charset="0"/>
          <a:ea typeface="ＭＳ Ｐゴシック" pitchFamily="50" charset="-128"/>
        </a:defRPr>
      </a:lvl2pPr>
      <a:lvl3pPr algn="ctr" defTabSz="1355725" rtl="0" eaLnBrk="0" fontAlgn="base" hangingPunct="0">
        <a:spcBef>
          <a:spcPct val="0"/>
        </a:spcBef>
        <a:spcAft>
          <a:spcPct val="0"/>
        </a:spcAft>
        <a:defRPr kumimoji="1" sz="6600">
          <a:solidFill>
            <a:schemeClr val="tx1"/>
          </a:solidFill>
          <a:latin typeface="Calibri" pitchFamily="34" charset="0"/>
          <a:ea typeface="ＭＳ Ｐゴシック" pitchFamily="50" charset="-128"/>
        </a:defRPr>
      </a:lvl3pPr>
      <a:lvl4pPr algn="ctr" defTabSz="1355725" rtl="0" eaLnBrk="0" fontAlgn="base" hangingPunct="0">
        <a:spcBef>
          <a:spcPct val="0"/>
        </a:spcBef>
        <a:spcAft>
          <a:spcPct val="0"/>
        </a:spcAft>
        <a:defRPr kumimoji="1" sz="6600">
          <a:solidFill>
            <a:schemeClr val="tx1"/>
          </a:solidFill>
          <a:latin typeface="Calibri" pitchFamily="34" charset="0"/>
          <a:ea typeface="ＭＳ Ｐゴシック" pitchFamily="50" charset="-128"/>
        </a:defRPr>
      </a:lvl4pPr>
      <a:lvl5pPr algn="ctr" defTabSz="1355725" rtl="0" eaLnBrk="0" fontAlgn="base" hangingPunct="0">
        <a:spcBef>
          <a:spcPct val="0"/>
        </a:spcBef>
        <a:spcAft>
          <a:spcPct val="0"/>
        </a:spcAft>
        <a:defRPr kumimoji="1" sz="6600">
          <a:solidFill>
            <a:schemeClr val="tx1"/>
          </a:solidFill>
          <a:latin typeface="Calibri" pitchFamily="34" charset="0"/>
          <a:ea typeface="ＭＳ Ｐゴシック" pitchFamily="50" charset="-128"/>
        </a:defRPr>
      </a:lvl5pPr>
      <a:lvl6pPr marL="484906" algn="ctr" defTabSz="1357064" rtl="0" fontAlgn="base">
        <a:spcBef>
          <a:spcPct val="0"/>
        </a:spcBef>
        <a:spcAft>
          <a:spcPct val="0"/>
        </a:spcAft>
        <a:defRPr kumimoji="1" sz="6600">
          <a:solidFill>
            <a:schemeClr val="tx1"/>
          </a:solidFill>
          <a:latin typeface="Calibri" pitchFamily="34" charset="0"/>
          <a:ea typeface="ＭＳ Ｐゴシック" pitchFamily="50" charset="-128"/>
        </a:defRPr>
      </a:lvl6pPr>
      <a:lvl7pPr marL="969813" algn="ctr" defTabSz="1357064" rtl="0" fontAlgn="base">
        <a:spcBef>
          <a:spcPct val="0"/>
        </a:spcBef>
        <a:spcAft>
          <a:spcPct val="0"/>
        </a:spcAft>
        <a:defRPr kumimoji="1" sz="6600">
          <a:solidFill>
            <a:schemeClr val="tx1"/>
          </a:solidFill>
          <a:latin typeface="Calibri" pitchFamily="34" charset="0"/>
          <a:ea typeface="ＭＳ Ｐゴシック" pitchFamily="50" charset="-128"/>
        </a:defRPr>
      </a:lvl7pPr>
      <a:lvl8pPr marL="1454719" algn="ctr" defTabSz="1357064" rtl="0" fontAlgn="base">
        <a:spcBef>
          <a:spcPct val="0"/>
        </a:spcBef>
        <a:spcAft>
          <a:spcPct val="0"/>
        </a:spcAft>
        <a:defRPr kumimoji="1" sz="6600">
          <a:solidFill>
            <a:schemeClr val="tx1"/>
          </a:solidFill>
          <a:latin typeface="Calibri" pitchFamily="34" charset="0"/>
          <a:ea typeface="ＭＳ Ｐゴシック" pitchFamily="50" charset="-128"/>
        </a:defRPr>
      </a:lvl8pPr>
      <a:lvl9pPr marL="1939625" algn="ctr" defTabSz="1357064" rtl="0" fontAlgn="base">
        <a:spcBef>
          <a:spcPct val="0"/>
        </a:spcBef>
        <a:spcAft>
          <a:spcPct val="0"/>
        </a:spcAft>
        <a:defRPr kumimoji="1" sz="6600">
          <a:solidFill>
            <a:schemeClr val="tx1"/>
          </a:solidFill>
          <a:latin typeface="Calibri" pitchFamily="34" charset="0"/>
          <a:ea typeface="ＭＳ Ｐゴシック" pitchFamily="50" charset="-128"/>
        </a:defRPr>
      </a:lvl9pPr>
    </p:titleStyle>
    <p:bodyStyle>
      <a:lvl1pPr marL="508000" indent="-508000" algn="l" defTabSz="1355725" rtl="0" eaLnBrk="0" fontAlgn="base" hangingPunct="0">
        <a:spcBef>
          <a:spcPct val="20000"/>
        </a:spcBef>
        <a:spcAft>
          <a:spcPct val="0"/>
        </a:spcAft>
        <a:buFont typeface="Arial" panose="020B0604020202020204" pitchFamily="34" charset="0"/>
        <a:buChar char="•"/>
        <a:defRPr kumimoji="1" sz="4800" kern="1200">
          <a:solidFill>
            <a:schemeClr val="tx1"/>
          </a:solidFill>
          <a:latin typeface="+mn-lt"/>
          <a:ea typeface="+mn-ea"/>
          <a:cs typeface="+mn-cs"/>
        </a:defRPr>
      </a:lvl1pPr>
      <a:lvl2pPr marL="1101725" indent="-422275" algn="l" defTabSz="1355725" rtl="0" eaLnBrk="0" fontAlgn="base" hangingPunct="0">
        <a:spcBef>
          <a:spcPct val="20000"/>
        </a:spcBef>
        <a:spcAft>
          <a:spcPct val="0"/>
        </a:spcAft>
        <a:buFont typeface="Arial" panose="020B0604020202020204" pitchFamily="34" charset="0"/>
        <a:buChar char="–"/>
        <a:defRPr kumimoji="1" sz="4100" kern="1200">
          <a:solidFill>
            <a:schemeClr val="tx1"/>
          </a:solidFill>
          <a:latin typeface="+mn-lt"/>
          <a:ea typeface="+mn-ea"/>
          <a:cs typeface="+mn-cs"/>
        </a:defRPr>
      </a:lvl2pPr>
      <a:lvl3pPr marL="1695450" indent="-338138" algn="l" defTabSz="1355725" rtl="0" eaLnBrk="0" fontAlgn="base" hangingPunct="0">
        <a:spcBef>
          <a:spcPct val="20000"/>
        </a:spcBef>
        <a:spcAft>
          <a:spcPct val="0"/>
        </a:spcAft>
        <a:buFont typeface="Arial" panose="020B0604020202020204" pitchFamily="34" charset="0"/>
        <a:buChar char="•"/>
        <a:defRPr kumimoji="1" sz="3600" kern="1200">
          <a:solidFill>
            <a:schemeClr val="tx1"/>
          </a:solidFill>
          <a:latin typeface="+mn-lt"/>
          <a:ea typeface="+mn-ea"/>
          <a:cs typeface="+mn-cs"/>
        </a:defRPr>
      </a:lvl3pPr>
      <a:lvl4pPr marL="2374900" indent="-338138" algn="l" defTabSz="1355725" rtl="0" eaLnBrk="0" fontAlgn="base" hangingPunct="0">
        <a:spcBef>
          <a:spcPct val="20000"/>
        </a:spcBef>
        <a:spcAft>
          <a:spcPct val="0"/>
        </a:spcAft>
        <a:buFont typeface="Arial" panose="020B0604020202020204" pitchFamily="34" charset="0"/>
        <a:buChar char="–"/>
        <a:defRPr kumimoji="1" sz="3000" kern="1200">
          <a:solidFill>
            <a:schemeClr val="tx1"/>
          </a:solidFill>
          <a:latin typeface="+mn-lt"/>
          <a:ea typeface="+mn-ea"/>
          <a:cs typeface="+mn-cs"/>
        </a:defRPr>
      </a:lvl4pPr>
      <a:lvl5pPr marL="3052763" indent="-338138" algn="l" defTabSz="1355725" rtl="0" eaLnBrk="0" fontAlgn="base" hangingPunct="0">
        <a:spcBef>
          <a:spcPct val="20000"/>
        </a:spcBef>
        <a:spcAft>
          <a:spcPct val="0"/>
        </a:spcAft>
        <a:buFont typeface="Arial" panose="020B0604020202020204" pitchFamily="34" charset="0"/>
        <a:buChar char="»"/>
        <a:defRPr kumimoji="1" sz="3000" kern="1200">
          <a:solidFill>
            <a:schemeClr val="tx1"/>
          </a:solidFill>
          <a:latin typeface="+mn-lt"/>
          <a:ea typeface="+mn-ea"/>
          <a:cs typeface="+mn-cs"/>
        </a:defRPr>
      </a:lvl5pPr>
      <a:lvl6pPr marL="3733330" indent="-339394" algn="l" defTabSz="1357574"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412117" indent="-339394" algn="l" defTabSz="1357574"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90907" indent="-339394" algn="l" defTabSz="1357574"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69694" indent="-339394" algn="l" defTabSz="1357574"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7574" rtl="0" eaLnBrk="1" latinLnBrk="0" hangingPunct="1">
        <a:defRPr kumimoji="1" sz="2700" kern="1200">
          <a:solidFill>
            <a:schemeClr val="tx1"/>
          </a:solidFill>
          <a:latin typeface="+mn-lt"/>
          <a:ea typeface="+mn-ea"/>
          <a:cs typeface="+mn-cs"/>
        </a:defRPr>
      </a:lvl1pPr>
      <a:lvl2pPr marL="678787" algn="l" defTabSz="1357574" rtl="0" eaLnBrk="1" latinLnBrk="0" hangingPunct="1">
        <a:defRPr kumimoji="1" sz="2700" kern="1200">
          <a:solidFill>
            <a:schemeClr val="tx1"/>
          </a:solidFill>
          <a:latin typeface="+mn-lt"/>
          <a:ea typeface="+mn-ea"/>
          <a:cs typeface="+mn-cs"/>
        </a:defRPr>
      </a:lvl2pPr>
      <a:lvl3pPr marL="1357574" algn="l" defTabSz="1357574" rtl="0" eaLnBrk="1" latinLnBrk="0" hangingPunct="1">
        <a:defRPr kumimoji="1" sz="2700" kern="1200">
          <a:solidFill>
            <a:schemeClr val="tx1"/>
          </a:solidFill>
          <a:latin typeface="+mn-lt"/>
          <a:ea typeface="+mn-ea"/>
          <a:cs typeface="+mn-cs"/>
        </a:defRPr>
      </a:lvl3pPr>
      <a:lvl4pPr marL="2036362" algn="l" defTabSz="1357574" rtl="0" eaLnBrk="1" latinLnBrk="0" hangingPunct="1">
        <a:defRPr kumimoji="1" sz="2700" kern="1200">
          <a:solidFill>
            <a:schemeClr val="tx1"/>
          </a:solidFill>
          <a:latin typeface="+mn-lt"/>
          <a:ea typeface="+mn-ea"/>
          <a:cs typeface="+mn-cs"/>
        </a:defRPr>
      </a:lvl4pPr>
      <a:lvl5pPr marL="2715150" algn="l" defTabSz="1357574" rtl="0" eaLnBrk="1" latinLnBrk="0" hangingPunct="1">
        <a:defRPr kumimoji="1" sz="2700" kern="1200">
          <a:solidFill>
            <a:schemeClr val="tx1"/>
          </a:solidFill>
          <a:latin typeface="+mn-lt"/>
          <a:ea typeface="+mn-ea"/>
          <a:cs typeface="+mn-cs"/>
        </a:defRPr>
      </a:lvl5pPr>
      <a:lvl6pPr marL="3393937" algn="l" defTabSz="1357574" rtl="0" eaLnBrk="1" latinLnBrk="0" hangingPunct="1">
        <a:defRPr kumimoji="1" sz="2700" kern="1200">
          <a:solidFill>
            <a:schemeClr val="tx1"/>
          </a:solidFill>
          <a:latin typeface="+mn-lt"/>
          <a:ea typeface="+mn-ea"/>
          <a:cs typeface="+mn-cs"/>
        </a:defRPr>
      </a:lvl6pPr>
      <a:lvl7pPr marL="4072724" algn="l" defTabSz="1357574" rtl="0" eaLnBrk="1" latinLnBrk="0" hangingPunct="1">
        <a:defRPr kumimoji="1" sz="2700" kern="1200">
          <a:solidFill>
            <a:schemeClr val="tx1"/>
          </a:solidFill>
          <a:latin typeface="+mn-lt"/>
          <a:ea typeface="+mn-ea"/>
          <a:cs typeface="+mn-cs"/>
        </a:defRPr>
      </a:lvl7pPr>
      <a:lvl8pPr marL="4751511" algn="l" defTabSz="1357574" rtl="0" eaLnBrk="1" latinLnBrk="0" hangingPunct="1">
        <a:defRPr kumimoji="1" sz="2700" kern="1200">
          <a:solidFill>
            <a:schemeClr val="tx1"/>
          </a:solidFill>
          <a:latin typeface="+mn-lt"/>
          <a:ea typeface="+mn-ea"/>
          <a:cs typeface="+mn-cs"/>
        </a:defRPr>
      </a:lvl8pPr>
      <a:lvl9pPr marL="5430299" algn="l" defTabSz="1357574"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6ECD8F09-9237-4F2B-BFB9-0FDE34AF644E}"/>
              </a:ext>
            </a:extLst>
          </p:cNvPr>
          <p:cNvSpPr txBox="1">
            <a:spLocks/>
          </p:cNvSpPr>
          <p:nvPr/>
        </p:nvSpPr>
        <p:spPr bwMode="auto">
          <a:xfrm>
            <a:off x="933450" y="171450"/>
            <a:ext cx="1162843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779" tIns="67890" rIns="135779" bIns="67890" anchor="ctr"/>
          <a:lstStyle>
            <a:lvl1pPr>
              <a:defRPr kumimoji="1" sz="2700">
                <a:solidFill>
                  <a:schemeClr val="tx1"/>
                </a:solidFill>
                <a:latin typeface="Calibri" panose="020F0502020204030204" pitchFamily="34" charset="0"/>
                <a:ea typeface="ＭＳ Ｐゴシック" panose="020B0600070205080204" pitchFamily="50" charset="-128"/>
              </a:defRPr>
            </a:lvl1pPr>
            <a:lvl2pPr>
              <a:defRPr kumimoji="1" sz="2700">
                <a:solidFill>
                  <a:schemeClr val="tx1"/>
                </a:solidFill>
                <a:latin typeface="Calibri" panose="020F0502020204030204" pitchFamily="34" charset="0"/>
                <a:ea typeface="ＭＳ Ｐゴシック" panose="020B0600070205080204" pitchFamily="50" charset="-128"/>
              </a:defRPr>
            </a:lvl2pPr>
            <a:lvl3pPr>
              <a:defRPr kumimoji="1" sz="2700">
                <a:solidFill>
                  <a:schemeClr val="tx1"/>
                </a:solidFill>
                <a:latin typeface="Calibri" panose="020F0502020204030204" pitchFamily="34" charset="0"/>
                <a:ea typeface="ＭＳ Ｐゴシック" panose="020B0600070205080204" pitchFamily="50" charset="-128"/>
              </a:defRPr>
            </a:lvl3pPr>
            <a:lvl4pPr>
              <a:defRPr kumimoji="1" sz="2700">
                <a:solidFill>
                  <a:schemeClr val="tx1"/>
                </a:solidFill>
                <a:latin typeface="Calibri" panose="020F0502020204030204" pitchFamily="34" charset="0"/>
                <a:ea typeface="ＭＳ Ｐゴシック" panose="020B0600070205080204" pitchFamily="50" charset="-128"/>
              </a:defRPr>
            </a:lvl4pPr>
            <a:lvl5pPr>
              <a:defRPr kumimoji="1" sz="2700">
                <a:solidFill>
                  <a:schemeClr val="tx1"/>
                </a:solidFill>
                <a:latin typeface="Calibri" panose="020F0502020204030204" pitchFamily="34" charset="0"/>
                <a:ea typeface="ＭＳ Ｐゴシック" panose="020B0600070205080204" pitchFamily="50" charset="-128"/>
              </a:defRPr>
            </a:lvl5pPr>
            <a:lvl6pPr marL="3170238" indent="-773113"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6pPr>
            <a:lvl7pPr marL="3627438" indent="-773113"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7pPr>
            <a:lvl8pPr marL="4084638" indent="-773113"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8pPr>
            <a:lvl9pPr marL="4541838" indent="-773113"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endParaRPr lang="ja-JP" altLang="en-US" sz="3600" b="1">
              <a:solidFill>
                <a:srgbClr val="000000"/>
              </a:solidFill>
            </a:endParaRPr>
          </a:p>
        </p:txBody>
      </p:sp>
      <p:sp>
        <p:nvSpPr>
          <p:cNvPr id="15" name="正方形/長方形 17">
            <a:extLst>
              <a:ext uri="{FF2B5EF4-FFF2-40B4-BE49-F238E27FC236}">
                <a16:creationId xmlns:a16="http://schemas.microsoft.com/office/drawing/2014/main" id="{64D4746B-0E8C-47FA-88D9-4CD514D070D3}"/>
              </a:ext>
            </a:extLst>
          </p:cNvPr>
          <p:cNvSpPr>
            <a:spLocks noChangeArrowheads="1"/>
          </p:cNvSpPr>
          <p:nvPr/>
        </p:nvSpPr>
        <p:spPr bwMode="auto">
          <a:xfrm>
            <a:off x="360362" y="541338"/>
            <a:ext cx="11628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4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4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2400" b="1" dirty="0">
                <a:latin typeface="メイリオ" panose="020B0604030504040204" pitchFamily="50" charset="-128"/>
                <a:ea typeface="メイリオ" panose="020B0604030504040204" pitchFamily="50" charset="-128"/>
              </a:rPr>
              <a:t>　大阪府森林環境税（</a:t>
            </a:r>
            <a:r>
              <a:rPr lang="en-US" altLang="ja-JP" sz="2400" b="1" dirty="0">
                <a:latin typeface="メイリオ" panose="020B0604030504040204" pitchFamily="50" charset="-128"/>
                <a:ea typeface="メイリオ" panose="020B0604030504040204" pitchFamily="50" charset="-128"/>
              </a:rPr>
              <a:t>R</a:t>
            </a:r>
            <a:r>
              <a:rPr lang="ja-JP" altLang="en-US" sz="2400" b="1" dirty="0">
                <a:latin typeface="メイリオ" panose="020B0604030504040204" pitchFamily="50" charset="-128"/>
                <a:ea typeface="メイリオ" panose="020B0604030504040204" pitchFamily="50" charset="-128"/>
              </a:rPr>
              <a:t>６～１０）の</a:t>
            </a:r>
            <a:r>
              <a:rPr lang="ja-JP" altLang="en-US" sz="2400" b="1" dirty="0">
                <a:solidFill>
                  <a:srgbClr val="000000"/>
                </a:solidFill>
                <a:latin typeface="メイリオ" panose="020B0604030504040204" pitchFamily="50" charset="-128"/>
                <a:ea typeface="メイリオ" panose="020B0604030504040204" pitchFamily="50" charset="-128"/>
              </a:rPr>
              <a:t>広報活動について</a:t>
            </a:r>
          </a:p>
        </p:txBody>
      </p:sp>
      <p:cxnSp>
        <p:nvCxnSpPr>
          <p:cNvPr id="16" name="直線コネクタ 15">
            <a:extLst>
              <a:ext uri="{FF2B5EF4-FFF2-40B4-BE49-F238E27FC236}">
                <a16:creationId xmlns:a16="http://schemas.microsoft.com/office/drawing/2014/main" id="{9DE49739-5733-4892-93CC-06BA52AA2FFD}"/>
              </a:ext>
            </a:extLst>
          </p:cNvPr>
          <p:cNvCxnSpPr/>
          <p:nvPr/>
        </p:nvCxnSpPr>
        <p:spPr>
          <a:xfrm>
            <a:off x="360363" y="936625"/>
            <a:ext cx="12888912"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19" name="正方形/長方形 18">
            <a:extLst>
              <a:ext uri="{FF2B5EF4-FFF2-40B4-BE49-F238E27FC236}">
                <a16:creationId xmlns:a16="http://schemas.microsoft.com/office/drawing/2014/main" id="{CC646791-0DF5-4AC9-BE99-C313C6C9D07A}"/>
              </a:ext>
            </a:extLst>
          </p:cNvPr>
          <p:cNvSpPr/>
          <p:nvPr/>
        </p:nvSpPr>
        <p:spPr>
          <a:xfrm>
            <a:off x="401637" y="5681778"/>
            <a:ext cx="12877800" cy="365141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森林環境税の取組を紹介する幅広い広報</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a:t>
            </a:r>
            <a:r>
              <a:rPr lang="ja-JP" altLang="en-US"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動画を作成し、大阪府公式</a:t>
            </a:r>
            <a:r>
              <a:rPr lang="en-US" altLang="ja-JP"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YouTube</a:t>
            </a:r>
            <a:r>
              <a:rPr lang="ja-JP" altLang="en-US"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で配信</a:t>
            </a:r>
            <a:endParaRPr lang="en-US" altLang="ja-JP"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包括連携協定を活用し、都心部の商業施設のデジタルサイネージ</a:t>
            </a:r>
            <a:endParaRPr lang="en-US" altLang="ja-JP"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での掲載を依頼していくなど、取組を広く周知</a:t>
            </a:r>
            <a:endParaRPr lang="en-US" altLang="ja-JP" sz="24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②　出前授業、各種イベントでの事業説明、現場体験</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出前授業や各種イベント、流域治水プロジェクトのソフト対策等により、</a:t>
            </a:r>
            <a:endParaRPr lang="en-US" altLang="ja-JP"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事業紹介や現場見学など、森林での取組への理解を深めてもらう</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二等辺三角形 1">
            <a:extLst>
              <a:ext uri="{FF2B5EF4-FFF2-40B4-BE49-F238E27FC236}">
                <a16:creationId xmlns:a16="http://schemas.microsoft.com/office/drawing/2014/main" id="{DA10EFA3-91D9-4644-9B8F-59A8FAD0BA88}"/>
              </a:ext>
            </a:extLst>
          </p:cNvPr>
          <p:cNvSpPr/>
          <p:nvPr/>
        </p:nvSpPr>
        <p:spPr>
          <a:xfrm rot="10800000">
            <a:off x="2846534" y="4945719"/>
            <a:ext cx="7389663" cy="520471"/>
          </a:xfrm>
          <a:prstGeom prst="triangle">
            <a:avLst>
              <a:gd name="adj" fmla="val 489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EBDF2868-AFD0-40DE-85F2-DCFE75ED25C2}"/>
              </a:ext>
            </a:extLst>
          </p:cNvPr>
          <p:cNvSpPr/>
          <p:nvPr/>
        </p:nvSpPr>
        <p:spPr>
          <a:xfrm>
            <a:off x="360363" y="1178901"/>
            <a:ext cx="12877800" cy="358626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400"/>
              </a:lnSpc>
              <a:defRPr/>
            </a:pP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広報活動についての前回のご意見</a:t>
            </a:r>
            <a:r>
              <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2400"/>
              </a:lnSpc>
              <a:defRPr/>
            </a:pP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600"/>
              </a:lnSpc>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〇氾濫リスクは、集水域の森林をどのように管理するかということに関係あるということを、</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600"/>
              </a:lnSpc>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氾濫域に住んでいる人たちに、知ってもらう機会が重要。</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600"/>
              </a:lnSpc>
              <a:defRPr/>
            </a:pP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600"/>
              </a:lnSpc>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〇氾濫域に住んでいる人たちが実際にこういう森林整備をやっている現場に来て、筋工とかを</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600"/>
              </a:lnSpc>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見て頂いて、納得感を得て頂くことは非常に重要。</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600"/>
              </a:lnSpc>
              <a:defRPr/>
            </a:pP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600"/>
              </a:lnSpc>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〇都市部にいる人たちも、そうでない人たちも、流域治水がどのくらい大切なのか、どんなもの</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600"/>
              </a:lnSpc>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なのか知ったりするような、何かそういったことができないか。</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9B257DF7-3009-4F51-9A08-832C2C0EA57F}"/>
              </a:ext>
            </a:extLst>
          </p:cNvPr>
          <p:cNvSpPr txBox="1"/>
          <p:nvPr/>
        </p:nvSpPr>
        <p:spPr>
          <a:xfrm>
            <a:off x="2396630" y="9464685"/>
            <a:ext cx="9625946" cy="508922"/>
          </a:xfrm>
          <a:prstGeom prst="rect">
            <a:avLst/>
          </a:prstGeom>
          <a:noFill/>
          <a:ln>
            <a:noFill/>
          </a:ln>
        </p:spPr>
        <p:txBody>
          <a:bodyPr wrap="square" lIns="77280" tIns="38640" rIns="77280" bIns="38640" rtlCol="0">
            <a:spAutoFit/>
          </a:bodyPr>
          <a:lstStyle/>
          <a:p>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広報活動の実績については、審議会で定期的に報告</a:t>
            </a:r>
            <a:endPar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a:extLst>
              <a:ext uri="{FF2B5EF4-FFF2-40B4-BE49-F238E27FC236}">
                <a16:creationId xmlns:a16="http://schemas.microsoft.com/office/drawing/2014/main" id="{431C9D25-8174-42A0-A30D-50092BEDF2E4}"/>
              </a:ext>
            </a:extLst>
          </p:cNvPr>
          <p:cNvPicPr>
            <a:picLocks noChangeAspect="1"/>
          </p:cNvPicPr>
          <p:nvPr/>
        </p:nvPicPr>
        <p:blipFill rotWithShape="1">
          <a:blip r:embed="rId2">
            <a:extLst>
              <a:ext uri="{28A0092B-C50C-407E-A947-70E740481C1C}">
                <a14:useLocalDpi xmlns:a14="http://schemas.microsoft.com/office/drawing/2010/main" val="0"/>
              </a:ext>
            </a:extLst>
          </a:blip>
          <a:srcRect l="6011" t="67721" r="68940" b="6939"/>
          <a:stretch/>
        </p:blipFill>
        <p:spPr>
          <a:xfrm>
            <a:off x="10742573" y="6372947"/>
            <a:ext cx="2527722" cy="1840048"/>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gradFill>
          <a:gsLst>
            <a:gs pos="0">
              <a:schemeClr val="bg1">
                <a:lumMod val="50000"/>
              </a:schemeClr>
            </a:gs>
            <a:gs pos="50000">
              <a:schemeClr val="bg1"/>
            </a:gs>
            <a:gs pos="100000">
              <a:schemeClr val="bg1">
                <a:lumMod val="50000"/>
              </a:schemeClr>
            </a:gs>
          </a:gsLst>
          <a:lin ang="5400000" scaled="0"/>
        </a:gradFill>
      </a:spPr>
      <a:bodyPr lIns="77280" tIns="38640" rIns="77280" bIns="38640">
        <a:spAutoFit/>
      </a:bodyPr>
      <a:lstStyle>
        <a:defPPr>
          <a:defRPr sz="2600" dirty="0">
            <a:latin typeface="HGP創英角ｺﾞｼｯｸUB" pitchFamily="50" charset="-128"/>
            <a:ea typeface="HGP創英角ｺﾞｼｯｸUB"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5165__x308a_ xmlns="79a6af1d-7af9-4c8d-b2df-d41fbfc10d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203357EE341D445AD84EF9A3D54174A" ma:contentTypeVersion="1" ma:contentTypeDescription="新しいドキュメントを作成します。" ma:contentTypeScope="" ma:versionID="2f3b1b61c27db6e3c9ee8c86a032b1eb">
  <xsd:schema xmlns:xsd="http://www.w3.org/2001/XMLSchema" xmlns:p="http://schemas.microsoft.com/office/2006/metadata/properties" xmlns:ns2="79a6af1d-7af9-4c8d-b2df-d41fbfc10dd0" targetNamespace="http://schemas.microsoft.com/office/2006/metadata/properties" ma:root="true" ma:fieldsID="e363fd7c4bdb59cb6e17c7e14da76f23" ns2:_="">
    <xsd:import namespace="79a6af1d-7af9-4c8d-b2df-d41fbfc10dd0"/>
    <xsd:element name="properties">
      <xsd:complexType>
        <xsd:sequence>
          <xsd:element name="documentManagement">
            <xsd:complexType>
              <xsd:all>
                <xsd:element ref="ns2:_x65e5__x4ed8__x5165__x308a_" minOccurs="0"/>
              </xsd:all>
            </xsd:complexType>
          </xsd:element>
        </xsd:sequence>
      </xsd:complexType>
    </xsd:element>
  </xsd:schema>
  <xsd:schema xmlns:xsd="http://www.w3.org/2001/XMLSchema" xmlns:dms="http://schemas.microsoft.com/office/2006/documentManagement/types" targetNamespace="79a6af1d-7af9-4c8d-b2df-d41fbfc10dd0" elementFormDefault="qualified">
    <xsd:import namespace="http://schemas.microsoft.com/office/2006/documentManagement/types"/>
    <xsd:element name="_x65e5__x4ed8__x5165__x308a_" ma:index="8" nillable="true" ma:displayName="日付入り" ma:format="DateOnly" ma:internalName="_x65e5__x4ed8__x5165__x308a_">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1906ED1-BB01-4F4C-9005-96C1BF867533}">
  <ds:schemaRefs>
    <ds:schemaRef ds:uri="http://purl.org/dc/terms/"/>
    <ds:schemaRef ds:uri="79a6af1d-7af9-4c8d-b2df-d41fbfc10dd0"/>
    <ds:schemaRef ds:uri="http://schemas.microsoft.com/office/2006/documentManagement/types"/>
    <ds:schemaRef ds:uri="http://purl.org/dc/dcmitype/"/>
    <ds:schemaRef ds:uri="http://schemas.microsoft.com/office/2006/metadata/properties"/>
    <ds:schemaRef ds:uri="http://www.w3.org/XML/1998/namespace"/>
    <ds:schemaRef ds:uri="http://schemas.openxmlformats.org/package/2006/metadata/core-properti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9F8E5C30-B1D6-4449-B72D-9FA8A0171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a6af1d-7af9-4c8d-b2df-d41fbfc10dd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Austin</Template>
  <TotalTime>18318</TotalTime>
  <Words>289</Words>
  <Application>Microsoft Office PowerPoint</Application>
  <PresentationFormat>ユーザー設定</PresentationFormat>
  <Paragraphs>20</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メイリオ</vt:lpstr>
      <vt:lpstr>Arial</vt:lpstr>
      <vt:lpstr>Calibri</vt:lpstr>
      <vt:lpstr>Office ​​テーマ</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孝尚</dc:creator>
  <cp:lastModifiedBy>野上　静香</cp:lastModifiedBy>
  <cp:revision>1665</cp:revision>
  <cp:lastPrinted>2024-01-30T08:53:05Z</cp:lastPrinted>
  <dcterms:created xsi:type="dcterms:W3CDTF">2014-04-11T01:03:17Z</dcterms:created>
  <dcterms:modified xsi:type="dcterms:W3CDTF">2024-06-25T01:06:53Z</dcterms:modified>
</cp:coreProperties>
</file>