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21" r:id="rId1"/>
  </p:sldMasterIdLst>
  <p:notesMasterIdLst>
    <p:notesMasterId r:id="rId18"/>
  </p:notesMasterIdLst>
  <p:handoutMasterIdLst>
    <p:handoutMasterId r:id="rId19"/>
  </p:handoutMasterIdLst>
  <p:sldIdLst>
    <p:sldId id="256" r:id="rId2"/>
    <p:sldId id="257" r:id="rId3"/>
    <p:sldId id="258" r:id="rId4"/>
    <p:sldId id="259" r:id="rId5"/>
    <p:sldId id="261" r:id="rId6"/>
    <p:sldId id="262" r:id="rId7"/>
    <p:sldId id="263" r:id="rId8"/>
    <p:sldId id="264" r:id="rId9"/>
    <p:sldId id="265" r:id="rId10"/>
    <p:sldId id="266" r:id="rId11"/>
    <p:sldId id="267" r:id="rId12"/>
    <p:sldId id="268" r:id="rId13"/>
    <p:sldId id="269" r:id="rId14"/>
    <p:sldId id="270" r:id="rId15"/>
    <p:sldId id="273" r:id="rId16"/>
    <p:sldId id="278" r:id="rId17"/>
  </p:sldIdLst>
  <p:sldSz cx="9144000" cy="6858000" type="screen4x3"/>
  <p:notesSz cx="7104063"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A4EC5"/>
    <a:srgbClr val="006BCB"/>
    <a:srgbClr val="F7041C"/>
    <a:srgbClr val="3457C9"/>
    <a:srgbClr val="3456C8"/>
    <a:srgbClr val="FFFFFF"/>
    <a:srgbClr val="F14668"/>
    <a:srgbClr val="CC0033"/>
    <a:srgbClr val="E6E6E6"/>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04" autoAdjust="0"/>
    <p:restoredTop sz="94660"/>
  </p:normalViewPr>
  <p:slideViewPr>
    <p:cSldViewPr snapToGrid="0" showGuides="1">
      <p:cViewPr varScale="1">
        <p:scale>
          <a:sx n="103" d="100"/>
          <a:sy n="103" d="100"/>
        </p:scale>
        <p:origin x="1062" y="60"/>
      </p:cViewPr>
      <p:guideLst>
        <p:guide orient="horz" pos="2137"/>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9202" cy="512304"/>
          </a:xfrm>
          <a:prstGeom prst="rect">
            <a:avLst/>
          </a:prstGeom>
        </p:spPr>
        <p:txBody>
          <a:bodyPr vert="horz" lIns="94787" tIns="47393" rIns="94787" bIns="47393" rtlCol="0"/>
          <a:lstStyle>
            <a:lvl1pPr algn="l">
              <a:defRPr sz="1300"/>
            </a:lvl1pPr>
          </a:lstStyle>
          <a:p>
            <a:endParaRPr kumimoji="1" lang="ja-JP" altLang="en-US"/>
          </a:p>
        </p:txBody>
      </p:sp>
      <p:sp>
        <p:nvSpPr>
          <p:cNvPr id="3" name="日付プレースホルダー 2"/>
          <p:cNvSpPr>
            <a:spLocks noGrp="1"/>
          </p:cNvSpPr>
          <p:nvPr>
            <p:ph type="dt" sz="quarter" idx="1"/>
          </p:nvPr>
        </p:nvSpPr>
        <p:spPr>
          <a:xfrm>
            <a:off x="4023202" y="0"/>
            <a:ext cx="3079202" cy="512304"/>
          </a:xfrm>
          <a:prstGeom prst="rect">
            <a:avLst/>
          </a:prstGeom>
        </p:spPr>
        <p:txBody>
          <a:bodyPr vert="horz" lIns="94787" tIns="47393" rIns="94787" bIns="47393" rtlCol="0"/>
          <a:lstStyle>
            <a:lvl1pPr algn="r">
              <a:defRPr sz="1300"/>
            </a:lvl1pPr>
          </a:lstStyle>
          <a:p>
            <a:fld id="{4560566F-004C-4E5A-9042-FA1E21780BDF}" type="datetimeFigureOut">
              <a:rPr kumimoji="1" lang="ja-JP" altLang="en-US" smtClean="0"/>
              <a:t>2025/12/23</a:t>
            </a:fld>
            <a:endParaRPr kumimoji="1" lang="ja-JP" altLang="en-US"/>
          </a:p>
        </p:txBody>
      </p:sp>
      <p:sp>
        <p:nvSpPr>
          <p:cNvPr id="4" name="フッター プレースホルダー 3"/>
          <p:cNvSpPr>
            <a:spLocks noGrp="1"/>
          </p:cNvSpPr>
          <p:nvPr>
            <p:ph type="ftr" sz="quarter" idx="2"/>
          </p:nvPr>
        </p:nvSpPr>
        <p:spPr>
          <a:xfrm>
            <a:off x="0" y="9722309"/>
            <a:ext cx="3079202" cy="512304"/>
          </a:xfrm>
          <a:prstGeom prst="rect">
            <a:avLst/>
          </a:prstGeom>
        </p:spPr>
        <p:txBody>
          <a:bodyPr vert="horz" lIns="94787" tIns="47393" rIns="94787" bIns="47393" rtlCol="0" anchor="b"/>
          <a:lstStyle>
            <a:lvl1pPr algn="l">
              <a:defRPr sz="1300"/>
            </a:lvl1pPr>
          </a:lstStyle>
          <a:p>
            <a:endParaRPr kumimoji="1" lang="ja-JP" altLang="en-US"/>
          </a:p>
        </p:txBody>
      </p:sp>
      <p:sp>
        <p:nvSpPr>
          <p:cNvPr id="5" name="スライド番号プレースホルダー 4"/>
          <p:cNvSpPr>
            <a:spLocks noGrp="1"/>
          </p:cNvSpPr>
          <p:nvPr>
            <p:ph type="sldNum" sz="quarter" idx="3"/>
          </p:nvPr>
        </p:nvSpPr>
        <p:spPr>
          <a:xfrm>
            <a:off x="4023202" y="9722309"/>
            <a:ext cx="3079202" cy="512304"/>
          </a:xfrm>
          <a:prstGeom prst="rect">
            <a:avLst/>
          </a:prstGeom>
        </p:spPr>
        <p:txBody>
          <a:bodyPr vert="horz" lIns="94787" tIns="47393" rIns="94787" bIns="47393" rtlCol="0" anchor="b"/>
          <a:lstStyle>
            <a:lvl1pPr algn="r">
              <a:defRPr sz="1300"/>
            </a:lvl1pPr>
          </a:lstStyle>
          <a:p>
            <a:fld id="{7DA9D504-BAEF-4892-A1CB-49527182C831}" type="slidenum">
              <a:rPr kumimoji="1" lang="ja-JP" altLang="en-US" smtClean="0"/>
              <a:t>‹#›</a:t>
            </a:fld>
            <a:endParaRPr kumimoji="1" lang="ja-JP" altLang="en-US"/>
          </a:p>
        </p:txBody>
      </p:sp>
    </p:spTree>
    <p:extLst>
      <p:ext uri="{BB962C8B-B14F-4D97-AF65-F5344CB8AC3E}">
        <p14:creationId xmlns:p14="http://schemas.microsoft.com/office/powerpoint/2010/main" val="16991688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1"/>
            <a:ext cx="3078427" cy="513508"/>
          </a:xfrm>
          <a:prstGeom prst="rect">
            <a:avLst/>
          </a:prstGeom>
        </p:spPr>
        <p:txBody>
          <a:bodyPr vert="horz" lIns="94787" tIns="47393" rIns="94787" bIns="47393"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3993" y="1"/>
            <a:ext cx="3078427" cy="513508"/>
          </a:xfrm>
          <a:prstGeom prst="rect">
            <a:avLst/>
          </a:prstGeom>
        </p:spPr>
        <p:txBody>
          <a:bodyPr vert="horz" lIns="94787" tIns="47393" rIns="94787" bIns="47393" rtlCol="0"/>
          <a:lstStyle>
            <a:lvl1pPr algn="r">
              <a:defRPr sz="1300"/>
            </a:lvl1pPr>
          </a:lstStyle>
          <a:p>
            <a:fld id="{AC11D19B-4F1A-4D3B-AF9F-9EFF34454D62}" type="datetimeFigureOut">
              <a:rPr kumimoji="1" lang="ja-JP" altLang="en-US" smtClean="0"/>
              <a:t>2025/12/23</a:t>
            </a:fld>
            <a:endParaRPr kumimoji="1" lang="ja-JP" altLang="en-US"/>
          </a:p>
        </p:txBody>
      </p:sp>
      <p:sp>
        <p:nvSpPr>
          <p:cNvPr id="4" name="スライド イメージ プレースホルダー 3"/>
          <p:cNvSpPr>
            <a:spLocks noGrp="1" noRot="1" noChangeAspect="1"/>
          </p:cNvSpPr>
          <p:nvPr>
            <p:ph type="sldImg" idx="2"/>
          </p:nvPr>
        </p:nvSpPr>
        <p:spPr>
          <a:xfrm>
            <a:off x="1249363" y="1279525"/>
            <a:ext cx="4605337" cy="3454400"/>
          </a:xfrm>
          <a:prstGeom prst="rect">
            <a:avLst/>
          </a:prstGeom>
          <a:noFill/>
          <a:ln w="12700">
            <a:solidFill>
              <a:prstClr val="black"/>
            </a:solidFill>
          </a:ln>
        </p:spPr>
        <p:txBody>
          <a:bodyPr vert="horz" lIns="94787" tIns="47393" rIns="94787" bIns="47393" rtlCol="0" anchor="ctr"/>
          <a:lstStyle/>
          <a:p>
            <a:endParaRPr lang="ja-JP" altLang="en-US"/>
          </a:p>
        </p:txBody>
      </p:sp>
      <p:sp>
        <p:nvSpPr>
          <p:cNvPr id="5" name="ノート プレースホルダー 4"/>
          <p:cNvSpPr>
            <a:spLocks noGrp="1"/>
          </p:cNvSpPr>
          <p:nvPr>
            <p:ph type="body" sz="quarter" idx="3"/>
          </p:nvPr>
        </p:nvSpPr>
        <p:spPr>
          <a:xfrm>
            <a:off x="710407" y="4925407"/>
            <a:ext cx="5683250" cy="4029880"/>
          </a:xfrm>
          <a:prstGeom prst="rect">
            <a:avLst/>
          </a:prstGeom>
        </p:spPr>
        <p:txBody>
          <a:bodyPr vert="horz" lIns="94787" tIns="47393" rIns="94787" bIns="4739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721108"/>
            <a:ext cx="3078427" cy="513507"/>
          </a:xfrm>
          <a:prstGeom prst="rect">
            <a:avLst/>
          </a:prstGeom>
        </p:spPr>
        <p:txBody>
          <a:bodyPr vert="horz" lIns="94787" tIns="47393" rIns="94787" bIns="47393"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3993" y="9721108"/>
            <a:ext cx="3078427" cy="513507"/>
          </a:xfrm>
          <a:prstGeom prst="rect">
            <a:avLst/>
          </a:prstGeom>
        </p:spPr>
        <p:txBody>
          <a:bodyPr vert="horz" lIns="94787" tIns="47393" rIns="94787" bIns="47393" rtlCol="0" anchor="b"/>
          <a:lstStyle>
            <a:lvl1pPr algn="r">
              <a:defRPr sz="1300"/>
            </a:lvl1pPr>
          </a:lstStyle>
          <a:p>
            <a:fld id="{D3BF4C09-F627-45F9-A718-20B3FF797312}" type="slidenum">
              <a:rPr kumimoji="1" lang="ja-JP" altLang="en-US" smtClean="0"/>
              <a:t>‹#›</a:t>
            </a:fld>
            <a:endParaRPr kumimoji="1" lang="ja-JP" altLang="en-US"/>
          </a:p>
        </p:txBody>
      </p:sp>
    </p:spTree>
    <p:extLst>
      <p:ext uri="{BB962C8B-B14F-4D97-AF65-F5344CB8AC3E}">
        <p14:creationId xmlns:p14="http://schemas.microsoft.com/office/powerpoint/2010/main" val="302063357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8130EB0-ABF8-4FEF-A4E9-006046CCDF75}" type="datetime1">
              <a:rPr kumimoji="1" lang="ja-JP" altLang="en-US" smtClean="0"/>
              <a:t>2025/12/23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2EAAA8B-26BC-4A01-840A-A72B8945DCEC}" type="slidenum">
              <a:rPr kumimoji="1" lang="ja-JP" altLang="en-US" smtClean="0"/>
              <a:t>‹#›</a:t>
            </a:fld>
            <a:endParaRPr kumimoji="1" lang="ja-JP" altLang="en-US"/>
          </a:p>
        </p:txBody>
      </p:sp>
    </p:spTree>
    <p:extLst>
      <p:ext uri="{BB962C8B-B14F-4D97-AF65-F5344CB8AC3E}">
        <p14:creationId xmlns:p14="http://schemas.microsoft.com/office/powerpoint/2010/main" val="1358073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8EE52CC-BD6B-4F90-A363-2F83A1C02B46}" type="datetime1">
              <a:rPr kumimoji="1" lang="ja-JP" altLang="en-US" smtClean="0"/>
              <a:t>2025/12/23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2EAAA8B-26BC-4A01-840A-A72B8945DCEC}" type="slidenum">
              <a:rPr kumimoji="1" lang="ja-JP" altLang="en-US" smtClean="0"/>
              <a:t>‹#›</a:t>
            </a:fld>
            <a:endParaRPr kumimoji="1" lang="ja-JP" altLang="en-US"/>
          </a:p>
        </p:txBody>
      </p:sp>
    </p:spTree>
    <p:extLst>
      <p:ext uri="{BB962C8B-B14F-4D97-AF65-F5344CB8AC3E}">
        <p14:creationId xmlns:p14="http://schemas.microsoft.com/office/powerpoint/2010/main" val="3288637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B39268BA-81C2-4712-AAE6-6D10CE80481B}" type="datetime1">
              <a:rPr kumimoji="1" lang="ja-JP" altLang="en-US" smtClean="0"/>
              <a:t>2025/12/23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2EAAA8B-26BC-4A01-840A-A72B8945DCEC}" type="slidenum">
              <a:rPr kumimoji="1" lang="ja-JP" altLang="en-US" smtClean="0"/>
              <a:t>‹#›</a:t>
            </a:fld>
            <a:endParaRPr kumimoji="1" lang="ja-JP" altLang="en-US"/>
          </a:p>
        </p:txBody>
      </p:sp>
    </p:spTree>
    <p:extLst>
      <p:ext uri="{BB962C8B-B14F-4D97-AF65-F5344CB8AC3E}">
        <p14:creationId xmlns:p14="http://schemas.microsoft.com/office/powerpoint/2010/main" val="498612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F1CD32E-5C38-414B-8F10-DDFB80C0D8F3}" type="datetime1">
              <a:rPr kumimoji="1" lang="ja-JP" altLang="en-US" smtClean="0"/>
              <a:t>2025/12/23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2EAAA8B-26BC-4A01-840A-A72B8945DCEC}" type="slidenum">
              <a:rPr kumimoji="1" lang="ja-JP" altLang="en-US" smtClean="0"/>
              <a:t>‹#›</a:t>
            </a:fld>
            <a:endParaRPr kumimoji="1" lang="ja-JP" altLang="en-US"/>
          </a:p>
        </p:txBody>
      </p:sp>
    </p:spTree>
    <p:extLst>
      <p:ext uri="{BB962C8B-B14F-4D97-AF65-F5344CB8AC3E}">
        <p14:creationId xmlns:p14="http://schemas.microsoft.com/office/powerpoint/2010/main" val="6469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52634"/>
            <a:ext cx="78867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D8AEA05-71C4-4D06-B0E2-F9034779CF77}" type="datetime1">
              <a:rPr kumimoji="1" lang="ja-JP" altLang="en-US" smtClean="0"/>
              <a:t>2025/12/23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2EAAA8B-26BC-4A01-840A-A72B8945DCEC}" type="slidenum">
              <a:rPr kumimoji="1" lang="ja-JP" altLang="en-US" smtClean="0"/>
              <a:t>‹#›</a:t>
            </a:fld>
            <a:endParaRPr kumimoji="1" lang="ja-JP" altLang="en-US"/>
          </a:p>
        </p:txBody>
      </p:sp>
    </p:spTree>
    <p:extLst>
      <p:ext uri="{BB962C8B-B14F-4D97-AF65-F5344CB8AC3E}">
        <p14:creationId xmlns:p14="http://schemas.microsoft.com/office/powerpoint/2010/main" val="4211887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0CC9677C-A6D3-49BE-8DB1-143F9AD180D5}" type="datetime1">
              <a:rPr kumimoji="1" lang="ja-JP" altLang="en-US" smtClean="0"/>
              <a:t>2025/12/23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2EAAA8B-26BC-4A01-840A-A72B8945DCEC}" type="slidenum">
              <a:rPr kumimoji="1" lang="ja-JP" altLang="en-US" smtClean="0"/>
              <a:t>‹#›</a:t>
            </a:fld>
            <a:endParaRPr kumimoji="1" lang="ja-JP" altLang="en-US"/>
          </a:p>
        </p:txBody>
      </p:sp>
    </p:spTree>
    <p:extLst>
      <p:ext uri="{BB962C8B-B14F-4D97-AF65-F5344CB8AC3E}">
        <p14:creationId xmlns:p14="http://schemas.microsoft.com/office/powerpoint/2010/main" val="93524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633845" y="2507551"/>
            <a:ext cx="3867150"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7551"/>
            <a:ext cx="3886201"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0568B3DC-3DDA-4E92-BBC5-D6FDA74DC582}" type="datetime1">
              <a:rPr kumimoji="1" lang="ja-JP" altLang="en-US" smtClean="0"/>
              <a:t>2025/12/23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C2EAAA8B-26BC-4A01-840A-A72B8945DCEC}" type="slidenum">
              <a:rPr kumimoji="1" lang="ja-JP" altLang="en-US" smtClean="0"/>
              <a:t>‹#›</a:t>
            </a:fld>
            <a:endParaRPr kumimoji="1" lang="ja-JP" altLang="en-US"/>
          </a:p>
        </p:txBody>
      </p:sp>
      <p:sp>
        <p:nvSpPr>
          <p:cNvPr id="10" name="Title 9"/>
          <p:cNvSpPr>
            <a:spLocks noGrp="1"/>
          </p:cNvSpPr>
          <p:nvPr>
            <p:ph type="title"/>
          </p:nvPr>
        </p:nvSpPr>
        <p:spPr/>
        <p:txBody>
          <a:bodyPr/>
          <a:lstStyle/>
          <a:p>
            <a:r>
              <a:rPr lang="ja-JP" altLang="en-US"/>
              <a:t>マスター タイトルの書式設定</a:t>
            </a:r>
            <a:endParaRPr lang="en-US" dirty="0"/>
          </a:p>
        </p:txBody>
      </p:sp>
    </p:spTree>
    <p:extLst>
      <p:ext uri="{BB962C8B-B14F-4D97-AF65-F5344CB8AC3E}">
        <p14:creationId xmlns:p14="http://schemas.microsoft.com/office/powerpoint/2010/main" val="2739869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タイトルのみ">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788972A-291E-4974-83BD-64D235342224}" type="datetime1">
              <a:rPr kumimoji="1" lang="ja-JP" altLang="en-US" smtClean="0"/>
              <a:t>2025/12/23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C2EAAA8B-26BC-4A01-840A-A72B8945DCEC}" type="slidenum">
              <a:rPr kumimoji="1" lang="ja-JP" altLang="en-US" smtClean="0"/>
              <a:t>‹#›</a:t>
            </a:fld>
            <a:endParaRPr kumimoji="1" lang="ja-JP" altLang="en-US"/>
          </a:p>
        </p:txBody>
      </p:sp>
      <p:sp>
        <p:nvSpPr>
          <p:cNvPr id="6" name="Title 5"/>
          <p:cNvSpPr>
            <a:spLocks noGrp="1"/>
          </p:cNvSpPr>
          <p:nvPr>
            <p:ph type="title"/>
          </p:nvPr>
        </p:nvSpPr>
        <p:spPr/>
        <p:txBody>
          <a:bodyPr/>
          <a:lstStyle/>
          <a:p>
            <a:r>
              <a:rPr lang="ja-JP" altLang="en-US"/>
              <a:t>マスター タイトルの書式設定</a:t>
            </a:r>
            <a:endParaRPr lang="en-US"/>
          </a:p>
        </p:txBody>
      </p:sp>
    </p:spTree>
    <p:extLst>
      <p:ext uri="{BB962C8B-B14F-4D97-AF65-F5344CB8AC3E}">
        <p14:creationId xmlns:p14="http://schemas.microsoft.com/office/powerpoint/2010/main" val="1539483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3D062F-BB60-4B98-9645-8C208203FFBD}" type="datetime1">
              <a:rPr kumimoji="1" lang="ja-JP" altLang="en-US" smtClean="0"/>
              <a:t>2025/12/23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C2EAAA8B-26BC-4A01-840A-A72B8945DCEC}" type="slidenum">
              <a:rPr kumimoji="1" lang="ja-JP" altLang="en-US" smtClean="0"/>
              <a:t>‹#›</a:t>
            </a:fld>
            <a:endParaRPr kumimoji="1" lang="ja-JP" altLang="en-US"/>
          </a:p>
        </p:txBody>
      </p:sp>
    </p:spTree>
    <p:extLst>
      <p:ext uri="{BB962C8B-B14F-4D97-AF65-F5344CB8AC3E}">
        <p14:creationId xmlns:p14="http://schemas.microsoft.com/office/powerpoint/2010/main" val="1440041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ja-JP" altLang="en-US"/>
              <a:t>マスター タイトルの書式設定</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D98CCB3-7FDE-4087-A2CF-881C41C167E4}" type="datetime1">
              <a:rPr kumimoji="1" lang="ja-JP" altLang="en-US" smtClean="0"/>
              <a:t>2025/12/23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2EAAA8B-26BC-4A01-840A-A72B8945DCEC}" type="slidenum">
              <a:rPr kumimoji="1" lang="ja-JP" altLang="en-US" smtClean="0"/>
              <a:t>‹#›</a:t>
            </a:fld>
            <a:endParaRPr kumimoji="1" lang="ja-JP" altLang="en-US"/>
          </a:p>
        </p:txBody>
      </p:sp>
    </p:spTree>
    <p:extLst>
      <p:ext uri="{BB962C8B-B14F-4D97-AF65-F5344CB8AC3E}">
        <p14:creationId xmlns:p14="http://schemas.microsoft.com/office/powerpoint/2010/main" val="4177137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ja-JP" altLang="en-US"/>
              <a:t>マスター タイトルの書式設定</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図を追加</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FBAD9F4-5117-4FE2-9DC9-DAB35B1C7DF6}" type="datetime1">
              <a:rPr kumimoji="1" lang="ja-JP" altLang="en-US" smtClean="0"/>
              <a:t>2025/12/23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2EAAA8B-26BC-4A01-840A-A72B8945DCEC}" type="slidenum">
              <a:rPr kumimoji="1" lang="ja-JP" altLang="en-US" smtClean="0"/>
              <a:t>‹#›</a:t>
            </a:fld>
            <a:endParaRPr kumimoji="1" lang="ja-JP" altLang="en-US"/>
          </a:p>
        </p:txBody>
      </p:sp>
    </p:spTree>
    <p:extLst>
      <p:ext uri="{BB962C8B-B14F-4D97-AF65-F5344CB8AC3E}">
        <p14:creationId xmlns:p14="http://schemas.microsoft.com/office/powerpoint/2010/main" val="2024106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33845" y="1828801"/>
            <a:ext cx="7886700" cy="435133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fld id="{D584547A-00CF-4616-98D5-1E98A382D273}" type="datetime1">
              <a:rPr kumimoji="1" lang="ja-JP" altLang="en-US" smtClean="0"/>
              <a:t>2025/12/23</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endParaRPr kumimoji="1" lang="ja-JP" altLang="en-US"/>
          </a:p>
        </p:txBody>
      </p:sp>
      <p:sp>
        <p:nvSpPr>
          <p:cNvPr id="6" name="Slide Number Placeholder 5"/>
          <p:cNvSpPr>
            <a:spLocks noGrp="1"/>
          </p:cNvSpPr>
          <p:nvPr>
            <p:ph type="sldNum" sz="quarter" idx="4"/>
          </p:nvPr>
        </p:nvSpPr>
        <p:spPr>
          <a:xfrm>
            <a:off x="7086600" y="6474930"/>
            <a:ext cx="2057400" cy="365125"/>
          </a:xfrm>
          <a:prstGeom prst="rect">
            <a:avLst/>
          </a:prstGeom>
        </p:spPr>
        <p:txBody>
          <a:bodyPr vert="horz" lIns="91440" tIns="45720" rIns="91440" bIns="45720" rtlCol="0" anchor="ctr"/>
          <a:lstStyle>
            <a:lvl1pPr algn="r">
              <a:defRPr sz="2000" b="1">
                <a:solidFill>
                  <a:schemeClr val="tx1">
                    <a:tint val="75000"/>
                  </a:schemeClr>
                </a:solidFill>
              </a:defRPr>
            </a:lvl1pPr>
          </a:lstStyle>
          <a:p>
            <a:fld id="{C2EAAA8B-26BC-4A01-840A-A72B8945DCEC}" type="slidenum">
              <a:rPr kumimoji="1" lang="ja-JP" altLang="en-US" smtClean="0"/>
              <a:pPr/>
              <a:t>‹#›</a:t>
            </a:fld>
            <a:endParaRPr kumimoji="1" lang="ja-JP" altLang="en-US"/>
          </a:p>
        </p:txBody>
      </p:sp>
    </p:spTree>
    <p:extLst>
      <p:ext uri="{BB962C8B-B14F-4D97-AF65-F5344CB8AC3E}">
        <p14:creationId xmlns:p14="http://schemas.microsoft.com/office/powerpoint/2010/main" val="2904087344"/>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pref.osaka.lg.jp/o070070/toshimiryoku/syukuhakuzeisisutemukaisyu_hozyo/index.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pref.osaka.lg.jp/o070070/toshimiryoku/syukuhakuzeisisutemukaisyu_hozyo/index.htm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lgpos.task-asp.net/cu/270008/ea/residents/portal/home" TargetMode="External"/><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hyperlink" Target="mailto:info-online-shinsei@gbox.pref.osaka.lg.jp" TargetMode="Externa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テキスト ボックス 3"/>
          <p:cNvSpPr txBox="1"/>
          <p:nvPr/>
        </p:nvSpPr>
        <p:spPr>
          <a:xfrm>
            <a:off x="457200" y="1855694"/>
            <a:ext cx="8229600" cy="2246769"/>
          </a:xfrm>
          <a:prstGeom prst="rect">
            <a:avLst/>
          </a:prstGeom>
          <a:noFill/>
        </p:spPr>
        <p:txBody>
          <a:bodyPr wrap="square" rtlCol="0">
            <a:spAutoFit/>
          </a:bodyPr>
          <a:lstStyle/>
          <a:p>
            <a:pPr algn="ctr"/>
            <a:r>
              <a:rPr kumimoji="1" lang="ja-JP" altLang="en-US" sz="4000" dirty="0">
                <a:latin typeface="UD デジタル 教科書体 NP-B" panose="02020700000000000000" pitchFamily="18" charset="-128"/>
                <a:ea typeface="UD デジタル 教科書体 NP-B" panose="02020700000000000000" pitchFamily="18" charset="-128"/>
              </a:rPr>
              <a:t>大阪府</a:t>
            </a:r>
            <a:endParaRPr kumimoji="1" lang="en-US" altLang="ja-JP" sz="4000" dirty="0">
              <a:latin typeface="UD デジタル 教科書体 NP-B" panose="02020700000000000000" pitchFamily="18" charset="-128"/>
              <a:ea typeface="UD デジタル 教科書体 NP-B" panose="02020700000000000000" pitchFamily="18" charset="-128"/>
            </a:endParaRPr>
          </a:p>
          <a:p>
            <a:pPr algn="ctr"/>
            <a:r>
              <a:rPr kumimoji="1" lang="ja-JP" altLang="en-US" sz="4000" dirty="0">
                <a:latin typeface="UD デジタル 教科書体 NP-B" panose="02020700000000000000" pitchFamily="18" charset="-128"/>
                <a:ea typeface="UD デジタル 教科書体 NP-B" panose="02020700000000000000" pitchFamily="18" charset="-128"/>
              </a:rPr>
              <a:t>宿泊税システム改修費補助金</a:t>
            </a:r>
            <a:endParaRPr kumimoji="1" lang="en-US" altLang="ja-JP" sz="4000" dirty="0">
              <a:latin typeface="UD デジタル 教科書体 NP-B" panose="02020700000000000000" pitchFamily="18" charset="-128"/>
              <a:ea typeface="UD デジタル 教科書体 NP-B" panose="02020700000000000000" pitchFamily="18" charset="-128"/>
            </a:endParaRPr>
          </a:p>
          <a:p>
            <a:pPr algn="ctr">
              <a:spcBef>
                <a:spcPts val="2400"/>
              </a:spcBef>
            </a:pPr>
            <a:r>
              <a:rPr kumimoji="1" lang="ja-JP" altLang="en-US" sz="4000" dirty="0">
                <a:latin typeface="UD デジタル 教科書体 NP-B" panose="02020700000000000000" pitchFamily="18" charset="-128"/>
                <a:ea typeface="UD デジタル 教科書体 NP-B" panose="02020700000000000000" pitchFamily="18" charset="-128"/>
              </a:rPr>
              <a:t>オンライン申請の入力手順</a:t>
            </a:r>
            <a:endParaRPr kumimoji="1" lang="en-US" altLang="ja-JP" sz="4000" dirty="0">
              <a:latin typeface="UD デジタル 教科書体 NP-B" panose="02020700000000000000" pitchFamily="18" charset="-128"/>
              <a:ea typeface="UD デジタル 教科書体 NP-B" panose="02020700000000000000" pitchFamily="18" charset="-128"/>
            </a:endParaRPr>
          </a:p>
        </p:txBody>
      </p:sp>
      <p:sp>
        <p:nvSpPr>
          <p:cNvPr id="5" name="テキスト ボックス 4"/>
          <p:cNvSpPr txBox="1"/>
          <p:nvPr/>
        </p:nvSpPr>
        <p:spPr>
          <a:xfrm>
            <a:off x="457200" y="5558118"/>
            <a:ext cx="8229600" cy="1077218"/>
          </a:xfrm>
          <a:prstGeom prst="rect">
            <a:avLst/>
          </a:prstGeom>
          <a:noFill/>
        </p:spPr>
        <p:txBody>
          <a:bodyPr wrap="square" rtlCol="0">
            <a:spAutoFit/>
          </a:bodyPr>
          <a:lstStyle/>
          <a:p>
            <a:pPr algn="ctr"/>
            <a:r>
              <a:rPr kumimoji="1" lang="ja-JP" altLang="en-US" sz="3200" dirty="0">
                <a:latin typeface="UD デジタル 教科書体 NK-R" panose="02020400000000000000" pitchFamily="18" charset="-128"/>
                <a:ea typeface="UD デジタル 教科書体 NK-R" panose="02020400000000000000" pitchFamily="18" charset="-128"/>
              </a:rPr>
              <a:t>大阪府都市魅力創造局</a:t>
            </a:r>
            <a:endParaRPr kumimoji="1" lang="en-US" altLang="ja-JP" sz="3200" dirty="0">
              <a:latin typeface="UD デジタル 教科書体 NK-R" panose="02020400000000000000" pitchFamily="18" charset="-128"/>
              <a:ea typeface="UD デジタル 教科書体 NK-R" panose="02020400000000000000" pitchFamily="18" charset="-128"/>
            </a:endParaRPr>
          </a:p>
          <a:p>
            <a:pPr algn="ctr"/>
            <a:r>
              <a:rPr kumimoji="1" lang="ja-JP" altLang="en-US" sz="3200" dirty="0">
                <a:latin typeface="UD デジタル 教科書体 NK-R" panose="02020400000000000000" pitchFamily="18" charset="-128"/>
                <a:ea typeface="UD デジタル 教科書体 NK-R" panose="02020400000000000000" pitchFamily="18" charset="-128"/>
              </a:rPr>
              <a:t>企画・観光課</a:t>
            </a:r>
          </a:p>
        </p:txBody>
      </p:sp>
      <p:sp>
        <p:nvSpPr>
          <p:cNvPr id="2" name="スライド番号プレースホルダー 1"/>
          <p:cNvSpPr>
            <a:spLocks noGrp="1"/>
          </p:cNvSpPr>
          <p:nvPr>
            <p:ph type="sldNum" sz="quarter" idx="12"/>
          </p:nvPr>
        </p:nvSpPr>
        <p:spPr/>
        <p:txBody>
          <a:bodyPr/>
          <a:lstStyle/>
          <a:p>
            <a:fld id="{C2EAAA8B-26BC-4A01-840A-A72B8945DCEC}" type="slidenum">
              <a:rPr kumimoji="1" lang="ja-JP" altLang="en-US" smtClean="0"/>
              <a:t>1</a:t>
            </a:fld>
            <a:endParaRPr kumimoji="1" lang="ja-JP" altLang="en-US"/>
          </a:p>
        </p:txBody>
      </p:sp>
    </p:spTree>
    <p:extLst>
      <p:ext uri="{BB962C8B-B14F-4D97-AF65-F5344CB8AC3E}">
        <p14:creationId xmlns:p14="http://schemas.microsoft.com/office/powerpoint/2010/main" val="37353914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図 25">
            <a:extLst>
              <a:ext uri="{FF2B5EF4-FFF2-40B4-BE49-F238E27FC236}">
                <a16:creationId xmlns:a16="http://schemas.microsoft.com/office/drawing/2014/main" id="{4193B5C5-54A3-4493-A662-C0DFC58661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3428" y="3466578"/>
            <a:ext cx="6253001" cy="2879447"/>
          </a:xfrm>
          <a:prstGeom prst="rect">
            <a:avLst/>
          </a:prstGeom>
        </p:spPr>
      </p:pic>
      <p:pic>
        <p:nvPicPr>
          <p:cNvPr id="24" name="図 23">
            <a:extLst>
              <a:ext uri="{FF2B5EF4-FFF2-40B4-BE49-F238E27FC236}">
                <a16:creationId xmlns:a16="http://schemas.microsoft.com/office/drawing/2014/main" id="{8E7C6812-5651-4B76-92F6-BD40105E2A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730" y="918215"/>
            <a:ext cx="6929699" cy="2261629"/>
          </a:xfrm>
          <a:prstGeom prst="rect">
            <a:avLst/>
          </a:prstGeom>
        </p:spPr>
      </p:pic>
      <p:grpSp>
        <p:nvGrpSpPr>
          <p:cNvPr id="7" name="グループ化 6"/>
          <p:cNvGrpSpPr/>
          <p:nvPr/>
        </p:nvGrpSpPr>
        <p:grpSpPr>
          <a:xfrm>
            <a:off x="0" y="541465"/>
            <a:ext cx="9148483" cy="320044"/>
            <a:chOff x="0" y="541465"/>
            <a:chExt cx="9148483" cy="320044"/>
          </a:xfrm>
        </p:grpSpPr>
        <p:sp>
          <p:nvSpPr>
            <p:cNvPr id="4" name="正方形/長方形 3"/>
            <p:cNvSpPr/>
            <p:nvPr/>
          </p:nvSpPr>
          <p:spPr>
            <a:xfrm>
              <a:off x="0" y="541465"/>
              <a:ext cx="9144000" cy="1138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0" y="649040"/>
              <a:ext cx="9144000" cy="11385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4483" y="747652"/>
              <a:ext cx="9144000" cy="11385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テキスト ボックス 8"/>
          <p:cNvSpPr txBox="1"/>
          <p:nvPr/>
        </p:nvSpPr>
        <p:spPr>
          <a:xfrm>
            <a:off x="174811" y="72033"/>
            <a:ext cx="8619565" cy="523220"/>
          </a:xfrm>
          <a:prstGeom prst="rect">
            <a:avLst/>
          </a:prstGeom>
          <a:noFill/>
        </p:spPr>
        <p:txBody>
          <a:bodyPr wrap="square" rtlCol="0">
            <a:spAutoFit/>
          </a:bodyPr>
          <a:lstStyle/>
          <a:p>
            <a:r>
              <a:rPr kumimoji="1" lang="ja-JP" altLang="en-US" sz="2800" dirty="0">
                <a:latin typeface="UD デジタル 教科書体 NK-R" panose="02020400000000000000" pitchFamily="18" charset="-128"/>
                <a:ea typeface="UD デジタル 教科書体 NK-R" panose="02020400000000000000" pitchFamily="18" charset="-128"/>
              </a:rPr>
              <a:t>４－３．申請③</a:t>
            </a:r>
          </a:p>
        </p:txBody>
      </p:sp>
      <p:sp>
        <p:nvSpPr>
          <p:cNvPr id="10" name="テキスト ボックス 9"/>
          <p:cNvSpPr txBox="1"/>
          <p:nvPr/>
        </p:nvSpPr>
        <p:spPr>
          <a:xfrm>
            <a:off x="443183" y="6292339"/>
            <a:ext cx="7984538" cy="307777"/>
          </a:xfrm>
          <a:prstGeom prst="rect">
            <a:avLst/>
          </a:prstGeom>
          <a:noFill/>
        </p:spPr>
        <p:txBody>
          <a:bodyPr wrap="square" rtlCol="0">
            <a:spAutoFit/>
          </a:bodyPr>
          <a:lstStyle/>
          <a:p>
            <a:r>
              <a:rPr kumimoji="1" lang="ja-JP" altLang="en-US" sz="1400" dirty="0">
                <a:latin typeface="UD デジタル 教科書体 NK-R" panose="02020400000000000000" pitchFamily="18" charset="-128"/>
                <a:ea typeface="UD デジタル 教科書体 NK-R" panose="02020400000000000000" pitchFamily="18" charset="-128"/>
              </a:rPr>
              <a:t>６．　説明を読み</a:t>
            </a:r>
            <a:r>
              <a:rPr kumimoji="1" lang="ja-JP" altLang="en-US" sz="1400" b="1" dirty="0">
                <a:latin typeface="UD デジタル 教科書体 NK-R" panose="02020400000000000000" pitchFamily="18" charset="-128"/>
                <a:ea typeface="UD デジタル 教科書体 NK-R" panose="02020400000000000000" pitchFamily="18" charset="-128"/>
              </a:rPr>
              <a:t>「次へ進む」をクリック</a:t>
            </a:r>
            <a:r>
              <a:rPr kumimoji="1" lang="ja-JP" altLang="en-US" sz="1400" dirty="0">
                <a:latin typeface="UD デジタル 教科書体 NK-R" panose="02020400000000000000" pitchFamily="18" charset="-128"/>
                <a:ea typeface="UD デジタル 教科書体 NK-R" panose="02020400000000000000" pitchFamily="18" charset="-128"/>
              </a:rPr>
              <a:t>します。</a:t>
            </a:r>
            <a:endParaRPr kumimoji="1" lang="en-US" altLang="ja-JP" sz="1400" dirty="0">
              <a:latin typeface="UD デジタル 教科書体 NK-R" panose="02020400000000000000" pitchFamily="18" charset="-128"/>
              <a:ea typeface="UD デジタル 教科書体 NK-R" panose="02020400000000000000" pitchFamily="18" charset="-128"/>
            </a:endParaRPr>
          </a:p>
        </p:txBody>
      </p:sp>
      <p:sp>
        <p:nvSpPr>
          <p:cNvPr id="19" name="スライド番号プレースホルダー 18"/>
          <p:cNvSpPr>
            <a:spLocks noGrp="1"/>
          </p:cNvSpPr>
          <p:nvPr>
            <p:ph type="sldNum" sz="quarter" idx="12"/>
          </p:nvPr>
        </p:nvSpPr>
        <p:spPr/>
        <p:txBody>
          <a:bodyPr/>
          <a:lstStyle/>
          <a:p>
            <a:fld id="{C2EAAA8B-26BC-4A01-840A-A72B8945DCEC}" type="slidenum">
              <a:rPr kumimoji="1" lang="ja-JP" altLang="en-US" smtClean="0"/>
              <a:t>10</a:t>
            </a:fld>
            <a:endParaRPr kumimoji="1" lang="ja-JP" altLang="en-US"/>
          </a:p>
        </p:txBody>
      </p:sp>
      <p:sp>
        <p:nvSpPr>
          <p:cNvPr id="17" name="角丸四角形 16"/>
          <p:cNvSpPr/>
          <p:nvPr/>
        </p:nvSpPr>
        <p:spPr>
          <a:xfrm rot="10800000" flipV="1">
            <a:off x="3510112" y="4929161"/>
            <a:ext cx="1961048" cy="41369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3" name="グループ化 12"/>
          <p:cNvGrpSpPr/>
          <p:nvPr/>
        </p:nvGrpSpPr>
        <p:grpSpPr>
          <a:xfrm>
            <a:off x="7686430" y="2798092"/>
            <a:ext cx="582984" cy="1369295"/>
            <a:chOff x="3591044" y="3573443"/>
            <a:chExt cx="705409" cy="1369295"/>
          </a:xfrm>
        </p:grpSpPr>
        <p:sp>
          <p:nvSpPr>
            <p:cNvPr id="14" name="ストライプ矢印 13"/>
            <p:cNvSpPr/>
            <p:nvPr/>
          </p:nvSpPr>
          <p:spPr>
            <a:xfrm rot="5400000">
              <a:off x="3259101" y="3905386"/>
              <a:ext cx="1369295" cy="70540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3720303" y="3573443"/>
              <a:ext cx="446891" cy="1369295"/>
            </a:xfrm>
            <a:prstGeom prst="rect">
              <a:avLst/>
            </a:prstGeom>
            <a:noFill/>
          </p:spPr>
          <p:txBody>
            <a:bodyPr vert="eaVert" wrap="square" rtlCol="0">
              <a:spAutoFit/>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スクロール</a:t>
              </a:r>
              <a:endParaRPr kumimoji="1" lang="ja-JP" altLang="en-US" sz="1000" dirty="0">
                <a:latin typeface="UD デジタル 教科書体 NK-R" panose="02020400000000000000" pitchFamily="18" charset="-128"/>
                <a:ea typeface="UD デジタル 教科書体 NK-R" panose="02020400000000000000" pitchFamily="18" charset="-128"/>
              </a:endParaRPr>
            </a:p>
          </p:txBody>
        </p:sp>
      </p:grpSp>
      <p:sp>
        <p:nvSpPr>
          <p:cNvPr id="20" name="テキスト ボックス 19">
            <a:extLst>
              <a:ext uri="{FF2B5EF4-FFF2-40B4-BE49-F238E27FC236}">
                <a16:creationId xmlns:a16="http://schemas.microsoft.com/office/drawing/2014/main" id="{4DBA86D8-C394-4F41-9502-F2BECAAC546D}"/>
              </a:ext>
            </a:extLst>
          </p:cNvPr>
          <p:cNvSpPr txBox="1"/>
          <p:nvPr/>
        </p:nvSpPr>
        <p:spPr>
          <a:xfrm>
            <a:off x="1010291" y="980403"/>
            <a:ext cx="1112969" cy="369332"/>
          </a:xfrm>
          <a:prstGeom prst="rect">
            <a:avLst/>
          </a:prstGeom>
          <a:solidFill>
            <a:srgbClr val="3457C9"/>
          </a:solidFill>
        </p:spPr>
        <p:txBody>
          <a:bodyPr wrap="square" rtlCol="0">
            <a:spAutoFit/>
          </a:bodyPr>
          <a:lstStyle/>
          <a:p>
            <a:r>
              <a:rPr kumimoji="1" lang="ja-JP" altLang="en-US" dirty="0">
                <a:solidFill>
                  <a:schemeClr val="bg1"/>
                </a:solidFill>
                <a:latin typeface="Meiryo UI" panose="020B0604030504040204" pitchFamily="50" charset="-128"/>
                <a:ea typeface="Meiryo UI" panose="020B0604030504040204" pitchFamily="50" charset="-128"/>
              </a:rPr>
              <a:t>内容詳細</a:t>
            </a:r>
          </a:p>
        </p:txBody>
      </p:sp>
      <p:sp>
        <p:nvSpPr>
          <p:cNvPr id="8" name="テキスト ボックス 7"/>
          <p:cNvSpPr txBox="1"/>
          <p:nvPr/>
        </p:nvSpPr>
        <p:spPr>
          <a:xfrm>
            <a:off x="1363587" y="3145042"/>
            <a:ext cx="6416826" cy="369332"/>
          </a:xfrm>
          <a:prstGeom prst="rect">
            <a:avLst/>
          </a:prstGeom>
          <a:noFill/>
        </p:spPr>
        <p:txBody>
          <a:bodyPr wrap="square" rtlCol="0">
            <a:spAutoFit/>
          </a:bodyPr>
          <a:lstStyle/>
          <a:p>
            <a:r>
              <a:rPr kumimoji="1" lang="ja-JP" altLang="en-US" dirty="0"/>
              <a:t>～～～～～～～～～～～～～～～～～～～～～～～～～～～</a:t>
            </a:r>
          </a:p>
        </p:txBody>
      </p:sp>
    </p:spTree>
    <p:extLst>
      <p:ext uri="{BB962C8B-B14F-4D97-AF65-F5344CB8AC3E}">
        <p14:creationId xmlns:p14="http://schemas.microsoft.com/office/powerpoint/2010/main" val="19036061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E7D98760-1537-4EF5-A005-86B820E366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618" y="952840"/>
            <a:ext cx="7795949" cy="3984492"/>
          </a:xfrm>
          <a:prstGeom prst="rect">
            <a:avLst/>
          </a:prstGeom>
        </p:spPr>
      </p:pic>
      <p:grpSp>
        <p:nvGrpSpPr>
          <p:cNvPr id="7" name="グループ化 6"/>
          <p:cNvGrpSpPr/>
          <p:nvPr/>
        </p:nvGrpSpPr>
        <p:grpSpPr>
          <a:xfrm>
            <a:off x="0" y="541465"/>
            <a:ext cx="9148483" cy="320044"/>
            <a:chOff x="0" y="541465"/>
            <a:chExt cx="9148483" cy="320044"/>
          </a:xfrm>
        </p:grpSpPr>
        <p:sp>
          <p:nvSpPr>
            <p:cNvPr id="4" name="正方形/長方形 3"/>
            <p:cNvSpPr/>
            <p:nvPr/>
          </p:nvSpPr>
          <p:spPr>
            <a:xfrm>
              <a:off x="0" y="541465"/>
              <a:ext cx="9144000" cy="1138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0" y="649040"/>
              <a:ext cx="9144000" cy="11385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4483" y="747652"/>
              <a:ext cx="9144000" cy="11385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テキスト ボックス 8"/>
          <p:cNvSpPr txBox="1"/>
          <p:nvPr/>
        </p:nvSpPr>
        <p:spPr>
          <a:xfrm>
            <a:off x="174811" y="72033"/>
            <a:ext cx="8619565" cy="523220"/>
          </a:xfrm>
          <a:prstGeom prst="rect">
            <a:avLst/>
          </a:prstGeom>
          <a:noFill/>
        </p:spPr>
        <p:txBody>
          <a:bodyPr wrap="square" rtlCol="0">
            <a:spAutoFit/>
          </a:bodyPr>
          <a:lstStyle/>
          <a:p>
            <a:r>
              <a:rPr kumimoji="1" lang="ja-JP" altLang="en-US" sz="2800" dirty="0">
                <a:latin typeface="UD デジタル 教科書体 NK-R" panose="02020400000000000000" pitchFamily="18" charset="-128"/>
                <a:ea typeface="UD デジタル 教科書体 NK-R" panose="02020400000000000000" pitchFamily="18" charset="-128"/>
              </a:rPr>
              <a:t>４－４．申請④</a:t>
            </a:r>
          </a:p>
        </p:txBody>
      </p:sp>
      <p:sp>
        <p:nvSpPr>
          <p:cNvPr id="18" name="テキスト ボックス 17"/>
          <p:cNvSpPr txBox="1"/>
          <p:nvPr/>
        </p:nvSpPr>
        <p:spPr>
          <a:xfrm>
            <a:off x="445266" y="5051944"/>
            <a:ext cx="8619565" cy="1169551"/>
          </a:xfrm>
          <a:prstGeom prst="rect">
            <a:avLst/>
          </a:prstGeom>
          <a:noFill/>
        </p:spPr>
        <p:txBody>
          <a:bodyPr wrap="square" rtlCol="0">
            <a:spAutoFit/>
          </a:bodyPr>
          <a:lstStyle/>
          <a:p>
            <a:r>
              <a:rPr kumimoji="1" lang="ja-JP" altLang="en-US" sz="1400" dirty="0">
                <a:latin typeface="UD デジタル 教科書体 NK-R" panose="02020400000000000000" pitchFamily="18" charset="-128"/>
                <a:ea typeface="UD デジタル 教科書体 NK-R" panose="02020400000000000000" pitchFamily="18" charset="-128"/>
              </a:rPr>
              <a:t>７．　申請内容の入力は以下のとおり、３ページに分かれています。</a:t>
            </a:r>
            <a:endParaRPr kumimoji="1" lang="en-US" altLang="ja-JP" sz="1400" dirty="0">
              <a:latin typeface="UD デジタル 教科書体 NK-R" panose="02020400000000000000" pitchFamily="18" charset="-128"/>
              <a:ea typeface="UD デジタル 教科書体 NK-R" panose="02020400000000000000" pitchFamily="18" charset="-128"/>
            </a:endParaRPr>
          </a:p>
          <a:p>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１ページ目は、申請者及び申請施設等についての情報</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２ページ目は、補助金の振込口座の情報</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３ページ目は、申請書類の添付</a:t>
            </a:r>
            <a:endParaRPr kumimoji="1" lang="en-US" altLang="ja-JP" sz="1400" dirty="0">
              <a:latin typeface="UD デジタル 教科書体 NK-R" panose="02020400000000000000" pitchFamily="18" charset="-128"/>
              <a:ea typeface="UD デジタル 教科書体 NK-R" panose="02020400000000000000" pitchFamily="18" charset="-128"/>
            </a:endParaRPr>
          </a:p>
        </p:txBody>
      </p:sp>
      <p:sp>
        <p:nvSpPr>
          <p:cNvPr id="16" name="スライド番号プレースホルダー 15"/>
          <p:cNvSpPr>
            <a:spLocks noGrp="1"/>
          </p:cNvSpPr>
          <p:nvPr>
            <p:ph type="sldNum" sz="quarter" idx="12"/>
          </p:nvPr>
        </p:nvSpPr>
        <p:spPr/>
        <p:txBody>
          <a:bodyPr/>
          <a:lstStyle/>
          <a:p>
            <a:fld id="{C2EAAA8B-26BC-4A01-840A-A72B8945DCEC}" type="slidenum">
              <a:rPr kumimoji="1" lang="ja-JP" altLang="en-US" smtClean="0"/>
              <a:t>11</a:t>
            </a:fld>
            <a:endParaRPr kumimoji="1" lang="ja-JP" altLang="en-US"/>
          </a:p>
        </p:txBody>
      </p:sp>
      <p:sp>
        <p:nvSpPr>
          <p:cNvPr id="25" name="角丸四角形 24"/>
          <p:cNvSpPr/>
          <p:nvPr/>
        </p:nvSpPr>
        <p:spPr>
          <a:xfrm rot="10800000" flipV="1">
            <a:off x="7247187" y="3047166"/>
            <a:ext cx="1135380" cy="38183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D79C9316-323D-4C08-A93D-3194A2424E01}"/>
              </a:ext>
            </a:extLst>
          </p:cNvPr>
          <p:cNvSpPr txBox="1"/>
          <p:nvPr/>
        </p:nvSpPr>
        <p:spPr>
          <a:xfrm>
            <a:off x="1049011" y="1333477"/>
            <a:ext cx="1785630" cy="369332"/>
          </a:xfrm>
          <a:prstGeom prst="rect">
            <a:avLst/>
          </a:prstGeom>
          <a:solidFill>
            <a:srgbClr val="3457C9"/>
          </a:solidFill>
        </p:spPr>
        <p:txBody>
          <a:bodyPr wrap="square" rtlCol="0">
            <a:spAutoFit/>
          </a:bodyPr>
          <a:lstStyle/>
          <a:p>
            <a:r>
              <a:rPr kumimoji="1" lang="ja-JP" altLang="en-US" dirty="0">
                <a:solidFill>
                  <a:schemeClr val="bg1"/>
                </a:solidFill>
                <a:latin typeface="Meiryo UI" panose="020B0604030504040204" pitchFamily="50" charset="-128"/>
                <a:ea typeface="Meiryo UI" panose="020B0604030504040204" pitchFamily="50" charset="-128"/>
              </a:rPr>
              <a:t>申請内容の入力</a:t>
            </a:r>
          </a:p>
        </p:txBody>
      </p:sp>
    </p:spTree>
    <p:extLst>
      <p:ext uri="{BB962C8B-B14F-4D97-AF65-F5344CB8AC3E}">
        <p14:creationId xmlns:p14="http://schemas.microsoft.com/office/powerpoint/2010/main" val="38767626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E6DE4985-F750-407F-8664-1758A2C480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463" y="1006112"/>
            <a:ext cx="6588618" cy="3365925"/>
          </a:xfrm>
          <a:prstGeom prst="rect">
            <a:avLst/>
          </a:prstGeom>
        </p:spPr>
      </p:pic>
      <p:pic>
        <p:nvPicPr>
          <p:cNvPr id="22" name="図 21">
            <a:extLst>
              <a:ext uri="{FF2B5EF4-FFF2-40B4-BE49-F238E27FC236}">
                <a16:creationId xmlns:a16="http://schemas.microsoft.com/office/drawing/2014/main" id="{9B2427C6-E15D-4687-AB14-998B138719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2897" y="2030893"/>
            <a:ext cx="4586292" cy="3218357"/>
          </a:xfrm>
          <a:prstGeom prst="rect">
            <a:avLst/>
          </a:prstGeom>
        </p:spPr>
      </p:pic>
      <p:grpSp>
        <p:nvGrpSpPr>
          <p:cNvPr id="7" name="グループ化 6"/>
          <p:cNvGrpSpPr/>
          <p:nvPr/>
        </p:nvGrpSpPr>
        <p:grpSpPr>
          <a:xfrm>
            <a:off x="0" y="541465"/>
            <a:ext cx="9148483" cy="320044"/>
            <a:chOff x="0" y="541465"/>
            <a:chExt cx="9148483" cy="320044"/>
          </a:xfrm>
        </p:grpSpPr>
        <p:sp>
          <p:nvSpPr>
            <p:cNvPr id="4" name="正方形/長方形 3"/>
            <p:cNvSpPr/>
            <p:nvPr/>
          </p:nvSpPr>
          <p:spPr>
            <a:xfrm>
              <a:off x="0" y="541465"/>
              <a:ext cx="9144000" cy="1138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0" y="649040"/>
              <a:ext cx="9144000" cy="11385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4483" y="747652"/>
              <a:ext cx="9144000" cy="11385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テキスト ボックス 8"/>
          <p:cNvSpPr txBox="1"/>
          <p:nvPr/>
        </p:nvSpPr>
        <p:spPr>
          <a:xfrm>
            <a:off x="174811" y="72033"/>
            <a:ext cx="8619565" cy="523220"/>
          </a:xfrm>
          <a:prstGeom prst="rect">
            <a:avLst/>
          </a:prstGeom>
          <a:noFill/>
        </p:spPr>
        <p:txBody>
          <a:bodyPr wrap="square" rtlCol="0">
            <a:spAutoFit/>
          </a:bodyPr>
          <a:lstStyle/>
          <a:p>
            <a:r>
              <a:rPr kumimoji="1" lang="ja-JP" altLang="en-US" sz="2800" dirty="0">
                <a:latin typeface="UD デジタル 教科書体 NK-R" panose="02020400000000000000" pitchFamily="18" charset="-128"/>
                <a:ea typeface="UD デジタル 教科書体 NK-R" panose="02020400000000000000" pitchFamily="18" charset="-128"/>
              </a:rPr>
              <a:t>４－５．申請⑤</a:t>
            </a:r>
          </a:p>
        </p:txBody>
      </p:sp>
      <p:sp>
        <p:nvSpPr>
          <p:cNvPr id="20" name="テキスト ボックス 19"/>
          <p:cNvSpPr txBox="1"/>
          <p:nvPr/>
        </p:nvSpPr>
        <p:spPr>
          <a:xfrm>
            <a:off x="304664" y="5945461"/>
            <a:ext cx="8534671" cy="738664"/>
          </a:xfrm>
          <a:prstGeom prst="rect">
            <a:avLst/>
          </a:prstGeom>
          <a:noFill/>
        </p:spPr>
        <p:txBody>
          <a:bodyPr wrap="square" rtlCol="0">
            <a:spAutoFit/>
          </a:bodyPr>
          <a:lstStyle/>
          <a:p>
            <a:r>
              <a:rPr kumimoji="1" lang="en-US" altLang="ja-JP" sz="1400" dirty="0">
                <a:latin typeface="UD デジタル 教科書体 NK-R" panose="02020400000000000000" pitchFamily="18" charset="-128"/>
                <a:ea typeface="UD デジタル 教科書体 NK-R" panose="02020400000000000000" pitchFamily="18" charset="-128"/>
              </a:rPr>
              <a:t>8</a:t>
            </a:r>
            <a:r>
              <a:rPr kumimoji="1" lang="ja-JP" altLang="en-US" sz="1400" dirty="0">
                <a:latin typeface="UD デジタル 教科書体 NK-R" panose="02020400000000000000" pitchFamily="18" charset="-128"/>
                <a:ea typeface="UD デジタル 教科書体 NK-R" panose="02020400000000000000" pitchFamily="18" charset="-128"/>
              </a:rPr>
              <a:t>．　次に申請書などの様式や参考資料を添付（アップロード）します。</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「アップロードするファイルを選択」をクリックし、あらかじめ用意した書類を選択し、「開く」をクリックします。</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問題なく添付されると、「アップロード完了」と表示されますので確認してください。</a:t>
            </a:r>
            <a:endParaRPr kumimoji="1" lang="en-US" altLang="ja-JP" sz="1400" dirty="0">
              <a:latin typeface="UD デジタル 教科書体 NK-R" panose="02020400000000000000" pitchFamily="18" charset="-128"/>
              <a:ea typeface="UD デジタル 教科書体 NK-R" panose="02020400000000000000" pitchFamily="18" charset="-128"/>
            </a:endParaRPr>
          </a:p>
        </p:txBody>
      </p:sp>
      <p:sp>
        <p:nvSpPr>
          <p:cNvPr id="3" name="スライド番号プレースホルダー 2"/>
          <p:cNvSpPr>
            <a:spLocks noGrp="1"/>
          </p:cNvSpPr>
          <p:nvPr>
            <p:ph type="sldNum" sz="quarter" idx="12"/>
          </p:nvPr>
        </p:nvSpPr>
        <p:spPr/>
        <p:txBody>
          <a:bodyPr/>
          <a:lstStyle/>
          <a:p>
            <a:fld id="{C2EAAA8B-26BC-4A01-840A-A72B8945DCEC}" type="slidenum">
              <a:rPr kumimoji="1" lang="ja-JP" altLang="en-US" smtClean="0"/>
              <a:t>12</a:t>
            </a:fld>
            <a:endParaRPr kumimoji="1" lang="ja-JP" altLang="en-US"/>
          </a:p>
        </p:txBody>
      </p:sp>
      <p:cxnSp>
        <p:nvCxnSpPr>
          <p:cNvPr id="13" name="カギ線コネクタ 12"/>
          <p:cNvCxnSpPr>
            <a:cxnSpLocks/>
            <a:stCxn id="10" idx="1"/>
            <a:endCxn id="12" idx="3"/>
          </p:cNvCxnSpPr>
          <p:nvPr/>
        </p:nvCxnSpPr>
        <p:spPr>
          <a:xfrm>
            <a:off x="1932432" y="1622581"/>
            <a:ext cx="3618949" cy="1547554"/>
          </a:xfrm>
          <a:prstGeom prst="bentConnector3">
            <a:avLst>
              <a:gd name="adj1" fmla="val 5000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カギ線コネクタ 15"/>
          <p:cNvCxnSpPr>
            <a:cxnSpLocks/>
            <a:stCxn id="12" idx="1"/>
          </p:cNvCxnSpPr>
          <p:nvPr/>
        </p:nvCxnSpPr>
        <p:spPr>
          <a:xfrm>
            <a:off x="6314891" y="3170135"/>
            <a:ext cx="1508069" cy="1554265"/>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角丸四角形 10"/>
          <p:cNvSpPr/>
          <p:nvPr/>
        </p:nvSpPr>
        <p:spPr>
          <a:xfrm rot="10800000" flipV="1">
            <a:off x="7467600" y="4945380"/>
            <a:ext cx="739140" cy="30387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角丸四角形 11"/>
          <p:cNvSpPr/>
          <p:nvPr/>
        </p:nvSpPr>
        <p:spPr>
          <a:xfrm rot="10800000" flipV="1">
            <a:off x="5551381" y="2720444"/>
            <a:ext cx="763510" cy="89938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p:cNvSpPr txBox="1"/>
          <p:nvPr/>
        </p:nvSpPr>
        <p:spPr>
          <a:xfrm>
            <a:off x="5517274" y="293846"/>
            <a:ext cx="3091238" cy="1954381"/>
          </a:xfrm>
          <a:prstGeom prst="rect">
            <a:avLst/>
          </a:prstGeom>
          <a:solidFill>
            <a:schemeClr val="bg1"/>
          </a:solidFill>
          <a:ln>
            <a:solidFill>
              <a:srgbClr val="FF0000"/>
            </a:solidFill>
          </a:ln>
        </p:spPr>
        <p:txBody>
          <a:bodyPr wrap="square" rtlCol="0">
            <a:spAutoFit/>
          </a:bodyPr>
          <a:lstStyle/>
          <a:p>
            <a:r>
              <a:rPr kumimoji="1" lang="en-US" altLang="ja-JP" sz="1100" dirty="0">
                <a:solidFill>
                  <a:srgbClr val="FF0000"/>
                </a:solidFill>
                <a:latin typeface="UD デジタル 教科書体 NK-R" panose="02020400000000000000" pitchFamily="18" charset="-128"/>
                <a:ea typeface="UD デジタル 教科書体 NK-R" panose="02020400000000000000" pitchFamily="18" charset="-128"/>
              </a:rPr>
              <a:t>※</a:t>
            </a:r>
            <a:r>
              <a:rPr kumimoji="1" lang="ja-JP" altLang="en-US" sz="1100" dirty="0">
                <a:solidFill>
                  <a:srgbClr val="FF0000"/>
                </a:solidFill>
                <a:latin typeface="UD デジタル 教科書体 NK-R" panose="02020400000000000000" pitchFamily="18" charset="-128"/>
                <a:ea typeface="UD デジタル 教科書体 NK-R" panose="02020400000000000000" pitchFamily="18" charset="-128"/>
              </a:rPr>
              <a:t>ファイルアップロード時の注意</a:t>
            </a:r>
            <a:r>
              <a:rPr kumimoji="1" lang="en-US" altLang="ja-JP" sz="1100" dirty="0">
                <a:solidFill>
                  <a:srgbClr val="FF0000"/>
                </a:solidFill>
                <a:latin typeface="UD デジタル 教科書体 NK-R" panose="02020400000000000000" pitchFamily="18" charset="-128"/>
                <a:ea typeface="UD デジタル 教科書体 NK-R" panose="02020400000000000000" pitchFamily="18" charset="-128"/>
              </a:rPr>
              <a:t>※</a:t>
            </a:r>
          </a:p>
          <a:p>
            <a:r>
              <a:rPr kumimoji="1" lang="ja-JP" altLang="en-US" sz="1100" dirty="0">
                <a:solidFill>
                  <a:srgbClr val="FF0000"/>
                </a:solidFill>
                <a:latin typeface="UD デジタル 教科書体 NK-R" panose="02020400000000000000" pitchFamily="18" charset="-128"/>
                <a:ea typeface="UD デジタル 教科書体 NK-R" panose="02020400000000000000" pitchFamily="18" charset="-128"/>
              </a:rPr>
              <a:t>◆</a:t>
            </a:r>
            <a:r>
              <a:rPr kumimoji="1" lang="ja-JP" altLang="en-US" sz="1100" dirty="0">
                <a:solidFill>
                  <a:schemeClr val="accent2"/>
                </a:solidFill>
                <a:latin typeface="UD デジタル 教科書体 NK-R" panose="02020400000000000000" pitchFamily="18" charset="-128"/>
                <a:ea typeface="UD デジタル 教科書体 NK-R" panose="02020400000000000000" pitchFamily="18" charset="-128"/>
              </a:rPr>
              <a:t>添付ファイルの容量の上限は、１ファイルあたり</a:t>
            </a:r>
            <a:endParaRPr kumimoji="1" lang="en-US" altLang="ja-JP" sz="1100" dirty="0">
              <a:solidFill>
                <a:schemeClr val="accent2"/>
              </a:solidFill>
              <a:latin typeface="UD デジタル 教科書体 NK-R" panose="02020400000000000000" pitchFamily="18" charset="-128"/>
              <a:ea typeface="UD デジタル 教科書体 NK-R" panose="02020400000000000000" pitchFamily="18" charset="-128"/>
            </a:endParaRPr>
          </a:p>
          <a:p>
            <a:r>
              <a:rPr kumimoji="1" lang="ja-JP" altLang="en-US" sz="1100" dirty="0">
                <a:solidFill>
                  <a:schemeClr val="accent2"/>
                </a:solidFill>
                <a:latin typeface="UD デジタル 教科書体 NK-R" panose="02020400000000000000" pitchFamily="18" charset="-128"/>
                <a:ea typeface="UD デジタル 教科書体 NK-R" panose="02020400000000000000" pitchFamily="18" charset="-128"/>
              </a:rPr>
              <a:t>　　</a:t>
            </a:r>
            <a:r>
              <a:rPr kumimoji="1" lang="en-US" altLang="ja-JP" sz="1100" dirty="0">
                <a:solidFill>
                  <a:schemeClr val="accent2"/>
                </a:solidFill>
                <a:latin typeface="UD デジタル 教科書体 NK-R" panose="02020400000000000000" pitchFamily="18" charset="-128"/>
                <a:ea typeface="UD デジタル 教科書体 NK-R" panose="02020400000000000000" pitchFamily="18" charset="-128"/>
              </a:rPr>
              <a:t>10MB</a:t>
            </a:r>
            <a:r>
              <a:rPr kumimoji="1" lang="ja-JP" altLang="en-US" sz="1100" dirty="0">
                <a:solidFill>
                  <a:schemeClr val="accent2"/>
                </a:solidFill>
                <a:latin typeface="UD デジタル 教科書体 NK-R" panose="02020400000000000000" pitchFamily="18" charset="-128"/>
                <a:ea typeface="UD デジタル 教科書体 NK-R" panose="02020400000000000000" pitchFamily="18" charset="-128"/>
              </a:rPr>
              <a:t>です。また、１申請あたり添付可能なファ</a:t>
            </a:r>
            <a:endParaRPr kumimoji="1" lang="en-US" altLang="ja-JP" sz="1100" dirty="0">
              <a:solidFill>
                <a:schemeClr val="accent2"/>
              </a:solidFill>
              <a:latin typeface="UD デジタル 教科書体 NK-R" panose="02020400000000000000" pitchFamily="18" charset="-128"/>
              <a:ea typeface="UD デジタル 教科書体 NK-R" panose="02020400000000000000" pitchFamily="18" charset="-128"/>
            </a:endParaRPr>
          </a:p>
          <a:p>
            <a:r>
              <a:rPr kumimoji="1" lang="ja-JP" altLang="en-US" sz="1100" dirty="0">
                <a:solidFill>
                  <a:schemeClr val="accent2"/>
                </a:solidFill>
                <a:latin typeface="UD デジタル 教科書体 NK-R" panose="02020400000000000000" pitchFamily="18" charset="-128"/>
                <a:ea typeface="UD デジタル 教科書体 NK-R" panose="02020400000000000000" pitchFamily="18" charset="-128"/>
              </a:rPr>
              <a:t>　　イルの容量は、</a:t>
            </a:r>
            <a:r>
              <a:rPr kumimoji="1" lang="en-US" altLang="ja-JP" sz="1100" dirty="0">
                <a:solidFill>
                  <a:schemeClr val="accent2"/>
                </a:solidFill>
                <a:latin typeface="UD デジタル 教科書体 NK-R" panose="02020400000000000000" pitchFamily="18" charset="-128"/>
                <a:ea typeface="UD デジタル 教科書体 NK-R" panose="02020400000000000000" pitchFamily="18" charset="-128"/>
              </a:rPr>
              <a:t>100MB</a:t>
            </a:r>
            <a:r>
              <a:rPr kumimoji="1" lang="ja-JP" altLang="en-US" sz="1100" dirty="0">
                <a:solidFill>
                  <a:schemeClr val="accent2"/>
                </a:solidFill>
                <a:latin typeface="UD デジタル 教科書体 NK-R" panose="02020400000000000000" pitchFamily="18" charset="-128"/>
                <a:ea typeface="UD デジタル 教科書体 NK-R" panose="02020400000000000000" pitchFamily="18" charset="-128"/>
              </a:rPr>
              <a:t>です。</a:t>
            </a:r>
            <a:endParaRPr kumimoji="1" lang="en-US" altLang="ja-JP" sz="1100" dirty="0">
              <a:solidFill>
                <a:schemeClr val="accent2"/>
              </a:solidFill>
              <a:latin typeface="UD デジタル 教科書体 NK-R" panose="02020400000000000000" pitchFamily="18" charset="-128"/>
              <a:ea typeface="UD デジタル 教科書体 NK-R" panose="02020400000000000000" pitchFamily="18" charset="-128"/>
            </a:endParaRPr>
          </a:p>
          <a:p>
            <a:r>
              <a:rPr kumimoji="1" lang="ja-JP" altLang="en-US" sz="1100" dirty="0">
                <a:solidFill>
                  <a:srgbClr val="FF0000"/>
                </a:solidFill>
                <a:latin typeface="UD デジタル 教科書体 NK-R" panose="02020400000000000000" pitchFamily="18" charset="-128"/>
                <a:ea typeface="UD デジタル 教科書体 NK-R" panose="02020400000000000000" pitchFamily="18" charset="-128"/>
              </a:rPr>
              <a:t>◆複数のファイルをまとめてアップロードすることは　　</a:t>
            </a:r>
            <a:endParaRPr kumimoji="1" lang="en-US" altLang="ja-JP" sz="1100" dirty="0">
              <a:solidFill>
                <a:srgbClr val="FF0000"/>
              </a:solidFill>
              <a:latin typeface="UD デジタル 教科書体 NK-R" panose="02020400000000000000" pitchFamily="18" charset="-128"/>
              <a:ea typeface="UD デジタル 教科書体 NK-R" panose="02020400000000000000" pitchFamily="18" charset="-128"/>
            </a:endParaRPr>
          </a:p>
          <a:p>
            <a:r>
              <a:rPr kumimoji="1" lang="ja-JP" altLang="en-US" sz="1100" dirty="0">
                <a:solidFill>
                  <a:srgbClr val="FF0000"/>
                </a:solidFill>
                <a:latin typeface="UD デジタル 教科書体 NK-R" panose="02020400000000000000" pitchFamily="18" charset="-128"/>
                <a:ea typeface="UD デジタル 教科書体 NK-R" panose="02020400000000000000" pitchFamily="18" charset="-128"/>
              </a:rPr>
              <a:t>　　できません（</a:t>
            </a:r>
            <a:r>
              <a:rPr kumimoji="1" lang="en-US" altLang="ja-JP" sz="1100" dirty="0">
                <a:solidFill>
                  <a:srgbClr val="FF0000"/>
                </a:solidFill>
                <a:latin typeface="UD デジタル 教科書体 NK-R" panose="02020400000000000000" pitchFamily="18" charset="-128"/>
                <a:ea typeface="UD デジタル 教科書体 NK-R" panose="02020400000000000000" pitchFamily="18" charset="-128"/>
              </a:rPr>
              <a:t>16</a:t>
            </a:r>
            <a:r>
              <a:rPr kumimoji="1" lang="ja-JP" altLang="en-US" sz="1100" dirty="0">
                <a:solidFill>
                  <a:srgbClr val="FF0000"/>
                </a:solidFill>
                <a:latin typeface="UD デジタル 教科書体 NK-R" panose="02020400000000000000" pitchFamily="18" charset="-128"/>
                <a:ea typeface="UD デジタル 教科書体 NK-R" panose="02020400000000000000" pitchFamily="18" charset="-128"/>
              </a:rPr>
              <a:t>ページも参照してください）。</a:t>
            </a:r>
            <a:endParaRPr kumimoji="1" lang="en-US" altLang="ja-JP" sz="1100" dirty="0">
              <a:solidFill>
                <a:srgbClr val="FF0000"/>
              </a:solidFill>
              <a:latin typeface="UD デジタル 教科書体 NK-R" panose="02020400000000000000" pitchFamily="18" charset="-128"/>
              <a:ea typeface="UD デジタル 教科書体 NK-R" panose="02020400000000000000" pitchFamily="18" charset="-128"/>
            </a:endParaRPr>
          </a:p>
          <a:p>
            <a:r>
              <a:rPr kumimoji="1" lang="ja-JP" altLang="en-US" sz="1100" dirty="0">
                <a:solidFill>
                  <a:srgbClr val="FF0000"/>
                </a:solidFill>
                <a:latin typeface="UD デジタル 教科書体 NK-R" panose="02020400000000000000" pitchFamily="18" charset="-128"/>
                <a:ea typeface="UD デジタル 教科書体 NK-R" panose="02020400000000000000" pitchFamily="18" charset="-128"/>
              </a:rPr>
              <a:t>◆１ファイルあたり</a:t>
            </a:r>
            <a:r>
              <a:rPr kumimoji="1" lang="en-US" altLang="ja-JP" sz="1100" dirty="0">
                <a:solidFill>
                  <a:srgbClr val="FF0000"/>
                </a:solidFill>
                <a:latin typeface="UD デジタル 教科書体 NK-R" panose="02020400000000000000" pitchFamily="18" charset="-128"/>
                <a:ea typeface="UD デジタル 教科書体 NK-R" panose="02020400000000000000" pitchFamily="18" charset="-128"/>
              </a:rPr>
              <a:t>10MB</a:t>
            </a:r>
            <a:r>
              <a:rPr kumimoji="1" lang="ja-JP" altLang="en-US" sz="1100" dirty="0">
                <a:solidFill>
                  <a:srgbClr val="FF0000"/>
                </a:solidFill>
                <a:latin typeface="UD デジタル 教科書体 NK-R" panose="02020400000000000000" pitchFamily="18" charset="-128"/>
                <a:ea typeface="UD デジタル 教科書体 NK-R" panose="02020400000000000000" pitchFamily="18" charset="-128"/>
              </a:rPr>
              <a:t>を超える場合は、サイズ</a:t>
            </a:r>
            <a:endParaRPr kumimoji="1" lang="en-US" altLang="ja-JP" sz="1100" dirty="0">
              <a:solidFill>
                <a:srgbClr val="FF0000"/>
              </a:solidFill>
              <a:latin typeface="UD デジタル 教科書体 NK-R" panose="02020400000000000000" pitchFamily="18" charset="-128"/>
              <a:ea typeface="UD デジタル 教科書体 NK-R" panose="02020400000000000000" pitchFamily="18" charset="-128"/>
            </a:endParaRPr>
          </a:p>
          <a:p>
            <a:r>
              <a:rPr kumimoji="1" lang="ja-JP" altLang="en-US" sz="1100" dirty="0">
                <a:solidFill>
                  <a:srgbClr val="FF0000"/>
                </a:solidFill>
                <a:latin typeface="UD デジタル 教科書体 NK-R" panose="02020400000000000000" pitchFamily="18" charset="-128"/>
                <a:ea typeface="UD デジタル 教科書体 NK-R" panose="02020400000000000000" pitchFamily="18" charset="-128"/>
              </a:rPr>
              <a:t>　　を</a:t>
            </a:r>
            <a:r>
              <a:rPr kumimoji="1" lang="ja-JP" altLang="en-US" sz="1100" dirty="0">
                <a:solidFill>
                  <a:schemeClr val="accent2"/>
                </a:solidFill>
                <a:latin typeface="UD デジタル 教科書体 NK-R" panose="02020400000000000000" pitchFamily="18" charset="-128"/>
                <a:ea typeface="UD デジタル 教科書体 NK-R" panose="02020400000000000000" pitchFamily="18" charset="-128"/>
              </a:rPr>
              <a:t>小さく</a:t>
            </a:r>
            <a:r>
              <a:rPr kumimoji="1" lang="ja-JP" altLang="en-US" sz="1100" dirty="0">
                <a:solidFill>
                  <a:srgbClr val="FF0000"/>
                </a:solidFill>
                <a:latin typeface="UD デジタル 教科書体 NK-R" panose="02020400000000000000" pitchFamily="18" charset="-128"/>
                <a:ea typeface="UD デジタル 教科書体 NK-R" panose="02020400000000000000" pitchFamily="18" charset="-128"/>
              </a:rPr>
              <a:t>してください。圧縮方法は</a:t>
            </a:r>
            <a:r>
              <a:rPr kumimoji="1" lang="en-US" altLang="ja-JP" sz="1100" dirty="0">
                <a:solidFill>
                  <a:srgbClr val="FF0000"/>
                </a:solidFill>
                <a:latin typeface="UD デジタル 教科書体 NK-R" panose="02020400000000000000" pitchFamily="18" charset="-128"/>
                <a:ea typeface="UD デジタル 教科書体 NK-R" panose="02020400000000000000" pitchFamily="18" charset="-128"/>
              </a:rPr>
              <a:t>17</a:t>
            </a:r>
            <a:r>
              <a:rPr kumimoji="1" lang="ja-JP" altLang="en-US" sz="1100" dirty="0">
                <a:solidFill>
                  <a:srgbClr val="FF0000"/>
                </a:solidFill>
                <a:latin typeface="UD デジタル 教科書体 NK-R" panose="02020400000000000000" pitchFamily="18" charset="-128"/>
                <a:ea typeface="UD デジタル 教科書体 NK-R" panose="02020400000000000000" pitchFamily="18" charset="-128"/>
              </a:rPr>
              <a:t>ページ以</a:t>
            </a:r>
            <a:endParaRPr kumimoji="1" lang="en-US" altLang="ja-JP" sz="1100" dirty="0">
              <a:solidFill>
                <a:srgbClr val="FF0000"/>
              </a:solidFill>
              <a:latin typeface="UD デジタル 教科書体 NK-R" panose="02020400000000000000" pitchFamily="18" charset="-128"/>
              <a:ea typeface="UD デジタル 教科書体 NK-R" panose="02020400000000000000" pitchFamily="18" charset="-128"/>
            </a:endParaRPr>
          </a:p>
          <a:p>
            <a:r>
              <a:rPr kumimoji="1" lang="ja-JP" altLang="en-US" sz="1100" dirty="0">
                <a:solidFill>
                  <a:srgbClr val="FF0000"/>
                </a:solidFill>
                <a:latin typeface="UD デジタル 教科書体 NK-R" panose="02020400000000000000" pitchFamily="18" charset="-128"/>
                <a:ea typeface="UD デジタル 教科書体 NK-R" panose="02020400000000000000" pitchFamily="18" charset="-128"/>
              </a:rPr>
              <a:t>　　降を参照してください。小さくするのが難しく、</a:t>
            </a:r>
            <a:endParaRPr kumimoji="1" lang="en-US" altLang="ja-JP" sz="1100" dirty="0">
              <a:solidFill>
                <a:srgbClr val="FF0000"/>
              </a:solidFill>
              <a:latin typeface="UD デジタル 教科書体 NK-R" panose="02020400000000000000" pitchFamily="18" charset="-128"/>
              <a:ea typeface="UD デジタル 教科書体 NK-R" panose="02020400000000000000" pitchFamily="18" charset="-128"/>
            </a:endParaRPr>
          </a:p>
          <a:p>
            <a:r>
              <a:rPr kumimoji="1" lang="ja-JP" altLang="en-US" sz="1100" dirty="0">
                <a:solidFill>
                  <a:srgbClr val="FF0000"/>
                </a:solidFill>
                <a:latin typeface="UD デジタル 教科書体 NK-R" panose="02020400000000000000" pitchFamily="18" charset="-128"/>
                <a:ea typeface="UD デジタル 教科書体 NK-R" panose="02020400000000000000" pitchFamily="18" charset="-128"/>
              </a:rPr>
              <a:t>　　アップロードできない場合は、</a:t>
            </a:r>
            <a:r>
              <a:rPr kumimoji="1" lang="en-US" altLang="ja-JP" sz="1100" dirty="0">
                <a:solidFill>
                  <a:srgbClr val="FF0000"/>
                </a:solidFill>
                <a:latin typeface="UD デジタル 教科書体 NK-R" panose="02020400000000000000" pitchFamily="18" charset="-128"/>
                <a:ea typeface="UD デジタル 教科書体 NK-R" panose="02020400000000000000" pitchFamily="18" charset="-128"/>
              </a:rPr>
              <a:t>17</a:t>
            </a:r>
            <a:r>
              <a:rPr kumimoji="1" lang="ja-JP" altLang="en-US" sz="1100" dirty="0">
                <a:solidFill>
                  <a:srgbClr val="FF0000"/>
                </a:solidFill>
                <a:latin typeface="UD デジタル 教科書体 NK-R" panose="02020400000000000000" pitchFamily="18" charset="-128"/>
                <a:ea typeface="UD デジタル 教科書体 NK-R" panose="02020400000000000000" pitchFamily="18" charset="-128"/>
              </a:rPr>
              <a:t>ページ以降を</a:t>
            </a:r>
            <a:endParaRPr kumimoji="1" lang="en-US" altLang="ja-JP" sz="1100" dirty="0">
              <a:solidFill>
                <a:srgbClr val="FF0000"/>
              </a:solidFill>
              <a:latin typeface="UD デジタル 教科書体 NK-R" panose="02020400000000000000" pitchFamily="18" charset="-128"/>
              <a:ea typeface="UD デジタル 教科書体 NK-R" panose="02020400000000000000" pitchFamily="18" charset="-128"/>
            </a:endParaRPr>
          </a:p>
          <a:p>
            <a:r>
              <a:rPr kumimoji="1" lang="ja-JP" altLang="en-US" sz="1100" dirty="0">
                <a:solidFill>
                  <a:srgbClr val="FF0000"/>
                </a:solidFill>
                <a:latin typeface="UD デジタル 教科書体 NK-R" panose="02020400000000000000" pitchFamily="18" charset="-128"/>
                <a:ea typeface="UD デジタル 教科書体 NK-R" panose="02020400000000000000" pitchFamily="18" charset="-128"/>
              </a:rPr>
              <a:t>　　ご参照ください。</a:t>
            </a:r>
          </a:p>
        </p:txBody>
      </p:sp>
      <p:sp>
        <p:nvSpPr>
          <p:cNvPr id="10" name="角丸四角形 9"/>
          <p:cNvSpPr/>
          <p:nvPr/>
        </p:nvSpPr>
        <p:spPr>
          <a:xfrm rot="10800000" flipV="1">
            <a:off x="355304" y="1465799"/>
            <a:ext cx="1577128" cy="31356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角丸四角形吹き出し 30"/>
          <p:cNvSpPr/>
          <p:nvPr/>
        </p:nvSpPr>
        <p:spPr>
          <a:xfrm>
            <a:off x="1269559" y="3990800"/>
            <a:ext cx="2612001" cy="950285"/>
          </a:xfrm>
          <a:prstGeom prst="wedgeRoundRectCallout">
            <a:avLst>
              <a:gd name="adj1" fmla="val 108895"/>
              <a:gd name="adj2" fmla="val -114091"/>
              <a:gd name="adj3" fmla="val 16667"/>
            </a:avLst>
          </a:prstGeom>
          <a:solidFill>
            <a:schemeClr val="bg1"/>
          </a:solid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dirty="0">
                <a:solidFill>
                  <a:srgbClr val="FF0000"/>
                </a:solidFill>
                <a:latin typeface="UD デジタル 教科書体 NK-R" panose="02020400000000000000" pitchFamily="18" charset="-128"/>
                <a:ea typeface="UD デジタル 教科書体 NK-R" panose="02020400000000000000" pitchFamily="18" charset="-128"/>
              </a:rPr>
              <a:t>P</a:t>
            </a:r>
            <a:r>
              <a:rPr kumimoji="1" lang="ja-JP" altLang="en-US" sz="1100" dirty="0">
                <a:solidFill>
                  <a:srgbClr val="FF0000"/>
                </a:solidFill>
                <a:latin typeface="UD デジタル 教科書体 NK-R" panose="02020400000000000000" pitchFamily="18" charset="-128"/>
                <a:ea typeface="UD デジタル 教科書体 NK-R" panose="02020400000000000000" pitchFamily="18" charset="-128"/>
              </a:rPr>
              <a:t>３に記載しているとおり、オンライン申請前に必要書類については、電子データ（</a:t>
            </a:r>
            <a:r>
              <a:rPr kumimoji="1" lang="en-US" altLang="ja-JP" sz="1100" dirty="0">
                <a:solidFill>
                  <a:srgbClr val="FF0000"/>
                </a:solidFill>
                <a:latin typeface="UD デジタル 教科書体 NK-R" panose="02020400000000000000" pitchFamily="18" charset="-128"/>
                <a:ea typeface="UD デジタル 教科書体 NK-R" panose="02020400000000000000" pitchFamily="18" charset="-128"/>
              </a:rPr>
              <a:t>PDF</a:t>
            </a:r>
            <a:r>
              <a:rPr kumimoji="1" lang="ja-JP" altLang="en-US" sz="1100" dirty="0">
                <a:solidFill>
                  <a:srgbClr val="FF0000"/>
                </a:solidFill>
                <a:latin typeface="UD デジタル 教科書体 NK-R" panose="02020400000000000000" pitchFamily="18" charset="-128"/>
                <a:ea typeface="UD デジタル 教科書体 NK-R" panose="02020400000000000000" pitchFamily="18" charset="-128"/>
              </a:rPr>
              <a:t>等）として保存し、アップロードできるように準備をしておいてください。</a:t>
            </a:r>
          </a:p>
        </p:txBody>
      </p:sp>
      <p:pic>
        <p:nvPicPr>
          <p:cNvPr id="44" name="図 43">
            <a:extLst>
              <a:ext uri="{FF2B5EF4-FFF2-40B4-BE49-F238E27FC236}">
                <a16:creationId xmlns:a16="http://schemas.microsoft.com/office/drawing/2014/main" id="{8903BEFC-E650-4329-827F-355A3D70DF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1932" y="5053984"/>
            <a:ext cx="2103288" cy="583312"/>
          </a:xfrm>
          <a:prstGeom prst="rect">
            <a:avLst/>
          </a:prstGeom>
        </p:spPr>
      </p:pic>
      <p:sp>
        <p:nvSpPr>
          <p:cNvPr id="29" name="角丸四角形 28"/>
          <p:cNvSpPr/>
          <p:nvPr/>
        </p:nvSpPr>
        <p:spPr>
          <a:xfrm rot="10800000" flipV="1">
            <a:off x="494850" y="5329311"/>
            <a:ext cx="1055553" cy="30798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5" name="カギ線コネクタ 54"/>
          <p:cNvCxnSpPr>
            <a:cxnSpLocks/>
            <a:stCxn id="11" idx="2"/>
          </p:cNvCxnSpPr>
          <p:nvPr/>
        </p:nvCxnSpPr>
        <p:spPr>
          <a:xfrm rot="5400000">
            <a:off x="5072550" y="2752260"/>
            <a:ext cx="267630" cy="5261610"/>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43068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図 29">
            <a:extLst>
              <a:ext uri="{FF2B5EF4-FFF2-40B4-BE49-F238E27FC236}">
                <a16:creationId xmlns:a16="http://schemas.microsoft.com/office/drawing/2014/main" id="{1C41369F-2C5A-4A55-B657-6295A5EFB01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77689" y="3566952"/>
            <a:ext cx="4496201" cy="1748010"/>
          </a:xfrm>
          <a:prstGeom prst="rect">
            <a:avLst/>
          </a:prstGeom>
        </p:spPr>
      </p:pic>
      <p:pic>
        <p:nvPicPr>
          <p:cNvPr id="28" name="図 27">
            <a:extLst>
              <a:ext uri="{FF2B5EF4-FFF2-40B4-BE49-F238E27FC236}">
                <a16:creationId xmlns:a16="http://schemas.microsoft.com/office/drawing/2014/main" id="{86293F38-1E3B-4004-A300-A551539947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61846" y="1003714"/>
            <a:ext cx="4992995" cy="2217740"/>
          </a:xfrm>
          <a:prstGeom prst="rect">
            <a:avLst/>
          </a:prstGeom>
        </p:spPr>
      </p:pic>
      <p:pic>
        <p:nvPicPr>
          <p:cNvPr id="23" name="図 22">
            <a:extLst>
              <a:ext uri="{FF2B5EF4-FFF2-40B4-BE49-F238E27FC236}">
                <a16:creationId xmlns:a16="http://schemas.microsoft.com/office/drawing/2014/main" id="{91BBF7D9-6720-4179-8425-0BF30A137ED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82" y="1006817"/>
            <a:ext cx="3911172" cy="2332744"/>
          </a:xfrm>
          <a:prstGeom prst="rect">
            <a:avLst/>
          </a:prstGeom>
        </p:spPr>
      </p:pic>
      <p:grpSp>
        <p:nvGrpSpPr>
          <p:cNvPr id="7" name="グループ化 6"/>
          <p:cNvGrpSpPr/>
          <p:nvPr/>
        </p:nvGrpSpPr>
        <p:grpSpPr>
          <a:xfrm>
            <a:off x="0" y="541465"/>
            <a:ext cx="9148483" cy="320044"/>
            <a:chOff x="0" y="541465"/>
            <a:chExt cx="9148483" cy="320044"/>
          </a:xfrm>
        </p:grpSpPr>
        <p:sp>
          <p:nvSpPr>
            <p:cNvPr id="4" name="正方形/長方形 3"/>
            <p:cNvSpPr/>
            <p:nvPr/>
          </p:nvSpPr>
          <p:spPr>
            <a:xfrm>
              <a:off x="0" y="541465"/>
              <a:ext cx="9144000" cy="1138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0" y="649040"/>
              <a:ext cx="9144000" cy="11385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4483" y="747652"/>
              <a:ext cx="9144000" cy="11385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テキスト ボックス 8"/>
          <p:cNvSpPr txBox="1"/>
          <p:nvPr/>
        </p:nvSpPr>
        <p:spPr>
          <a:xfrm>
            <a:off x="174811" y="72033"/>
            <a:ext cx="8619565" cy="523220"/>
          </a:xfrm>
          <a:prstGeom prst="rect">
            <a:avLst/>
          </a:prstGeom>
          <a:noFill/>
        </p:spPr>
        <p:txBody>
          <a:bodyPr wrap="square" rtlCol="0">
            <a:spAutoFit/>
          </a:bodyPr>
          <a:lstStyle/>
          <a:p>
            <a:r>
              <a:rPr kumimoji="1" lang="ja-JP" altLang="en-US" sz="2800" dirty="0">
                <a:latin typeface="UD デジタル 教科書体 NK-R" panose="02020400000000000000" pitchFamily="18" charset="-128"/>
                <a:ea typeface="UD デジタル 教科書体 NK-R" panose="02020400000000000000" pitchFamily="18" charset="-128"/>
              </a:rPr>
              <a:t>４－６．申請⑥</a:t>
            </a:r>
          </a:p>
        </p:txBody>
      </p:sp>
      <p:sp>
        <p:nvSpPr>
          <p:cNvPr id="13" name="角丸四角形 12"/>
          <p:cNvSpPr/>
          <p:nvPr/>
        </p:nvSpPr>
        <p:spPr>
          <a:xfrm rot="10800000" flipV="1">
            <a:off x="1319779" y="2404159"/>
            <a:ext cx="1347219" cy="36190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角丸四角形 13"/>
          <p:cNvSpPr/>
          <p:nvPr/>
        </p:nvSpPr>
        <p:spPr>
          <a:xfrm rot="10800000" flipV="1">
            <a:off x="5703568" y="4621766"/>
            <a:ext cx="1691641" cy="40381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5" name="カギ線コネクタ 14"/>
          <p:cNvCxnSpPr>
            <a:cxnSpLocks/>
            <a:stCxn id="13" idx="1"/>
            <a:endCxn id="14" idx="3"/>
          </p:cNvCxnSpPr>
          <p:nvPr/>
        </p:nvCxnSpPr>
        <p:spPr>
          <a:xfrm>
            <a:off x="2666998" y="2585110"/>
            <a:ext cx="3036570" cy="2238564"/>
          </a:xfrm>
          <a:prstGeom prst="bentConnector3">
            <a:avLst>
              <a:gd name="adj1" fmla="val 5000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174811" y="5683569"/>
            <a:ext cx="9215854" cy="738664"/>
          </a:xfrm>
          <a:prstGeom prst="rect">
            <a:avLst/>
          </a:prstGeom>
          <a:noFill/>
        </p:spPr>
        <p:txBody>
          <a:bodyPr wrap="square" rtlCol="0">
            <a:spAutoFit/>
          </a:bodyPr>
          <a:lstStyle/>
          <a:p>
            <a:r>
              <a:rPr kumimoji="1" lang="ja-JP" altLang="en-US" sz="1400" dirty="0">
                <a:latin typeface="UD デジタル 教科書体 NK-R" panose="02020400000000000000" pitchFamily="18" charset="-128"/>
                <a:ea typeface="UD デジタル 教科書体 NK-R" panose="02020400000000000000" pitchFamily="18" charset="-128"/>
              </a:rPr>
              <a:t>　</a:t>
            </a:r>
            <a:r>
              <a:rPr kumimoji="1" lang="en-US" altLang="ja-JP" sz="1400" dirty="0">
                <a:latin typeface="UD デジタル 教科書体 NK-R" panose="02020400000000000000" pitchFamily="18" charset="-128"/>
                <a:ea typeface="UD デジタル 教科書体 NK-R" panose="02020400000000000000" pitchFamily="18" charset="-128"/>
              </a:rPr>
              <a:t>9.</a:t>
            </a:r>
            <a:r>
              <a:rPr kumimoji="1" lang="ja-JP" altLang="en-US" sz="1400" dirty="0">
                <a:latin typeface="UD デジタル 教科書体 NK-R" panose="02020400000000000000" pitchFamily="18" charset="-128"/>
                <a:ea typeface="UD デジタル 教科書体 NK-R" panose="02020400000000000000" pitchFamily="18" charset="-128"/>
              </a:rPr>
              <a:t>　すべての入力・選択および添付が完了したら、</a:t>
            </a:r>
            <a:r>
              <a:rPr kumimoji="1" lang="ja-JP" altLang="en-US" sz="1400" b="1" dirty="0">
                <a:latin typeface="UD デジタル 教科書体 NK-R" panose="02020400000000000000" pitchFamily="18" charset="-128"/>
                <a:ea typeface="UD デジタル 教科書体 NK-R" panose="02020400000000000000" pitchFamily="18" charset="-128"/>
              </a:rPr>
              <a:t>「次へ進む」をクリック</a:t>
            </a:r>
            <a:r>
              <a:rPr kumimoji="1" lang="ja-JP" altLang="en-US" sz="1400" dirty="0">
                <a:latin typeface="UD デジタル 教科書体 NK-R" panose="02020400000000000000" pitchFamily="18" charset="-128"/>
                <a:ea typeface="UD デジタル 教科書体 NK-R" panose="02020400000000000000" pitchFamily="18" charset="-128"/>
              </a:rPr>
              <a:t>します。</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en-US" altLang="ja-JP" sz="1400" dirty="0">
                <a:latin typeface="UD デジタル 教科書体 NK-R" panose="02020400000000000000" pitchFamily="18" charset="-128"/>
                <a:ea typeface="UD デジタル 教科書体 NK-R" panose="02020400000000000000" pitchFamily="18" charset="-128"/>
              </a:rPr>
              <a:t>10.</a:t>
            </a:r>
            <a:r>
              <a:rPr kumimoji="1" lang="ja-JP" altLang="en-US" sz="1400" dirty="0">
                <a:latin typeface="UD デジタル 教科書体 NK-R" panose="02020400000000000000" pitchFamily="18" charset="-128"/>
                <a:ea typeface="UD デジタル 教科書体 NK-R" panose="02020400000000000000" pitchFamily="18" charset="-128"/>
              </a:rPr>
              <a:t>　入力内容が表示されるので、確認をして、修正が必要であれば、修正する項目の右横にある</a:t>
            </a:r>
            <a:r>
              <a:rPr kumimoji="1" lang="ja-JP" altLang="en-US" sz="1400" b="1" dirty="0">
                <a:latin typeface="UD デジタル 教科書体 NK-R" panose="02020400000000000000" pitchFamily="18" charset="-128"/>
                <a:ea typeface="UD デジタル 教科書体 NK-R" panose="02020400000000000000" pitchFamily="18" charset="-128"/>
              </a:rPr>
              <a:t>「修正する」をクリック</a:t>
            </a:r>
            <a:endParaRPr kumimoji="1" lang="en-US" altLang="ja-JP" sz="1400" b="1"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し、修正してください。修正がなければ、</a:t>
            </a:r>
            <a:r>
              <a:rPr kumimoji="1" lang="ja-JP" altLang="en-US" sz="1400" b="1" dirty="0">
                <a:latin typeface="UD デジタル 教科書体 NK-R" panose="02020400000000000000" pitchFamily="18" charset="-128"/>
                <a:ea typeface="UD デジタル 教科書体 NK-R" panose="02020400000000000000" pitchFamily="18" charset="-128"/>
              </a:rPr>
              <a:t>「申請する」をクリック</a:t>
            </a:r>
            <a:r>
              <a:rPr kumimoji="1" lang="ja-JP" altLang="en-US" sz="1400" dirty="0">
                <a:latin typeface="UD デジタル 教科書体 NK-R" panose="02020400000000000000" pitchFamily="18" charset="-128"/>
                <a:ea typeface="UD デジタル 教科書体 NK-R" panose="02020400000000000000" pitchFamily="18" charset="-128"/>
              </a:rPr>
              <a:t>します。</a:t>
            </a:r>
            <a:endParaRPr kumimoji="1" lang="en-US" altLang="ja-JP" sz="1400" dirty="0">
              <a:latin typeface="UD デジタル 教科書体 NK-R" panose="02020400000000000000" pitchFamily="18" charset="-128"/>
              <a:ea typeface="UD デジタル 教科書体 NK-R" panose="02020400000000000000" pitchFamily="18" charset="-128"/>
            </a:endParaRPr>
          </a:p>
        </p:txBody>
      </p:sp>
      <p:sp>
        <p:nvSpPr>
          <p:cNvPr id="16" name="スライド番号プレースホルダー 15"/>
          <p:cNvSpPr>
            <a:spLocks noGrp="1"/>
          </p:cNvSpPr>
          <p:nvPr>
            <p:ph type="sldNum" sz="quarter" idx="12"/>
          </p:nvPr>
        </p:nvSpPr>
        <p:spPr/>
        <p:txBody>
          <a:bodyPr/>
          <a:lstStyle/>
          <a:p>
            <a:fld id="{C2EAAA8B-26BC-4A01-840A-A72B8945DCEC}" type="slidenum">
              <a:rPr kumimoji="1" lang="ja-JP" altLang="en-US" smtClean="0"/>
              <a:t>13</a:t>
            </a:fld>
            <a:endParaRPr kumimoji="1" lang="ja-JP" altLang="en-US"/>
          </a:p>
        </p:txBody>
      </p:sp>
      <p:sp>
        <p:nvSpPr>
          <p:cNvPr id="19" name="角丸四角形 18"/>
          <p:cNvSpPr/>
          <p:nvPr/>
        </p:nvSpPr>
        <p:spPr>
          <a:xfrm>
            <a:off x="1375410" y="2469376"/>
            <a:ext cx="1211580" cy="240457"/>
          </a:xfrm>
          <a:prstGeom prst="round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rPr>
              <a:t>次へ進む</a:t>
            </a:r>
          </a:p>
        </p:txBody>
      </p:sp>
      <p:sp>
        <p:nvSpPr>
          <p:cNvPr id="20" name="角丸四角形 19"/>
          <p:cNvSpPr/>
          <p:nvPr/>
        </p:nvSpPr>
        <p:spPr>
          <a:xfrm>
            <a:off x="5771948" y="4676804"/>
            <a:ext cx="1562302" cy="293739"/>
          </a:xfrm>
          <a:prstGeom prst="round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rPr>
              <a:t>申請する</a:t>
            </a:r>
          </a:p>
        </p:txBody>
      </p:sp>
      <p:sp>
        <p:nvSpPr>
          <p:cNvPr id="21" name="テキスト ボックス 20">
            <a:extLst>
              <a:ext uri="{FF2B5EF4-FFF2-40B4-BE49-F238E27FC236}">
                <a16:creationId xmlns:a16="http://schemas.microsoft.com/office/drawing/2014/main" id="{DA9E2104-37B1-43BD-872E-8AF87A4F5CA4}"/>
              </a:ext>
            </a:extLst>
          </p:cNvPr>
          <p:cNvSpPr txBox="1"/>
          <p:nvPr/>
        </p:nvSpPr>
        <p:spPr>
          <a:xfrm>
            <a:off x="3871018" y="3339192"/>
            <a:ext cx="5238085" cy="369332"/>
          </a:xfrm>
          <a:prstGeom prst="rect">
            <a:avLst/>
          </a:prstGeom>
          <a:noFill/>
        </p:spPr>
        <p:txBody>
          <a:bodyPr wrap="square" rtlCol="0">
            <a:spAutoFit/>
          </a:bodyPr>
          <a:lstStyle/>
          <a:p>
            <a:r>
              <a:rPr kumimoji="1" lang="ja-JP" altLang="en-US" dirty="0"/>
              <a:t>～～～～～～～～～～～～～～～～～～～～～～</a:t>
            </a:r>
          </a:p>
        </p:txBody>
      </p:sp>
      <p:grpSp>
        <p:nvGrpSpPr>
          <p:cNvPr id="10" name="グループ化 9"/>
          <p:cNvGrpSpPr/>
          <p:nvPr/>
        </p:nvGrpSpPr>
        <p:grpSpPr>
          <a:xfrm>
            <a:off x="7889957" y="2632101"/>
            <a:ext cx="582984" cy="1369295"/>
            <a:chOff x="3591044" y="3573443"/>
            <a:chExt cx="705409" cy="1369295"/>
          </a:xfrm>
        </p:grpSpPr>
        <p:sp>
          <p:nvSpPr>
            <p:cNvPr id="11" name="ストライプ矢印 10"/>
            <p:cNvSpPr/>
            <p:nvPr/>
          </p:nvSpPr>
          <p:spPr>
            <a:xfrm rot="5400000">
              <a:off x="3259101" y="3905386"/>
              <a:ext cx="1369295" cy="70540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3747424" y="3587206"/>
              <a:ext cx="392039" cy="1206312"/>
            </a:xfrm>
            <a:prstGeom prst="rect">
              <a:avLst/>
            </a:prstGeom>
            <a:noFill/>
          </p:spPr>
          <p:txBody>
            <a:bodyPr vert="eaVert" wrap="square" rtlCol="0">
              <a:spAutoFit/>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スクロール</a:t>
              </a:r>
              <a:endParaRPr kumimoji="1" lang="ja-JP" altLang="en-US" sz="1000" dirty="0">
                <a:latin typeface="UD デジタル 教科書体 NK-R" panose="02020400000000000000" pitchFamily="18" charset="-128"/>
                <a:ea typeface="UD デジタル 教科書体 NK-R" panose="02020400000000000000" pitchFamily="18" charset="-128"/>
              </a:endParaRPr>
            </a:p>
          </p:txBody>
        </p:sp>
      </p:grpSp>
    </p:spTree>
    <p:extLst>
      <p:ext uri="{BB962C8B-B14F-4D97-AF65-F5344CB8AC3E}">
        <p14:creationId xmlns:p14="http://schemas.microsoft.com/office/powerpoint/2010/main" val="36777577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36916C0A-4D63-4701-980F-D80EF6C9149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853440" y="1197965"/>
            <a:ext cx="7437120" cy="3814506"/>
          </a:xfrm>
          <a:prstGeom prst="rect">
            <a:avLst/>
          </a:prstGeom>
        </p:spPr>
      </p:pic>
      <p:grpSp>
        <p:nvGrpSpPr>
          <p:cNvPr id="7" name="グループ化 6"/>
          <p:cNvGrpSpPr/>
          <p:nvPr/>
        </p:nvGrpSpPr>
        <p:grpSpPr>
          <a:xfrm>
            <a:off x="0" y="541465"/>
            <a:ext cx="9148483" cy="320044"/>
            <a:chOff x="0" y="541465"/>
            <a:chExt cx="9148483" cy="320044"/>
          </a:xfrm>
        </p:grpSpPr>
        <p:sp>
          <p:nvSpPr>
            <p:cNvPr id="4" name="正方形/長方形 3"/>
            <p:cNvSpPr/>
            <p:nvPr/>
          </p:nvSpPr>
          <p:spPr>
            <a:xfrm>
              <a:off x="0" y="541465"/>
              <a:ext cx="9144000" cy="1138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0" y="649040"/>
              <a:ext cx="9144000" cy="11385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4483" y="747652"/>
              <a:ext cx="9144000" cy="11385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テキスト ボックス 8"/>
          <p:cNvSpPr txBox="1"/>
          <p:nvPr/>
        </p:nvSpPr>
        <p:spPr>
          <a:xfrm>
            <a:off x="174811" y="72033"/>
            <a:ext cx="8619565" cy="523220"/>
          </a:xfrm>
          <a:prstGeom prst="rect">
            <a:avLst/>
          </a:prstGeom>
          <a:noFill/>
        </p:spPr>
        <p:txBody>
          <a:bodyPr wrap="square" rtlCol="0">
            <a:spAutoFit/>
          </a:bodyPr>
          <a:lstStyle/>
          <a:p>
            <a:r>
              <a:rPr kumimoji="1" lang="ja-JP" altLang="en-US" sz="2800" dirty="0">
                <a:latin typeface="UD デジタル 教科書体 NK-R" panose="02020400000000000000" pitchFamily="18" charset="-128"/>
                <a:ea typeface="UD デジタル 教科書体 NK-R" panose="02020400000000000000" pitchFamily="18" charset="-128"/>
              </a:rPr>
              <a:t>４－７．申請⑦</a:t>
            </a:r>
          </a:p>
        </p:txBody>
      </p:sp>
      <p:sp>
        <p:nvSpPr>
          <p:cNvPr id="8" name="テキスト ボックス 7"/>
          <p:cNvSpPr txBox="1"/>
          <p:nvPr/>
        </p:nvSpPr>
        <p:spPr>
          <a:xfrm>
            <a:off x="217257" y="5301198"/>
            <a:ext cx="8534671" cy="738664"/>
          </a:xfrm>
          <a:prstGeom prst="rect">
            <a:avLst/>
          </a:prstGeom>
          <a:noFill/>
        </p:spPr>
        <p:txBody>
          <a:bodyPr wrap="square" rtlCol="0">
            <a:spAutoFit/>
          </a:bodyPr>
          <a:lstStyle/>
          <a:p>
            <a:r>
              <a:rPr kumimoji="1" lang="en-US" altLang="ja-JP" sz="1400" dirty="0">
                <a:latin typeface="UD デジタル 教科書体 NK-R" panose="02020400000000000000" pitchFamily="18" charset="-128"/>
                <a:ea typeface="UD デジタル 教科書体 NK-R" panose="02020400000000000000" pitchFamily="18" charset="-128"/>
              </a:rPr>
              <a:t>1</a:t>
            </a:r>
            <a:r>
              <a:rPr kumimoji="1" lang="ja-JP" altLang="en-US" sz="1400" dirty="0">
                <a:latin typeface="UD デジタル 教科書体 NK-R" panose="02020400000000000000" pitchFamily="18" charset="-128"/>
                <a:ea typeface="UD デジタル 教科書体 NK-R" panose="02020400000000000000" pitchFamily="18" charset="-128"/>
              </a:rPr>
              <a:t>１</a:t>
            </a:r>
            <a:r>
              <a:rPr kumimoji="1" lang="en-US" altLang="ja-JP" sz="1400" dirty="0">
                <a:latin typeface="UD デジタル 教科書体 NK-R" panose="02020400000000000000" pitchFamily="18" charset="-128"/>
                <a:ea typeface="UD デジタル 教科書体 NK-R" panose="02020400000000000000" pitchFamily="18" charset="-128"/>
              </a:rPr>
              <a:t>.</a:t>
            </a:r>
            <a:r>
              <a:rPr kumimoji="1" lang="ja-JP" altLang="en-US" sz="1400" dirty="0">
                <a:latin typeface="UD デジタル 教科書体 NK-R" panose="02020400000000000000" pitchFamily="18" charset="-128"/>
                <a:ea typeface="UD デジタル 教科書体 NK-R" panose="02020400000000000000" pitchFamily="18" charset="-128"/>
              </a:rPr>
              <a:t>　申請が完了しましたら、</a:t>
            </a:r>
            <a:r>
              <a:rPr kumimoji="1" lang="ja-JP" altLang="en-US" sz="1400" b="1" dirty="0">
                <a:latin typeface="UD デジタル 教科書体 NK-R" panose="02020400000000000000" pitchFamily="18" charset="-128"/>
                <a:ea typeface="UD デジタル 教科書体 NK-R" panose="02020400000000000000" pitchFamily="18" charset="-128"/>
              </a:rPr>
              <a:t>「申込番号」</a:t>
            </a:r>
            <a:r>
              <a:rPr kumimoji="1" lang="ja-JP" altLang="en-US" sz="1400" dirty="0">
                <a:latin typeface="UD デジタル 教科書体 NK-R" panose="02020400000000000000" pitchFamily="18" charset="-128"/>
                <a:ea typeface="UD デジタル 教科書体 NK-R" panose="02020400000000000000" pitchFamily="18" charset="-128"/>
              </a:rPr>
              <a:t>が表示されます。この申込番号は今後の手続きに必要となります。</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申請完了後には</a:t>
            </a:r>
            <a:r>
              <a:rPr kumimoji="1" lang="ja-JP" altLang="en-US" sz="1400" b="1" dirty="0">
                <a:latin typeface="UD デジタル 教科書体 NK-R" panose="02020400000000000000" pitchFamily="18" charset="-128"/>
                <a:ea typeface="UD デジタル 教科書体 NK-R" panose="02020400000000000000" pitchFamily="18" charset="-128"/>
              </a:rPr>
              <a:t>メールも送付</a:t>
            </a:r>
            <a:r>
              <a:rPr kumimoji="1" lang="ja-JP" altLang="en-US" sz="1400" dirty="0">
                <a:latin typeface="UD デジタル 教科書体 NK-R" panose="02020400000000000000" pitchFamily="18" charset="-128"/>
                <a:ea typeface="UD デジタル 教科書体 NK-R" panose="02020400000000000000" pitchFamily="18" charset="-128"/>
              </a:rPr>
              <a:t>されます。その中にも申込番号が記載されています。また、</a:t>
            </a:r>
            <a:r>
              <a:rPr kumimoji="1" lang="ja-JP" altLang="en-US" sz="1400" b="1" dirty="0">
                <a:latin typeface="UD デジタル 教科書体 NK-R" panose="02020400000000000000" pitchFamily="18" charset="-128"/>
                <a:ea typeface="UD デジタル 教科書体 NK-R" panose="02020400000000000000" pitchFamily="18" charset="-128"/>
              </a:rPr>
              <a:t>マイページ</a:t>
            </a:r>
            <a:r>
              <a:rPr kumimoji="1" lang="ja-JP" altLang="en-US" sz="1400" dirty="0">
                <a:latin typeface="UD デジタル 教科書体 NK-R" panose="02020400000000000000" pitchFamily="18" charset="-128"/>
                <a:ea typeface="UD デジタル 教科書体 NK-R" panose="02020400000000000000" pitchFamily="18" charset="-128"/>
              </a:rPr>
              <a:t>からも確認　　</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が可能です。</a:t>
            </a:r>
            <a:endParaRPr kumimoji="1" lang="en-US" altLang="ja-JP" sz="1400" dirty="0">
              <a:latin typeface="UD デジタル 教科書体 NK-R" panose="02020400000000000000" pitchFamily="18" charset="-128"/>
              <a:ea typeface="UD デジタル 教科書体 NK-R" panose="02020400000000000000" pitchFamily="18" charset="-128"/>
            </a:endParaRPr>
          </a:p>
        </p:txBody>
      </p:sp>
      <p:sp>
        <p:nvSpPr>
          <p:cNvPr id="3" name="スライド番号プレースホルダー 2"/>
          <p:cNvSpPr>
            <a:spLocks noGrp="1"/>
          </p:cNvSpPr>
          <p:nvPr>
            <p:ph type="sldNum" sz="quarter" idx="12"/>
          </p:nvPr>
        </p:nvSpPr>
        <p:spPr/>
        <p:txBody>
          <a:bodyPr/>
          <a:lstStyle/>
          <a:p>
            <a:fld id="{C2EAAA8B-26BC-4A01-840A-A72B8945DCEC}" type="slidenum">
              <a:rPr kumimoji="1" lang="ja-JP" altLang="en-US" smtClean="0"/>
              <a:t>14</a:t>
            </a:fld>
            <a:endParaRPr kumimoji="1" lang="ja-JP" altLang="en-US"/>
          </a:p>
        </p:txBody>
      </p:sp>
      <p:sp>
        <p:nvSpPr>
          <p:cNvPr id="10" name="正方形/長方形 9"/>
          <p:cNvSpPr/>
          <p:nvPr/>
        </p:nvSpPr>
        <p:spPr>
          <a:xfrm>
            <a:off x="1218587" y="1392432"/>
            <a:ext cx="4290673" cy="3113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chemeClr val="tx1"/>
                </a:solidFill>
                <a:latin typeface="BIZ UDPゴシック" panose="020B0400000000000000" pitchFamily="50" charset="-128"/>
                <a:ea typeface="BIZ UDPゴシック" panose="020B0400000000000000" pitchFamily="50" charset="-128"/>
              </a:rPr>
              <a:t>１．交付申請兼実績報告書</a:t>
            </a:r>
            <a:r>
              <a:rPr kumimoji="1" lang="en-US" altLang="ja-JP" sz="1200" dirty="0">
                <a:solidFill>
                  <a:schemeClr val="tx1"/>
                </a:solidFill>
                <a:latin typeface="BIZ UDPゴシック" panose="020B0400000000000000" pitchFamily="50" charset="-128"/>
                <a:ea typeface="BIZ UDPゴシック" panose="020B0400000000000000" pitchFamily="50" charset="-128"/>
              </a:rPr>
              <a:t>【</a:t>
            </a:r>
            <a:r>
              <a:rPr kumimoji="1" lang="ja-JP" altLang="en-US" sz="1200" dirty="0">
                <a:solidFill>
                  <a:schemeClr val="tx1"/>
                </a:solidFill>
                <a:latin typeface="BIZ UDPゴシック" panose="020B0400000000000000" pitchFamily="50" charset="-128"/>
                <a:ea typeface="BIZ UDPゴシック" panose="020B0400000000000000" pitchFamily="50" charset="-128"/>
              </a:rPr>
              <a:t>宿泊税システム改修費補助金</a:t>
            </a:r>
            <a:r>
              <a:rPr kumimoji="1" lang="en-US" altLang="ja-JP" sz="1200" dirty="0">
                <a:solidFill>
                  <a:schemeClr val="tx1"/>
                </a:solidFill>
                <a:latin typeface="BIZ UDPゴシック" panose="020B0400000000000000" pitchFamily="50" charset="-128"/>
                <a:ea typeface="BIZ UDPゴシック" panose="020B0400000000000000" pitchFamily="50" charset="-128"/>
              </a:rPr>
              <a:t>】</a:t>
            </a:r>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3676543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グループ化 6"/>
          <p:cNvGrpSpPr/>
          <p:nvPr/>
        </p:nvGrpSpPr>
        <p:grpSpPr>
          <a:xfrm>
            <a:off x="0" y="541465"/>
            <a:ext cx="9148483" cy="320044"/>
            <a:chOff x="0" y="541465"/>
            <a:chExt cx="9148483" cy="320044"/>
          </a:xfrm>
        </p:grpSpPr>
        <p:sp>
          <p:nvSpPr>
            <p:cNvPr id="4" name="正方形/長方形 3"/>
            <p:cNvSpPr/>
            <p:nvPr/>
          </p:nvSpPr>
          <p:spPr>
            <a:xfrm>
              <a:off x="0" y="541465"/>
              <a:ext cx="9144000" cy="1138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0" y="649040"/>
              <a:ext cx="9144000" cy="11385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4483" y="747652"/>
              <a:ext cx="9144000" cy="11385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テキスト ボックス 8"/>
          <p:cNvSpPr txBox="1"/>
          <p:nvPr/>
        </p:nvSpPr>
        <p:spPr>
          <a:xfrm>
            <a:off x="174811" y="72033"/>
            <a:ext cx="8619565" cy="523220"/>
          </a:xfrm>
          <a:prstGeom prst="rect">
            <a:avLst/>
          </a:prstGeom>
          <a:noFill/>
        </p:spPr>
        <p:txBody>
          <a:bodyPr wrap="square" rtlCol="0">
            <a:spAutoFit/>
          </a:bodyPr>
          <a:lstStyle/>
          <a:p>
            <a:r>
              <a:rPr kumimoji="1" lang="en-US" altLang="ja-JP" sz="2800" dirty="0">
                <a:latin typeface="UD デジタル 教科書体 NK-R" panose="02020400000000000000" pitchFamily="18" charset="-128"/>
                <a:ea typeface="UD デジタル 教科書体 NK-R" panose="02020400000000000000" pitchFamily="18" charset="-128"/>
              </a:rPr>
              <a:t>5</a:t>
            </a:r>
            <a:r>
              <a:rPr kumimoji="1" lang="ja-JP" altLang="en-US" sz="2800" dirty="0" err="1">
                <a:latin typeface="UD デジタル 教科書体 NK-R" panose="02020400000000000000" pitchFamily="18" charset="-128"/>
                <a:ea typeface="UD デジタル 教科書体 NK-R" panose="02020400000000000000" pitchFamily="18" charset="-128"/>
              </a:rPr>
              <a:t>．</a:t>
            </a:r>
            <a:r>
              <a:rPr kumimoji="1" lang="ja-JP" altLang="en-US" sz="2800" dirty="0">
                <a:latin typeface="UD デジタル 教科書体 NK-R" panose="02020400000000000000" pitchFamily="18" charset="-128"/>
                <a:ea typeface="UD デジタル 教科書体 NK-R" panose="02020400000000000000" pitchFamily="18" charset="-128"/>
              </a:rPr>
              <a:t>マイページ</a:t>
            </a:r>
          </a:p>
        </p:txBody>
      </p:sp>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4811" y="1124754"/>
            <a:ext cx="3368737" cy="1423952"/>
          </a:xfrm>
          <a:prstGeom prst="rect">
            <a:avLst/>
          </a:prstGeom>
        </p:spPr>
      </p:pic>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5302" y="1339768"/>
            <a:ext cx="4903040" cy="1795971"/>
          </a:xfrm>
          <a:prstGeom prst="rect">
            <a:avLst/>
          </a:prstGeom>
        </p:spPr>
      </p:pic>
      <p:sp>
        <p:nvSpPr>
          <p:cNvPr id="15" name="テキスト ボックス 14"/>
          <p:cNvSpPr txBox="1"/>
          <p:nvPr/>
        </p:nvSpPr>
        <p:spPr>
          <a:xfrm>
            <a:off x="-33150" y="4743297"/>
            <a:ext cx="5008562" cy="2246769"/>
          </a:xfrm>
          <a:prstGeom prst="rect">
            <a:avLst/>
          </a:prstGeom>
          <a:noFill/>
        </p:spPr>
        <p:txBody>
          <a:bodyPr wrap="square" rtlCol="0">
            <a:spAutoFit/>
          </a:bodyPr>
          <a:lstStyle/>
          <a:p>
            <a:pPr marL="228600" indent="-228600">
              <a:buAutoNum type="arabicDbPeriod"/>
            </a:pPr>
            <a:r>
              <a:rPr kumimoji="1" lang="ja-JP" altLang="en-US" sz="1400" dirty="0">
                <a:latin typeface="UD デジタル 教科書体 NK-R" panose="02020400000000000000" pitchFamily="18" charset="-128"/>
                <a:ea typeface="UD デジタル 教科書体 NK-R" panose="02020400000000000000" pitchFamily="18" charset="-128"/>
              </a:rPr>
              <a:t>申請済みの案件の確認や、利用者情報の変更</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などは、</a:t>
            </a:r>
            <a:r>
              <a:rPr kumimoji="1" lang="ja-JP" altLang="en-US" sz="1400" b="1" dirty="0">
                <a:latin typeface="UD デジタル 教科書体 NK-R" panose="02020400000000000000" pitchFamily="18" charset="-128"/>
                <a:ea typeface="UD デジタル 教科書体 NK-R" panose="02020400000000000000" pitchFamily="18" charset="-128"/>
              </a:rPr>
              <a:t>マイページ</a:t>
            </a:r>
            <a:r>
              <a:rPr kumimoji="1" lang="ja-JP" altLang="en-US" sz="1400" dirty="0">
                <a:latin typeface="UD デジタル 教科書体 NK-R" panose="02020400000000000000" pitchFamily="18" charset="-128"/>
                <a:ea typeface="UD デジタル 教科書体 NK-R" panose="02020400000000000000" pitchFamily="18" charset="-128"/>
              </a:rPr>
              <a:t>から行います。</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２．　</a:t>
            </a:r>
            <a:r>
              <a:rPr kumimoji="1" lang="ja-JP" altLang="en-US" sz="1400" b="1" dirty="0">
                <a:latin typeface="UD デジタル 教科書体 NK-R" panose="02020400000000000000" pitchFamily="18" charset="-128"/>
                <a:ea typeface="UD デジタル 教科書体 NK-R" panose="02020400000000000000" pitchFamily="18" charset="-128"/>
              </a:rPr>
              <a:t>ログイン</a:t>
            </a:r>
            <a:r>
              <a:rPr kumimoji="1" lang="ja-JP" altLang="en-US" sz="1400" dirty="0">
                <a:latin typeface="UD デジタル 教科書体 NK-R" panose="02020400000000000000" pitchFamily="18" charset="-128"/>
                <a:ea typeface="UD デジタル 教科書体 NK-R" panose="02020400000000000000" pitchFamily="18" charset="-128"/>
              </a:rPr>
              <a:t>をした状態でトップページを表示すると、</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右上に、会員登録時に設定した</a:t>
            </a:r>
            <a:r>
              <a:rPr kumimoji="1" lang="ja-JP" altLang="en-US" sz="1400" b="1" dirty="0">
                <a:latin typeface="UD デジタル 教科書体 NK-R" panose="02020400000000000000" pitchFamily="18" charset="-128"/>
                <a:ea typeface="UD デジタル 教科書体 NK-R" panose="02020400000000000000" pitchFamily="18" charset="-128"/>
              </a:rPr>
              <a:t>ユーザー名</a:t>
            </a:r>
            <a:r>
              <a:rPr kumimoji="1" lang="ja-JP" altLang="en-US" sz="1400" dirty="0">
                <a:latin typeface="UD デジタル 教科書体 NK-R" panose="02020400000000000000" pitchFamily="18" charset="-128"/>
                <a:ea typeface="UD デジタル 教科書体 NK-R" panose="02020400000000000000" pitchFamily="18" charset="-128"/>
              </a:rPr>
              <a:t>が表示　　</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されます。マイページを開くにはここを</a:t>
            </a:r>
            <a:r>
              <a:rPr kumimoji="1" lang="ja-JP" altLang="en-US" sz="1400" b="1" dirty="0">
                <a:latin typeface="UD デジタル 教科書体 NK-R" panose="02020400000000000000" pitchFamily="18" charset="-128"/>
                <a:ea typeface="UD デジタル 教科書体 NK-R" panose="02020400000000000000" pitchFamily="18" charset="-128"/>
              </a:rPr>
              <a:t>クリック</a:t>
            </a:r>
            <a:r>
              <a:rPr kumimoji="1" lang="ja-JP" altLang="en-US" sz="1400" dirty="0">
                <a:latin typeface="UD デジタル 教科書体 NK-R" panose="02020400000000000000" pitchFamily="18" charset="-128"/>
                <a:ea typeface="UD デジタル 教科書体 NK-R" panose="02020400000000000000" pitchFamily="18" charset="-128"/>
              </a:rPr>
              <a:t>します。</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３．　マイページをスクロールし、</a:t>
            </a:r>
            <a:r>
              <a:rPr kumimoji="1" lang="ja-JP" altLang="en-US" sz="1400" b="1" dirty="0">
                <a:latin typeface="UD デジタル 教科書体 NK-R" panose="02020400000000000000" pitchFamily="18" charset="-128"/>
                <a:ea typeface="UD デジタル 教科書体 NK-R" panose="02020400000000000000" pitchFamily="18" charset="-128"/>
              </a:rPr>
              <a:t>「利用者メニュー」</a:t>
            </a:r>
            <a:r>
              <a:rPr kumimoji="1" lang="ja-JP" altLang="en-US" sz="1400" dirty="0">
                <a:latin typeface="UD デジタル 教科書体 NK-R" panose="02020400000000000000" pitchFamily="18" charset="-128"/>
                <a:ea typeface="UD デジタル 教科書体 NK-R" panose="02020400000000000000" pitchFamily="18" charset="-128"/>
              </a:rPr>
              <a:t>から　　</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必要なものを選択します。</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４．　申請済みの案件の「申込番号」を確認するときは、</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「利用者メニュー」の「申請履歴の確認」を選んでください。</a:t>
            </a:r>
            <a:endParaRPr kumimoji="1" lang="en-US" altLang="ja-JP" sz="1400" dirty="0">
              <a:latin typeface="UD デジタル 教科書体 NK-R" panose="02020400000000000000" pitchFamily="18" charset="-128"/>
              <a:ea typeface="UD デジタル 教科書体 NK-R" panose="02020400000000000000" pitchFamily="18" charset="-128"/>
            </a:endParaRPr>
          </a:p>
          <a:p>
            <a:endParaRPr kumimoji="1" lang="en-US" altLang="ja-JP" sz="1400" dirty="0">
              <a:latin typeface="UD デジタル 教科書体 NK-R" panose="02020400000000000000" pitchFamily="18" charset="-128"/>
              <a:ea typeface="UD デジタル 教科書体 NK-R" panose="02020400000000000000" pitchFamily="18" charset="-128"/>
            </a:endParaRPr>
          </a:p>
        </p:txBody>
      </p:sp>
      <p:pic>
        <p:nvPicPr>
          <p:cNvPr id="17" name="図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25421" y="3382047"/>
            <a:ext cx="4842921" cy="2358071"/>
          </a:xfrm>
          <a:prstGeom prst="rect">
            <a:avLst/>
          </a:prstGeom>
        </p:spPr>
      </p:pic>
      <p:cxnSp>
        <p:nvCxnSpPr>
          <p:cNvPr id="18" name="カギ線コネクタ 17"/>
          <p:cNvCxnSpPr>
            <a:endCxn id="16" idx="3"/>
          </p:cNvCxnSpPr>
          <p:nvPr/>
        </p:nvCxnSpPr>
        <p:spPr>
          <a:xfrm rot="16200000" flipH="1">
            <a:off x="1964222" y="2467087"/>
            <a:ext cx="3188518" cy="933878"/>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スライド番号プレースホルダー 7"/>
          <p:cNvSpPr>
            <a:spLocks noGrp="1"/>
          </p:cNvSpPr>
          <p:nvPr>
            <p:ph type="sldNum" sz="quarter" idx="12"/>
          </p:nvPr>
        </p:nvSpPr>
        <p:spPr>
          <a:xfrm>
            <a:off x="7086600" y="6486323"/>
            <a:ext cx="2057400" cy="365125"/>
          </a:xfrm>
        </p:spPr>
        <p:txBody>
          <a:bodyPr/>
          <a:lstStyle/>
          <a:p>
            <a:fld id="{C2EAAA8B-26BC-4A01-840A-A72B8945DCEC}" type="slidenum">
              <a:rPr kumimoji="1" lang="ja-JP" altLang="en-US" smtClean="0"/>
              <a:t>15</a:t>
            </a:fld>
            <a:endParaRPr kumimoji="1" lang="ja-JP" altLang="en-US" dirty="0"/>
          </a:p>
        </p:txBody>
      </p:sp>
      <p:sp>
        <p:nvSpPr>
          <p:cNvPr id="19" name="テキスト ボックス 18"/>
          <p:cNvSpPr txBox="1"/>
          <p:nvPr/>
        </p:nvSpPr>
        <p:spPr>
          <a:xfrm flipH="1">
            <a:off x="2728214" y="1064685"/>
            <a:ext cx="547985" cy="230832"/>
          </a:xfrm>
          <a:prstGeom prst="rect">
            <a:avLst/>
          </a:prstGeom>
          <a:solidFill>
            <a:schemeClr val="bg1"/>
          </a:solidFill>
        </p:spPr>
        <p:txBody>
          <a:bodyPr wrap="square" lIns="36000" rIns="36000" rtlCol="0">
            <a:spAutoFit/>
          </a:bodyPr>
          <a:lstStyle/>
          <a:p>
            <a:r>
              <a:rPr kumimoji="1" lang="ja-JP" altLang="en-US" sz="900" dirty="0">
                <a:latin typeface="Meiryo UI" panose="020B0604030504040204" pitchFamily="50" charset="-128"/>
                <a:ea typeface="Meiryo UI" panose="020B0604030504040204" pitchFamily="50" charset="-128"/>
              </a:rPr>
              <a:t>●●さん</a:t>
            </a:r>
          </a:p>
        </p:txBody>
      </p:sp>
      <p:sp>
        <p:nvSpPr>
          <p:cNvPr id="13" name="角丸四角形 12"/>
          <p:cNvSpPr/>
          <p:nvPr/>
        </p:nvSpPr>
        <p:spPr>
          <a:xfrm rot="10800000" flipV="1">
            <a:off x="2728211" y="1026142"/>
            <a:ext cx="510287" cy="31362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3965302" y="1415983"/>
            <a:ext cx="2508891" cy="369332"/>
          </a:xfrm>
          <a:prstGeom prst="rect">
            <a:avLst/>
          </a:prstGeom>
          <a:solidFill>
            <a:srgbClr val="2A4EC5"/>
          </a:solidFill>
        </p:spPr>
        <p:txBody>
          <a:bodyPr wrap="square" rtlCol="0">
            <a:spAutoFit/>
          </a:bodyPr>
          <a:lstStyle/>
          <a:p>
            <a:r>
              <a:rPr kumimoji="1" lang="ja-JP" altLang="en-US" dirty="0">
                <a:solidFill>
                  <a:schemeClr val="bg1"/>
                </a:solidFill>
                <a:latin typeface="Meiryo UI" panose="020B0604030504040204" pitchFamily="50" charset="-128"/>
                <a:ea typeface="Meiryo UI" panose="020B0604030504040204" pitchFamily="50" charset="-128"/>
              </a:rPr>
              <a:t>マイページ</a:t>
            </a:r>
          </a:p>
        </p:txBody>
      </p:sp>
      <p:sp>
        <p:nvSpPr>
          <p:cNvPr id="21" name="テキスト ボックス 20"/>
          <p:cNvSpPr txBox="1"/>
          <p:nvPr/>
        </p:nvSpPr>
        <p:spPr>
          <a:xfrm flipH="1">
            <a:off x="4189909" y="3368538"/>
            <a:ext cx="1219392" cy="230832"/>
          </a:xfrm>
          <a:prstGeom prst="rect">
            <a:avLst/>
          </a:prstGeom>
          <a:solidFill>
            <a:schemeClr val="bg1"/>
          </a:solidFill>
        </p:spPr>
        <p:txBody>
          <a:bodyPr wrap="square" lIns="36000" rIns="36000" rtlCol="0">
            <a:spAutoFit/>
          </a:bodyPr>
          <a:lstStyle/>
          <a:p>
            <a:r>
              <a:rPr kumimoji="1" lang="ja-JP" altLang="en-US" sz="900" dirty="0">
                <a:latin typeface="Meiryo UI" panose="020B0604030504040204" pitchFamily="50" charset="-128"/>
                <a:ea typeface="Meiryo UI" panose="020B0604030504040204" pitchFamily="50" charset="-128"/>
              </a:rPr>
              <a:t>利用者メニュー</a:t>
            </a:r>
          </a:p>
        </p:txBody>
      </p:sp>
      <p:sp>
        <p:nvSpPr>
          <p:cNvPr id="16" name="角丸四角形 15"/>
          <p:cNvSpPr/>
          <p:nvPr/>
        </p:nvSpPr>
        <p:spPr>
          <a:xfrm rot="10800000" flipV="1">
            <a:off x="4025420" y="3316451"/>
            <a:ext cx="4973436" cy="242366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p:cNvSpPr txBox="1"/>
          <p:nvPr/>
        </p:nvSpPr>
        <p:spPr>
          <a:xfrm>
            <a:off x="2735184" y="768163"/>
            <a:ext cx="3159839" cy="276999"/>
          </a:xfrm>
          <a:prstGeom prst="rect">
            <a:avLst/>
          </a:prstGeom>
          <a:noFill/>
        </p:spPr>
        <p:txBody>
          <a:bodyPr wrap="none" rtlCol="0">
            <a:spAutoFit/>
          </a:bodyPr>
          <a:lstStyle/>
          <a:p>
            <a:r>
              <a:rPr kumimoji="1" lang="ja-JP" altLang="en-US" sz="1200" dirty="0">
                <a:solidFill>
                  <a:srgbClr val="FF0000"/>
                </a:solidFill>
                <a:latin typeface="UD デジタル 教科書体 NK-R" panose="02020400000000000000" pitchFamily="18" charset="-128"/>
                <a:ea typeface="UD デジタル 教科書体 NK-R" panose="02020400000000000000" pitchFamily="18" charset="-128"/>
              </a:rPr>
              <a:t>登録時に設定したユーザー名が表示されます。</a:t>
            </a:r>
          </a:p>
        </p:txBody>
      </p:sp>
      <p:sp>
        <p:nvSpPr>
          <p:cNvPr id="24" name="テキスト ボックス 23"/>
          <p:cNvSpPr txBox="1"/>
          <p:nvPr/>
        </p:nvSpPr>
        <p:spPr>
          <a:xfrm flipH="1">
            <a:off x="4484593" y="3777654"/>
            <a:ext cx="1216960" cy="246221"/>
          </a:xfrm>
          <a:prstGeom prst="rect">
            <a:avLst/>
          </a:prstGeom>
          <a:solidFill>
            <a:schemeClr val="bg1"/>
          </a:solidFill>
        </p:spPr>
        <p:txBody>
          <a:bodyPr wrap="square" lIns="36000" rIns="36000" rtlCol="0">
            <a:spAutoFit/>
          </a:bodyPr>
          <a:lstStyle/>
          <a:p>
            <a:r>
              <a:rPr kumimoji="1" lang="ja-JP" altLang="en-US" sz="1000" dirty="0">
                <a:latin typeface="Meiryo UI" panose="020B0604030504040204" pitchFamily="50" charset="-128"/>
                <a:ea typeface="Meiryo UI" panose="020B0604030504040204" pitchFamily="50" charset="-128"/>
              </a:rPr>
              <a:t>申請履歴の確認</a:t>
            </a:r>
          </a:p>
        </p:txBody>
      </p:sp>
      <p:sp>
        <p:nvSpPr>
          <p:cNvPr id="25" name="テキスト ボックス 24"/>
          <p:cNvSpPr txBox="1"/>
          <p:nvPr/>
        </p:nvSpPr>
        <p:spPr>
          <a:xfrm flipH="1">
            <a:off x="6867030" y="3777654"/>
            <a:ext cx="1399399" cy="246221"/>
          </a:xfrm>
          <a:prstGeom prst="rect">
            <a:avLst/>
          </a:prstGeom>
          <a:solidFill>
            <a:schemeClr val="bg1"/>
          </a:solidFill>
        </p:spPr>
        <p:txBody>
          <a:bodyPr wrap="square" lIns="36000" rIns="36000" rtlCol="0">
            <a:spAutoFit/>
          </a:bodyPr>
          <a:lstStyle/>
          <a:p>
            <a:r>
              <a:rPr kumimoji="1" lang="ja-JP" altLang="en-US" sz="1000" dirty="0">
                <a:latin typeface="Meiryo UI" panose="020B0604030504040204" pitchFamily="50" charset="-128"/>
                <a:ea typeface="Meiryo UI" panose="020B0604030504040204" pitchFamily="50" charset="-128"/>
              </a:rPr>
              <a:t>保存した手続きの再開</a:t>
            </a:r>
          </a:p>
        </p:txBody>
      </p:sp>
      <p:sp>
        <p:nvSpPr>
          <p:cNvPr id="26" name="テキスト ボックス 25"/>
          <p:cNvSpPr txBox="1"/>
          <p:nvPr/>
        </p:nvSpPr>
        <p:spPr>
          <a:xfrm flipH="1">
            <a:off x="4484593" y="4659101"/>
            <a:ext cx="1216960" cy="246221"/>
          </a:xfrm>
          <a:prstGeom prst="rect">
            <a:avLst/>
          </a:prstGeom>
          <a:solidFill>
            <a:schemeClr val="bg1"/>
          </a:solidFill>
        </p:spPr>
        <p:txBody>
          <a:bodyPr wrap="square" lIns="36000" rIns="36000" rtlCol="0">
            <a:spAutoFit/>
          </a:bodyPr>
          <a:lstStyle/>
          <a:p>
            <a:r>
              <a:rPr kumimoji="1" lang="ja-JP" altLang="en-US" sz="1000" dirty="0">
                <a:latin typeface="Meiryo UI" panose="020B0604030504040204" pitchFamily="50" charset="-128"/>
                <a:ea typeface="Meiryo UI" panose="020B0604030504040204" pitchFamily="50" charset="-128"/>
              </a:rPr>
              <a:t>カテゴリの設定</a:t>
            </a:r>
          </a:p>
        </p:txBody>
      </p:sp>
      <p:sp>
        <p:nvSpPr>
          <p:cNvPr id="27" name="テキスト ボックス 26"/>
          <p:cNvSpPr txBox="1"/>
          <p:nvPr/>
        </p:nvSpPr>
        <p:spPr>
          <a:xfrm flipH="1">
            <a:off x="6853164" y="4659101"/>
            <a:ext cx="1739088" cy="246221"/>
          </a:xfrm>
          <a:prstGeom prst="rect">
            <a:avLst/>
          </a:prstGeom>
          <a:solidFill>
            <a:schemeClr val="bg1"/>
          </a:solidFill>
        </p:spPr>
        <p:txBody>
          <a:bodyPr wrap="square" lIns="36000" rIns="36000" rtlCol="0">
            <a:spAutoFit/>
          </a:bodyPr>
          <a:lstStyle/>
          <a:p>
            <a:r>
              <a:rPr kumimoji="1" lang="ja-JP" altLang="en-US" sz="1000" dirty="0">
                <a:latin typeface="Meiryo UI" panose="020B0604030504040204" pitchFamily="50" charset="-128"/>
                <a:ea typeface="Meiryo UI" panose="020B0604030504040204" pitchFamily="50" charset="-128"/>
              </a:rPr>
              <a:t>利用者情報の照会・変更</a:t>
            </a:r>
          </a:p>
        </p:txBody>
      </p:sp>
      <p:sp>
        <p:nvSpPr>
          <p:cNvPr id="29" name="正方形/長方形 28"/>
          <p:cNvSpPr/>
          <p:nvPr/>
        </p:nvSpPr>
        <p:spPr>
          <a:xfrm>
            <a:off x="4189909" y="3777654"/>
            <a:ext cx="2546607" cy="750631"/>
          </a:xfrm>
          <a:prstGeom prst="rect">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p:cNvSpPr txBox="1"/>
          <p:nvPr/>
        </p:nvSpPr>
        <p:spPr>
          <a:xfrm>
            <a:off x="4220259" y="4122200"/>
            <a:ext cx="2516258" cy="276999"/>
          </a:xfrm>
          <a:prstGeom prst="rect">
            <a:avLst/>
          </a:prstGeom>
          <a:solidFill>
            <a:schemeClr val="bg1"/>
          </a:solidFill>
        </p:spPr>
        <p:txBody>
          <a:bodyPr wrap="square" lIns="36000" rIns="36000" rtlCol="0">
            <a:spAutoFit/>
          </a:bodyPr>
          <a:lstStyle/>
          <a:p>
            <a:r>
              <a:rPr kumimoji="1" lang="ja-JP" altLang="en-US" sz="1200" dirty="0">
                <a:solidFill>
                  <a:srgbClr val="FF0000"/>
                </a:solidFill>
                <a:latin typeface="UD デジタル 教科書体 NK-R" panose="02020400000000000000" pitchFamily="18" charset="-128"/>
                <a:ea typeface="UD デジタル 教科書体 NK-R" panose="02020400000000000000" pitchFamily="18" charset="-128"/>
              </a:rPr>
              <a:t>申込番号や申請状況を確認できます。</a:t>
            </a:r>
          </a:p>
        </p:txBody>
      </p:sp>
      <p:grpSp>
        <p:nvGrpSpPr>
          <p:cNvPr id="10" name="グループ化 9"/>
          <p:cNvGrpSpPr/>
          <p:nvPr/>
        </p:nvGrpSpPr>
        <p:grpSpPr>
          <a:xfrm>
            <a:off x="8124381" y="2548706"/>
            <a:ext cx="582984" cy="1369295"/>
            <a:chOff x="3591044" y="3573443"/>
            <a:chExt cx="705409" cy="1369295"/>
          </a:xfrm>
        </p:grpSpPr>
        <p:sp>
          <p:nvSpPr>
            <p:cNvPr id="11" name="ストライプ矢印 10"/>
            <p:cNvSpPr/>
            <p:nvPr/>
          </p:nvSpPr>
          <p:spPr>
            <a:xfrm rot="5400000">
              <a:off x="3259101" y="3905386"/>
              <a:ext cx="1369295" cy="70540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3749828" y="3649738"/>
              <a:ext cx="446891" cy="1170128"/>
            </a:xfrm>
            <a:prstGeom prst="rect">
              <a:avLst/>
            </a:prstGeom>
            <a:noFill/>
          </p:spPr>
          <p:txBody>
            <a:bodyPr vert="eaVert" wrap="square" rtlCol="0">
              <a:spAutoFit/>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スクロール</a:t>
              </a:r>
              <a:endParaRPr kumimoji="1" lang="ja-JP" altLang="en-US" sz="1000" dirty="0">
                <a:latin typeface="UD デジタル 教科書体 NK-R" panose="02020400000000000000" pitchFamily="18" charset="-128"/>
                <a:ea typeface="UD デジタル 教科書体 NK-R" panose="02020400000000000000" pitchFamily="18" charset="-128"/>
              </a:endParaRPr>
            </a:p>
          </p:txBody>
        </p:sp>
      </p:grpSp>
    </p:spTree>
    <p:extLst>
      <p:ext uri="{BB962C8B-B14F-4D97-AF65-F5344CB8AC3E}">
        <p14:creationId xmlns:p14="http://schemas.microsoft.com/office/powerpoint/2010/main" val="27112039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グループ化 6"/>
          <p:cNvGrpSpPr/>
          <p:nvPr/>
        </p:nvGrpSpPr>
        <p:grpSpPr>
          <a:xfrm>
            <a:off x="0" y="541465"/>
            <a:ext cx="9148483" cy="320044"/>
            <a:chOff x="0" y="541465"/>
            <a:chExt cx="9148483" cy="320044"/>
          </a:xfrm>
        </p:grpSpPr>
        <p:sp>
          <p:nvSpPr>
            <p:cNvPr id="4" name="正方形/長方形 3"/>
            <p:cNvSpPr/>
            <p:nvPr/>
          </p:nvSpPr>
          <p:spPr>
            <a:xfrm>
              <a:off x="0" y="541465"/>
              <a:ext cx="9144000" cy="1138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0" y="649040"/>
              <a:ext cx="9144000" cy="11385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4483" y="747652"/>
              <a:ext cx="9144000" cy="11385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テキスト ボックス 8"/>
          <p:cNvSpPr txBox="1"/>
          <p:nvPr/>
        </p:nvSpPr>
        <p:spPr>
          <a:xfrm>
            <a:off x="174811" y="72033"/>
            <a:ext cx="8619565" cy="523220"/>
          </a:xfrm>
          <a:prstGeom prst="rect">
            <a:avLst/>
          </a:prstGeom>
          <a:noFill/>
        </p:spPr>
        <p:txBody>
          <a:bodyPr wrap="square" rtlCol="0">
            <a:spAutoFit/>
          </a:bodyPr>
          <a:lstStyle/>
          <a:p>
            <a:r>
              <a:rPr kumimoji="1" lang="en-US" altLang="ja-JP" sz="2800" dirty="0">
                <a:latin typeface="UD デジタル 教科書体 NK-R" panose="02020400000000000000" pitchFamily="18" charset="-128"/>
                <a:ea typeface="UD デジタル 教科書体 NK-R" panose="02020400000000000000" pitchFamily="18" charset="-128"/>
              </a:rPr>
              <a:t>6</a:t>
            </a:r>
            <a:r>
              <a:rPr kumimoji="1" lang="ja-JP" altLang="en-US" sz="2800" dirty="0">
                <a:latin typeface="UD デジタル 教科書体 NK-R" panose="02020400000000000000" pitchFamily="18" charset="-128"/>
                <a:ea typeface="UD デジタル 教科書体 NK-R" panose="02020400000000000000" pitchFamily="18" charset="-128"/>
              </a:rPr>
              <a:t>．参考（複数のファイルをアップロードする場合）</a:t>
            </a:r>
          </a:p>
        </p:txBody>
      </p:sp>
      <p:sp>
        <p:nvSpPr>
          <p:cNvPr id="11" name="スライド番号プレースホルダー 7"/>
          <p:cNvSpPr>
            <a:spLocks noGrp="1"/>
          </p:cNvSpPr>
          <p:nvPr>
            <p:ph type="sldNum" sz="quarter" idx="12"/>
          </p:nvPr>
        </p:nvSpPr>
        <p:spPr>
          <a:xfrm>
            <a:off x="7086600" y="6486323"/>
            <a:ext cx="2057400" cy="365125"/>
          </a:xfrm>
        </p:spPr>
        <p:txBody>
          <a:bodyPr/>
          <a:lstStyle/>
          <a:p>
            <a:fld id="{C2EAAA8B-26BC-4A01-840A-A72B8945DCEC}" type="slidenum">
              <a:rPr kumimoji="1" lang="ja-JP" altLang="en-US" smtClean="0"/>
              <a:t>16</a:t>
            </a:fld>
            <a:endParaRPr kumimoji="1" lang="ja-JP" altLang="en-US" dirty="0"/>
          </a:p>
        </p:txBody>
      </p:sp>
      <p:sp>
        <p:nvSpPr>
          <p:cNvPr id="17" name="正方形/長方形 16"/>
          <p:cNvSpPr/>
          <p:nvPr/>
        </p:nvSpPr>
        <p:spPr>
          <a:xfrm>
            <a:off x="53788" y="970556"/>
            <a:ext cx="8996082" cy="523220"/>
          </a:xfrm>
          <a:prstGeom prst="rect">
            <a:avLst/>
          </a:prstGeom>
        </p:spPr>
        <p:txBody>
          <a:bodyPr wrap="square">
            <a:spAutoFit/>
          </a:bodyPr>
          <a:lstStyle/>
          <a:p>
            <a:r>
              <a:rPr kumimoji="1" lang="ja-JP" altLang="en-US" sz="1400" dirty="0">
                <a:latin typeface="UD デジタル 教科書体 NK-R" panose="02020400000000000000" pitchFamily="18" charset="-128"/>
                <a:ea typeface="UD デジタル 教科書体 NK-R" panose="02020400000000000000" pitchFamily="18" charset="-128"/>
              </a:rPr>
              <a:t>１つの提出書類が複数のファイルに分かれている場合は、１つのファイルをアップロードしたうえで、残りのファイルを「その他」を利用してアップロードします。</a:t>
            </a:r>
            <a:endParaRPr kumimoji="1" lang="en-US" altLang="ja-JP" sz="1400" dirty="0">
              <a:latin typeface="UD デジタル 教科書体 NK-R" panose="02020400000000000000" pitchFamily="18" charset="-128"/>
              <a:ea typeface="UD デジタル 教科書体 NK-R" panose="02020400000000000000" pitchFamily="18" charset="-128"/>
            </a:endParaRPr>
          </a:p>
        </p:txBody>
      </p:sp>
      <p:pic>
        <p:nvPicPr>
          <p:cNvPr id="2" name="図 1"/>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53789" y="1602823"/>
            <a:ext cx="4359461" cy="1247953"/>
          </a:xfrm>
          <a:prstGeom prst="rect">
            <a:avLst/>
          </a:prstGeom>
        </p:spPr>
      </p:pic>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2115263"/>
            <a:ext cx="3953435" cy="1313455"/>
          </a:xfrm>
          <a:prstGeom prst="rect">
            <a:avLst/>
          </a:prstGeom>
        </p:spPr>
      </p:pic>
      <p:sp>
        <p:nvSpPr>
          <p:cNvPr id="20" name="楕円 19"/>
          <p:cNvSpPr/>
          <p:nvPr/>
        </p:nvSpPr>
        <p:spPr>
          <a:xfrm>
            <a:off x="777742" y="2512883"/>
            <a:ext cx="1750305" cy="33789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楕円 20"/>
          <p:cNvSpPr/>
          <p:nvPr/>
        </p:nvSpPr>
        <p:spPr>
          <a:xfrm>
            <a:off x="5673564" y="2873427"/>
            <a:ext cx="2192965" cy="36637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角丸四角形吹き出し 22"/>
          <p:cNvSpPr/>
          <p:nvPr/>
        </p:nvSpPr>
        <p:spPr>
          <a:xfrm>
            <a:off x="5544602" y="1535125"/>
            <a:ext cx="3357351" cy="447060"/>
          </a:xfrm>
          <a:prstGeom prst="wedgeRoundRectCallout">
            <a:avLst>
              <a:gd name="adj1" fmla="val -58683"/>
              <a:gd name="adj2" fmla="val 136027"/>
              <a:gd name="adj3" fmla="val 16667"/>
            </a:avLst>
          </a:prstGeom>
          <a:solidFill>
            <a:schemeClr val="bg1"/>
          </a:solid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rgbClr val="FF0000"/>
                </a:solidFill>
                <a:latin typeface="UD デジタル 教科書体 NK-R" panose="02020400000000000000" pitchFamily="18" charset="-128"/>
                <a:ea typeface="UD デジタル 教科書体 NK-R" panose="02020400000000000000" pitchFamily="18" charset="-128"/>
              </a:rPr>
              <a:t>アップロードできなかったファイルは「その他」からアップロード</a:t>
            </a:r>
          </a:p>
        </p:txBody>
      </p:sp>
      <p:sp>
        <p:nvSpPr>
          <p:cNvPr id="24" name="正方形/長方形 23"/>
          <p:cNvSpPr/>
          <p:nvPr/>
        </p:nvSpPr>
        <p:spPr>
          <a:xfrm>
            <a:off x="73959" y="3608436"/>
            <a:ext cx="8996082" cy="523220"/>
          </a:xfrm>
          <a:prstGeom prst="rect">
            <a:avLst/>
          </a:prstGeom>
        </p:spPr>
        <p:txBody>
          <a:bodyPr wrap="square">
            <a:spAutoFit/>
          </a:bodyPr>
          <a:lstStyle/>
          <a:p>
            <a:r>
              <a:rPr kumimoji="1" lang="ja-JP" altLang="en-US" sz="1400" dirty="0">
                <a:latin typeface="UD デジタル 教科書体 NK-R" panose="02020400000000000000" pitchFamily="18" charset="-128"/>
                <a:ea typeface="UD デジタル 教科書体 NK-R" panose="02020400000000000000" pitchFamily="18" charset="-128"/>
              </a:rPr>
              <a:t>または、複数のファイルを</a:t>
            </a:r>
            <a:r>
              <a:rPr kumimoji="1" lang="en-US" altLang="ja-JP" sz="1400" dirty="0">
                <a:latin typeface="UD デジタル 教科書体 NK-R" panose="02020400000000000000" pitchFamily="18" charset="-128"/>
                <a:ea typeface="UD デジタル 教科書体 NK-R" panose="02020400000000000000" pitchFamily="18" charset="-128"/>
              </a:rPr>
              <a:t>ZIP</a:t>
            </a:r>
            <a:r>
              <a:rPr kumimoji="1" lang="ja-JP" altLang="en-US" sz="1400" dirty="0">
                <a:latin typeface="UD デジタル 教科書体 NK-R" panose="02020400000000000000" pitchFamily="18" charset="-128"/>
                <a:ea typeface="UD デジタル 教科書体 NK-R" panose="02020400000000000000" pitchFamily="18" charset="-128"/>
              </a:rPr>
              <a:t>ファイルにまとめて、１つのファイルとしてアップロードすることも可能です。ただし、容量は</a:t>
            </a:r>
            <a:r>
              <a:rPr kumimoji="1" lang="en-US" altLang="ja-JP" sz="1400" dirty="0">
                <a:latin typeface="UD デジタル 教科書体 NK-R" panose="02020400000000000000" pitchFamily="18" charset="-128"/>
                <a:ea typeface="UD デジタル 教科書体 NK-R" panose="02020400000000000000" pitchFamily="18" charset="-128"/>
              </a:rPr>
              <a:t>10MB</a:t>
            </a:r>
            <a:r>
              <a:rPr kumimoji="1" lang="ja-JP" altLang="en-US" sz="1400" dirty="0">
                <a:latin typeface="UD デジタル 教科書体 NK-R" panose="02020400000000000000" pitchFamily="18" charset="-128"/>
                <a:ea typeface="UD デジタル 教科書体 NK-R" panose="02020400000000000000" pitchFamily="18" charset="-128"/>
              </a:rPr>
              <a:t>以下に抑える必要があります。</a:t>
            </a:r>
            <a:endParaRPr kumimoji="1" lang="en-US" altLang="ja-JP" sz="1400" dirty="0">
              <a:latin typeface="UD デジタル 教科書体 NK-R" panose="02020400000000000000" pitchFamily="18" charset="-128"/>
              <a:ea typeface="UD デジタル 教科書体 NK-R" panose="02020400000000000000" pitchFamily="18" charset="-128"/>
            </a:endParaRPr>
          </a:p>
        </p:txBody>
      </p:sp>
      <p:pic>
        <p:nvPicPr>
          <p:cNvPr id="25" name="図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3386" y="4240703"/>
            <a:ext cx="3347859" cy="2293702"/>
          </a:xfrm>
          <a:prstGeom prst="rect">
            <a:avLst/>
          </a:prstGeom>
        </p:spPr>
      </p:pic>
      <p:sp>
        <p:nvSpPr>
          <p:cNvPr id="32" name="正方形/長方形 31"/>
          <p:cNvSpPr/>
          <p:nvPr/>
        </p:nvSpPr>
        <p:spPr>
          <a:xfrm>
            <a:off x="3872755" y="4189780"/>
            <a:ext cx="5029198" cy="954107"/>
          </a:xfrm>
          <a:prstGeom prst="rect">
            <a:avLst/>
          </a:prstGeom>
        </p:spPr>
        <p:txBody>
          <a:bodyPr wrap="square">
            <a:spAutoFit/>
          </a:bodyPr>
          <a:lstStyle/>
          <a:p>
            <a:r>
              <a:rPr kumimoji="1" lang="ja-JP" altLang="en-US" sz="1400" dirty="0">
                <a:latin typeface="UD デジタル 教科書体 NK-R" panose="02020400000000000000" pitchFamily="18" charset="-128"/>
                <a:ea typeface="UD デジタル 教科書体 NK-R" panose="02020400000000000000" pitchFamily="18" charset="-128"/>
              </a:rPr>
              <a:t>（</a:t>
            </a:r>
            <a:r>
              <a:rPr kumimoji="1" lang="en-US" altLang="ja-JP" sz="1400" dirty="0">
                <a:latin typeface="UD デジタル 教科書体 NK-R" panose="02020400000000000000" pitchFamily="18" charset="-128"/>
                <a:ea typeface="UD デジタル 教科書体 NK-R" panose="02020400000000000000" pitchFamily="18" charset="-128"/>
              </a:rPr>
              <a:t>Windows</a:t>
            </a:r>
            <a:r>
              <a:rPr kumimoji="1" lang="ja-JP" altLang="en-US" sz="1400" dirty="0">
                <a:latin typeface="UD デジタル 教科書体 NK-R" panose="02020400000000000000" pitchFamily="18" charset="-128"/>
                <a:ea typeface="UD デジタル 教科書体 NK-R" panose="02020400000000000000" pitchFamily="18" charset="-128"/>
              </a:rPr>
              <a:t>パソコンの場合）１つにまとめたいファイルを「</a:t>
            </a:r>
            <a:r>
              <a:rPr kumimoji="1" lang="en-US" altLang="ja-JP" sz="1400" dirty="0">
                <a:latin typeface="UD デジタル 教科書体 NK-R" panose="02020400000000000000" pitchFamily="18" charset="-128"/>
                <a:ea typeface="UD デジタル 教科書体 NK-R" panose="02020400000000000000" pitchFamily="18" charset="-128"/>
              </a:rPr>
              <a:t>Ctrl</a:t>
            </a:r>
            <a:r>
              <a:rPr kumimoji="1" lang="ja-JP" altLang="en-US" sz="1400" dirty="0">
                <a:latin typeface="UD デジタル 教科書体 NK-R" panose="02020400000000000000" pitchFamily="18" charset="-128"/>
                <a:ea typeface="UD デジタル 教科書体 NK-R" panose="02020400000000000000" pitchFamily="18" charset="-128"/>
              </a:rPr>
              <a:t>」を押しながら選択し、選択された状態で右クリックします。</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表示されるメニューから「送る」＞「圧縮（</a:t>
            </a:r>
            <a:r>
              <a:rPr kumimoji="1" lang="en-US" altLang="ja-JP" sz="1400" dirty="0">
                <a:latin typeface="UD デジタル 教科書体 NK-R" panose="02020400000000000000" pitchFamily="18" charset="-128"/>
                <a:ea typeface="UD デジタル 教科書体 NK-R" panose="02020400000000000000" pitchFamily="18" charset="-128"/>
              </a:rPr>
              <a:t>zip</a:t>
            </a:r>
            <a:r>
              <a:rPr kumimoji="1" lang="ja-JP" altLang="en-US" sz="1400" dirty="0">
                <a:latin typeface="UD デジタル 教科書体 NK-R" panose="02020400000000000000" pitchFamily="18" charset="-128"/>
                <a:ea typeface="UD デジタル 教科書体 NK-R" panose="02020400000000000000" pitchFamily="18" charset="-128"/>
              </a:rPr>
              <a:t>形式）フォルダー」を選択します。</a:t>
            </a:r>
            <a:endParaRPr kumimoji="1" lang="en-US" altLang="ja-JP" sz="1400" dirty="0">
              <a:latin typeface="UD デジタル 教科書体 NK-R" panose="02020400000000000000" pitchFamily="18" charset="-128"/>
              <a:ea typeface="UD デジタル 教科書体 NK-R" panose="02020400000000000000" pitchFamily="18" charset="-128"/>
            </a:endParaRPr>
          </a:p>
        </p:txBody>
      </p:sp>
      <p:pic>
        <p:nvPicPr>
          <p:cNvPr id="8" name="図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55941" y="4934391"/>
            <a:ext cx="2210588" cy="1697988"/>
          </a:xfrm>
          <a:prstGeom prst="rect">
            <a:avLst/>
          </a:prstGeom>
        </p:spPr>
      </p:pic>
      <p:sp>
        <p:nvSpPr>
          <p:cNvPr id="33" name="楕円 32"/>
          <p:cNvSpPr/>
          <p:nvPr/>
        </p:nvSpPr>
        <p:spPr>
          <a:xfrm>
            <a:off x="6323084" y="5941838"/>
            <a:ext cx="946395" cy="16178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7693257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グループ化 6"/>
          <p:cNvGrpSpPr/>
          <p:nvPr/>
        </p:nvGrpSpPr>
        <p:grpSpPr>
          <a:xfrm>
            <a:off x="0" y="541465"/>
            <a:ext cx="9148483" cy="320044"/>
            <a:chOff x="0" y="541465"/>
            <a:chExt cx="9148483" cy="320044"/>
          </a:xfrm>
        </p:grpSpPr>
        <p:sp>
          <p:nvSpPr>
            <p:cNvPr id="4" name="正方形/長方形 3"/>
            <p:cNvSpPr/>
            <p:nvPr/>
          </p:nvSpPr>
          <p:spPr>
            <a:xfrm>
              <a:off x="0" y="541465"/>
              <a:ext cx="9144000" cy="1138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0" y="649040"/>
              <a:ext cx="9144000" cy="11385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4483" y="747652"/>
              <a:ext cx="9144000" cy="11385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テキスト ボックス 8"/>
          <p:cNvSpPr txBox="1"/>
          <p:nvPr/>
        </p:nvSpPr>
        <p:spPr>
          <a:xfrm>
            <a:off x="174811" y="72033"/>
            <a:ext cx="1694329" cy="523220"/>
          </a:xfrm>
          <a:prstGeom prst="rect">
            <a:avLst/>
          </a:prstGeom>
          <a:noFill/>
        </p:spPr>
        <p:txBody>
          <a:bodyPr wrap="square" rtlCol="0">
            <a:spAutoFit/>
          </a:bodyPr>
          <a:lstStyle/>
          <a:p>
            <a:r>
              <a:rPr kumimoji="1" lang="ja-JP" altLang="en-US" sz="2800" dirty="0">
                <a:latin typeface="UD デジタル 教科書体 NK-R" panose="02020400000000000000" pitchFamily="18" charset="-128"/>
                <a:ea typeface="UD デジタル 教科書体 NK-R" panose="02020400000000000000" pitchFamily="18" charset="-128"/>
              </a:rPr>
              <a:t>目次</a:t>
            </a:r>
          </a:p>
        </p:txBody>
      </p:sp>
      <p:sp>
        <p:nvSpPr>
          <p:cNvPr id="2" name="スライド番号プレースホルダー 1"/>
          <p:cNvSpPr>
            <a:spLocks noGrp="1"/>
          </p:cNvSpPr>
          <p:nvPr>
            <p:ph type="sldNum" sz="quarter" idx="12"/>
          </p:nvPr>
        </p:nvSpPr>
        <p:spPr/>
        <p:txBody>
          <a:bodyPr/>
          <a:lstStyle/>
          <a:p>
            <a:fld id="{C2EAAA8B-26BC-4A01-840A-A72B8945DCEC}" type="slidenum">
              <a:rPr kumimoji="1" lang="ja-JP" altLang="en-US" smtClean="0"/>
              <a:t>2</a:t>
            </a:fld>
            <a:endParaRPr kumimoji="1" lang="ja-JP" altLang="en-US"/>
          </a:p>
        </p:txBody>
      </p:sp>
      <p:sp>
        <p:nvSpPr>
          <p:cNvPr id="8" name="テキスト ボックス 7"/>
          <p:cNvSpPr txBox="1"/>
          <p:nvPr/>
        </p:nvSpPr>
        <p:spPr>
          <a:xfrm>
            <a:off x="363069" y="979204"/>
            <a:ext cx="8229600" cy="5632311"/>
          </a:xfrm>
          <a:prstGeom prst="rect">
            <a:avLst/>
          </a:prstGeom>
          <a:noFill/>
        </p:spPr>
        <p:txBody>
          <a:bodyPr wrap="square" rtlCol="0">
            <a:spAutoFit/>
          </a:bodyPr>
          <a:lstStyle/>
          <a:p>
            <a:pPr>
              <a:lnSpc>
                <a:spcPct val="150000"/>
              </a:lnSpc>
            </a:pPr>
            <a:r>
              <a:rPr kumimoji="1" lang="ja-JP" altLang="en-US" sz="4000" dirty="0">
                <a:latin typeface="UD デジタル 教科書体 NP-B" panose="02020700000000000000" pitchFamily="18" charset="-128"/>
                <a:ea typeface="UD デジタル 教科書体 NP-B" panose="02020700000000000000" pitchFamily="18" charset="-128"/>
              </a:rPr>
              <a:t>１．申請の前に　　　　  </a:t>
            </a:r>
            <a:r>
              <a:rPr kumimoji="1" lang="en-US" altLang="ja-JP" sz="4000" dirty="0">
                <a:latin typeface="UD デジタル 教科書体 NP-B" panose="02020700000000000000" pitchFamily="18" charset="-128"/>
                <a:ea typeface="UD デジタル 教科書体 NP-B" panose="02020700000000000000" pitchFamily="18" charset="-128"/>
              </a:rPr>
              <a:t> …</a:t>
            </a:r>
            <a:r>
              <a:rPr kumimoji="1" lang="ja-JP" altLang="en-US" sz="4000" dirty="0">
                <a:latin typeface="UD デジタル 教科書体 NP-B" panose="02020700000000000000" pitchFamily="18" charset="-128"/>
                <a:ea typeface="UD デジタル 教科書体 NP-B" panose="02020700000000000000" pitchFamily="18" charset="-128"/>
              </a:rPr>
              <a:t> </a:t>
            </a:r>
            <a:r>
              <a:rPr kumimoji="1" lang="en-US" altLang="ja-JP" sz="4000" dirty="0">
                <a:latin typeface="UD デジタル 教科書体 NP-B" panose="02020700000000000000" pitchFamily="18" charset="-128"/>
                <a:ea typeface="UD デジタル 教科書体 NP-B" panose="02020700000000000000" pitchFamily="18" charset="-128"/>
              </a:rPr>
              <a:t>P  3</a:t>
            </a:r>
          </a:p>
          <a:p>
            <a:pPr>
              <a:lnSpc>
                <a:spcPct val="150000"/>
              </a:lnSpc>
            </a:pPr>
            <a:r>
              <a:rPr kumimoji="1" lang="ja-JP" altLang="en-US" sz="4000" dirty="0">
                <a:latin typeface="UD デジタル 教科書体 NP-B" panose="02020700000000000000" pitchFamily="18" charset="-128"/>
                <a:ea typeface="UD デジタル 教科書体 NP-B" panose="02020700000000000000" pitchFamily="18" charset="-128"/>
              </a:rPr>
              <a:t>２．申請画面へのアクセス</a:t>
            </a:r>
            <a:r>
              <a:rPr kumimoji="1" lang="en-US" altLang="ja-JP" sz="4000" dirty="0">
                <a:latin typeface="UD デジタル 教科書体 NP-B" panose="02020700000000000000" pitchFamily="18" charset="-128"/>
                <a:ea typeface="UD デジタル 教科書体 NP-B" panose="02020700000000000000" pitchFamily="18" charset="-128"/>
              </a:rPr>
              <a:t>…</a:t>
            </a:r>
            <a:r>
              <a:rPr kumimoji="1" lang="ja-JP" altLang="en-US" sz="4000" dirty="0">
                <a:latin typeface="UD デジタル 教科書体 NP-B" panose="02020700000000000000" pitchFamily="18" charset="-128"/>
                <a:ea typeface="UD デジタル 教科書体 NP-B" panose="02020700000000000000" pitchFamily="18" charset="-128"/>
              </a:rPr>
              <a:t> </a:t>
            </a:r>
            <a:r>
              <a:rPr kumimoji="1" lang="en-US" altLang="ja-JP" sz="4000" dirty="0">
                <a:latin typeface="UD デジタル 教科書体 NP-B" panose="02020700000000000000" pitchFamily="18" charset="-128"/>
                <a:ea typeface="UD デジタル 教科書体 NP-B" panose="02020700000000000000" pitchFamily="18" charset="-128"/>
              </a:rPr>
              <a:t>P  4</a:t>
            </a:r>
          </a:p>
          <a:p>
            <a:pPr>
              <a:lnSpc>
                <a:spcPct val="150000"/>
              </a:lnSpc>
            </a:pPr>
            <a:r>
              <a:rPr kumimoji="1" lang="ja-JP" altLang="en-US" sz="4000" dirty="0">
                <a:latin typeface="UD デジタル 教科書体 NP-B" panose="02020700000000000000" pitchFamily="18" charset="-128"/>
                <a:ea typeface="UD デジタル 教科書体 NP-B" panose="02020700000000000000" pitchFamily="18" charset="-128"/>
              </a:rPr>
              <a:t>３．利用者登録　　　　　</a:t>
            </a:r>
            <a:r>
              <a:rPr kumimoji="1" lang="en-US" altLang="ja-JP" sz="4000" dirty="0">
                <a:latin typeface="UD デジタル 教科書体 NP-B" panose="02020700000000000000" pitchFamily="18" charset="-128"/>
                <a:ea typeface="UD デジタル 教科書体 NP-B" panose="02020700000000000000" pitchFamily="18" charset="-128"/>
              </a:rPr>
              <a:t>…</a:t>
            </a:r>
            <a:r>
              <a:rPr kumimoji="1" lang="ja-JP" altLang="en-US" sz="4000" dirty="0">
                <a:latin typeface="UD デジタル 教科書体 NP-B" panose="02020700000000000000" pitchFamily="18" charset="-128"/>
                <a:ea typeface="UD デジタル 教科書体 NP-B" panose="02020700000000000000" pitchFamily="18" charset="-128"/>
              </a:rPr>
              <a:t> </a:t>
            </a:r>
            <a:r>
              <a:rPr kumimoji="1" lang="en-US" altLang="ja-JP" sz="4000" dirty="0">
                <a:latin typeface="UD デジタル 教科書体 NP-B" panose="02020700000000000000" pitchFamily="18" charset="-128"/>
                <a:ea typeface="UD デジタル 教科書体 NP-B" panose="02020700000000000000" pitchFamily="18" charset="-128"/>
              </a:rPr>
              <a:t>P  5</a:t>
            </a:r>
          </a:p>
          <a:p>
            <a:pPr>
              <a:lnSpc>
                <a:spcPct val="150000"/>
              </a:lnSpc>
            </a:pPr>
            <a:r>
              <a:rPr kumimoji="1" lang="ja-JP" altLang="en-US" sz="4000" dirty="0">
                <a:latin typeface="UD デジタル 教科書体 NP-B" panose="02020700000000000000" pitchFamily="18" charset="-128"/>
                <a:ea typeface="UD デジタル 教科書体 NP-B" panose="02020700000000000000" pitchFamily="18" charset="-128"/>
              </a:rPr>
              <a:t>４．申請　　　　　　　　</a:t>
            </a:r>
            <a:r>
              <a:rPr kumimoji="1" lang="en-US" altLang="ja-JP" sz="4000" dirty="0">
                <a:latin typeface="UD デジタル 教科書体 NP-B" panose="02020700000000000000" pitchFamily="18" charset="-128"/>
                <a:ea typeface="UD デジタル 教科書体 NP-B" panose="02020700000000000000" pitchFamily="18" charset="-128"/>
              </a:rPr>
              <a:t>…</a:t>
            </a:r>
            <a:r>
              <a:rPr kumimoji="1" lang="ja-JP" altLang="en-US" sz="4000" dirty="0">
                <a:latin typeface="UD デジタル 教科書体 NP-B" panose="02020700000000000000" pitchFamily="18" charset="-128"/>
                <a:ea typeface="UD デジタル 教科書体 NP-B" panose="02020700000000000000" pitchFamily="18" charset="-128"/>
              </a:rPr>
              <a:t> </a:t>
            </a:r>
            <a:r>
              <a:rPr kumimoji="1" lang="en-US" altLang="ja-JP" sz="4000" dirty="0">
                <a:latin typeface="UD デジタル 教科書体 NP-B" panose="02020700000000000000" pitchFamily="18" charset="-128"/>
                <a:ea typeface="UD デジタル 教科書体 NP-B" panose="02020700000000000000" pitchFamily="18" charset="-128"/>
              </a:rPr>
              <a:t>P  8</a:t>
            </a:r>
          </a:p>
          <a:p>
            <a:pPr>
              <a:lnSpc>
                <a:spcPct val="150000"/>
              </a:lnSpc>
            </a:pPr>
            <a:r>
              <a:rPr kumimoji="1" lang="ja-JP" altLang="en-US" sz="4000" dirty="0">
                <a:latin typeface="UD デジタル 教科書体 NP-B" panose="02020700000000000000" pitchFamily="18" charset="-128"/>
                <a:ea typeface="UD デジタル 教科書体 NP-B" panose="02020700000000000000" pitchFamily="18" charset="-128"/>
              </a:rPr>
              <a:t>５．マイページ　　　　  </a:t>
            </a:r>
            <a:r>
              <a:rPr kumimoji="1" lang="en-US" altLang="ja-JP" sz="4000" dirty="0">
                <a:latin typeface="UD デジタル 教科書体 NP-B" panose="02020700000000000000" pitchFamily="18" charset="-128"/>
                <a:ea typeface="UD デジタル 教科書体 NP-B" panose="02020700000000000000" pitchFamily="18" charset="-128"/>
              </a:rPr>
              <a:t> …</a:t>
            </a:r>
            <a:r>
              <a:rPr kumimoji="1" lang="ja-JP" altLang="en-US" sz="4000" dirty="0">
                <a:latin typeface="UD デジタル 教科書体 NP-B" panose="02020700000000000000" pitchFamily="18" charset="-128"/>
                <a:ea typeface="UD デジタル 教科書体 NP-B" panose="02020700000000000000" pitchFamily="18" charset="-128"/>
              </a:rPr>
              <a:t> </a:t>
            </a:r>
            <a:r>
              <a:rPr kumimoji="1" lang="en-US" altLang="ja-JP" sz="4000" dirty="0">
                <a:latin typeface="UD デジタル 教科書体 NP-B" panose="02020700000000000000" pitchFamily="18" charset="-128"/>
                <a:ea typeface="UD デジタル 教科書体 NP-B" panose="02020700000000000000" pitchFamily="18" charset="-128"/>
              </a:rPr>
              <a:t>P15</a:t>
            </a:r>
          </a:p>
          <a:p>
            <a:pPr>
              <a:lnSpc>
                <a:spcPct val="150000"/>
              </a:lnSpc>
            </a:pPr>
            <a:r>
              <a:rPr kumimoji="1" lang="ja-JP" altLang="en-US" sz="4000" dirty="0">
                <a:latin typeface="UD デジタル 教科書体 NP-B" panose="02020700000000000000" pitchFamily="18" charset="-128"/>
                <a:ea typeface="UD デジタル 教科書体 NP-B" panose="02020700000000000000" pitchFamily="18" charset="-128"/>
              </a:rPr>
              <a:t>６．参考　　 　　　　　  </a:t>
            </a:r>
            <a:r>
              <a:rPr kumimoji="1" lang="en-US" altLang="ja-JP" sz="4000" dirty="0">
                <a:latin typeface="UD デジタル 教科書体 NP-B" panose="02020700000000000000" pitchFamily="18" charset="-128"/>
                <a:ea typeface="UD デジタル 教科書体 NP-B" panose="02020700000000000000" pitchFamily="18" charset="-128"/>
              </a:rPr>
              <a:t>… P16</a:t>
            </a:r>
          </a:p>
        </p:txBody>
      </p:sp>
    </p:spTree>
    <p:extLst>
      <p:ext uri="{BB962C8B-B14F-4D97-AF65-F5344CB8AC3E}">
        <p14:creationId xmlns:p14="http://schemas.microsoft.com/office/powerpoint/2010/main" val="2609182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グループ化 6"/>
          <p:cNvGrpSpPr/>
          <p:nvPr/>
        </p:nvGrpSpPr>
        <p:grpSpPr>
          <a:xfrm>
            <a:off x="0" y="541465"/>
            <a:ext cx="9148483" cy="320044"/>
            <a:chOff x="0" y="541465"/>
            <a:chExt cx="9148483" cy="320044"/>
          </a:xfrm>
        </p:grpSpPr>
        <p:sp>
          <p:nvSpPr>
            <p:cNvPr id="4" name="正方形/長方形 3"/>
            <p:cNvSpPr/>
            <p:nvPr/>
          </p:nvSpPr>
          <p:spPr>
            <a:xfrm>
              <a:off x="0" y="541465"/>
              <a:ext cx="9144000" cy="1138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0" y="649040"/>
              <a:ext cx="9144000" cy="11385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4483" y="747652"/>
              <a:ext cx="9144000" cy="11385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 name="テキスト ボックス 7"/>
          <p:cNvSpPr txBox="1"/>
          <p:nvPr/>
        </p:nvSpPr>
        <p:spPr>
          <a:xfrm>
            <a:off x="174811" y="72033"/>
            <a:ext cx="3644154" cy="523220"/>
          </a:xfrm>
          <a:prstGeom prst="rect">
            <a:avLst/>
          </a:prstGeom>
          <a:noFill/>
        </p:spPr>
        <p:txBody>
          <a:bodyPr wrap="square" rtlCol="0">
            <a:spAutoFit/>
          </a:bodyPr>
          <a:lstStyle/>
          <a:p>
            <a:r>
              <a:rPr kumimoji="1" lang="ja-JP" altLang="en-US" sz="2800" dirty="0">
                <a:latin typeface="UD デジタル 教科書体 NK-R" panose="02020400000000000000" pitchFamily="18" charset="-128"/>
                <a:ea typeface="UD デジタル 教科書体 NK-R" panose="02020400000000000000" pitchFamily="18" charset="-128"/>
              </a:rPr>
              <a:t>１．申請の前に</a:t>
            </a:r>
          </a:p>
        </p:txBody>
      </p:sp>
      <p:sp>
        <p:nvSpPr>
          <p:cNvPr id="9" name="テキスト ボックス 8"/>
          <p:cNvSpPr txBox="1"/>
          <p:nvPr/>
        </p:nvSpPr>
        <p:spPr>
          <a:xfrm>
            <a:off x="107575" y="953839"/>
            <a:ext cx="8969189" cy="5293757"/>
          </a:xfrm>
          <a:prstGeom prst="rect">
            <a:avLst/>
          </a:prstGeom>
          <a:noFill/>
        </p:spPr>
        <p:txBody>
          <a:bodyPr wrap="square" rtlCol="0">
            <a:spAutoFit/>
          </a:bodyPr>
          <a:lstStyle/>
          <a:p>
            <a:r>
              <a:rPr kumimoji="1" lang="ja-JP" altLang="en-US" u="sng" dirty="0">
                <a:latin typeface="UD デジタル 教科書体 NP-B" panose="02020700000000000000" pitchFamily="18" charset="-128"/>
                <a:ea typeface="UD デジタル 教科書体 NP-B" panose="02020700000000000000" pitchFamily="18" charset="-128"/>
              </a:rPr>
              <a:t>補助金について</a:t>
            </a:r>
            <a:endParaRPr kumimoji="1" lang="en-US" altLang="ja-JP" u="sng" dirty="0">
              <a:latin typeface="UD デジタル 教科書体 NP-B" panose="02020700000000000000" pitchFamily="18" charset="-128"/>
              <a:ea typeface="UD デジタル 教科書体 NP-B" panose="02020700000000000000" pitchFamily="18" charset="-128"/>
            </a:endParaRPr>
          </a:p>
          <a:p>
            <a:r>
              <a:rPr kumimoji="1" lang="ja-JP" altLang="en-US" dirty="0">
                <a:latin typeface="UD デジタル 教科書体 NK-R" panose="02020400000000000000" pitchFamily="18" charset="-128"/>
                <a:ea typeface="UD デジタル 教科書体 NK-R" panose="02020400000000000000" pitchFamily="18" charset="-128"/>
              </a:rPr>
              <a:t>　</a:t>
            </a:r>
            <a:r>
              <a:rPr lang="ja-JP" altLang="en-US" dirty="0">
                <a:latin typeface="UD デジタル 教科書体 NK-R" panose="02020400000000000000" pitchFamily="18" charset="-128"/>
                <a:ea typeface="UD デジタル 教科書体 NK-R" panose="02020400000000000000" pitchFamily="18" charset="-128"/>
              </a:rPr>
              <a:t>令和７年９月１日の宿泊税制度の改正に伴い、改正条例案の可決日である令和６年１１月５日以降に実施された、宿泊施設におけるレジシステムの改修等に要する経費の一部を支援します。</a:t>
            </a:r>
            <a:br>
              <a:rPr lang="ja-JP" altLang="en-US" dirty="0"/>
            </a:br>
            <a:endParaRPr kumimoji="1" lang="en-US" altLang="ja-JP" dirty="0">
              <a:latin typeface="UD デジタル 教科書体 NK-R" panose="02020400000000000000" pitchFamily="18" charset="-128"/>
              <a:ea typeface="UD デジタル 教科書体 NK-R" panose="02020400000000000000" pitchFamily="18" charset="-128"/>
            </a:endParaRPr>
          </a:p>
          <a:p>
            <a:r>
              <a:rPr kumimoji="1" lang="ja-JP" altLang="en-US" dirty="0">
                <a:latin typeface="UD デジタル 教科書体 NK-R" panose="02020400000000000000" pitchFamily="18" charset="-128"/>
                <a:ea typeface="UD デジタル 教科書体 NK-R" panose="02020400000000000000" pitchFamily="18" charset="-128"/>
              </a:rPr>
              <a:t>　補助金の申請に際しては、補助金交付要綱及び公募要領をよく読んでください。</a:t>
            </a:r>
            <a:endParaRPr kumimoji="1" lang="en-US" altLang="ja-JP" dirty="0">
              <a:latin typeface="UD デジタル 教科書体 NK-R" panose="02020400000000000000" pitchFamily="18" charset="-128"/>
              <a:ea typeface="UD デジタル 教科書体 NK-R" panose="02020400000000000000" pitchFamily="18" charset="-128"/>
            </a:endParaRPr>
          </a:p>
          <a:p>
            <a:r>
              <a:rPr kumimoji="1" lang="ja-JP" altLang="en-US" dirty="0">
                <a:latin typeface="UD デジタル 教科書体 NK-R" panose="02020400000000000000" pitchFamily="18" charset="-128"/>
                <a:ea typeface="UD デジタル 教科書体 NK-R" panose="02020400000000000000" pitchFamily="18" charset="-128"/>
              </a:rPr>
              <a:t>　交付要綱、募集要領は大阪府ホームページよりご確認ください。</a:t>
            </a:r>
            <a:endParaRPr kumimoji="1" lang="en-US" altLang="ja-JP" dirty="0">
              <a:latin typeface="UD デジタル 教科書体 NK-R" panose="02020400000000000000" pitchFamily="18" charset="-128"/>
              <a:ea typeface="UD デジタル 教科書体 NK-R" panose="02020400000000000000" pitchFamily="18" charset="-128"/>
            </a:endParaRPr>
          </a:p>
          <a:p>
            <a:pPr indent="269875"/>
            <a:r>
              <a:rPr lang="en-US" altLang="ja-JP" sz="1250" dirty="0">
                <a:latin typeface="UD デジタル 教科書体 NK-R" panose="02020400000000000000" pitchFamily="18" charset="-128"/>
                <a:ea typeface="UD デジタル 教科書体 NK-R" panose="02020400000000000000" pitchFamily="18" charset="-128"/>
                <a:hlinkClick r:id="rId2"/>
              </a:rPr>
              <a:t>https://www.pref.osaka.lg.jp/o070070/toshimiryoku/syukuhakuzeisisutemukaisyu_hozyo/index.html</a:t>
            </a:r>
            <a:endParaRPr kumimoji="1" lang="en-US" altLang="ja-JP" sz="1250" dirty="0">
              <a:latin typeface="UD デジタル 教科書体 NK-R" panose="02020400000000000000" pitchFamily="18" charset="-128"/>
              <a:ea typeface="UD デジタル 教科書体 NK-R" panose="02020400000000000000" pitchFamily="18" charset="-128"/>
            </a:endParaRPr>
          </a:p>
          <a:p>
            <a:endParaRPr kumimoji="1" lang="en-US" altLang="ja-JP" dirty="0">
              <a:latin typeface="UD デジタル 教科書体 NK-R" panose="02020400000000000000" pitchFamily="18" charset="-128"/>
              <a:ea typeface="UD デジタル 教科書体 NK-R" panose="02020400000000000000" pitchFamily="18" charset="-128"/>
            </a:endParaRPr>
          </a:p>
          <a:p>
            <a:r>
              <a:rPr kumimoji="1" lang="ja-JP" altLang="en-US" dirty="0">
                <a:latin typeface="UD デジタル 教科書体 NK-R" panose="02020400000000000000" pitchFamily="18" charset="-128"/>
                <a:ea typeface="UD デジタル 教科書体 NK-R" panose="02020400000000000000" pitchFamily="18" charset="-128"/>
              </a:rPr>
              <a:t>　また、必要な様式は、上記ホームページからダウンロードし、必要事項の記入や必要書類の準備をあらかじめ完了させてから申請手続きを開始してください。</a:t>
            </a:r>
            <a:endParaRPr kumimoji="1" lang="en-US" altLang="ja-JP" dirty="0">
              <a:latin typeface="UD デジタル 教科書体 NK-R" panose="02020400000000000000" pitchFamily="18" charset="-128"/>
              <a:ea typeface="UD デジタル 教科書体 NK-R" panose="02020400000000000000" pitchFamily="18" charset="-128"/>
            </a:endParaRPr>
          </a:p>
          <a:p>
            <a:endParaRPr kumimoji="1" lang="en-US" altLang="ja-JP" dirty="0">
              <a:latin typeface="UD デジタル 教科書体 NK-R" panose="02020400000000000000" pitchFamily="18" charset="-128"/>
              <a:ea typeface="UD デジタル 教科書体 NK-R" panose="02020400000000000000" pitchFamily="18" charset="-128"/>
            </a:endParaRPr>
          </a:p>
          <a:p>
            <a:r>
              <a:rPr kumimoji="1" lang="ja-JP" altLang="en-US" u="sng" dirty="0">
                <a:latin typeface="UD デジタル 教科書体 NP-B" panose="02020700000000000000" pitchFamily="18" charset="-128"/>
                <a:ea typeface="UD デジタル 教科書体 NP-B" panose="02020700000000000000" pitchFamily="18" charset="-128"/>
              </a:rPr>
              <a:t>問い合わせ等</a:t>
            </a:r>
            <a:endParaRPr kumimoji="1" lang="en-US" altLang="ja-JP" u="sng" dirty="0">
              <a:latin typeface="UD デジタル 教科書体 NP-B" panose="02020700000000000000" pitchFamily="18" charset="-128"/>
              <a:ea typeface="UD デジタル 教科書体 NP-B" panose="02020700000000000000" pitchFamily="18" charset="-128"/>
            </a:endParaRPr>
          </a:p>
          <a:p>
            <a:r>
              <a:rPr kumimoji="1" lang="ja-JP" altLang="en-US" dirty="0">
                <a:latin typeface="UD デジタル 教科書体 NK-R" panose="02020400000000000000" pitchFamily="18" charset="-128"/>
                <a:ea typeface="UD デジタル 教科書体 NK-R" panose="02020400000000000000" pitchFamily="18" charset="-128"/>
              </a:rPr>
              <a:t>　申請方法などについて不明点等がありましたら、以下の問い合わせ先までお問い合わせください。なお、個別の審査状況や審査結果についてはお答えできません。</a:t>
            </a:r>
            <a:endParaRPr kumimoji="1" lang="en-US" altLang="ja-JP" dirty="0">
              <a:latin typeface="UD デジタル 教科書体 NK-R" panose="02020400000000000000" pitchFamily="18" charset="-128"/>
              <a:ea typeface="UD デジタル 教科書体 NK-R" panose="02020400000000000000" pitchFamily="18" charset="-128"/>
            </a:endParaRPr>
          </a:p>
          <a:p>
            <a:endParaRPr kumimoji="1" lang="en-US" altLang="ja-JP" dirty="0">
              <a:latin typeface="UD デジタル 教科書体 NK-R" panose="02020400000000000000" pitchFamily="18" charset="-128"/>
              <a:ea typeface="UD デジタル 教科書体 NK-R" panose="02020400000000000000" pitchFamily="18" charset="-128"/>
            </a:endParaRPr>
          </a:p>
          <a:p>
            <a:r>
              <a:rPr kumimoji="1" lang="ja-JP" altLang="en-US" dirty="0">
                <a:latin typeface="UD デジタル 教科書体 NK-R" panose="02020400000000000000" pitchFamily="18" charset="-128"/>
                <a:ea typeface="UD デジタル 教科書体 NK-R" panose="02020400000000000000" pitchFamily="18" charset="-128"/>
              </a:rPr>
              <a:t>　大阪府宿泊税システム改修費補助金コールセンター（審査事務局）</a:t>
            </a:r>
            <a:endParaRPr kumimoji="1" lang="en-US" altLang="ja-JP" dirty="0">
              <a:latin typeface="UD デジタル 教科書体 NK-R" panose="02020400000000000000" pitchFamily="18" charset="-128"/>
              <a:ea typeface="UD デジタル 教科書体 NK-R" panose="02020400000000000000" pitchFamily="18" charset="-128"/>
            </a:endParaRPr>
          </a:p>
          <a:p>
            <a:r>
              <a:rPr kumimoji="1" lang="ja-JP" altLang="en-US" dirty="0">
                <a:latin typeface="UD デジタル 教科書体 NK-R" panose="02020400000000000000" pitchFamily="18" charset="-128"/>
                <a:ea typeface="UD デジタル 教科書体 NK-R" panose="02020400000000000000" pitchFamily="18" charset="-128"/>
              </a:rPr>
              <a:t>　</a:t>
            </a:r>
            <a:r>
              <a:rPr kumimoji="1" lang="en-US" altLang="ja-JP" dirty="0">
                <a:latin typeface="UD デジタル 教科書体 NK-R" panose="02020400000000000000" pitchFamily="18" charset="-128"/>
                <a:ea typeface="UD デジタル 教科書体 NK-R" panose="02020400000000000000" pitchFamily="18" charset="-128"/>
              </a:rPr>
              <a:t>【</a:t>
            </a:r>
            <a:r>
              <a:rPr kumimoji="1" lang="ja-JP" altLang="en-US" dirty="0">
                <a:latin typeface="UD デジタル 教科書体 NK-R" panose="02020400000000000000" pitchFamily="18" charset="-128"/>
                <a:ea typeface="UD デジタル 教科書体 NK-R" panose="02020400000000000000" pitchFamily="18" charset="-128"/>
              </a:rPr>
              <a:t>電話番号</a:t>
            </a:r>
            <a:r>
              <a:rPr kumimoji="1" lang="en-US" altLang="ja-JP" dirty="0">
                <a:latin typeface="UD デジタル 教科書体 NK-R" panose="02020400000000000000" pitchFamily="18" charset="-128"/>
                <a:ea typeface="UD デジタル 教科書体 NK-R" panose="02020400000000000000" pitchFamily="18" charset="-128"/>
              </a:rPr>
              <a:t>】</a:t>
            </a:r>
            <a:r>
              <a:rPr kumimoji="1" lang="ja-JP" altLang="en-US" dirty="0">
                <a:latin typeface="UD デジタル 教科書体 NK-R" panose="02020400000000000000" pitchFamily="18" charset="-128"/>
                <a:ea typeface="UD デジタル 教科書体 NK-R" panose="02020400000000000000" pitchFamily="18" charset="-128"/>
              </a:rPr>
              <a:t>０５０－３７８５－６６１５</a:t>
            </a:r>
            <a:endParaRPr kumimoji="1" lang="en-US" altLang="ja-JP" dirty="0">
              <a:latin typeface="UD デジタル 教科書体 NK-R" panose="02020400000000000000" pitchFamily="18" charset="-128"/>
              <a:ea typeface="UD デジタル 教科書体 NK-R" panose="02020400000000000000" pitchFamily="18" charset="-128"/>
            </a:endParaRPr>
          </a:p>
          <a:p>
            <a:r>
              <a:rPr kumimoji="1" lang="ja-JP" altLang="en-US" dirty="0">
                <a:latin typeface="UD デジタル 教科書体 NK-R" panose="02020400000000000000" pitchFamily="18" charset="-128"/>
                <a:ea typeface="UD デジタル 教科書体 NK-R" panose="02020400000000000000" pitchFamily="18" charset="-128"/>
              </a:rPr>
              <a:t>　</a:t>
            </a:r>
            <a:r>
              <a:rPr kumimoji="1" lang="en-US" altLang="ja-JP" dirty="0">
                <a:latin typeface="UD デジタル 教科書体 NK-R" panose="02020400000000000000" pitchFamily="18" charset="-128"/>
                <a:ea typeface="UD デジタル 教科書体 NK-R" panose="02020400000000000000" pitchFamily="18" charset="-128"/>
              </a:rPr>
              <a:t>【</a:t>
            </a:r>
            <a:r>
              <a:rPr kumimoji="1" lang="ja-JP" altLang="en-US" dirty="0">
                <a:latin typeface="UD デジタル 教科書体 NK-R" panose="02020400000000000000" pitchFamily="18" charset="-128"/>
                <a:ea typeface="UD デジタル 教科書体 NK-R" panose="02020400000000000000" pitchFamily="18" charset="-128"/>
              </a:rPr>
              <a:t>受付時間</a:t>
            </a:r>
            <a:r>
              <a:rPr kumimoji="1" lang="en-US" altLang="ja-JP" dirty="0">
                <a:latin typeface="UD デジタル 教科書体 NK-R" panose="02020400000000000000" pitchFamily="18" charset="-128"/>
                <a:ea typeface="UD デジタル 教科書体 NK-R" panose="02020400000000000000" pitchFamily="18" charset="-128"/>
              </a:rPr>
              <a:t>】</a:t>
            </a:r>
            <a:r>
              <a:rPr kumimoji="1" lang="ja-JP" altLang="en-US" dirty="0">
                <a:latin typeface="UD デジタル 教科書体 NK-R" panose="02020400000000000000" pitchFamily="18" charset="-128"/>
                <a:ea typeface="UD デジタル 教科書体 NK-R" panose="02020400000000000000" pitchFamily="18" charset="-128"/>
              </a:rPr>
              <a:t>９時から１８時まで（土日祝及び年末年始（１２</a:t>
            </a:r>
            <a:r>
              <a:rPr kumimoji="1" lang="en-US" altLang="ja-JP" dirty="0">
                <a:latin typeface="UD デジタル 教科書体 NK-R" panose="02020400000000000000" pitchFamily="18" charset="-128"/>
                <a:ea typeface="UD デジタル 教科書体 NK-R" panose="02020400000000000000" pitchFamily="18" charset="-128"/>
              </a:rPr>
              <a:t>/29</a:t>
            </a:r>
            <a:r>
              <a:rPr kumimoji="1" lang="ja-JP" altLang="en-US" dirty="0">
                <a:latin typeface="UD デジタル 教科書体 NK-R" panose="02020400000000000000" pitchFamily="18" charset="-128"/>
                <a:ea typeface="UD デジタル 教科書体 NK-R" panose="02020400000000000000" pitchFamily="18" charset="-128"/>
              </a:rPr>
              <a:t>～１</a:t>
            </a:r>
            <a:r>
              <a:rPr kumimoji="1" lang="en-US" altLang="ja-JP" dirty="0">
                <a:latin typeface="UD デジタル 教科書体 NK-R" panose="02020400000000000000" pitchFamily="18" charset="-128"/>
                <a:ea typeface="UD デジタル 教科書体 NK-R" panose="02020400000000000000" pitchFamily="18" charset="-128"/>
              </a:rPr>
              <a:t>/3</a:t>
            </a:r>
            <a:r>
              <a:rPr kumimoji="1" lang="ja-JP" altLang="en-US" dirty="0">
                <a:latin typeface="UD デジタル 教科書体 NK-R" panose="02020400000000000000" pitchFamily="18" charset="-128"/>
                <a:ea typeface="UD デジタル 教科書体 NK-R" panose="02020400000000000000" pitchFamily="18" charset="-128"/>
              </a:rPr>
              <a:t>）を除く。）　　　</a:t>
            </a:r>
          </a:p>
        </p:txBody>
      </p:sp>
      <p:sp>
        <p:nvSpPr>
          <p:cNvPr id="2" name="スライド番号プレースホルダー 1"/>
          <p:cNvSpPr>
            <a:spLocks noGrp="1"/>
          </p:cNvSpPr>
          <p:nvPr>
            <p:ph type="sldNum" sz="quarter" idx="12"/>
          </p:nvPr>
        </p:nvSpPr>
        <p:spPr/>
        <p:txBody>
          <a:bodyPr/>
          <a:lstStyle/>
          <a:p>
            <a:fld id="{C2EAAA8B-26BC-4A01-840A-A72B8945DCEC}" type="slidenum">
              <a:rPr kumimoji="1" lang="ja-JP" altLang="en-US" smtClean="0"/>
              <a:t>3</a:t>
            </a:fld>
            <a:endParaRPr kumimoji="1" lang="ja-JP" altLang="en-US"/>
          </a:p>
        </p:txBody>
      </p:sp>
    </p:spTree>
    <p:extLst>
      <p:ext uri="{BB962C8B-B14F-4D97-AF65-F5344CB8AC3E}">
        <p14:creationId xmlns:p14="http://schemas.microsoft.com/office/powerpoint/2010/main" val="40241661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グループ化 6"/>
          <p:cNvGrpSpPr/>
          <p:nvPr/>
        </p:nvGrpSpPr>
        <p:grpSpPr>
          <a:xfrm>
            <a:off x="0" y="541465"/>
            <a:ext cx="9148483" cy="320044"/>
            <a:chOff x="0" y="541465"/>
            <a:chExt cx="9148483" cy="320044"/>
          </a:xfrm>
        </p:grpSpPr>
        <p:sp>
          <p:nvSpPr>
            <p:cNvPr id="4" name="正方形/長方形 3"/>
            <p:cNvSpPr/>
            <p:nvPr/>
          </p:nvSpPr>
          <p:spPr>
            <a:xfrm>
              <a:off x="0" y="541465"/>
              <a:ext cx="9144000" cy="1138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0" y="649040"/>
              <a:ext cx="9144000" cy="11385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4483" y="747652"/>
              <a:ext cx="9144000" cy="11385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 name="テキスト ボックス 7"/>
          <p:cNvSpPr txBox="1"/>
          <p:nvPr/>
        </p:nvSpPr>
        <p:spPr>
          <a:xfrm>
            <a:off x="174810" y="72033"/>
            <a:ext cx="6645089" cy="523220"/>
          </a:xfrm>
          <a:prstGeom prst="rect">
            <a:avLst/>
          </a:prstGeom>
          <a:noFill/>
        </p:spPr>
        <p:txBody>
          <a:bodyPr wrap="square" rtlCol="0">
            <a:spAutoFit/>
          </a:bodyPr>
          <a:lstStyle/>
          <a:p>
            <a:r>
              <a:rPr kumimoji="1" lang="ja-JP" altLang="en-US" sz="2800" dirty="0">
                <a:latin typeface="UD デジタル 教科書体 NK-R" panose="02020400000000000000" pitchFamily="18" charset="-128"/>
                <a:ea typeface="UD デジタル 教科書体 NK-R" panose="02020400000000000000" pitchFamily="18" charset="-128"/>
              </a:rPr>
              <a:t>２．申請画面へのアクセス</a:t>
            </a:r>
          </a:p>
        </p:txBody>
      </p:sp>
      <p:sp>
        <p:nvSpPr>
          <p:cNvPr id="2" name="スライド番号プレースホルダー 1"/>
          <p:cNvSpPr>
            <a:spLocks noGrp="1"/>
          </p:cNvSpPr>
          <p:nvPr>
            <p:ph type="sldNum" sz="quarter" idx="12"/>
          </p:nvPr>
        </p:nvSpPr>
        <p:spPr/>
        <p:txBody>
          <a:bodyPr/>
          <a:lstStyle/>
          <a:p>
            <a:fld id="{C2EAAA8B-26BC-4A01-840A-A72B8945DCEC}" type="slidenum">
              <a:rPr kumimoji="1" lang="ja-JP" altLang="en-US" smtClean="0"/>
              <a:t>4</a:t>
            </a:fld>
            <a:endParaRPr kumimoji="1" lang="ja-JP" altLang="en-US"/>
          </a:p>
        </p:txBody>
      </p:sp>
      <p:sp>
        <p:nvSpPr>
          <p:cNvPr id="24" name="テキスト ボックス 23"/>
          <p:cNvSpPr txBox="1"/>
          <p:nvPr/>
        </p:nvSpPr>
        <p:spPr>
          <a:xfrm>
            <a:off x="87405" y="965803"/>
            <a:ext cx="8969190" cy="923330"/>
          </a:xfrm>
          <a:prstGeom prst="rect">
            <a:avLst/>
          </a:prstGeom>
          <a:noFill/>
        </p:spPr>
        <p:txBody>
          <a:bodyPr wrap="square" rtlCol="0">
            <a:spAutoFit/>
          </a:bodyPr>
          <a:lstStyle/>
          <a:p>
            <a:r>
              <a:rPr kumimoji="1" lang="ja-JP" altLang="en-US" dirty="0">
                <a:latin typeface="UD デジタル 教科書体 NK-R" panose="02020400000000000000" pitchFamily="18" charset="-128"/>
                <a:ea typeface="UD デジタル 教科書体 NK-R" panose="02020400000000000000" pitchFamily="18" charset="-128"/>
              </a:rPr>
              <a:t>「令和</a:t>
            </a:r>
            <a:r>
              <a:rPr kumimoji="1" lang="en-US" altLang="ja-JP" dirty="0">
                <a:latin typeface="UD デジタル 教科書体 NK-R" panose="02020400000000000000" pitchFamily="18" charset="-128"/>
                <a:ea typeface="UD デジタル 教科書体 NK-R" panose="02020400000000000000" pitchFamily="18" charset="-128"/>
              </a:rPr>
              <a:t>7</a:t>
            </a:r>
            <a:r>
              <a:rPr kumimoji="1" lang="ja-JP" altLang="en-US" dirty="0">
                <a:latin typeface="UD デジタル 教科書体 NK-R" panose="02020400000000000000" pitchFamily="18" charset="-128"/>
                <a:ea typeface="UD デジタル 教科書体 NK-R" panose="02020400000000000000" pitchFamily="18" charset="-128"/>
              </a:rPr>
              <a:t>年度 大阪府宿泊税システム改修費補助金事業」ウェブページ</a:t>
            </a:r>
            <a:endParaRPr kumimoji="1" lang="en-US" altLang="ja-JP" dirty="0">
              <a:latin typeface="UD デジタル 教科書体 NK-R" panose="02020400000000000000" pitchFamily="18" charset="-128"/>
              <a:ea typeface="UD デジタル 教科書体 NK-R" panose="02020400000000000000" pitchFamily="18" charset="-128"/>
            </a:endParaRPr>
          </a:p>
          <a:p>
            <a:r>
              <a:rPr lang="en-US" altLang="ja-JP" dirty="0">
                <a:latin typeface="UD デジタル 教科書体 NK-R" panose="02020400000000000000" pitchFamily="18" charset="-128"/>
                <a:ea typeface="UD デジタル 教科書体 NK-R" panose="02020400000000000000" pitchFamily="18" charset="-128"/>
                <a:hlinkClick r:id="rId2"/>
              </a:rPr>
              <a:t>https://www.pref.osaka.lg.jp/o070070/toshimiryoku/syukuhakuzeisisutemukaisyu_hozyo/index.html</a:t>
            </a:r>
            <a:endParaRPr kumimoji="1" lang="en-US" altLang="ja-JP" dirty="0">
              <a:latin typeface="UD デジタル 教科書体 NK-R" panose="02020400000000000000" pitchFamily="18" charset="-128"/>
              <a:ea typeface="UD デジタル 教科書体 NK-R" panose="02020400000000000000" pitchFamily="18" charset="-128"/>
            </a:endParaRPr>
          </a:p>
        </p:txBody>
      </p:sp>
      <p:sp>
        <p:nvSpPr>
          <p:cNvPr id="41" name="テキスト ボックス 40"/>
          <p:cNvSpPr txBox="1"/>
          <p:nvPr/>
        </p:nvSpPr>
        <p:spPr>
          <a:xfrm>
            <a:off x="87405" y="3242773"/>
            <a:ext cx="8811666" cy="923330"/>
          </a:xfrm>
          <a:prstGeom prst="rect">
            <a:avLst/>
          </a:prstGeom>
          <a:noFill/>
        </p:spPr>
        <p:txBody>
          <a:bodyPr wrap="square" rtlCol="0">
            <a:spAutoFit/>
          </a:bodyPr>
          <a:lstStyle/>
          <a:p>
            <a:r>
              <a:rPr lang="ja-JP" altLang="en-US" dirty="0">
                <a:latin typeface="UD デジタル 教科書体 NK-R" panose="02020400000000000000" pitchFamily="18" charset="-128"/>
                <a:ea typeface="UD デジタル 教科書体 NK-R" panose="02020400000000000000" pitchFamily="18" charset="-128"/>
              </a:rPr>
              <a:t>・ウェブページに記載の内容をよく確認してください。 必要な様式の作成や必要書類の準備を完了させてください。 </a:t>
            </a:r>
            <a:endParaRPr lang="en-US" altLang="ja-JP" dirty="0">
              <a:latin typeface="UD デジタル 教科書体 NK-R" panose="02020400000000000000" pitchFamily="18" charset="-128"/>
              <a:ea typeface="UD デジタル 教科書体 NK-R" panose="02020400000000000000" pitchFamily="18" charset="-128"/>
            </a:endParaRPr>
          </a:p>
          <a:p>
            <a:r>
              <a:rPr lang="ja-JP" altLang="en-US" dirty="0">
                <a:latin typeface="UD デジタル 教科書体 NK-R" panose="02020400000000000000" pitchFamily="18" charset="-128"/>
                <a:ea typeface="UD デジタル 教科書体 NK-R" panose="02020400000000000000" pitchFamily="18" charset="-128"/>
              </a:rPr>
              <a:t>・準備が整いましたら、「大阪府</a:t>
            </a:r>
            <a:r>
              <a:rPr lang="ja-JP" altLang="en-US">
                <a:latin typeface="UD デジタル 教科書体 NK-R" panose="02020400000000000000" pitchFamily="18" charset="-128"/>
                <a:ea typeface="UD デジタル 教科書体 NK-R" panose="02020400000000000000" pitchFamily="18" charset="-128"/>
              </a:rPr>
              <a:t>行政オンラインシステム</a:t>
            </a:r>
            <a:r>
              <a:rPr lang="ja-JP" altLang="en-US" dirty="0">
                <a:latin typeface="UD デジタル 教科書体 NK-R" panose="02020400000000000000" pitchFamily="18" charset="-128"/>
                <a:ea typeface="UD デジタル 教科書体 NK-R" panose="02020400000000000000" pitchFamily="18" charset="-128"/>
              </a:rPr>
              <a:t>」をクリックします。</a:t>
            </a:r>
            <a:endParaRPr kumimoji="1" lang="ja-JP" altLang="en-US" dirty="0">
              <a:latin typeface="UD デジタル 教科書体 NK-R" panose="02020400000000000000" pitchFamily="18" charset="-128"/>
              <a:ea typeface="UD デジタル 教科書体 NK-R" panose="02020400000000000000" pitchFamily="18" charset="-128"/>
            </a:endParaRPr>
          </a:p>
        </p:txBody>
      </p:sp>
      <p:sp>
        <p:nvSpPr>
          <p:cNvPr id="40" name="角丸四角形吹き出し 39"/>
          <p:cNvSpPr/>
          <p:nvPr/>
        </p:nvSpPr>
        <p:spPr>
          <a:xfrm>
            <a:off x="5055460" y="2043087"/>
            <a:ext cx="2465480" cy="1051433"/>
          </a:xfrm>
          <a:prstGeom prst="wedgeRoundRectCallout">
            <a:avLst>
              <a:gd name="adj1" fmla="val -50109"/>
              <a:gd name="adj2" fmla="val -90301"/>
              <a:gd name="adj3" fmla="val 16667"/>
            </a:avLst>
          </a:prstGeom>
          <a:solidFill>
            <a:srgbClr val="FFFFFF"/>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rgbClr val="FF0000"/>
                </a:solidFill>
                <a:latin typeface="UD デジタル 教科書体 NK-R" panose="02020400000000000000" pitchFamily="18" charset="-128"/>
                <a:ea typeface="UD デジタル 教科書体 NK-R" panose="02020400000000000000" pitchFamily="18" charset="-128"/>
              </a:rPr>
              <a:t>上記</a:t>
            </a:r>
            <a:r>
              <a:rPr kumimoji="1" lang="en-US" altLang="ja-JP" sz="1600" dirty="0">
                <a:solidFill>
                  <a:srgbClr val="FF0000"/>
                </a:solidFill>
                <a:latin typeface="UD デジタル 教科書体 NK-R" panose="02020400000000000000" pitchFamily="18" charset="-128"/>
                <a:ea typeface="UD デジタル 教科書体 NK-R" panose="02020400000000000000" pitchFamily="18" charset="-128"/>
              </a:rPr>
              <a:t>URL</a:t>
            </a:r>
            <a:r>
              <a:rPr kumimoji="1" lang="ja-JP" altLang="en-US" sz="1600" dirty="0">
                <a:solidFill>
                  <a:srgbClr val="FF0000"/>
                </a:solidFill>
                <a:latin typeface="UD デジタル 教科書体 NK-R" panose="02020400000000000000" pitchFamily="18" charset="-128"/>
                <a:ea typeface="UD デジタル 教科書体 NK-R" panose="02020400000000000000" pitchFamily="18" charset="-128"/>
              </a:rPr>
              <a:t>をクリックし、補助金ウェブページを開く</a:t>
            </a:r>
          </a:p>
        </p:txBody>
      </p:sp>
      <p:pic>
        <p:nvPicPr>
          <p:cNvPr id="11" name="図 10">
            <a:extLst>
              <a:ext uri="{FF2B5EF4-FFF2-40B4-BE49-F238E27FC236}">
                <a16:creationId xmlns:a16="http://schemas.microsoft.com/office/drawing/2014/main" id="{5F8EC003-AFFD-459F-8DCF-54B3610F38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4371367"/>
            <a:ext cx="6814275" cy="2151877"/>
          </a:xfrm>
          <a:prstGeom prst="rect">
            <a:avLst/>
          </a:prstGeom>
        </p:spPr>
      </p:pic>
      <p:sp>
        <p:nvSpPr>
          <p:cNvPr id="16" name="角丸四角形吹き出し 15"/>
          <p:cNvSpPr/>
          <p:nvPr/>
        </p:nvSpPr>
        <p:spPr>
          <a:xfrm>
            <a:off x="5934912" y="4230919"/>
            <a:ext cx="3026569" cy="1067932"/>
          </a:xfrm>
          <a:prstGeom prst="wedgeRoundRectCallout">
            <a:avLst>
              <a:gd name="adj1" fmla="val 2417"/>
              <a:gd name="adj2" fmla="val 137133"/>
              <a:gd name="adj3" fmla="val 16667"/>
            </a:avLst>
          </a:prstGeom>
          <a:solidFill>
            <a:srgbClr val="FFFFFF"/>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rgbClr val="FF0000"/>
                </a:solidFill>
                <a:latin typeface="UD デジタル 教科書体 NK-R" panose="02020400000000000000" pitchFamily="18" charset="-128"/>
                <a:ea typeface="UD デジタル 教科書体 NK-R" panose="02020400000000000000" pitchFamily="18" charset="-128"/>
              </a:rPr>
              <a:t>「６．補助金の申請について」の</a:t>
            </a:r>
            <a:endParaRPr kumimoji="1" lang="en-US" altLang="ja-JP" sz="1600" dirty="0">
              <a:solidFill>
                <a:srgbClr val="FF0000"/>
              </a:solidFill>
              <a:latin typeface="UD デジタル 教科書体 NK-R" panose="02020400000000000000" pitchFamily="18" charset="-128"/>
              <a:ea typeface="UD デジタル 教科書体 NK-R" panose="02020400000000000000" pitchFamily="18" charset="-128"/>
            </a:endParaRPr>
          </a:p>
          <a:p>
            <a:r>
              <a:rPr kumimoji="1" lang="en-US" altLang="ja-JP" sz="1600" dirty="0">
                <a:solidFill>
                  <a:srgbClr val="FF0000"/>
                </a:solidFill>
                <a:latin typeface="UD デジタル 教科書体 NK-R" panose="02020400000000000000" pitchFamily="18" charset="-128"/>
                <a:ea typeface="UD デジタル 教科書体 NK-R" panose="02020400000000000000" pitchFamily="18" charset="-128"/>
              </a:rPr>
              <a:t>【</a:t>
            </a:r>
            <a:r>
              <a:rPr kumimoji="1" lang="ja-JP" altLang="en-US" sz="1600" dirty="0">
                <a:solidFill>
                  <a:srgbClr val="FF0000"/>
                </a:solidFill>
                <a:latin typeface="UD デジタル 教科書体 NK-R" panose="02020400000000000000" pitchFamily="18" charset="-128"/>
                <a:ea typeface="UD デジタル 教科書体 NK-R" panose="02020400000000000000" pitchFamily="18" charset="-128"/>
              </a:rPr>
              <a:t>大阪府行政オンラインシステム（外部サイト）</a:t>
            </a:r>
            <a:r>
              <a:rPr kumimoji="1" lang="en-US" altLang="ja-JP" sz="1600" dirty="0">
                <a:solidFill>
                  <a:srgbClr val="FF0000"/>
                </a:solidFill>
                <a:latin typeface="UD デジタル 教科書体 NK-R" panose="02020400000000000000" pitchFamily="18" charset="-128"/>
                <a:ea typeface="UD デジタル 教科書体 NK-R" panose="02020400000000000000" pitchFamily="18" charset="-128"/>
              </a:rPr>
              <a:t>】</a:t>
            </a:r>
            <a:r>
              <a:rPr kumimoji="1" lang="ja-JP" altLang="en-US" sz="1600" dirty="0">
                <a:solidFill>
                  <a:srgbClr val="FF0000"/>
                </a:solidFill>
                <a:latin typeface="UD デジタル 教科書体 NK-R" panose="02020400000000000000" pitchFamily="18" charset="-128"/>
                <a:ea typeface="UD デジタル 教科書体 NK-R" panose="02020400000000000000" pitchFamily="18" charset="-128"/>
              </a:rPr>
              <a:t>をクリック</a:t>
            </a:r>
          </a:p>
        </p:txBody>
      </p:sp>
    </p:spTree>
    <p:extLst>
      <p:ext uri="{BB962C8B-B14F-4D97-AF65-F5344CB8AC3E}">
        <p14:creationId xmlns:p14="http://schemas.microsoft.com/office/powerpoint/2010/main" val="5847871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図 17">
            <a:extLst>
              <a:ext uri="{FF2B5EF4-FFF2-40B4-BE49-F238E27FC236}">
                <a16:creationId xmlns:a16="http://schemas.microsoft.com/office/drawing/2014/main" id="{5C541486-863A-4C59-965A-4E10471D008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349656" y="1900112"/>
            <a:ext cx="4314133" cy="2263427"/>
          </a:xfrm>
          <a:prstGeom prst="rect">
            <a:avLst/>
          </a:prstGeom>
        </p:spPr>
      </p:pic>
      <p:grpSp>
        <p:nvGrpSpPr>
          <p:cNvPr id="7" name="グループ化 6"/>
          <p:cNvGrpSpPr/>
          <p:nvPr/>
        </p:nvGrpSpPr>
        <p:grpSpPr>
          <a:xfrm>
            <a:off x="0" y="541465"/>
            <a:ext cx="9148483" cy="320044"/>
            <a:chOff x="0" y="541465"/>
            <a:chExt cx="9148483" cy="320044"/>
          </a:xfrm>
        </p:grpSpPr>
        <p:sp>
          <p:nvSpPr>
            <p:cNvPr id="4" name="正方形/長方形 3"/>
            <p:cNvSpPr/>
            <p:nvPr/>
          </p:nvSpPr>
          <p:spPr>
            <a:xfrm>
              <a:off x="0" y="541465"/>
              <a:ext cx="9144000" cy="1138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0" y="649040"/>
              <a:ext cx="9144000" cy="11385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4483" y="747652"/>
              <a:ext cx="9144000" cy="11385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 name="テキスト ボックス 7"/>
          <p:cNvSpPr txBox="1"/>
          <p:nvPr/>
        </p:nvSpPr>
        <p:spPr>
          <a:xfrm>
            <a:off x="174810" y="72033"/>
            <a:ext cx="6645089" cy="523220"/>
          </a:xfrm>
          <a:prstGeom prst="rect">
            <a:avLst/>
          </a:prstGeom>
          <a:noFill/>
        </p:spPr>
        <p:txBody>
          <a:bodyPr wrap="square" rtlCol="0">
            <a:spAutoFit/>
          </a:bodyPr>
          <a:lstStyle/>
          <a:p>
            <a:r>
              <a:rPr kumimoji="1" lang="ja-JP" altLang="en-US" sz="2800" dirty="0">
                <a:latin typeface="UD デジタル 教科書体 NK-R" panose="02020400000000000000" pitchFamily="18" charset="-128"/>
                <a:ea typeface="UD デジタル 教科書体 NK-R" panose="02020400000000000000" pitchFamily="18" charset="-128"/>
              </a:rPr>
              <a:t>３－１．利用者登録①</a:t>
            </a:r>
          </a:p>
        </p:txBody>
      </p:sp>
      <p:sp>
        <p:nvSpPr>
          <p:cNvPr id="9" name="テキスト ボックス 8"/>
          <p:cNvSpPr txBox="1"/>
          <p:nvPr/>
        </p:nvSpPr>
        <p:spPr>
          <a:xfrm>
            <a:off x="334693" y="1057892"/>
            <a:ext cx="6978074" cy="553998"/>
          </a:xfrm>
          <a:prstGeom prst="rect">
            <a:avLst/>
          </a:prstGeom>
          <a:noFill/>
        </p:spPr>
        <p:txBody>
          <a:bodyPr wrap="square" rtlCol="0">
            <a:spAutoFit/>
          </a:bodyPr>
          <a:lstStyle/>
          <a:p>
            <a:r>
              <a:rPr kumimoji="1" lang="ja-JP" altLang="en-US" dirty="0">
                <a:latin typeface="UD デジタル 教科書体 NK-R" panose="02020400000000000000" pitchFamily="18" charset="-128"/>
                <a:ea typeface="UD デジタル 教科書体 NK-R" panose="02020400000000000000" pitchFamily="18" charset="-128"/>
              </a:rPr>
              <a:t>大阪府行政オンラインシステム</a:t>
            </a:r>
            <a:endParaRPr kumimoji="1" lang="en-US" altLang="ja-JP" dirty="0">
              <a:latin typeface="UD デジタル 教科書体 NK-R" panose="02020400000000000000" pitchFamily="18" charset="-128"/>
              <a:ea typeface="UD デジタル 教科書体 NK-R" panose="02020400000000000000" pitchFamily="18" charset="-128"/>
            </a:endParaRPr>
          </a:p>
          <a:p>
            <a:r>
              <a:rPr lang="en-US" altLang="ja-JP" sz="1200" dirty="0">
                <a:latin typeface="UD デジタル 教科書体 NK-R" panose="02020400000000000000" pitchFamily="18" charset="-128"/>
                <a:ea typeface="UD デジタル 教科書体 NK-R" panose="02020400000000000000" pitchFamily="18" charset="-128"/>
                <a:hlinkClick r:id="rId3"/>
              </a:rPr>
              <a:t>https://lgpos.task-asp.net/cu/270008/ea/residents/portal/home</a:t>
            </a:r>
            <a:endParaRPr kumimoji="1" lang="ja-JP" altLang="en-US" sz="1200" dirty="0">
              <a:latin typeface="UD デジタル 教科書体 NK-R" panose="02020400000000000000" pitchFamily="18" charset="-128"/>
              <a:ea typeface="UD デジタル 教科書体 NK-R" panose="02020400000000000000" pitchFamily="18" charset="-128"/>
            </a:endParaRPr>
          </a:p>
        </p:txBody>
      </p:sp>
      <p:pic>
        <p:nvPicPr>
          <p:cNvPr id="10" name="図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34879" y="2738284"/>
            <a:ext cx="3695700" cy="1686005"/>
          </a:xfrm>
          <a:prstGeom prst="rect">
            <a:avLst/>
          </a:prstGeom>
        </p:spPr>
      </p:pic>
      <p:pic>
        <p:nvPicPr>
          <p:cNvPr id="11" name="図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34879" y="4893436"/>
            <a:ext cx="3695700" cy="1534880"/>
          </a:xfrm>
          <a:prstGeom prst="rect">
            <a:avLst/>
          </a:prstGeom>
        </p:spPr>
      </p:pic>
      <p:grpSp>
        <p:nvGrpSpPr>
          <p:cNvPr id="12" name="グループ化 11"/>
          <p:cNvGrpSpPr/>
          <p:nvPr/>
        </p:nvGrpSpPr>
        <p:grpSpPr>
          <a:xfrm>
            <a:off x="8115300" y="4110731"/>
            <a:ext cx="582984" cy="1415909"/>
            <a:chOff x="3866591" y="3557615"/>
            <a:chExt cx="705409" cy="1415909"/>
          </a:xfrm>
        </p:grpSpPr>
        <p:sp>
          <p:nvSpPr>
            <p:cNvPr id="13" name="ストライプ矢印 12"/>
            <p:cNvSpPr/>
            <p:nvPr/>
          </p:nvSpPr>
          <p:spPr>
            <a:xfrm rot="5400000">
              <a:off x="3534648" y="3936172"/>
              <a:ext cx="1369295" cy="70540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3995850" y="3557615"/>
              <a:ext cx="446891" cy="1270489"/>
            </a:xfrm>
            <a:prstGeom prst="rect">
              <a:avLst/>
            </a:prstGeom>
            <a:noFill/>
          </p:spPr>
          <p:txBody>
            <a:bodyPr vert="eaVert" wrap="square" rtlCol="0">
              <a:spAutoFit/>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スクロール</a:t>
              </a:r>
              <a:endParaRPr kumimoji="1" lang="ja-JP" altLang="en-US" sz="1000" dirty="0">
                <a:latin typeface="UD デジタル 教科書体 NK-R" panose="02020400000000000000" pitchFamily="18" charset="-128"/>
                <a:ea typeface="UD デジタル 教科書体 NK-R" panose="02020400000000000000" pitchFamily="18" charset="-128"/>
              </a:endParaRPr>
            </a:p>
          </p:txBody>
        </p:sp>
      </p:grpSp>
      <p:cxnSp>
        <p:nvCxnSpPr>
          <p:cNvPr id="16" name="カギ線コネクタ 15"/>
          <p:cNvCxnSpPr>
            <a:cxnSpLocks/>
            <a:stCxn id="15" idx="3"/>
            <a:endCxn id="10" idx="0"/>
          </p:cNvCxnSpPr>
          <p:nvPr/>
        </p:nvCxnSpPr>
        <p:spPr>
          <a:xfrm>
            <a:off x="4678381" y="2000786"/>
            <a:ext cx="2304348" cy="737498"/>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p:nvSpPr>
        <p:spPr>
          <a:xfrm>
            <a:off x="109869" y="4628451"/>
            <a:ext cx="5020707" cy="1600438"/>
          </a:xfrm>
          <a:prstGeom prst="rect">
            <a:avLst/>
          </a:prstGeom>
          <a:noFill/>
        </p:spPr>
        <p:txBody>
          <a:bodyPr wrap="square" rtlCol="0">
            <a:spAutoFit/>
          </a:bodyPr>
          <a:lstStyle/>
          <a:p>
            <a:r>
              <a:rPr kumimoji="1" lang="ja-JP" altLang="en-US" sz="1400" dirty="0">
                <a:latin typeface="UD デジタル 教科書体 NK-R" panose="02020400000000000000" pitchFamily="18" charset="-128"/>
                <a:ea typeface="UD デジタル 教科書体 NK-R" panose="02020400000000000000" pitchFamily="18" charset="-128"/>
              </a:rPr>
              <a:t>１．「大阪府行政オンラインシステム」トップページの右上にある</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a:t>
            </a:r>
            <a:r>
              <a:rPr kumimoji="1" lang="ja-JP" altLang="en-US" sz="1400" b="1" dirty="0">
                <a:latin typeface="UD デジタル 教科書体 NK-R" panose="02020400000000000000" pitchFamily="18" charset="-128"/>
                <a:ea typeface="UD デジタル 教科書体 NK-R" panose="02020400000000000000" pitchFamily="18" charset="-128"/>
              </a:rPr>
              <a:t>　「新規登録」をクリック</a:t>
            </a:r>
            <a:r>
              <a:rPr kumimoji="1" lang="ja-JP" altLang="en-US" sz="1400" dirty="0">
                <a:latin typeface="UD デジタル 教科書体 NK-R" panose="02020400000000000000" pitchFamily="18" charset="-128"/>
                <a:ea typeface="UD デジタル 教科書体 NK-R" panose="02020400000000000000" pitchFamily="18" charset="-128"/>
              </a:rPr>
              <a:t>します。</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すでに登録済みの方は、「ログイン」をクリックしてください。</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２．利用者の新規登録の画面を下にスクロールし、</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a:t>
            </a:r>
            <a:r>
              <a:rPr kumimoji="1" lang="ja-JP" altLang="en-US" sz="1400" b="1" dirty="0">
                <a:latin typeface="UD デジタル 教科書体 NK-R" panose="02020400000000000000" pitchFamily="18" charset="-128"/>
                <a:ea typeface="UD デジタル 教科書体 NK-R" panose="02020400000000000000" pitchFamily="18" charset="-128"/>
              </a:rPr>
              <a:t>「事業者として登録する」をクリック</a:t>
            </a:r>
            <a:r>
              <a:rPr kumimoji="1" lang="ja-JP" altLang="en-US" sz="1400" dirty="0">
                <a:latin typeface="UD デジタル 教科書体 NK-R" panose="02020400000000000000" pitchFamily="18" charset="-128"/>
                <a:ea typeface="UD デジタル 教科書体 NK-R" panose="02020400000000000000" pitchFamily="18" charset="-128"/>
              </a:rPr>
              <a:t>します。</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rPr>
              <a:t>※</a:t>
            </a:r>
            <a:r>
              <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rPr>
              <a:t>個人事業主での場合でも、「事業者」として利用者登録を行ってください。「個人」として登録すると、補助金の申請ができません。</a:t>
            </a:r>
          </a:p>
        </p:txBody>
      </p:sp>
      <p:sp>
        <p:nvSpPr>
          <p:cNvPr id="2" name="スライド番号プレースホルダー 1"/>
          <p:cNvSpPr>
            <a:spLocks noGrp="1"/>
          </p:cNvSpPr>
          <p:nvPr>
            <p:ph type="sldNum" sz="quarter" idx="12"/>
          </p:nvPr>
        </p:nvSpPr>
        <p:spPr/>
        <p:txBody>
          <a:bodyPr/>
          <a:lstStyle/>
          <a:p>
            <a:fld id="{C2EAAA8B-26BC-4A01-840A-A72B8945DCEC}" type="slidenum">
              <a:rPr kumimoji="1" lang="ja-JP" altLang="en-US" smtClean="0"/>
              <a:t>5</a:t>
            </a:fld>
            <a:endParaRPr kumimoji="1" lang="ja-JP" altLang="en-US"/>
          </a:p>
        </p:txBody>
      </p:sp>
      <p:sp>
        <p:nvSpPr>
          <p:cNvPr id="19" name="角丸四角形 18"/>
          <p:cNvSpPr/>
          <p:nvPr/>
        </p:nvSpPr>
        <p:spPr>
          <a:xfrm>
            <a:off x="2968260" y="1870372"/>
            <a:ext cx="714935" cy="236081"/>
          </a:xfrm>
          <a:prstGeom prst="roundRect">
            <a:avLst/>
          </a:prstGeom>
          <a:solidFill>
            <a:srgbClr val="CC0033"/>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1200" dirty="0">
                <a:latin typeface="Meiryo UI" panose="020B0604030504040204" pitchFamily="50" charset="-128"/>
                <a:ea typeface="Meiryo UI" panose="020B0604030504040204" pitchFamily="50" charset="-128"/>
              </a:rPr>
              <a:t>ログイン</a:t>
            </a:r>
          </a:p>
        </p:txBody>
      </p:sp>
      <p:sp>
        <p:nvSpPr>
          <p:cNvPr id="22" name="角丸四角形 21"/>
          <p:cNvSpPr/>
          <p:nvPr/>
        </p:nvSpPr>
        <p:spPr>
          <a:xfrm>
            <a:off x="3787319" y="1878696"/>
            <a:ext cx="840059" cy="230211"/>
          </a:xfrm>
          <a:prstGeom prst="round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rPr>
              <a:t>新規登録</a:t>
            </a:r>
          </a:p>
        </p:txBody>
      </p:sp>
      <p:sp>
        <p:nvSpPr>
          <p:cNvPr id="26" name="テキスト ボックス 25"/>
          <p:cNvSpPr txBox="1"/>
          <p:nvPr/>
        </p:nvSpPr>
        <p:spPr>
          <a:xfrm>
            <a:off x="5387379" y="2824864"/>
            <a:ext cx="2031325" cy="369332"/>
          </a:xfrm>
          <a:prstGeom prst="rect">
            <a:avLst/>
          </a:prstGeom>
          <a:solidFill>
            <a:srgbClr val="3457C9"/>
          </a:solidFill>
        </p:spPr>
        <p:txBody>
          <a:bodyPr wrap="none" rtlCol="0">
            <a:spAutoFit/>
          </a:bodyPr>
          <a:lstStyle/>
          <a:p>
            <a:r>
              <a:rPr kumimoji="1" lang="ja-JP" altLang="en-US" dirty="0">
                <a:solidFill>
                  <a:schemeClr val="bg1"/>
                </a:solidFill>
                <a:latin typeface="Meiryo UI" panose="020B0604030504040204" pitchFamily="50" charset="-128"/>
                <a:ea typeface="Meiryo UI" panose="020B0604030504040204" pitchFamily="50" charset="-128"/>
              </a:rPr>
              <a:t>利用者の新規登録</a:t>
            </a:r>
          </a:p>
        </p:txBody>
      </p:sp>
      <p:sp>
        <p:nvSpPr>
          <p:cNvPr id="27" name="テキスト ボックス 26"/>
          <p:cNvSpPr txBox="1"/>
          <p:nvPr/>
        </p:nvSpPr>
        <p:spPr>
          <a:xfrm>
            <a:off x="6080129" y="5296108"/>
            <a:ext cx="1800899" cy="504000"/>
          </a:xfrm>
          <a:prstGeom prst="rect">
            <a:avLst/>
          </a:prstGeom>
          <a:solidFill>
            <a:schemeClr val="bg1"/>
          </a:solidFill>
        </p:spPr>
        <p:txBody>
          <a:bodyPr wrap="square" rtlCol="0">
            <a:spAutoFit/>
          </a:bodyPr>
          <a:lstStyle/>
          <a:p>
            <a:r>
              <a:rPr kumimoji="1" lang="ja-JP" altLang="en-US" dirty="0">
                <a:solidFill>
                  <a:schemeClr val="accent5">
                    <a:lumMod val="75000"/>
                  </a:schemeClr>
                </a:solidFill>
                <a:latin typeface="Meiryo UI" panose="020B0604030504040204" pitchFamily="50" charset="-128"/>
                <a:ea typeface="Meiryo UI" panose="020B0604030504040204" pitchFamily="50" charset="-128"/>
              </a:rPr>
              <a:t>事業者</a:t>
            </a:r>
            <a:r>
              <a:rPr kumimoji="1" lang="ja-JP" altLang="en-US" sz="1200" dirty="0">
                <a:latin typeface="Meiryo UI" panose="020B0604030504040204" pitchFamily="50" charset="-128"/>
                <a:ea typeface="Meiryo UI" panose="020B0604030504040204" pitchFamily="50" charset="-128"/>
              </a:rPr>
              <a:t>として登録する</a:t>
            </a:r>
          </a:p>
        </p:txBody>
      </p:sp>
      <p:sp>
        <p:nvSpPr>
          <p:cNvPr id="24" name="角丸四角形 23"/>
          <p:cNvSpPr/>
          <p:nvPr/>
        </p:nvSpPr>
        <p:spPr>
          <a:xfrm>
            <a:off x="6005331" y="5236726"/>
            <a:ext cx="1950493" cy="62276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角丸四角形 14"/>
          <p:cNvSpPr/>
          <p:nvPr/>
        </p:nvSpPr>
        <p:spPr>
          <a:xfrm flipV="1">
            <a:off x="3734198" y="1832294"/>
            <a:ext cx="944183" cy="33698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4432589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グループ化 6"/>
          <p:cNvGrpSpPr/>
          <p:nvPr/>
        </p:nvGrpSpPr>
        <p:grpSpPr>
          <a:xfrm>
            <a:off x="0" y="541465"/>
            <a:ext cx="9148483" cy="320044"/>
            <a:chOff x="0" y="541465"/>
            <a:chExt cx="9148483" cy="320044"/>
          </a:xfrm>
        </p:grpSpPr>
        <p:sp>
          <p:nvSpPr>
            <p:cNvPr id="4" name="正方形/長方形 3"/>
            <p:cNvSpPr/>
            <p:nvPr/>
          </p:nvSpPr>
          <p:spPr>
            <a:xfrm>
              <a:off x="0" y="541465"/>
              <a:ext cx="9144000" cy="1138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0" y="649040"/>
              <a:ext cx="9144000" cy="11385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4483" y="747652"/>
              <a:ext cx="9144000" cy="11385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テキスト ボックス 8"/>
          <p:cNvSpPr txBox="1"/>
          <p:nvPr/>
        </p:nvSpPr>
        <p:spPr>
          <a:xfrm>
            <a:off x="174811" y="72033"/>
            <a:ext cx="7813489" cy="523220"/>
          </a:xfrm>
          <a:prstGeom prst="rect">
            <a:avLst/>
          </a:prstGeom>
          <a:noFill/>
        </p:spPr>
        <p:txBody>
          <a:bodyPr wrap="square" rtlCol="0">
            <a:spAutoFit/>
          </a:bodyPr>
          <a:lstStyle/>
          <a:p>
            <a:r>
              <a:rPr kumimoji="1" lang="ja-JP" altLang="en-US" sz="2800" dirty="0">
                <a:latin typeface="Meiryo UI" panose="020B0604030504040204" pitchFamily="50" charset="-128"/>
                <a:ea typeface="Meiryo UI" panose="020B0604030504040204" pitchFamily="50" charset="-128"/>
              </a:rPr>
              <a:t>３</a:t>
            </a:r>
            <a:r>
              <a:rPr kumimoji="1" lang="ja-JP" altLang="en-US" sz="2800" dirty="0">
                <a:latin typeface="UD デジタル 教科書体 NK-R" panose="02020400000000000000" pitchFamily="18" charset="-128"/>
                <a:ea typeface="UD デジタル 教科書体 NK-R" panose="02020400000000000000" pitchFamily="18" charset="-128"/>
              </a:rPr>
              <a:t>－</a:t>
            </a:r>
            <a:r>
              <a:rPr kumimoji="1" lang="ja-JP" altLang="en-US" sz="2800" dirty="0">
                <a:latin typeface="Meiryo UI" panose="020B0604030504040204" pitchFamily="50" charset="-128"/>
                <a:ea typeface="Meiryo UI" panose="020B0604030504040204" pitchFamily="50" charset="-128"/>
              </a:rPr>
              <a:t>２．利用者登録②</a:t>
            </a:r>
          </a:p>
        </p:txBody>
      </p:sp>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514" y="2467084"/>
            <a:ext cx="3871030" cy="1633896"/>
          </a:xfrm>
          <a:prstGeom prst="rect">
            <a:avLst/>
          </a:prstGeom>
        </p:spPr>
      </p:pic>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9606" y="4314827"/>
            <a:ext cx="3906744" cy="1664412"/>
          </a:xfrm>
          <a:prstGeom prst="rect">
            <a:avLst/>
          </a:prstGeom>
        </p:spPr>
      </p:pic>
      <p:grpSp>
        <p:nvGrpSpPr>
          <p:cNvPr id="10" name="グループ化 9"/>
          <p:cNvGrpSpPr/>
          <p:nvPr/>
        </p:nvGrpSpPr>
        <p:grpSpPr>
          <a:xfrm>
            <a:off x="3109880" y="3412351"/>
            <a:ext cx="582984" cy="1369295"/>
            <a:chOff x="3866591" y="3604229"/>
            <a:chExt cx="705409" cy="1369295"/>
          </a:xfrm>
        </p:grpSpPr>
        <p:sp>
          <p:nvSpPr>
            <p:cNvPr id="11" name="ストライプ矢印 10"/>
            <p:cNvSpPr/>
            <p:nvPr/>
          </p:nvSpPr>
          <p:spPr>
            <a:xfrm rot="5400000">
              <a:off x="3534648" y="3936172"/>
              <a:ext cx="1369295" cy="70540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3995850" y="3641710"/>
              <a:ext cx="446891" cy="1250816"/>
            </a:xfrm>
            <a:prstGeom prst="rect">
              <a:avLst/>
            </a:prstGeom>
            <a:noFill/>
          </p:spPr>
          <p:txBody>
            <a:bodyPr vert="eaVert" wrap="square" rtlCol="0">
              <a:spAutoFit/>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スクロール</a:t>
              </a:r>
              <a:endParaRPr kumimoji="1" lang="ja-JP" altLang="en-US" sz="1000" dirty="0">
                <a:latin typeface="UD デジタル 教科書体 NK-R" panose="02020400000000000000" pitchFamily="18" charset="-128"/>
                <a:ea typeface="UD デジタル 教科書体 NK-R" panose="02020400000000000000" pitchFamily="18" charset="-128"/>
              </a:endParaRPr>
            </a:p>
          </p:txBody>
        </p:sp>
      </p:grpSp>
      <p:sp>
        <p:nvSpPr>
          <p:cNvPr id="14" name="テキスト ボックス 13"/>
          <p:cNvSpPr txBox="1"/>
          <p:nvPr/>
        </p:nvSpPr>
        <p:spPr>
          <a:xfrm>
            <a:off x="150810" y="1134975"/>
            <a:ext cx="3850783" cy="954107"/>
          </a:xfrm>
          <a:prstGeom prst="rect">
            <a:avLst/>
          </a:prstGeom>
          <a:noFill/>
        </p:spPr>
        <p:txBody>
          <a:bodyPr wrap="square" rtlCol="0">
            <a:spAutoFit/>
          </a:bodyPr>
          <a:lstStyle/>
          <a:p>
            <a:r>
              <a:rPr kumimoji="1" lang="ja-JP" altLang="en-US" sz="1400" dirty="0">
                <a:latin typeface="UD デジタル 教科書体 NK-R" panose="02020400000000000000" pitchFamily="18" charset="-128"/>
                <a:ea typeface="UD デジタル 教科書体 NK-R" panose="02020400000000000000" pitchFamily="18" charset="-128"/>
              </a:rPr>
              <a:t>３．　「利用規約の確認」をお読みいただき、</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内容に同意いただければ、</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a:t>
            </a:r>
            <a:r>
              <a:rPr kumimoji="1" lang="ja-JP" altLang="en-US" sz="1400" b="1" dirty="0">
                <a:latin typeface="UD デジタル 教科書体 NK-R" panose="02020400000000000000" pitchFamily="18" charset="-128"/>
                <a:ea typeface="UD デジタル 教科書体 NK-R" panose="02020400000000000000" pitchFamily="18" charset="-128"/>
              </a:rPr>
              <a:t>「利用規約に同意します」にチェック</a:t>
            </a:r>
            <a:r>
              <a:rPr kumimoji="1" lang="ja-JP" altLang="en-US" sz="1400" dirty="0">
                <a:latin typeface="UD デジタル 教科書体 NK-R" panose="02020400000000000000" pitchFamily="18" charset="-128"/>
                <a:ea typeface="UD デジタル 教科書体 NK-R" panose="02020400000000000000" pitchFamily="18" charset="-128"/>
              </a:rPr>
              <a:t>を入れ、　　　</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a:t>
            </a:r>
            <a:r>
              <a:rPr kumimoji="1" lang="ja-JP" altLang="en-US" sz="1400" b="1" dirty="0">
                <a:latin typeface="UD デジタル 教科書体 NK-R" panose="02020400000000000000" pitchFamily="18" charset="-128"/>
                <a:ea typeface="UD デジタル 教科書体 NK-R" panose="02020400000000000000" pitchFamily="18" charset="-128"/>
              </a:rPr>
              <a:t>利用者の登録を開始する</a:t>
            </a:r>
            <a:r>
              <a:rPr kumimoji="1" lang="ja-JP" altLang="en-US" sz="1400" dirty="0">
                <a:latin typeface="UD デジタル 教科書体 NK-R" panose="02020400000000000000" pitchFamily="18" charset="-128"/>
                <a:ea typeface="UD デジタル 教科書体 NK-R" panose="02020400000000000000" pitchFamily="18" charset="-128"/>
              </a:rPr>
              <a:t>」</a:t>
            </a:r>
            <a:r>
              <a:rPr kumimoji="1" lang="ja-JP" altLang="en-US" sz="1400" b="1" dirty="0">
                <a:latin typeface="UD デジタル 教科書体 NK-R" panose="02020400000000000000" pitchFamily="18" charset="-128"/>
                <a:ea typeface="UD デジタル 教科書体 NK-R" panose="02020400000000000000" pitchFamily="18" charset="-128"/>
              </a:rPr>
              <a:t>をクリック</a:t>
            </a:r>
            <a:r>
              <a:rPr kumimoji="1" lang="ja-JP" altLang="en-US" sz="1400" dirty="0">
                <a:latin typeface="UD デジタル 教科書体 NK-R" panose="02020400000000000000" pitchFamily="18" charset="-128"/>
                <a:ea typeface="UD デジタル 教科書体 NK-R" panose="02020400000000000000" pitchFamily="18" charset="-128"/>
              </a:rPr>
              <a:t>します。</a:t>
            </a:r>
          </a:p>
        </p:txBody>
      </p:sp>
      <p:pic>
        <p:nvPicPr>
          <p:cNvPr id="8" name="図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19918" y="918946"/>
            <a:ext cx="4318614" cy="2102947"/>
          </a:xfrm>
          <a:prstGeom prst="rect">
            <a:avLst/>
          </a:prstGeom>
        </p:spPr>
      </p:pic>
      <p:sp>
        <p:nvSpPr>
          <p:cNvPr id="20" name="テキスト ボックス 19"/>
          <p:cNvSpPr txBox="1"/>
          <p:nvPr/>
        </p:nvSpPr>
        <p:spPr>
          <a:xfrm>
            <a:off x="4719918" y="3197935"/>
            <a:ext cx="4572000" cy="738664"/>
          </a:xfrm>
          <a:prstGeom prst="rect">
            <a:avLst/>
          </a:prstGeom>
          <a:noFill/>
        </p:spPr>
        <p:txBody>
          <a:bodyPr wrap="square" rtlCol="0">
            <a:spAutoFit/>
          </a:bodyPr>
          <a:lstStyle/>
          <a:p>
            <a:r>
              <a:rPr kumimoji="1" lang="ja-JP" altLang="en-US" sz="1400" dirty="0">
                <a:latin typeface="UD デジタル 教科書体 NK-R" panose="02020400000000000000" pitchFamily="18" charset="-128"/>
                <a:ea typeface="UD デジタル 教科書体 NK-R" panose="02020400000000000000" pitchFamily="18" charset="-128"/>
              </a:rPr>
              <a:t>４．</a:t>
            </a:r>
            <a:r>
              <a:rPr kumimoji="1" lang="ja-JP" altLang="en-US" sz="1400" b="1" dirty="0">
                <a:latin typeface="UD デジタル 教科書体 NK-R" panose="02020400000000000000" pitchFamily="18" charset="-128"/>
                <a:ea typeface="UD デジタル 教科書体 NK-R" panose="02020400000000000000" pitchFamily="18" charset="-128"/>
              </a:rPr>
              <a:t>メールアドレスを入力</a:t>
            </a:r>
            <a:r>
              <a:rPr kumimoji="1" lang="ja-JP" altLang="en-US" sz="1400" dirty="0">
                <a:latin typeface="UD デジタル 教科書体 NK-R" panose="02020400000000000000" pitchFamily="18" charset="-128"/>
                <a:ea typeface="UD デジタル 教科書体 NK-R" panose="02020400000000000000" pitchFamily="18" charset="-128"/>
              </a:rPr>
              <a:t>し、「</a:t>
            </a:r>
            <a:r>
              <a:rPr kumimoji="1" lang="ja-JP" altLang="en-US" sz="1400" b="1" dirty="0">
                <a:latin typeface="UD デジタル 教科書体 NK-R" panose="02020400000000000000" pitchFamily="18" charset="-128"/>
                <a:ea typeface="UD デジタル 教科書体 NK-R" panose="02020400000000000000" pitchFamily="18" charset="-128"/>
              </a:rPr>
              <a:t>登録をする</a:t>
            </a:r>
            <a:r>
              <a:rPr kumimoji="1" lang="ja-JP" altLang="en-US" sz="1400" dirty="0">
                <a:latin typeface="UD デジタル 教科書体 NK-R" panose="02020400000000000000" pitchFamily="18" charset="-128"/>
                <a:ea typeface="UD デジタル 教科書体 NK-R" panose="02020400000000000000" pitchFamily="18" charset="-128"/>
              </a:rPr>
              <a:t>」</a:t>
            </a:r>
            <a:r>
              <a:rPr kumimoji="1" lang="ja-JP" altLang="en-US" sz="1400" b="1" dirty="0">
                <a:latin typeface="UD デジタル 教科書体 NK-R" panose="02020400000000000000" pitchFamily="18" charset="-128"/>
                <a:ea typeface="UD デジタル 教科書体 NK-R" panose="02020400000000000000" pitchFamily="18" charset="-128"/>
              </a:rPr>
              <a:t>をクリック</a:t>
            </a:r>
            <a:r>
              <a:rPr kumimoji="1" lang="ja-JP" altLang="en-US" sz="1400" dirty="0">
                <a:latin typeface="UD デジタル 教科書体 NK-R" panose="02020400000000000000" pitchFamily="18" charset="-128"/>
                <a:ea typeface="UD デジタル 教科書体 NK-R" panose="02020400000000000000" pitchFamily="18" charset="-128"/>
              </a:rPr>
              <a:t>します。</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100" dirty="0">
                <a:latin typeface="UD デジタル 教科書体 NK-R" panose="02020400000000000000" pitchFamily="18" charset="-128"/>
                <a:ea typeface="UD デジタル 教科書体 NK-R" panose="02020400000000000000" pitchFamily="18" charset="-128"/>
              </a:rPr>
              <a:t>　　</a:t>
            </a:r>
            <a:r>
              <a:rPr kumimoji="1" lang="en-US" altLang="ja-JP" sz="1100" dirty="0">
                <a:latin typeface="UD デジタル 教科書体 NK-R" panose="02020400000000000000" pitchFamily="18" charset="-128"/>
                <a:ea typeface="UD デジタル 教科書体 NK-R" panose="02020400000000000000" pitchFamily="18" charset="-128"/>
                <a:hlinkClick r:id="rId5"/>
              </a:rPr>
              <a:t>info-online-shinsei@gbox.pref.osaka.lg.jp</a:t>
            </a:r>
            <a:r>
              <a:rPr kumimoji="1" lang="ja-JP" altLang="en-US" sz="1100" dirty="0">
                <a:latin typeface="UD デジタル 教科書体 NK-R" panose="02020400000000000000" pitchFamily="18" charset="-128"/>
                <a:ea typeface="UD デジタル 教科書体 NK-R" panose="02020400000000000000" pitchFamily="18" charset="-128"/>
              </a:rPr>
              <a:t>　</a:t>
            </a:r>
            <a:r>
              <a:rPr kumimoji="1" lang="ja-JP" altLang="en-US" sz="1400" dirty="0">
                <a:latin typeface="UD デジタル 教科書体 NK-R" panose="02020400000000000000" pitchFamily="18" charset="-128"/>
                <a:ea typeface="UD デジタル 教科書体 NK-R" panose="02020400000000000000" pitchFamily="18" charset="-128"/>
              </a:rPr>
              <a:t>からのメールが</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受信できるよう設定をしておいてください。</a:t>
            </a:r>
            <a:endParaRPr kumimoji="1" lang="en-US" altLang="ja-JP" sz="1400" dirty="0">
              <a:latin typeface="UD デジタル 教科書体 NK-R" panose="02020400000000000000" pitchFamily="18" charset="-128"/>
              <a:ea typeface="UD デジタル 教科書体 NK-R" panose="02020400000000000000" pitchFamily="18" charset="-128"/>
            </a:endParaRPr>
          </a:p>
        </p:txBody>
      </p:sp>
      <p:sp>
        <p:nvSpPr>
          <p:cNvPr id="21" name="角丸四角形 20"/>
          <p:cNvSpPr/>
          <p:nvPr/>
        </p:nvSpPr>
        <p:spPr>
          <a:xfrm rot="10800000" flipV="1">
            <a:off x="5879900" y="2064234"/>
            <a:ext cx="3113678" cy="52735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角丸四角形 21"/>
          <p:cNvSpPr/>
          <p:nvPr/>
        </p:nvSpPr>
        <p:spPr>
          <a:xfrm rot="10800000" flipV="1">
            <a:off x="6138879" y="2674478"/>
            <a:ext cx="1470641" cy="40348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6" name="図 2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38281" y="4096999"/>
            <a:ext cx="3641340" cy="1916190"/>
          </a:xfrm>
          <a:prstGeom prst="rect">
            <a:avLst/>
          </a:prstGeom>
        </p:spPr>
      </p:pic>
      <p:pic>
        <p:nvPicPr>
          <p:cNvPr id="1026" name="Picture 2" descr="71835116-70f6-440f-b8a0-e0ec75b6ed11@jpnprd0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005137" y="5591593"/>
            <a:ext cx="1804878" cy="1119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テキスト ボックス 27"/>
          <p:cNvSpPr txBox="1"/>
          <p:nvPr/>
        </p:nvSpPr>
        <p:spPr>
          <a:xfrm>
            <a:off x="4081782" y="6511872"/>
            <a:ext cx="1314233" cy="261610"/>
          </a:xfrm>
          <a:prstGeom prst="rect">
            <a:avLst/>
          </a:prstGeom>
          <a:noFill/>
        </p:spPr>
        <p:txBody>
          <a:bodyPr wrap="square" rtlCol="0">
            <a:spAutoFit/>
          </a:bodyPr>
          <a:lstStyle/>
          <a:p>
            <a:r>
              <a:rPr kumimoji="1" lang="ja-JP" altLang="en-US" sz="1100" dirty="0">
                <a:latin typeface="UD デジタル 教科書体 NP-B" panose="02020700000000000000" pitchFamily="18" charset="-128"/>
                <a:ea typeface="UD デジタル 教科書体 NP-B" panose="02020700000000000000" pitchFamily="18" charset="-128"/>
              </a:rPr>
              <a:t>＜届いたメール＞</a:t>
            </a:r>
            <a:endParaRPr kumimoji="1" lang="en-US" altLang="ja-JP" sz="1100" dirty="0">
              <a:latin typeface="UD デジタル 教科書体 NP-B" panose="02020700000000000000" pitchFamily="18" charset="-128"/>
              <a:ea typeface="UD デジタル 教科書体 NP-B" panose="02020700000000000000" pitchFamily="18" charset="-128"/>
            </a:endParaRPr>
          </a:p>
        </p:txBody>
      </p:sp>
      <p:sp>
        <p:nvSpPr>
          <p:cNvPr id="29" name="角丸四角形 28"/>
          <p:cNvSpPr/>
          <p:nvPr/>
        </p:nvSpPr>
        <p:spPr>
          <a:xfrm rot="10800000" flipV="1">
            <a:off x="4307454" y="6167203"/>
            <a:ext cx="529092" cy="21164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4" name="カギ線コネクタ 33"/>
          <p:cNvCxnSpPr>
            <a:cxnSpLocks/>
          </p:cNvCxnSpPr>
          <p:nvPr/>
        </p:nvCxnSpPr>
        <p:spPr>
          <a:xfrm flipV="1">
            <a:off x="4855845" y="5481320"/>
            <a:ext cx="1283034" cy="791705"/>
          </a:xfrm>
          <a:prstGeom prst="bentConnector3">
            <a:avLst>
              <a:gd name="adj1" fmla="val 5000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テキスト ボックス 36"/>
          <p:cNvSpPr txBox="1"/>
          <p:nvPr/>
        </p:nvSpPr>
        <p:spPr>
          <a:xfrm>
            <a:off x="5517003" y="6078819"/>
            <a:ext cx="3626997" cy="738664"/>
          </a:xfrm>
          <a:prstGeom prst="rect">
            <a:avLst/>
          </a:prstGeom>
          <a:noFill/>
        </p:spPr>
        <p:txBody>
          <a:bodyPr wrap="square" rtlCol="0">
            <a:spAutoFit/>
          </a:bodyPr>
          <a:lstStyle/>
          <a:p>
            <a:r>
              <a:rPr kumimoji="1" lang="ja-JP" altLang="en-US" sz="1400" dirty="0">
                <a:latin typeface="UD デジタル 教科書体 NK-R" panose="02020400000000000000" pitchFamily="18" charset="-128"/>
                <a:ea typeface="UD デジタル 教科書体 NK-R" panose="02020400000000000000" pitchFamily="18" charset="-128"/>
              </a:rPr>
              <a:t>５．　届いたメールに記載されている</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a:t>
            </a:r>
            <a:r>
              <a:rPr kumimoji="1" lang="ja-JP" altLang="en-US" sz="1400" b="1" dirty="0">
                <a:latin typeface="UD デジタル 教科書体 NK-R" panose="02020400000000000000" pitchFamily="18" charset="-128"/>
                <a:ea typeface="UD デジタル 教科書体 NK-R" panose="02020400000000000000" pitchFamily="18" charset="-128"/>
              </a:rPr>
              <a:t>「認証コード」を入力</a:t>
            </a:r>
            <a:r>
              <a:rPr kumimoji="1" lang="ja-JP" altLang="en-US" sz="1400" dirty="0">
                <a:latin typeface="UD デジタル 教科書体 NK-R" panose="02020400000000000000" pitchFamily="18" charset="-128"/>
                <a:ea typeface="UD デジタル 教科書体 NK-R" panose="02020400000000000000" pitchFamily="18" charset="-128"/>
              </a:rPr>
              <a:t>し、</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a:t>
            </a:r>
            <a:r>
              <a:rPr kumimoji="1" lang="ja-JP" altLang="en-US" sz="1400" b="1" dirty="0">
                <a:latin typeface="UD デジタル 教科書体 NK-R" panose="02020400000000000000" pitchFamily="18" charset="-128"/>
                <a:ea typeface="UD デジタル 教科書体 NK-R" panose="02020400000000000000" pitchFamily="18" charset="-128"/>
              </a:rPr>
              <a:t>「認証コードを確認する」をクリック</a:t>
            </a:r>
            <a:r>
              <a:rPr kumimoji="1" lang="ja-JP" altLang="en-US" sz="1400" dirty="0">
                <a:latin typeface="UD デジタル 教科書体 NK-R" panose="02020400000000000000" pitchFamily="18" charset="-128"/>
                <a:ea typeface="UD デジタル 教科書体 NK-R" panose="02020400000000000000" pitchFamily="18" charset="-128"/>
              </a:rPr>
              <a:t>します。</a:t>
            </a:r>
            <a:endParaRPr kumimoji="1" lang="en-US" altLang="ja-JP" sz="1400" dirty="0">
              <a:latin typeface="UD デジタル 教科書体 NK-R" panose="02020400000000000000" pitchFamily="18" charset="-128"/>
              <a:ea typeface="UD デジタル 教科書体 NK-R" panose="02020400000000000000" pitchFamily="18" charset="-128"/>
            </a:endParaRPr>
          </a:p>
        </p:txBody>
      </p:sp>
      <p:sp>
        <p:nvSpPr>
          <p:cNvPr id="38" name="角丸四角形 37"/>
          <p:cNvSpPr/>
          <p:nvPr/>
        </p:nvSpPr>
        <p:spPr>
          <a:xfrm rot="10800000" flipV="1">
            <a:off x="5971759" y="5656547"/>
            <a:ext cx="1804877" cy="34313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スライド番号プレースホルダー 15"/>
          <p:cNvSpPr>
            <a:spLocks noGrp="1"/>
          </p:cNvSpPr>
          <p:nvPr>
            <p:ph type="sldNum" sz="quarter" idx="12"/>
          </p:nvPr>
        </p:nvSpPr>
        <p:spPr/>
        <p:txBody>
          <a:bodyPr/>
          <a:lstStyle/>
          <a:p>
            <a:fld id="{C2EAAA8B-26BC-4A01-840A-A72B8945DCEC}" type="slidenum">
              <a:rPr kumimoji="1" lang="ja-JP" altLang="en-US" smtClean="0"/>
              <a:t>6</a:t>
            </a:fld>
            <a:endParaRPr kumimoji="1" lang="ja-JP" altLang="en-US"/>
          </a:p>
        </p:txBody>
      </p:sp>
      <p:sp>
        <p:nvSpPr>
          <p:cNvPr id="27" name="テキスト ボックス 26"/>
          <p:cNvSpPr txBox="1"/>
          <p:nvPr/>
        </p:nvSpPr>
        <p:spPr>
          <a:xfrm>
            <a:off x="266018" y="2559772"/>
            <a:ext cx="2031325" cy="369332"/>
          </a:xfrm>
          <a:prstGeom prst="rect">
            <a:avLst/>
          </a:prstGeom>
          <a:solidFill>
            <a:srgbClr val="3457C9"/>
          </a:solidFill>
        </p:spPr>
        <p:txBody>
          <a:bodyPr wrap="none" rtlCol="0">
            <a:spAutoFit/>
          </a:bodyPr>
          <a:lstStyle/>
          <a:p>
            <a:r>
              <a:rPr kumimoji="1" lang="ja-JP" altLang="en-US" dirty="0">
                <a:solidFill>
                  <a:schemeClr val="bg1"/>
                </a:solidFill>
                <a:latin typeface="Meiryo UI" panose="020B0604030504040204" pitchFamily="50" charset="-128"/>
                <a:ea typeface="Meiryo UI" panose="020B0604030504040204" pitchFamily="50" charset="-128"/>
              </a:rPr>
              <a:t>利用者の新規登録</a:t>
            </a:r>
          </a:p>
        </p:txBody>
      </p:sp>
      <p:sp>
        <p:nvSpPr>
          <p:cNvPr id="17" name="テキスト ボックス 16"/>
          <p:cNvSpPr txBox="1"/>
          <p:nvPr/>
        </p:nvSpPr>
        <p:spPr>
          <a:xfrm flipH="1">
            <a:off x="1117478" y="4906206"/>
            <a:ext cx="2090999" cy="307777"/>
          </a:xfrm>
          <a:prstGeom prst="rect">
            <a:avLst/>
          </a:prstGeom>
          <a:solidFill>
            <a:schemeClr val="bg1"/>
          </a:solid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　利用規約に同意します</a:t>
            </a:r>
          </a:p>
        </p:txBody>
      </p:sp>
      <p:sp>
        <p:nvSpPr>
          <p:cNvPr id="13" name="角丸四角形 12"/>
          <p:cNvSpPr/>
          <p:nvPr/>
        </p:nvSpPr>
        <p:spPr>
          <a:xfrm rot="10800000" flipV="1">
            <a:off x="992908" y="4873504"/>
            <a:ext cx="2257443" cy="82916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角丸四角形 18"/>
          <p:cNvSpPr/>
          <p:nvPr/>
        </p:nvSpPr>
        <p:spPr>
          <a:xfrm>
            <a:off x="1137043" y="5213983"/>
            <a:ext cx="1972837" cy="39961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rPr>
              <a:t>利用者の登録を開始する</a:t>
            </a:r>
          </a:p>
        </p:txBody>
      </p:sp>
      <p:sp>
        <p:nvSpPr>
          <p:cNvPr id="23" name="テキスト ボックス 22"/>
          <p:cNvSpPr txBox="1"/>
          <p:nvPr/>
        </p:nvSpPr>
        <p:spPr>
          <a:xfrm>
            <a:off x="4884166" y="2139778"/>
            <a:ext cx="931665" cy="261610"/>
          </a:xfrm>
          <a:prstGeom prst="rect">
            <a:avLst/>
          </a:prstGeom>
          <a:solidFill>
            <a:schemeClr val="bg1">
              <a:lumMod val="95000"/>
            </a:schemeClr>
          </a:solidFill>
        </p:spPr>
        <p:txBody>
          <a:bodyPr wrap="none" rtlCol="0">
            <a:spAutoFit/>
          </a:bodyPr>
          <a:lstStyle/>
          <a:p>
            <a:r>
              <a:rPr kumimoji="1" lang="ja-JP" altLang="en-US" sz="1050" dirty="0">
                <a:latin typeface="Meiryo UI" panose="020B0604030504040204" pitchFamily="50" charset="-128"/>
                <a:ea typeface="Meiryo UI" panose="020B0604030504040204" pitchFamily="50" charset="-128"/>
              </a:rPr>
              <a:t>メールアドレス</a:t>
            </a:r>
          </a:p>
        </p:txBody>
      </p:sp>
      <p:sp>
        <p:nvSpPr>
          <p:cNvPr id="24" name="角丸四角形 23"/>
          <p:cNvSpPr/>
          <p:nvPr/>
        </p:nvSpPr>
        <p:spPr>
          <a:xfrm>
            <a:off x="5396015" y="2392934"/>
            <a:ext cx="403412" cy="189311"/>
          </a:xfrm>
          <a:prstGeom prst="roundRect">
            <a:avLst/>
          </a:prstGeom>
          <a:solidFill>
            <a:srgbClr val="F14668"/>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800" dirty="0">
                <a:latin typeface="Meiryo UI" panose="020B0604030504040204" pitchFamily="50" charset="-128"/>
                <a:ea typeface="Meiryo UI" panose="020B0604030504040204" pitchFamily="50" charset="-128"/>
              </a:rPr>
              <a:t>必須</a:t>
            </a:r>
          </a:p>
        </p:txBody>
      </p:sp>
      <p:sp>
        <p:nvSpPr>
          <p:cNvPr id="33" name="角丸四角形 32"/>
          <p:cNvSpPr/>
          <p:nvPr/>
        </p:nvSpPr>
        <p:spPr>
          <a:xfrm>
            <a:off x="6217755" y="2744438"/>
            <a:ext cx="1312891" cy="264352"/>
          </a:xfrm>
          <a:prstGeom prst="round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rPr>
              <a:t>登録する</a:t>
            </a:r>
          </a:p>
        </p:txBody>
      </p:sp>
      <p:sp>
        <p:nvSpPr>
          <p:cNvPr id="35" name="角丸四角形 34"/>
          <p:cNvSpPr/>
          <p:nvPr/>
        </p:nvSpPr>
        <p:spPr>
          <a:xfrm>
            <a:off x="6052552" y="5741559"/>
            <a:ext cx="1643293" cy="170189"/>
          </a:xfrm>
          <a:prstGeom prst="round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rPr>
              <a:t>認証コードを確認する</a:t>
            </a:r>
          </a:p>
        </p:txBody>
      </p:sp>
      <p:sp>
        <p:nvSpPr>
          <p:cNvPr id="25" name="正方形/長方形 24"/>
          <p:cNvSpPr/>
          <p:nvPr/>
        </p:nvSpPr>
        <p:spPr>
          <a:xfrm>
            <a:off x="3973059" y="5537610"/>
            <a:ext cx="1543943" cy="119597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ボックス 35"/>
          <p:cNvSpPr txBox="1"/>
          <p:nvPr/>
        </p:nvSpPr>
        <p:spPr>
          <a:xfrm>
            <a:off x="5266001" y="4116451"/>
            <a:ext cx="2031325" cy="369332"/>
          </a:xfrm>
          <a:prstGeom prst="rect">
            <a:avLst/>
          </a:prstGeom>
          <a:solidFill>
            <a:srgbClr val="3456C8"/>
          </a:solidFill>
        </p:spPr>
        <p:txBody>
          <a:bodyPr wrap="none" rtlCol="0">
            <a:spAutoFit/>
          </a:bodyPr>
          <a:lstStyle/>
          <a:p>
            <a:r>
              <a:rPr kumimoji="1" lang="ja-JP" altLang="en-US" dirty="0">
                <a:solidFill>
                  <a:schemeClr val="bg1"/>
                </a:solidFill>
                <a:latin typeface="Meiryo UI" panose="020B0604030504040204" pitchFamily="50" charset="-128"/>
                <a:ea typeface="Meiryo UI" panose="020B0604030504040204" pitchFamily="50" charset="-128"/>
              </a:rPr>
              <a:t>利用者の新規登録</a:t>
            </a:r>
          </a:p>
        </p:txBody>
      </p:sp>
      <p:cxnSp>
        <p:nvCxnSpPr>
          <p:cNvPr id="46" name="カギ線コネクタ 45"/>
          <p:cNvCxnSpPr>
            <a:cxnSpLocks/>
          </p:cNvCxnSpPr>
          <p:nvPr/>
        </p:nvCxnSpPr>
        <p:spPr>
          <a:xfrm flipV="1">
            <a:off x="3268980" y="2649021"/>
            <a:ext cx="2626845" cy="2377544"/>
          </a:xfrm>
          <a:prstGeom prst="bentConnector3">
            <a:avLst>
              <a:gd name="adj1" fmla="val 5000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45966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グループ化 6"/>
          <p:cNvGrpSpPr/>
          <p:nvPr/>
        </p:nvGrpSpPr>
        <p:grpSpPr>
          <a:xfrm>
            <a:off x="0" y="541465"/>
            <a:ext cx="9148483" cy="320044"/>
            <a:chOff x="0" y="541465"/>
            <a:chExt cx="9148483" cy="320044"/>
          </a:xfrm>
        </p:grpSpPr>
        <p:sp>
          <p:nvSpPr>
            <p:cNvPr id="4" name="正方形/長方形 3"/>
            <p:cNvSpPr/>
            <p:nvPr/>
          </p:nvSpPr>
          <p:spPr>
            <a:xfrm>
              <a:off x="0" y="541465"/>
              <a:ext cx="9144000" cy="1138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0" y="649040"/>
              <a:ext cx="9144000" cy="11385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4483" y="747652"/>
              <a:ext cx="9144000" cy="11385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テキスト ボックス 8"/>
          <p:cNvSpPr txBox="1"/>
          <p:nvPr/>
        </p:nvSpPr>
        <p:spPr>
          <a:xfrm>
            <a:off x="174811" y="72033"/>
            <a:ext cx="8619565" cy="523220"/>
          </a:xfrm>
          <a:prstGeom prst="rect">
            <a:avLst/>
          </a:prstGeom>
          <a:noFill/>
        </p:spPr>
        <p:txBody>
          <a:bodyPr wrap="square" rtlCol="0">
            <a:spAutoFit/>
          </a:bodyPr>
          <a:lstStyle/>
          <a:p>
            <a:r>
              <a:rPr kumimoji="1" lang="ja-JP" altLang="en-US" sz="2800" dirty="0">
                <a:latin typeface="Meiryo UI" panose="020B0604030504040204" pitchFamily="50" charset="-128"/>
                <a:ea typeface="Meiryo UI" panose="020B0604030504040204" pitchFamily="50" charset="-128"/>
              </a:rPr>
              <a:t>３</a:t>
            </a:r>
            <a:r>
              <a:rPr kumimoji="1" lang="ja-JP" altLang="en-US" sz="2800" dirty="0">
                <a:latin typeface="UD デジタル 教科書体 NK-R" panose="02020400000000000000" pitchFamily="18" charset="-128"/>
                <a:ea typeface="UD デジタル 教科書体 NK-R" panose="02020400000000000000" pitchFamily="18" charset="-128"/>
              </a:rPr>
              <a:t>－</a:t>
            </a:r>
            <a:r>
              <a:rPr kumimoji="1" lang="ja-JP" altLang="en-US" sz="2800" dirty="0">
                <a:latin typeface="Meiryo UI" panose="020B0604030504040204" pitchFamily="50" charset="-128"/>
                <a:ea typeface="Meiryo UI" panose="020B0604030504040204" pitchFamily="50" charset="-128"/>
              </a:rPr>
              <a:t>３．利用者登録③</a:t>
            </a:r>
          </a:p>
        </p:txBody>
      </p:sp>
      <p:pic>
        <p:nvPicPr>
          <p:cNvPr id="3" name="図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3836" y="3392488"/>
            <a:ext cx="3913364" cy="1879698"/>
          </a:xfrm>
          <a:prstGeom prst="rect">
            <a:avLst/>
          </a:prstGeom>
        </p:spPr>
      </p:pic>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3836" y="1267231"/>
            <a:ext cx="3913364" cy="1750960"/>
          </a:xfrm>
          <a:prstGeom prst="rect">
            <a:avLst/>
          </a:prstGeom>
        </p:spPr>
      </p:pic>
      <p:pic>
        <p:nvPicPr>
          <p:cNvPr id="12" name="図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00542" y="2991680"/>
            <a:ext cx="4341393" cy="1227720"/>
          </a:xfrm>
          <a:prstGeom prst="rect">
            <a:avLst/>
          </a:prstGeom>
        </p:spPr>
      </p:pic>
      <p:grpSp>
        <p:nvGrpSpPr>
          <p:cNvPr id="13" name="グループ化 12"/>
          <p:cNvGrpSpPr/>
          <p:nvPr/>
        </p:nvGrpSpPr>
        <p:grpSpPr>
          <a:xfrm>
            <a:off x="3525093" y="2457093"/>
            <a:ext cx="582984" cy="1409524"/>
            <a:chOff x="3591044" y="3562060"/>
            <a:chExt cx="705409" cy="1409524"/>
          </a:xfrm>
        </p:grpSpPr>
        <p:sp>
          <p:nvSpPr>
            <p:cNvPr id="14" name="ストライプ矢印 13"/>
            <p:cNvSpPr/>
            <p:nvPr/>
          </p:nvSpPr>
          <p:spPr>
            <a:xfrm rot="5400000">
              <a:off x="3259101" y="3905386"/>
              <a:ext cx="1369295" cy="70540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3722387" y="3562060"/>
              <a:ext cx="446891" cy="1409524"/>
            </a:xfrm>
            <a:prstGeom prst="rect">
              <a:avLst/>
            </a:prstGeom>
            <a:noFill/>
          </p:spPr>
          <p:txBody>
            <a:bodyPr vert="eaVert" wrap="square" rtlCol="0">
              <a:spAutoFit/>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スクロール</a:t>
              </a:r>
              <a:endParaRPr kumimoji="1" lang="ja-JP" altLang="en-US" sz="1000" dirty="0">
                <a:latin typeface="UD デジタル 教科書体 NK-R" panose="02020400000000000000" pitchFamily="18" charset="-128"/>
                <a:ea typeface="UD デジタル 教科書体 NK-R" panose="02020400000000000000" pitchFamily="18" charset="-128"/>
              </a:endParaRPr>
            </a:p>
          </p:txBody>
        </p:sp>
      </p:grpSp>
      <p:pic>
        <p:nvPicPr>
          <p:cNvPr id="19" name="図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84593" y="1171094"/>
            <a:ext cx="4428800" cy="1266964"/>
          </a:xfrm>
          <a:prstGeom prst="rect">
            <a:avLst/>
          </a:prstGeom>
        </p:spPr>
      </p:pic>
      <p:grpSp>
        <p:nvGrpSpPr>
          <p:cNvPr id="20" name="グループ化 19"/>
          <p:cNvGrpSpPr/>
          <p:nvPr/>
        </p:nvGrpSpPr>
        <p:grpSpPr>
          <a:xfrm>
            <a:off x="8007178" y="1941006"/>
            <a:ext cx="582984" cy="1369295"/>
            <a:chOff x="3866591" y="3604229"/>
            <a:chExt cx="705409" cy="1369295"/>
          </a:xfrm>
        </p:grpSpPr>
        <p:sp>
          <p:nvSpPr>
            <p:cNvPr id="21" name="ストライプ矢印 20"/>
            <p:cNvSpPr/>
            <p:nvPr/>
          </p:nvSpPr>
          <p:spPr>
            <a:xfrm rot="5400000">
              <a:off x="3534648" y="3936172"/>
              <a:ext cx="1369295" cy="70540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3995850" y="3654769"/>
              <a:ext cx="446891" cy="1231696"/>
            </a:xfrm>
            <a:prstGeom prst="rect">
              <a:avLst/>
            </a:prstGeom>
            <a:noFill/>
          </p:spPr>
          <p:txBody>
            <a:bodyPr vert="eaVert" wrap="square" rtlCol="0">
              <a:spAutoFit/>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スクロール</a:t>
              </a:r>
              <a:endParaRPr kumimoji="1" lang="ja-JP" altLang="en-US" sz="1000" dirty="0">
                <a:latin typeface="UD デジタル 教科書体 NK-R" panose="02020400000000000000" pitchFamily="18" charset="-128"/>
                <a:ea typeface="UD デジタル 教科書体 NK-R" panose="02020400000000000000" pitchFamily="18" charset="-128"/>
              </a:endParaRPr>
            </a:p>
          </p:txBody>
        </p:sp>
      </p:grpSp>
      <p:sp>
        <p:nvSpPr>
          <p:cNvPr id="23" name="角丸四角形 22"/>
          <p:cNvSpPr/>
          <p:nvPr/>
        </p:nvSpPr>
        <p:spPr>
          <a:xfrm rot="10800000" flipV="1">
            <a:off x="5970906" y="3454973"/>
            <a:ext cx="1393373" cy="35732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4" name="カギ線コネクタ 23"/>
          <p:cNvCxnSpPr>
            <a:cxnSpLocks/>
            <a:stCxn id="10" idx="1"/>
            <a:endCxn id="19" idx="1"/>
          </p:cNvCxnSpPr>
          <p:nvPr/>
        </p:nvCxnSpPr>
        <p:spPr>
          <a:xfrm flipV="1">
            <a:off x="3091934" y="1804576"/>
            <a:ext cx="1392659" cy="3288947"/>
          </a:xfrm>
          <a:prstGeom prst="bentConnector3">
            <a:avLst>
              <a:gd name="adj1" fmla="val 85455"/>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136443" y="5748289"/>
            <a:ext cx="4130757" cy="738664"/>
          </a:xfrm>
          <a:prstGeom prst="rect">
            <a:avLst/>
          </a:prstGeom>
          <a:noFill/>
        </p:spPr>
        <p:txBody>
          <a:bodyPr wrap="square" rtlCol="0">
            <a:spAutoFit/>
          </a:bodyPr>
          <a:lstStyle/>
          <a:p>
            <a:r>
              <a:rPr kumimoji="1" lang="ja-JP" altLang="en-US" sz="1400" dirty="0">
                <a:latin typeface="UD デジタル 教科書体 NK-R" panose="02020400000000000000" pitchFamily="18" charset="-128"/>
                <a:ea typeface="UD デジタル 教科書体 NK-R" panose="02020400000000000000" pitchFamily="18" charset="-128"/>
              </a:rPr>
              <a:t>６．　表示されるメールアドレスが正しいことを確認し、　　</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以下、必要事項を入力し、</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最後に</a:t>
            </a:r>
            <a:r>
              <a:rPr kumimoji="1" lang="ja-JP" altLang="en-US" sz="1400" b="1" dirty="0">
                <a:latin typeface="UD デジタル 教科書体 NK-R" panose="02020400000000000000" pitchFamily="18" charset="-128"/>
                <a:ea typeface="UD デジタル 教科書体 NK-R" panose="02020400000000000000" pitchFamily="18" charset="-128"/>
              </a:rPr>
              <a:t>「入力内容を確認する」をクリック</a:t>
            </a:r>
            <a:r>
              <a:rPr kumimoji="1" lang="ja-JP" altLang="en-US" sz="1400" dirty="0">
                <a:latin typeface="UD デジタル 教科書体 NK-R" panose="02020400000000000000" pitchFamily="18" charset="-128"/>
                <a:ea typeface="UD デジタル 教科書体 NK-R" panose="02020400000000000000" pitchFamily="18" charset="-128"/>
              </a:rPr>
              <a:t>します。</a:t>
            </a:r>
            <a:endParaRPr kumimoji="1" lang="en-US" altLang="ja-JP" sz="1400" dirty="0">
              <a:latin typeface="UD デジタル 教科書体 NK-R" panose="02020400000000000000" pitchFamily="18" charset="-128"/>
              <a:ea typeface="UD デジタル 教科書体 NK-R" panose="02020400000000000000" pitchFamily="18" charset="-128"/>
            </a:endParaRPr>
          </a:p>
        </p:txBody>
      </p:sp>
      <p:sp>
        <p:nvSpPr>
          <p:cNvPr id="32" name="テキスト ボックス 31"/>
          <p:cNvSpPr txBox="1"/>
          <p:nvPr/>
        </p:nvSpPr>
        <p:spPr>
          <a:xfrm>
            <a:off x="4300616" y="5462202"/>
            <a:ext cx="5130054" cy="1384995"/>
          </a:xfrm>
          <a:prstGeom prst="rect">
            <a:avLst/>
          </a:prstGeom>
          <a:noFill/>
        </p:spPr>
        <p:txBody>
          <a:bodyPr wrap="square" rtlCol="0">
            <a:spAutoFit/>
          </a:bodyPr>
          <a:lstStyle/>
          <a:p>
            <a:r>
              <a:rPr kumimoji="1" lang="ja-JP" altLang="en-US" sz="1400" dirty="0">
                <a:latin typeface="UD デジタル 教科書体 NK-R" panose="02020400000000000000" pitchFamily="18" charset="-128"/>
                <a:ea typeface="UD デジタル 教科書体 NK-R" panose="02020400000000000000" pitchFamily="18" charset="-128"/>
              </a:rPr>
              <a:t>７．　入力内容を確認し、全項目に修正等がなければ、　　　</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a:t>
            </a:r>
            <a:r>
              <a:rPr kumimoji="1" lang="ja-JP" altLang="en-US" sz="1400" b="1" dirty="0">
                <a:latin typeface="UD デジタル 教科書体 NK-R" panose="02020400000000000000" pitchFamily="18" charset="-128"/>
                <a:ea typeface="UD デジタル 教科書体 NK-R" panose="02020400000000000000" pitchFamily="18" charset="-128"/>
              </a:rPr>
              <a:t>　「登録する」をクリック</a:t>
            </a:r>
            <a:r>
              <a:rPr kumimoji="1" lang="ja-JP" altLang="en-US" sz="1400" dirty="0">
                <a:latin typeface="UD デジタル 教科書体 NK-R" panose="02020400000000000000" pitchFamily="18" charset="-128"/>
                <a:ea typeface="UD デジタル 教科書体 NK-R" panose="02020400000000000000" pitchFamily="18" charset="-128"/>
              </a:rPr>
              <a:t>します。修正があれば、</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「入力に戻る」をクリックします。</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８．「登録する」をクリックすると、「登録します。よろしいですか？」</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と表示されるので、</a:t>
            </a:r>
            <a:r>
              <a:rPr kumimoji="1" lang="ja-JP" altLang="en-US" sz="1400" b="1" dirty="0">
                <a:latin typeface="UD デジタル 教科書体 NK-R" panose="02020400000000000000" pitchFamily="18" charset="-128"/>
                <a:ea typeface="UD デジタル 教科書体 NK-R" panose="02020400000000000000" pitchFamily="18" charset="-128"/>
              </a:rPr>
              <a:t>「</a:t>
            </a:r>
            <a:r>
              <a:rPr kumimoji="1" lang="en-US" altLang="ja-JP" sz="1400" b="1" dirty="0">
                <a:latin typeface="UD デジタル 教科書体 NK-R" panose="02020400000000000000" pitchFamily="18" charset="-128"/>
                <a:ea typeface="UD デジタル 教科書体 NK-R" panose="02020400000000000000" pitchFamily="18" charset="-128"/>
              </a:rPr>
              <a:t>OK</a:t>
            </a:r>
            <a:r>
              <a:rPr kumimoji="1" lang="ja-JP" altLang="en-US" sz="1400" b="1" dirty="0">
                <a:latin typeface="UD デジタル 教科書体 NK-R" panose="02020400000000000000" pitchFamily="18" charset="-128"/>
                <a:ea typeface="UD デジタル 教科書体 NK-R" panose="02020400000000000000" pitchFamily="18" charset="-128"/>
              </a:rPr>
              <a:t>」をクリック</a:t>
            </a:r>
            <a:r>
              <a:rPr kumimoji="1" lang="ja-JP" altLang="en-US" sz="1400" dirty="0">
                <a:latin typeface="UD デジタル 教科書体 NK-R" panose="02020400000000000000" pitchFamily="18" charset="-128"/>
                <a:ea typeface="UD デジタル 教科書体 NK-R" panose="02020400000000000000" pitchFamily="18" charset="-128"/>
              </a:rPr>
              <a:t>します。</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これで利用者登録は完了です。</a:t>
            </a:r>
            <a:endParaRPr kumimoji="1" lang="en-US" altLang="ja-JP" sz="1400" dirty="0">
              <a:latin typeface="UD デジタル 教科書体 NK-R" panose="02020400000000000000" pitchFamily="18" charset="-128"/>
              <a:ea typeface="UD デジタル 教科書体 NK-R" panose="02020400000000000000" pitchFamily="18" charset="-128"/>
            </a:endParaRPr>
          </a:p>
        </p:txBody>
      </p:sp>
      <p:pic>
        <p:nvPicPr>
          <p:cNvPr id="33" name="図 3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25306" y="4274433"/>
            <a:ext cx="2472893" cy="1134066"/>
          </a:xfrm>
          <a:prstGeom prst="rect">
            <a:avLst/>
          </a:prstGeom>
        </p:spPr>
      </p:pic>
      <p:sp>
        <p:nvSpPr>
          <p:cNvPr id="2" name="スライド番号プレースホルダー 1"/>
          <p:cNvSpPr>
            <a:spLocks noGrp="1"/>
          </p:cNvSpPr>
          <p:nvPr>
            <p:ph type="sldNum" sz="quarter" idx="12"/>
          </p:nvPr>
        </p:nvSpPr>
        <p:spPr/>
        <p:txBody>
          <a:bodyPr/>
          <a:lstStyle/>
          <a:p>
            <a:fld id="{C2EAAA8B-26BC-4A01-840A-A72B8945DCEC}" type="slidenum">
              <a:rPr kumimoji="1" lang="ja-JP" altLang="en-US" smtClean="0"/>
              <a:t>7</a:t>
            </a:fld>
            <a:endParaRPr kumimoji="1" lang="ja-JP" altLang="en-US"/>
          </a:p>
        </p:txBody>
      </p:sp>
      <p:sp>
        <p:nvSpPr>
          <p:cNvPr id="11" name="テキスト ボックス 10"/>
          <p:cNvSpPr txBox="1"/>
          <p:nvPr/>
        </p:nvSpPr>
        <p:spPr>
          <a:xfrm>
            <a:off x="535315" y="1528396"/>
            <a:ext cx="1992853" cy="261610"/>
          </a:xfrm>
          <a:prstGeom prst="rect">
            <a:avLst/>
          </a:prstGeom>
          <a:solidFill>
            <a:schemeClr val="bg1"/>
          </a:solidFill>
        </p:spPr>
        <p:txBody>
          <a:bodyPr wrap="none" rtlCol="0">
            <a:spAutoFit/>
          </a:bodyPr>
          <a:lstStyle/>
          <a:p>
            <a:r>
              <a:rPr kumimoji="1" lang="ja-JP" altLang="en-US" sz="1100" dirty="0">
                <a:latin typeface="Meiryo UI" panose="020B0604030504040204" pitchFamily="50" charset="-128"/>
                <a:ea typeface="Meiryo UI" panose="020B0604030504040204" pitchFamily="50" charset="-128"/>
              </a:rPr>
              <a:t>利用者情報の入力（事業者）</a:t>
            </a:r>
          </a:p>
        </p:txBody>
      </p:sp>
      <p:sp>
        <p:nvSpPr>
          <p:cNvPr id="26" name="テキスト ボックス 25"/>
          <p:cNvSpPr txBox="1"/>
          <p:nvPr/>
        </p:nvSpPr>
        <p:spPr>
          <a:xfrm>
            <a:off x="4721040" y="1550486"/>
            <a:ext cx="1851789" cy="261610"/>
          </a:xfrm>
          <a:prstGeom prst="rect">
            <a:avLst/>
          </a:prstGeom>
          <a:solidFill>
            <a:schemeClr val="bg1"/>
          </a:solidFill>
        </p:spPr>
        <p:txBody>
          <a:bodyPr wrap="none" rtlCol="0">
            <a:spAutoFit/>
          </a:bodyPr>
          <a:lstStyle/>
          <a:p>
            <a:r>
              <a:rPr kumimoji="1" lang="ja-JP" altLang="en-US" sz="1100" dirty="0">
                <a:latin typeface="Meiryo UI" panose="020B0604030504040204" pitchFamily="50" charset="-128"/>
                <a:ea typeface="Meiryo UI" panose="020B0604030504040204" pitchFamily="50" charset="-128"/>
              </a:rPr>
              <a:t>入力内容の確認（事業者）</a:t>
            </a:r>
          </a:p>
        </p:txBody>
      </p:sp>
      <p:sp>
        <p:nvSpPr>
          <p:cNvPr id="27" name="角丸四角形 26"/>
          <p:cNvSpPr/>
          <p:nvPr/>
        </p:nvSpPr>
        <p:spPr>
          <a:xfrm>
            <a:off x="1449348" y="4976931"/>
            <a:ext cx="1550503" cy="233181"/>
          </a:xfrm>
          <a:prstGeom prst="round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rPr>
              <a:t>入力内容を確認する</a:t>
            </a:r>
          </a:p>
        </p:txBody>
      </p:sp>
      <p:sp>
        <p:nvSpPr>
          <p:cNvPr id="28" name="角丸四角形 27"/>
          <p:cNvSpPr/>
          <p:nvPr/>
        </p:nvSpPr>
        <p:spPr>
          <a:xfrm>
            <a:off x="6050698" y="3496133"/>
            <a:ext cx="1233791" cy="279932"/>
          </a:xfrm>
          <a:prstGeom prst="round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rPr>
              <a:t>登録する</a:t>
            </a:r>
          </a:p>
        </p:txBody>
      </p:sp>
      <p:sp>
        <p:nvSpPr>
          <p:cNvPr id="16" name="正方形/長方形 15"/>
          <p:cNvSpPr/>
          <p:nvPr/>
        </p:nvSpPr>
        <p:spPr>
          <a:xfrm>
            <a:off x="5679167" y="4480538"/>
            <a:ext cx="2354906" cy="722758"/>
          </a:xfrm>
          <a:prstGeom prst="rect">
            <a:avLst/>
          </a:prstGeom>
          <a:solidFill>
            <a:schemeClr val="bg1"/>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en-US" altLang="ja-JP" sz="1000" dirty="0">
              <a:solidFill>
                <a:schemeClr val="tx1"/>
              </a:solidFill>
              <a:latin typeface="Meiryo UI" panose="020B0604030504040204" pitchFamily="50" charset="-128"/>
              <a:ea typeface="Meiryo UI" panose="020B0604030504040204" pitchFamily="50" charset="-128"/>
            </a:endParaRPr>
          </a:p>
          <a:p>
            <a:r>
              <a:rPr kumimoji="1" lang="ja-JP" altLang="en-US" sz="1000" dirty="0">
                <a:solidFill>
                  <a:schemeClr val="tx1"/>
                </a:solidFill>
                <a:latin typeface="Meiryo UI" panose="020B0604030504040204" pitchFamily="50" charset="-128"/>
                <a:ea typeface="Meiryo UI" panose="020B0604030504040204" pitchFamily="50" charset="-128"/>
              </a:rPr>
              <a:t>登録します。よろしいですか？</a:t>
            </a:r>
          </a:p>
        </p:txBody>
      </p:sp>
      <p:sp>
        <p:nvSpPr>
          <p:cNvPr id="17" name="正方形/長方形 16"/>
          <p:cNvSpPr/>
          <p:nvPr/>
        </p:nvSpPr>
        <p:spPr>
          <a:xfrm>
            <a:off x="6643079" y="4932513"/>
            <a:ext cx="445129" cy="2328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latin typeface="Meiryo UI" panose="020B0604030504040204" pitchFamily="50" charset="-128"/>
                <a:ea typeface="Meiryo UI" panose="020B0604030504040204" pitchFamily="50" charset="-128"/>
              </a:rPr>
              <a:t>OK</a:t>
            </a:r>
            <a:endParaRPr kumimoji="1" lang="ja-JP" altLang="en-US" sz="1200" dirty="0">
              <a:latin typeface="Meiryo UI" panose="020B0604030504040204" pitchFamily="50" charset="-128"/>
              <a:ea typeface="Meiryo UI" panose="020B0604030504040204" pitchFamily="50" charset="-128"/>
            </a:endParaRPr>
          </a:p>
        </p:txBody>
      </p:sp>
      <p:sp>
        <p:nvSpPr>
          <p:cNvPr id="35" name="正方形/長方形 34"/>
          <p:cNvSpPr/>
          <p:nvPr/>
        </p:nvSpPr>
        <p:spPr>
          <a:xfrm>
            <a:off x="7179569" y="4932513"/>
            <a:ext cx="808992" cy="21419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rPr>
              <a:t>キャンセル</a:t>
            </a:r>
          </a:p>
        </p:txBody>
      </p:sp>
      <p:sp>
        <p:nvSpPr>
          <p:cNvPr id="18" name="楕円 17"/>
          <p:cNvSpPr/>
          <p:nvPr/>
        </p:nvSpPr>
        <p:spPr>
          <a:xfrm>
            <a:off x="7719914" y="4534241"/>
            <a:ext cx="268647" cy="238804"/>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p:txBody>
      </p:sp>
      <p:sp>
        <p:nvSpPr>
          <p:cNvPr id="34" name="角丸四角形 33"/>
          <p:cNvSpPr/>
          <p:nvPr/>
        </p:nvSpPr>
        <p:spPr>
          <a:xfrm rot="10800000" flipV="1">
            <a:off x="6572830" y="4865061"/>
            <a:ext cx="567579" cy="37639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角丸四角形 35"/>
          <p:cNvSpPr/>
          <p:nvPr/>
        </p:nvSpPr>
        <p:spPr>
          <a:xfrm>
            <a:off x="6045542" y="3839152"/>
            <a:ext cx="1244105" cy="279932"/>
          </a:xfrm>
          <a:prstGeom prst="round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rPr>
              <a:t>入力に戻る</a:t>
            </a:r>
          </a:p>
        </p:txBody>
      </p:sp>
      <p:sp>
        <p:nvSpPr>
          <p:cNvPr id="10" name="角丸四角形 9"/>
          <p:cNvSpPr/>
          <p:nvPr/>
        </p:nvSpPr>
        <p:spPr>
          <a:xfrm rot="10800000" flipV="1">
            <a:off x="1311707" y="4914859"/>
            <a:ext cx="1780227" cy="35732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6467087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図 21">
            <a:extLst>
              <a:ext uri="{FF2B5EF4-FFF2-40B4-BE49-F238E27FC236}">
                <a16:creationId xmlns:a16="http://schemas.microsoft.com/office/drawing/2014/main" id="{B238BF7A-D67D-4AA3-808F-5C6F42D44B2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4686302" y="2946553"/>
            <a:ext cx="4314133" cy="2263427"/>
          </a:xfrm>
          <a:prstGeom prst="rect">
            <a:avLst/>
          </a:prstGeom>
        </p:spPr>
      </p:pic>
      <p:pic>
        <p:nvPicPr>
          <p:cNvPr id="20" name="図 19">
            <a:extLst>
              <a:ext uri="{FF2B5EF4-FFF2-40B4-BE49-F238E27FC236}">
                <a16:creationId xmlns:a16="http://schemas.microsoft.com/office/drawing/2014/main" id="{C18FC658-415A-4275-AF3B-7E5C26BFAD7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44401" y="1047090"/>
            <a:ext cx="4314133" cy="2263427"/>
          </a:xfrm>
          <a:prstGeom prst="rect">
            <a:avLst/>
          </a:prstGeom>
        </p:spPr>
      </p:pic>
      <p:grpSp>
        <p:nvGrpSpPr>
          <p:cNvPr id="7" name="グループ化 6"/>
          <p:cNvGrpSpPr/>
          <p:nvPr/>
        </p:nvGrpSpPr>
        <p:grpSpPr>
          <a:xfrm>
            <a:off x="0" y="541465"/>
            <a:ext cx="9148483" cy="320044"/>
            <a:chOff x="0" y="541465"/>
            <a:chExt cx="9148483" cy="320044"/>
          </a:xfrm>
        </p:grpSpPr>
        <p:sp>
          <p:nvSpPr>
            <p:cNvPr id="4" name="正方形/長方形 3"/>
            <p:cNvSpPr/>
            <p:nvPr/>
          </p:nvSpPr>
          <p:spPr>
            <a:xfrm>
              <a:off x="0" y="541465"/>
              <a:ext cx="9144000" cy="1138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0" y="649040"/>
              <a:ext cx="9144000" cy="11385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4483" y="747652"/>
              <a:ext cx="9144000" cy="11385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テキスト ボックス 8"/>
          <p:cNvSpPr txBox="1"/>
          <p:nvPr/>
        </p:nvSpPr>
        <p:spPr>
          <a:xfrm>
            <a:off x="174811" y="72033"/>
            <a:ext cx="8619565" cy="523220"/>
          </a:xfrm>
          <a:prstGeom prst="rect">
            <a:avLst/>
          </a:prstGeom>
          <a:noFill/>
        </p:spPr>
        <p:txBody>
          <a:bodyPr wrap="square" rtlCol="0">
            <a:spAutoFit/>
          </a:bodyPr>
          <a:lstStyle/>
          <a:p>
            <a:r>
              <a:rPr kumimoji="1" lang="ja-JP" altLang="en-US" sz="2800" dirty="0">
                <a:latin typeface="UD デジタル 教科書体 NK-R" panose="02020400000000000000" pitchFamily="18" charset="-128"/>
                <a:ea typeface="UD デジタル 教科書体 NK-R" panose="02020400000000000000" pitchFamily="18" charset="-128"/>
              </a:rPr>
              <a:t>４－１．申請①</a:t>
            </a:r>
          </a:p>
        </p:txBody>
      </p:sp>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927" y="3150803"/>
            <a:ext cx="2383694" cy="2322153"/>
          </a:xfrm>
          <a:prstGeom prst="rect">
            <a:avLst/>
          </a:prstGeom>
        </p:spPr>
      </p:pic>
      <p:cxnSp>
        <p:nvCxnSpPr>
          <p:cNvPr id="11" name="カギ線コネクタ 10"/>
          <p:cNvCxnSpPr>
            <a:cxnSpLocks/>
          </p:cNvCxnSpPr>
          <p:nvPr/>
        </p:nvCxnSpPr>
        <p:spPr>
          <a:xfrm rot="5400000">
            <a:off x="2198456" y="1452109"/>
            <a:ext cx="1802012" cy="1595375"/>
          </a:xfrm>
          <a:prstGeom prst="bentConnector3">
            <a:avLst>
              <a:gd name="adj1" fmla="val 5000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角丸四角形 13"/>
          <p:cNvSpPr/>
          <p:nvPr/>
        </p:nvSpPr>
        <p:spPr>
          <a:xfrm rot="10800000" flipV="1">
            <a:off x="1656079" y="4444380"/>
            <a:ext cx="1302270" cy="25715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71447" y="5654197"/>
            <a:ext cx="8534671" cy="738664"/>
          </a:xfrm>
          <a:prstGeom prst="rect">
            <a:avLst/>
          </a:prstGeom>
          <a:noFill/>
        </p:spPr>
        <p:txBody>
          <a:bodyPr wrap="square" rtlCol="0">
            <a:spAutoFit/>
          </a:bodyPr>
          <a:lstStyle/>
          <a:p>
            <a:r>
              <a:rPr kumimoji="1" lang="ja-JP" altLang="en-US" sz="1400" dirty="0">
                <a:latin typeface="UD デジタル 教科書体 NK-R" panose="02020400000000000000" pitchFamily="18" charset="-128"/>
                <a:ea typeface="UD デジタル 教科書体 NK-R" panose="02020400000000000000" pitchFamily="18" charset="-128"/>
              </a:rPr>
              <a:t>１．　大阪府行政オンラインシステムのトップページの右上の</a:t>
            </a:r>
            <a:r>
              <a:rPr kumimoji="1" lang="ja-JP" altLang="en-US" sz="1400" b="1" dirty="0">
                <a:latin typeface="UD デジタル 教科書体 NK-R" panose="02020400000000000000" pitchFamily="18" charset="-128"/>
                <a:ea typeface="UD デジタル 教科書体 NK-R" panose="02020400000000000000" pitchFamily="18" charset="-128"/>
              </a:rPr>
              <a:t>「ログイン」をクリック</a:t>
            </a:r>
            <a:r>
              <a:rPr kumimoji="1" lang="ja-JP" altLang="en-US" sz="1400" dirty="0">
                <a:latin typeface="UD デジタル 教科書体 NK-R" panose="02020400000000000000" pitchFamily="18" charset="-128"/>
                <a:ea typeface="UD デジタル 教科書体 NK-R" panose="02020400000000000000" pitchFamily="18" charset="-128"/>
              </a:rPr>
              <a:t>します。</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２．　</a:t>
            </a:r>
            <a:r>
              <a:rPr kumimoji="1" lang="ja-JP" altLang="en-US" sz="1400" b="1" dirty="0">
                <a:latin typeface="UD デジタル 教科書体 NK-R" panose="02020400000000000000" pitchFamily="18" charset="-128"/>
                <a:ea typeface="UD デジタル 教科書体 NK-R" panose="02020400000000000000" pitchFamily="18" charset="-128"/>
              </a:rPr>
              <a:t>利用者</a:t>
            </a:r>
            <a:r>
              <a:rPr kumimoji="1" lang="en-US" altLang="ja-JP" sz="1400" b="1" dirty="0">
                <a:latin typeface="UD デジタル 教科書体 NK-R" panose="02020400000000000000" pitchFamily="18" charset="-128"/>
                <a:ea typeface="UD デジタル 教科書体 NK-R" panose="02020400000000000000" pitchFamily="18" charset="-128"/>
              </a:rPr>
              <a:t>ID</a:t>
            </a:r>
            <a:r>
              <a:rPr kumimoji="1" lang="ja-JP" altLang="en-US" sz="1400" b="1" dirty="0">
                <a:latin typeface="UD デジタル 教科書体 NK-R" panose="02020400000000000000" pitchFamily="18" charset="-128"/>
                <a:ea typeface="UD デジタル 教科書体 NK-R" panose="02020400000000000000" pitchFamily="18" charset="-128"/>
              </a:rPr>
              <a:t>（メールアドレス）、パスワードを入力</a:t>
            </a:r>
            <a:r>
              <a:rPr kumimoji="1" lang="ja-JP" altLang="en-US" sz="1400" dirty="0">
                <a:latin typeface="UD デジタル 教科書体 NK-R" panose="02020400000000000000" pitchFamily="18" charset="-128"/>
                <a:ea typeface="UD デジタル 教科書体 NK-R" panose="02020400000000000000" pitchFamily="18" charset="-128"/>
              </a:rPr>
              <a:t>し、</a:t>
            </a:r>
            <a:r>
              <a:rPr kumimoji="1" lang="ja-JP" altLang="en-US" sz="1400" b="1" dirty="0">
                <a:latin typeface="UD デジタル 教科書体 NK-R" panose="02020400000000000000" pitchFamily="18" charset="-128"/>
                <a:ea typeface="UD デジタル 教科書体 NK-R" panose="02020400000000000000" pitchFamily="18" charset="-128"/>
              </a:rPr>
              <a:t>「ログイン」をクリック</a:t>
            </a:r>
            <a:r>
              <a:rPr kumimoji="1" lang="ja-JP" altLang="en-US" sz="1400" dirty="0">
                <a:latin typeface="UD デジタル 教科書体 NK-R" panose="02020400000000000000" pitchFamily="18" charset="-128"/>
                <a:ea typeface="UD デジタル 教科書体 NK-R" panose="02020400000000000000" pitchFamily="18" charset="-128"/>
              </a:rPr>
              <a:t>します。</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３．　ログインができましたら、トップページに戻りますので、右上の</a:t>
            </a:r>
            <a:r>
              <a:rPr kumimoji="1" lang="ja-JP" altLang="en-US" sz="1400" b="1" dirty="0">
                <a:latin typeface="UD デジタル 教科書体 NK-R" panose="02020400000000000000" pitchFamily="18" charset="-128"/>
                <a:ea typeface="UD デジタル 教科書体 NK-R" panose="02020400000000000000" pitchFamily="18" charset="-128"/>
              </a:rPr>
              <a:t>「手続き一覧（事業者向け）」をクリック</a:t>
            </a:r>
            <a:r>
              <a:rPr kumimoji="1" lang="ja-JP" altLang="en-US" sz="1400" dirty="0">
                <a:latin typeface="UD デジタル 教科書体 NK-R" panose="02020400000000000000" pitchFamily="18" charset="-128"/>
                <a:ea typeface="UD デジタル 教科書体 NK-R" panose="02020400000000000000" pitchFamily="18" charset="-128"/>
              </a:rPr>
              <a:t>します。</a:t>
            </a:r>
            <a:endParaRPr kumimoji="1" lang="en-US" altLang="ja-JP" sz="1400" dirty="0">
              <a:latin typeface="UD デジタル 教科書体 NK-R" panose="02020400000000000000" pitchFamily="18" charset="-128"/>
              <a:ea typeface="UD デジタル 教科書体 NK-R" panose="02020400000000000000" pitchFamily="18" charset="-128"/>
            </a:endParaRPr>
          </a:p>
        </p:txBody>
      </p:sp>
      <p:cxnSp>
        <p:nvCxnSpPr>
          <p:cNvPr id="18" name="カギ線コネクタ 17"/>
          <p:cNvCxnSpPr>
            <a:cxnSpLocks/>
          </p:cNvCxnSpPr>
          <p:nvPr/>
        </p:nvCxnSpPr>
        <p:spPr>
          <a:xfrm flipV="1">
            <a:off x="2977515" y="3066539"/>
            <a:ext cx="3844290" cy="1495440"/>
          </a:xfrm>
          <a:prstGeom prst="bentConnector3">
            <a:avLst>
              <a:gd name="adj1" fmla="val 5000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スライド番号プレースホルダー 2"/>
          <p:cNvSpPr>
            <a:spLocks noGrp="1"/>
          </p:cNvSpPr>
          <p:nvPr>
            <p:ph type="sldNum" sz="quarter" idx="12"/>
          </p:nvPr>
        </p:nvSpPr>
        <p:spPr/>
        <p:txBody>
          <a:bodyPr/>
          <a:lstStyle/>
          <a:p>
            <a:fld id="{C2EAAA8B-26BC-4A01-840A-A72B8945DCEC}" type="slidenum">
              <a:rPr kumimoji="1" lang="ja-JP" altLang="en-US" smtClean="0"/>
              <a:t>8</a:t>
            </a:fld>
            <a:endParaRPr kumimoji="1" lang="ja-JP" altLang="en-US"/>
          </a:p>
        </p:txBody>
      </p:sp>
      <p:sp>
        <p:nvSpPr>
          <p:cNvPr id="10" name="角丸四角形 9"/>
          <p:cNvSpPr/>
          <p:nvPr/>
        </p:nvSpPr>
        <p:spPr>
          <a:xfrm rot="10800000" flipV="1">
            <a:off x="3394709" y="965021"/>
            <a:ext cx="771524" cy="37023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flipH="1">
            <a:off x="6843368" y="2936250"/>
            <a:ext cx="1438408" cy="230832"/>
          </a:xfrm>
          <a:prstGeom prst="rect">
            <a:avLst/>
          </a:prstGeom>
          <a:solidFill>
            <a:schemeClr val="bg1"/>
          </a:solidFill>
        </p:spPr>
        <p:txBody>
          <a:bodyPr wrap="square" lIns="36000" rIns="36000" rtlCol="0">
            <a:spAutoFit/>
          </a:bodyPr>
          <a:lstStyle/>
          <a:p>
            <a:r>
              <a:rPr kumimoji="1" lang="ja-JP" altLang="en-US" sz="900" dirty="0">
                <a:latin typeface="Meiryo UI" panose="020B0604030504040204" pitchFamily="50" charset="-128"/>
                <a:ea typeface="Meiryo UI" panose="020B0604030504040204" pitchFamily="50" charset="-128"/>
              </a:rPr>
              <a:t>手続き一覧（事業者向け）</a:t>
            </a:r>
          </a:p>
        </p:txBody>
      </p:sp>
      <p:sp>
        <p:nvSpPr>
          <p:cNvPr id="17" name="角丸四角形 16"/>
          <p:cNvSpPr/>
          <p:nvPr/>
        </p:nvSpPr>
        <p:spPr>
          <a:xfrm rot="10800000" flipV="1">
            <a:off x="6843368" y="2910277"/>
            <a:ext cx="1332892" cy="27971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角丸四角形 18">
            <a:extLst>
              <a:ext uri="{FF2B5EF4-FFF2-40B4-BE49-F238E27FC236}">
                <a16:creationId xmlns:a16="http://schemas.microsoft.com/office/drawing/2014/main" id="{FC9664DE-7C4C-40F9-A8F3-ED5F8E3F4F8B}"/>
              </a:ext>
            </a:extLst>
          </p:cNvPr>
          <p:cNvSpPr/>
          <p:nvPr/>
        </p:nvSpPr>
        <p:spPr>
          <a:xfrm>
            <a:off x="3423132" y="1033058"/>
            <a:ext cx="714935" cy="236081"/>
          </a:xfrm>
          <a:prstGeom prst="roundRect">
            <a:avLst/>
          </a:prstGeom>
          <a:solidFill>
            <a:srgbClr val="CC0033"/>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1200" dirty="0">
                <a:latin typeface="Meiryo UI" panose="020B0604030504040204" pitchFamily="50" charset="-128"/>
                <a:ea typeface="Meiryo UI" panose="020B0604030504040204" pitchFamily="50" charset="-128"/>
              </a:rPr>
              <a:t>ログイン</a:t>
            </a:r>
          </a:p>
        </p:txBody>
      </p:sp>
    </p:spTree>
    <p:extLst>
      <p:ext uri="{BB962C8B-B14F-4D97-AF65-F5344CB8AC3E}">
        <p14:creationId xmlns:p14="http://schemas.microsoft.com/office/powerpoint/2010/main" val="18667970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図 30">
            <a:extLst>
              <a:ext uri="{FF2B5EF4-FFF2-40B4-BE49-F238E27FC236}">
                <a16:creationId xmlns:a16="http://schemas.microsoft.com/office/drawing/2014/main" id="{D533BB33-B635-49B0-87D8-8368B66B848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11561" y="1044740"/>
            <a:ext cx="6704450" cy="3789862"/>
          </a:xfrm>
          <a:prstGeom prst="rect">
            <a:avLst/>
          </a:prstGeom>
        </p:spPr>
      </p:pic>
      <p:pic>
        <p:nvPicPr>
          <p:cNvPr id="93" name="図 92">
            <a:extLst>
              <a:ext uri="{FF2B5EF4-FFF2-40B4-BE49-F238E27FC236}">
                <a16:creationId xmlns:a16="http://schemas.microsoft.com/office/drawing/2014/main" id="{7BF1A7D4-634F-4AC5-A937-1B3B547C577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47855" y="2477739"/>
            <a:ext cx="1722193" cy="2371580"/>
          </a:xfrm>
          <a:prstGeom prst="rect">
            <a:avLst/>
          </a:prstGeom>
        </p:spPr>
      </p:pic>
      <p:pic>
        <p:nvPicPr>
          <p:cNvPr id="88" name="図 87">
            <a:extLst>
              <a:ext uri="{FF2B5EF4-FFF2-40B4-BE49-F238E27FC236}">
                <a16:creationId xmlns:a16="http://schemas.microsoft.com/office/drawing/2014/main" id="{0AEEB229-8B5F-4FC2-8340-FE09B16009B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636182" y="3545638"/>
            <a:ext cx="2436495" cy="626638"/>
          </a:xfrm>
          <a:prstGeom prst="rect">
            <a:avLst/>
          </a:prstGeom>
        </p:spPr>
      </p:pic>
      <p:grpSp>
        <p:nvGrpSpPr>
          <p:cNvPr id="7" name="グループ化 6"/>
          <p:cNvGrpSpPr/>
          <p:nvPr/>
        </p:nvGrpSpPr>
        <p:grpSpPr>
          <a:xfrm>
            <a:off x="0" y="541465"/>
            <a:ext cx="9148483" cy="320044"/>
            <a:chOff x="0" y="541465"/>
            <a:chExt cx="9148483" cy="320044"/>
          </a:xfrm>
        </p:grpSpPr>
        <p:sp>
          <p:nvSpPr>
            <p:cNvPr id="4" name="正方形/長方形 3"/>
            <p:cNvSpPr/>
            <p:nvPr/>
          </p:nvSpPr>
          <p:spPr>
            <a:xfrm>
              <a:off x="0" y="541465"/>
              <a:ext cx="9144000" cy="1138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0" y="649040"/>
              <a:ext cx="9144000" cy="11385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4483" y="747652"/>
              <a:ext cx="9144000" cy="11385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テキスト ボックス 8"/>
          <p:cNvSpPr txBox="1"/>
          <p:nvPr/>
        </p:nvSpPr>
        <p:spPr>
          <a:xfrm>
            <a:off x="174811" y="72033"/>
            <a:ext cx="8619565" cy="523220"/>
          </a:xfrm>
          <a:prstGeom prst="rect">
            <a:avLst/>
          </a:prstGeom>
          <a:noFill/>
        </p:spPr>
        <p:txBody>
          <a:bodyPr wrap="square" rtlCol="0">
            <a:spAutoFit/>
          </a:bodyPr>
          <a:lstStyle/>
          <a:p>
            <a:r>
              <a:rPr kumimoji="1" lang="ja-JP" altLang="en-US" sz="2800" dirty="0">
                <a:latin typeface="UD デジタル 教科書体 NK-R" panose="02020400000000000000" pitchFamily="18" charset="-128"/>
                <a:ea typeface="UD デジタル 教科書体 NK-R" panose="02020400000000000000" pitchFamily="18" charset="-128"/>
              </a:rPr>
              <a:t>４－２．申請②</a:t>
            </a:r>
          </a:p>
        </p:txBody>
      </p:sp>
      <p:sp>
        <p:nvSpPr>
          <p:cNvPr id="19" name="テキスト ボックス 18"/>
          <p:cNvSpPr txBox="1"/>
          <p:nvPr/>
        </p:nvSpPr>
        <p:spPr>
          <a:xfrm>
            <a:off x="276237" y="5256104"/>
            <a:ext cx="8271311" cy="1169551"/>
          </a:xfrm>
          <a:prstGeom prst="rect">
            <a:avLst/>
          </a:prstGeom>
          <a:noFill/>
        </p:spPr>
        <p:txBody>
          <a:bodyPr wrap="square" rtlCol="0">
            <a:spAutoFit/>
          </a:bodyPr>
          <a:lstStyle/>
          <a:p>
            <a:r>
              <a:rPr kumimoji="1" lang="ja-JP" altLang="en-US" sz="1400" dirty="0">
                <a:latin typeface="UD デジタル 教科書体 NK-R" panose="02020400000000000000" pitchFamily="18" charset="-128"/>
                <a:ea typeface="UD デジタル 教科書体 NK-R" panose="02020400000000000000" pitchFamily="18" charset="-128"/>
              </a:rPr>
              <a:t>３．　「申請できる手続き一覧」から、キーワード検索欄に、</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a:t>
            </a:r>
            <a:r>
              <a:rPr kumimoji="1" lang="ja-JP" altLang="en-US" sz="1400" b="1" dirty="0">
                <a:latin typeface="UD デジタル 教科書体 NK-R" panose="02020400000000000000" pitchFamily="18" charset="-128"/>
                <a:ea typeface="UD デジタル 教科書体 NK-R" panose="02020400000000000000" pitchFamily="18" charset="-128"/>
              </a:rPr>
              <a:t>「宿泊税システム」</a:t>
            </a:r>
            <a:r>
              <a:rPr kumimoji="1" lang="ja-JP" altLang="en-US" sz="1400" dirty="0">
                <a:latin typeface="UD デジタル 教科書体 NK-R" panose="02020400000000000000" pitchFamily="18" charset="-128"/>
                <a:ea typeface="UD デジタル 教科書体 NK-R" panose="02020400000000000000" pitchFamily="18" charset="-128"/>
              </a:rPr>
              <a:t>を入力のうえ検索します。</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４．　「申請できる手続き一覧」から、</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b="1" dirty="0">
                <a:latin typeface="UD デジタル 教科書体 NK-R" panose="02020400000000000000" pitchFamily="18" charset="-128"/>
                <a:ea typeface="UD デジタル 教科書体 NK-R" panose="02020400000000000000" pitchFamily="18" charset="-128"/>
              </a:rPr>
              <a:t>　　　「宿泊税システム改修費補助金」をクリック</a:t>
            </a:r>
            <a:r>
              <a:rPr kumimoji="1" lang="ja-JP" altLang="en-US" sz="1400" dirty="0">
                <a:latin typeface="UD デジタル 教科書体 NK-R" panose="02020400000000000000" pitchFamily="18" charset="-128"/>
                <a:ea typeface="UD デジタル 教科書体 NK-R" panose="02020400000000000000" pitchFamily="18" charset="-128"/>
              </a:rPr>
              <a:t>します。</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５．　</a:t>
            </a:r>
            <a:r>
              <a:rPr kumimoji="1" lang="ja-JP" altLang="en-US" sz="1400" b="1" dirty="0">
                <a:latin typeface="UD デジタル 教科書体 NK-R" panose="02020400000000000000" pitchFamily="18" charset="-128"/>
                <a:ea typeface="UD デジタル 教科書体 NK-R" panose="02020400000000000000" pitchFamily="18" charset="-128"/>
              </a:rPr>
              <a:t>「１．交付申請兼実績報告書</a:t>
            </a:r>
            <a:r>
              <a:rPr kumimoji="1" lang="en-US" altLang="ja-JP" sz="1400" b="1" dirty="0">
                <a:latin typeface="UD デジタル 教科書体 NK-R" panose="02020400000000000000" pitchFamily="18" charset="-128"/>
                <a:ea typeface="UD デジタル 教科書体 NK-R" panose="02020400000000000000" pitchFamily="18" charset="-128"/>
              </a:rPr>
              <a:t>【</a:t>
            </a:r>
            <a:r>
              <a:rPr kumimoji="1" lang="ja-JP" altLang="en-US" sz="1400" b="1" dirty="0">
                <a:latin typeface="UD デジタル 教科書体 NK-R" panose="02020400000000000000" pitchFamily="18" charset="-128"/>
                <a:ea typeface="UD デジタル 教科書体 NK-R" panose="02020400000000000000" pitchFamily="18" charset="-128"/>
              </a:rPr>
              <a:t>宿泊税システム改修費補助金</a:t>
            </a:r>
            <a:r>
              <a:rPr kumimoji="1" lang="en-US" altLang="ja-JP" sz="1400" b="1" dirty="0">
                <a:latin typeface="UD デジタル 教科書体 NK-R" panose="02020400000000000000" pitchFamily="18" charset="-128"/>
                <a:ea typeface="UD デジタル 教科書体 NK-R" panose="02020400000000000000" pitchFamily="18" charset="-128"/>
              </a:rPr>
              <a:t>】</a:t>
            </a:r>
            <a:r>
              <a:rPr kumimoji="1" lang="ja-JP" altLang="en-US" sz="1400" b="1" dirty="0">
                <a:latin typeface="UD デジタル 教科書体 NK-R" panose="02020400000000000000" pitchFamily="18" charset="-128"/>
                <a:ea typeface="UD デジタル 教科書体 NK-R" panose="02020400000000000000" pitchFamily="18" charset="-128"/>
              </a:rPr>
              <a:t>」をクリック</a:t>
            </a:r>
            <a:r>
              <a:rPr kumimoji="1" lang="ja-JP" altLang="en-US" sz="1400" dirty="0">
                <a:latin typeface="UD デジタル 教科書体 NK-R" panose="02020400000000000000" pitchFamily="18" charset="-128"/>
                <a:ea typeface="UD デジタル 教科書体 NK-R" panose="02020400000000000000" pitchFamily="18" charset="-128"/>
              </a:rPr>
              <a:t>します。</a:t>
            </a:r>
            <a:endParaRPr kumimoji="1" lang="en-US" altLang="ja-JP" sz="1400" dirty="0">
              <a:latin typeface="UD デジタル 教科書体 NK-R" panose="02020400000000000000" pitchFamily="18" charset="-128"/>
              <a:ea typeface="UD デジタル 教科書体 NK-R" panose="02020400000000000000" pitchFamily="18" charset="-128"/>
            </a:endParaRPr>
          </a:p>
        </p:txBody>
      </p:sp>
      <p:sp>
        <p:nvSpPr>
          <p:cNvPr id="8" name="スライド番号プレースホルダー 7"/>
          <p:cNvSpPr>
            <a:spLocks noGrp="1"/>
          </p:cNvSpPr>
          <p:nvPr>
            <p:ph type="sldNum" sz="quarter" idx="12"/>
          </p:nvPr>
        </p:nvSpPr>
        <p:spPr/>
        <p:txBody>
          <a:bodyPr/>
          <a:lstStyle/>
          <a:p>
            <a:fld id="{C2EAAA8B-26BC-4A01-840A-A72B8945DCEC}" type="slidenum">
              <a:rPr kumimoji="1" lang="ja-JP" altLang="en-US" smtClean="0"/>
              <a:t>9</a:t>
            </a:fld>
            <a:endParaRPr kumimoji="1" lang="ja-JP" altLang="en-US" dirty="0"/>
          </a:p>
        </p:txBody>
      </p:sp>
      <p:sp>
        <p:nvSpPr>
          <p:cNvPr id="22" name="テキスト ボックス 21"/>
          <p:cNvSpPr txBox="1"/>
          <p:nvPr/>
        </p:nvSpPr>
        <p:spPr>
          <a:xfrm>
            <a:off x="174811" y="1722687"/>
            <a:ext cx="2508891" cy="369332"/>
          </a:xfrm>
          <a:prstGeom prst="rect">
            <a:avLst/>
          </a:prstGeom>
          <a:solidFill>
            <a:srgbClr val="3457C9"/>
          </a:solidFill>
        </p:spPr>
        <p:txBody>
          <a:bodyPr wrap="square" rtlCol="0">
            <a:spAutoFit/>
          </a:bodyPr>
          <a:lstStyle/>
          <a:p>
            <a:r>
              <a:rPr kumimoji="1" lang="ja-JP" altLang="en-US" dirty="0">
                <a:solidFill>
                  <a:schemeClr val="bg1"/>
                </a:solidFill>
                <a:latin typeface="Meiryo UI" panose="020B0604030504040204" pitchFamily="50" charset="-128"/>
                <a:ea typeface="Meiryo UI" panose="020B0604030504040204" pitchFamily="50" charset="-128"/>
              </a:rPr>
              <a:t>申請できる手続き一覧</a:t>
            </a:r>
          </a:p>
        </p:txBody>
      </p:sp>
      <p:sp>
        <p:nvSpPr>
          <p:cNvPr id="23" name="正方形/長方形 22"/>
          <p:cNvSpPr/>
          <p:nvPr/>
        </p:nvSpPr>
        <p:spPr>
          <a:xfrm>
            <a:off x="4707680" y="3753473"/>
            <a:ext cx="1929884" cy="3133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900" dirty="0">
                <a:solidFill>
                  <a:schemeClr val="tx1"/>
                </a:solidFill>
                <a:latin typeface="BIZ UDPゴシック" panose="020B0400000000000000" pitchFamily="50" charset="-128"/>
                <a:ea typeface="BIZ UDPゴシック" panose="020B0400000000000000" pitchFamily="50" charset="-128"/>
              </a:rPr>
              <a:t>１．交付申請兼実績報告書</a:t>
            </a:r>
            <a:r>
              <a:rPr kumimoji="1" lang="en-US" altLang="ja-JP" sz="900" dirty="0">
                <a:solidFill>
                  <a:schemeClr val="tx1"/>
                </a:solidFill>
                <a:latin typeface="BIZ UDPゴシック" panose="020B0400000000000000" pitchFamily="50" charset="-128"/>
                <a:ea typeface="BIZ UDPゴシック" panose="020B0400000000000000" pitchFamily="50" charset="-128"/>
              </a:rPr>
              <a:t>【</a:t>
            </a:r>
            <a:r>
              <a:rPr kumimoji="1" lang="ja-JP" altLang="en-US" sz="900" dirty="0">
                <a:solidFill>
                  <a:schemeClr val="tx1"/>
                </a:solidFill>
                <a:latin typeface="BIZ UDPゴシック" panose="020B0400000000000000" pitchFamily="50" charset="-128"/>
                <a:ea typeface="BIZ UDPゴシック" panose="020B0400000000000000" pitchFamily="50" charset="-128"/>
              </a:rPr>
              <a:t>宿泊税システム改修費補助金</a:t>
            </a:r>
            <a:r>
              <a:rPr kumimoji="1" lang="en-US" altLang="ja-JP" sz="900" dirty="0">
                <a:solidFill>
                  <a:schemeClr val="tx1"/>
                </a:solidFill>
                <a:latin typeface="BIZ UDPゴシック" panose="020B0400000000000000" pitchFamily="50" charset="-128"/>
                <a:ea typeface="BIZ UDPゴシック" panose="020B0400000000000000" pitchFamily="50" charset="-128"/>
              </a:rPr>
              <a:t>】</a:t>
            </a:r>
          </a:p>
        </p:txBody>
      </p:sp>
      <p:sp>
        <p:nvSpPr>
          <p:cNvPr id="46" name="正方形/長方形 45">
            <a:extLst>
              <a:ext uri="{FF2B5EF4-FFF2-40B4-BE49-F238E27FC236}">
                <a16:creationId xmlns:a16="http://schemas.microsoft.com/office/drawing/2014/main" id="{D4BBFA86-4F5A-4A2A-8483-4752F877208C}"/>
              </a:ext>
            </a:extLst>
          </p:cNvPr>
          <p:cNvSpPr/>
          <p:nvPr/>
        </p:nvSpPr>
        <p:spPr>
          <a:xfrm>
            <a:off x="2638921" y="3244334"/>
            <a:ext cx="1591703" cy="3693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50" dirty="0">
                <a:solidFill>
                  <a:schemeClr val="tx1"/>
                </a:solidFill>
                <a:latin typeface="BIZ UDPゴシック" panose="020B0400000000000000" pitchFamily="50" charset="-128"/>
                <a:ea typeface="BIZ UDPゴシック" panose="020B0400000000000000" pitchFamily="50" charset="-128"/>
              </a:rPr>
              <a:t>宿泊税システム改修費補助金</a:t>
            </a:r>
          </a:p>
        </p:txBody>
      </p:sp>
      <p:sp>
        <p:nvSpPr>
          <p:cNvPr id="51" name="角丸四角形 29">
            <a:extLst>
              <a:ext uri="{FF2B5EF4-FFF2-40B4-BE49-F238E27FC236}">
                <a16:creationId xmlns:a16="http://schemas.microsoft.com/office/drawing/2014/main" id="{B219629E-D194-49C8-956C-63C916D063CC}"/>
              </a:ext>
            </a:extLst>
          </p:cNvPr>
          <p:cNvSpPr/>
          <p:nvPr/>
        </p:nvSpPr>
        <p:spPr>
          <a:xfrm rot="10800000" flipV="1">
            <a:off x="2539197" y="3055347"/>
            <a:ext cx="1806829" cy="62663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 name="角丸四角形 29">
            <a:extLst>
              <a:ext uri="{FF2B5EF4-FFF2-40B4-BE49-F238E27FC236}">
                <a16:creationId xmlns:a16="http://schemas.microsoft.com/office/drawing/2014/main" id="{B02773F6-18FE-4431-9CD7-A94EA2A800CF}"/>
              </a:ext>
            </a:extLst>
          </p:cNvPr>
          <p:cNvSpPr/>
          <p:nvPr/>
        </p:nvSpPr>
        <p:spPr>
          <a:xfrm rot="10800000" flipV="1">
            <a:off x="4612820" y="3510109"/>
            <a:ext cx="2451735" cy="69769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角丸四角形 29">
            <a:extLst>
              <a:ext uri="{FF2B5EF4-FFF2-40B4-BE49-F238E27FC236}">
                <a16:creationId xmlns:a16="http://schemas.microsoft.com/office/drawing/2014/main" id="{B330F565-7A4B-4BF1-A427-5CF1A6758DDD}"/>
              </a:ext>
            </a:extLst>
          </p:cNvPr>
          <p:cNvSpPr/>
          <p:nvPr/>
        </p:nvSpPr>
        <p:spPr>
          <a:xfrm rot="10800000" flipV="1">
            <a:off x="777238" y="2538228"/>
            <a:ext cx="1669445" cy="61219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矢印: 折線 82">
            <a:extLst>
              <a:ext uri="{FF2B5EF4-FFF2-40B4-BE49-F238E27FC236}">
                <a16:creationId xmlns:a16="http://schemas.microsoft.com/office/drawing/2014/main" id="{4480A033-2765-401E-8EBC-507DB057B11A}"/>
              </a:ext>
            </a:extLst>
          </p:cNvPr>
          <p:cNvSpPr/>
          <p:nvPr/>
        </p:nvSpPr>
        <p:spPr>
          <a:xfrm flipV="1">
            <a:off x="3397926" y="3701412"/>
            <a:ext cx="1209385" cy="249558"/>
          </a:xfrm>
          <a:prstGeom prst="bentArrow">
            <a:avLst>
              <a:gd name="adj1" fmla="val 25000"/>
              <a:gd name="adj2" fmla="val 27375"/>
              <a:gd name="adj3" fmla="val 25000"/>
              <a:gd name="adj4" fmla="val 4375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Tree>
    <p:extLst>
      <p:ext uri="{BB962C8B-B14F-4D97-AF65-F5344CB8AC3E}">
        <p14:creationId xmlns:p14="http://schemas.microsoft.com/office/powerpoint/2010/main" val="447512990"/>
      </p:ext>
    </p:extLst>
  </p:cSld>
  <p:clrMapOvr>
    <a:masterClrMapping/>
  </p:clrMapOvr>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1918</Words>
  <Application>Microsoft Office PowerPoint</Application>
  <PresentationFormat>画面に合わせる (4:3)</PresentationFormat>
  <Paragraphs>190</Paragraphs>
  <Slides>16</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16</vt:i4>
      </vt:variant>
    </vt:vector>
  </HeadingPairs>
  <TitlesOfParts>
    <vt:vector size="25" baseType="lpstr">
      <vt:lpstr>BIZ UDPゴシック</vt:lpstr>
      <vt:lpstr>Meiryo UI</vt:lpstr>
      <vt:lpstr>UD デジタル 教科書体 NK-R</vt:lpstr>
      <vt:lpstr>UD デジタル 教科書体 NP-B</vt:lpstr>
      <vt:lpstr>游ゴシック</vt:lpstr>
      <vt:lpstr>Calibri</vt:lpstr>
      <vt:lpstr>Calibri Light</vt:lpstr>
      <vt:lpstr>Wingdings 2</vt:lpstr>
      <vt:lpstr>HDOfficeLightV0</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2022-05-27T06:50:35Z</dcterms:created>
  <dcterms:modified xsi:type="dcterms:W3CDTF">2025-12-23T09:04:14Z</dcterms:modified>
</cp:coreProperties>
</file>