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1" r:id="rId1"/>
    <p:sldMasterId id="2147483665" r:id="rId2"/>
  </p:sldMasterIdLst>
  <p:notesMasterIdLst>
    <p:notesMasterId r:id="rId22"/>
  </p:notesMasterIdLst>
  <p:handoutMasterIdLst>
    <p:handoutMasterId r:id="rId23"/>
  </p:handoutMasterIdLst>
  <p:sldIdLst>
    <p:sldId id="764" r:id="rId3"/>
    <p:sldId id="762" r:id="rId4"/>
    <p:sldId id="784" r:id="rId5"/>
    <p:sldId id="771" r:id="rId6"/>
    <p:sldId id="765" r:id="rId7"/>
    <p:sldId id="768" r:id="rId8"/>
    <p:sldId id="769" r:id="rId9"/>
    <p:sldId id="767" r:id="rId10"/>
    <p:sldId id="766" r:id="rId11"/>
    <p:sldId id="776" r:id="rId12"/>
    <p:sldId id="770" r:id="rId13"/>
    <p:sldId id="778" r:id="rId14"/>
    <p:sldId id="773" r:id="rId15"/>
    <p:sldId id="780" r:id="rId16"/>
    <p:sldId id="781" r:id="rId17"/>
    <p:sldId id="785" r:id="rId18"/>
    <p:sldId id="786" r:id="rId19"/>
    <p:sldId id="787" r:id="rId20"/>
    <p:sldId id="788" r:id="rId2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上野 和樹" initials="上野" lastIdx="1" clrIdx="0">
    <p:extLst>
      <p:ext uri="{19B8F6BF-5375-455C-9EA6-DF929625EA0E}">
        <p15:presenceInfo xmlns:p15="http://schemas.microsoft.com/office/powerpoint/2012/main" userId="267154a67edb82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FA"/>
    <a:srgbClr val="2AD463"/>
    <a:srgbClr val="8C3FC5"/>
    <a:srgbClr val="FFFFFF"/>
    <a:srgbClr val="71C56A"/>
    <a:srgbClr val="CC0099"/>
    <a:srgbClr val="003693"/>
    <a:srgbClr val="A3C4FF"/>
    <a:srgbClr val="1C8C42"/>
    <a:srgbClr val="023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3899" autoAdjust="0"/>
  </p:normalViewPr>
  <p:slideViewPr>
    <p:cSldViewPr snapToGrid="0">
      <p:cViewPr varScale="1">
        <p:scale>
          <a:sx n="65" d="100"/>
          <a:sy n="65" d="100"/>
        </p:scale>
        <p:origin x="129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72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200" d="100"/>
        <a:sy n="200" d="100"/>
      </p:scale>
      <p:origin x="0" y="-4508"/>
    </p:cViewPr>
  </p:sorterViewPr>
  <p:notesViewPr>
    <p:cSldViewPr snapToGrid="0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野 和樹" userId="267154a67edb8230" providerId="LiveId" clId="{76592F1B-31F3-4EBD-BA6F-0C7C559D50AE}"/>
    <pc:docChg chg="undo redo custSel modSld">
      <pc:chgData name="上野 和樹" userId="267154a67edb8230" providerId="LiveId" clId="{76592F1B-31F3-4EBD-BA6F-0C7C559D50AE}" dt="2022-02-12T09:43:38.424" v="1672" actId="1076"/>
      <pc:docMkLst>
        <pc:docMk/>
      </pc:docMkLst>
      <pc:sldChg chg="modSp mod">
        <pc:chgData name="上野 和樹" userId="267154a67edb8230" providerId="LiveId" clId="{76592F1B-31F3-4EBD-BA6F-0C7C559D50AE}" dt="2022-02-12T06:16:25.606" v="23" actId="1036"/>
        <pc:sldMkLst>
          <pc:docMk/>
          <pc:sldMk cId="2569886757" sldId="529"/>
        </pc:sldMkLst>
        <pc:spChg chg="mod">
          <ac:chgData name="上野 和樹" userId="267154a67edb8230" providerId="LiveId" clId="{76592F1B-31F3-4EBD-BA6F-0C7C559D50AE}" dt="2022-02-12T06:16:25.606" v="23" actId="1036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39.803" v="24" actId="1076"/>
        <pc:sldMkLst>
          <pc:docMk/>
          <pc:sldMk cId="481306759" sldId="533"/>
        </pc:sldMkLst>
        <pc:spChg chg="mod">
          <ac:chgData name="上野 和樹" userId="267154a67edb8230" providerId="LiveId" clId="{76592F1B-31F3-4EBD-BA6F-0C7C559D50AE}" dt="2022-02-12T06:16:39.803" v="24" actId="1076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55.696" v="25" actId="1076"/>
        <pc:sldMkLst>
          <pc:docMk/>
          <pc:sldMk cId="3745706734" sldId="543"/>
        </pc:sldMkLst>
        <pc:spChg chg="mod">
          <ac:chgData name="上野 和樹" userId="267154a67edb8230" providerId="LiveId" clId="{76592F1B-31F3-4EBD-BA6F-0C7C559D50AE}" dt="2022-02-12T06:16:55.696" v="25" actId="1076"/>
          <ac:spMkLst>
            <pc:docMk/>
            <pc:sldMk cId="3745706734" sldId="543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9:56.946" v="32" actId="1076"/>
        <pc:sldMkLst>
          <pc:docMk/>
          <pc:sldMk cId="3899169213" sldId="610"/>
        </pc:sldMkLst>
        <pc:spChg chg="mod">
          <ac:chgData name="上野 和樹" userId="267154a67edb8230" providerId="LiveId" clId="{76592F1B-31F3-4EBD-BA6F-0C7C559D50AE}" dt="2022-02-12T06:19:29.130" v="27" actId="1076"/>
          <ac:spMkLst>
            <pc:docMk/>
            <pc:sldMk cId="3899169213" sldId="610"/>
            <ac:spMk id="9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6:19:56.946" v="32" actId="1076"/>
          <ac:picMkLst>
            <pc:docMk/>
            <pc:sldMk cId="3899169213" sldId="610"/>
            <ac:picMk id="63" creationId="{00000000-0000-0000-0000-000000000000}"/>
          </ac:picMkLst>
        </pc:picChg>
        <pc:cxnChg chg="mod">
          <ac:chgData name="上野 和樹" userId="267154a67edb8230" providerId="LiveId" clId="{76592F1B-31F3-4EBD-BA6F-0C7C559D50AE}" dt="2022-02-12T06:19:38.354" v="31" actId="14100"/>
          <ac:cxnSpMkLst>
            <pc:docMk/>
            <pc:sldMk cId="3899169213" sldId="610"/>
            <ac:cxnSpMk id="4" creationId="{00000000-0000-0000-0000-000000000000}"/>
          </ac:cxnSpMkLst>
        </pc:cxnChg>
        <pc:cxnChg chg="mod">
          <ac:chgData name="上野 和樹" userId="267154a67edb8230" providerId="LiveId" clId="{76592F1B-31F3-4EBD-BA6F-0C7C559D50AE}" dt="2022-02-12T06:19:24.329" v="26" actId="1076"/>
          <ac:cxnSpMkLst>
            <pc:docMk/>
            <pc:sldMk cId="3899169213" sldId="610"/>
            <ac:cxnSpMk id="59" creationId="{00000000-0000-0000-0000-000000000000}"/>
          </ac:cxnSpMkLst>
        </pc:cxnChg>
      </pc:sldChg>
      <pc:sldChg chg="addSp modSp mod">
        <pc:chgData name="上野 和樹" userId="267154a67edb8230" providerId="LiveId" clId="{76592F1B-31F3-4EBD-BA6F-0C7C559D50AE}" dt="2022-02-12T09:26:57.099" v="1477" actId="1076"/>
        <pc:sldMkLst>
          <pc:docMk/>
          <pc:sldMk cId="4252987885" sldId="618"/>
        </pc:sldMkLst>
        <pc:spChg chg="mod">
          <ac:chgData name="上野 和樹" userId="267154a67edb8230" providerId="LiveId" clId="{76592F1B-31F3-4EBD-BA6F-0C7C559D50AE}" dt="2022-02-12T09:25:48.235" v="1462" actId="1076"/>
          <ac:spMkLst>
            <pc:docMk/>
            <pc:sldMk cId="4252987885" sldId="618"/>
            <ac:spMk id="19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6:40.525" v="1474" actId="1076"/>
          <ac:spMkLst>
            <pc:docMk/>
            <pc:sldMk cId="4252987885" sldId="618"/>
            <ac:spMk id="55" creationId="{80044AB2-0EF6-4204-8497-22911C101599}"/>
          </ac:spMkLst>
        </pc:spChg>
        <pc:spChg chg="mod">
          <ac:chgData name="上野 和樹" userId="267154a67edb8230" providerId="LiveId" clId="{76592F1B-31F3-4EBD-BA6F-0C7C559D50AE}" dt="2022-02-12T09:25:37.411" v="1459" actId="1076"/>
          <ac:spMkLst>
            <pc:docMk/>
            <pc:sldMk cId="4252987885" sldId="618"/>
            <ac:spMk id="6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5:51.623" v="1463" actId="1076"/>
          <ac:spMkLst>
            <pc:docMk/>
            <pc:sldMk cId="4252987885" sldId="618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6:27.589" v="1473" actId="1076"/>
          <ac:spMkLst>
            <pc:docMk/>
            <pc:sldMk cId="4252987885" sldId="618"/>
            <ac:spMk id="79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25:28.898" v="1458" actId="1076"/>
          <ac:picMkLst>
            <pc:docMk/>
            <pc:sldMk cId="4252987885" sldId="618"/>
            <ac:picMk id="21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26:57.099" v="1477" actId="1076"/>
          <ac:picMkLst>
            <pc:docMk/>
            <pc:sldMk cId="4252987885" sldId="618"/>
            <ac:picMk id="58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09:26.360" v="1265" actId="1076"/>
        <pc:sldMkLst>
          <pc:docMk/>
          <pc:sldMk cId="737991540" sldId="644"/>
        </pc:sldMkLst>
        <pc:spChg chg="mod">
          <ac:chgData name="上野 和樹" userId="267154a67edb8230" providerId="LiveId" clId="{76592F1B-31F3-4EBD-BA6F-0C7C559D50AE}" dt="2022-02-12T09:09:23.522" v="1264" actId="1076"/>
          <ac:spMkLst>
            <pc:docMk/>
            <pc:sldMk cId="737991540" sldId="6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09:26.360" v="1265" actId="1076"/>
          <ac:spMkLst>
            <pc:docMk/>
            <pc:sldMk cId="737991540" sldId="644"/>
            <ac:spMk id="77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33:48.353" v="313" actId="6549"/>
        <pc:sldMkLst>
          <pc:docMk/>
          <pc:sldMk cId="2895939985" sldId="647"/>
        </pc:sldMkLst>
        <pc:spChg chg="mod">
          <ac:chgData name="上野 和樹" userId="267154a67edb8230" providerId="LiveId" clId="{76592F1B-31F3-4EBD-BA6F-0C7C559D50AE}" dt="2022-02-12T07:33:48.353" v="313" actId="6549"/>
          <ac:spMkLst>
            <pc:docMk/>
            <pc:sldMk cId="2895939985" sldId="647"/>
            <ac:spMk id="2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41.129" v="217" actId="1035"/>
          <ac:spMkLst>
            <pc:docMk/>
            <pc:sldMk cId="2895939985" sldId="647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8.880" v="305" actId="2711"/>
          <ac:spMkLst>
            <pc:docMk/>
            <pc:sldMk cId="2895939985" sldId="6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32.641" v="213" actId="1035"/>
          <ac:spMkLst>
            <pc:docMk/>
            <pc:sldMk cId="2895939985" sldId="647"/>
            <ac:spMk id="8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04.683" v="183" actId="478"/>
          <ac:spMkLst>
            <pc:docMk/>
            <pc:sldMk cId="2895939985" sldId="647"/>
            <ac:spMk id="9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15.357" v="186" actId="478"/>
          <ac:spMkLst>
            <pc:docMk/>
            <pc:sldMk cId="2895939985" sldId="647"/>
            <ac:spMk id="98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11:47.314" v="307" actId="2711"/>
        <pc:sldMkLst>
          <pc:docMk/>
          <pc:sldMk cId="1899405942" sldId="648"/>
        </pc:sldMkLst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22.183" v="237" actId="20577"/>
          <ac:spMkLst>
            <pc:docMk/>
            <pc:sldMk cId="1899405942" sldId="648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47.314" v="307" actId="2711"/>
          <ac:spMkLst>
            <pc:docMk/>
            <pc:sldMk cId="1899405942" sldId="64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8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46.228" v="218" actId="478"/>
          <ac:spMkLst>
            <pc:docMk/>
            <pc:sldMk cId="1899405942" sldId="64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59.102" v="225" actId="478"/>
          <ac:spMkLst>
            <pc:docMk/>
            <pc:sldMk cId="1899405942" sldId="648"/>
            <ac:spMk id="75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8:24:52.063" v="818" actId="20577"/>
        <pc:sldMkLst>
          <pc:docMk/>
          <pc:sldMk cId="2956567569" sldId="662"/>
        </pc:sldMkLst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8:19:45.820" v="707" actId="21"/>
          <ac:spMkLst>
            <pc:docMk/>
            <pc:sldMk cId="2956567569" sldId="662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2:32.095" v="786" actId="20577"/>
          <ac:spMkLst>
            <pc:docMk/>
            <pc:sldMk cId="2956567569" sldId="662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9.026" v="754" actId="6549"/>
          <ac:spMkLst>
            <pc:docMk/>
            <pc:sldMk cId="2956567569" sldId="662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4.563" v="744" actId="20577"/>
          <ac:spMkLst>
            <pc:docMk/>
            <pc:sldMk cId="2956567569" sldId="66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4:52.063" v="818" actId="20577"/>
          <ac:spMkLst>
            <pc:docMk/>
            <pc:sldMk cId="2956567569" sldId="662"/>
            <ac:spMk id="6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8:19:54.068" v="709" actId="1076"/>
          <ac:spMkLst>
            <pc:docMk/>
            <pc:sldMk cId="2956567569" sldId="662"/>
            <ac:spMk id="63" creationId="{EE1EB5DA-AE9A-47E0-9C6A-872ECF26EC3B}"/>
          </ac:spMkLst>
        </pc:spChg>
        <pc:spChg chg="add del mod">
          <ac:chgData name="上野 和樹" userId="267154a67edb8230" providerId="LiveId" clId="{76592F1B-31F3-4EBD-BA6F-0C7C559D50AE}" dt="2022-02-12T08:24:45.224" v="795" actId="478"/>
          <ac:spMkLst>
            <pc:docMk/>
            <pc:sldMk cId="2956567569" sldId="662"/>
            <ac:spMk id="64" creationId="{FF6FCCF3-9649-4FEF-A628-A861C155410B}"/>
          </ac:spMkLst>
        </pc:spChg>
      </pc:sldChg>
      <pc:sldChg chg="modSp mod">
        <pc:chgData name="上野 和樹" userId="267154a67edb8230" providerId="LiveId" clId="{76592F1B-31F3-4EBD-BA6F-0C7C559D50AE}" dt="2022-02-12T09:38:57.834" v="1606" actId="1035"/>
        <pc:sldMkLst>
          <pc:docMk/>
          <pc:sldMk cId="1766159445" sldId="667"/>
        </pc:sldMkLst>
        <pc:spChg chg="mod">
          <ac:chgData name="上野 和樹" userId="267154a67edb8230" providerId="LiveId" clId="{76592F1B-31F3-4EBD-BA6F-0C7C559D50AE}" dt="2022-02-12T09:38:47.390" v="1603" actId="1036"/>
          <ac:spMkLst>
            <pc:docMk/>
            <pc:sldMk cId="1766159445" sldId="667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8:57.834" v="1606" actId="1035"/>
          <ac:spMkLst>
            <pc:docMk/>
            <pc:sldMk cId="1766159445" sldId="667"/>
            <ac:spMk id="41" creationId="{C71D07E3-C6F4-4B56-AE23-543811FB5A69}"/>
          </ac:spMkLst>
        </pc:spChg>
      </pc:sldChg>
      <pc:sldChg chg="addSp delSp modSp mod">
        <pc:chgData name="上野 和樹" userId="267154a67edb8230" providerId="LiveId" clId="{76592F1B-31F3-4EBD-BA6F-0C7C559D50AE}" dt="2022-02-12T09:40:24.707" v="1638" actId="20577"/>
        <pc:sldMkLst>
          <pc:docMk/>
          <pc:sldMk cId="2546202798" sldId="668"/>
        </pc:sldMkLst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9:35:50.320" v="1564" actId="21"/>
          <ac:spMkLst>
            <pc:docMk/>
            <pc:sldMk cId="2546202798" sldId="668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53" creationId="{2B1E9DB6-F084-4AAD-B270-B7823DF94093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0:24.707" v="1638" actId="20577"/>
          <ac:spMkLst>
            <pc:docMk/>
            <pc:sldMk cId="2546202798" sldId="668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39:16.030" v="1618" actId="1035"/>
          <ac:grpSpMkLst>
            <pc:docMk/>
            <pc:sldMk cId="2546202798" sldId="668"/>
            <ac:grpSpMk id="50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3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4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16.030" v="1618" actId="1035"/>
          <ac:picMkLst>
            <pc:docMk/>
            <pc:sldMk cId="2546202798" sldId="668"/>
            <ac:picMk id="6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69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9:43:38.424" v="1672" actId="1076"/>
        <pc:sldMkLst>
          <pc:docMk/>
          <pc:sldMk cId="2116026424" sldId="669"/>
        </pc:sldMkLst>
        <pc:spChg chg="del">
          <ac:chgData name="上野 和樹" userId="267154a67edb8230" providerId="LiveId" clId="{76592F1B-31F3-4EBD-BA6F-0C7C559D50AE}" dt="2022-02-12T09:43:32.776" v="1670" actId="21"/>
          <ac:spMkLst>
            <pc:docMk/>
            <pc:sldMk cId="2116026424" sldId="66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03.343" v="1665" actId="1076"/>
          <ac:spMkLst>
            <pc:docMk/>
            <pc:sldMk cId="2116026424" sldId="66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3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43:33.181" v="1671"/>
          <ac:spMkLst>
            <pc:docMk/>
            <pc:sldMk cId="2116026424" sldId="669"/>
            <ac:spMk id="45" creationId="{0113676E-205F-439F-9BC0-317EC6C3DB16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3.610" v="1667" actId="1076"/>
          <ac:spMkLst>
            <pc:docMk/>
            <pc:sldMk cId="2116026424" sldId="66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3.850" v="1669" actId="1076"/>
          <ac:spMkLst>
            <pc:docMk/>
            <pc:sldMk cId="2116026424" sldId="669"/>
            <ac:spMk id="51" creationId="{50119451-4A45-4177-8B17-FF2172D550B6}"/>
          </ac:spMkLst>
        </pc:spChg>
        <pc:spChg chg="mod">
          <ac:chgData name="上野 和樹" userId="267154a67edb8230" providerId="LiveId" clId="{76592F1B-31F3-4EBD-BA6F-0C7C559D50AE}" dt="2022-02-12T09:41:39.378" v="1654" actId="1076"/>
          <ac:spMkLst>
            <pc:docMk/>
            <pc:sldMk cId="2116026424" sldId="669"/>
            <ac:spMk id="52" creationId="{1DB8493D-B4DB-4A9D-BF8A-B2B6C56188FB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7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41:14.081" v="1645" actId="1076"/>
          <ac:picMkLst>
            <pc:docMk/>
            <pc:sldMk cId="2116026424" sldId="669"/>
            <ac:picMk id="35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43:38.424" v="1672" actId="1076"/>
          <ac:picMkLst>
            <pc:docMk/>
            <pc:sldMk cId="2116026424" sldId="669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23:35.465" v="1417" actId="20577"/>
        <pc:sldMkLst>
          <pc:docMk/>
          <pc:sldMk cId="826548573" sldId="673"/>
        </pc:sldMkLst>
        <pc:spChg chg="mod">
          <ac:chgData name="上野 和樹" userId="267154a67edb8230" providerId="LiveId" clId="{76592F1B-31F3-4EBD-BA6F-0C7C559D50AE}" dt="2022-02-12T09:23:23.225" v="1413" actId="20577"/>
          <ac:spMkLst>
            <pc:docMk/>
            <pc:sldMk cId="826548573" sldId="673"/>
            <ac:spMk id="10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6.734" v="1414" actId="20577"/>
          <ac:spMkLst>
            <pc:docMk/>
            <pc:sldMk cId="826548573" sldId="673"/>
            <ac:spMk id="10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9.116" v="1415" actId="20577"/>
          <ac:spMkLst>
            <pc:docMk/>
            <pc:sldMk cId="826548573" sldId="673"/>
            <ac:spMk id="10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16.639" v="1385" actId="1035"/>
          <ac:spMkLst>
            <pc:docMk/>
            <pc:sldMk cId="826548573" sldId="673"/>
            <ac:spMk id="10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40.390" v="1394" actId="1076"/>
          <ac:spMkLst>
            <pc:docMk/>
            <pc:sldMk cId="826548573" sldId="673"/>
            <ac:spMk id="10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16.128" v="1412" actId="1036"/>
          <ac:spMkLst>
            <pc:docMk/>
            <pc:sldMk cId="826548573" sldId="673"/>
            <ac:spMk id="1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3.657" v="1416" actId="20577"/>
          <ac:spMkLst>
            <pc:docMk/>
            <pc:sldMk cId="826548573" sldId="673"/>
            <ac:spMk id="11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5.465" v="1417" actId="20577"/>
          <ac:spMkLst>
            <pc:docMk/>
            <pc:sldMk cId="826548573" sldId="673"/>
            <ac:spMk id="11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5:20.308" v="1457" actId="20577"/>
        <pc:sldMkLst>
          <pc:docMk/>
          <pc:sldMk cId="2517970341" sldId="676"/>
        </pc:sldMkLst>
        <pc:spChg chg="mod">
          <ac:chgData name="上野 和樹" userId="267154a67edb8230" providerId="LiveId" clId="{76592F1B-31F3-4EBD-BA6F-0C7C559D50AE}" dt="2022-02-12T09:25:20.308" v="1457" actId="20577"/>
          <ac:spMkLst>
            <pc:docMk/>
            <pc:sldMk cId="2517970341" sldId="676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4:44.082" v="1448" actId="20577"/>
          <ac:spMkLst>
            <pc:docMk/>
            <pc:sldMk cId="2517970341" sldId="676"/>
            <ac:spMk id="46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4:29.548" v="1445" actId="20577"/>
          <ac:spMkLst>
            <pc:docMk/>
            <pc:sldMk cId="2517970341" sldId="676"/>
            <ac:spMk id="50" creationId="{817AEC9C-9729-480E-B6E9-77AC226185B1}"/>
          </ac:spMkLst>
        </pc:spChg>
        <pc:spChg chg="mod">
          <ac:chgData name="上野 和樹" userId="267154a67edb8230" providerId="LiveId" clId="{76592F1B-31F3-4EBD-BA6F-0C7C559D50AE}" dt="2022-02-12T08:19:15.250" v="706" actId="14100"/>
          <ac:spMkLst>
            <pc:docMk/>
            <pc:sldMk cId="2517970341" sldId="676"/>
            <ac:spMk id="53" creationId="{037CEC58-FF76-4439-8270-D5AAADB3C41C}"/>
          </ac:spMkLst>
        </pc:spChg>
      </pc:sldChg>
      <pc:sldChg chg="modSp mod">
        <pc:chgData name="上野 和樹" userId="267154a67edb8230" providerId="LiveId" clId="{76592F1B-31F3-4EBD-BA6F-0C7C559D50AE}" dt="2022-02-12T08:06:24.106" v="648" actId="20577"/>
        <pc:sldMkLst>
          <pc:docMk/>
          <pc:sldMk cId="736811839" sldId="680"/>
        </pc:sldMkLst>
        <pc:spChg chg="mod">
          <ac:chgData name="上野 和樹" userId="267154a67edb8230" providerId="LiveId" clId="{76592F1B-31F3-4EBD-BA6F-0C7C559D50AE}" dt="2022-02-12T08:06:24.106" v="648" actId="20577"/>
          <ac:spMkLst>
            <pc:docMk/>
            <pc:sldMk cId="736811839" sldId="680"/>
            <ac:spMk id="4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14:38.881" v="705" actId="1076"/>
        <pc:sldMkLst>
          <pc:docMk/>
          <pc:sldMk cId="3074908081" sldId="681"/>
        </pc:sldMkLst>
        <pc:spChg chg="mod">
          <ac:chgData name="上野 和樹" userId="267154a67edb8230" providerId="LiveId" clId="{76592F1B-31F3-4EBD-BA6F-0C7C559D50AE}" dt="2022-02-12T08:14:31.076" v="703" actId="1035"/>
          <ac:spMkLst>
            <pc:docMk/>
            <pc:sldMk cId="3074908081" sldId="681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8:34.272" v="652" actId="20577"/>
          <ac:spMkLst>
            <pc:docMk/>
            <pc:sldMk cId="3074908081" sldId="681"/>
            <ac:spMk id="5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14:31.076" v="703" actId="1035"/>
          <ac:picMkLst>
            <pc:docMk/>
            <pc:sldMk cId="3074908081" sldId="681"/>
            <ac:picMk id="3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8.881" v="705" actId="1076"/>
          <ac:picMkLst>
            <pc:docMk/>
            <pc:sldMk cId="3074908081" sldId="681"/>
            <ac:picMk id="6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4.567" v="704" actId="1076"/>
          <ac:picMkLst>
            <pc:docMk/>
            <pc:sldMk cId="3074908081" sldId="681"/>
            <ac:picMk id="64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11:32.226" v="303" actId="113"/>
        <pc:sldMkLst>
          <pc:docMk/>
          <pc:sldMk cId="2210837820" sldId="688"/>
        </pc:sldMkLst>
        <pc:spChg chg="mod">
          <ac:chgData name="上野 和樹" userId="267154a67edb8230" providerId="LiveId" clId="{76592F1B-31F3-4EBD-BA6F-0C7C559D50AE}" dt="2022-02-12T07:04:37.806" v="193" actId="20577"/>
          <ac:spMkLst>
            <pc:docMk/>
            <pc:sldMk cId="2210837820" sldId="68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2.226" v="303" actId="113"/>
          <ac:spMkLst>
            <pc:docMk/>
            <pc:sldMk cId="2210837820" sldId="688"/>
            <ac:spMk id="1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4:46.745" v="195" actId="1076"/>
          <ac:spMkLst>
            <pc:docMk/>
            <pc:sldMk cId="2210837820" sldId="688"/>
            <ac:spMk id="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0.047" v="294" actId="1035"/>
          <ac:spMkLst>
            <pc:docMk/>
            <pc:sldMk cId="2210837820" sldId="688"/>
            <ac:spMk id="1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4.110" v="297" actId="1036"/>
          <ac:spMkLst>
            <pc:docMk/>
            <pc:sldMk cId="2210837820" sldId="688"/>
            <ac:spMk id="2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2:36.473" v="148" actId="478"/>
          <ac:spMkLst>
            <pc:docMk/>
            <pc:sldMk cId="2210837820" sldId="688"/>
            <ac:spMk id="39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3:21.655" v="173" actId="478"/>
          <ac:spMkLst>
            <pc:docMk/>
            <pc:sldMk cId="2210837820" sldId="688"/>
            <ac:spMk id="41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7:53:23.683" v="502" actId="1076"/>
        <pc:sldMkLst>
          <pc:docMk/>
          <pc:sldMk cId="2137239431" sldId="689"/>
        </pc:sldMkLst>
        <pc:spChg chg="add mod">
          <ac:chgData name="上野 和樹" userId="267154a67edb8230" providerId="LiveId" clId="{76592F1B-31F3-4EBD-BA6F-0C7C559D50AE}" dt="2022-02-12T07:35:31.742" v="314" actId="571"/>
          <ac:spMkLst>
            <pc:docMk/>
            <pc:sldMk cId="2137239431" sldId="689"/>
            <ac:spMk id="31" creationId="{A70C9313-F461-4BC1-BD92-D42FCE8EA2C7}"/>
          </ac:spMkLst>
        </pc:spChg>
        <pc:spChg chg="del">
          <ac:chgData name="上野 和樹" userId="267154a67edb8230" providerId="LiveId" clId="{76592F1B-31F3-4EBD-BA6F-0C7C559D50AE}" dt="2022-02-12T07:06:57.783" v="271" actId="478"/>
          <ac:spMkLst>
            <pc:docMk/>
            <pc:sldMk cId="2137239431" sldId="68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5.506" v="290" actId="1038"/>
          <ac:spMkLst>
            <pc:docMk/>
            <pc:sldMk cId="2137239431" sldId="689"/>
            <ac:spMk id="4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54.335" v="292" actId="1076"/>
          <ac:spMkLst>
            <pc:docMk/>
            <pc:sldMk cId="2137239431" sldId="689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25.891" v="285" actId="20577"/>
          <ac:spMkLst>
            <pc:docMk/>
            <pc:sldMk cId="2137239431" sldId="689"/>
            <ac:spMk id="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3:23.683" v="502" actId="1076"/>
          <ac:spMkLst>
            <pc:docMk/>
            <pc:sldMk cId="2137239431" sldId="68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14.081" v="279" actId="1076"/>
          <ac:spMkLst>
            <pc:docMk/>
            <pc:sldMk cId="2137239431" sldId="68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9.497" v="291" actId="1076"/>
          <ac:spMkLst>
            <pc:docMk/>
            <pc:sldMk cId="2137239431" sldId="689"/>
            <ac:spMk id="60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6:50.589" v="264" actId="478"/>
          <ac:spMkLst>
            <pc:docMk/>
            <pc:sldMk cId="2137239431" sldId="689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6:03.455" v="316" actId="6549"/>
          <ac:spMkLst>
            <pc:docMk/>
            <pc:sldMk cId="2137239431" sldId="689"/>
            <ac:spMk id="68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7:07:45.506" v="290" actId="1038"/>
          <ac:picMkLst>
            <pc:docMk/>
            <pc:sldMk cId="2137239431" sldId="689"/>
            <ac:picMk id="38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8:53:16.151" v="1142" actId="478"/>
        <pc:sldMkLst>
          <pc:docMk/>
          <pc:sldMk cId="1428324391" sldId="695"/>
        </pc:sldMkLst>
        <pc:spChg chg="add del mod">
          <ac:chgData name="上野 和樹" userId="267154a67edb8230" providerId="LiveId" clId="{76592F1B-31F3-4EBD-BA6F-0C7C559D50AE}" dt="2022-02-12T08:53:16.151" v="1142" actId="478"/>
          <ac:spMkLst>
            <pc:docMk/>
            <pc:sldMk cId="1428324391" sldId="695"/>
            <ac:spMk id="43" creationId="{2B3C2B1B-0025-42BE-ABF7-4CDC6E0507B8}"/>
          </ac:spMkLst>
        </pc:spChg>
        <pc:spChg chg="mod">
          <ac:chgData name="上野 和樹" userId="267154a67edb8230" providerId="LiveId" clId="{76592F1B-31F3-4EBD-BA6F-0C7C559D50AE}" dt="2022-02-12T08:49:49.122" v="1110" actId="20577"/>
          <ac:spMkLst>
            <pc:docMk/>
            <pc:sldMk cId="1428324391" sldId="695"/>
            <ac:spMk id="109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9:01.352" v="1512" actId="14100"/>
        <pc:sldMkLst>
          <pc:docMk/>
          <pc:sldMk cId="1144143256" sldId="697"/>
        </pc:sldMkLst>
        <pc:spChg chg="add mod">
          <ac:chgData name="上野 和樹" userId="267154a67edb8230" providerId="LiveId" clId="{76592F1B-31F3-4EBD-BA6F-0C7C559D50AE}" dt="2022-02-12T09:29:01.352" v="1512" actId="14100"/>
          <ac:spMkLst>
            <pc:docMk/>
            <pc:sldMk cId="1144143256" sldId="697"/>
            <ac:spMk id="45" creationId="{A9C262E4-F048-4162-BE05-5FAE627B57D3}"/>
          </ac:spMkLst>
        </pc:spChg>
      </pc:sldChg>
      <pc:sldChg chg="modSp mod">
        <pc:chgData name="上野 和樹" userId="267154a67edb8230" providerId="LiveId" clId="{76592F1B-31F3-4EBD-BA6F-0C7C559D50AE}" dt="2022-02-12T09:29:21.489" v="1514" actId="1076"/>
        <pc:sldMkLst>
          <pc:docMk/>
          <pc:sldMk cId="1908082280" sldId="698"/>
        </pc:sldMkLst>
        <pc:spChg chg="mod">
          <ac:chgData name="上野 和樹" userId="267154a67edb8230" providerId="LiveId" clId="{76592F1B-31F3-4EBD-BA6F-0C7C559D50AE}" dt="2022-02-12T09:29:21.489" v="1514" actId="1076"/>
          <ac:spMkLst>
            <pc:docMk/>
            <pc:sldMk cId="1908082280" sldId="698"/>
            <ac:spMk id="2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9:35:16.944" v="1563" actId="6549"/>
        <pc:sldMkLst>
          <pc:docMk/>
          <pc:sldMk cId="1696897640" sldId="699"/>
        </pc:sldMkLst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6.944" v="1563" actId="6549"/>
          <ac:spMkLst>
            <pc:docMk/>
            <pc:sldMk cId="1696897640" sldId="69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0" creationId="{D50555B4-E68D-44A8-BD0B-3837C3DF48B9}"/>
          </ac:spMkLst>
        </pc:spChg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61" creationId="{6AF55194-973E-4407-AC84-0AD66DB0C42A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7" creationId="{E1AC6044-3E47-49A0-8CDF-5897600F46B9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9" creationId="{3FB0054A-4C68-4C5F-AB38-24F40047A129}"/>
          </ac:spMkLst>
        </pc:spChg>
        <pc:spChg chg="add del mod">
          <ac:chgData name="上野 和樹" userId="267154a67edb8230" providerId="LiveId" clId="{76592F1B-31F3-4EBD-BA6F-0C7C559D50AE}" dt="2022-02-12T09:35:16.487" v="1562"/>
          <ac:spMkLst>
            <pc:docMk/>
            <pc:sldMk cId="1696897640" sldId="699"/>
            <ac:spMk id="76" creationId="{9EE03EA4-ADF2-443F-BE48-0FD4160CAD38}"/>
          </ac:spMkLst>
        </pc:spChg>
      </pc:sldChg>
      <pc:sldChg chg="modSp mod">
        <pc:chgData name="上野 和樹" userId="267154a67edb8230" providerId="LiveId" clId="{76592F1B-31F3-4EBD-BA6F-0C7C559D50AE}" dt="2022-02-12T09:36:08.891" v="1593" actId="20577"/>
        <pc:sldMkLst>
          <pc:docMk/>
          <pc:sldMk cId="1620507957" sldId="700"/>
        </pc:sldMkLst>
        <pc:spChg chg="mod">
          <ac:chgData name="上野 和樹" userId="267154a67edb8230" providerId="LiveId" clId="{76592F1B-31F3-4EBD-BA6F-0C7C559D50AE}" dt="2022-02-12T09:35:11.630" v="1552" actId="1076"/>
          <ac:spMkLst>
            <pc:docMk/>
            <pc:sldMk cId="1620507957" sldId="700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6:08.891" v="1593" actId="20577"/>
          <ac:spMkLst>
            <pc:docMk/>
            <pc:sldMk cId="1620507957" sldId="700"/>
            <ac:spMk id="8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7:39:59.854" v="334" actId="1076"/>
        <pc:sldMkLst>
          <pc:docMk/>
          <pc:sldMk cId="1948267126" sldId="712"/>
        </pc:sldMkLst>
        <pc:spChg chg="mod">
          <ac:chgData name="上野 和樹" userId="267154a67edb8230" providerId="LiveId" clId="{76592F1B-31F3-4EBD-BA6F-0C7C559D50AE}" dt="2022-02-12T07:38:25.457" v="329" actId="1076"/>
          <ac:spMkLst>
            <pc:docMk/>
            <pc:sldMk cId="1948267126" sldId="712"/>
            <ac:spMk id="18" creationId="{748C48FE-D979-4412-8454-4E9951CC2F60}"/>
          </ac:spMkLst>
        </pc:spChg>
        <pc:spChg chg="mod">
          <ac:chgData name="上野 和樹" userId="267154a67edb8230" providerId="LiveId" clId="{76592F1B-31F3-4EBD-BA6F-0C7C559D50AE}" dt="2022-02-12T07:37:34.730" v="322" actId="1035"/>
          <ac:spMkLst>
            <pc:docMk/>
            <pc:sldMk cId="1948267126" sldId="71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8:29.287" v="330" actId="1076"/>
          <ac:spMkLst>
            <pc:docMk/>
            <pc:sldMk cId="1948267126" sldId="712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5:16.514" v="638" actId="948"/>
        <pc:sldMkLst>
          <pc:docMk/>
          <pc:sldMk cId="3851927294" sldId="713"/>
        </pc:sldMkLst>
        <pc:spChg chg="mod">
          <ac:chgData name="上野 和樹" userId="267154a67edb8230" providerId="LiveId" clId="{76592F1B-31F3-4EBD-BA6F-0C7C559D50AE}" dt="2022-02-12T08:04:45.755" v="636" actId="1076"/>
          <ac:spMkLst>
            <pc:docMk/>
            <pc:sldMk cId="3851927294" sldId="713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4:41.391" v="635" actId="1076"/>
          <ac:spMkLst>
            <pc:docMk/>
            <pc:sldMk cId="3851927294" sldId="713"/>
            <ac:spMk id="43" creationId="{7DA10F67-AED1-45EB-92C4-D4531D716D0A}"/>
          </ac:spMkLst>
        </pc:spChg>
        <pc:spChg chg="mod">
          <ac:chgData name="上野 和樹" userId="267154a67edb8230" providerId="LiveId" clId="{76592F1B-31F3-4EBD-BA6F-0C7C559D50AE}" dt="2022-02-12T08:05:16.514" v="638" actId="948"/>
          <ac:spMkLst>
            <pc:docMk/>
            <pc:sldMk cId="3851927294" sldId="713"/>
            <ac:spMk id="4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8:34:42.054" v="965" actId="571"/>
        <pc:sldMkLst>
          <pc:docMk/>
          <pc:sldMk cId="389227748" sldId="714"/>
        </pc:sldMkLst>
        <pc:spChg chg="add mod">
          <ac:chgData name="上野 和樹" userId="267154a67edb8230" providerId="LiveId" clId="{76592F1B-31F3-4EBD-BA6F-0C7C559D50AE}" dt="2022-02-12T08:32:21.031" v="908" actId="20577"/>
          <ac:spMkLst>
            <pc:docMk/>
            <pc:sldMk cId="389227748" sldId="714"/>
            <ac:spMk id="50" creationId="{A570C535-A345-4B9E-923F-35187440363D}"/>
          </ac:spMkLst>
        </pc:spChg>
        <pc:spChg chg="add mod">
          <ac:chgData name="上野 和樹" userId="267154a67edb8230" providerId="LiveId" clId="{76592F1B-31F3-4EBD-BA6F-0C7C559D50AE}" dt="2022-02-12T08:34:42.054" v="965" actId="571"/>
          <ac:spMkLst>
            <pc:docMk/>
            <pc:sldMk cId="389227748" sldId="714"/>
            <ac:spMk id="51" creationId="{2E23D610-2533-4707-B3D4-EA9D3C86E908}"/>
          </ac:spMkLst>
        </pc:spChg>
        <pc:spChg chg="mod">
          <ac:chgData name="上野 和樹" userId="267154a67edb8230" providerId="LiveId" clId="{76592F1B-31F3-4EBD-BA6F-0C7C559D50AE}" dt="2022-02-12T08:34:35.839" v="964" actId="20577"/>
          <ac:spMkLst>
            <pc:docMk/>
            <pc:sldMk cId="389227748" sldId="71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4" creationId="{FA71558F-EC24-4731-85E0-27ECC9DF8841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5" creationId="{E6B8AD0A-0776-4E04-8F00-8A3C11D33831}"/>
          </ac:spMkLst>
        </pc:spChg>
        <pc:spChg chg="mod">
          <ac:chgData name="上野 和樹" userId="267154a67edb8230" providerId="LiveId" clId="{76592F1B-31F3-4EBD-BA6F-0C7C559D50AE}" dt="2022-02-12T08:31:59.803" v="882" actId="20577"/>
          <ac:spMkLst>
            <pc:docMk/>
            <pc:sldMk cId="389227748" sldId="714"/>
            <ac:spMk id="250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36:04.236" v="50" actId="113"/>
        <pc:sldMkLst>
          <pc:docMk/>
          <pc:sldMk cId="1766283201" sldId="716"/>
        </pc:sldMkLst>
        <pc:spChg chg="mod">
          <ac:chgData name="上野 和樹" userId="267154a67edb8230" providerId="LiveId" clId="{76592F1B-31F3-4EBD-BA6F-0C7C559D50AE}" dt="2022-02-12T06:22:43.418" v="43" actId="1076"/>
          <ac:spMkLst>
            <pc:docMk/>
            <pc:sldMk cId="1766283201" sldId="716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36:04.236" v="50" actId="113"/>
          <ac:spMkLst>
            <pc:docMk/>
            <pc:sldMk cId="1766283201" sldId="716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22:49.111" v="45" actId="1076"/>
          <ac:spMkLst>
            <pc:docMk/>
            <pc:sldMk cId="1766283201" sldId="716"/>
            <ac:spMk id="53" creationId="{00000000-0000-0000-0000-000000000000}"/>
          </ac:spMkLst>
        </pc:spChg>
        <pc:graphicFrameChg chg="modGraphic">
          <ac:chgData name="上野 和樹" userId="267154a67edb8230" providerId="LiveId" clId="{76592F1B-31F3-4EBD-BA6F-0C7C559D50AE}" dt="2022-02-12T06:21:18.119" v="40" actId="20577"/>
          <ac:graphicFrameMkLst>
            <pc:docMk/>
            <pc:sldMk cId="1766283201" sldId="716"/>
            <ac:graphicFrameMk id="46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21:47.410" v="41" actId="20577"/>
        <pc:sldMkLst>
          <pc:docMk/>
          <pc:sldMk cId="3322088173" sldId="717"/>
        </pc:sldMkLst>
        <pc:spChg chg="mod">
          <ac:chgData name="上野 和樹" userId="267154a67edb8230" providerId="LiveId" clId="{76592F1B-31F3-4EBD-BA6F-0C7C559D50AE}" dt="2022-02-12T06:21:47.410" v="41" actId="20577"/>
          <ac:spMkLst>
            <pc:docMk/>
            <pc:sldMk cId="3322088173" sldId="717"/>
            <ac:spMk id="30" creationId="{00000000-0000-0000-0000-000000000000}"/>
          </ac:spMkLst>
        </pc:spChg>
      </pc:sldChg>
      <pc:sldChg chg="modSp">
        <pc:chgData name="上野 和樹" userId="267154a67edb8230" providerId="LiveId" clId="{76592F1B-31F3-4EBD-BA6F-0C7C559D50AE}" dt="2022-02-12T06:37:22.479" v="56" actId="2711"/>
        <pc:sldMkLst>
          <pc:docMk/>
          <pc:sldMk cId="262734593" sldId="720"/>
        </pc:sldMkLst>
        <pc:graphicFrameChg chg="mod">
          <ac:chgData name="上野 和樹" userId="267154a67edb8230" providerId="LiveId" clId="{76592F1B-31F3-4EBD-BA6F-0C7C559D50AE}" dt="2022-02-12T06:37:22.479" v="56" actId="2711"/>
          <ac:graphicFrameMkLst>
            <pc:docMk/>
            <pc:sldMk cId="262734593" sldId="720"/>
            <ac:graphicFrameMk id="27" creationId="{00000000-0000-0000-0000-000000000000}"/>
          </ac:graphicFrameMkLst>
        </pc:graphicFrameChg>
      </pc:sldChg>
      <pc:sldChg chg="modSp">
        <pc:chgData name="上野 和樹" userId="267154a67edb8230" providerId="LiveId" clId="{76592F1B-31F3-4EBD-BA6F-0C7C559D50AE}" dt="2022-02-12T06:39:24.239" v="63"/>
        <pc:sldMkLst>
          <pc:docMk/>
          <pc:sldMk cId="2160983132" sldId="721"/>
        </pc:sldMkLst>
        <pc:graphicFrameChg chg="mod">
          <ac:chgData name="上野 和樹" userId="267154a67edb8230" providerId="LiveId" clId="{76592F1B-31F3-4EBD-BA6F-0C7C559D50AE}" dt="2022-02-12T06:39:24.239" v="63"/>
          <ac:graphicFrameMkLst>
            <pc:docMk/>
            <pc:sldMk cId="2160983132" sldId="721"/>
            <ac:graphicFrameMk id="24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40:32.274" v="64" actId="2711"/>
        <pc:sldMkLst>
          <pc:docMk/>
          <pc:sldMk cId="283033800" sldId="722"/>
        </pc:sldMkLst>
        <pc:spChg chg="mod">
          <ac:chgData name="上野 和樹" userId="267154a67edb8230" providerId="LiveId" clId="{76592F1B-31F3-4EBD-BA6F-0C7C559D50AE}" dt="2022-02-12T06:40:32.274" v="64" actId="2711"/>
          <ac:spMkLst>
            <pc:docMk/>
            <pc:sldMk cId="283033800" sldId="722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42:47.763" v="67" actId="1076"/>
        <pc:sldMkLst>
          <pc:docMk/>
          <pc:sldMk cId="1393427639" sldId="723"/>
        </pc:sldMkLst>
        <pc:spChg chg="mod">
          <ac:chgData name="上野 和樹" userId="267154a67edb8230" providerId="LiveId" clId="{76592F1B-31F3-4EBD-BA6F-0C7C559D50AE}" dt="2022-02-12T06:42:47.763" v="67" actId="1076"/>
          <ac:spMkLst>
            <pc:docMk/>
            <pc:sldMk cId="1393427639" sldId="723"/>
            <ac:spMk id="7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27:56.882" v="1480" actId="2711"/>
        <pc:sldMkLst>
          <pc:docMk/>
          <pc:sldMk cId="720105757" sldId="726"/>
        </pc:sldMkLst>
        <pc:spChg chg="mod">
          <ac:chgData name="上野 和樹" userId="267154a67edb8230" providerId="LiveId" clId="{76592F1B-31F3-4EBD-BA6F-0C7C559D50AE}" dt="2022-02-12T09:27:41.460" v="1478" actId="2711"/>
          <ac:spMkLst>
            <pc:docMk/>
            <pc:sldMk cId="720105757" sldId="726"/>
            <ac:spMk id="9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7:41.460" v="1478" actId="2711"/>
          <ac:grpSpMkLst>
            <pc:docMk/>
            <pc:sldMk cId="720105757" sldId="726"/>
            <ac:grpSpMk id="83" creationId="{00000000-0000-0000-0000-000000000000}"/>
          </ac:grpSpMkLst>
        </pc:grpChg>
        <pc:graphicFrameChg chg="mod modGraphic">
          <ac:chgData name="上野 和樹" userId="267154a67edb8230" providerId="LiveId" clId="{76592F1B-31F3-4EBD-BA6F-0C7C559D50AE}" dt="2022-02-12T09:27:56.882" v="1480" actId="2711"/>
          <ac:graphicFrameMkLst>
            <pc:docMk/>
            <pc:sldMk cId="720105757" sldId="726"/>
            <ac:graphicFrameMk id="82" creationId="{00000000-0000-0000-0000-000000000000}"/>
          </ac:graphicFrameMkLst>
        </pc:graphicFrameChg>
        <pc:cxnChg chg="mod">
          <ac:chgData name="上野 和樹" userId="267154a67edb8230" providerId="LiveId" clId="{76592F1B-31F3-4EBD-BA6F-0C7C559D50AE}" dt="2022-02-12T09:27:41.460" v="1478" actId="2711"/>
          <ac:cxnSpMkLst>
            <pc:docMk/>
            <pc:sldMk cId="720105757" sldId="726"/>
            <ac:cxnSpMk id="4" creationId="{00000000-0000-0000-0000-000000000000}"/>
          </ac:cxnSpMkLst>
        </pc:cxnChg>
      </pc:sldChg>
      <pc:sldChg chg="modSp mod">
        <pc:chgData name="上野 和樹" userId="267154a67edb8230" providerId="LiveId" clId="{76592F1B-31F3-4EBD-BA6F-0C7C559D50AE}" dt="2022-02-12T09:20:27.801" v="1382" actId="1038"/>
        <pc:sldMkLst>
          <pc:docMk/>
          <pc:sldMk cId="2177249712" sldId="727"/>
        </pc:sldMkLst>
        <pc:spChg chg="mod">
          <ac:chgData name="上野 和樹" userId="267154a67edb8230" providerId="LiveId" clId="{76592F1B-31F3-4EBD-BA6F-0C7C559D50AE}" dt="2022-02-12T09:19:57.073" v="1364" actId="1038"/>
          <ac:spMkLst>
            <pc:docMk/>
            <pc:sldMk cId="2177249712" sldId="727"/>
            <ac:spMk id="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0:27.801" v="1382" actId="1038"/>
          <ac:grpSpMkLst>
            <pc:docMk/>
            <pc:sldMk cId="2177249712" sldId="727"/>
            <ac:grpSpMk id="130" creationId="{00000000-0000-0000-0000-000000000000}"/>
          </ac:grpSpMkLst>
        </pc:grpChg>
      </pc:sldChg>
      <pc:sldChg chg="addSp modSp mod">
        <pc:chgData name="上野 和樹" userId="267154a67edb8230" providerId="LiveId" clId="{76592F1B-31F3-4EBD-BA6F-0C7C559D50AE}" dt="2022-02-12T09:19:22.831" v="1361" actId="1076"/>
        <pc:sldMkLst>
          <pc:docMk/>
          <pc:sldMk cId="453477163" sldId="728"/>
        </pc:sldMkLst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1.550" v="1344" actId="20577"/>
          <ac:spMkLst>
            <pc:docMk/>
            <pc:sldMk cId="453477163" sldId="728"/>
            <ac:spMk id="7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6.043" v="1349" actId="20577"/>
          <ac:spMkLst>
            <pc:docMk/>
            <pc:sldMk cId="453477163" sldId="728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8:10.172" v="1350" actId="6549"/>
          <ac:spMkLst>
            <pc:docMk/>
            <pc:sldMk cId="453477163" sldId="728"/>
            <ac:spMk id="98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16:51.216" v="1334" actId="20577"/>
          <ac:spMkLst>
            <pc:docMk/>
            <pc:sldMk cId="453477163" sldId="728"/>
            <ac:spMk id="105" creationId="{950ABD74-7798-42B3-B307-E9D276CB815B}"/>
          </ac:spMkLst>
        </pc:spChg>
        <pc:grpChg chg="mod">
          <ac:chgData name="上野 和樹" userId="267154a67edb8230" providerId="LiveId" clId="{76592F1B-31F3-4EBD-BA6F-0C7C559D50AE}" dt="2022-02-12T09:19:22.831" v="1361" actId="1076"/>
          <ac:grpSpMkLst>
            <pc:docMk/>
            <pc:sldMk cId="453477163" sldId="728"/>
            <ac:grpSpMk id="7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8:38.664" v="1357" actId="14100"/>
          <ac:grpSpMkLst>
            <pc:docMk/>
            <pc:sldMk cId="453477163" sldId="728"/>
            <ac:grpSpMk id="102" creationId="{00000000-0000-0000-0000-000000000000}"/>
          </ac:grpSpMkLst>
        </pc:grpChg>
      </pc:sldChg>
      <pc:sldChg chg="modSp mod">
        <pc:chgData name="上野 和樹" userId="267154a67edb8230" providerId="LiveId" clId="{76592F1B-31F3-4EBD-BA6F-0C7C559D50AE}" dt="2022-02-12T08:28:49.022" v="860" actId="14100"/>
        <pc:sldMkLst>
          <pc:docMk/>
          <pc:sldMk cId="2430120001" sldId="729"/>
        </pc:sldMkLst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15.476" v="855" actId="14100"/>
          <ac:spMkLst>
            <pc:docMk/>
            <pc:sldMk cId="2430120001" sldId="72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7:58.100" v="848" actId="1076"/>
          <ac:spMkLst>
            <pc:docMk/>
            <pc:sldMk cId="2430120001" sldId="729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49.022" v="860" actId="14100"/>
          <ac:spMkLst>
            <pc:docMk/>
            <pc:sldMk cId="2430120001" sldId="729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2.354" v="849" actId="1076"/>
          <ac:spMkLst>
            <pc:docMk/>
            <pc:sldMk cId="2430120001" sldId="729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8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2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28:25.169" v="856" actId="1076"/>
          <ac:grpSpMkLst>
            <pc:docMk/>
            <pc:sldMk cId="2430120001" sldId="729"/>
            <ac:grpSpMk id="39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28:45.905" v="859" actId="1076"/>
          <ac:grpSpMkLst>
            <pc:docMk/>
            <pc:sldMk cId="2430120001" sldId="729"/>
            <ac:grpSpMk id="83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5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79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6:59:05.724" v="96" actId="1035"/>
        <pc:sldMkLst>
          <pc:docMk/>
          <pc:sldMk cId="2351170799" sldId="730"/>
        </pc:sldMkLst>
        <pc:spChg chg="mod">
          <ac:chgData name="上野 和樹" userId="267154a67edb8230" providerId="LiveId" clId="{76592F1B-31F3-4EBD-BA6F-0C7C559D50AE}" dt="2022-02-12T06:59:01.013" v="92" actId="1036"/>
          <ac:spMkLst>
            <pc:docMk/>
            <pc:sldMk cId="2351170799" sldId="730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9:05.724" v="96" actId="1035"/>
          <ac:spMkLst>
            <pc:docMk/>
            <pc:sldMk cId="2351170799" sldId="730"/>
            <ac:spMk id="6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16:20.978" v="1300" actId="1076"/>
        <pc:sldMkLst>
          <pc:docMk/>
          <pc:sldMk cId="3462307179" sldId="731"/>
        </pc:sldMkLst>
        <pc:spChg chg="mod">
          <ac:chgData name="上野 和樹" userId="267154a67edb8230" providerId="LiveId" clId="{76592F1B-31F3-4EBD-BA6F-0C7C559D50AE}" dt="2022-02-12T09:14:18.783" v="1274" actId="1076"/>
          <ac:spMkLst>
            <pc:docMk/>
            <pc:sldMk cId="3462307179" sldId="731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27.542" v="1270" actId="1076"/>
          <ac:spMkLst>
            <pc:docMk/>
            <pc:sldMk cId="3462307179" sldId="731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1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4:15.446" v="1273" actId="1076"/>
          <ac:spMkLst>
            <pc:docMk/>
            <pc:sldMk cId="3462307179" sldId="731"/>
            <ac:spMk id="150" creationId="{6CEFF62D-7BAC-4B60-83C2-C80D6BD706F1}"/>
          </ac:spMkLst>
        </pc:spChg>
        <pc:spChg chg="mod">
          <ac:chgData name="上野 和樹" userId="267154a67edb8230" providerId="LiveId" clId="{76592F1B-31F3-4EBD-BA6F-0C7C559D50AE}" dt="2022-02-12T09:15:02.814" v="1288" actId="20577"/>
          <ac:spMkLst>
            <pc:docMk/>
            <pc:sldMk cId="3462307179" sldId="731"/>
            <ac:spMk id="198" creationId="{92F4B930-8ED2-4969-9443-6F8E808D91DA}"/>
          </ac:spMkLst>
        </pc:spChg>
        <pc:spChg chg="mod">
          <ac:chgData name="上野 和樹" userId="267154a67edb8230" providerId="LiveId" clId="{76592F1B-31F3-4EBD-BA6F-0C7C559D50AE}" dt="2022-02-12T09:16:20.978" v="1300" actId="1076"/>
          <ac:spMkLst>
            <pc:docMk/>
            <pc:sldMk cId="3462307179" sldId="731"/>
            <ac:spMk id="199" creationId="{F72D4C19-A494-4EC7-B7E9-BFF0688A8F5C}"/>
          </ac:spMkLst>
        </pc:spChg>
        <pc:spChg chg="mod">
          <ac:chgData name="上野 和樹" userId="267154a67edb8230" providerId="LiveId" clId="{76592F1B-31F3-4EBD-BA6F-0C7C559D50AE}" dt="2022-02-12T09:13:18.567" v="1268" actId="1076"/>
          <ac:spMkLst>
            <pc:docMk/>
            <pc:sldMk cId="3462307179" sldId="731"/>
            <ac:spMk id="201" creationId="{56411CD7-2EBE-4D0B-99DF-7EF000C4F726}"/>
          </ac:spMkLst>
        </pc:spChg>
        <pc:grpChg chg="mod">
          <ac:chgData name="上野 和樹" userId="267154a67edb8230" providerId="LiveId" clId="{76592F1B-31F3-4EBD-BA6F-0C7C559D50AE}" dt="2022-02-12T09:13:10.164" v="1267" actId="1076"/>
          <ac:grpSpMkLst>
            <pc:docMk/>
            <pc:sldMk cId="3462307179" sldId="731"/>
            <ac:grpSpMk id="11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6:16.310" v="1299" actId="1076"/>
          <ac:grpSpMkLst>
            <pc:docMk/>
            <pc:sldMk cId="3462307179" sldId="731"/>
            <ac:grpSpMk id="187" creationId="{80211B59-0A7E-48E8-8871-6EEB1554AB84}"/>
          </ac:grpSpMkLst>
        </pc:grpChg>
      </pc:sldChg>
      <pc:sldChg chg="modSp mod">
        <pc:chgData name="上野 和樹" userId="267154a67edb8230" providerId="LiveId" clId="{76592F1B-31F3-4EBD-BA6F-0C7C559D50AE}" dt="2022-02-12T08:12:55.692" v="692" actId="6549"/>
        <pc:sldMkLst>
          <pc:docMk/>
          <pc:sldMk cId="84146510" sldId="732"/>
        </pc:sldMkLst>
        <pc:spChg chg="mod">
          <ac:chgData name="上野 和樹" userId="267154a67edb8230" providerId="LiveId" clId="{76592F1B-31F3-4EBD-BA6F-0C7C559D50AE}" dt="2022-02-12T08:09:43.788" v="682" actId="1076"/>
          <ac:spMkLst>
            <pc:docMk/>
            <pc:sldMk cId="84146510" sldId="732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40.798" v="689" actId="1076"/>
          <ac:spMkLst>
            <pc:docMk/>
            <pc:sldMk cId="84146510" sldId="732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35.140" v="681" actId="1076"/>
          <ac:spMkLst>
            <pc:docMk/>
            <pc:sldMk cId="84146510" sldId="732"/>
            <ac:spMk id="8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12.018" v="685" actId="1076"/>
          <ac:spMkLst>
            <pc:docMk/>
            <pc:sldMk cId="84146510" sldId="732"/>
            <ac:spMk id="1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1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2.728" v="687" actId="1076"/>
          <ac:spMkLst>
            <pc:docMk/>
            <pc:sldMk cId="84146510" sldId="732"/>
            <ac:spMk id="1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2:55.692" v="692" actId="6549"/>
          <ac:spMkLst>
            <pc:docMk/>
            <pc:sldMk cId="84146510" sldId="732"/>
            <ac:spMk id="15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5.022" v="688" actId="1076"/>
          <ac:spMkLst>
            <pc:docMk/>
            <pc:sldMk cId="84146510" sldId="732"/>
            <ac:spMk id="154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10:08.711" v="684" actId="1076"/>
          <ac:grpSpMkLst>
            <pc:docMk/>
            <pc:sldMk cId="84146510" sldId="732"/>
            <ac:grpSpMk id="5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10:55.356" v="690" actId="1076"/>
          <ac:grpSpMkLst>
            <pc:docMk/>
            <pc:sldMk cId="84146510" sldId="732"/>
            <ac:grpSpMk id="90" creationId="{00000000-0000-0000-0000-000000000000}"/>
          </ac:grpSpMkLst>
        </pc:grpChg>
      </pc:sldChg>
      <pc:sldChg chg="delSp modSp mod">
        <pc:chgData name="上野 和樹" userId="267154a67edb8230" providerId="LiveId" clId="{76592F1B-31F3-4EBD-BA6F-0C7C559D50AE}" dt="2022-02-12T07:01:44.689" v="147" actId="1076"/>
        <pc:sldMkLst>
          <pc:docMk/>
          <pc:sldMk cId="2046751917" sldId="733"/>
        </pc:sldMkLst>
        <pc:spChg chg="mod">
          <ac:chgData name="上野 和樹" userId="267154a67edb8230" providerId="LiveId" clId="{76592F1B-31F3-4EBD-BA6F-0C7C559D50AE}" dt="2022-02-12T07:01:08.148" v="144" actId="1076"/>
          <ac:spMkLst>
            <pc:docMk/>
            <pc:sldMk cId="2046751917" sldId="733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26.616" v="145" actId="1076"/>
          <ac:spMkLst>
            <pc:docMk/>
            <pc:sldMk cId="2046751917" sldId="733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37.202" v="146" actId="1076"/>
          <ac:spMkLst>
            <pc:docMk/>
            <pc:sldMk cId="2046751917" sldId="733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44.689" v="147" actId="1076"/>
          <ac:spMkLst>
            <pc:docMk/>
            <pc:sldMk cId="2046751917" sldId="733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51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5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7:42:40.386" v="398" actId="1036"/>
        <pc:sldMkLst>
          <pc:docMk/>
          <pc:sldMk cId="2625093826" sldId="734"/>
        </pc:sldMkLst>
        <pc:spChg chg="add mod">
          <ac:chgData name="上野 和樹" userId="267154a67edb8230" providerId="LiveId" clId="{76592F1B-31F3-4EBD-BA6F-0C7C559D50AE}" dt="2022-02-12T07:42:40.386" v="398" actId="1036"/>
          <ac:spMkLst>
            <pc:docMk/>
            <pc:sldMk cId="2625093826" sldId="734"/>
            <ac:spMk id="49" creationId="{D2912904-0F59-4176-AA07-71B5C87015B7}"/>
          </ac:spMkLst>
        </pc:spChg>
      </pc:sldChg>
      <pc:sldChg chg="addSp delSp modSp mod">
        <pc:chgData name="上野 和樹" userId="267154a67edb8230" providerId="LiveId" clId="{76592F1B-31F3-4EBD-BA6F-0C7C559D50AE}" dt="2022-02-12T07:53:01.723" v="500" actId="1076"/>
        <pc:sldMkLst>
          <pc:docMk/>
          <pc:sldMk cId="3114621189" sldId="735"/>
        </pc:sldMkLst>
        <pc:spChg chg="del">
          <ac:chgData name="上野 和樹" userId="267154a67edb8230" providerId="LiveId" clId="{76592F1B-31F3-4EBD-BA6F-0C7C559D50AE}" dt="2022-02-12T06:56:54.747" v="78" actId="21"/>
          <ac:spMkLst>
            <pc:docMk/>
            <pc:sldMk cId="3114621189" sldId="735"/>
            <ac:spMk id="10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6:56:55.498" v="79"/>
          <ac:spMkLst>
            <pc:docMk/>
            <pc:sldMk cId="3114621189" sldId="735"/>
            <ac:spMk id="28" creationId="{73B73A35-38A0-4D09-B7D9-77E21291A679}"/>
          </ac:spMkLst>
        </pc:spChg>
        <pc:spChg chg="mod">
          <ac:chgData name="上野 和樹" userId="267154a67edb8230" providerId="LiveId" clId="{76592F1B-31F3-4EBD-BA6F-0C7C559D50AE}" dt="2022-02-12T07:53:01.723" v="500" actId="1076"/>
          <ac:spMkLst>
            <pc:docMk/>
            <pc:sldMk cId="3114621189" sldId="735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2:16.815" v="498" actId="20577"/>
          <ac:spMkLst>
            <pc:docMk/>
            <pc:sldMk cId="3114621189" sldId="735"/>
            <ac:spMk id="41" creationId="{00000000-0000-0000-0000-000000000000}"/>
          </ac:spMkLst>
        </pc:spChg>
        <pc:picChg chg="del">
          <ac:chgData name="上野 和樹" userId="267154a67edb8230" providerId="LiveId" clId="{76592F1B-31F3-4EBD-BA6F-0C7C559D50AE}" dt="2022-02-12T07:52:00.431" v="490" actId="478"/>
          <ac:picMkLst>
            <pc:docMk/>
            <pc:sldMk cId="3114621189" sldId="735"/>
            <ac:picMk id="5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41:06.542" v="1030" actId="1076"/>
        <pc:sldMkLst>
          <pc:docMk/>
          <pc:sldMk cId="785173372" sldId="740"/>
        </pc:sldMkLst>
        <pc:spChg chg="mod">
          <ac:chgData name="上野 和樹" userId="267154a67edb8230" providerId="LiveId" clId="{76592F1B-31F3-4EBD-BA6F-0C7C559D50AE}" dt="2022-02-12T08:30:26.021" v="861" actId="1076"/>
          <ac:spMkLst>
            <pc:docMk/>
            <pc:sldMk cId="785173372" sldId="740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41:06.542" v="1030" actId="1076"/>
          <ac:spMkLst>
            <pc:docMk/>
            <pc:sldMk cId="785173372" sldId="740"/>
            <ac:spMk id="56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04:24.291" v="1263" actId="1076"/>
        <pc:sldMkLst>
          <pc:docMk/>
          <pc:sldMk cId="2652808180" sldId="743"/>
        </pc:sldMkLst>
        <pc:spChg chg="mod">
          <ac:chgData name="上野 和樹" userId="267154a67edb8230" providerId="LiveId" clId="{76592F1B-31F3-4EBD-BA6F-0C7C559D50AE}" dt="2022-02-12T09:04:24.291" v="1263" actId="1076"/>
          <ac:spMkLst>
            <pc:docMk/>
            <pc:sldMk cId="2652808180" sldId="743"/>
            <ac:spMk id="1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58:37.336" v="1262" actId="20577"/>
        <pc:sldMkLst>
          <pc:docMk/>
          <pc:sldMk cId="2760781311" sldId="744"/>
        </pc:sldMkLst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8:37.336" v="1262" actId="20577"/>
          <ac:spMkLst>
            <pc:docMk/>
            <pc:sldMk cId="2760781311" sldId="744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4.920" v="1258" actId="1076"/>
          <ac:spMkLst>
            <pc:docMk/>
            <pc:sldMk cId="2760781311" sldId="744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57.593" v="1260" actId="1076"/>
          <ac:spMkLst>
            <pc:docMk/>
            <pc:sldMk cId="2760781311" sldId="74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7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8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57:48.052" v="1259" actId="1076"/>
          <ac:grpSpMkLst>
            <pc:docMk/>
            <pc:sldMk cId="2760781311" sldId="744"/>
            <ac:grpSpMk id="5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57:15.046" v="1254" actId="1076"/>
          <ac:grpSpMkLst>
            <pc:docMk/>
            <pc:sldMk cId="2760781311" sldId="744"/>
            <ac:grpSpMk id="66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57:32.393" v="1257" actId="1076"/>
          <ac:picMkLst>
            <pc:docMk/>
            <pc:sldMk cId="2760781311" sldId="744"/>
            <ac:picMk id="79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51:36.724" v="489" actId="20577"/>
        <pc:sldMkLst>
          <pc:docMk/>
          <pc:sldMk cId="2548044929" sldId="745"/>
        </pc:sldMkLst>
        <pc:spChg chg="mod">
          <ac:chgData name="上野 和樹" userId="267154a67edb8230" providerId="LiveId" clId="{76592F1B-31F3-4EBD-BA6F-0C7C559D50AE}" dt="2022-02-12T07:49:58.297" v="473" actId="20577"/>
          <ac:spMkLst>
            <pc:docMk/>
            <pc:sldMk cId="2548044929" sldId="745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52.441" v="429" actId="1076"/>
          <ac:spMkLst>
            <pc:docMk/>
            <pc:sldMk cId="2548044929" sldId="745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1:36.724" v="489" actId="20577"/>
          <ac:spMkLst>
            <pc:docMk/>
            <pc:sldMk cId="2548044929" sldId="745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44.626" v="427" actId="1076"/>
          <ac:spMkLst>
            <pc:docMk/>
            <pc:sldMk cId="2548044929" sldId="745"/>
            <ac:spMk id="2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59.122" v="480" actId="1076"/>
          <ac:spMkLst>
            <pc:docMk/>
            <pc:sldMk cId="2548044929" sldId="745"/>
            <ac:spMk id="3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36.953" v="425" actId="1076"/>
          <ac:spMkLst>
            <pc:docMk/>
            <pc:sldMk cId="2548044929" sldId="745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04.404" v="431" actId="1076"/>
          <ac:spMkLst>
            <pc:docMk/>
            <pc:sldMk cId="2548044929" sldId="745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25.989" v="477" actId="20577"/>
          <ac:spMkLst>
            <pc:docMk/>
            <pc:sldMk cId="2548044929" sldId="745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36.216" v="478" actId="1076"/>
          <ac:spMkLst>
            <pc:docMk/>
            <pc:sldMk cId="2548044929" sldId="745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65" creationId="{00000000-0000-0000-0000-000000000000}"/>
          </ac:spMkLst>
        </pc:spChg>
        <pc:picChg chg="del mod">
          <ac:chgData name="上野 和樹" userId="267154a67edb8230" providerId="LiveId" clId="{76592F1B-31F3-4EBD-BA6F-0C7C559D50AE}" dt="2022-02-12T07:51:15.105" v="484" actId="478"/>
          <ac:picMkLst>
            <pc:docMk/>
            <pc:sldMk cId="2548044929" sldId="745"/>
            <ac:picMk id="66" creationId="{296543D6-AE6D-4525-ADF7-E9087403D96C}"/>
          </ac:picMkLst>
        </pc:picChg>
        <pc:picChg chg="mod">
          <ac:chgData name="上野 和樹" userId="267154a67edb8230" providerId="LiveId" clId="{76592F1B-31F3-4EBD-BA6F-0C7C559D50AE}" dt="2022-02-12T07:51:20.017" v="485" actId="1076"/>
          <ac:picMkLst>
            <pc:docMk/>
            <pc:sldMk cId="2548044929" sldId="745"/>
            <ac:picMk id="6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7:58:18.396" v="510" actId="20577"/>
        <pc:sldMkLst>
          <pc:docMk/>
          <pc:sldMk cId="2636107544" sldId="746"/>
        </pc:sldMkLst>
        <pc:spChg chg="mod">
          <ac:chgData name="上野 和樹" userId="267154a67edb8230" providerId="LiveId" clId="{76592F1B-31F3-4EBD-BA6F-0C7C559D50AE}" dt="2022-02-12T07:58:18.396" v="510" actId="20577"/>
          <ac:spMkLst>
            <pc:docMk/>
            <pc:sldMk cId="2636107544" sldId="746"/>
            <ac:spMk id="49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2:34.753" v="619" actId="6549"/>
        <pc:sldMkLst>
          <pc:docMk/>
          <pc:sldMk cId="2509072915" sldId="747"/>
        </pc:sldMkLst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38.996" v="512" actId="6549"/>
          <ac:spMkLst>
            <pc:docMk/>
            <pc:sldMk cId="2509072915" sldId="747"/>
            <ac:spMk id="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55.084" v="590" actId="20577"/>
          <ac:spMkLst>
            <pc:docMk/>
            <pc:sldMk cId="2509072915" sldId="747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32.719" v="604" actId="1076"/>
          <ac:spMkLst>
            <pc:docMk/>
            <pc:sldMk cId="2509072915" sldId="7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11.929" v="525" actId="1036"/>
          <ac:spMkLst>
            <pc:docMk/>
            <pc:sldMk cId="2509072915" sldId="747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34.753" v="619" actId="6549"/>
          <ac:spMkLst>
            <pc:docMk/>
            <pc:sldMk cId="2509072915" sldId="747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24.493" v="511" actId="1076"/>
          <ac:spMkLst>
            <pc:docMk/>
            <pc:sldMk cId="2509072915" sldId="747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58.663" v="606" actId="1076"/>
          <ac:spMkLst>
            <pc:docMk/>
            <pc:sldMk cId="2509072915" sldId="747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11.885" v="597" actId="20577"/>
          <ac:spMkLst>
            <pc:docMk/>
            <pc:sldMk cId="2509072915" sldId="747"/>
            <ac:spMk id="7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6.741" v="607" actId="1076"/>
          <ac:spMkLst>
            <pc:docMk/>
            <pc:sldMk cId="2509072915" sldId="747"/>
            <ac:spMk id="9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9.081" v="608" actId="1076"/>
          <ac:spMkLst>
            <pc:docMk/>
            <pc:sldMk cId="2509072915" sldId="747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02:11.826" v="609" actId="1076"/>
          <ac:grpSpMkLst>
            <pc:docMk/>
            <pc:sldMk cId="2509072915" sldId="747"/>
            <ac:grpSpMk id="42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7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85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39:15.964" v="980" actId="1076"/>
        <pc:sldMkLst>
          <pc:docMk/>
          <pc:sldMk cId="1691648111" sldId="748"/>
        </pc:sldMkLst>
        <pc:spChg chg="mod">
          <ac:chgData name="上野 和樹" userId="267154a67edb8230" providerId="LiveId" clId="{76592F1B-31F3-4EBD-BA6F-0C7C559D50AE}" dt="2022-02-12T08:39:15.964" v="980" actId="1076"/>
          <ac:spMkLst>
            <pc:docMk/>
            <pc:sldMk cId="1691648111" sldId="748"/>
            <ac:spMk id="2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37:13.770" v="979" actId="1076"/>
          <ac:picMkLst>
            <pc:docMk/>
            <pc:sldMk cId="1691648111" sldId="748"/>
            <ac:picMk id="54" creationId="{00000000-0000-0000-0000-000000000000}"/>
          </ac:picMkLst>
        </pc:picChg>
      </pc:sldChg>
    </pc:docChg>
  </pc:docChgLst>
  <pc:docChgLst>
    <pc:chgData name="上野 和樹" userId="267154a67edb8230" providerId="LiveId" clId="{D6FBB499-60E0-4691-A7DA-DFC84BAD1478}"/>
    <pc:docChg chg="undo redo custSel addSld delSld modSld sldOrd">
      <pc:chgData name="上野 和樹" userId="267154a67edb8230" providerId="LiveId" clId="{D6FBB499-60E0-4691-A7DA-DFC84BAD1478}" dt="2022-01-27T01:29:05.623" v="4587" actId="47"/>
      <pc:docMkLst>
        <pc:docMk/>
      </pc:docMkLst>
      <pc:sldChg chg="modSp mod">
        <pc:chgData name="上野 和樹" userId="267154a67edb8230" providerId="LiveId" clId="{D6FBB499-60E0-4691-A7DA-DFC84BAD1478}" dt="2022-01-26T03:33:39.788" v="582" actId="20577"/>
        <pc:sldMkLst>
          <pc:docMk/>
          <pc:sldMk cId="3640146105" sldId="551"/>
        </pc:sldMkLst>
        <pc:spChg chg="mod">
          <ac:chgData name="上野 和樹" userId="267154a67edb8230" providerId="LiveId" clId="{D6FBB499-60E0-4691-A7DA-DFC84BAD1478}" dt="2022-01-26T03:33:33.071" v="574" actId="20577"/>
          <ac:spMkLst>
            <pc:docMk/>
            <pc:sldMk cId="3640146105" sldId="551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39.788" v="582" actId="20577"/>
          <ac:spMkLst>
            <pc:docMk/>
            <pc:sldMk cId="3640146105" sldId="55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00.470" v="548" actId="1076"/>
          <ac:spMkLst>
            <pc:docMk/>
            <pc:sldMk cId="3640146105" sldId="55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49.436" v="546" actId="1036"/>
          <ac:spMkLst>
            <pc:docMk/>
            <pc:sldMk cId="3640146105" sldId="551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20.572" v="565" actId="2710"/>
          <ac:spMkLst>
            <pc:docMk/>
            <pc:sldMk cId="3640146105" sldId="551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54.786" v="547" actId="1076"/>
          <ac:spMkLst>
            <pc:docMk/>
            <pc:sldMk cId="3640146105" sldId="551"/>
            <ac:spMk id="4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3:12.297" v="564" actId="1035"/>
          <ac:grpSpMkLst>
            <pc:docMk/>
            <pc:sldMk cId="3640146105" sldId="551"/>
            <ac:grpSpMk id="12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33:01.934" v="549" actId="1076"/>
          <ac:picMkLst>
            <pc:docMk/>
            <pc:sldMk cId="3640146105" sldId="551"/>
            <ac:picMk id="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04.979" v="550" actId="1076"/>
          <ac:picMkLst>
            <pc:docMk/>
            <pc:sldMk cId="3640146105" sldId="55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12.297" v="564" actId="1035"/>
          <ac:picMkLst>
            <pc:docMk/>
            <pc:sldMk cId="3640146105" sldId="551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15:50.618" v="154" actId="1036"/>
        <pc:sldMkLst>
          <pc:docMk/>
          <pc:sldMk cId="4019830787" sldId="553"/>
        </pc:sldMkLst>
        <pc:spChg chg="mod">
          <ac:chgData name="上野 和樹" userId="267154a67edb8230" providerId="LiveId" clId="{D6FBB499-60E0-4691-A7DA-DFC84BAD1478}" dt="2022-01-26T03:15:35.778" v="149" actId="113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47.549" v="152" actId="113"/>
          <ac:spMkLst>
            <pc:docMk/>
            <pc:sldMk cId="4019830787" sldId="55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50.618" v="154" actId="1036"/>
          <ac:spMkLst>
            <pc:docMk/>
            <pc:sldMk cId="4019830787" sldId="553"/>
            <ac:spMk id="31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04:57:20.284" v="1753" actId="1076"/>
        <pc:sldMkLst>
          <pc:docMk/>
          <pc:sldMk cId="693567847" sldId="554"/>
        </pc:sldMkLst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9.067" v="1689" actId="1076"/>
          <ac:spMkLst>
            <pc:docMk/>
            <pc:sldMk cId="693567847" sldId="554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1.754" v="1684" actId="1076"/>
          <ac:spMkLst>
            <pc:docMk/>
            <pc:sldMk cId="693567847" sldId="554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06.694" v="1644" actId="20577"/>
          <ac:spMkLst>
            <pc:docMk/>
            <pc:sldMk cId="693567847" sldId="55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46.818" v="1669" actId="20577"/>
          <ac:spMkLst>
            <pc:docMk/>
            <pc:sldMk cId="693567847" sldId="554"/>
            <ac:spMk id="5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26.246" v="1690" actId="1076"/>
          <ac:spMkLst>
            <pc:docMk/>
            <pc:sldMk cId="693567847" sldId="554"/>
            <ac:spMk id="7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4:58.416" v="1681" actId="1035"/>
          <ac:grpSpMkLst>
            <pc:docMk/>
            <pc:sldMk cId="693567847" sldId="554"/>
            <ac:grpSpMk id="39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4:58.416" v="1681" actId="1035"/>
          <ac:picMkLst>
            <pc:docMk/>
            <pc:sldMk cId="693567847" sldId="554"/>
            <ac:picMk id="2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7:20.284" v="1753" actId="1076"/>
          <ac:picMkLst>
            <pc:docMk/>
            <pc:sldMk cId="693567847" sldId="554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36:34.026" v="679" actId="1036"/>
        <pc:sldMkLst>
          <pc:docMk/>
          <pc:sldMk cId="4294749106" sldId="555"/>
        </pc:sldMkLst>
        <pc:spChg chg="mod">
          <ac:chgData name="上野 和樹" userId="267154a67edb8230" providerId="LiveId" clId="{D6FBB499-60E0-4691-A7DA-DFC84BAD1478}" dt="2022-01-26T03:34:56.632" v="634" actId="103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1.650" v="593" actId="113"/>
          <ac:spMkLst>
            <pc:docMk/>
            <pc:sldMk cId="4294749106" sldId="555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02.076" v="669" actId="1076"/>
          <ac:spMkLst>
            <pc:docMk/>
            <pc:sldMk cId="4294749106" sldId="555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9.378" v="604" actId="1036"/>
          <ac:spMkLst>
            <pc:docMk/>
            <pc:sldMk cId="4294749106" sldId="555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10.537" v="670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58.351" v="583" actId="1076"/>
          <ac:spMkLst>
            <pc:docMk/>
            <pc:sldMk cId="4294749106" sldId="555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8.402" v="675" actId="1076"/>
          <ac:spMkLst>
            <pc:docMk/>
            <pc:sldMk cId="4294749106" sldId="555"/>
            <ac:spMk id="48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3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6:34.026" v="679" actId="1036"/>
          <ac:picMkLst>
            <pc:docMk/>
            <pc:sldMk cId="4294749106" sldId="555"/>
            <ac:picMk id="38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3:24.332" v="793" actId="1076"/>
        <pc:sldMkLst>
          <pc:docMk/>
          <pc:sldMk cId="2052735210" sldId="556"/>
        </pc:sldMkLst>
        <pc:spChg chg="mod">
          <ac:chgData name="上野 和樹" userId="267154a67edb8230" providerId="LiveId" clId="{D6FBB499-60E0-4691-A7DA-DFC84BAD1478}" dt="2022-01-26T03:41:46.990" v="761" actId="20577"/>
          <ac:spMkLst>
            <pc:docMk/>
            <pc:sldMk cId="2052735210" sldId="556"/>
            <ac:spMk id="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9.547" v="792" actId="1076"/>
          <ac:spMkLst>
            <pc:docMk/>
            <pc:sldMk cId="2052735210" sldId="556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59.886" v="765" actId="1076"/>
          <ac:spMkLst>
            <pc:docMk/>
            <pc:sldMk cId="2052735210" sldId="556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24.332" v="793" actId="1076"/>
          <ac:spMkLst>
            <pc:docMk/>
            <pc:sldMk cId="2052735210" sldId="556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1.695" v="791" actId="20577"/>
          <ac:spMkLst>
            <pc:docMk/>
            <pc:sldMk cId="2052735210" sldId="556"/>
            <ac:spMk id="50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2:42.655" v="768" actId="1076"/>
          <ac:picMkLst>
            <pc:docMk/>
            <pc:sldMk cId="2052735210" sldId="556"/>
            <ac:picMk id="512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8:02.216" v="916" actId="20577"/>
        <pc:sldMkLst>
          <pc:docMk/>
          <pc:sldMk cId="3980871859" sldId="557"/>
        </pc:sldMkLst>
        <pc:spChg chg="mod">
          <ac:chgData name="上野 和樹" userId="267154a67edb8230" providerId="LiveId" clId="{D6FBB499-60E0-4691-A7DA-DFC84BAD1478}" dt="2022-01-26T03:45:08.679" v="834" actId="20577"/>
          <ac:spMkLst>
            <pc:docMk/>
            <pc:sldMk cId="3980871859" sldId="557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4:06.146" v="802" actId="1076"/>
          <ac:spMkLst>
            <pc:docMk/>
            <pc:sldMk cId="3980871859" sldId="557"/>
            <ac:spMk id="5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8:02.216" v="916" actId="20577"/>
          <ac:spMkLst>
            <pc:docMk/>
            <pc:sldMk cId="3980871859" sldId="557"/>
            <ac:spMk id="6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47:53.733" v="906" actId="1076"/>
          <ac:grpSpMkLst>
            <pc:docMk/>
            <pc:sldMk cId="3980871859" sldId="557"/>
            <ac:grpSpMk id="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46:15.157" v="860" actId="1076"/>
          <ac:grpSpMkLst>
            <pc:docMk/>
            <pc:sldMk cId="3980871859" sldId="557"/>
            <ac:grpSpMk id="31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44:09.244" v="803" actId="1076"/>
          <ac:picMkLst>
            <pc:docMk/>
            <pc:sldMk cId="3980871859" sldId="557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43:39.232" v="794" actId="1076"/>
          <ac:picMkLst>
            <pc:docMk/>
            <pc:sldMk cId="3980871859" sldId="557"/>
            <ac:picMk id="1026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7T01:26:07.431" v="4580" actId="20577"/>
        <pc:sldMkLst>
          <pc:docMk/>
          <pc:sldMk cId="33011758" sldId="558"/>
        </pc:sldMkLst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10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7T01:26:07.431" v="4580" actId="20577"/>
          <ac:spMkLst>
            <pc:docMk/>
            <pc:sldMk cId="33011758" sldId="558"/>
            <ac:spMk id="12" creationId="{1E9CD08E-DEAB-45B6-A5C1-710FBA70D302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4" creationId="{EE3E9801-C731-4984-ADBB-2481598AFB83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5" creationId="{CD5386D4-457D-4E04-A5E2-5F831505A566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6" creationId="{62224705-057E-4440-8BA6-19AB31D9B03C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7" creationId="{E335E60B-F219-4844-A299-2E05E14C58A1}"/>
          </ac:spMkLst>
        </pc:spChg>
        <pc:spChg chg="mod">
          <ac:chgData name="上野 和樹" userId="267154a67edb8230" providerId="LiveId" clId="{D6FBB499-60E0-4691-A7DA-DFC84BAD1478}" dt="2022-01-27T01:04:36.451" v="4556" actId="1076"/>
          <ac:spMkLst>
            <pc:docMk/>
            <pc:sldMk cId="33011758" sldId="558"/>
            <ac:spMk id="18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00" v="4538" actId="1036"/>
          <ac:spMkLst>
            <pc:docMk/>
            <pc:sldMk cId="33011758" sldId="558"/>
            <ac:spMk id="18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4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19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82" v="4544" actId="1076"/>
          <ac:spMkLst>
            <pc:docMk/>
            <pc:sldMk cId="33011758" sldId="558"/>
            <ac:spMk id="19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091" v="4547" actId="1076"/>
          <ac:spMkLst>
            <pc:docMk/>
            <pc:sldMk cId="33011758" sldId="558"/>
            <ac:spMk id="21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435" v="4555" actId="14100"/>
          <ac:spMkLst>
            <pc:docMk/>
            <pc:sldMk cId="33011758" sldId="558"/>
            <ac:spMk id="21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372" v="4553" actId="14100"/>
          <ac:spMkLst>
            <pc:docMk/>
            <pc:sldMk cId="33011758" sldId="558"/>
            <ac:spMk id="21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279" v="4551" actId="1076"/>
          <ac:spMkLst>
            <pc:docMk/>
            <pc:sldMk cId="33011758" sldId="558"/>
            <ac:spMk id="21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22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25" v="4541" actId="1076"/>
          <ac:spMkLst>
            <pc:docMk/>
            <pc:sldMk cId="33011758" sldId="558"/>
            <ac:spMk id="22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56" v="4542" actId="1076"/>
          <ac:spMkLst>
            <pc:docMk/>
            <pc:sldMk cId="33011758" sldId="558"/>
            <ac:spMk id="2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4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5:01.820" v="2962" actId="1076"/>
          <ac:spMkLst>
            <pc:docMk/>
            <pc:sldMk cId="33011758" sldId="558"/>
            <ac:spMk id="24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0:26.107" v="4456" actId="1076"/>
          <ac:spMkLst>
            <pc:docMk/>
            <pc:sldMk cId="33011758" sldId="558"/>
            <ac:spMk id="2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56.555" v="2961" actId="1076"/>
          <ac:spMkLst>
            <pc:docMk/>
            <pc:sldMk cId="33011758" sldId="558"/>
            <ac:spMk id="263" creationId="{00000000-0000-0000-0000-000000000000}"/>
          </ac:spMkLst>
        </pc:s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4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5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0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57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6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54" creationId="{00000000-0000-0000-0000-000000000000}"/>
          </ac:picMkLst>
        </pc:picChg>
        <pc:cxnChg chg="mod">
          <ac:chgData name="上野 和樹" userId="267154a67edb8230" providerId="LiveId" clId="{D6FBB499-60E0-4691-A7DA-DFC84BAD1478}" dt="2022-01-27T01:04:35.700" v="4538" actId="1036"/>
          <ac:cxnSpMkLst>
            <pc:docMk/>
            <pc:sldMk cId="33011758" sldId="558"/>
            <ac:cxnSpMk id="236" creationId="{00000000-0000-0000-0000-000000000000}"/>
          </ac:cxnSpMkLst>
        </pc:cxnChg>
      </pc:sldChg>
      <pc:sldChg chg="addSp delSp modSp mod">
        <pc:chgData name="上野 和樹" userId="267154a67edb8230" providerId="LiveId" clId="{D6FBB499-60E0-4691-A7DA-DFC84BAD1478}" dt="2022-01-26T03:31:27.160" v="520" actId="1076"/>
        <pc:sldMkLst>
          <pc:docMk/>
          <pc:sldMk cId="2217870845" sldId="559"/>
        </pc:sldMkLst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8:32.763" v="434"/>
          <ac:spMkLst>
            <pc:docMk/>
            <pc:sldMk cId="2217870845" sldId="559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3.256" v="464" actId="1076"/>
          <ac:spMkLst>
            <pc:docMk/>
            <pc:sldMk cId="2217870845" sldId="55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6.336" v="465" actId="1076"/>
          <ac:spMkLst>
            <pc:docMk/>
            <pc:sldMk cId="2217870845" sldId="559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1:27.160" v="520" actId="1076"/>
          <ac:spMkLst>
            <pc:docMk/>
            <pc:sldMk cId="2217870845" sldId="559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9:09.373" v="440" actId="1076"/>
          <ac:spMkLst>
            <pc:docMk/>
            <pc:sldMk cId="2217870845" sldId="559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41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28:27.083" v="432" actId="478"/>
          <ac:spMkLst>
            <pc:docMk/>
            <pc:sldMk cId="2217870845" sldId="559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0:31.349" v="495" actId="1036"/>
          <ac:grpSpMkLst>
            <pc:docMk/>
            <pc:sldMk cId="2217870845" sldId="559"/>
            <ac:grpSpMk id="5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30:24.680" v="494" actId="1038"/>
          <ac:grpSpMkLst>
            <pc:docMk/>
            <pc:sldMk cId="2217870845" sldId="559"/>
            <ac:grpSpMk id="6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29:09.373" v="440" actId="1076"/>
          <ac:picMkLst>
            <pc:docMk/>
            <pc:sldMk cId="2217870845" sldId="559"/>
            <ac:picMk id="4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0:24.680" v="494" actId="1038"/>
          <ac:picMkLst>
            <pc:docMk/>
            <pc:sldMk cId="2217870845" sldId="559"/>
            <ac:picMk id="51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7T00:59:08.909" v="4266" actId="478"/>
        <pc:sldMkLst>
          <pc:docMk/>
          <pc:sldMk cId="884692664" sldId="560"/>
        </pc:sldMkLst>
        <pc:spChg chg="mod">
          <ac:chgData name="上野 和樹" userId="267154a67edb8230" providerId="LiveId" clId="{D6FBB499-60E0-4691-A7DA-DFC84BAD1478}" dt="2022-01-27T00:54:32.598" v="4180" actId="113"/>
          <ac:spMkLst>
            <pc:docMk/>
            <pc:sldMk cId="884692664" sldId="560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9:27.201" v="5" actId="1076"/>
          <ac:spMkLst>
            <pc:docMk/>
            <pc:sldMk cId="884692664" sldId="560"/>
            <ac:spMk id="21" creationId="{00000000-0000-0000-0000-000000000000}"/>
          </ac:spMkLst>
        </pc:spChg>
        <pc:grpChg chg="add del mod">
          <ac:chgData name="上野 和樹" userId="267154a67edb8230" providerId="LiveId" clId="{D6FBB499-60E0-4691-A7DA-DFC84BAD1478}" dt="2022-01-27T00:59:08.909" v="4266" actId="478"/>
          <ac:grpSpMkLst>
            <pc:docMk/>
            <pc:sldMk cId="884692664" sldId="560"/>
            <ac:grpSpMk id="28" creationId="{00000000-0000-0000-0000-000000000000}"/>
          </ac:grpSpMkLst>
        </pc:grpChg>
      </pc:sldChg>
      <pc:sldChg chg="modSp mod">
        <pc:chgData name="上野 和樹" userId="267154a67edb8230" providerId="LiveId" clId="{D6FBB499-60E0-4691-A7DA-DFC84BAD1478}" dt="2022-01-26T02:59:23.241" v="4" actId="1076"/>
        <pc:sldMkLst>
          <pc:docMk/>
          <pc:sldMk cId="1241057488" sldId="563"/>
        </pc:sldMkLst>
        <pc:spChg chg="mod">
          <ac:chgData name="上野 和樹" userId="267154a67edb8230" providerId="LiveId" clId="{D6FBB499-60E0-4691-A7DA-DFC84BAD1478}" dt="2022-01-26T02:59:23.241" v="4" actId="1076"/>
          <ac:spMkLst>
            <pc:docMk/>
            <pc:sldMk cId="1241057488" sldId="563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34.436" v="1" actId="1076"/>
          <ac:spMkLst>
            <pc:docMk/>
            <pc:sldMk cId="1241057488" sldId="563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8.724" v="3" actId="1076"/>
          <ac:spMkLst>
            <pc:docMk/>
            <pc:sldMk cId="1241057488" sldId="563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1.952" v="2" actId="1076"/>
          <ac:spMkLst>
            <pc:docMk/>
            <pc:sldMk cId="1241057488" sldId="563"/>
            <ac:spMk id="60" creationId="{00000000-0000-0000-0000-000000000000}"/>
          </ac:spMkLst>
        </pc:spChg>
      </pc:sldChg>
      <pc:sldChg chg="addSp delSp modSp mod">
        <pc:chgData name="上野 和樹" userId="267154a67edb8230" providerId="LiveId" clId="{D6FBB499-60E0-4691-A7DA-DFC84BAD1478}" dt="2022-01-27T00:57:58.271" v="4263" actId="6549"/>
        <pc:sldMkLst>
          <pc:docMk/>
          <pc:sldMk cId="1038528712" sldId="564"/>
        </pc:sldMkLst>
        <pc:spChg chg="mod">
          <ac:chgData name="上野 和樹" userId="267154a67edb8230" providerId="LiveId" clId="{D6FBB499-60E0-4691-A7DA-DFC84BAD1478}" dt="2022-01-26T03:19:12.074" v="191" actId="20577"/>
          <ac:spMkLst>
            <pc:docMk/>
            <pc:sldMk cId="1038528712" sldId="564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06.295" v="199" actId="20577"/>
          <ac:spMkLst>
            <pc:docMk/>
            <pc:sldMk cId="1038528712" sldId="564"/>
            <ac:spMk id="2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23.548" v="220" actId="20577"/>
          <ac:spMkLst>
            <pc:docMk/>
            <pc:sldMk cId="1038528712" sldId="564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7:58.271" v="4263" actId="6549"/>
          <ac:spMkLst>
            <pc:docMk/>
            <pc:sldMk cId="1038528712" sldId="564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7:28.580" v="164" actId="14100"/>
          <ac:spMkLst>
            <pc:docMk/>
            <pc:sldMk cId="1038528712" sldId="564"/>
            <ac:spMk id="43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7T00:54:49.265" v="4184" actId="478"/>
          <ac:spMkLst>
            <pc:docMk/>
            <pc:sldMk cId="1038528712" sldId="564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3:43.743" v="4168" actId="20577"/>
          <ac:spMkLst>
            <pc:docMk/>
            <pc:sldMk cId="1038528712" sldId="56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1:32.269" v="249" actId="20577"/>
          <ac:spMkLst>
            <pc:docMk/>
            <pc:sldMk cId="1038528712" sldId="564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06.832" v="313" actId="6549"/>
          <ac:spMkLst>
            <pc:docMk/>
            <pc:sldMk cId="1038528712" sldId="564"/>
            <ac:spMk id="9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1.181" v="315" actId="6549"/>
          <ac:spMkLst>
            <pc:docMk/>
            <pc:sldMk cId="1038528712" sldId="564"/>
            <ac:spMk id="9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4.904" v="321" actId="20577"/>
          <ac:spMkLst>
            <pc:docMk/>
            <pc:sldMk cId="1038528712" sldId="564"/>
            <ac:spMk id="9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5" creationId="{00000000-0000-0000-0000-000000000000}"/>
          </ac:spMkLst>
        </pc:spChg>
        <pc:spChg chg="del">
          <ac:chgData name="上野 和樹" userId="267154a67edb8230" providerId="LiveId" clId="{D6FBB499-60E0-4691-A7DA-DFC84BAD1478}" dt="2022-01-27T00:51:49.508" v="4089" actId="478"/>
          <ac:spMkLst>
            <pc:docMk/>
            <pc:sldMk cId="1038528712" sldId="564"/>
            <ac:spMk id="96" creationId="{00000000-0000-0000-0000-000000000000}"/>
          </ac:spMkLst>
        </pc:spChg>
        <pc:grpChg chg="add del">
          <ac:chgData name="上野 和樹" userId="267154a67edb8230" providerId="LiveId" clId="{D6FBB499-60E0-4691-A7DA-DFC84BAD1478}" dt="2022-01-27T00:57:44.593" v="4262" actId="478"/>
          <ac:grpSpMkLst>
            <pc:docMk/>
            <pc:sldMk cId="1038528712" sldId="564"/>
            <ac:grpSpMk id="71" creationId="{00000000-0000-0000-0000-000000000000}"/>
          </ac:grpSpMkLst>
        </pc:grpChg>
        <pc:grpChg chg="add del">
          <ac:chgData name="上野 和樹" userId="267154a67edb8230" providerId="LiveId" clId="{D6FBB499-60E0-4691-A7DA-DFC84BAD1478}" dt="2022-01-27T00:57:39.201" v="4261" actId="478"/>
          <ac:grpSpMkLst>
            <pc:docMk/>
            <pc:sldMk cId="1038528712" sldId="564"/>
            <ac:grpSpMk id="79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7T00:57:26.749" v="4260" actId="478"/>
        <pc:sldMkLst>
          <pc:docMk/>
          <pc:sldMk cId="2062810058" sldId="565"/>
        </pc:sldMkLst>
        <pc:spChg chg="mod">
          <ac:chgData name="上野 和樹" userId="267154a67edb8230" providerId="LiveId" clId="{D6FBB499-60E0-4691-A7DA-DFC84BAD1478}" dt="2022-01-27T00:56:46.995" v="4259" actId="1076"/>
          <ac:spMkLst>
            <pc:docMk/>
            <pc:sldMk cId="2062810058" sldId="565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3:16:53.972" v="163" actId="20577"/>
          <ac:spMkLst>
            <pc:docMk/>
            <pc:sldMk cId="2062810058" sldId="565"/>
            <ac:spMk id="40" creationId="{65D440FA-9D95-43E0-A1B5-E3A2589EC190}"/>
          </ac:spMkLst>
        </pc:spChg>
        <pc:spChg chg="add mod">
          <ac:chgData name="上野 和樹" userId="267154a67edb8230" providerId="LiveId" clId="{D6FBB499-60E0-4691-A7DA-DFC84BAD1478}" dt="2022-01-26T03:16:48.508" v="156"/>
          <ac:spMkLst>
            <pc:docMk/>
            <pc:sldMk cId="2062810058" sldId="565"/>
            <ac:spMk id="41" creationId="{6DAFEFFD-2AA5-4C81-88FD-D5AC0F47C8EC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4:47.003" v="368" actId="1076"/>
          <ac:spMkLst>
            <pc:docMk/>
            <pc:sldMk cId="2062810058" sldId="565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7T00:52:13.479" v="4094" actId="478"/>
          <ac:spMkLst>
            <pc:docMk/>
            <pc:sldMk cId="2062810058" sldId="565"/>
            <ac:spMk id="66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8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74" creationId="{00000000-0000-0000-0000-000000000000}"/>
          </ac:spMkLst>
        </pc:spChg>
        <pc:grpChg chg="del mod">
          <ac:chgData name="上野 和樹" userId="267154a67edb8230" providerId="LiveId" clId="{D6FBB499-60E0-4691-A7DA-DFC84BAD1478}" dt="2022-01-27T00:57:26.749" v="4260" actId="478"/>
          <ac:grpSpMkLst>
            <pc:docMk/>
            <pc:sldMk cId="2062810058" sldId="565"/>
            <ac:grpSpMk id="5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18:22.644" v="182" actId="1035"/>
          <ac:picMkLst>
            <pc:docMk/>
            <pc:sldMk cId="2062810058" sldId="565"/>
            <ac:picMk id="3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3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0:56:44.664" v="4258" actId="1076"/>
          <ac:picMkLst>
            <pc:docMk/>
            <pc:sldMk cId="2062810058" sldId="565"/>
            <ac:picMk id="7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27:38.068" v="407" actId="20577"/>
        <pc:sldMkLst>
          <pc:docMk/>
          <pc:sldMk cId="3834336053" sldId="571"/>
        </pc:sldMkLst>
        <pc:spChg chg="mod">
          <ac:chgData name="上野 和樹" userId="267154a67edb8230" providerId="LiveId" clId="{D6FBB499-60E0-4691-A7DA-DFC84BAD1478}" dt="2022-01-26T03:27:07.356" v="402" actId="20577"/>
          <ac:spMkLst>
            <pc:docMk/>
            <pc:sldMk cId="3834336053" sldId="571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7:38.068" v="407" actId="20577"/>
          <ac:spMkLst>
            <pc:docMk/>
            <pc:sldMk cId="3834336053" sldId="571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37.246" v="391" actId="20577"/>
          <ac:spMkLst>
            <pc:docMk/>
            <pc:sldMk cId="3834336053" sldId="571"/>
            <ac:spMk id="8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55.147" v="398" actId="6549"/>
          <ac:spMkLst>
            <pc:docMk/>
            <pc:sldMk cId="3834336053" sldId="571"/>
            <ac:spMk id="85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13:12:54.924" v="3230" actId="113"/>
        <pc:sldMkLst>
          <pc:docMk/>
          <pc:sldMk cId="37921207" sldId="572"/>
        </pc:sldMkLst>
        <pc:spChg chg="mod">
          <ac:chgData name="上野 和樹" userId="267154a67edb8230" providerId="LiveId" clId="{D6FBB499-60E0-4691-A7DA-DFC84BAD1478}" dt="2022-01-26T13:12:54.924" v="3230" actId="113"/>
          <ac:spMkLst>
            <pc:docMk/>
            <pc:sldMk cId="37921207" sldId="572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52.294" v="3229" actId="113"/>
          <ac:spMkLst>
            <pc:docMk/>
            <pc:sldMk cId="37921207" sldId="572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44.913" v="3228" actId="113"/>
          <ac:spMkLst>
            <pc:docMk/>
            <pc:sldMk cId="37921207" sldId="572"/>
            <ac:spMk id="65" creationId="{00000000-0000-0000-0000-000000000000}"/>
          </ac:spMkLst>
        </pc:spChg>
      </pc:sldChg>
      <pc:sldChg chg="modSp del mod">
        <pc:chgData name="上野 和樹" userId="267154a67edb8230" providerId="LiveId" clId="{D6FBB499-60E0-4691-A7DA-DFC84BAD1478}" dt="2022-01-26T04:04:56.238" v="1234" actId="47"/>
        <pc:sldMkLst>
          <pc:docMk/>
          <pc:sldMk cId="3028887643" sldId="578"/>
        </pc:sldMkLst>
        <pc:grpChg chg="mod">
          <ac:chgData name="上野 和樹" userId="267154a67edb8230" providerId="LiveId" clId="{D6FBB499-60E0-4691-A7DA-DFC84BAD1478}" dt="2022-01-26T03:38:14.116" v="683" actId="1036"/>
          <ac:grpSpMkLst>
            <pc:docMk/>
            <pc:sldMk cId="3028887643" sldId="578"/>
            <ac:grpSpMk id="45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03:41:05.169" v="759" actId="20577"/>
        <pc:sldMkLst>
          <pc:docMk/>
          <pc:sldMk cId="1930632288" sldId="579"/>
        </pc:sldMkLst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9:25.727" v="705"/>
          <ac:spMkLst>
            <pc:docMk/>
            <pc:sldMk cId="1930632288" sldId="579"/>
            <ac:spMk id="39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39:29.834" v="707" actId="22"/>
          <ac:spMkLst>
            <pc:docMk/>
            <pc:sldMk cId="1930632288" sldId="579"/>
            <ac:spMk id="42" creationId="{18867324-07D4-4FE4-8F30-8ECF79ABA4E2}"/>
          </ac:spMkLst>
        </pc:spChg>
        <pc:spChg chg="add mod">
          <ac:chgData name="上野 和樹" userId="267154a67edb8230" providerId="LiveId" clId="{D6FBB499-60E0-4691-A7DA-DFC84BAD1478}" dt="2022-01-26T03:40:00.743" v="712" actId="1076"/>
          <ac:spMkLst>
            <pc:docMk/>
            <pc:sldMk cId="1930632288" sldId="579"/>
            <ac:spMk id="44" creationId="{D2FC8F09-FEFC-4314-9E79-5CBB00F5B6CD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5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5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05.169" v="759" actId="20577"/>
          <ac:spMkLst>
            <pc:docMk/>
            <pc:sldMk cId="1930632288" sldId="579"/>
            <ac:spMk id="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69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0:30.839" v="736" actId="1035"/>
          <ac:picMkLst>
            <pc:docMk/>
            <pc:sldMk cId="1930632288" sldId="57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6T04:33:31.021" v="1606" actId="20577"/>
        <pc:sldMkLst>
          <pc:docMk/>
          <pc:sldMk cId="2436702193" sldId="580"/>
        </pc:sldMkLst>
        <pc:spChg chg="add mod">
          <ac:chgData name="上野 和樹" userId="267154a67edb8230" providerId="LiveId" clId="{D6FBB499-60E0-4691-A7DA-DFC84BAD1478}" dt="2022-01-26T04:33:31.021" v="1606" actId="20577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D6FBB499-60E0-4691-A7DA-DFC84BAD1478}" dt="2022-01-26T03:56:04.887" v="1055" actId="20577"/>
          <ac:spMkLst>
            <pc:docMk/>
            <pc:sldMk cId="2436702193" sldId="580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57:33.607" v="1087" actId="1076"/>
          <ac:spMkLst>
            <pc:docMk/>
            <pc:sldMk cId="2436702193" sldId="580"/>
            <ac:spMk id="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8.195" v="1232" actId="1076"/>
          <ac:spMkLst>
            <pc:docMk/>
            <pc:sldMk cId="2436702193" sldId="580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5.143" v="1231" actId="1076"/>
          <ac:spMkLst>
            <pc:docMk/>
            <pc:sldMk cId="2436702193" sldId="580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1:43.958" v="1454" actId="1076"/>
          <ac:spMkLst>
            <pc:docMk/>
            <pc:sldMk cId="2436702193" sldId="580"/>
            <ac:spMk id="44" creationId="{00000000-0000-0000-0000-000000000000}"/>
          </ac:spMkLst>
        </pc:spChg>
        <pc:picChg chg="add del mod">
          <ac:chgData name="上野 和樹" userId="267154a67edb8230" providerId="LiveId" clId="{D6FBB499-60E0-4691-A7DA-DFC84BAD1478}" dt="2022-01-26T04:21:41.291" v="1399"/>
          <ac:picMkLst>
            <pc:docMk/>
            <pc:sldMk cId="2436702193" sldId="580"/>
            <ac:picMk id="3" creationId="{154DCD6A-CA51-44B9-8A4F-511E24192921}"/>
          </ac:picMkLst>
        </pc:picChg>
        <pc:picChg chg="mod">
          <ac:chgData name="上野 和樹" userId="267154a67edb8230" providerId="LiveId" clId="{D6FBB499-60E0-4691-A7DA-DFC84BAD1478}" dt="2022-01-26T04:32:29.422" v="1458" actId="1076"/>
          <ac:picMkLst>
            <pc:docMk/>
            <pc:sldMk cId="2436702193" sldId="580"/>
            <ac:picMk id="3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03:05.143" v="1231" actId="1076"/>
          <ac:picMkLst>
            <pc:docMk/>
            <pc:sldMk cId="2436702193" sldId="580"/>
            <ac:picMk id="43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57" creationId="{CFF0F2BF-99BB-429E-9BA5-D4B422CBF678}"/>
          </ac:picMkLst>
        </pc:picChg>
        <pc:picChg chg="add del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6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8" creationId="{6F35D2C8-783B-4DAB-9072-248C6CEB5E7B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0" creationId="{80291123-A1A1-40EB-AEC2-5379B285351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2" creationId="{8C02A2A5-AC0B-4561-A622-62F0E90CC90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4" creationId="{2B7415F0-8E41-4E24-ADA4-AF9E4BB6C858}"/>
          </ac:picMkLst>
        </pc:picChg>
        <pc:picChg chg="add del mod">
          <ac:chgData name="上野 和樹" userId="267154a67edb8230" providerId="LiveId" clId="{D6FBB499-60E0-4691-A7DA-DFC84BAD1478}" dt="2022-01-26T04:26:22.816" v="1421" actId="478"/>
          <ac:picMkLst>
            <pc:docMk/>
            <pc:sldMk cId="2436702193" sldId="580"/>
            <ac:picMk id="1036" creationId="{931D42E2-73A4-4D69-B49C-C65AB17C83A1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8" creationId="{C6976093-B784-4D8A-94A0-9197130833F6}"/>
          </ac:picMkLst>
        </pc:picChg>
      </pc:sldChg>
      <pc:sldChg chg="modSp mod">
        <pc:chgData name="上野 和樹" userId="267154a67edb8230" providerId="LiveId" clId="{D6FBB499-60E0-4691-A7DA-DFC84BAD1478}" dt="2022-01-26T06:35:47.085" v="1948" actId="1076"/>
        <pc:sldMkLst>
          <pc:docMk/>
          <pc:sldMk cId="3959744515" sldId="581"/>
        </pc:sldMkLst>
        <pc:spChg chg="mod">
          <ac:chgData name="上野 和樹" userId="267154a67edb8230" providerId="LiveId" clId="{D6FBB499-60E0-4691-A7DA-DFC84BAD1478}" dt="2022-01-26T06:34:57.191" v="1902" actId="1076"/>
          <ac:spMkLst>
            <pc:docMk/>
            <pc:sldMk cId="3959744515" sldId="58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6.357" v="1751" actId="1035"/>
          <ac:spMkLst>
            <pc:docMk/>
            <pc:sldMk cId="3959744515" sldId="581"/>
            <ac:spMk id="1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9:40.704" v="1756" actId="1076"/>
          <ac:spMkLst>
            <pc:docMk/>
            <pc:sldMk cId="3959744515" sldId="58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1.739" v="1904" actId="113"/>
          <ac:spMkLst>
            <pc:docMk/>
            <pc:sldMk cId="3959744515" sldId="58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48.480" v="1899" actId="113"/>
          <ac:spMkLst>
            <pc:docMk/>
            <pc:sldMk cId="3959744515" sldId="581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47.085" v="1948" actId="1076"/>
          <ac:spMkLst>
            <pc:docMk/>
            <pc:sldMk cId="3959744515" sldId="581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6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58.899" v="1903" actId="1076"/>
          <ac:spMkLst>
            <pc:docMk/>
            <pc:sldMk cId="3959744515" sldId="581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9.376" v="1918" actId="20577"/>
          <ac:spMkLst>
            <pc:docMk/>
            <pc:sldMk cId="3959744515" sldId="581"/>
            <ac:spMk id="82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56:50.514" v="1742" actId="1035"/>
          <ac:grpSpMkLst>
            <pc:docMk/>
            <pc:sldMk cId="3959744515" sldId="581"/>
            <ac:grpSpMk id="2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9:43.562" v="1757" actId="1076"/>
          <ac:grpSpMkLst>
            <pc:docMk/>
            <pc:sldMk cId="3959744515" sldId="581"/>
            <ac:grpSpMk id="3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6:35:16.329" v="1920" actId="1076"/>
          <ac:grpSpMkLst>
            <pc:docMk/>
            <pc:sldMk cId="3959744515" sldId="581"/>
            <ac:grpSpMk id="72" creationId="{00000000-0000-0000-0000-000000000000}"/>
          </ac:grpSpMkLst>
        </pc:grpChg>
        <pc:graphicFrameChg chg="mod">
          <ac:chgData name="上野 和樹" userId="267154a67edb8230" providerId="LiveId" clId="{D6FBB499-60E0-4691-A7DA-DFC84BAD1478}" dt="2022-01-26T04:56:50.514" v="1742" actId="1035"/>
          <ac:graphicFrameMkLst>
            <pc:docMk/>
            <pc:sldMk cId="3959744515" sldId="581"/>
            <ac:graphicFrameMk id="4" creationId="{00000000-0000-0000-0000-000000000000}"/>
          </ac:graphicFrameMkLst>
        </pc:graphicFrameChg>
        <pc:picChg chg="mod">
          <ac:chgData name="上野 和樹" userId="267154a67edb8230" providerId="LiveId" clId="{D6FBB499-60E0-4691-A7DA-DFC84BAD1478}" dt="2022-01-26T04:56:07.268" v="1734" actId="1076"/>
          <ac:picMkLst>
            <pc:docMk/>
            <pc:sldMk cId="3959744515" sldId="58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6:50.514" v="1742" actId="1035"/>
          <ac:picMkLst>
            <pc:docMk/>
            <pc:sldMk cId="3959744515" sldId="581"/>
            <ac:picMk id="81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6T07:18:42.581" v="2519" actId="1076"/>
        <pc:sldMkLst>
          <pc:docMk/>
          <pc:sldMk cId="2088155393" sldId="582"/>
        </pc:sldMkLst>
        <pc:spChg chg="mod">
          <ac:chgData name="上野 和樹" userId="267154a67edb8230" providerId="LiveId" clId="{D6FBB499-60E0-4691-A7DA-DFC84BAD1478}" dt="2022-01-26T07:18:42.581" v="2519" actId="1076"/>
          <ac:spMkLst>
            <pc:docMk/>
            <pc:sldMk cId="2088155393" sldId="582"/>
            <ac:spMk id="1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18:20.227" v="2517" actId="1076"/>
          <ac:spMkLst>
            <pc:docMk/>
            <pc:sldMk cId="2088155393" sldId="582"/>
            <ac:spMk id="57" creationId="{CEA4ED7A-5656-49FE-AC06-07D744ACA2A9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5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9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2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3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4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5" creationId="{DAB06857-D7D4-45B6-8E2F-DD52BEA71AF2}"/>
          </ac:spMkLst>
        </pc:s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6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0" creationId="{3829D87E-A428-42A6-AF98-50D7CBC122C8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3" creationId="{535561AA-7D75-4A0E-A88B-D8411B91BC0D}"/>
          </ac:grpSpMkLst>
        </pc:grp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0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6" creationId="{00000000-0000-0000-0000-000000000000}"/>
          </ac:picMkLst>
        </pc:picChg>
      </pc:sldChg>
      <pc:sldChg chg="del">
        <pc:chgData name="上野 和樹" userId="267154a67edb8230" providerId="LiveId" clId="{D6FBB499-60E0-4691-A7DA-DFC84BAD1478}" dt="2022-01-27T01:29:05.623" v="4587" actId="47"/>
        <pc:sldMkLst>
          <pc:docMk/>
          <pc:sldMk cId="3820132400" sldId="583"/>
        </pc:sldMkLst>
      </pc:sldChg>
      <pc:sldChg chg="del ord">
        <pc:chgData name="上野 和樹" userId="267154a67edb8230" providerId="LiveId" clId="{D6FBB499-60E0-4691-A7DA-DFC84BAD1478}" dt="2022-01-27T01:29:01.409" v="4584" actId="47"/>
        <pc:sldMkLst>
          <pc:docMk/>
          <pc:sldMk cId="1610833935" sldId="584"/>
        </pc:sldMkLst>
      </pc:sldChg>
      <pc:sldChg chg="addSp modSp mod">
        <pc:chgData name="上野 和樹" userId="267154a67edb8230" providerId="LiveId" clId="{D6FBB499-60E0-4691-A7DA-DFC84BAD1478}" dt="2022-01-26T07:24:24.527" v="2960" actId="1076"/>
        <pc:sldMkLst>
          <pc:docMk/>
          <pc:sldMk cId="2588629122" sldId="586"/>
        </pc:sldMkLst>
        <pc:spChg chg="mod">
          <ac:chgData name="上野 和樹" userId="267154a67edb8230" providerId="LiveId" clId="{D6FBB499-60E0-4691-A7DA-DFC84BAD1478}" dt="2022-01-26T07:23:54.153" v="2953" actId="1076"/>
          <ac:spMkLst>
            <pc:docMk/>
            <pc:sldMk cId="2588629122" sldId="586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3:50.231" v="2952" actId="113"/>
          <ac:spMkLst>
            <pc:docMk/>
            <pc:sldMk cId="2588629122" sldId="586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9:06.330" v="2520" actId="1076"/>
          <ac:spMkLst>
            <pc:docMk/>
            <pc:sldMk cId="2588629122" sldId="586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24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24:24.527" v="2960" actId="1076"/>
          <ac:spMkLst>
            <pc:docMk/>
            <pc:sldMk cId="2588629122" sldId="586"/>
            <ac:spMk id="49" creationId="{9DCBB307-7E8D-4211-85A9-83DBDB7959AC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0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8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14:01:44.449" v="4088" actId="1076"/>
        <pc:sldMkLst>
          <pc:docMk/>
          <pc:sldMk cId="759584421" sldId="591"/>
        </pc:sldMkLst>
        <pc:spChg chg="del mod">
          <ac:chgData name="上野 和樹" userId="267154a67edb8230" providerId="LiveId" clId="{D6FBB499-60E0-4691-A7DA-DFC84BAD1478}" dt="2022-01-26T13:09:20.530" v="3214" actId="478"/>
          <ac:spMkLst>
            <pc:docMk/>
            <pc:sldMk cId="759584421" sldId="591"/>
            <ac:spMk id="2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1:07.139" v="1985" actId="478"/>
          <ac:spMkLst>
            <pc:docMk/>
            <pc:sldMk cId="759584421" sldId="591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9:07.676" v="2077" actId="1076"/>
          <ac:spMkLst>
            <pc:docMk/>
            <pc:sldMk cId="759584421" sldId="591"/>
            <ac:spMk id="6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7.701" v="3213" actId="478"/>
          <ac:spMkLst>
            <pc:docMk/>
            <pc:sldMk cId="759584421" sldId="591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57:44.646" v="4076" actId="1076"/>
          <ac:spMkLst>
            <pc:docMk/>
            <pc:sldMk cId="759584421" sldId="591"/>
            <ac:spMk id="1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2:20.320" v="2017" actId="1076"/>
          <ac:spMkLst>
            <pc:docMk/>
            <pc:sldMk cId="759584421" sldId="591"/>
            <ac:spMk id="18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6.028" v="3212" actId="478"/>
          <ac:spMkLst>
            <pc:docMk/>
            <pc:sldMk cId="759584421" sldId="591"/>
            <ac:spMk id="2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0:55.447" v="1979" actId="478"/>
          <ac:spMkLst>
            <pc:docMk/>
            <pc:sldMk cId="759584421" sldId="591"/>
            <ac:spMk id="29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6:43:16.024" v="2028" actId="478"/>
          <ac:spMkLst>
            <pc:docMk/>
            <pc:sldMk cId="759584421" sldId="591"/>
            <ac:spMk id="3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4:00:38.998" v="4084" actId="1076"/>
          <ac:spMkLst>
            <pc:docMk/>
            <pc:sldMk cId="759584421" sldId="591"/>
            <ac:spMk id="31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7:15:04.989" v="2457" actId="478"/>
          <ac:spMkLst>
            <pc:docMk/>
            <pc:sldMk cId="759584421" sldId="591"/>
            <ac:spMk id="32" creationId="{00000000-0000-0000-0000-000000000000}"/>
          </ac:spMkLst>
        </pc:spChg>
        <pc:spChg chg="add del mod">
          <ac:chgData name="上野 和樹" userId="267154a67edb8230" providerId="LiveId" clId="{D6FBB499-60E0-4691-A7DA-DFC84BAD1478}" dt="2022-01-26T13:42:15.940" v="3883" actId="478"/>
          <ac:spMkLst>
            <pc:docMk/>
            <pc:sldMk cId="759584421" sldId="591"/>
            <ac:spMk id="33" creationId="{C8258E66-81B6-4707-9003-CCED2B7F287E}"/>
          </ac:spMkLst>
        </pc:spChg>
        <pc:spChg chg="add mod">
          <ac:chgData name="上野 和樹" userId="267154a67edb8230" providerId="LiveId" clId="{D6FBB499-60E0-4691-A7DA-DFC84BAD1478}" dt="2022-01-26T13:59:18.757" v="4080" actId="403"/>
          <ac:spMkLst>
            <pc:docMk/>
            <pc:sldMk cId="759584421" sldId="591"/>
            <ac:spMk id="35" creationId="{6814D2E3-C277-4426-A825-6D286A9F35E2}"/>
          </ac:spMkLst>
        </pc:spChg>
        <pc:spChg chg="add mod">
          <ac:chgData name="上野 和樹" userId="267154a67edb8230" providerId="LiveId" clId="{D6FBB499-60E0-4691-A7DA-DFC84BAD1478}" dt="2022-01-26T14:01:44.449" v="4088" actId="1076"/>
          <ac:spMkLst>
            <pc:docMk/>
            <pc:sldMk cId="759584421" sldId="591"/>
            <ac:spMk id="37" creationId="{01FB785E-F9C2-46B4-96B0-585F578381B0}"/>
          </ac:spMkLst>
        </pc:spChg>
        <pc:spChg chg="add del mod">
          <ac:chgData name="上野 和樹" userId="267154a67edb8230" providerId="LiveId" clId="{D6FBB499-60E0-4691-A7DA-DFC84BAD1478}" dt="2022-01-26T08:27:59.929" v="3013" actId="22"/>
          <ac:spMkLst>
            <pc:docMk/>
            <pc:sldMk cId="759584421" sldId="591"/>
            <ac:spMk id="39" creationId="{182E1D9D-4739-4DED-B494-2E9A29EC6A22}"/>
          </ac:spMkLst>
        </pc:spChg>
        <pc:spChg chg="add del mod">
          <ac:chgData name="上野 和樹" userId="267154a67edb8230" providerId="LiveId" clId="{D6FBB499-60E0-4691-A7DA-DFC84BAD1478}" dt="2022-01-26T13:53:47.246" v="3980" actId="478"/>
          <ac:spMkLst>
            <pc:docMk/>
            <pc:sldMk cId="759584421" sldId="591"/>
            <ac:spMk id="41" creationId="{36B22864-4B39-4388-9CEE-1E2683DD8232}"/>
          </ac:spMkLst>
        </pc:spChg>
        <pc:spChg chg="add mod">
          <ac:chgData name="上野 和樹" userId="267154a67edb8230" providerId="LiveId" clId="{D6FBB499-60E0-4691-A7DA-DFC84BAD1478}" dt="2022-01-26T14:00:32.049" v="4083" actId="1076"/>
          <ac:spMkLst>
            <pc:docMk/>
            <pc:sldMk cId="759584421" sldId="591"/>
            <ac:spMk id="42" creationId="{495E0605-A4CC-44DA-9B09-1468D19AA2D4}"/>
          </ac:spMkLst>
        </pc:spChg>
        <pc:spChg chg="add del mod">
          <ac:chgData name="上野 和樹" userId="267154a67edb8230" providerId="LiveId" clId="{D6FBB499-60E0-4691-A7DA-DFC84BAD1478}" dt="2022-01-26T13:27:25.546" v="3449" actId="478"/>
          <ac:spMkLst>
            <pc:docMk/>
            <pc:sldMk cId="759584421" sldId="591"/>
            <ac:spMk id="47" creationId="{31911659-D7EB-40A1-B1C7-081F11CE042C}"/>
          </ac:spMkLst>
        </pc:spChg>
        <pc:spChg chg="mod">
          <ac:chgData name="上野 和樹" userId="267154a67edb8230" providerId="LiveId" clId="{D6FBB499-60E0-4691-A7DA-DFC84BAD1478}" dt="2022-01-26T14:00:58.359" v="4087" actId="1076"/>
          <ac:spMkLst>
            <pc:docMk/>
            <pc:sldMk cId="759584421" sldId="591"/>
            <ac:spMk id="48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14:00:45.846" v="4085" actId="1076"/>
          <ac:spMkLst>
            <pc:docMk/>
            <pc:sldMk cId="759584421" sldId="591"/>
            <ac:spMk id="56" creationId="{A49EB43A-1788-4F4C-B12F-26415F228D8E}"/>
          </ac:spMkLst>
        </pc:spChg>
        <pc:spChg chg="add mod">
          <ac:chgData name="上野 和樹" userId="267154a67edb8230" providerId="LiveId" clId="{D6FBB499-60E0-4691-A7DA-DFC84BAD1478}" dt="2022-01-26T14:00:54.913" v="4086" actId="1076"/>
          <ac:spMkLst>
            <pc:docMk/>
            <pc:sldMk cId="759584421" sldId="591"/>
            <ac:spMk id="59" creationId="{DC998D63-5530-4769-8097-EC353E226E0C}"/>
          </ac:spMkLst>
        </pc:spChg>
        <pc:grpChg chg="mod">
          <ac:chgData name="上野 和樹" userId="267154a67edb8230" providerId="LiveId" clId="{D6FBB499-60E0-4691-A7DA-DFC84BAD1478}" dt="2022-01-26T13:54:14.246" v="3992" actId="1076"/>
          <ac:grpSpMkLst>
            <pc:docMk/>
            <pc:sldMk cId="759584421" sldId="591"/>
            <ac:grpSpMk id="19" creationId="{00000000-0000-0000-0000-000000000000}"/>
          </ac:grpSpMkLst>
        </pc:grpChg>
        <pc:graphicFrameChg chg="add del">
          <ac:chgData name="上野 和樹" userId="267154a67edb8230" providerId="LiveId" clId="{D6FBB499-60E0-4691-A7DA-DFC84BAD1478}" dt="2022-01-26T13:25:56.566" v="3441"/>
          <ac:graphicFrameMkLst>
            <pc:docMk/>
            <pc:sldMk cId="759584421" sldId="591"/>
            <ac:graphicFrameMk id="13" creationId="{2A76A906-6682-40D6-9F99-1E2515232549}"/>
          </ac:graphicFrameMkLst>
        </pc:graphicFrameChg>
        <pc:graphicFrameChg chg="add del">
          <ac:chgData name="上野 和樹" userId="267154a67edb8230" providerId="LiveId" clId="{D6FBB499-60E0-4691-A7DA-DFC84BAD1478}" dt="2022-01-26T13:25:58.812" v="3443"/>
          <ac:graphicFrameMkLst>
            <pc:docMk/>
            <pc:sldMk cId="759584421" sldId="591"/>
            <ac:graphicFrameMk id="14" creationId="{8EB72D8E-CCC9-4F99-92C4-EAAB6ADE15D2}"/>
          </ac:graphicFrameMkLst>
        </pc:graphicFrameChg>
        <pc:picChg chg="del mod">
          <ac:chgData name="上野 和樹" userId="267154a67edb8230" providerId="LiveId" clId="{D6FBB499-60E0-4691-A7DA-DFC84BAD1478}" dt="2022-01-26T13:09:12.900" v="3210" actId="478"/>
          <ac:picMkLst>
            <pc:docMk/>
            <pc:sldMk cId="759584421" sldId="591"/>
            <ac:picMk id="4" creationId="{00000000-0000-0000-0000-000000000000}"/>
          </ac:picMkLst>
        </pc:picChg>
        <pc:picChg chg="del mod">
          <ac:chgData name="上野 和樹" userId="267154a67edb8230" providerId="LiveId" clId="{D6FBB499-60E0-4691-A7DA-DFC84BAD1478}" dt="2022-01-26T06:41:01.382" v="1981" actId="478"/>
          <ac:picMkLst>
            <pc:docMk/>
            <pc:sldMk cId="759584421" sldId="591"/>
            <ac:picMk id="28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13:57:44.646" v="4076" actId="1076"/>
          <ac:picMkLst>
            <pc:docMk/>
            <pc:sldMk cId="759584421" sldId="591"/>
            <ac:picMk id="43" creationId="{15A2FB83-A2CF-4C83-82AF-FE63E344203C}"/>
          </ac:picMkLst>
        </pc:picChg>
        <pc:picChg chg="add mod">
          <ac:chgData name="上野 和樹" userId="267154a67edb8230" providerId="LiveId" clId="{D6FBB499-60E0-4691-A7DA-DFC84BAD1478}" dt="2022-01-26T14:00:32.049" v="4083" actId="1076"/>
          <ac:picMkLst>
            <pc:docMk/>
            <pc:sldMk cId="759584421" sldId="591"/>
            <ac:picMk id="57" creationId="{2B3B7F4F-3584-48FB-8375-A665BBE975A9}"/>
          </ac:picMkLst>
        </pc:picChg>
        <pc:picChg chg="add mod">
          <ac:chgData name="上野 和樹" userId="267154a67edb8230" providerId="LiveId" clId="{D6FBB499-60E0-4691-A7DA-DFC84BAD1478}" dt="2022-01-26T14:00:38.998" v="4084" actId="1076"/>
          <ac:picMkLst>
            <pc:docMk/>
            <pc:sldMk cId="759584421" sldId="591"/>
            <ac:picMk id="58" creationId="{19D5D541-BF6F-49FD-AB11-DBF5A485D7EF}"/>
          </ac:picMkLst>
        </pc:picChg>
      </pc:sldChg>
      <pc:sldChg chg="addSp delSp modSp mod">
        <pc:chgData name="上野 和樹" userId="267154a67edb8230" providerId="LiveId" clId="{D6FBB499-60E0-4691-A7DA-DFC84BAD1478}" dt="2022-01-26T06:28:36.503" v="1867" actId="478"/>
        <pc:sldMkLst>
          <pc:docMk/>
          <pc:sldMk cId="2712708716" sldId="592"/>
        </pc:sldMkLst>
        <pc:spChg chg="add mod">
          <ac:chgData name="上野 和樹" userId="267154a67edb8230" providerId="LiveId" clId="{D6FBB499-60E0-4691-A7DA-DFC84BAD1478}" dt="2022-01-26T06:27:44.736" v="1856" actId="20577"/>
          <ac:spMkLst>
            <pc:docMk/>
            <pc:sldMk cId="2712708716" sldId="592"/>
            <ac:spMk id="3" creationId="{18E23814-34C3-48B3-9AD6-9A5F7D395535}"/>
          </ac:spMkLst>
        </pc:spChg>
        <pc:spChg chg="mod">
          <ac:chgData name="上野 和樹" userId="267154a67edb8230" providerId="LiveId" clId="{D6FBB499-60E0-4691-A7DA-DFC84BAD1478}" dt="2022-01-26T04:37:04.806" v="1720" actId="1076"/>
          <ac:spMkLst>
            <pc:docMk/>
            <pc:sldMk cId="2712708716" sldId="592"/>
            <ac:spMk id="2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32.651" v="1715" actId="947"/>
          <ac:spMkLst>
            <pc:docMk/>
            <pc:sldMk cId="2712708716" sldId="592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7:34.568" v="1722" actId="1076"/>
          <ac:spMkLst>
            <pc:docMk/>
            <pc:sldMk cId="2712708716" sldId="592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8.342" v="1718" actId="1076"/>
          <ac:spMkLst>
            <pc:docMk/>
            <pc:sldMk cId="2712708716" sldId="592"/>
            <ac:spMk id="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4.817" v="1717" actId="1076"/>
          <ac:spMkLst>
            <pc:docMk/>
            <pc:sldMk cId="2712708716" sldId="592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43.046" v="1693" actId="2710"/>
          <ac:spMkLst>
            <pc:docMk/>
            <pc:sldMk cId="2712708716" sldId="592"/>
            <ac:spMk id="5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7:02.263" v="1719" actId="1076"/>
          <ac:grpSpMkLst>
            <pc:docMk/>
            <pc:sldMk cId="2712708716" sldId="592"/>
            <ac:grpSpMk id="33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6:54.817" v="1717" actId="1076"/>
          <ac:picMkLst>
            <pc:docMk/>
            <pc:sldMk cId="2712708716" sldId="592"/>
            <ac:picMk id="42" creationId="{00000000-0000-0000-0000-000000000000}"/>
          </ac:picMkLst>
        </pc:picChg>
        <pc:picChg chg="add del mod">
          <ac:chgData name="上野 和樹" userId="267154a67edb8230" providerId="LiveId" clId="{D6FBB499-60E0-4691-A7DA-DFC84BAD1478}" dt="2022-01-26T06:28:36.503" v="1867" actId="478"/>
          <ac:picMkLst>
            <pc:docMk/>
            <pc:sldMk cId="2712708716" sldId="592"/>
            <ac:picMk id="45" creationId="{DF63A4B7-B0B4-4030-A668-2B39816F33AE}"/>
          </ac:picMkLst>
        </pc:picChg>
      </pc:sldChg>
      <pc:sldChg chg="modSp mod">
        <pc:chgData name="上野 和樹" userId="267154a67edb8230" providerId="LiveId" clId="{D6FBB499-60E0-4691-A7DA-DFC84BAD1478}" dt="2022-01-26T06:33:44.027" v="1898" actId="1076"/>
        <pc:sldMkLst>
          <pc:docMk/>
          <pc:sldMk cId="649259176" sldId="593"/>
        </pc:sldMkLst>
        <pc:spChg chg="mod">
          <ac:chgData name="上野 和樹" userId="267154a67edb8230" providerId="LiveId" clId="{D6FBB499-60E0-4691-A7DA-DFC84BAD1478}" dt="2022-01-26T04:55:33.914" v="1729" actId="1076"/>
          <ac:spMkLst>
            <pc:docMk/>
            <pc:sldMk cId="649259176" sldId="593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0:46.046" v="1896" actId="6549"/>
          <ac:spMkLst>
            <pc:docMk/>
            <pc:sldMk cId="649259176" sldId="593"/>
            <ac:spMk id="1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01.139" v="1724" actId="1076"/>
          <ac:spMkLst>
            <pc:docMk/>
            <pc:sldMk cId="649259176" sldId="593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2.556" v="1876" actId="1076"/>
          <ac:spMkLst>
            <pc:docMk/>
            <pc:sldMk cId="649259176" sldId="59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23.151" v="1728" actId="1076"/>
          <ac:spMkLst>
            <pc:docMk/>
            <pc:sldMk cId="649259176" sldId="593"/>
            <ac:spMk id="2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5.904" v="1877" actId="1076"/>
          <ac:spMkLst>
            <pc:docMk/>
            <pc:sldMk cId="649259176" sldId="593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8:11.219" v="1755" actId="2710"/>
          <ac:spMkLst>
            <pc:docMk/>
            <pc:sldMk cId="649259176" sldId="593"/>
            <ac:spMk id="38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6:33:44.027" v="1898" actId="1076"/>
          <ac:grpSpMkLst>
            <pc:docMk/>
            <pc:sldMk cId="649259176" sldId="593"/>
            <ac:grpSpMk id="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5:21.234" v="1727" actId="1076"/>
          <ac:grpSpMkLst>
            <pc:docMk/>
            <pc:sldMk cId="649259176" sldId="593"/>
            <ac:grpSpMk id="2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55:01.139" v="1724" actId="1076"/>
          <ac:picMkLst>
            <pc:docMk/>
            <pc:sldMk cId="649259176" sldId="593"/>
            <ac:picMk id="25" creationId="{00000000-0000-0000-0000-000000000000}"/>
          </ac:picMkLst>
        </pc:picChg>
      </pc:sldChg>
      <pc:sldChg chg="addSp modSp add mod">
        <pc:chgData name="上野 和樹" userId="267154a67edb8230" providerId="LiveId" clId="{D6FBB499-60E0-4691-A7DA-DFC84BAD1478}" dt="2022-01-26T04:10:51.045" v="1372" actId="1076"/>
        <pc:sldMkLst>
          <pc:docMk/>
          <pc:sldMk cId="2151878911" sldId="599"/>
        </pc:sldMkLst>
        <pc:spChg chg="mod">
          <ac:chgData name="上野 和樹" userId="267154a67edb8230" providerId="LiveId" clId="{D6FBB499-60E0-4691-A7DA-DFC84BAD1478}" dt="2022-01-26T04:07:49.532" v="1285" actId="1076"/>
          <ac:spMkLst>
            <pc:docMk/>
            <pc:sldMk cId="2151878911" sldId="599"/>
            <ac:spMk id="3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5:49.513" v="1235" actId="1076"/>
          <ac:spMkLst>
            <pc:docMk/>
            <pc:sldMk cId="2151878911" sldId="599"/>
            <ac:spMk id="49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4:09:53.430" v="1363" actId="164"/>
          <ac:spMkLst>
            <pc:docMk/>
            <pc:sldMk cId="2151878911" sldId="599"/>
            <ac:spMk id="54" creationId="{95F96780-900D-4E73-BD5A-B7BA27BF4851}"/>
          </ac:spMkLst>
        </pc:spChg>
        <pc:spChg chg="add mod">
          <ac:chgData name="上野 和樹" userId="267154a67edb8230" providerId="LiveId" clId="{D6FBB499-60E0-4691-A7DA-DFC84BAD1478}" dt="2022-01-26T04:08:58.926" v="1353" actId="1582"/>
          <ac:spMkLst>
            <pc:docMk/>
            <pc:sldMk cId="2151878911" sldId="599"/>
            <ac:spMk id="56" creationId="{7F580A4E-644F-4E09-BEFB-C99D0B440974}"/>
          </ac:spMkLst>
        </pc:spChg>
        <pc:spChg chg="add mod">
          <ac:chgData name="上野 和樹" userId="267154a67edb8230" providerId="LiveId" clId="{D6FBB499-60E0-4691-A7DA-DFC84BAD1478}" dt="2022-01-26T04:10:09.464" v="1371" actId="1035"/>
          <ac:spMkLst>
            <pc:docMk/>
            <pc:sldMk cId="2151878911" sldId="599"/>
            <ac:spMk id="60" creationId="{91684AEE-5D3F-44C6-9A15-1850C97E301B}"/>
          </ac:spMkLst>
        </pc:spChg>
        <pc:spChg chg="add mod">
          <ac:chgData name="上野 和樹" userId="267154a67edb8230" providerId="LiveId" clId="{D6FBB499-60E0-4691-A7DA-DFC84BAD1478}" dt="2022-01-26T04:10:02.526" v="1368" actId="1038"/>
          <ac:spMkLst>
            <pc:docMk/>
            <pc:sldMk cId="2151878911" sldId="599"/>
            <ac:spMk id="61" creationId="{4087A4B3-99AC-4670-8BA4-699496C1807F}"/>
          </ac:spMkLst>
        </pc:spChg>
        <pc:grpChg chg="add mod">
          <ac:chgData name="上野 和樹" userId="267154a67edb8230" providerId="LiveId" clId="{D6FBB499-60E0-4691-A7DA-DFC84BAD1478}" dt="2022-01-26T04:09:56.024" v="1364" actId="1076"/>
          <ac:grpSpMkLst>
            <pc:docMk/>
            <pc:sldMk cId="2151878911" sldId="599"/>
            <ac:grpSpMk id="6" creationId="{6E72ADA3-FAD0-4817-901C-C552937BA9F9}"/>
          </ac:grpSpMkLst>
        </pc:grpChg>
        <pc:grpChg chg="mod">
          <ac:chgData name="上野 和樹" userId="267154a67edb8230" providerId="LiveId" clId="{D6FBB499-60E0-4691-A7DA-DFC84BAD1478}" dt="2022-01-26T04:10:51.045" v="1372" actId="1076"/>
          <ac:grpSpMkLst>
            <pc:docMk/>
            <pc:sldMk cId="2151878911" sldId="599"/>
            <ac:grpSpMk id="2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9:17.362" v="1357" actId="14100"/>
          <ac:grpSpMkLst>
            <pc:docMk/>
            <pc:sldMk cId="2151878911" sldId="599"/>
            <ac:grpSpMk id="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6:36.886" v="1237" actId="1076"/>
          <ac:grpSpMkLst>
            <pc:docMk/>
            <pc:sldMk cId="2151878911" sldId="599"/>
            <ac:grpSpMk id="40" creationId="{00000000-0000-0000-0000-000000000000}"/>
          </ac:grpSpMkLst>
        </pc:grpChg>
      </pc:sldChg>
      <pc:sldChg chg="add">
        <pc:chgData name="上野 和樹" userId="267154a67edb8230" providerId="LiveId" clId="{D6FBB499-60E0-4691-A7DA-DFC84BAD1478}" dt="2022-01-27T01:28:51.926" v="4581"/>
        <pc:sldMkLst>
          <pc:docMk/>
          <pc:sldMk cId="1061422713" sldId="600"/>
        </pc:sldMkLst>
      </pc:sldChg>
      <pc:sldChg chg="add ord">
        <pc:chgData name="上野 和樹" userId="267154a67edb8230" providerId="LiveId" clId="{D6FBB499-60E0-4691-A7DA-DFC84BAD1478}" dt="2022-01-27T01:29:04.072" v="4586"/>
        <pc:sldMkLst>
          <pc:docMk/>
          <pc:sldMk cId="384675869" sldId="601"/>
        </pc:sldMkLst>
      </pc:sldChg>
    </pc:docChg>
  </pc:docChgLst>
  <pc:docChgLst>
    <pc:chgData name="上野 和樹" userId="267154a67edb8230" providerId="LiveId" clId="{389A2317-992D-4F2F-A75E-968E12783788}"/>
    <pc:docChg chg="undo redo custSel addSld delSld modSld sldOrd">
      <pc:chgData name="上野 和樹" userId="267154a67edb8230" providerId="LiveId" clId="{389A2317-992D-4F2F-A75E-968E12783788}" dt="2022-01-30T14:11:24.043" v="8624" actId="20577"/>
      <pc:docMkLst>
        <pc:docMk/>
      </pc:docMkLst>
      <pc:sldChg chg="modSp mod">
        <pc:chgData name="上野 和樹" userId="267154a67edb8230" providerId="LiveId" clId="{389A2317-992D-4F2F-A75E-968E12783788}" dt="2022-01-30T00:36:28.199" v="3550" actId="1035"/>
        <pc:sldMkLst>
          <pc:docMk/>
          <pc:sldMk cId="2569886757" sldId="529"/>
        </pc:sldMkLst>
        <pc:spChg chg="mod">
          <ac:chgData name="上野 和樹" userId="267154a67edb8230" providerId="LiveId" clId="{389A2317-992D-4F2F-A75E-968E12783788}" dt="2022-01-30T00:36:28.199" v="3550" actId="1035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8:27.567" v="3612" actId="1035"/>
        <pc:sldMkLst>
          <pc:docMk/>
          <pc:sldMk cId="481306759" sldId="533"/>
        </pc:sldMkLst>
        <pc:spChg chg="mod">
          <ac:chgData name="上野 和樹" userId="267154a67edb8230" providerId="LiveId" clId="{389A2317-992D-4F2F-A75E-968E12783788}" dt="2022-01-30T00:38:27.567" v="3612" actId="1035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6:53.850" v="3575" actId="1035"/>
        <pc:sldMkLst>
          <pc:docMk/>
          <pc:sldMk cId="3745706734" sldId="543"/>
        </pc:sldMkLst>
        <pc:spChg chg="mod">
          <ac:chgData name="上野 和樹" userId="267154a67edb8230" providerId="LiveId" clId="{389A2317-992D-4F2F-A75E-968E12783788}" dt="2022-01-30T00:36:53.850" v="3575" actId="1035"/>
          <ac:spMkLst>
            <pc:docMk/>
            <pc:sldMk cId="3745706734" sldId="543"/>
            <ac:spMk id="22" creationId="{00000000-0000-0000-0000-000000000000}"/>
          </ac:spMkLst>
        </pc:spChg>
      </pc:sldChg>
      <pc:sldChg chg="addSp delSp modSp mod">
        <pc:chgData name="上野 和樹" userId="267154a67edb8230" providerId="LiveId" clId="{389A2317-992D-4F2F-A75E-968E12783788}" dt="2022-01-30T13:22:16.082" v="7899" actId="1076"/>
        <pc:sldMkLst>
          <pc:docMk/>
          <pc:sldMk cId="3640146105" sldId="551"/>
        </pc:sldMkLst>
        <pc:grpChg chg="add del">
          <ac:chgData name="上野 和樹" userId="267154a67edb8230" providerId="LiveId" clId="{389A2317-992D-4F2F-A75E-968E12783788}" dt="2022-01-30T13:21:44.015" v="7889" actId="478"/>
          <ac:grpSpMkLst>
            <pc:docMk/>
            <pc:sldMk cId="3640146105" sldId="551"/>
            <ac:grpSpMk id="12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3:22:12.513" v="7898" actId="1076"/>
          <ac:picMkLst>
            <pc:docMk/>
            <pc:sldMk cId="3640146105" sldId="551"/>
            <ac:picMk id="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3:22:10.548" v="7897" actId="1076"/>
          <ac:picMkLst>
            <pc:docMk/>
            <pc:sldMk cId="3640146105" sldId="551"/>
            <ac:picMk id="5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3:22:16.082" v="7899" actId="1076"/>
          <ac:picMkLst>
            <pc:docMk/>
            <pc:sldMk cId="3640146105" sldId="551"/>
            <ac:picMk id="15" creationId="{76BE1649-9BE8-4357-AF12-785CEFC9486B}"/>
          </ac:picMkLst>
        </pc:picChg>
      </pc:sldChg>
      <pc:sldChg chg="modSp mod ord">
        <pc:chgData name="上野 和樹" userId="267154a67edb8230" providerId="LiveId" clId="{389A2317-992D-4F2F-A75E-968E12783788}" dt="2022-01-30T13:13:20.460" v="7741" actId="20578"/>
        <pc:sldMkLst>
          <pc:docMk/>
          <pc:sldMk cId="4019830787" sldId="553"/>
        </pc:sldMkLst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2:38.080" v="7727" actId="1076"/>
          <ac:spMkLst>
            <pc:docMk/>
            <pc:sldMk cId="4019830787" sldId="553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2.333" v="7737" actId="1076"/>
          <ac:spMkLst>
            <pc:docMk/>
            <pc:sldMk cId="4019830787" sldId="553"/>
            <ac:spMk id="26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13:11.924" v="7736" actId="1076"/>
          <ac:picMkLst>
            <pc:docMk/>
            <pc:sldMk cId="4019830787" sldId="553"/>
            <ac:picMk id="1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589" v="7740" actId="1076"/>
          <ac:picMkLst>
            <pc:docMk/>
            <pc:sldMk cId="4019830787" sldId="553"/>
            <ac:picMk id="2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139" v="7739" actId="1076"/>
          <ac:picMkLst>
            <pc:docMk/>
            <pc:sldMk cId="4019830787" sldId="553"/>
            <ac:picMk id="2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2.952" v="7738" actId="1076"/>
          <ac:picMkLst>
            <pc:docMk/>
            <pc:sldMk cId="4019830787" sldId="553"/>
            <ac:picMk id="22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1.783" v="7734" actId="1076"/>
          <ac:picMkLst>
            <pc:docMk/>
            <pc:sldMk cId="4019830787" sldId="553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45:40.040" v="8227" actId="1076"/>
        <pc:sldMkLst>
          <pc:docMk/>
          <pc:sldMk cId="4294749106" sldId="555"/>
        </pc:sldMkLst>
        <pc:spChg chg="mod">
          <ac:chgData name="上野 和樹" userId="267154a67edb8230" providerId="LiveId" clId="{389A2317-992D-4F2F-A75E-968E12783788}" dt="2022-01-30T13:45:30.230" v="8223" actId="107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35.242" v="8114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45:40.040" v="8227" actId="1076"/>
          <ac:spMkLst>
            <pc:docMk/>
            <pc:sldMk cId="4294749106" sldId="555"/>
            <ac:spMk id="46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13:25:06.844" v="7939" actId="20577"/>
        <pc:sldMkLst>
          <pc:docMk/>
          <pc:sldMk cId="3980871859" sldId="557"/>
        </pc:sldMkLst>
        <pc:spChg chg="mod">
          <ac:chgData name="上野 和樹" userId="267154a67edb8230" providerId="LiveId" clId="{389A2317-992D-4F2F-A75E-968E12783788}" dt="2022-01-30T13:25:06.844" v="7939" actId="20577"/>
          <ac:spMkLst>
            <pc:docMk/>
            <pc:sldMk cId="3980871859" sldId="557"/>
            <ac:spMk id="1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25:06.333" v="7937" actId="1076"/>
          <ac:picMkLst>
            <pc:docMk/>
            <pc:sldMk cId="3980871859" sldId="557"/>
            <ac:picMk id="41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29T16:09:00.828" v="3452" actId="1076"/>
        <pc:sldMkLst>
          <pc:docMk/>
          <pc:sldMk cId="33011758" sldId="558"/>
        </pc:sldMkLst>
        <pc:spChg chg="mod">
          <ac:chgData name="上野 和樹" userId="267154a67edb8230" providerId="LiveId" clId="{389A2317-992D-4F2F-A75E-968E12783788}" dt="2022-01-29T11:22:37.701" v="6" actId="1076"/>
          <ac:spMkLst>
            <pc:docMk/>
            <pc:sldMk cId="33011758" sldId="558"/>
            <ac:spMk id="9" creationId="{00000000-0000-0000-0000-000000000000}"/>
          </ac:spMkLst>
        </pc:spChg>
        <pc:spChg chg="add del">
          <ac:chgData name="上野 和樹" userId="267154a67edb8230" providerId="LiveId" clId="{389A2317-992D-4F2F-A75E-968E12783788}" dt="2022-01-29T11:20:29.338" v="1" actId="478"/>
          <ac:spMkLst>
            <pc:docMk/>
            <pc:sldMk cId="33011758" sldId="558"/>
            <ac:spMk id="196" creationId="{00000000-0000-0000-0000-000000000000}"/>
          </ac:spMkLst>
        </pc:spChg>
        <pc:picChg chg="mod">
          <ac:chgData name="上野 和樹" userId="267154a67edb8230" providerId="LiveId" clId="{389A2317-992D-4F2F-A75E-968E12783788}" dt="2022-01-29T16:08:57.648" v="3451" actId="1076"/>
          <ac:picMkLst>
            <pc:docMk/>
            <pc:sldMk cId="33011758" sldId="558"/>
            <ac:picMk id="9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9:00.828" v="3452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8:55.041" v="3449" actId="1076"/>
          <ac:picMkLst>
            <pc:docMk/>
            <pc:sldMk cId="33011758" sldId="558"/>
            <ac:picMk id="2050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19:30.902" v="7873" actId="1037"/>
        <pc:sldMkLst>
          <pc:docMk/>
          <pc:sldMk cId="2217870845" sldId="559"/>
        </pc:sldMkLst>
        <pc:grpChg chg="mod">
          <ac:chgData name="上野 和樹" userId="267154a67edb8230" providerId="LiveId" clId="{389A2317-992D-4F2F-A75E-968E12783788}" dt="2022-01-30T13:19:30.902" v="7873" actId="1037"/>
          <ac:grpSpMkLst>
            <pc:docMk/>
            <pc:sldMk cId="2217870845" sldId="559"/>
            <ac:grpSpMk id="5" creationId="{00000000-0000-0000-0000-000000000000}"/>
          </ac:grpSpMkLst>
        </pc:grpChg>
      </pc:sldChg>
      <pc:sldChg chg="addSp delSp modSp mod ord">
        <pc:chgData name="上野 和樹" userId="267154a67edb8230" providerId="LiveId" clId="{389A2317-992D-4F2F-A75E-968E12783788}" dt="2022-01-30T12:27:20.365" v="6759" actId="1076"/>
        <pc:sldMkLst>
          <pc:docMk/>
          <pc:sldMk cId="1827458451" sldId="566"/>
        </pc:sldMkLst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3:52.136" v="6697" actId="14100"/>
          <ac:spMkLst>
            <pc:docMk/>
            <pc:sldMk cId="1827458451" sldId="566"/>
            <ac:spMk id="13" creationId="{44123405-7AEA-47D0-B650-11B2536EDB74}"/>
          </ac:spMkLst>
        </pc:spChg>
        <pc:spChg chg="del">
          <ac:chgData name="上野 和樹" userId="267154a67edb8230" providerId="LiveId" clId="{389A2317-992D-4F2F-A75E-968E12783788}" dt="2022-01-30T11:54:21.335" v="5869" actId="478"/>
          <ac:spMkLst>
            <pc:docMk/>
            <pc:sldMk cId="1827458451" sldId="566"/>
            <ac:spMk id="4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4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9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1:45:17.513" v="5741" actId="478"/>
          <ac:spMkLst>
            <pc:docMk/>
            <pc:sldMk cId="1827458451" sldId="566"/>
            <ac:spMk id="51" creationId="{AE9E1AB4-F63C-40E9-8746-A54217FC589F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2" creationId="{C71D07E3-C6F4-4B56-AE23-543811FB5A69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3" creationId="{019DA7F5-530D-4DCE-8244-471731DC2FB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6" creationId="{D6370578-FE8F-4AE0-9902-78B61890E133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7" creationId="{1C626960-131A-46C5-BF51-FCD892EAE69D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1" creationId="{9AD17068-1497-4B13-A7EC-09101535EB77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2" creationId="{8F98D33A-39BE-4A0C-9CF7-6E8891EB23D5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6" creationId="{6D5C9AFE-7240-488E-BCEF-CFB6275EA635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7" creationId="{148B303C-086D-4816-9DA0-4A162FE9619C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8" creationId="{865FE333-0359-4B31-AE06-61F017E8DA6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9" creationId="{6BDB9836-B184-4B39-8AC1-4939D20DCCB7}"/>
          </ac:spMkLst>
        </pc:spChg>
        <pc:spChg chg="add del mod">
          <ac:chgData name="上野 和樹" userId="267154a67edb8230" providerId="LiveId" clId="{389A2317-992D-4F2F-A75E-968E12783788}" dt="2022-01-30T12:07:44.438" v="6346" actId="478"/>
          <ac:spMkLst>
            <pc:docMk/>
            <pc:sldMk cId="1827458451" sldId="566"/>
            <ac:spMk id="70" creationId="{2DE3BC27-EE23-4E9B-9DD0-567E89AB1E05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71" creationId="{E1B922C2-B263-434B-82F4-39AC308F91D8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2" creationId="{93EFC4A8-85AF-4112-8478-C10F9406972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3" creationId="{F072AB8A-32BB-4769-85A7-AD2F5D9F9F1C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8" creationId="{D5DD9382-5DFC-470C-B1A5-F34D4624D25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9" creationId="{CE0FE5E8-43EE-46DC-9FFC-D777D0038DC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0" creationId="{B2767EB0-EB94-4FA7-A0D6-87F11D4E88F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1" creationId="{876DC989-ECDA-454E-9F93-1092B7748748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2" creationId="{1333B287-6397-475D-A87C-CAC0AE61E3A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3" creationId="{78B85DF1-29A5-4E73-B129-C2BAE081041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4" creationId="{584ECB83-ECA7-4C72-859C-B1B5AE2DFFCC}"/>
          </ac:spMkLst>
        </pc:spChg>
        <pc:spChg chg="add mod">
          <ac:chgData name="上野 和樹" userId="267154a67edb8230" providerId="LiveId" clId="{389A2317-992D-4F2F-A75E-968E12783788}" dt="2022-01-30T12:27:20.365" v="6759" actId="1076"/>
          <ac:spMkLst>
            <pc:docMk/>
            <pc:sldMk cId="1827458451" sldId="566"/>
            <ac:spMk id="87" creationId="{C3A84172-448D-4710-B843-B2ACFD297557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8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9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36.673" v="5607" actId="478"/>
          <ac:spMkLst>
            <pc:docMk/>
            <pc:sldMk cId="1827458451" sldId="566"/>
            <ac:spMk id="9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7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9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0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40.406" v="6748" actId="14100"/>
          <ac:spMkLst>
            <pc:docMk/>
            <pc:sldMk cId="1827458451" sldId="566"/>
            <ac:spMk id="10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10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5" creationId="{3167F3B2-A655-44C9-8501-401D454DC68A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7" creationId="{BFE08DD5-36A5-4234-964A-CAE4A2519A2F}"/>
          </ac:spMkLst>
        </pc:spChg>
        <pc:spChg chg="del mod">
          <ac:chgData name="上野 和樹" userId="267154a67edb8230" providerId="LiveId" clId="{389A2317-992D-4F2F-A75E-968E12783788}" dt="2022-01-30T12:14:32.222" v="6552" actId="21"/>
          <ac:spMkLst>
            <pc:docMk/>
            <pc:sldMk cId="1827458451" sldId="566"/>
            <ac:spMk id="108" creationId="{142E1182-C805-4F7B-A3E6-F91D7C1133D3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0" creationId="{A4DBC21E-305C-4D28-BAB2-4A1421E587DF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1" creationId="{1829D8C2-A593-419C-B59F-D998B77CA19C}"/>
          </ac:spMkLst>
        </pc:spChg>
        <pc:spChg chg="add del mod">
          <ac:chgData name="上野 和樹" userId="267154a67edb8230" providerId="LiveId" clId="{389A2317-992D-4F2F-A75E-968E12783788}" dt="2022-01-30T12:16:31.060" v="6602" actId="21"/>
          <ac:spMkLst>
            <pc:docMk/>
            <pc:sldMk cId="1827458451" sldId="566"/>
            <ac:spMk id="112" creationId="{1B235F99-711C-462B-9376-7835874BE19D}"/>
          </ac:spMkLst>
        </pc:spChg>
        <pc:spChg chg="add del mod">
          <ac:chgData name="上野 和樹" userId="267154a67edb8230" providerId="LiveId" clId="{389A2317-992D-4F2F-A75E-968E12783788}" dt="2022-01-30T12:16:15.202" v="6593" actId="21"/>
          <ac:spMkLst>
            <pc:docMk/>
            <pc:sldMk cId="1827458451" sldId="566"/>
            <ac:spMk id="113" creationId="{6F64D4F9-4EA2-43B7-9B34-160893A162A6}"/>
          </ac:spMkLst>
        </pc:spChg>
        <pc:spChg chg="add del mod">
          <ac:chgData name="上野 和樹" userId="267154a67edb8230" providerId="LiveId" clId="{389A2317-992D-4F2F-A75E-968E12783788}" dt="2022-01-30T12:17:37.184" v="6623" actId="478"/>
          <ac:spMkLst>
            <pc:docMk/>
            <pc:sldMk cId="1827458451" sldId="566"/>
            <ac:spMk id="116" creationId="{3382ECA8-70ED-4CB1-8A6A-D3977954F468}"/>
          </ac:spMkLst>
        </pc:spChg>
        <pc:spChg chg="add del mod">
          <ac:chgData name="上野 和樹" userId="267154a67edb8230" providerId="LiveId" clId="{389A2317-992D-4F2F-A75E-968E12783788}" dt="2022-01-30T12:17:35.357" v="6622" actId="478"/>
          <ac:spMkLst>
            <pc:docMk/>
            <pc:sldMk cId="1827458451" sldId="566"/>
            <ac:spMk id="117" creationId="{708E704D-EB52-4E5C-990B-BDA237D4BDD0}"/>
          </ac:spMkLst>
        </pc:spChg>
        <pc:spChg chg="add del mod topLvl">
          <ac:chgData name="上野 和樹" userId="267154a67edb8230" providerId="LiveId" clId="{389A2317-992D-4F2F-A75E-968E12783788}" dt="2022-01-30T12:19:35.793" v="6644" actId="21"/>
          <ac:spMkLst>
            <pc:docMk/>
            <pc:sldMk cId="1827458451" sldId="566"/>
            <ac:spMk id="119" creationId="{09B0FC72-D4F9-4ABF-A913-21874E150FB7}"/>
          </ac:spMkLst>
        </pc:spChg>
        <pc:spChg chg="add del mod">
          <ac:chgData name="上野 和樹" userId="267154a67edb8230" providerId="LiveId" clId="{389A2317-992D-4F2F-A75E-968E12783788}" dt="2022-01-30T12:16:39.741" v="6607" actId="478"/>
          <ac:spMkLst>
            <pc:docMk/>
            <pc:sldMk cId="1827458451" sldId="566"/>
            <ac:spMk id="120" creationId="{248CC4AF-14A1-4280-B5EC-9881E8E998FB}"/>
          </ac:spMkLst>
        </pc:spChg>
        <pc:spChg chg="add del mod topLvl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1" creationId="{DED741DD-4CD1-4A69-8534-61B6B03B56B4}"/>
          </ac:spMkLst>
        </pc:spChg>
        <pc:spChg chg="add del mod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4" creationId="{8C2DCA39-E770-4D25-B10D-43125FAED7AF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6" creationId="{EFC72A10-EAC0-4A1A-8504-C293518F15D0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7" creationId="{68B11BAA-4AA4-4D4B-8A2C-8A2EDE1DFEF5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29" creationId="{2FE21F11-F565-44CB-9C41-D415D0692A3E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30" creationId="{01D3AE43-65B0-45B5-8B6B-AFDA032FC8CB}"/>
          </ac:spMkLst>
        </pc:spChg>
        <pc:spChg chg="add mod">
          <ac:chgData name="上野 和樹" userId="267154a67edb8230" providerId="LiveId" clId="{389A2317-992D-4F2F-A75E-968E12783788}" dt="2022-01-30T12:26:03.882" v="6742" actId="1076"/>
          <ac:spMkLst>
            <pc:docMk/>
            <pc:sldMk cId="1827458451" sldId="566"/>
            <ac:spMk id="133" creationId="{4EFE7452-C277-46B1-A262-AAF6BAA8DF9A}"/>
          </ac:spMkLst>
        </pc:spChg>
        <pc:spChg chg="add mod">
          <ac:chgData name="上野 和樹" userId="267154a67edb8230" providerId="LiveId" clId="{389A2317-992D-4F2F-A75E-968E12783788}" dt="2022-01-30T12:25:52.285" v="6738" actId="14100"/>
          <ac:spMkLst>
            <pc:docMk/>
            <pc:sldMk cId="1827458451" sldId="566"/>
            <ac:spMk id="134" creationId="{EEF2C675-F8AA-4FD5-91A8-7C7362430A39}"/>
          </ac:spMkLst>
        </pc:spChg>
        <pc:grpChg chg="add del mod">
          <ac:chgData name="上野 和樹" userId="267154a67edb8230" providerId="LiveId" clId="{389A2317-992D-4F2F-A75E-968E12783788}" dt="2022-01-30T12:17:55.072" v="6627" actId="165"/>
          <ac:grpSpMkLst>
            <pc:docMk/>
            <pc:sldMk cId="1827458451" sldId="566"/>
            <ac:grpSpMk id="12" creationId="{AFB449F1-41F0-4735-9D1D-9FB7C8CB417D}"/>
          </ac:grpSpMkLst>
        </pc:grpChg>
        <pc:grpChg chg="add mod">
          <ac:chgData name="上野 和樹" userId="267154a67edb8230" providerId="LiveId" clId="{389A2317-992D-4F2F-A75E-968E12783788}" dt="2022-01-30T12:25:17.036" v="6727" actId="1076"/>
          <ac:grpSpMkLst>
            <pc:docMk/>
            <pc:sldMk cId="1827458451" sldId="566"/>
            <ac:grpSpMk id="14" creationId="{092E688C-92C5-440A-8580-7BFB9D98A16F}"/>
          </ac:grpSpMkLst>
        </pc:grpChg>
        <pc:grpChg chg="add mod">
          <ac:chgData name="上野 和樹" userId="267154a67edb8230" providerId="LiveId" clId="{389A2317-992D-4F2F-A75E-968E12783788}" dt="2022-01-30T12:22:21.659" v="6673" actId="1037"/>
          <ac:grpSpMkLst>
            <pc:docMk/>
            <pc:sldMk cId="1827458451" sldId="566"/>
            <ac:grpSpMk id="59" creationId="{247E5F62-826E-4379-BD7D-CD13926D7C3D}"/>
          </ac:grpSpMkLst>
        </pc:grpChg>
        <pc:grpChg chg="mod">
          <ac:chgData name="上野 和樹" userId="267154a67edb8230" providerId="LiveId" clId="{389A2317-992D-4F2F-A75E-968E12783788}" dt="2022-01-30T11:58:40.264" v="6091"/>
          <ac:grpSpMkLst>
            <pc:docMk/>
            <pc:sldMk cId="1827458451" sldId="566"/>
            <ac:grpSpMk id="60" creationId="{AB5C671E-50DB-4036-BADB-D83DA6D404F0}"/>
          </ac:grpSpMkLst>
        </pc:grpChg>
        <pc:grpChg chg="add 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6" creationId="{C767ADCB-1F1B-4E2D-8303-AF35C5776963}"/>
          </ac:grpSpMkLst>
        </pc:grpChg>
        <pc:grpChg chg="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7" creationId="{5AE16A3C-1666-4925-9B24-3D065842D9E7}"/>
          </ac:grpSpMkLst>
        </pc:grpChg>
        <pc:grpChg chg="add del mod">
          <ac:chgData name="上野 和樹" userId="267154a67edb8230" providerId="LiveId" clId="{389A2317-992D-4F2F-A75E-968E12783788}" dt="2022-01-30T12:17:35.357" v="6622" actId="478"/>
          <ac:grpSpMkLst>
            <pc:docMk/>
            <pc:sldMk cId="1827458451" sldId="566"/>
            <ac:grpSpMk id="89" creationId="{03DF18BB-5ACF-4001-8225-015E1E17E636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92" creationId="{D8622B60-373F-44AC-9EE8-59B90F60659C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106" creationId="{86AC8398-6848-42E8-AFEC-EAFE566800F8}"/>
          </ac:grpSpMkLst>
        </pc:grpChg>
        <pc:picChg chg="mod">
          <ac:chgData name="上野 和樹" userId="267154a67edb8230" providerId="LiveId" clId="{389A2317-992D-4F2F-A75E-968E12783788}" dt="2022-01-30T12:26:35.994" v="6746" actId="1076"/>
          <ac:picMkLst>
            <pc:docMk/>
            <pc:sldMk cId="1827458451" sldId="566"/>
            <ac:picMk id="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6:27.459" v="6744" actId="1076"/>
          <ac:picMkLst>
            <pc:docMk/>
            <pc:sldMk cId="1827458451" sldId="566"/>
            <ac:picMk id="48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58" creationId="{28DE8D19-C9C7-4CD4-9BEC-7AAC8C9023D0}"/>
          </ac:picMkLst>
        </pc:picChg>
        <pc:picChg chg="add mod">
          <ac:chgData name="上野 和樹" userId="267154a67edb8230" providerId="LiveId" clId="{389A2317-992D-4F2F-A75E-968E12783788}" dt="2022-01-30T12:07:51.388" v="6348" actId="571"/>
          <ac:picMkLst>
            <pc:docMk/>
            <pc:sldMk cId="1827458451" sldId="566"/>
            <ac:picMk id="74" creationId="{C8F07142-17C8-4D2E-952E-DB1C4B7CFFB6}"/>
          </ac:picMkLst>
        </pc:picChg>
        <pc:picChg chg="add del mod">
          <ac:chgData name="上野 和樹" userId="267154a67edb8230" providerId="LiveId" clId="{389A2317-992D-4F2F-A75E-968E12783788}" dt="2022-01-30T12:17:13.828" v="6617" actId="21"/>
          <ac:picMkLst>
            <pc:docMk/>
            <pc:sldMk cId="1827458451" sldId="566"/>
            <ac:picMk id="85" creationId="{41CC2277-D14E-45FB-8998-F53EC728FE07}"/>
          </ac:picMkLst>
        </pc:picChg>
        <pc:picChg chg="add del mod">
          <ac:chgData name="上野 和樹" userId="267154a67edb8230" providerId="LiveId" clId="{389A2317-992D-4F2F-A75E-968E12783788}" dt="2022-01-30T12:09:54.203" v="6374"/>
          <ac:picMkLst>
            <pc:docMk/>
            <pc:sldMk cId="1827458451" sldId="566"/>
            <ac:picMk id="86" creationId="{1FEFC5DD-0203-4E1E-BBE0-6009FF20D53D}"/>
          </ac:picMkLst>
        </pc:picChg>
        <pc:picChg chg="del mod">
          <ac:chgData name="上野 和樹" userId="267154a67edb8230" providerId="LiveId" clId="{389A2317-992D-4F2F-A75E-968E12783788}" dt="2022-01-30T12:13:29.661" v="6535" actId="21"/>
          <ac:picMkLst>
            <pc:docMk/>
            <pc:sldMk cId="1827458451" sldId="566"/>
            <ac:picMk id="109" creationId="{AAAEF48D-9902-4CCF-858C-101478088C82}"/>
          </ac:picMkLst>
        </pc:picChg>
        <pc:picChg chg="add del mod">
          <ac:chgData name="上野 和樹" userId="267154a67edb8230" providerId="LiveId" clId="{389A2317-992D-4F2F-A75E-968E12783788}" dt="2022-01-30T12:15:45.140" v="6579" actId="21"/>
          <ac:picMkLst>
            <pc:docMk/>
            <pc:sldMk cId="1827458451" sldId="566"/>
            <ac:picMk id="114" creationId="{54A6C648-6344-40E1-90B5-59AC3A6EAC14}"/>
          </ac:picMkLst>
        </pc:picChg>
        <pc:picChg chg="add mod topLvl modCrop">
          <ac:chgData name="上野 和樹" userId="267154a67edb8230" providerId="LiveId" clId="{389A2317-992D-4F2F-A75E-968E12783788}" dt="2022-01-30T12:23:41.243" v="6695" actId="164"/>
          <ac:picMkLst>
            <pc:docMk/>
            <pc:sldMk cId="1827458451" sldId="566"/>
            <ac:picMk id="115" creationId="{B548EC7F-C6A0-4A0F-94E9-0E7F135BEF87}"/>
          </ac:picMkLst>
        </pc:picChg>
        <pc:picChg chg="add del mod topLvl">
          <ac:chgData name="上野 和樹" userId="267154a67edb8230" providerId="LiveId" clId="{389A2317-992D-4F2F-A75E-968E12783788}" dt="2022-01-30T12:18:40.367" v="6638" actId="21"/>
          <ac:picMkLst>
            <pc:docMk/>
            <pc:sldMk cId="1827458451" sldId="566"/>
            <ac:picMk id="118" creationId="{C15903D2-23A5-4A7B-9B02-A5698E360FFE}"/>
          </ac:picMkLst>
        </pc:picChg>
        <pc:picChg chg="add del mod">
          <ac:chgData name="上野 和樹" userId="267154a67edb8230" providerId="LiveId" clId="{389A2317-992D-4F2F-A75E-968E12783788}" dt="2022-01-30T12:25:03.308" v="6721" actId="21"/>
          <ac:picMkLst>
            <pc:docMk/>
            <pc:sldMk cId="1827458451" sldId="566"/>
            <ac:picMk id="122" creationId="{408D9F8B-B9F5-465E-A809-927A8DD0735E}"/>
          </ac:picMkLst>
        </pc:picChg>
        <pc:picChg chg="add del mod">
          <ac:chgData name="上野 和樹" userId="267154a67edb8230" providerId="LiveId" clId="{389A2317-992D-4F2F-A75E-968E12783788}" dt="2022-01-30T12:24:00.413" v="6699" actId="21"/>
          <ac:picMkLst>
            <pc:docMk/>
            <pc:sldMk cId="1827458451" sldId="566"/>
            <ac:picMk id="123" creationId="{4CC0EC6D-3F85-4E4D-BB7C-E4EF6DC5DBBE}"/>
          </ac:picMkLst>
        </pc:picChg>
        <pc:picChg chg="add del mod">
          <ac:chgData name="上野 和樹" userId="267154a67edb8230" providerId="LiveId" clId="{389A2317-992D-4F2F-A75E-968E12783788}" dt="2022-01-30T12:24:09.772" v="6703" actId="21"/>
          <ac:picMkLst>
            <pc:docMk/>
            <pc:sldMk cId="1827458451" sldId="566"/>
            <ac:picMk id="125" creationId="{3339A883-F263-41C5-B5BE-1E602C7A7F93}"/>
          </ac:picMkLst>
        </pc:picChg>
        <pc:picChg chg="add del mod">
          <ac:chgData name="上野 和樹" userId="267154a67edb8230" providerId="LiveId" clId="{389A2317-992D-4F2F-A75E-968E12783788}" dt="2022-01-30T12:25:27.115" v="6729" actId="21"/>
          <ac:picMkLst>
            <pc:docMk/>
            <pc:sldMk cId="1827458451" sldId="566"/>
            <ac:picMk id="128" creationId="{EDA83499-7682-494F-864A-F5E3DE22AA20}"/>
          </ac:picMkLst>
        </pc:picChg>
        <pc:picChg chg="add mod">
          <ac:chgData name="上野 和樹" userId="267154a67edb8230" providerId="LiveId" clId="{389A2317-992D-4F2F-A75E-968E12783788}" dt="2022-01-30T12:26:08.881" v="6743" actId="1076"/>
          <ac:picMkLst>
            <pc:docMk/>
            <pc:sldMk cId="1827458451" sldId="566"/>
            <ac:picMk id="131" creationId="{9C9F732A-C3B4-4402-917B-D841A389FB87}"/>
          </ac:picMkLst>
        </pc:picChg>
        <pc:picChg chg="add mod">
          <ac:chgData name="上野 和樹" userId="267154a67edb8230" providerId="LiveId" clId="{389A2317-992D-4F2F-A75E-968E12783788}" dt="2022-01-30T12:26:51.717" v="6749" actId="1076"/>
          <ac:picMkLst>
            <pc:docMk/>
            <pc:sldMk cId="1827458451" sldId="566"/>
            <ac:picMk id="132" creationId="{39843EE2-4444-450D-AC76-E22E2940CBA0}"/>
          </ac:picMkLst>
        </pc:picChg>
      </pc:sldChg>
      <pc:sldChg chg="addSp delSp modSp mod setBg addCm delCm">
        <pc:chgData name="上野 和樹" userId="267154a67edb8230" providerId="LiveId" clId="{389A2317-992D-4F2F-A75E-968E12783788}" dt="2022-01-30T12:43:57.304" v="7004" actId="207"/>
        <pc:sldMkLst>
          <pc:docMk/>
          <pc:sldMk cId="4113127130" sldId="567"/>
        </pc:sldMkLst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56.556" v="5175" actId="478"/>
          <ac:spMkLst>
            <pc:docMk/>
            <pc:sldMk cId="4113127130" sldId="567"/>
            <ac:spMk id="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00:10.477" v="4970" actId="21"/>
          <ac:spMkLst>
            <pc:docMk/>
            <pc:sldMk cId="4113127130" sldId="567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0:05.327" v="6376" actId="6549"/>
          <ac:spMkLst>
            <pc:docMk/>
            <pc:sldMk cId="4113127130" sldId="567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17.744" v="5223" actId="1076"/>
          <ac:spMkLst>
            <pc:docMk/>
            <pc:sldMk cId="4113127130" sldId="567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24.463" v="5225" actId="14100"/>
          <ac:spMkLst>
            <pc:docMk/>
            <pc:sldMk cId="4113127130" sldId="567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5:07.782" v="5255" actId="1035"/>
          <ac:spMkLst>
            <pc:docMk/>
            <pc:sldMk cId="4113127130" sldId="567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08:49.318" v="5118" actId="1076"/>
          <ac:spMkLst>
            <pc:docMk/>
            <pc:sldMk cId="4113127130" sldId="567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0" creationId="{9E8F582E-1274-48C5-ACCC-D24DE083B79B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1" creationId="{9FAD4849-23AB-4F55-8079-3DACAE5D6AF1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2" creationId="{72ED3126-42A6-4357-B0D5-77F1EE87DE18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4" creationId="{5F9596B0-D9D9-418D-A54A-9AE4AFF1BFBF}"/>
          </ac:spMkLst>
        </pc:spChg>
        <pc:spChg chg="add mod">
          <ac:chgData name="上野 和樹" userId="267154a67edb8230" providerId="LiveId" clId="{389A2317-992D-4F2F-A75E-968E12783788}" dt="2022-01-30T03:13:45.711" v="5205" actId="1076"/>
          <ac:spMkLst>
            <pc:docMk/>
            <pc:sldMk cId="4113127130" sldId="567"/>
            <ac:spMk id="65" creationId="{F7307C5E-8E80-46ED-B364-081FBC675956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68" creationId="{68083691-82D3-4BC5-99AF-6DE68154F045}"/>
          </ac:spMkLst>
        </pc:spChg>
        <pc:spChg chg="add del mod">
          <ac:chgData name="上野 和樹" userId="267154a67edb8230" providerId="LiveId" clId="{389A2317-992D-4F2F-A75E-968E12783788}" dt="2022-01-30T03:32:58.668" v="5345" actId="478"/>
          <ac:spMkLst>
            <pc:docMk/>
            <pc:sldMk cId="4113127130" sldId="567"/>
            <ac:spMk id="69" creationId="{A7D6B782-A34A-4AAA-B02C-F74F4F794149}"/>
          </ac:spMkLst>
        </pc:spChg>
        <pc:spChg chg="mod">
          <ac:chgData name="上野 和樹" userId="267154a67edb8230" providerId="LiveId" clId="{389A2317-992D-4F2F-A75E-968E12783788}" dt="2022-01-30T03:16:21.310" v="5280" actId="1076"/>
          <ac:spMkLst>
            <pc:docMk/>
            <pc:sldMk cId="4113127130" sldId="567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7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5:20.412" v="5257" actId="108"/>
          <ac:spMkLst>
            <pc:docMk/>
            <pc:sldMk cId="4113127130" sldId="567"/>
            <ac:spMk id="7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24.167" v="5281" actId="1076"/>
          <ac:spMkLst>
            <pc:docMk/>
            <pc:sldMk cId="4113127130" sldId="567"/>
            <ac:spMk id="7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53.893" v="5160" actId="478"/>
          <ac:spMkLst>
            <pc:docMk/>
            <pc:sldMk cId="4113127130" sldId="567"/>
            <ac:spMk id="7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37.815" v="5156" actId="478"/>
          <ac:spMkLst>
            <pc:docMk/>
            <pc:sldMk cId="4113127130" sldId="567"/>
            <ac:spMk id="7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20.373" v="5166" actId="478"/>
          <ac:spMkLst>
            <pc:docMk/>
            <pc:sldMk cId="4113127130" sldId="567"/>
            <ac:spMk id="76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5.367" v="5179" actId="478"/>
          <ac:spMkLst>
            <pc:docMk/>
            <pc:sldMk cId="4113127130" sldId="567"/>
            <ac:spMk id="7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8.106" v="5180" actId="478"/>
          <ac:spMkLst>
            <pc:docMk/>
            <pc:sldMk cId="4113127130" sldId="567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7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83" creationId="{3430B9BB-C575-41A2-BEC8-1E907DE20F7B}"/>
          </ac:spMkLst>
        </pc:spChg>
        <pc:spChg chg="add del mod">
          <ac:chgData name="上野 和樹" userId="267154a67edb8230" providerId="LiveId" clId="{389A2317-992D-4F2F-A75E-968E12783788}" dt="2022-01-30T03:32:53.695" v="5343" actId="478"/>
          <ac:spMkLst>
            <pc:docMk/>
            <pc:sldMk cId="4113127130" sldId="567"/>
            <ac:spMk id="84" creationId="{A68B93E7-B071-49F1-9931-59F5AD3BB5A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6:49.765" v="5288" actId="478"/>
          <ac:spMkLst>
            <pc:docMk/>
            <pc:sldMk cId="4113127130" sldId="567"/>
            <ac:spMk id="8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7:23.617" v="5311" actId="1035"/>
          <ac:spMkLst>
            <pc:docMk/>
            <pc:sldMk cId="4113127130" sldId="567"/>
            <ac:spMk id="8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14.266" v="5184" actId="478"/>
          <ac:spMkLst>
            <pc:docMk/>
            <pc:sldMk cId="4113127130" sldId="567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57.304" v="7004" actId="207"/>
          <ac:spMkLst>
            <pc:docMk/>
            <pc:sldMk cId="4113127130" sldId="567"/>
            <ac:spMk id="8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95" creationId="{792B4C7B-7F3B-4001-8ECD-FF8B2BA8F91D}"/>
          </ac:spMkLst>
        </pc:spChg>
        <pc:spChg chg="add del mod">
          <ac:chgData name="上野 和樹" userId="267154a67edb8230" providerId="LiveId" clId="{389A2317-992D-4F2F-A75E-968E12783788}" dt="2022-01-30T03:32:51.006" v="5342" actId="478"/>
          <ac:spMkLst>
            <pc:docMk/>
            <pc:sldMk cId="4113127130" sldId="567"/>
            <ac:spMk id="96" creationId="{35928A95-54E4-4FBD-B9E6-65350DC48268}"/>
          </ac:spMkLst>
        </pc:spChg>
        <pc:grpChg chg="add mod">
          <ac:chgData name="上野 和樹" userId="267154a67edb8230" providerId="LiveId" clId="{389A2317-992D-4F2F-A75E-968E12783788}" dt="2022-01-30T03:01:38.326" v="4990" actId="164"/>
          <ac:grpSpMkLst>
            <pc:docMk/>
            <pc:sldMk cId="4113127130" sldId="567"/>
            <ac:grpSpMk id="3" creationId="{FFC327A4-691B-4AC5-94CA-E28304E77CA2}"/>
          </ac:grpSpMkLst>
        </pc:grpChg>
        <pc:grpChg chg="mod">
          <ac:chgData name="上野 和樹" userId="267154a67edb8230" providerId="LiveId" clId="{389A2317-992D-4F2F-A75E-968E12783788}" dt="2022-01-30T03:17:36.105" v="5312" actId="1076"/>
          <ac:grpSpMkLst>
            <pc:docMk/>
            <pc:sldMk cId="4113127130" sldId="567"/>
            <ac:grpSpMk id="39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03:12:48.886" v="5174" actId="1076"/>
          <ac:grpSpMkLst>
            <pc:docMk/>
            <pc:sldMk cId="4113127130" sldId="567"/>
            <ac:grpSpMk id="63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03:34:27.034" v="5360" actId="478"/>
          <ac:picMkLst>
            <pc:docMk/>
            <pc:sldMk cId="4113127130" sldId="567"/>
            <ac:picMk id="9" creationId="{7E536D79-AE94-4A02-B506-CB4858CA564C}"/>
          </ac:picMkLst>
        </pc:picChg>
        <pc:picChg chg="del">
          <ac:chgData name="上野 和樹" userId="267154a67edb8230" providerId="LiveId" clId="{389A2317-992D-4F2F-A75E-968E12783788}" dt="2022-01-30T03:35:46.055" v="5380" actId="21"/>
          <ac:picMkLst>
            <pc:docMk/>
            <pc:sldMk cId="4113127130" sldId="567"/>
            <ac:picMk id="1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5:26.616" v="5370" actId="478"/>
          <ac:picMkLst>
            <pc:docMk/>
            <pc:sldMk cId="4113127130" sldId="567"/>
            <ac:picMk id="12" creationId="{59E37BF1-72F2-4632-89EA-7A13469327F2}"/>
          </ac:picMkLst>
        </pc:picChg>
        <pc:picChg chg="add mod">
          <ac:chgData name="上野 和樹" userId="267154a67edb8230" providerId="LiveId" clId="{389A2317-992D-4F2F-A75E-968E12783788}" dt="2022-01-30T03:38:42.590" v="5395" actId="1076"/>
          <ac:picMkLst>
            <pc:docMk/>
            <pc:sldMk cId="4113127130" sldId="567"/>
            <ac:picMk id="14" creationId="{022DAFDA-277E-4F4D-9168-AC3578C94FD2}"/>
          </ac:picMkLst>
        </pc:picChg>
        <pc:picChg chg="mod">
          <ac:chgData name="上野 和樹" userId="267154a67edb8230" providerId="LiveId" clId="{389A2317-992D-4F2F-A75E-968E12783788}" dt="2022-01-30T03:13:53.269" v="5206" actId="1076"/>
          <ac:picMkLst>
            <pc:docMk/>
            <pc:sldMk cId="4113127130" sldId="567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5:50.864" v="4873" actId="1076"/>
          <ac:picMkLst>
            <pc:docMk/>
            <pc:sldMk cId="4113127130" sldId="567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4:17.584" v="4866" actId="1076"/>
          <ac:picMkLst>
            <pc:docMk/>
            <pc:sldMk cId="4113127130" sldId="567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3:16:12.843" v="5278" actId="1037"/>
          <ac:picMkLst>
            <pc:docMk/>
            <pc:sldMk cId="4113127130" sldId="567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3:39:44.536" v="5402" actId="1076"/>
          <ac:picMkLst>
            <pc:docMk/>
            <pc:sldMk cId="4113127130" sldId="567"/>
            <ac:picMk id="67" creationId="{49871804-2AFB-42EC-85DD-39D2B5E5BD11}"/>
          </ac:picMkLst>
        </pc:picChg>
        <pc:picChg chg="mod">
          <ac:chgData name="上野 和樹" userId="267154a67edb8230" providerId="LiveId" clId="{389A2317-992D-4F2F-A75E-968E12783788}" dt="2022-01-30T03:17:18.848" v="5307" actId="1035"/>
          <ac:picMkLst>
            <pc:docMk/>
            <pc:sldMk cId="4113127130" sldId="567"/>
            <ac:picMk id="80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2:32.572" v="5337" actId="478"/>
          <ac:picMkLst>
            <pc:docMk/>
            <pc:sldMk cId="4113127130" sldId="567"/>
            <ac:picMk id="82" creationId="{A1C9EF3F-A0AD-4064-88A2-3D4D0E1C3359}"/>
          </ac:picMkLst>
        </pc:picChg>
        <pc:picChg chg="add mod">
          <ac:chgData name="上野 和樹" userId="267154a67edb8230" providerId="LiveId" clId="{389A2317-992D-4F2F-A75E-968E12783788}" dt="2022-01-30T03:39:30.424" v="5398" actId="1076"/>
          <ac:picMkLst>
            <pc:docMk/>
            <pc:sldMk cId="4113127130" sldId="567"/>
            <ac:picMk id="97" creationId="{1CD7AAFD-115B-4FEA-96EB-EA9477A9366B}"/>
          </ac:picMkLst>
        </pc:picChg>
        <pc:picChg chg="add mod">
          <ac:chgData name="上野 和樹" userId="267154a67edb8230" providerId="LiveId" clId="{389A2317-992D-4F2F-A75E-968E12783788}" dt="2022-01-30T03:14:32.015" v="5228" actId="14100"/>
          <ac:picMkLst>
            <pc:docMk/>
            <pc:sldMk cId="4113127130" sldId="567"/>
            <ac:picMk id="2050" creationId="{736BD6D7-7F0E-4CAE-8631-A69B7CFB3B6A}"/>
          </ac:picMkLst>
        </pc:picChg>
        <pc:picChg chg="add mod">
          <ac:chgData name="上野 和樹" userId="267154a67edb8230" providerId="LiveId" clId="{389A2317-992D-4F2F-A75E-968E12783788}" dt="2022-01-30T03:04:13.168" v="5098" actId="1038"/>
          <ac:picMkLst>
            <pc:docMk/>
            <pc:sldMk cId="4113127130" sldId="567"/>
            <ac:picMk id="2052" creationId="{1518865B-FB15-4A77-9379-9C7761423ED1}"/>
          </ac:picMkLst>
        </pc:picChg>
        <pc:picChg chg="add del mod">
          <ac:chgData name="上野 和樹" userId="267154a67edb8230" providerId="LiveId" clId="{389A2317-992D-4F2F-A75E-968E12783788}" dt="2022-01-30T03:32:44.695" v="5340" actId="478"/>
          <ac:picMkLst>
            <pc:docMk/>
            <pc:sldMk cId="4113127130" sldId="567"/>
            <ac:picMk id="2054" creationId="{A36A82D7-549A-4E7C-97C2-1BD3E906FEC1}"/>
          </ac:picMkLst>
        </pc:picChg>
      </pc:sldChg>
      <pc:sldChg chg="addSp delSp modSp mod">
        <pc:chgData name="上野 和樹" userId="267154a67edb8230" providerId="LiveId" clId="{389A2317-992D-4F2F-A75E-968E12783788}" dt="2022-01-30T12:44:34.549" v="7009" actId="1076"/>
        <pc:sldMkLst>
          <pc:docMk/>
          <pc:sldMk cId="1614614662" sldId="568"/>
        </pc:sldMkLst>
        <pc:spChg chg="mod">
          <ac:chgData name="上野 和樹" userId="267154a67edb8230" providerId="LiveId" clId="{389A2317-992D-4F2F-A75E-968E12783788}" dt="2022-01-30T12:40:55.471" v="6982" actId="1036"/>
          <ac:spMkLst>
            <pc:docMk/>
            <pc:sldMk cId="1614614662" sldId="56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18.682" v="7001" actId="1076"/>
          <ac:spMkLst>
            <pc:docMk/>
            <pc:sldMk cId="1614614662" sldId="568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5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28:31.353" v="6775" actId="21"/>
          <ac:spMkLst>
            <pc:docMk/>
            <pc:sldMk cId="1614614662" sldId="568"/>
            <ac:spMk id="5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39:19.953" v="6891" actId="1076"/>
          <ac:spMkLst>
            <pc:docMk/>
            <pc:sldMk cId="1614614662" sldId="568"/>
            <ac:spMk id="61" creationId="{70EE4135-6231-4911-A733-1C02A0D0A1DA}"/>
          </ac:spMkLst>
        </pc:spChg>
        <pc:spChg chg="mod">
          <ac:chgData name="上野 和樹" userId="267154a67edb8230" providerId="LiveId" clId="{389A2317-992D-4F2F-A75E-968E12783788}" dt="2022-01-30T12:41:01.949" v="6983" actId="1076"/>
          <ac:spMkLst>
            <pc:docMk/>
            <pc:sldMk cId="1614614662" sldId="568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34.549" v="7009" actId="1076"/>
          <ac:spMkLst>
            <pc:docMk/>
            <pc:sldMk cId="1614614662" sldId="568"/>
            <ac:spMk id="6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9.402" v="6820" actId="1076"/>
          <ac:spMkLst>
            <pc:docMk/>
            <pc:sldMk cId="1614614662" sldId="568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25.827" v="7008" actId="1076"/>
          <ac:spMkLst>
            <pc:docMk/>
            <pc:sldMk cId="1614614662" sldId="568"/>
            <ac:spMk id="9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22.254" v="6886" actId="1076"/>
          <ac:spMkLst>
            <pc:docMk/>
            <pc:sldMk cId="1614614662" sldId="568"/>
            <ac:spMk id="12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57.991" v="6890" actId="1076"/>
          <ac:spMkLst>
            <pc:docMk/>
            <pc:sldMk cId="1614614662" sldId="568"/>
            <ac:spMk id="13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9.050" v="7000" actId="6549"/>
          <ac:spMkLst>
            <pc:docMk/>
            <pc:sldMk cId="1614614662" sldId="568"/>
            <ac:spMk id="1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50.066" v="6994" actId="207"/>
          <ac:spMkLst>
            <pc:docMk/>
            <pc:sldMk cId="1614614662" sldId="568"/>
            <ac:spMk id="1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1.140" v="6996" actId="207"/>
          <ac:spMkLst>
            <pc:docMk/>
            <pc:sldMk cId="1614614662" sldId="568"/>
            <ac:spMk id="14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41.358" v="6817" actId="1076"/>
          <ac:spMkLst>
            <pc:docMk/>
            <pc:sldMk cId="1614614662" sldId="568"/>
            <ac:spMk id="1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49" v="6877" actId="1037"/>
          <ac:spMkLst>
            <pc:docMk/>
            <pc:sldMk cId="1614614662" sldId="568"/>
            <ac:spMk id="1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1.128" v="6819" actId="1076"/>
          <ac:spMkLst>
            <pc:docMk/>
            <pc:sldMk cId="1614614662" sldId="568"/>
            <ac:spMk id="15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7.136" v="6888" actId="1076"/>
          <ac:spMkLst>
            <pc:docMk/>
            <pc:sldMk cId="1614614662" sldId="568"/>
            <ac:spMk id="15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59.893" v="6880" actId="1076"/>
          <ac:spMkLst>
            <pc:docMk/>
            <pc:sldMk cId="1614614662" sldId="568"/>
            <ac:spMk id="154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2:17.325" v="6990" actId="1076"/>
          <ac:grpSpMkLst>
            <pc:docMk/>
            <pc:sldMk cId="1614614662" sldId="568"/>
            <ac:grpSpMk id="10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2:42:33.292" v="6992" actId="1076"/>
          <ac:grpSpMkLst>
            <pc:docMk/>
            <pc:sldMk cId="1614614662" sldId="568"/>
            <ac:grpSpMk id="141" creationId="{00000000-0000-0000-0000-000000000000}"/>
          </ac:grpSpMkLst>
        </pc:grpChg>
        <pc:picChg chg="del mod">
          <ac:chgData name="上野 和樹" userId="267154a67edb8230" providerId="LiveId" clId="{389A2317-992D-4F2F-A75E-968E12783788}" dt="2022-01-30T12:28:05.100" v="6773" actId="478"/>
          <ac:picMkLst>
            <pc:docMk/>
            <pc:sldMk cId="1614614662" sldId="568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0:24.377" v="6953" actId="1036"/>
          <ac:picMkLst>
            <pc:docMk/>
            <pc:sldMk cId="1614614662" sldId="568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8:32.772" v="6887" actId="1076"/>
          <ac:picMkLst>
            <pc:docMk/>
            <pc:sldMk cId="1614614662" sldId="568"/>
            <ac:picMk id="15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7:40.160" v="6876" actId="14100"/>
          <ac:picMkLst>
            <pc:docMk/>
            <pc:sldMk cId="1614614662" sldId="568"/>
            <ac:picMk id="15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2:33.292" v="6992" actId="1076"/>
          <ac:picMkLst>
            <pc:docMk/>
            <pc:sldMk cId="1614614662" sldId="568"/>
            <ac:picMk id="15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4:41.358" v="6817" actId="1076"/>
          <ac:picMkLst>
            <pc:docMk/>
            <pc:sldMk cId="1614614662" sldId="568"/>
            <ac:picMk id="160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11:50:07.429" v="5781" actId="1076"/>
        <pc:sldMkLst>
          <pc:docMk/>
          <pc:sldMk cId="4252361634" sldId="569"/>
        </pc:sldMkLst>
        <pc:spChg chg="del mod">
          <ac:chgData name="上野 和樹" userId="267154a67edb8230" providerId="LiveId" clId="{389A2317-992D-4F2F-A75E-968E12783788}" dt="2022-01-30T01:55:11.885" v="4292" actId="478"/>
          <ac:spMkLst>
            <pc:docMk/>
            <pc:sldMk cId="4252361634" sldId="569"/>
            <ac:spMk id="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" creationId="{4921EB2B-61C3-461F-BCD0-E4FB7F8FEA39}"/>
          </ac:spMkLst>
        </pc:spChg>
        <pc:spChg chg="mod">
          <ac:chgData name="上野 和樹" userId="267154a67edb8230" providerId="LiveId" clId="{389A2317-992D-4F2F-A75E-968E12783788}" dt="2022-01-30T01:35:04.773" v="4098" actId="1076"/>
          <ac:spMkLst>
            <pc:docMk/>
            <pc:sldMk cId="4252361634" sldId="569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26.631" v="4289" actId="1076"/>
          <ac:spMkLst>
            <pc:docMk/>
            <pc:sldMk cId="4252361634" sldId="569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2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1:42:39.636" v="4148" actId="478"/>
          <ac:spMkLst>
            <pc:docMk/>
            <pc:sldMk cId="4252361634" sldId="569"/>
            <ac:spMk id="26" creationId="{675D2E0E-7494-4107-BECD-711245FC73EA}"/>
          </ac:spMkLst>
        </pc:spChg>
        <pc:spChg chg="add mod">
          <ac:chgData name="上野 和樹" userId="267154a67edb8230" providerId="LiveId" clId="{389A2317-992D-4F2F-A75E-968E12783788}" dt="2022-01-30T02:08:20.815" v="4530" actId="1076"/>
          <ac:spMkLst>
            <pc:docMk/>
            <pc:sldMk cId="4252361634" sldId="569"/>
            <ac:spMk id="27" creationId="{84969DFA-DC31-4D7A-A0AB-0A01697DACD6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29" creationId="{8D6A2AA7-5C72-4279-8434-635374557FCD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1" creationId="{DC05DC0F-5BCB-47CC-8C11-77BAC16BF527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2" creationId="{BFD60F5E-F848-4DE6-B684-6310CF8A014A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3" creationId="{6E33219A-06F7-47D7-A86A-E56CAC7F5CEF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4" creationId="{8697B7A5-DE13-4168-9385-9CBEDEDB2091}"/>
          </ac:spMkLst>
        </pc:spChg>
        <pc:spChg chg="add del mod">
          <ac:chgData name="上野 和樹" userId="267154a67edb8230" providerId="LiveId" clId="{389A2317-992D-4F2F-A75E-968E12783788}" dt="2022-01-30T01:56:27.709" v="4312" actId="478"/>
          <ac:spMkLst>
            <pc:docMk/>
            <pc:sldMk cId="4252361634" sldId="569"/>
            <ac:spMk id="35" creationId="{8D532A43-0190-4E9C-9AC1-2A32D509F1C4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7" creationId="{A9D312E8-3A40-4A89-8CF5-D6EE431BB93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8" creationId="{E8257AFB-A67E-4766-9557-2E8B8A70DBF9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9" creationId="{007EC89A-A3EF-4295-BCD9-5872B6C65893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0" creationId="{6DA93260-FA5C-402D-9E10-BF636F4BDCC9}"/>
          </ac:spMkLst>
        </pc:spChg>
        <pc:spChg chg="mod">
          <ac:chgData name="上野 和樹" userId="267154a67edb8230" providerId="LiveId" clId="{389A2317-992D-4F2F-A75E-968E12783788}" dt="2022-01-30T11:49:37.959" v="5778" actId="20577"/>
          <ac:spMkLst>
            <pc:docMk/>
            <pc:sldMk cId="4252361634" sldId="569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49:58.543" v="5779" actId="1076"/>
          <ac:spMkLst>
            <pc:docMk/>
            <pc:sldMk cId="4252361634" sldId="569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34.461" v="4290" actId="1076"/>
          <ac:spMkLst>
            <pc:docMk/>
            <pc:sldMk cId="4252361634" sldId="569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4" creationId="{D7FB3354-D14F-4BEB-B5B5-892C0B51E69E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6" creationId="{50119451-4A45-4177-8B17-FF2172D550B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7" creationId="{1DB8493D-B4DB-4A9D-BF8A-B2B6C56188FB}"/>
          </ac:spMkLst>
        </pc:spChg>
        <pc:spChg chg="mod">
          <ac:chgData name="上野 和樹" userId="267154a67edb8230" providerId="LiveId" clId="{389A2317-992D-4F2F-A75E-968E12783788}" dt="2022-01-30T01:56:10.709" v="4303" actId="1076"/>
          <ac:spMkLst>
            <pc:docMk/>
            <pc:sldMk cId="4252361634" sldId="569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3.650" v="5780" actId="1076"/>
          <ac:spMkLst>
            <pc:docMk/>
            <pc:sldMk cId="4252361634" sldId="569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5:23.703" v="4106" actId="1035"/>
          <ac:spMkLst>
            <pc:docMk/>
            <pc:sldMk cId="4252361634" sldId="569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8:01.494" v="4522" actId="1037"/>
          <ac:spMkLst>
            <pc:docMk/>
            <pc:sldMk cId="4252361634" sldId="569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7.429" v="5781" actId="1076"/>
          <ac:spMkLst>
            <pc:docMk/>
            <pc:sldMk cId="4252361634" sldId="569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56:14.677" v="4304" actId="1076"/>
          <ac:spMkLst>
            <pc:docMk/>
            <pc:sldMk cId="4252361634" sldId="569"/>
            <ac:spMk id="70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2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1:55:50.420" v="4297" actId="478"/>
          <ac:picMkLst>
            <pc:docMk/>
            <pc:sldMk cId="4252361634" sldId="569"/>
            <ac:picMk id="28" creationId="{E8911382-93E2-42D4-B747-3BD9AC1A6DAF}"/>
          </ac:picMkLst>
        </pc:picChg>
        <pc:picChg chg="add del mod">
          <ac:chgData name="上野 和樹" userId="267154a67edb8230" providerId="LiveId" clId="{389A2317-992D-4F2F-A75E-968E12783788}" dt="2022-01-30T01:55:55.184" v="4299"/>
          <ac:picMkLst>
            <pc:docMk/>
            <pc:sldMk cId="4252361634" sldId="569"/>
            <ac:picMk id="30" creationId="{AE8D88BC-9ADC-47CB-BE81-70406B43BE08}"/>
          </ac:picMkLst>
        </pc:picChg>
        <pc:picChg chg="add mod">
          <ac:chgData name="上野 和樹" userId="267154a67edb8230" providerId="LiveId" clId="{389A2317-992D-4F2F-A75E-968E12783788}" dt="2022-01-30T11:49:17.195" v="5763" actId="14100"/>
          <ac:picMkLst>
            <pc:docMk/>
            <pc:sldMk cId="4252361634" sldId="569"/>
            <ac:picMk id="36" creationId="{1E18ECD7-14CE-44D8-87FA-9D149C0CCEA0}"/>
          </ac:picMkLst>
        </pc:picChg>
        <pc:picChg chg="add mod">
          <ac:chgData name="上野 和樹" userId="267154a67edb8230" providerId="LiveId" clId="{389A2317-992D-4F2F-A75E-968E12783788}" dt="2022-01-30T02:08:06.428" v="4527" actId="1037"/>
          <ac:picMkLst>
            <pc:docMk/>
            <pc:sldMk cId="4252361634" sldId="569"/>
            <ac:picMk id="45" creationId="{B3123E1C-1171-4F29-9771-E1D6B6D3120F}"/>
          </ac:picMkLst>
        </pc:pic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5:23.703" v="4106" actId="1035"/>
          <ac:picMkLst>
            <pc:docMk/>
            <pc:sldMk cId="4252361634" sldId="56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3:41:36.369" v="5410" actId="20577"/>
        <pc:sldMkLst>
          <pc:docMk/>
          <pc:sldMk cId="3699182268" sldId="570"/>
        </pc:sldMkLst>
        <pc:spChg chg="del mod">
          <ac:chgData name="上野 和樹" userId="267154a67edb8230" providerId="LiveId" clId="{389A2317-992D-4F2F-A75E-968E12783788}" dt="2022-01-30T01:26:15.321" v="3799" actId="478"/>
          <ac:spMkLst>
            <pc:docMk/>
            <pc:sldMk cId="3699182268" sldId="57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0.237" v="4024" actId="1076"/>
          <ac:spMkLst>
            <pc:docMk/>
            <pc:sldMk cId="3699182268" sldId="570"/>
            <ac:spMk id="1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29" creationId="{127794E3-7AAE-4A62-ACC5-4723120A94BE}"/>
          </ac:spMkLst>
        </pc:spChg>
        <pc:spChg chg="add mod">
          <ac:chgData name="上野 和樹" userId="267154a67edb8230" providerId="LiveId" clId="{389A2317-992D-4F2F-A75E-968E12783788}" dt="2022-01-30T01:34:30.055" v="4094" actId="1076"/>
          <ac:spMkLst>
            <pc:docMk/>
            <pc:sldMk cId="3699182268" sldId="570"/>
            <ac:spMk id="30" creationId="{22B12F26-09CC-44C1-965D-559AD05A0A97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41:36.369" v="5410" actId="20577"/>
          <ac:spMkLst>
            <pc:docMk/>
            <pc:sldMk cId="3699182268" sldId="570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4:32.559" v="4095" actId="1076"/>
          <ac:spMkLst>
            <pc:docMk/>
            <pc:sldMk cId="3699182268" sldId="570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8:18.215" v="3758" actId="1035"/>
          <ac:spMkLst>
            <pc:docMk/>
            <pc:sldMk cId="3699182268" sldId="570"/>
            <ac:spMk id="70" creationId="{00000000-0000-0000-0000-000000000000}"/>
          </ac:spMkLst>
        </pc:spChg>
        <pc:grpChg chg="del">
          <ac:chgData name="上野 和樹" userId="267154a67edb8230" providerId="LiveId" clId="{389A2317-992D-4F2F-A75E-968E12783788}" dt="2022-01-30T00:47:28.502" v="3692" actId="478"/>
          <ac:grpSpMkLst>
            <pc:docMk/>
            <pc:sldMk cId="3699182268" sldId="570"/>
            <ac:grpSpMk id="60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3:09.081" v="4034" actId="1036"/>
          <ac:picMkLst>
            <pc:docMk/>
            <pc:sldMk cId="3699182268" sldId="570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1026" creationId="{E7ED5D6D-9F5E-43A1-9E3F-8AC7295576A0}"/>
          </ac:picMkLst>
        </pc:picChg>
      </pc:sldChg>
      <pc:sldChg chg="modSp mod">
        <pc:chgData name="上野 和樹" userId="267154a67edb8230" providerId="LiveId" clId="{389A2317-992D-4F2F-A75E-968E12783788}" dt="2022-01-30T13:06:49.581" v="7718" actId="1076"/>
        <pc:sldMkLst>
          <pc:docMk/>
          <pc:sldMk cId="3316569680" sldId="573"/>
        </pc:sldMkLst>
        <pc:spChg chg="mod">
          <ac:chgData name="上野 和樹" userId="267154a67edb8230" providerId="LiveId" clId="{389A2317-992D-4F2F-A75E-968E12783788}" dt="2022-01-30T13:06:39.630" v="7717" actId="1076"/>
          <ac:spMkLst>
            <pc:docMk/>
            <pc:sldMk cId="3316569680" sldId="57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9.174" v="7716" actId="1076"/>
          <ac:spMkLst>
            <pc:docMk/>
            <pc:sldMk cId="3316569680" sldId="573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6.022" v="7715" actId="1076"/>
          <ac:spMkLst>
            <pc:docMk/>
            <pc:sldMk cId="3316569680" sldId="573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06:49.581" v="7718" actId="1076"/>
          <ac:picMkLst>
            <pc:docMk/>
            <pc:sldMk cId="3316569680" sldId="573"/>
            <ac:picMk id="37" creationId="{00000000-0000-0000-0000-000000000000}"/>
          </ac:picMkLst>
        </pc:picChg>
      </pc:sldChg>
      <pc:sldChg chg="addSp modSp mod">
        <pc:chgData name="上野 和樹" userId="267154a67edb8230" providerId="LiveId" clId="{389A2317-992D-4F2F-A75E-968E12783788}" dt="2022-01-30T14:11:24.043" v="8624" actId="20577"/>
        <pc:sldMkLst>
          <pc:docMk/>
          <pc:sldMk cId="907612344" sldId="574"/>
        </pc:sldMkLst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1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08:59.914" v="8579" actId="1035"/>
          <ac:spMkLst>
            <pc:docMk/>
            <pc:sldMk cId="907612344" sldId="574"/>
            <ac:spMk id="55" creationId="{988D5840-3DE3-4A69-8688-6D35127988FB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64" creationId="{037CEC58-FF76-4439-8270-D5AAADB3C41C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73" creationId="{74A5FAD6-EDCC-4C3E-95DA-56065AF9F206}"/>
          </ac:spMkLst>
        </pc:spChg>
        <pc:spChg chg="add mod">
          <ac:chgData name="上野 和樹" userId="267154a67edb8230" providerId="LiveId" clId="{389A2317-992D-4F2F-A75E-968E12783788}" dt="2022-01-30T14:11:24.043" v="8624" actId="20577"/>
          <ac:spMkLst>
            <pc:docMk/>
            <pc:sldMk cId="907612344" sldId="574"/>
            <ac:spMk id="74" creationId="{EA6B0D93-87C9-4279-A06E-AB87B8B32767}"/>
          </ac:spMkLst>
        </pc:spChg>
        <pc:spChg chg="add 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75" creationId="{5D4A3AD1-570F-4F7A-90AD-2CD8E515A3BD}"/>
          </ac:spMkLst>
        </pc:spChg>
        <pc:grpChg chg="mod">
          <ac:chgData name="上野 和樹" userId="267154a67edb8230" providerId="LiveId" clId="{389A2317-992D-4F2F-A75E-968E12783788}" dt="2022-01-30T14:10:33.253" v="8596" actId="1036"/>
          <ac:grpSpMkLst>
            <pc:docMk/>
            <pc:sldMk cId="907612344" sldId="574"/>
            <ac:grpSpMk id="4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45:13.336" v="8219" actId="1076"/>
          <ac:grpSpMkLst>
            <pc:docMk/>
            <pc:sldMk cId="907612344" sldId="574"/>
            <ac:grpSpMk id="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4:10:45.193" v="8614" actId="1036"/>
          <ac:grpSpMkLst>
            <pc:docMk/>
            <pc:sldMk cId="907612344" sldId="574"/>
            <ac:grpSpMk id="6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4:10:33.253" v="8596" actId="1036"/>
          <ac:picMkLst>
            <pc:docMk/>
            <pc:sldMk cId="907612344" sldId="574"/>
            <ac:picMk id="2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10:45.193" v="8614" actId="1036"/>
          <ac:picMkLst>
            <pc:docMk/>
            <pc:sldMk cId="907612344" sldId="574"/>
            <ac:picMk id="4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08:52.464" v="8557" actId="1076"/>
          <ac:picMkLst>
            <pc:docMk/>
            <pc:sldMk cId="907612344" sldId="574"/>
            <ac:picMk id="1026" creationId="{00000000-0000-0000-0000-000000000000}"/>
          </ac:picMkLst>
        </pc:picChg>
      </pc:sldChg>
      <pc:sldChg chg="del">
        <pc:chgData name="上野 和樹" userId="267154a67edb8230" providerId="LiveId" clId="{389A2317-992D-4F2F-A75E-968E12783788}" dt="2022-01-29T11:22:13.062" v="5" actId="47"/>
        <pc:sldMkLst>
          <pc:docMk/>
          <pc:sldMk cId="2143616114" sldId="577"/>
        </pc:sldMkLst>
      </pc:sldChg>
      <pc:sldChg chg="modSp mod">
        <pc:chgData name="上野 和樹" userId="267154a67edb8230" providerId="LiveId" clId="{389A2317-992D-4F2F-A75E-968E12783788}" dt="2022-01-30T13:25:47.164" v="8001" actId="1076"/>
        <pc:sldMkLst>
          <pc:docMk/>
          <pc:sldMk cId="2436702193" sldId="580"/>
        </pc:sldMkLst>
        <pc:spChg chg="mod">
          <ac:chgData name="上野 和樹" userId="267154a67edb8230" providerId="LiveId" clId="{389A2317-992D-4F2F-A75E-968E12783788}" dt="2022-01-30T13:25:47.164" v="8001" actId="1076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389A2317-992D-4F2F-A75E-968E12783788}" dt="2022-01-29T11:43:45.467" v="78" actId="20577"/>
          <ac:spMkLst>
            <pc:docMk/>
            <pc:sldMk cId="2436702193" sldId="580"/>
            <ac:spMk id="9" creationId="{00000000-0000-0000-0000-000000000000}"/>
          </ac:spMkLst>
        </pc:spChg>
      </pc:sldChg>
      <pc:sldChg chg="addSp modSp mod">
        <pc:chgData name="上野 和樹" userId="267154a67edb8230" providerId="LiveId" clId="{389A2317-992D-4F2F-A75E-968E12783788}" dt="2022-01-30T13:32:55.055" v="8113" actId="1076"/>
        <pc:sldMkLst>
          <pc:docMk/>
          <pc:sldMk cId="3691139254" sldId="587"/>
        </pc:sldMkLst>
        <pc:spChg chg="add mod">
          <ac:chgData name="上野 和樹" userId="267154a67edb8230" providerId="LiveId" clId="{389A2317-992D-4F2F-A75E-968E12783788}" dt="2022-01-30T13:30:55.764" v="8103" actId="1076"/>
          <ac:spMkLst>
            <pc:docMk/>
            <pc:sldMk cId="3691139254" sldId="587"/>
            <ac:spMk id="8" creationId="{4ABA239A-A36A-41FF-B567-C5DCBE328AF8}"/>
          </ac:spMkLst>
        </pc:spChg>
        <pc:spChg chg="mod">
          <ac:chgData name="上野 和樹" userId="267154a67edb8230" providerId="LiveId" clId="{389A2317-992D-4F2F-A75E-968E12783788}" dt="2022-01-30T13:32:49.813" v="8112" actId="1076"/>
          <ac:spMkLst>
            <pc:docMk/>
            <pc:sldMk cId="3691139254" sldId="587"/>
            <ac:spMk id="16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32:55.055" v="8113" actId="1076"/>
          <ac:grpSpMkLst>
            <pc:docMk/>
            <pc:sldMk cId="3691139254" sldId="587"/>
            <ac:grpSpMk id="25" creationId="{00000000-0000-0000-0000-000000000000}"/>
          </ac:grpSpMkLst>
        </pc:grpChg>
      </pc:sldChg>
      <pc:sldChg chg="addSp delSp modSp mod">
        <pc:chgData name="上野 和樹" userId="267154a67edb8230" providerId="LiveId" clId="{389A2317-992D-4F2F-A75E-968E12783788}" dt="2022-01-30T13:29:16.109" v="8072" actId="20577"/>
        <pc:sldMkLst>
          <pc:docMk/>
          <pc:sldMk cId="423059253" sldId="588"/>
        </pc:sldMkLst>
        <pc:spChg chg="mod">
          <ac:chgData name="上野 和樹" userId="267154a67edb8230" providerId="LiveId" clId="{389A2317-992D-4F2F-A75E-968E12783788}" dt="2022-01-30T02:09:33.605" v="4536" actId="1076"/>
          <ac:spMkLst>
            <pc:docMk/>
            <pc:sldMk cId="423059253" sldId="58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52.043" v="4633" actId="1076"/>
          <ac:spMkLst>
            <pc:docMk/>
            <pc:sldMk cId="423059253" sldId="588"/>
            <ac:spMk id="5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2:25:51.177" v="4653" actId="478"/>
          <ac:spMkLst>
            <pc:docMk/>
            <pc:sldMk cId="423059253" sldId="588"/>
            <ac:spMk id="18" creationId="{37FF7A8C-0CBF-49ED-B955-40DB733140BB}"/>
          </ac:spMkLst>
        </pc:spChg>
        <pc:spChg chg="del">
          <ac:chgData name="上野 和樹" userId="267154a67edb8230" providerId="LiveId" clId="{389A2317-992D-4F2F-A75E-968E12783788}" dt="2022-01-30T02:09:41.629" v="4538" actId="478"/>
          <ac:spMkLst>
            <pc:docMk/>
            <pc:sldMk cId="423059253" sldId="588"/>
            <ac:spMk id="3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4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26:36.280" v="4660" actId="1036"/>
          <ac:spMkLst>
            <pc:docMk/>
            <pc:sldMk cId="423059253" sldId="588"/>
            <ac:spMk id="44" creationId="{527875A6-C723-4EAC-811B-588B551EBDAC}"/>
          </ac:spMkLst>
        </pc:spChg>
        <pc:spChg chg="add mod">
          <ac:chgData name="上野 和樹" userId="267154a67edb8230" providerId="LiveId" clId="{389A2317-992D-4F2F-A75E-968E12783788}" dt="2022-01-30T02:27:03.609" v="4673" actId="1076"/>
          <ac:spMkLst>
            <pc:docMk/>
            <pc:sldMk cId="423059253" sldId="588"/>
            <ac:spMk id="45" creationId="{FF4E69BC-FAB5-40F1-99B5-9C6FDF13916B}"/>
          </ac:spMkLst>
        </pc:spChg>
        <pc:spChg chg="add mod">
          <ac:chgData name="上野 和樹" userId="267154a67edb8230" providerId="LiveId" clId="{389A2317-992D-4F2F-A75E-968E12783788}" dt="2022-01-30T02:28:22.111" v="4685" actId="1076"/>
          <ac:spMkLst>
            <pc:docMk/>
            <pc:sldMk cId="423059253" sldId="588"/>
            <ac:spMk id="46" creationId="{5FDAB63B-93FE-4F14-B67B-3645D298A103}"/>
          </ac:spMkLst>
        </pc:spChg>
        <pc:spChg chg="add mod">
          <ac:chgData name="上野 和樹" userId="267154a67edb8230" providerId="LiveId" clId="{389A2317-992D-4F2F-A75E-968E12783788}" dt="2022-01-30T13:29:16.109" v="8072" actId="20577"/>
          <ac:spMkLst>
            <pc:docMk/>
            <pc:sldMk cId="423059253" sldId="588"/>
            <ac:spMk id="47" creationId="{DE9ECCDD-8996-4DB0-9DBB-E1808172275B}"/>
          </ac:spMkLst>
        </pc:spChg>
        <pc:spChg chg="add mod">
          <ac:chgData name="上野 和樹" userId="267154a67edb8230" providerId="LiveId" clId="{389A2317-992D-4F2F-A75E-968E12783788}" dt="2022-01-30T02:34:30.997" v="4746" actId="1076"/>
          <ac:spMkLst>
            <pc:docMk/>
            <pc:sldMk cId="423059253" sldId="588"/>
            <ac:spMk id="49" creationId="{766775FC-5A6A-4482-87AF-56DEF892990D}"/>
          </ac:spMkLst>
        </pc:spChg>
        <pc:spChg chg="add mod">
          <ac:chgData name="上野 和樹" userId="267154a67edb8230" providerId="LiveId" clId="{389A2317-992D-4F2F-A75E-968E12783788}" dt="2022-01-30T02:34:34.536" v="4747" actId="1076"/>
          <ac:spMkLst>
            <pc:docMk/>
            <pc:sldMk cId="423059253" sldId="588"/>
            <ac:spMk id="50" creationId="{2E545B94-40B7-49A9-8E86-A901EE48756C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7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37.960" v="4625" actId="1076"/>
          <ac:spMkLst>
            <pc:docMk/>
            <pc:sldMk cId="423059253" sldId="588"/>
            <ac:spMk id="95" creationId="{00000000-0000-0000-0000-000000000000}"/>
          </ac:spMkLst>
        </pc:spChg>
        <pc:graphicFrameChg chg="add del mod">
          <ac:chgData name="上野 和樹" userId="267154a67edb8230" providerId="LiveId" clId="{389A2317-992D-4F2F-A75E-968E12783788}" dt="2022-01-30T02:34:26.548" v="4745" actId="478"/>
          <ac:graphicFrameMkLst>
            <pc:docMk/>
            <pc:sldMk cId="423059253" sldId="588"/>
            <ac:graphicFrameMk id="20" creationId="{E2181F3F-C68E-4274-A128-986AEE14CDBD}"/>
          </ac:graphicFrameMkLst>
        </pc:graphicFrameChg>
        <pc:picChg chg="del mod">
          <ac:chgData name="上野 和樹" userId="267154a67edb8230" providerId="LiveId" clId="{389A2317-992D-4F2F-A75E-968E12783788}" dt="2022-01-30T02:09:39.567" v="4537" actId="478"/>
          <ac:picMkLst>
            <pc:docMk/>
            <pc:sldMk cId="423059253" sldId="588"/>
            <ac:picMk id="9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2:28:23.323" v="4686" actId="1076"/>
          <ac:picMkLst>
            <pc:docMk/>
            <pc:sldMk cId="423059253" sldId="588"/>
            <ac:picMk id="12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2:27:14.405" v="4676" actId="1076"/>
          <ac:picMkLst>
            <pc:docMk/>
            <pc:sldMk cId="423059253" sldId="588"/>
            <ac:picMk id="43" creationId="{91BDBE48-4B38-45E0-9096-426EC83EBC5E}"/>
          </ac:picMkLst>
        </pc:picChg>
      </pc:sldChg>
      <pc:sldChg chg="modSp mod">
        <pc:chgData name="上野 和樹" userId="267154a67edb8230" providerId="LiveId" clId="{389A2317-992D-4F2F-A75E-968E12783788}" dt="2022-01-30T13:26:05.995" v="8003" actId="1076"/>
        <pc:sldMkLst>
          <pc:docMk/>
          <pc:sldMk cId="649259176" sldId="593"/>
        </pc:sldMkLst>
        <pc:spChg chg="mod">
          <ac:chgData name="上野 和樹" userId="267154a67edb8230" providerId="LiveId" clId="{389A2317-992D-4F2F-A75E-968E12783788}" dt="2022-01-30T13:26:00.588" v="8002" actId="1076"/>
          <ac:spMkLst>
            <pc:docMk/>
            <pc:sldMk cId="649259176" sldId="593"/>
            <ac:spMk id="5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05.995" v="8003" actId="1076"/>
          <ac:grpSpMkLst>
            <pc:docMk/>
            <pc:sldMk cId="649259176" sldId="593"/>
            <ac:grpSpMk id="41" creationId="{00000000-0000-0000-0000-000000000000}"/>
          </ac:grpSpMkLst>
        </pc:grpChg>
      </pc:sldChg>
      <pc:sldChg chg="addSp delSp modSp del mod">
        <pc:chgData name="上野 和樹" userId="267154a67edb8230" providerId="LiveId" clId="{389A2317-992D-4F2F-A75E-968E12783788}" dt="2022-01-30T12:26:58.445" v="6750" actId="47"/>
        <pc:sldMkLst>
          <pc:docMk/>
          <pc:sldMk cId="384675869" sldId="601"/>
        </pc:sldMkLst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23" creationId="{00000000-0000-0000-0000-000000000000}"/>
          </ac:spMkLst>
        </pc:spChg>
        <pc:spChg chg="add del mod topLvl">
          <ac:chgData name="上野 和樹" userId="267154a67edb8230" providerId="LiveId" clId="{389A2317-992D-4F2F-A75E-968E12783788}" dt="2022-01-30T12:08:47.625" v="6359" actId="21"/>
          <ac:spMkLst>
            <pc:docMk/>
            <pc:sldMk cId="384675869" sldId="601"/>
            <ac:spMk id="3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08:46.108" v="6357"/>
          <ac:spMkLst>
            <pc:docMk/>
            <pc:sldMk cId="384675869" sldId="601"/>
            <ac:spMk id="43" creationId="{37CF6B53-3E4A-4562-B2BF-57BD177BFF33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5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60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65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08:26.486" v="6353" actId="165"/>
          <ac:grpSpMkLst>
            <pc:docMk/>
            <pc:sldMk cId="384675869" sldId="601"/>
            <ac:grpSpMk id="6" creationId="{00000000-0000-0000-0000-000000000000}"/>
          </ac:grpSpMkLst>
        </pc:grpChg>
        <pc:grpChg chg="add del mod topLvl">
          <ac:chgData name="上野 和樹" userId="267154a67edb8230" providerId="LiveId" clId="{389A2317-992D-4F2F-A75E-968E12783788}" dt="2022-01-30T12:08:47.625" v="6359" actId="21"/>
          <ac:grpSpMkLst>
            <pc:docMk/>
            <pc:sldMk cId="384675869" sldId="601"/>
            <ac:grpSpMk id="9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30T12:12:34.293" v="6519" actId="21"/>
          <ac:grpSpMkLst>
            <pc:docMk/>
            <pc:sldMk cId="384675869" sldId="601"/>
            <ac:grpSpMk id="40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2:08:47.625" v="6359" actId="21"/>
          <ac:picMkLst>
            <pc:docMk/>
            <pc:sldMk cId="384675869" sldId="601"/>
            <ac:picMk id="2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2:09:00.010" v="6362" actId="21"/>
          <ac:picMkLst>
            <pc:docMk/>
            <pc:sldMk cId="384675869" sldId="601"/>
            <ac:picMk id="38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2:08:46.108" v="6357"/>
          <ac:picMkLst>
            <pc:docMk/>
            <pc:sldMk cId="384675869" sldId="601"/>
            <ac:picMk id="42" creationId="{52FBAF1B-EDEC-4025-B66A-F43F3E24A0EC}"/>
          </ac:picMkLst>
        </pc:picChg>
        <pc:picChg chg="del mod">
          <ac:chgData name="上野 和樹" userId="267154a67edb8230" providerId="LiveId" clId="{389A2317-992D-4F2F-A75E-968E12783788}" dt="2022-01-30T12:12:34.293" v="6519" actId="21"/>
          <ac:picMkLst>
            <pc:docMk/>
            <pc:sldMk cId="384675869" sldId="601"/>
            <ac:picMk id="4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0:46:01.985" v="3670"/>
        <pc:sldMkLst>
          <pc:docMk/>
          <pc:sldMk cId="372790839" sldId="602"/>
        </pc:sldMkLst>
        <pc:picChg chg="del">
          <ac:chgData name="上野 和樹" userId="267154a67edb8230" providerId="LiveId" clId="{389A2317-992D-4F2F-A75E-968E12783788}" dt="2022-01-30T00:46:01.580" v="3669" actId="478"/>
          <ac:picMkLst>
            <pc:docMk/>
            <pc:sldMk cId="372790839" sldId="602"/>
            <ac:picMk id="4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01.985" v="3670"/>
          <ac:picMkLst>
            <pc:docMk/>
            <pc:sldMk cId="372790839" sldId="602"/>
            <ac:picMk id="57" creationId="{DA5196D3-3F64-4654-A36A-DCB05F019574}"/>
          </ac:picMkLst>
        </pc:picChg>
      </pc:sldChg>
      <pc:sldChg chg="addSp modSp mod">
        <pc:chgData name="上野 和樹" userId="267154a67edb8230" providerId="LiveId" clId="{389A2317-992D-4F2F-A75E-968E12783788}" dt="2022-01-30T13:20:12.231" v="7878" actId="1076"/>
        <pc:sldMkLst>
          <pc:docMk/>
          <pc:sldMk cId="583618751" sldId="603"/>
        </pc:sldMkLst>
        <pc:spChg chg="mod">
          <ac:chgData name="上野 和樹" userId="267154a67edb8230" providerId="LiveId" clId="{389A2317-992D-4F2F-A75E-968E12783788}" dt="2022-01-30T13:20:02.922" v="7874" actId="21"/>
          <ac:spMkLst>
            <pc:docMk/>
            <pc:sldMk cId="583618751" sldId="603"/>
            <ac:spMk id="5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0:12.231" v="7878" actId="1076"/>
          <ac:spMkLst>
            <pc:docMk/>
            <pc:sldMk cId="583618751" sldId="603"/>
            <ac:spMk id="64" creationId="{17F3E753-E884-492C-B2E2-21750D8EDA28}"/>
          </ac:spMkLst>
        </pc:spChg>
      </pc:sldChg>
      <pc:sldChg chg="addSp delSp modSp mod">
        <pc:chgData name="上野 和樹" userId="267154a67edb8230" providerId="LiveId" clId="{389A2317-992D-4F2F-A75E-968E12783788}" dt="2022-01-30T13:25:41.200" v="8000" actId="1076"/>
        <pc:sldMkLst>
          <pc:docMk/>
          <pc:sldMk cId="1747493289" sldId="604"/>
        </pc:sldMkLst>
        <pc:spChg chg="mod">
          <ac:chgData name="上野 和樹" userId="267154a67edb8230" providerId="LiveId" clId="{389A2317-992D-4F2F-A75E-968E12783788}" dt="2022-01-30T13:25:10.837" v="7948" actId="20577"/>
          <ac:spMkLst>
            <pc:docMk/>
            <pc:sldMk cId="1747493289" sldId="604"/>
            <ac:spMk id="10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5:41.200" v="8000" actId="1076"/>
          <ac:spMkLst>
            <pc:docMk/>
            <pc:sldMk cId="1747493289" sldId="604"/>
            <ac:spMk id="22" creationId="{3D0A696B-DFA2-44FD-A2D9-3101B52C3AFD}"/>
          </ac:spMkLst>
        </pc:spChg>
        <pc:picChg chg="add del mod">
          <ac:chgData name="上野 和樹" userId="267154a67edb8230" providerId="LiveId" clId="{389A2317-992D-4F2F-A75E-968E12783788}" dt="2022-01-30T13:25:38.515" v="7999" actId="1076"/>
          <ac:picMkLst>
            <pc:docMk/>
            <pc:sldMk cId="1747493289" sldId="604"/>
            <ac:picMk id="30" creationId="{00000000-0000-0000-0000-000000000000}"/>
          </ac:picMkLst>
        </pc:picChg>
      </pc:sldChg>
      <pc:sldChg chg="delSp modSp mod">
        <pc:chgData name="上野 和樹" userId="267154a67edb8230" providerId="LiveId" clId="{389A2317-992D-4F2F-A75E-968E12783788}" dt="2022-01-30T13:28:35.403" v="8064" actId="1076"/>
        <pc:sldMkLst>
          <pc:docMk/>
          <pc:sldMk cId="123774716" sldId="608"/>
        </pc:sldMkLst>
        <pc:spChg chg="mod">
          <ac:chgData name="上野 和樹" userId="267154a67edb8230" providerId="LiveId" clId="{389A2317-992D-4F2F-A75E-968E12783788}" dt="2022-01-30T13:27:10.545" v="8008" actId="1076"/>
          <ac:spMkLst>
            <pc:docMk/>
            <pc:sldMk cId="123774716" sldId="608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1.509" v="8010" actId="1076"/>
          <ac:spMkLst>
            <pc:docMk/>
            <pc:sldMk cId="123774716" sldId="608"/>
            <ac:spMk id="1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6:48.015" v="8005" actId="20577"/>
          <ac:spMkLst>
            <pc:docMk/>
            <pc:sldMk cId="123774716" sldId="608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5.897" v="8011" actId="1076"/>
          <ac:spMkLst>
            <pc:docMk/>
            <pc:sldMk cId="123774716" sldId="608"/>
            <ac:spMk id="2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15.496" v="8059" actId="20577"/>
          <ac:spMkLst>
            <pc:docMk/>
            <pc:sldMk cId="123774716" sldId="608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35.403" v="8064" actId="1076"/>
          <ac:spMkLst>
            <pc:docMk/>
            <pc:sldMk cId="123774716" sldId="608"/>
            <ac:spMk id="23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58.643" v="8006" actId="1076"/>
          <ac:grpSpMkLst>
            <pc:docMk/>
            <pc:sldMk cId="123774716" sldId="608"/>
            <ac:grpSpMk id="2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27:16.597" v="8009" actId="1076"/>
          <ac:grpSpMkLst>
            <pc:docMk/>
            <pc:sldMk cId="123774716" sldId="608"/>
            <ac:grpSpMk id="25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3:28:33.596" v="8063" actId="1076"/>
          <ac:picMkLst>
            <pc:docMk/>
            <pc:sldMk cId="123774716" sldId="608"/>
            <ac:picMk id="231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3:28:25.806" v="8060" actId="478"/>
          <ac:picMkLst>
            <pc:docMk/>
            <pc:sldMk cId="123774716" sldId="608"/>
            <ac:picMk id="232" creationId="{00000000-0000-0000-0000-000000000000}"/>
          </ac:picMkLst>
        </pc:picChg>
      </pc:sldChg>
      <pc:sldChg chg="addSp delSp modSp mod setBg">
        <pc:chgData name="上野 和樹" userId="267154a67edb8230" providerId="LiveId" clId="{389A2317-992D-4F2F-A75E-968E12783788}" dt="2022-01-30T13:18:04.137" v="7870" actId="1076"/>
        <pc:sldMkLst>
          <pc:docMk/>
          <pc:sldMk cId="3324634106" sldId="609"/>
        </pc:sldMkLst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2" creationId="{D374BCDF-A146-4F1D-A7E2-F80C0EB9CDC1}"/>
          </ac:spMkLst>
        </pc:spChg>
        <pc:spChg chg="add del mod">
          <ac:chgData name="上野 和樹" userId="267154a67edb8230" providerId="LiveId" clId="{389A2317-992D-4F2F-A75E-968E12783788}" dt="2022-01-29T12:53:47.201" v="171" actId="478"/>
          <ac:spMkLst>
            <pc:docMk/>
            <pc:sldMk cId="3324634106" sldId="609"/>
            <ac:spMk id="3" creationId="{CB05887D-AD01-4B56-B820-B3CEE0D328DB}"/>
          </ac:spMkLst>
        </pc:spChg>
        <pc:spChg chg="add del mod">
          <ac:chgData name="上野 和樹" userId="267154a67edb8230" providerId="LiveId" clId="{389A2317-992D-4F2F-A75E-968E12783788}" dt="2022-01-29T12:54:56.731" v="192" actId="478"/>
          <ac:spMkLst>
            <pc:docMk/>
            <pc:sldMk cId="3324634106" sldId="609"/>
            <ac:spMk id="4" creationId="{2C2523B0-344E-4F2B-A5C9-AB75A7CB144C}"/>
          </ac:spMkLst>
        </pc:spChg>
        <pc:spChg chg="add mod topLvl">
          <ac:chgData name="上野 和樹" userId="267154a67edb8230" providerId="LiveId" clId="{389A2317-992D-4F2F-A75E-968E12783788}" dt="2022-01-29T13:42:26.417" v="2117" actId="207"/>
          <ac:spMkLst>
            <pc:docMk/>
            <pc:sldMk cId="3324634106" sldId="609"/>
            <ac:spMk id="5" creationId="{0C718100-DD5F-4652-A1B5-76D2AA71B23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29T15:58:05.216" v="3258" actId="1076"/>
          <ac:spMkLst>
            <pc:docMk/>
            <pc:sldMk cId="3324634106" sldId="609"/>
            <ac:spMk id="9" creationId="{00000000-0000-0000-0000-00000000000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1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29T13:32:35.595" v="1679" actId="478"/>
          <ac:spMkLst>
            <pc:docMk/>
            <pc:sldMk cId="3324634106" sldId="609"/>
            <ac:spMk id="12" creationId="{6A29DAB6-50D4-45C8-A69B-54AC45F3409A}"/>
          </ac:spMkLst>
        </pc:spChg>
        <pc:spChg chg="add del mod">
          <ac:chgData name="上野 和樹" userId="267154a67edb8230" providerId="LiveId" clId="{389A2317-992D-4F2F-A75E-968E12783788}" dt="2022-01-29T13:31:22.381" v="1611" actId="478"/>
          <ac:spMkLst>
            <pc:docMk/>
            <pc:sldMk cId="3324634106" sldId="609"/>
            <ac:spMk id="13" creationId="{3A57F75F-0B8B-4289-B0C9-C0FEF3514719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6" creationId="{7DC1735C-4E9E-45E3-9277-19EC873B5471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7" creationId="{19DABB90-0A81-488D-90A7-EBB6FFF1B43D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8" creationId="{ABC0E201-C3FB-4055-A513-0921EEEC9628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1" creationId="{83D5DA35-C0E3-482F-B9BD-5558CC8F7D0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2" creationId="{DA8F2EC8-B6A9-473E-BBBF-93D79F4560B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5" creationId="{8F8898C3-4B43-4D68-9F02-A38AAFDE8F77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8" creationId="{BD0C9ABC-4E97-4B7F-B752-F00803A52FDA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9" creationId="{0E2281C2-FEE1-4D3B-B3F3-E194953419F4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29" creationId="{24064395-937C-428D-8F72-EED73A32706E}"/>
          </ac:spMkLst>
        </pc:spChg>
        <pc:spChg chg="add del mod">
          <ac:chgData name="上野 和樹" userId="267154a67edb8230" providerId="LiveId" clId="{389A2317-992D-4F2F-A75E-968E12783788}" dt="2022-01-29T14:40:02.905" v="2160" actId="478"/>
          <ac:spMkLst>
            <pc:docMk/>
            <pc:sldMk cId="3324634106" sldId="609"/>
            <ac:spMk id="30" creationId="{D7190625-4BB0-4E8D-B864-F040B7C2EC2E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0" creationId="{DF76F9A5-4C82-4780-9184-9137A5A64935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1" creationId="{E48BD960-28BF-4C67-B50A-061D34D15D32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2" creationId="{338F8153-9C5B-45E0-9893-BEF7B3CD9C54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3" creationId="{7DC8E99F-6077-432C-8A58-F3E20C15B5C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3" creationId="{EE15D48E-BE2D-4528-A3E1-FE2E8CA4EE17}"/>
          </ac:spMkLst>
        </pc:spChg>
        <pc:spChg chg="del mod">
          <ac:chgData name="上野 和樹" userId="267154a67edb8230" providerId="LiveId" clId="{389A2317-992D-4F2F-A75E-968E12783788}" dt="2022-01-29T14:59:45.815" v="2748" actId="21"/>
          <ac:spMkLst>
            <pc:docMk/>
            <pc:sldMk cId="3324634106" sldId="609"/>
            <ac:spMk id="3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5" creationId="{22B7C67A-46B2-4B40-9825-DE3A715C95E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5" creationId="{54B56BB1-ECEC-4508-9DAC-E3E6D8E40CF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6" creationId="{9AA75640-0423-4BE9-A43F-2477C72DB71B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6" creationId="{A4C8468B-3BDF-4A99-A790-C7AB664283E0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37" creationId="{1D81D2D4-9FEA-4351-ACAB-A66AAC4912DC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7" creationId="{508B259B-1A08-427F-B4CD-8EB4AB63E2B3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8" creationId="{60650F13-6486-43D5-9E88-50A686EA395D}"/>
          </ac:spMkLst>
        </pc:spChg>
        <pc:spChg chg="add del mod">
          <ac:chgData name="上野 和樹" userId="267154a67edb8230" providerId="LiveId" clId="{389A2317-992D-4F2F-A75E-968E12783788}" dt="2022-01-29T14:43:17.123" v="2261" actId="478"/>
          <ac:spMkLst>
            <pc:docMk/>
            <pc:sldMk cId="3324634106" sldId="609"/>
            <ac:spMk id="38" creationId="{77B42D61-09B1-40C0-BD9E-7AEA203D49BA}"/>
          </ac:spMkLst>
        </pc:spChg>
        <pc:spChg chg="add mod topLvl">
          <ac:chgData name="上野 和樹" userId="267154a67edb8230" providerId="LiveId" clId="{389A2317-992D-4F2F-A75E-968E12783788}" dt="2022-01-29T13:40:23.612" v="1838" actId="207"/>
          <ac:spMkLst>
            <pc:docMk/>
            <pc:sldMk cId="3324634106" sldId="609"/>
            <ac:spMk id="39" creationId="{BA0C3645-FAC7-4606-8709-C38556E344AC}"/>
          </ac:spMkLst>
        </pc:spChg>
        <pc:spChg chg="add mod topLvl">
          <ac:chgData name="上野 和樹" userId="267154a67edb8230" providerId="LiveId" clId="{389A2317-992D-4F2F-A75E-968E12783788}" dt="2022-01-29T14:38:39.361" v="2141" actId="1076"/>
          <ac:spMkLst>
            <pc:docMk/>
            <pc:sldMk cId="3324634106" sldId="609"/>
            <ac:spMk id="40" creationId="{68BED0A1-B9E1-4233-88A6-4F05F087A47A}"/>
          </ac:spMkLst>
        </pc:spChg>
        <pc:spChg chg="add del mod">
          <ac:chgData name="上野 和樹" userId="267154a67edb8230" providerId="LiveId" clId="{389A2317-992D-4F2F-A75E-968E12783788}" dt="2022-01-29T13:09:10.926" v="582" actId="1076"/>
          <ac:spMkLst>
            <pc:docMk/>
            <pc:sldMk cId="3324634106" sldId="609"/>
            <ac:spMk id="41" creationId="{3389D4CD-7B12-4A51-9B90-0B75F2BBB083}"/>
          </ac:spMkLst>
        </pc:spChg>
        <pc:spChg chg="add del mod">
          <ac:chgData name="上野 和樹" userId="267154a67edb8230" providerId="LiveId" clId="{389A2317-992D-4F2F-A75E-968E12783788}" dt="2022-01-29T13:47:12.818" v="2121" actId="21"/>
          <ac:spMkLst>
            <pc:docMk/>
            <pc:sldMk cId="3324634106" sldId="609"/>
            <ac:spMk id="44" creationId="{C28D2E5A-B6E6-4A59-AD7C-D770952AAB19}"/>
          </ac:spMkLst>
        </pc:spChg>
        <pc:spChg chg="add del mod">
          <ac:chgData name="上野 和樹" userId="267154a67edb8230" providerId="LiveId" clId="{389A2317-992D-4F2F-A75E-968E12783788}" dt="2022-01-29T14:43:19.250" v="2262" actId="478"/>
          <ac:spMkLst>
            <pc:docMk/>
            <pc:sldMk cId="3324634106" sldId="609"/>
            <ac:spMk id="44" creationId="{F7BBE371-6667-4CB8-ABCA-B1DF02B7E2BD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45" creationId="{52C3135A-7F97-4B42-8DF9-708ABEF3C027}"/>
          </ac:spMkLst>
        </pc:spChg>
        <pc:spChg chg="add del mod">
          <ac:chgData name="上野 和樹" userId="267154a67edb8230" providerId="LiveId" clId="{389A2317-992D-4F2F-A75E-968E12783788}" dt="2022-01-29T14:42:15.714" v="2258" actId="478"/>
          <ac:spMkLst>
            <pc:docMk/>
            <pc:sldMk cId="3324634106" sldId="609"/>
            <ac:spMk id="46" creationId="{223BE420-2D54-4341-BACA-B7D3BFBF6493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6" creationId="{2622C6D7-A9D6-4CBD-B6CD-B5A4A1BBAC31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7" creationId="{053ED877-784F-420B-8F50-61A977431AAB}"/>
          </ac:spMkLst>
        </pc:spChg>
        <pc:spChg chg="mod">
          <ac:chgData name="上野 和樹" userId="267154a67edb8230" providerId="LiveId" clId="{389A2317-992D-4F2F-A75E-968E12783788}" dt="2022-01-29T14:42:40.711" v="2260"/>
          <ac:spMkLst>
            <pc:docMk/>
            <pc:sldMk cId="3324634106" sldId="609"/>
            <ac:spMk id="47" creationId="{944C2C55-0E6D-4E4A-8FFB-9DDEC6EBD5E2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8" creationId="{517798A7-C876-47D1-90F2-61A9EEECE275}"/>
          </ac:spMkLst>
        </pc:spChg>
        <pc:spChg chg="add del mod">
          <ac:chgData name="上野 和樹" userId="267154a67edb8230" providerId="LiveId" clId="{389A2317-992D-4F2F-A75E-968E12783788}" dt="2022-01-29T14:44:50.964" v="2289" actId="21"/>
          <ac:spMkLst>
            <pc:docMk/>
            <pc:sldMk cId="3324634106" sldId="609"/>
            <ac:spMk id="48" creationId="{E8725D52-9792-4A5A-AE53-6DBB97544265}"/>
          </ac:spMkLst>
        </pc:spChg>
        <pc:spChg chg="add del mod">
          <ac:chgData name="上野 和樹" userId="267154a67edb8230" providerId="LiveId" clId="{389A2317-992D-4F2F-A75E-968E12783788}" dt="2022-01-29T13:21:52.300" v="1462"/>
          <ac:spMkLst>
            <pc:docMk/>
            <pc:sldMk cId="3324634106" sldId="609"/>
            <ac:spMk id="49" creationId="{1890DA51-5877-4A56-B0A1-5FE475C37759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49" creationId="{E0A3FD10-4C4D-4A88-AD00-8943AEE1AA40}"/>
          </ac:spMkLst>
        </pc:spChg>
        <pc:spChg chg="add del mod">
          <ac:chgData name="上野 和樹" userId="267154a67edb8230" providerId="LiveId" clId="{389A2317-992D-4F2F-A75E-968E12783788}" dt="2022-01-29T14:43:54.832" v="2270" actId="478"/>
          <ac:spMkLst>
            <pc:docMk/>
            <pc:sldMk cId="3324634106" sldId="609"/>
            <ac:spMk id="50" creationId="{640485B1-1994-48D6-AE7C-E2D1754E43A8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0" creationId="{6F763565-4D92-433B-A529-C13F99885D92}"/>
          </ac:spMkLst>
        </pc:spChg>
        <pc:spChg chg="mod">
          <ac:chgData name="上野 和樹" userId="267154a67edb8230" providerId="LiveId" clId="{389A2317-992D-4F2F-A75E-968E12783788}" dt="2022-01-29T14:43:50.179" v="2266"/>
          <ac:spMkLst>
            <pc:docMk/>
            <pc:sldMk cId="3324634106" sldId="609"/>
            <ac:spMk id="51" creationId="{5CCE10CF-C2D1-40E0-8E49-00D08CC3490B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1" creationId="{DB573640-6997-40B9-88B9-4F96CF8D82BE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2" creationId="{1565F2D8-30C0-4329-8671-052E943207AD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52" creationId="{F31CED0A-6E55-487C-92E6-CFF8CEBDB079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3" creationId="{4F6F7522-1433-4B61-865F-BE790D658491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3" creationId="{7DA10F67-AED1-45EB-92C4-D4531D716D0A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4" creationId="{45B1B8BA-5611-4999-9041-5E84B613328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4" creationId="{821BA233-9C63-4D26-99C9-3809171E1326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5" creationId="{C171A569-F795-4351-A93E-7F6930CD87C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6" creationId="{5F5253AD-F0C3-45F3-8DF6-85492EA32F3F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6" creationId="{CB557057-5E10-4E5B-9C34-D7E4A6149442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7" creationId="{5F3331D1-F43C-4616-8FF3-66145839FCB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7" creationId="{D81A03F5-1758-4E6E-AE97-7D477A68500B}"/>
          </ac:spMkLst>
        </pc:spChg>
        <pc:spChg chg="add del mod">
          <ac:chgData name="上野 和樹" userId="267154a67edb8230" providerId="LiveId" clId="{389A2317-992D-4F2F-A75E-968E12783788}" dt="2022-01-29T14:45:41.294" v="2299" actId="21"/>
          <ac:spMkLst>
            <pc:docMk/>
            <pc:sldMk cId="3324634106" sldId="609"/>
            <ac:spMk id="58" creationId="{F015142D-4C4E-4407-BBEC-4ED4B5945532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59" creationId="{FA82FDB6-3586-49D1-84AE-B3A542A538C0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0" creationId="{6F256B7F-3C82-4D08-8604-3A8439690DB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1" creationId="{93FADFA3-8BA0-40DB-9D92-F44B4BBF8F7D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2" creationId="{229DD480-D89F-46C9-A85A-8CD765228FE8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3" creationId="{839C8DC4-289F-47C0-8693-E47FC800BDA7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4" creationId="{EEDEAB85-31A8-4707-88F0-4043DB34B400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5" creationId="{1ACADC9E-06B8-4890-AF34-E76B0591633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6" creationId="{D3CD33C5-378D-4700-8BAD-F5EEC51C52E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7" creationId="{748C48FE-D979-4412-8454-4E9951CC2F60}"/>
          </ac:spMkLst>
        </pc:spChg>
        <pc:spChg chg="add mod">
          <ac:chgData name="上野 和樹" userId="267154a67edb8230" providerId="LiveId" clId="{389A2317-992D-4F2F-A75E-968E12783788}" dt="2022-01-30T00:34:57.753" v="3516" actId="14100"/>
          <ac:spMkLst>
            <pc:docMk/>
            <pc:sldMk cId="3324634106" sldId="609"/>
            <ac:spMk id="68" creationId="{406E94E9-CE30-4317-A535-E8DD97D8ECCB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8" creationId="{A8B3E077-440B-4DCF-B2E4-117EF6D4FDBE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9" creationId="{48B283FC-026C-4E6F-A37D-ECEA18E5AB89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9" creationId="{DF000763-58B8-4A76-97FF-2133DF23D2EB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0" creationId="{A5CEB0D4-EE67-4E1F-916E-BDB3918FA830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2" creationId="{F284DA55-42F0-45E3-A8D4-20D9715649FF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3" creationId="{E6B8AD0A-0776-4E04-8F00-8A3C11D3383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4" creationId="{FA71558F-EC24-4731-85E0-27ECC9DF884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5" creationId="{53D487F4-9D56-4D9F-B805-5005203854E3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6" creationId="{0A220343-43DF-49BA-9BBE-96A2963523D2}"/>
          </ac:spMkLst>
        </pc:spChg>
        <pc:spChg chg="add mod">
          <ac:chgData name="上野 和樹" userId="267154a67edb8230" providerId="LiveId" clId="{389A2317-992D-4F2F-A75E-968E12783788}" dt="2022-01-30T00:35:01.377" v="3517" actId="1076"/>
          <ac:spMkLst>
            <pc:docMk/>
            <pc:sldMk cId="3324634106" sldId="609"/>
            <ac:spMk id="77" creationId="{69F3BBAE-D821-406F-A0A8-513F0396E1B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7" creationId="{C17B752E-4607-4519-BB56-011BCF4C47B1}"/>
          </ac:spMkLst>
        </pc:spChg>
        <pc:spChg chg="add del mod">
          <ac:chgData name="上野 和樹" userId="267154a67edb8230" providerId="LiveId" clId="{389A2317-992D-4F2F-A75E-968E12783788}" dt="2022-01-29T15:05:38.153" v="2833" actId="478"/>
          <ac:spMkLst>
            <pc:docMk/>
            <pc:sldMk cId="3324634106" sldId="609"/>
            <ac:spMk id="78" creationId="{A882C112-7E50-4A4B-9F5F-EE5EB92902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8" creationId="{EAE93B6A-EB78-4BEC-B8FD-52CAAC58C1B8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9" creationId="{995FBE4D-8E94-49D4-9392-00A56F823170}"/>
          </ac:spMkLst>
        </pc:spChg>
        <pc:spChg chg="add mod">
          <ac:chgData name="上野 和樹" userId="267154a67edb8230" providerId="LiveId" clId="{389A2317-992D-4F2F-A75E-968E12783788}" dt="2022-01-30T13:18:04.137" v="7870" actId="1076"/>
          <ac:spMkLst>
            <pc:docMk/>
            <pc:sldMk cId="3324634106" sldId="609"/>
            <ac:spMk id="79" creationId="{D0B832DD-D862-47F8-9584-5EC8E0EB386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2" creationId="{BE2C3462-9B77-4A18-A2A9-A85C2CE3888A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3" creationId="{26BD8293-CA60-4782-97D1-2A9865EB9E0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4" creationId="{5F558B39-4289-49D8-BC92-0C1AFB02294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7" creationId="{EB49444D-3A24-49FD-A9B7-34FE85251CC6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8" creationId="{B1CB49F9-E142-4B87-B635-9B8C6BF88B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9" creationId="{99B64115-3FE1-4ED9-97F4-80A36AFF381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2" creationId="{C26C06DB-6968-4A53-8238-DCA1285669B0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3" creationId="{C8189F56-5925-4F20-BFDD-37943F691AE9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4" creationId="{8F369C6A-326F-46DF-A118-9EB830651178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5" creationId="{EE89E61E-93D3-40B8-8909-548F6E7D9127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7" creationId="{50424BA1-2C27-4A78-9A4A-6FBB61AB814C}"/>
          </ac:spMkLst>
        </pc:spChg>
        <pc:spChg chg="mod">
          <ac:chgData name="上野 和樹" userId="267154a67edb8230" providerId="LiveId" clId="{389A2317-992D-4F2F-A75E-968E12783788}" dt="2022-01-30T00:44:32.180" v="3668" actId="1036"/>
          <ac:spMkLst>
            <pc:docMk/>
            <pc:sldMk cId="3324634106" sldId="609"/>
            <ac:spMk id="98" creationId="{16EBA2E4-5C18-447A-BC3A-C79F36B4AFF5}"/>
          </ac:spMkLst>
        </pc:spChg>
        <pc:grpChg chg="add mod">
          <ac:chgData name="上野 和樹" userId="267154a67edb8230" providerId="LiveId" clId="{389A2317-992D-4F2F-A75E-968E12783788}" dt="2022-01-29T15:00:02.065" v="2770" actId="1036"/>
          <ac:grpSpMkLst>
            <pc:docMk/>
            <pc:sldMk cId="3324634106" sldId="609"/>
            <ac:grpSpMk id="2" creationId="{98A7B846-7DD5-42A8-9AEE-6748644EA420}"/>
          </ac:grpSpMkLst>
        </pc:grpChg>
        <pc:grpChg chg="add mod">
          <ac:chgData name="上野 和樹" userId="267154a67edb8230" providerId="LiveId" clId="{389A2317-992D-4F2F-A75E-968E12783788}" dt="2022-01-30T00:35:21.387" v="3522" actId="1076"/>
          <ac:grpSpMkLst>
            <pc:docMk/>
            <pc:sldMk cId="3324634106" sldId="609"/>
            <ac:grpSpMk id="3" creationId="{3D9FB9C0-5315-45EE-A776-5328FFFA9B25}"/>
          </ac:grpSpMkLst>
        </pc:grpChg>
        <pc:grpChg chg="add mod">
          <ac:chgData name="上野 和樹" userId="267154a67edb8230" providerId="LiveId" clId="{389A2317-992D-4F2F-A75E-968E12783788}" dt="2022-01-30T00:35:28.760" v="3523" actId="1076"/>
          <ac:grpSpMkLst>
            <pc:docMk/>
            <pc:sldMk cId="3324634106" sldId="609"/>
            <ac:grpSpMk id="4" creationId="{B85C8053-3141-4713-8CDC-300A7537D55D}"/>
          </ac:grpSpMkLst>
        </pc:grpChg>
        <pc:grpChg chg="add del mod">
          <ac:chgData name="上野 和樹" userId="267154a67edb8230" providerId="LiveId" clId="{389A2317-992D-4F2F-A75E-968E12783788}" dt="2022-01-29T12:58:38.294" v="254" actId="165"/>
          <ac:grpSpMkLst>
            <pc:docMk/>
            <pc:sldMk cId="3324634106" sldId="609"/>
            <ac:grpSpMk id="6" creationId="{1EF146E5-CC98-442A-BC29-568DAB448954}"/>
          </ac:grpSpMkLst>
        </pc:grpChg>
        <pc:grpChg chg="add mod">
          <ac:chgData name="上野 和樹" userId="267154a67edb8230" providerId="LiveId" clId="{389A2317-992D-4F2F-A75E-968E12783788}" dt="2022-01-30T00:35:15.327" v="3520" actId="1076"/>
          <ac:grpSpMkLst>
            <pc:docMk/>
            <pc:sldMk cId="3324634106" sldId="609"/>
            <ac:grpSpMk id="6" creationId="{66B10D3C-B81E-419C-BA56-4050F6227545}"/>
          </ac:grpSpMkLst>
        </pc:grpChg>
        <pc:grpChg chg="del mod">
          <ac:chgData name="上野 和樹" userId="267154a67edb8230" providerId="LiveId" clId="{389A2317-992D-4F2F-A75E-968E12783788}" dt="2022-01-29T11:36:54.063" v="9" actId="165"/>
          <ac:grpSpMkLst>
            <pc:docMk/>
            <pc:sldMk cId="3324634106" sldId="609"/>
            <ac:grpSpMk id="7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14" creationId="{66015619-3914-4F4A-B7AB-1CB5ECE7B333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15" creationId="{9C40AD54-1068-442A-B5B7-41BAD7B19C9B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19" creationId="{DEF1EBC5-0943-4696-8E1E-1BC5F0ED1E5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0" creationId="{EF7D53F5-8401-4AEB-95FD-0630A558FDB6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26" creationId="{B50E719D-89B0-40C0-9E07-C7616E6F88B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7" creationId="{B0DA393E-18D2-4C75-BDFC-3C5845AD082A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31" creationId="{C23A57CD-B5AF-4616-A403-6E7AF4976D19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32" creationId="{B9FC5079-68F6-4356-B94A-4EB7569A80B7}"/>
          </ac:grpSpMkLst>
        </pc:grpChg>
        <pc:grpChg chg="add del mod">
          <ac:chgData name="上野 和樹" userId="267154a67edb8230" providerId="LiveId" clId="{389A2317-992D-4F2F-A75E-968E12783788}" dt="2022-01-29T13:03:28.183" v="349" actId="478"/>
          <ac:grpSpMkLst>
            <pc:docMk/>
            <pc:sldMk cId="3324634106" sldId="609"/>
            <ac:grpSpMk id="42" creationId="{7F56413B-3567-496F-B4D8-59E737E9DA7B}"/>
          </ac:grpSpMkLst>
        </pc:grpChg>
        <pc:grpChg chg="add mod">
          <ac:chgData name="上野 和樹" userId="267154a67edb8230" providerId="LiveId" clId="{389A2317-992D-4F2F-A75E-968E12783788}" dt="2022-01-29T14:46:50.087" v="2404" actId="1076"/>
          <ac:grpSpMkLst>
            <pc:docMk/>
            <pc:sldMk cId="3324634106" sldId="609"/>
            <ac:grpSpMk id="43" creationId="{0A2FE80A-0739-457D-B7CA-0B90442A7A4F}"/>
          </ac:grpSpMkLst>
        </pc:grpChg>
        <pc:grpChg chg="add del mod">
          <ac:chgData name="上野 和樹" userId="267154a67edb8230" providerId="LiveId" clId="{389A2317-992D-4F2F-A75E-968E12783788}" dt="2022-01-29T13:47:12.818" v="2121" actId="21"/>
          <ac:grpSpMkLst>
            <pc:docMk/>
            <pc:sldMk cId="3324634106" sldId="609"/>
            <ac:grpSpMk id="70" creationId="{BA40FA41-D819-4B5E-B155-E8933DD48B55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75" creationId="{72F7A8A2-FAAF-4390-A526-76D5B4B4AD9D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76" creationId="{7DF6AFF4-5FDC-4F15-A20E-F83B2E04B213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0" creationId="{A6C7FEFB-B2BD-43EC-AC05-1A40197689DC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1" creationId="{5EE38849-68E8-48DA-9CA9-D39551F9E659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5" creationId="{3CEC46F8-EB86-40AF-BB96-7F8C28CEBD20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6" creationId="{635E14C1-78C9-4FD1-B9F1-DFF974DC7DAE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90" creationId="{4850673B-1975-4077-AE45-A262BC1F59B5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91" creationId="{93F769F0-CC34-415C-A164-F6A4DDAB9899}"/>
          </ac:grpSpMkLst>
        </pc:grpChg>
        <pc:grpChg chg="add mod">
          <ac:chgData name="上野 和樹" userId="267154a67edb8230" providerId="LiveId" clId="{389A2317-992D-4F2F-A75E-968E12783788}" dt="2022-01-29T15:24:24.368" v="3011" actId="1035"/>
          <ac:grpSpMkLst>
            <pc:docMk/>
            <pc:sldMk cId="3324634106" sldId="609"/>
            <ac:grpSpMk id="96" creationId="{CCD163D6-3621-48EF-872F-0CF7EE4941D6}"/>
          </ac:grpSpMkLst>
        </pc:grpChg>
        <pc:picChg chg="add mod">
          <ac:chgData name="上野 和樹" userId="267154a67edb8230" providerId="LiveId" clId="{389A2317-992D-4F2F-A75E-968E12783788}" dt="2022-01-29T15:00:02.065" v="2770" actId="1036"/>
          <ac:picMkLst>
            <pc:docMk/>
            <pc:sldMk cId="3324634106" sldId="609"/>
            <ac:picMk id="71" creationId="{A753FDD7-6B2E-42CE-A064-845783296F2B}"/>
          </ac:picMkLst>
        </pc:picChg>
      </pc:sldChg>
      <pc:sldChg chg="addSp delSp modSp mod">
        <pc:chgData name="上野 和樹" userId="267154a67edb8230" providerId="LiveId" clId="{389A2317-992D-4F2F-A75E-968E12783788}" dt="2022-01-30T00:41:46.134" v="3649" actId="1038"/>
        <pc:sldMkLst>
          <pc:docMk/>
          <pc:sldMk cId="3899169213" sldId="610"/>
        </pc:sldMkLst>
        <pc:spChg chg="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0:41:46.134" v="3649" actId="1038"/>
          <ac:spMkLst>
            <pc:docMk/>
            <pc:sldMk cId="3899169213" sldId="610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40:10.950" v="27" actId="478"/>
          <ac:spMkLst>
            <pc:docMk/>
            <pc:sldMk cId="3899169213" sldId="610"/>
            <ac:spMk id="18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5:58:55.867" v="3278" actId="478"/>
          <ac:spMkLst>
            <pc:docMk/>
            <pc:sldMk cId="3899169213" sldId="610"/>
            <ac:spMk id="2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34" creationId="{3CB6B25C-449E-4B37-8F32-591537F982DB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1:36.163" v="3634" actId="1035"/>
          <ac:spMkLst>
            <pc:docMk/>
            <pc:sldMk cId="3899169213" sldId="610"/>
            <ac:spMk id="40" creationId="{5F60B6AB-220A-4B67-A696-8898EE68E6B6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5" creationId="{640505B5-2B64-4CDE-9E2D-20E496F6D63E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6" creationId="{F521559D-C2E8-450D-A277-7A3A42090D96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9" creationId="{AD24E59B-DAC7-400D-A155-D20DE2E882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56" creationId="{AFDE7797-6B5E-448B-B7A7-7DA6263E0957}"/>
          </ac:spMkLst>
        </pc:spChg>
        <pc:spChg chg="add mod">
          <ac:chgData name="上野 和樹" userId="267154a67edb8230" providerId="LiveId" clId="{389A2317-992D-4F2F-A75E-968E12783788}" dt="2022-01-29T15:38:18.918" v="3094" actId="1076"/>
          <ac:spMkLst>
            <pc:docMk/>
            <pc:sldMk cId="3899169213" sldId="610"/>
            <ac:spMk id="58" creationId="{12F91AEF-94FF-4963-8625-B421A49E5C50}"/>
          </ac:spMkLst>
        </pc:spChg>
        <pc:spChg chg="add del">
          <ac:chgData name="上野 和樹" userId="267154a67edb8230" providerId="LiveId" clId="{389A2317-992D-4F2F-A75E-968E12783788}" dt="2022-01-29T15:41:13.798" v="3115" actId="478"/>
          <ac:spMkLst>
            <pc:docMk/>
            <pc:sldMk cId="3899169213" sldId="610"/>
            <ac:spMk id="59" creationId="{2FFDCC4C-EC15-4FAA-9BFD-95FA0673777C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0" creationId="{7DF60D86-6733-4910-A06C-9A48ADD54D47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2" creationId="{B1AC205B-632A-43C0-BBC3-2743B44F1D5B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63" creationId="{210046E9-1195-45D8-A1E8-8B64FAE0A1A5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4" creationId="{786ACE06-1FF0-435D-B80E-AE7115F1CAEF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5" creationId="{766DDA66-AAD3-40DD-99B2-8CD5241EDF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66" creationId="{E9D7DFAC-FE7E-4C20-A98F-0BBA16DD9B0A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7" creationId="{36139289-A279-4E76-AB61-7559A9A8128D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8" creationId="{8E05B5C9-A5EC-465C-BAE8-75FC7C7ED65C}"/>
          </ac:spMkLst>
        </pc:spChg>
        <pc:spChg chg="add del mod">
          <ac:chgData name="上野 和樹" userId="267154a67edb8230" providerId="LiveId" clId="{389A2317-992D-4F2F-A75E-968E12783788}" dt="2022-01-29T15:58:50.636" v="3275" actId="478"/>
          <ac:spMkLst>
            <pc:docMk/>
            <pc:sldMk cId="3899169213" sldId="610"/>
            <ac:spMk id="69" creationId="{4DB17281-25A9-496F-9DF9-72235E9E992F}"/>
          </ac:spMkLst>
        </pc:spChg>
        <pc:spChg chg="add mod">
          <ac:chgData name="上野 和樹" userId="267154a67edb8230" providerId="LiveId" clId="{389A2317-992D-4F2F-A75E-968E12783788}" dt="2022-01-29T15:59:07.662" v="3309" actId="1037"/>
          <ac:spMkLst>
            <pc:docMk/>
            <pc:sldMk cId="3899169213" sldId="610"/>
            <ac:spMk id="70" creationId="{94328E81-07B7-4126-8B32-FCE9FF879207}"/>
          </ac:spMkLst>
        </pc:spChg>
        <pc:spChg chg="add del mod">
          <ac:chgData name="上野 和樹" userId="267154a67edb8230" providerId="LiveId" clId="{389A2317-992D-4F2F-A75E-968E12783788}" dt="2022-01-29T16:00:20.631" v="3313" actId="478"/>
          <ac:spMkLst>
            <pc:docMk/>
            <pc:sldMk cId="3899169213" sldId="610"/>
            <ac:spMk id="71" creationId="{5304BFDA-BCAA-4E04-A5EE-CEB146631A9B}"/>
          </ac:spMkLst>
        </pc:spChg>
        <pc:grpChg chg="add mod">
          <ac:chgData name="上野 和樹" userId="267154a67edb8230" providerId="LiveId" clId="{389A2317-992D-4F2F-A75E-968E12783788}" dt="2022-01-30T00:40:59.389" v="3627" actId="1076"/>
          <ac:grpSpMkLst>
            <pc:docMk/>
            <pc:sldMk cId="3899169213" sldId="610"/>
            <ac:grpSpMk id="6" creationId="{3C066AB8-DEBC-45DD-A0FC-DE257B2E9C63}"/>
          </ac:grpSpMkLst>
        </pc:grpChg>
        <pc:grpChg chg="add mod">
          <ac:chgData name="上野 和樹" userId="267154a67edb8230" providerId="LiveId" clId="{389A2317-992D-4F2F-A75E-968E12783788}" dt="2022-01-29T16:04:17.231" v="3430" actId="1076"/>
          <ac:grpSpMkLst>
            <pc:docMk/>
            <pc:sldMk cId="3899169213" sldId="610"/>
            <ac:grpSpMk id="8" creationId="{2F549B6E-F7A7-44C8-BCD7-433A24E1F1D4}"/>
          </ac:grpSpMkLst>
        </pc:grpChg>
        <pc:grpChg chg="add mod">
          <ac:chgData name="上野 和樹" userId="267154a67edb8230" providerId="LiveId" clId="{389A2317-992D-4F2F-A75E-968E12783788}" dt="2022-01-29T16:02:14.260" v="3317" actId="1076"/>
          <ac:grpSpMkLst>
            <pc:docMk/>
            <pc:sldMk cId="3899169213" sldId="610"/>
            <ac:grpSpMk id="12" creationId="{2142880F-2FB8-41B9-BD30-C07569067614}"/>
          </ac:grpSpMkLst>
        </pc:grpChg>
        <pc:grpChg chg="add mod">
          <ac:chgData name="上野 和樹" userId="267154a67edb8230" providerId="LiveId" clId="{389A2317-992D-4F2F-A75E-968E12783788}" dt="2022-01-29T16:04:04.778" v="3429" actId="1076"/>
          <ac:grpSpMkLst>
            <pc:docMk/>
            <pc:sldMk cId="3899169213" sldId="610"/>
            <ac:grpSpMk id="14" creationId="{87E35147-3C7B-45EC-92A8-2DDAA5048737}"/>
          </ac:grpSpMkLst>
        </pc:grpChg>
        <pc:picChg chg="add del mod">
          <ac:chgData name="上野 和樹" userId="267154a67edb8230" providerId="LiveId" clId="{389A2317-992D-4F2F-A75E-968E12783788}" dt="2022-01-29T11:41:54.379" v="40" actId="478"/>
          <ac:picMkLst>
            <pc:docMk/>
            <pc:sldMk cId="3899169213" sldId="610"/>
            <ac:picMk id="5" creationId="{AAD2D5EA-2BEB-4E27-B1D2-F7A1B078C83B}"/>
          </ac:picMkLst>
        </pc:picChg>
        <pc:picChg chg="mod">
          <ac:chgData name="上野 和樹" userId="267154a67edb8230" providerId="LiveId" clId="{389A2317-992D-4F2F-A75E-968E12783788}" dt="2022-01-30T00:40:53.716" v="3626" actId="1076"/>
          <ac:picMkLst>
            <pc:docMk/>
            <pc:sldMk cId="3899169213" sldId="610"/>
            <ac:picMk id="3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0:40:39.187" v="3624" actId="1076"/>
          <ac:picMkLst>
            <pc:docMk/>
            <pc:sldMk cId="3899169213" sldId="610"/>
            <ac:picMk id="6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29T16:09:36.818" v="3462" actId="478"/>
          <ac:picMkLst>
            <pc:docMk/>
            <pc:sldMk cId="3899169213" sldId="610"/>
            <ac:picMk id="72" creationId="{D5DE0257-7AF5-44E1-A4F4-19813BC6B6CE}"/>
          </ac:picMkLst>
        </pc:pic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10" creationId="{00000000-0000-0000-0000-000000000000}"/>
          </ac:cxnSpMkLst>
        </pc:cxnChg>
        <pc:cxnChg chg="del mod">
          <ac:chgData name="上野 和樹" userId="267154a67edb8230" providerId="LiveId" clId="{389A2317-992D-4F2F-A75E-968E12783788}" dt="2022-01-29T15:11:43.856" v="2864" actId="21"/>
          <ac:cxnSpMkLst>
            <pc:docMk/>
            <pc:sldMk cId="3899169213" sldId="610"/>
            <ac:cxnSpMk id="13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29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0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2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3" creationId="{00000000-0000-0000-0000-000000000000}"/>
          </ac:cxnSpMkLst>
        </pc:cxnChg>
        <pc:cxnChg chg="add del mod">
          <ac:chgData name="上野 和樹" userId="267154a67edb8230" providerId="LiveId" clId="{389A2317-992D-4F2F-A75E-968E12783788}" dt="2022-01-29T15:19:38.145" v="2961" actId="478"/>
          <ac:cxnSpMkLst>
            <pc:docMk/>
            <pc:sldMk cId="3899169213" sldId="610"/>
            <ac:cxnSpMk id="44" creationId="{CDF56817-A496-4C84-A147-A643696F3235}"/>
          </ac:cxnSpMkLst>
        </pc:cxnChg>
      </pc:sldChg>
      <pc:sldChg chg="addSp delSp modSp add mod">
        <pc:chgData name="上野 和樹" userId="267154a67edb8230" providerId="LiveId" clId="{389A2317-992D-4F2F-A75E-968E12783788}" dt="2022-01-30T13:34:18.578" v="8118" actId="1076"/>
        <pc:sldMkLst>
          <pc:docMk/>
          <pc:sldMk cId="2705160312" sldId="611"/>
        </pc:sldMkLst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0.056" v="7183" actId="1076"/>
          <ac:spMkLst>
            <pc:docMk/>
            <pc:sldMk cId="2705160312" sldId="611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35.468" v="7139" actId="1076"/>
          <ac:spMkLst>
            <pc:docMk/>
            <pc:sldMk cId="2705160312" sldId="611"/>
            <ac:spMk id="1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51:52.624" v="7235" actId="478"/>
          <ac:spMkLst>
            <pc:docMk/>
            <pc:sldMk cId="2705160312" sldId="611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4.931" v="7184" actId="1076"/>
          <ac:spMkLst>
            <pc:docMk/>
            <pc:sldMk cId="2705160312" sldId="611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58.668" v="8115" actId="404"/>
          <ac:spMkLst>
            <pc:docMk/>
            <pc:sldMk cId="2705160312" sldId="611"/>
            <ac:spMk id="52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49:45.483" v="7204" actId="22"/>
          <ac:spMkLst>
            <pc:docMk/>
            <pc:sldMk cId="2705160312" sldId="611"/>
            <ac:spMk id="54" creationId="{95875FDC-9153-4A9C-8A5A-D93C6E0B7CF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18.578" v="8118" actId="1076"/>
          <ac:spMkLst>
            <pc:docMk/>
            <pc:sldMk cId="2705160312" sldId="611"/>
            <ac:spMk id="56" creationId="{82EB5E59-3B69-44F0-9C4B-41C105E1F9F6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59:03.735" v="7407" actId="20577"/>
          <ac:spMkLst>
            <pc:docMk/>
            <pc:sldMk cId="2705160312" sldId="611"/>
            <ac:spMk id="60" creationId="{D50555B4-E68D-44A8-BD0B-3837C3DF48B9}"/>
          </ac:spMkLst>
        </pc:spChg>
        <pc:spChg chg="add mod">
          <ac:chgData name="上野 和樹" userId="267154a67edb8230" providerId="LiveId" clId="{389A2317-992D-4F2F-A75E-968E12783788}" dt="2022-01-30T13:06:11.006" v="7714" actId="20577"/>
          <ac:spMkLst>
            <pc:docMk/>
            <pc:sldMk cId="2705160312" sldId="611"/>
            <ac:spMk id="61" creationId="{6AF55194-973E-4407-AC84-0AD66DB0C42A}"/>
          </ac:spMkLst>
        </pc:spChg>
        <pc:spChg chg="add mod">
          <ac:chgData name="上野 和樹" userId="267154a67edb8230" providerId="LiveId" clId="{389A2317-992D-4F2F-A75E-968E12783788}" dt="2022-01-30T12:59:08.980" v="7411" actId="20577"/>
          <ac:spMkLst>
            <pc:docMk/>
            <pc:sldMk cId="2705160312" sldId="611"/>
            <ac:spMk id="62" creationId="{F5066000-63B8-48CE-A2DD-4D2891A2EB83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5:30.515" v="7707" actId="20577"/>
          <ac:spMkLst>
            <pc:docMk/>
            <pc:sldMk cId="2705160312" sldId="611"/>
            <ac:spMk id="67" creationId="{E1AC6044-3E47-49A0-8CDF-5897600F46B9}"/>
          </ac:spMkLst>
        </pc:spChg>
        <pc:spChg chg="add del mod">
          <ac:chgData name="上野 和樹" userId="267154a67edb8230" providerId="LiveId" clId="{389A2317-992D-4F2F-A75E-968E12783788}" dt="2022-01-30T12:57:03.116" v="7355" actId="478"/>
          <ac:spMkLst>
            <pc:docMk/>
            <pc:sldMk cId="2705160312" sldId="611"/>
            <ac:spMk id="68" creationId="{2BEB105D-E894-4694-A436-27105F2D55EA}"/>
          </ac:spMkLst>
        </pc:spChg>
        <pc:spChg chg="add mod">
          <ac:chgData name="上野 和樹" userId="267154a67edb8230" providerId="LiveId" clId="{389A2317-992D-4F2F-A75E-968E12783788}" dt="2022-01-30T12:59:15.896" v="7418" actId="20577"/>
          <ac:spMkLst>
            <pc:docMk/>
            <pc:sldMk cId="2705160312" sldId="611"/>
            <ac:spMk id="69" creationId="{3FB0054A-4C68-4C5F-AB38-24F40047A129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1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2.586" v="8116" actId="404"/>
          <ac:spMkLst>
            <pc:docMk/>
            <pc:sldMk cId="2705160312" sldId="611"/>
            <ac:spMk id="72" creationId="{AA3F7769-EFFF-4572-94DD-45A5FF30A6A7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6.913" v="8117" actId="404"/>
          <ac:spMkLst>
            <pc:docMk/>
            <pc:sldMk cId="2705160312" sldId="611"/>
            <ac:spMk id="75" creationId="{F14E4B1D-3129-4039-B29C-6BFB01B018B2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6" creationId="{7D5AED2D-807F-40AE-A001-AA570E979F9F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7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8" creationId="{E5AD9F00-62C3-442C-A7F3-23CE3B926856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9" creationId="{90EB474D-3282-47D2-B72F-125893E25CB8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80" creationId="{3CAC2263-78EF-4049-ADE3-96A43D0CDBD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53.379" v="7148" actId="1076"/>
          <ac:spMkLst>
            <pc:docMk/>
            <pc:sldMk cId="2705160312" sldId="611"/>
            <ac:spMk id="8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6:35.468" v="7139" actId="1076"/>
          <ac:grpSpMkLst>
            <pc:docMk/>
            <pc:sldMk cId="2705160312" sldId="611"/>
            <ac:grpSpMk id="40" creationId="{00000000-0000-0000-0000-000000000000}"/>
          </ac:grpSpMkLst>
        </pc:grpChg>
        <pc:picChg chg="del">
          <ac:chgData name="上野 和樹" userId="267154a67edb8230" providerId="LiveId" clId="{389A2317-992D-4F2F-A75E-968E12783788}" dt="2022-01-30T00:46:18.796" v="3671" actId="478"/>
          <ac:picMkLst>
            <pc:docMk/>
            <pc:sldMk cId="2705160312" sldId="611"/>
            <ac:picMk id="1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6:35.468" v="7139" actId="1076"/>
          <ac:picMkLst>
            <pc:docMk/>
            <pc:sldMk cId="2705160312" sldId="611"/>
            <ac:picMk id="2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19.261" v="3672"/>
          <ac:picMkLst>
            <pc:docMk/>
            <pc:sldMk cId="2705160312" sldId="611"/>
            <ac:picMk id="53" creationId="{C5C15014-D333-4F13-A516-139C3751E88F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7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107" creationId="{00000000-0000-0000-0000-000000000000}"/>
          </ac:picMkLst>
        </pc:picChg>
      </pc:sldChg>
      <pc:sldChg chg="add del ord">
        <pc:chgData name="上野 和樹" userId="267154a67edb8230" providerId="LiveId" clId="{389A2317-992D-4F2F-A75E-968E12783788}" dt="2022-01-29T11:42:45.226" v="46" actId="47"/>
        <pc:sldMkLst>
          <pc:docMk/>
          <pc:sldMk cId="3343262236" sldId="6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B3A1-68D2-4E7F-B33E-53F8BB5DC75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1696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9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1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DAADB-DF5A-4D5C-AFE8-ADA049D0444D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0391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DAADB-DF5A-4D5C-AFE8-ADA049D0444D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43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D495-8C9D-4896-9C22-182E2BD92EEF}" type="datetimeFigureOut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4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02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86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426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>
          <a:xfrm>
            <a:off x="8106770" y="6492240"/>
            <a:ext cx="1037230" cy="365760"/>
          </a:xfrm>
        </p:spPr>
        <p:txBody>
          <a:bodyPr/>
          <a:lstStyle>
            <a:lvl1pPr defTabSz="844083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57200" y="214290"/>
            <a:ext cx="8225204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84322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E6A8-089A-4C38-BCEC-0F5455F2645D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6AE7-BF89-45B3-B05E-6BE2C3174328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85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655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02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88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619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17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0" y="0"/>
            <a:ext cx="145473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83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2025/2/7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円 6"/>
          <p:cNvSpPr/>
          <p:nvPr userDrawn="1"/>
        </p:nvSpPr>
        <p:spPr>
          <a:xfrm>
            <a:off x="8801100" y="6409800"/>
            <a:ext cx="685800" cy="896400"/>
          </a:xfrm>
          <a:prstGeom prst="pie">
            <a:avLst>
              <a:gd name="adj1" fmla="val 10825143"/>
              <a:gd name="adj2" fmla="val 16200000"/>
            </a:avLst>
          </a:prstGeom>
          <a:solidFill>
            <a:srgbClr val="003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843962" y="6538912"/>
            <a:ext cx="5442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85DD973-0012-4C51-BAF2-5211C235E67A}" type="slidenum">
              <a:rPr kumimoji="1" lang="en-US" altLang="ja-JP" sz="900" b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‹#›</a:t>
            </a:fld>
            <a:endParaRPr kumimoji="1" lang="en-US" altLang="ja-JP" sz="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5240" y="3768211"/>
            <a:ext cx="7560000" cy="72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5959" y="2234551"/>
            <a:ext cx="6798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令和５年度における</a:t>
            </a:r>
          </a:p>
          <a:p>
            <a:pPr algn="ctr"/>
            <a:r>
              <a:rPr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自動車排出窒素酸化物等の排出量の推計について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051964" y="660589"/>
            <a:ext cx="1524448" cy="4307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２－２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190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D047ACD-1251-4CE9-9733-35FEE595D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80" y="1435435"/>
            <a:ext cx="7657240" cy="398713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平均旅行速度の推移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B53B103-85ED-4B9E-8009-BA51D71E32D7}"/>
              </a:ext>
            </a:extLst>
          </p:cNvPr>
          <p:cNvSpPr/>
          <p:nvPr/>
        </p:nvSpPr>
        <p:spPr>
          <a:xfrm>
            <a:off x="148002" y="785513"/>
            <a:ext cx="8847995" cy="6234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年度は前年度と比べて減少。平成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％上昇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B6DE1E-EB3B-4C93-8243-ECE94C4941A4}"/>
              </a:ext>
            </a:extLst>
          </p:cNvPr>
          <p:cNvSpPr txBox="1"/>
          <p:nvPr/>
        </p:nvSpPr>
        <p:spPr>
          <a:xfrm>
            <a:off x="1670332" y="5388459"/>
            <a:ext cx="607337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平均旅行速度（対策地域、全幹線道路）の推移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2 (枠付き) 3"/>
          <p:cNvSpPr/>
          <p:nvPr/>
        </p:nvSpPr>
        <p:spPr>
          <a:xfrm>
            <a:off x="1423936" y="3483458"/>
            <a:ext cx="3051811" cy="1063329"/>
          </a:xfrm>
          <a:prstGeom prst="borderCallout2">
            <a:avLst>
              <a:gd name="adj1" fmla="val -1539"/>
              <a:gd name="adj2" fmla="val 49433"/>
              <a:gd name="adj3" fmla="val -33735"/>
              <a:gd name="adj4" fmla="val 58489"/>
              <a:gd name="adj5" fmla="val -44301"/>
              <a:gd name="adj6" fmla="val 105172"/>
            </a:avLst>
          </a:prstGeom>
          <a:noFill/>
          <a:ln w="19050">
            <a:solidFill>
              <a:srgbClr val="2AD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に旅行速度が減少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交通センサスデータの違いによるものと考えられる。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30F7C019-CEFD-45FA-A3B8-83EF33B48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4" y="6154573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令和４年度以降は、時間最大混雑度が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0.5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未満の場合は混雑時旅行速度を旅行速度として設定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 令和３年度以前は、規制速度を設定していた。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0" name="線吹き出し 2 (枠付き) 3">
            <a:extLst>
              <a:ext uri="{FF2B5EF4-FFF2-40B4-BE49-F238E27FC236}">
                <a16:creationId xmlns:a16="http://schemas.microsoft.com/office/drawing/2014/main" id="{7107D30C-2D96-44E6-915D-38C4E3E2FA3A}"/>
              </a:ext>
            </a:extLst>
          </p:cNvPr>
          <p:cNvSpPr/>
          <p:nvPr/>
        </p:nvSpPr>
        <p:spPr>
          <a:xfrm>
            <a:off x="6520843" y="3639240"/>
            <a:ext cx="1571105" cy="751764"/>
          </a:xfrm>
          <a:prstGeom prst="borderCallout2">
            <a:avLst>
              <a:gd name="adj1" fmla="val -1539"/>
              <a:gd name="adj2" fmla="val 49433"/>
              <a:gd name="adj3" fmla="val -33735"/>
              <a:gd name="adj4" fmla="val 58489"/>
              <a:gd name="adj5" fmla="val -74382"/>
              <a:gd name="adj6" fmla="val 91968"/>
            </a:avLst>
          </a:prstGeom>
          <a:noFill/>
          <a:ln w="19050">
            <a:solidFill>
              <a:srgbClr val="0059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交通センサスデータに変更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9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旅行速度の算定方法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48002" y="1025235"/>
            <a:ext cx="8847995" cy="6234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②旅行速度（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km/h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）：道路を走行する自動車の平均速度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9018FC-7471-4D39-A809-81B1499C64EB}"/>
              </a:ext>
            </a:extLst>
          </p:cNvPr>
          <p:cNvSpPr txBox="1"/>
          <p:nvPr/>
        </p:nvSpPr>
        <p:spPr>
          <a:xfrm>
            <a:off x="950051" y="1713696"/>
            <a:ext cx="6718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各路線区間ごとの時間混雑度から時間別旅行速度を算定</a:t>
            </a: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A3C04B8B-0D9F-4DA4-94A2-69AFB8784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69" y="5958700"/>
            <a:ext cx="7124841" cy="53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※細街路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（住宅街の生活道路など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）の旅行速度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算定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grpSp>
        <p:nvGrpSpPr>
          <p:cNvPr id="16" name="Group 1">
            <a:extLst>
              <a:ext uri="{FF2B5EF4-FFF2-40B4-BE49-F238E27FC236}">
                <a16:creationId xmlns:a16="http://schemas.microsoft.com/office/drawing/2014/main" id="{1555C36D-E440-4604-BB6E-FB88D9DA288D}"/>
              </a:ext>
            </a:extLst>
          </p:cNvPr>
          <p:cNvGrpSpPr>
            <a:grpSpLocks/>
          </p:cNvGrpSpPr>
          <p:nvPr/>
        </p:nvGrpSpPr>
        <p:grpSpPr bwMode="auto">
          <a:xfrm>
            <a:off x="138905" y="2441131"/>
            <a:ext cx="8713077" cy="3619068"/>
            <a:chOff x="2229" y="2797"/>
            <a:chExt cx="9234" cy="3835"/>
          </a:xfrm>
        </p:grpSpPr>
        <p:sp>
          <p:nvSpPr>
            <p:cNvPr id="17" name="Text Box 22">
              <a:extLst>
                <a:ext uri="{FF2B5EF4-FFF2-40B4-BE49-F238E27FC236}">
                  <a16:creationId xmlns:a16="http://schemas.microsoft.com/office/drawing/2014/main" id="{34FFF932-F47C-4CDA-86CA-3399EA1D9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" y="3713"/>
              <a:ext cx="4006" cy="194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715963" lvl="0" indent="-7159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時間混雑度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（時間別乗用車換算交通量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÷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乗用車換算交通容量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*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）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規制速度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Vmin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混雑時旅行速度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区間毎の最大混雑度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pic>
          <p:nvPicPr>
            <p:cNvPr id="18" name="Picture 21">
              <a:extLst>
                <a:ext uri="{FF2B5EF4-FFF2-40B4-BE49-F238E27FC236}">
                  <a16:creationId xmlns:a16="http://schemas.microsoft.com/office/drawing/2014/main" id="{8914C79F-9732-40E2-96E9-290893F379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" y="2797"/>
              <a:ext cx="4204" cy="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5AF8A9FE-3F41-4DEE-8FA4-51C1A51E7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9" y="3912"/>
              <a:ext cx="420" cy="122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74295" tIns="8890" rIns="74295" bIns="88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旅行速度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20" name="Group 10">
              <a:extLst>
                <a:ext uri="{FF2B5EF4-FFF2-40B4-BE49-F238E27FC236}">
                  <a16:creationId xmlns:a16="http://schemas.microsoft.com/office/drawing/2014/main" id="{66F36913-8C0B-4A20-A57C-7B3C301495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8" y="2797"/>
              <a:ext cx="5096" cy="2955"/>
              <a:chOff x="3769" y="5522"/>
              <a:chExt cx="5096" cy="2955"/>
            </a:xfrm>
          </p:grpSpPr>
          <p:sp>
            <p:nvSpPr>
              <p:cNvPr id="29" name="AutoShape 19">
                <a:extLst>
                  <a:ext uri="{FF2B5EF4-FFF2-40B4-BE49-F238E27FC236}">
                    <a16:creationId xmlns:a16="http://schemas.microsoft.com/office/drawing/2014/main" id="{D95D89A9-7871-4629-97BF-99E38D0BA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9" y="5522"/>
                <a:ext cx="0" cy="29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0" name="AutoShape 18">
                <a:extLst>
                  <a:ext uri="{FF2B5EF4-FFF2-40B4-BE49-F238E27FC236}">
                    <a16:creationId xmlns:a16="http://schemas.microsoft.com/office/drawing/2014/main" id="{AE39D361-8B1E-43BF-984B-F477E76A5D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8477"/>
                <a:ext cx="50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" name="AutoShape 17">
                <a:extLst>
                  <a:ext uri="{FF2B5EF4-FFF2-40B4-BE49-F238E27FC236}">
                    <a16:creationId xmlns:a16="http://schemas.microsoft.com/office/drawing/2014/main" id="{BE2D1B05-99DF-4003-9C80-8193536EC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6111"/>
                <a:ext cx="16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2" name="AutoShape 16">
                <a:extLst>
                  <a:ext uri="{FF2B5EF4-FFF2-40B4-BE49-F238E27FC236}">
                    <a16:creationId xmlns:a16="http://schemas.microsoft.com/office/drawing/2014/main" id="{133A0626-575E-45C0-B996-1C80C5A504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2292" cy="15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3" name="AutoShape 15">
                <a:extLst>
                  <a:ext uri="{FF2B5EF4-FFF2-40B4-BE49-F238E27FC236}">
                    <a16:creationId xmlns:a16="http://schemas.microsoft.com/office/drawing/2014/main" id="{4FA33B14-B06E-4B2A-995B-948D4A349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0" cy="23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" name="AutoShape 14">
                <a:extLst>
                  <a:ext uri="{FF2B5EF4-FFF2-40B4-BE49-F238E27FC236}">
                    <a16:creationId xmlns:a16="http://schemas.microsoft.com/office/drawing/2014/main" id="{12FB5B93-099E-4415-B250-222E5CBA7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26" y="7663"/>
                <a:ext cx="0" cy="8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" name="AutoShape 13">
                <a:extLst>
                  <a:ext uri="{FF2B5EF4-FFF2-40B4-BE49-F238E27FC236}">
                    <a16:creationId xmlns:a16="http://schemas.microsoft.com/office/drawing/2014/main" id="{083F41C5-EC1E-440C-B51B-635803D83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7663"/>
                <a:ext cx="395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AutoShape 12">
                <a:extLst>
                  <a:ext uri="{FF2B5EF4-FFF2-40B4-BE49-F238E27FC236}">
                    <a16:creationId xmlns:a16="http://schemas.microsoft.com/office/drawing/2014/main" id="{5A53AE22-B6BA-4BC2-B43C-C017E2AD5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98" y="6687"/>
                <a:ext cx="0" cy="17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" name="AutoShape 11">
                <a:extLst>
                  <a:ext uri="{FF2B5EF4-FFF2-40B4-BE49-F238E27FC236}">
                    <a16:creationId xmlns:a16="http://schemas.microsoft.com/office/drawing/2014/main" id="{D7600A3A-D25C-4206-B578-9D940D475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69" y="6687"/>
                <a:ext cx="252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2064673D-3DC2-4502-89C0-F8B085E7ED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6" y="5865"/>
              <a:ext cx="87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id="{F013AF18-EE8C-4269-B2F6-0AE018557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" y="5865"/>
              <a:ext cx="43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3" name="Text Box 7">
              <a:extLst>
                <a:ext uri="{FF2B5EF4-FFF2-40B4-BE49-F238E27FC236}">
                  <a16:creationId xmlns:a16="http://schemas.microsoft.com/office/drawing/2014/main" id="{A52153FE-DBCB-4953-9A82-CA057EE6B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7" y="5865"/>
              <a:ext cx="634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0.5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Text Box 6">
              <a:extLst>
                <a:ext uri="{FF2B5EF4-FFF2-40B4-BE49-F238E27FC236}">
                  <a16:creationId xmlns:a16="http://schemas.microsoft.com/office/drawing/2014/main" id="{78853D3E-6A81-4A9F-BE60-8669DB352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4" y="3184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5" name="Text Box 5">
              <a:extLst>
                <a:ext uri="{FF2B5EF4-FFF2-40B4-BE49-F238E27FC236}">
                  <a16:creationId xmlns:a16="http://schemas.microsoft.com/office/drawing/2014/main" id="{15398C4B-C74F-43F9-B2EF-C5B556FEE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4742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Vmin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58FD6C52-856B-4C8F-922A-497CCAE76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1" y="3783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Text Box 3">
              <a:extLst>
                <a:ext uri="{FF2B5EF4-FFF2-40B4-BE49-F238E27FC236}">
                  <a16:creationId xmlns:a16="http://schemas.microsoft.com/office/drawing/2014/main" id="{75EB27B2-2C42-4CFA-BE10-5AFE83F4A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3" y="5837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0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Text Box 2">
              <a:extLst>
                <a:ext uri="{FF2B5EF4-FFF2-40B4-BE49-F238E27FC236}">
                  <a16:creationId xmlns:a16="http://schemas.microsoft.com/office/drawing/2014/main" id="{673E1B1A-C32C-48C3-9AA3-11FA73AF2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4" y="6231"/>
              <a:ext cx="1659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時間</a:t>
              </a: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混雑度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38" name="テキスト ボックス 2">
            <a:extLst>
              <a:ext uri="{FF2B5EF4-FFF2-40B4-BE49-F238E27FC236}">
                <a16:creationId xmlns:a16="http://schemas.microsoft.com/office/drawing/2014/main" id="{B8B481FC-FFAB-4677-BECF-AA45F8B0C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029" y="5286192"/>
            <a:ext cx="299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*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交通容量：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ある道路の断面を、一定の時間に通過できる最大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交通量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263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863AC7A-2A3D-4BDA-93AA-A2252295B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86" y="1313392"/>
            <a:ext cx="7901449" cy="4639108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-4786"/>
            <a:ext cx="9144000" cy="5472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5781" y="631656"/>
            <a:ext cx="8261851" cy="66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令和５年度は平成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年度と比べて約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％減少。前年度より約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％増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F8885BF-E285-431A-B763-77994E8A8C27}"/>
              </a:ext>
            </a:extLst>
          </p:cNvPr>
          <p:cNvSpPr txBox="1"/>
          <p:nvPr/>
        </p:nvSpPr>
        <p:spPr>
          <a:xfrm>
            <a:off x="3416542" y="6067078"/>
            <a:ext cx="5977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C496C3BB-4304-4395-A416-5384119D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4386" y="1605669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73CA8E53-78DC-447F-8B94-C73BE7CA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84" y="1605669"/>
            <a:ext cx="106310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H22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4160BAAD-A932-46AF-8785-F7D1BCF53AC2}"/>
              </a:ext>
            </a:extLst>
          </p:cNvPr>
          <p:cNvCxnSpPr/>
          <p:nvPr/>
        </p:nvCxnSpPr>
        <p:spPr>
          <a:xfrm>
            <a:off x="4732786" y="1605669"/>
            <a:ext cx="0" cy="12477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CCAC3AC3-C39B-4483-8278-46C4616B3BA4}"/>
              </a:ext>
            </a:extLst>
          </p:cNvPr>
          <p:cNvCxnSpPr/>
          <p:nvPr/>
        </p:nvCxnSpPr>
        <p:spPr>
          <a:xfrm flipH="1">
            <a:off x="3672991" y="1933244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C89415F-6391-48E5-A3DD-88CD3C114B6F}"/>
              </a:ext>
            </a:extLst>
          </p:cNvPr>
          <p:cNvCxnSpPr/>
          <p:nvPr/>
        </p:nvCxnSpPr>
        <p:spPr>
          <a:xfrm>
            <a:off x="4955731" y="1933244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275339" y="5770953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160BAAD-A932-46AF-8785-F7D1BCF53AC2}"/>
              </a:ext>
            </a:extLst>
          </p:cNvPr>
          <p:cNvCxnSpPr/>
          <p:nvPr/>
        </p:nvCxnSpPr>
        <p:spPr>
          <a:xfrm>
            <a:off x="4744716" y="3591108"/>
            <a:ext cx="0" cy="20351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2">
            <a:extLst>
              <a:ext uri="{FF2B5EF4-FFF2-40B4-BE49-F238E27FC236}">
                <a16:creationId xmlns:a16="http://schemas.microsoft.com/office/drawing/2014/main" id="{58260E83-A1A7-4674-B515-769CB66E5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58" y="6366884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0" name="テキスト ボックス 2">
            <a:extLst>
              <a:ext uri="{FF2B5EF4-FFF2-40B4-BE49-F238E27FC236}">
                <a16:creationId xmlns:a16="http://schemas.microsoft.com/office/drawing/2014/main" id="{52A3B2D8-1BF2-47D8-AF0E-E1A71040E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489" y="1821154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A1061160-FC7E-4EB0-82D5-BB8987905DE7}"/>
              </a:ext>
            </a:extLst>
          </p:cNvPr>
          <p:cNvCxnSpPr/>
          <p:nvPr/>
        </p:nvCxnSpPr>
        <p:spPr>
          <a:xfrm>
            <a:off x="7943646" y="2144567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B9873FC-D85E-46FA-B553-98C5105802AA}"/>
              </a:ext>
            </a:extLst>
          </p:cNvPr>
          <p:cNvCxnSpPr/>
          <p:nvPr/>
        </p:nvCxnSpPr>
        <p:spPr>
          <a:xfrm>
            <a:off x="7923181" y="1759557"/>
            <a:ext cx="0" cy="12477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996990F-4A6F-4438-8D3A-8C69B80FAB4D}"/>
              </a:ext>
            </a:extLst>
          </p:cNvPr>
          <p:cNvCxnSpPr/>
          <p:nvPr/>
        </p:nvCxnSpPr>
        <p:spPr>
          <a:xfrm>
            <a:off x="7907255" y="3735801"/>
            <a:ext cx="0" cy="20351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03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-4786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zh-TW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自動車走行量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zh-TW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算定方法</a:t>
            </a:r>
            <a:endParaRPr lang="ja-JP" altLang="en-US" sz="2400" b="1" spc="67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D16B3C89-B667-49F7-9DAA-005F43329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67" y="1882345"/>
            <a:ext cx="1764000" cy="2451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交通量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R3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）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令和３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車種別］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平日休日別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時刻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07E1CA5A-DB13-4E1D-A132-96DDC495E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39" y="3698762"/>
            <a:ext cx="158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</a:t>
            </a: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</a:p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道路交通センサス</a:t>
            </a:r>
          </a:p>
        </p:txBody>
      </p:sp>
      <p:sp>
        <p:nvSpPr>
          <p:cNvPr id="20" name="AutoShape 76">
            <a:extLst>
              <a:ext uri="{FF2B5EF4-FFF2-40B4-BE49-F238E27FC236}">
                <a16:creationId xmlns:a16="http://schemas.microsoft.com/office/drawing/2014/main" id="{BCCDCCD9-3004-41A2-818B-9B401A143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94" y="4418842"/>
            <a:ext cx="1872000" cy="728764"/>
          </a:xfrm>
          <a:prstGeom prst="wedgeRoundRectCallout">
            <a:avLst>
              <a:gd name="adj1" fmla="val -16286"/>
              <a:gd name="adj2" fmla="val -88936"/>
              <a:gd name="adj3" fmla="val 16667"/>
            </a:avLst>
          </a:prstGeom>
          <a:solidFill>
            <a:srgbClr val="FFFFFF"/>
          </a:solidFill>
          <a:ln w="6350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5040" tIns="6120" rIns="5040" bIns="6120" anchor="t" anchorCtr="0" upright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・基本調査区間</a:t>
            </a:r>
          </a:p>
          <a:p>
            <a:pPr indent="114300"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約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,</a:t>
            </a:r>
            <a:r>
              <a:rPr 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00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区間収録</a:t>
            </a: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年に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回程度調査</a:t>
            </a:r>
          </a:p>
        </p:txBody>
      </p:sp>
      <p:sp>
        <p:nvSpPr>
          <p:cNvPr id="21" name="テキスト ボックス 2">
            <a:extLst>
              <a:ext uri="{FF2B5EF4-FFF2-40B4-BE49-F238E27FC236}">
                <a16:creationId xmlns:a16="http://schemas.microsoft.com/office/drawing/2014/main" id="{9F0BF7DB-DBA7-45A6-8281-07598A524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718" y="3608624"/>
            <a:ext cx="1440160" cy="50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区間別道路延長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25E0C60-300A-4C8E-8639-B48DCD2A9477}"/>
              </a:ext>
            </a:extLst>
          </p:cNvPr>
          <p:cNvCxnSpPr/>
          <p:nvPr/>
        </p:nvCxnSpPr>
        <p:spPr>
          <a:xfrm>
            <a:off x="1997898" y="3148112"/>
            <a:ext cx="554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3">
            <a:extLst>
              <a:ext uri="{FF2B5EF4-FFF2-40B4-BE49-F238E27FC236}">
                <a16:creationId xmlns:a16="http://schemas.microsoft.com/office/drawing/2014/main" id="{69853BA8-E4EE-406C-BAA2-9A9AFFABF4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7427" y="3148112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21D5844B-12C7-438B-BD94-862AA581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542" y="1882345"/>
            <a:ext cx="1440000" cy="2436617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交通量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R5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平日休日別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時刻別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A177B22C-841F-44F2-B973-8E8849D086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1798" y="3148112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41D3EA17-18A8-43C0-9F58-2C77D015D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062" y="1858778"/>
            <a:ext cx="1368000" cy="2460184"/>
          </a:xfrm>
          <a:prstGeom prst="rect">
            <a:avLst/>
          </a:prstGeom>
          <a:solidFill>
            <a:srgbClr val="FFFF99"/>
          </a:solidFill>
          <a:ln w="19050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走行</a:t>
            </a:r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量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R5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08D731D6-2C1E-494B-B232-595073A8F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40" y="3563130"/>
            <a:ext cx="2052000" cy="144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８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車種への配分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・車種構成比率の補正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87313" indent="-87313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高速道路、一般道路の交通量伸び率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トラフィックカウンターの通過車両台数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から算出）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40F1FFFB-86F0-445E-A4AD-8D64680B7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03" y="5230266"/>
            <a:ext cx="7970787" cy="74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※細街路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（道路交通センサスの対象となる幹線道路以外の道路（住宅街の生活道路など）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）の走行量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算定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8D740D7-6BDA-4CB7-AC6A-6F963DBF2918}"/>
              </a:ext>
            </a:extLst>
          </p:cNvPr>
          <p:cNvSpPr/>
          <p:nvPr/>
        </p:nvSpPr>
        <p:spPr>
          <a:xfrm>
            <a:off x="116680" y="763678"/>
            <a:ext cx="8847995" cy="7886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③自動車走行量（台･ 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）何台の自動車が何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走ったか</a:t>
            </a: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（区間別交通量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区間別道路延長）</a:t>
            </a:r>
          </a:p>
        </p:txBody>
      </p:sp>
      <p:sp>
        <p:nvSpPr>
          <p:cNvPr id="17" name="テキスト ボックス 2">
            <a:extLst>
              <a:ext uri="{FF2B5EF4-FFF2-40B4-BE49-F238E27FC236}">
                <a16:creationId xmlns:a16="http://schemas.microsoft.com/office/drawing/2014/main" id="{5BC7C03A-7AC3-4CCB-BE55-6E30A5966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86" y="5955971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0382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８車種別・対策地域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EDEE2D2D-4A9F-4A06-895E-75AE8C7C6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38920"/>
              </p:ext>
            </p:extLst>
          </p:nvPr>
        </p:nvGraphicFramePr>
        <p:xfrm>
          <a:off x="218442" y="1621923"/>
          <a:ext cx="8617218" cy="479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1631342902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388481347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4019384911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1850660057"/>
                    </a:ext>
                  </a:extLst>
                </a:gridCol>
                <a:gridCol w="473611">
                  <a:extLst>
                    <a:ext uri="{9D8B030D-6E8A-4147-A177-3AD203B41FA5}">
                      <a16:colId xmlns:a16="http://schemas.microsoft.com/office/drawing/2014/main" val="676196685"/>
                    </a:ext>
                  </a:extLst>
                </a:gridCol>
                <a:gridCol w="493763">
                  <a:extLst>
                    <a:ext uri="{9D8B030D-6E8A-4147-A177-3AD203B41FA5}">
                      <a16:colId xmlns:a16="http://schemas.microsoft.com/office/drawing/2014/main" val="3369949076"/>
                    </a:ext>
                  </a:extLst>
                </a:gridCol>
                <a:gridCol w="493763">
                  <a:extLst>
                    <a:ext uri="{9D8B030D-6E8A-4147-A177-3AD203B41FA5}">
                      <a16:colId xmlns:a16="http://schemas.microsoft.com/office/drawing/2014/main" val="786308248"/>
                    </a:ext>
                  </a:extLst>
                </a:gridCol>
              </a:tblGrid>
              <a:tr h="55283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車種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H21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H22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H23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H24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H25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H26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H27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R2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R3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R4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R5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乗用系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軽乗用車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3,180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4,120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乗用車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15,910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15,430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14,840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14,410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14,170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14,010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13,870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13,520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13,610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12,660</a:t>
                      </a:r>
                      <a:endParaRPr kumimoji="1" lang="en-US" altLang="ja-JP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12,870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14,170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バス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小型貨物系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軽貨物車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2,320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2,360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2,330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5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小型貨物車</a:t>
                      </a:r>
                      <a:endParaRPr lang="ja-JP" altLang="en-US" sz="105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1,270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貨客車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1,860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1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大型貨物系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5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普通貨物車</a:t>
                      </a:r>
                      <a:endParaRPr lang="ja-JP" altLang="en-US" sz="105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2,850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2,600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13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特種</a:t>
                      </a:r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殊</a:t>
                      </a:r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28,620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27,950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27,650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27,800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27,390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27,090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26,750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25,420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26,110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26,760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9BD4FEC0-8EDC-4C60-871B-75E62FA6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132" y="1171314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200" kern="100" dirty="0">
                <a:latin typeface="+mn-ea"/>
                <a:cs typeface="Times New Roman"/>
              </a:rPr>
              <a:t>台キロ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415C46C-C4D7-405C-B2AD-082A43FB990A}"/>
              </a:ext>
            </a:extLst>
          </p:cNvPr>
          <p:cNvSpPr/>
          <p:nvPr/>
        </p:nvSpPr>
        <p:spPr>
          <a:xfrm>
            <a:off x="218442" y="665085"/>
            <a:ext cx="7734711" cy="66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長期的には合計で減少傾向だが、近年増加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265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146C135-30F2-4C45-B217-EDCAACFD6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75" y="1307937"/>
            <a:ext cx="4422410" cy="2192347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＜参考＞走行量の増減要因と考えられる社会指標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B5BB5A5-F384-4015-9BF0-D0E51708ED3B}"/>
              </a:ext>
            </a:extLst>
          </p:cNvPr>
          <p:cNvSpPr/>
          <p:nvPr/>
        </p:nvSpPr>
        <p:spPr>
          <a:xfrm>
            <a:off x="3460" y="688885"/>
            <a:ext cx="46912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（１）宅配便取扱個数の推移（全国）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令和５年度は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50.7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億個、平成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年度比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61%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増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2443D8A-7B22-4870-BD93-4BF5FC1AF605}"/>
              </a:ext>
            </a:extLst>
          </p:cNvPr>
          <p:cNvSpPr txBox="1"/>
          <p:nvPr/>
        </p:nvSpPr>
        <p:spPr>
          <a:xfrm>
            <a:off x="2863880" y="2544841"/>
            <a:ext cx="1485378" cy="4001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国土交通省資料をもとに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大阪府作成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AutoShape 8">
            <a:extLst>
              <a:ext uri="{FF2B5EF4-FFF2-40B4-BE49-F238E27FC236}">
                <a16:creationId xmlns:a16="http://schemas.microsoft.com/office/drawing/2014/main" id="{28FA154C-5982-47AD-8BDA-82EEAEA36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7" y="3791780"/>
            <a:ext cx="4294883" cy="84054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（２）関空の航空旅客数の推移</a:t>
            </a:r>
          </a:p>
          <a:p>
            <a:pPr marL="355600" lvl="1" indent="-6350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令和５年度の国際線旅客数は平成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年度の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2.0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635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86D2C32-9BE2-40F3-AEA9-8694588D84CE}"/>
              </a:ext>
            </a:extLst>
          </p:cNvPr>
          <p:cNvSpPr/>
          <p:nvPr/>
        </p:nvSpPr>
        <p:spPr>
          <a:xfrm>
            <a:off x="4845911" y="665369"/>
            <a:ext cx="39703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（参考）積載率または乗車率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令和３年度以降バスの乗車率が上昇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3ADCCB04-04B8-40AA-848D-FF476CA65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366" y="3875043"/>
            <a:ext cx="4237899" cy="964366"/>
          </a:xfrm>
          <a:prstGeom prst="rect">
            <a:avLst/>
          </a:prstGeom>
        </p:spPr>
      </p:pic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B766F4E-B012-4163-B4BE-0A4EDC277E5C}"/>
              </a:ext>
            </a:extLst>
          </p:cNvPr>
          <p:cNvSpPr/>
          <p:nvPr/>
        </p:nvSpPr>
        <p:spPr>
          <a:xfrm>
            <a:off x="4807061" y="4949498"/>
            <a:ext cx="42442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「自動車輸送統計年報総括表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（近畿圏）」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（国土交通省）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をもとに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大阪府作成</a:t>
            </a: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C6779CA5-95E3-489F-8095-0EB6C4D79A44}"/>
              </a:ext>
            </a:extLst>
          </p:cNvPr>
          <p:cNvCxnSpPr/>
          <p:nvPr/>
        </p:nvCxnSpPr>
        <p:spPr>
          <a:xfrm>
            <a:off x="4694753" y="771243"/>
            <a:ext cx="0" cy="5713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線吹き出し 2 (枠付き) 19"/>
          <p:cNvSpPr/>
          <p:nvPr/>
        </p:nvSpPr>
        <p:spPr>
          <a:xfrm>
            <a:off x="587699" y="1650955"/>
            <a:ext cx="2209436" cy="415619"/>
          </a:xfrm>
          <a:prstGeom prst="borderCallout2">
            <a:avLst>
              <a:gd name="adj1" fmla="val 48713"/>
              <a:gd name="adj2" fmla="val 103901"/>
              <a:gd name="adj3" fmla="val 38447"/>
              <a:gd name="adj4" fmla="val 119475"/>
              <a:gd name="adj5" fmla="val 68490"/>
              <a:gd name="adj6" fmla="val 133390"/>
            </a:avLst>
          </a:prstGeom>
          <a:noFill/>
          <a:ln w="19050">
            <a:solidFill>
              <a:srgbClr val="2AD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コロナ禍でネット通販の需要拡大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DAB3466-768A-45DF-8CCA-87FCC6F64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17" y="4437253"/>
            <a:ext cx="4420856" cy="240454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7541108-0857-4349-A284-A4E417EBD8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9248" y="1357314"/>
            <a:ext cx="4628554" cy="229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3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＜参考＞大阪府内における電動車等導入状況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2E6044-3EDE-49FC-A4B8-89805F7728F3}"/>
              </a:ext>
            </a:extLst>
          </p:cNvPr>
          <p:cNvSpPr/>
          <p:nvPr/>
        </p:nvSpPr>
        <p:spPr>
          <a:xfrm>
            <a:off x="148001" y="748296"/>
            <a:ext cx="8847995" cy="8727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令和５年度末における府内の電動車等の普及台数（二輪を除く。）は、府内の自動車の登録台数（二輪を除く。）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７万台中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万台（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24.3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3A5A320-D5B4-4BB3-8965-74C113DCE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827602"/>
            <a:ext cx="9144000" cy="433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6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＜参考＞大阪府内における電動車等導入状況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F92A7E0-E0E2-49AA-A516-8BC4E0F0C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51915"/>
              </p:ext>
            </p:extLst>
          </p:nvPr>
        </p:nvGraphicFramePr>
        <p:xfrm>
          <a:off x="510363" y="1158949"/>
          <a:ext cx="7985051" cy="5071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9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4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60127">
                  <a:extLst>
                    <a:ext uri="{9D8B030D-6E8A-4147-A177-3AD203B41FA5}">
                      <a16:colId xmlns:a16="http://schemas.microsoft.com/office/drawing/2014/main" val="2744764232"/>
                    </a:ext>
                  </a:extLst>
                </a:gridCol>
                <a:gridCol w="1860127">
                  <a:extLst>
                    <a:ext uri="{9D8B030D-6E8A-4147-A177-3AD203B41FA5}">
                      <a16:colId xmlns:a16="http://schemas.microsoft.com/office/drawing/2014/main" val="350282270"/>
                    </a:ext>
                  </a:extLst>
                </a:gridCol>
              </a:tblGrid>
              <a:tr h="118924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車種（単位：台）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H21</a:t>
                      </a: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600" b="1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（基準年度）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R3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（第４次計画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掲載時）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R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５年度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ハイブリッド自動車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50,534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633,440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759,848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39907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電気自動車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316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8,029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16,084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41518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プラグインハイブリッド自動車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7,173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10,809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69634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燃料電池自動車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419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734482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天然ガス自動車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5,380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1,099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891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クリーンディーゼル乗用車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69,428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79,006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合計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56,401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719,542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867,057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633855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【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r>
                        <a:rPr lang="en-US" altLang="ja-JP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超低燃費車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121,677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1,181,287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1,170,074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105501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r>
                        <a:rPr lang="en-US" altLang="ja-JP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自動車の登録台数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3,465,932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3,560,222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3,572,189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5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020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＜参考＞充電インフラ整備状況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8CA9628-6FF1-4142-B875-B79C550D7348}"/>
              </a:ext>
            </a:extLst>
          </p:cNvPr>
          <p:cNvSpPr txBox="1"/>
          <p:nvPr/>
        </p:nvSpPr>
        <p:spPr>
          <a:xfrm>
            <a:off x="971600" y="1673184"/>
            <a:ext cx="66809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府域のパブリック充電（公共用充電設備）（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25" name="吹き出し: 四角形 154">
            <a:extLst>
              <a:ext uri="{FF2B5EF4-FFF2-40B4-BE49-F238E27FC236}">
                <a16:creationId xmlns:a16="http://schemas.microsoft.com/office/drawing/2014/main" id="{69F9BDC2-BEBC-44BF-871A-C50AA677C61A}"/>
              </a:ext>
            </a:extLst>
          </p:cNvPr>
          <p:cNvSpPr/>
          <p:nvPr/>
        </p:nvSpPr>
        <p:spPr>
          <a:xfrm>
            <a:off x="1198475" y="2036920"/>
            <a:ext cx="3319825" cy="487633"/>
          </a:xfrm>
          <a:prstGeom prst="wedgeRectCallout">
            <a:avLst>
              <a:gd name="adj1" fmla="val 41878"/>
              <a:gd name="adj2" fmla="val -479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急速充電設備の設置箇所数 ：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箇所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普通充電設備の設置基数 　 ：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CFB617-C28B-489F-B87A-244F922FB6DD}"/>
              </a:ext>
            </a:extLst>
          </p:cNvPr>
          <p:cNvSpPr txBox="1"/>
          <p:nvPr/>
        </p:nvSpPr>
        <p:spPr>
          <a:xfrm>
            <a:off x="116356" y="949411"/>
            <a:ext cx="9000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国の目標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3D4E5D5-3E61-4712-9F9B-3351D6C1A6A7}"/>
              </a:ext>
            </a:extLst>
          </p:cNvPr>
          <p:cNvSpPr/>
          <p:nvPr/>
        </p:nvSpPr>
        <p:spPr>
          <a:xfrm>
            <a:off x="1039366" y="937279"/>
            <a:ext cx="8051130" cy="542062"/>
          </a:xfrm>
          <a:prstGeom prst="rect">
            <a:avLst/>
          </a:prstGeom>
          <a:ln w="12700">
            <a:noFill/>
          </a:ln>
        </p:spPr>
        <p:txBody>
          <a:bodyPr wrap="square" lIns="36000" tIns="36000" rIns="36000" bIns="36000">
            <a:spAutoFit/>
          </a:bodyPr>
          <a:lstStyle/>
          <a:p>
            <a:pPr marL="177800" indent="-177800">
              <a:spcAft>
                <a:spcPts val="300"/>
              </a:spcAft>
            </a:pPr>
            <a:r>
              <a:rPr lang="ja-JP" altLang="en-US" sz="1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年までに公共用の急速充電器３万口を含む充電インフラ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万口の整備をめざす（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月指針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177800" indent="-177800">
              <a:spcAft>
                <a:spcPts val="3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目安：集合住宅等の基礎充電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万口、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目的地充電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普通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)10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万口</a:t>
            </a: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7C48681-5D8B-46D4-89ED-6AC572B7CDEA}"/>
              </a:ext>
            </a:extLst>
          </p:cNvPr>
          <p:cNvSpPr txBox="1"/>
          <p:nvPr/>
        </p:nvSpPr>
        <p:spPr>
          <a:xfrm>
            <a:off x="116356" y="1670875"/>
            <a:ext cx="9000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府の目標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CA27B7D-45F5-41B3-82C2-D2C96A2C2E7E}"/>
              </a:ext>
            </a:extLst>
          </p:cNvPr>
          <p:cNvSpPr/>
          <p:nvPr/>
        </p:nvSpPr>
        <p:spPr>
          <a:xfrm>
            <a:off x="4486661" y="2321040"/>
            <a:ext cx="18966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「おおさか電動車普及戦略」</a:t>
            </a:r>
            <a:endParaRPr lang="ja-JP" altLang="en-US" sz="1200" dirty="0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8F94EC3C-D286-4D5A-BF4A-875428091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368" y="1340768"/>
            <a:ext cx="1206922" cy="173895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07FDFFE-7F61-4CEA-8C88-549E16E1B8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" y="2969187"/>
            <a:ext cx="9144000" cy="381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30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2B1F679-B408-4D75-9476-A59955495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20398"/>
              </p:ext>
            </p:extLst>
          </p:nvPr>
        </p:nvGraphicFramePr>
        <p:xfrm>
          <a:off x="35999" y="1811448"/>
          <a:ext cx="9072005" cy="339850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548695">
                  <a:extLst>
                    <a:ext uri="{9D8B030D-6E8A-4147-A177-3AD203B41FA5}">
                      <a16:colId xmlns:a16="http://schemas.microsoft.com/office/drawing/2014/main" val="336690206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026195806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121562271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407131875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738819501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038209153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4011916878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187877221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66124258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4020110322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74319688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49227424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1678545335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181793257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026338206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4187491793"/>
                    </a:ext>
                  </a:extLst>
                </a:gridCol>
              </a:tblGrid>
              <a:tr h="74533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　　　年</a:t>
                      </a: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度</a:t>
                      </a:r>
                      <a:b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b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設　　備</a:t>
                      </a:r>
                      <a:endParaRPr lang="zh-TW" altLang="en-US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21</a:t>
                      </a:r>
                      <a:endParaRPr lang="en-US" altLang="ja-JP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22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25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26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27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令和元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令和２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令和３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令和４</a:t>
                      </a:r>
                      <a:endParaRPr lang="ja-JP" altLang="en-US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令和５</a:t>
                      </a:r>
                      <a:endParaRPr lang="en-US" altLang="ja-JP" sz="100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extLst>
                  <a:ext uri="{0D108BD9-81ED-4DB2-BD59-A6C34878D82A}">
                    <a16:rowId xmlns:a16="http://schemas.microsoft.com/office/drawing/2014/main" val="663750896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急速充電設備（基</a:t>
                      </a: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・口</a:t>
                      </a: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</a:t>
                      </a:r>
                      <a:r>
                        <a:rPr lang="en-US" altLang="ja-JP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26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74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180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190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235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281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369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209734187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普通充電設備（基</a:t>
                      </a: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・口</a:t>
                      </a: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</a:t>
                      </a:r>
                      <a:r>
                        <a:rPr lang="en-US" altLang="ja-JP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210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322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397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443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883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960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1,065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1,077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1,041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1,020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919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991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1,259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224917678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水素ステーション（箇所）</a:t>
                      </a:r>
                      <a:r>
                        <a:rPr lang="en-US" altLang="ja-JP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  <a:endParaRPr lang="en-US" altLang="ja-JP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353716513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天然ガス充填スタンド（箇所）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46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45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41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34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22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25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760481562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90EC2A-2F22-4FEA-8685-1313D8DC6D97}"/>
              </a:ext>
            </a:extLst>
          </p:cNvPr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＜参考＞充電・水素・天然ガスインフラ整備状況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080B27-858A-4840-BB6D-98BBD102E606}"/>
              </a:ext>
            </a:extLst>
          </p:cNvPr>
          <p:cNvSpPr txBox="1"/>
          <p:nvPr/>
        </p:nvSpPr>
        <p:spPr>
          <a:xfrm>
            <a:off x="159489" y="5209952"/>
            <a:ext cx="4742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altLang="ja-JP" sz="1100" u="none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u="none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　令和５年度から口数</a:t>
            </a:r>
            <a:endParaRPr lang="en-US" altLang="ja-JP" sz="1100" u="none" strike="noStrike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fontAlgn="ctr"/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lang="ja-JP" altLang="en-US" sz="1100" u="none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商用ステーションの箇所数</a:t>
            </a:r>
            <a:endParaRPr lang="ja-JP" altLang="en-US" sz="1100" b="0" i="0" u="none" strike="noStrike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51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09205F0-F206-4153-8C05-47493D645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33909"/>
            <a:ext cx="9144000" cy="3953722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DF7AA-0ED5-4DBA-902A-769F27B5D16A}"/>
              </a:ext>
            </a:extLst>
          </p:cNvPr>
          <p:cNvSpPr txBox="1"/>
          <p:nvPr/>
        </p:nvSpPr>
        <p:spPr>
          <a:xfrm>
            <a:off x="3221686" y="6100054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ECF4C1-0285-4C17-BE38-96D31F207119}"/>
              </a:ext>
            </a:extLst>
          </p:cNvPr>
          <p:cNvSpPr txBox="1"/>
          <p:nvPr/>
        </p:nvSpPr>
        <p:spPr>
          <a:xfrm>
            <a:off x="211921" y="5490331"/>
            <a:ext cx="88465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50B26C09-DAEC-44E7-A70D-256960D40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" y="6377053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FA2439D-6045-476F-8C68-9F994B2EF3F5}"/>
              </a:ext>
            </a:extLst>
          </p:cNvPr>
          <p:cNvSpPr/>
          <p:nvPr/>
        </p:nvSpPr>
        <p:spPr>
          <a:xfrm>
            <a:off x="148000" y="867709"/>
            <a:ext cx="8847995" cy="800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令和５年度は平成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59%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86786" y="3775100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086258" y="3701685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cxnSpLocks/>
          </p:cNvCxnSpPr>
          <p:nvPr/>
        </p:nvCxnSpPr>
        <p:spPr>
          <a:xfrm>
            <a:off x="1939655" y="2236642"/>
            <a:ext cx="5269219" cy="1354789"/>
          </a:xfrm>
          <a:prstGeom prst="straightConnector1">
            <a:avLst/>
          </a:prstGeom>
          <a:ln w="76200">
            <a:solidFill>
              <a:srgbClr val="0059F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260377" y="2333350"/>
            <a:ext cx="98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586206" y="5761961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自動車からの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r>
              <a:rPr lang="ja-JP" altLang="en-US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ｘ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9AB40DB-28EE-4330-969F-3A71DA790B07}"/>
              </a:ext>
            </a:extLst>
          </p:cNvPr>
          <p:cNvSpPr/>
          <p:nvPr/>
        </p:nvSpPr>
        <p:spPr>
          <a:xfrm>
            <a:off x="673909" y="2102795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57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7A593B1-61FE-459C-87C8-D9431DBF5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92105"/>
            <a:ext cx="9144000" cy="3497385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DF7AA-0ED5-4DBA-902A-769F27B5D16A}"/>
              </a:ext>
            </a:extLst>
          </p:cNvPr>
          <p:cNvSpPr txBox="1"/>
          <p:nvPr/>
        </p:nvSpPr>
        <p:spPr>
          <a:xfrm>
            <a:off x="3307205" y="6037293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ECF4C1-0285-4C17-BE38-96D31F207119}"/>
              </a:ext>
            </a:extLst>
          </p:cNvPr>
          <p:cNvSpPr txBox="1"/>
          <p:nvPr/>
        </p:nvSpPr>
        <p:spPr>
          <a:xfrm>
            <a:off x="148719" y="5460472"/>
            <a:ext cx="88465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6E16E8C-8862-4BF4-A010-F66E9C9568F8}"/>
              </a:ext>
            </a:extLst>
          </p:cNvPr>
          <p:cNvSpPr/>
          <p:nvPr/>
        </p:nvSpPr>
        <p:spPr>
          <a:xfrm>
            <a:off x="148002" y="863949"/>
            <a:ext cx="8847995" cy="800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令和５年度は平成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51%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147501" y="3456103"/>
            <a:ext cx="502693" cy="1759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086897" y="3621410"/>
            <a:ext cx="502693" cy="1759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>
            <a:cxnSpLocks/>
          </p:cNvCxnSpPr>
          <p:nvPr/>
        </p:nvCxnSpPr>
        <p:spPr>
          <a:xfrm>
            <a:off x="1512787" y="2284374"/>
            <a:ext cx="5536599" cy="1064882"/>
          </a:xfrm>
          <a:prstGeom prst="straightConnector1">
            <a:avLst/>
          </a:prstGeom>
          <a:ln w="76200">
            <a:solidFill>
              <a:srgbClr val="0059F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186958" y="2406462"/>
            <a:ext cx="98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51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512787" y="5714512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自動車からの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">
            <a:extLst>
              <a:ext uri="{FF2B5EF4-FFF2-40B4-BE49-F238E27FC236}">
                <a16:creationId xmlns:a16="http://schemas.microsoft.com/office/drawing/2014/main" id="{F812155B-6F5E-42BF-AD13-B7009863A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" y="6430218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EE0B830-B32D-4DDF-B1E4-FE9B6059B8D3}"/>
              </a:ext>
            </a:extLst>
          </p:cNvPr>
          <p:cNvSpPr/>
          <p:nvPr/>
        </p:nvSpPr>
        <p:spPr>
          <a:xfrm>
            <a:off x="717356" y="2188840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31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77410" y="950658"/>
            <a:ext cx="2256836" cy="359531"/>
          </a:xfrm>
          <a:prstGeom prst="rect">
            <a:avLst/>
          </a:prstGeom>
          <a:solidFill>
            <a:srgbClr val="0059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NOx排出量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53439" y="923549"/>
            <a:ext cx="2256836" cy="359531"/>
          </a:xfrm>
          <a:prstGeom prst="rect">
            <a:avLst/>
          </a:prstGeom>
          <a:solidFill>
            <a:srgbClr val="0059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PM排出量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排出量の車種別割合</a:t>
            </a:r>
            <a:endParaRPr lang="en-US" altLang="ja-JP" sz="2400" b="1" spc="67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年度・対策地域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821B67-86AB-47A4-8B7D-E7CFB65C7D7D}"/>
              </a:ext>
            </a:extLst>
          </p:cNvPr>
          <p:cNvSpPr txBox="1"/>
          <p:nvPr/>
        </p:nvSpPr>
        <p:spPr>
          <a:xfrm>
            <a:off x="377410" y="1343153"/>
            <a:ext cx="363019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貨物系が</a:t>
            </a:r>
            <a:r>
              <a:rPr kumimoji="1" lang="en-US" altLang="ja-JP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86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普通貨物車が全体の</a:t>
            </a:r>
            <a:r>
              <a:rPr lang="en-US" altLang="ja-JP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を占める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E59FEC-0FA1-46D4-A09A-841933BAE2C4}"/>
              </a:ext>
            </a:extLst>
          </p:cNvPr>
          <p:cNvSpPr txBox="1"/>
          <p:nvPr/>
        </p:nvSpPr>
        <p:spPr>
          <a:xfrm>
            <a:off x="5053439" y="1399003"/>
            <a:ext cx="363019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貨物系が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普通貨物車が全体の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を占める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33">
            <a:extLst>
              <a:ext uri="{FF2B5EF4-FFF2-40B4-BE49-F238E27FC236}">
                <a16:creationId xmlns:a16="http://schemas.microsoft.com/office/drawing/2014/main" id="{C08CA199-4E6F-41B7-A877-F373E5E2C344}"/>
              </a:ext>
            </a:extLst>
          </p:cNvPr>
          <p:cNvSpPr txBox="1">
            <a:spLocks/>
          </p:cNvSpPr>
          <p:nvPr/>
        </p:nvSpPr>
        <p:spPr>
          <a:xfrm>
            <a:off x="370092" y="5726211"/>
            <a:ext cx="2622754" cy="8000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（乗用系）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	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軽乗用車：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乗用車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ナンバー（軽除く）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バス　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4" name="Text Box 39">
            <a:extLst>
              <a:ext uri="{FF2B5EF4-FFF2-40B4-BE49-F238E27FC236}">
                <a16:creationId xmlns:a16="http://schemas.microsoft.com/office/drawing/2014/main" id="{061AFDE4-A1CE-4BEB-8CEA-3E864D0D79FF}"/>
              </a:ext>
            </a:extLst>
          </p:cNvPr>
          <p:cNvSpPr txBox="1">
            <a:spLocks/>
          </p:cNvSpPr>
          <p:nvPr/>
        </p:nvSpPr>
        <p:spPr bwMode="auto">
          <a:xfrm>
            <a:off x="3031524" y="5726211"/>
            <a:ext cx="490848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（貨物系）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33350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799465" indent="-666115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貨客車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		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ナンバーの自動車のうち、座席が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列以上あるもの（軽除く）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小型貨物車：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軽、貨客車除く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普通貨物車：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特種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9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A491D14-3DAB-4293-8189-7F24B492D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92" y="2066428"/>
            <a:ext cx="4100983" cy="357096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7CDFE63-AF68-4FE7-AF2F-2971CCF6F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9739" y="2265461"/>
            <a:ext cx="4173897" cy="366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3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排出量の算定方法の概要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F7C6C00-9C4E-4EC8-BD1F-9897FC36FEA9}"/>
              </a:ext>
            </a:extLst>
          </p:cNvPr>
          <p:cNvSpPr txBox="1"/>
          <p:nvPr/>
        </p:nvSpPr>
        <p:spPr>
          <a:xfrm>
            <a:off x="2412912" y="1570630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暖機時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（走行時）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A49FC28-2C23-4B4C-A8CB-BE758E30AF2C}"/>
              </a:ext>
            </a:extLst>
          </p:cNvPr>
          <p:cNvSpPr txBox="1"/>
          <p:nvPr/>
        </p:nvSpPr>
        <p:spPr>
          <a:xfrm>
            <a:off x="2412912" y="4738982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冷機時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（駐車場等からの発進時）</a:t>
            </a:r>
            <a:endParaRPr lang="en-US" altLang="ja-JP" sz="2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07ABE07-6413-491D-BFEA-1A2C4CA81F1F}"/>
              </a:ext>
            </a:extLst>
          </p:cNvPr>
          <p:cNvCxnSpPr/>
          <p:nvPr/>
        </p:nvCxnSpPr>
        <p:spPr>
          <a:xfrm flipH="1">
            <a:off x="2212916" y="1924573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246FDAA-E88D-45B0-AA66-2B9BAA402C3F}"/>
              </a:ext>
            </a:extLst>
          </p:cNvPr>
          <p:cNvCxnSpPr/>
          <p:nvPr/>
        </p:nvCxnSpPr>
        <p:spPr>
          <a:xfrm flipH="1">
            <a:off x="2208160" y="5099022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9972057-0CA6-41DE-B544-E4F80AA572DA}"/>
              </a:ext>
            </a:extLst>
          </p:cNvPr>
          <p:cNvCxnSpPr/>
          <p:nvPr/>
        </p:nvCxnSpPr>
        <p:spPr>
          <a:xfrm>
            <a:off x="2205436" y="1924573"/>
            <a:ext cx="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A3198543-54B2-4CD1-AD18-CB2F13509444}"/>
              </a:ext>
            </a:extLst>
          </p:cNvPr>
          <p:cNvCxnSpPr/>
          <p:nvPr/>
        </p:nvCxnSpPr>
        <p:spPr>
          <a:xfrm flipH="1">
            <a:off x="1994220" y="3476757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DE0EF1A-A0F2-4802-B338-649DBD466F5A}"/>
              </a:ext>
            </a:extLst>
          </p:cNvPr>
          <p:cNvSpPr txBox="1"/>
          <p:nvPr/>
        </p:nvSpPr>
        <p:spPr>
          <a:xfrm>
            <a:off x="2212916" y="2546223"/>
            <a:ext cx="72008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①車種別排出係数（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g/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台･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km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］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③自動車走行量（台･ 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km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 ］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901CA9-79B4-4D6E-B9E4-D134630A8EF1}"/>
              </a:ext>
            </a:extLst>
          </p:cNvPr>
          <p:cNvSpPr txBox="1"/>
          <p:nvPr/>
        </p:nvSpPr>
        <p:spPr>
          <a:xfrm>
            <a:off x="2443340" y="3345585"/>
            <a:ext cx="6881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速度の関数である「車種別排出係数式」に各路線の［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旅行速度（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km/h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］を入力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して算定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下矢印 39">
            <a:extLst>
              <a:ext uri="{FF2B5EF4-FFF2-40B4-BE49-F238E27FC236}">
                <a16:creationId xmlns:a16="http://schemas.microsoft.com/office/drawing/2014/main" id="{11D68374-7881-4341-BBE6-18040A066FEB}"/>
              </a:ext>
            </a:extLst>
          </p:cNvPr>
          <p:cNvSpPr/>
          <p:nvPr/>
        </p:nvSpPr>
        <p:spPr>
          <a:xfrm flipV="1">
            <a:off x="3537830" y="2882384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030BCB2-4B98-402F-AB80-C5F0F4C45BD6}"/>
              </a:ext>
            </a:extLst>
          </p:cNvPr>
          <p:cNvSpPr txBox="1"/>
          <p:nvPr/>
        </p:nvSpPr>
        <p:spPr>
          <a:xfrm>
            <a:off x="80388" y="3098757"/>
            <a:ext cx="20160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NOx</a:t>
            </a:r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PM</a:t>
            </a:r>
          </a:p>
          <a:p>
            <a:pPr algn="ctr"/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排出量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8913DE0-38E1-4B95-A946-55BD581A2496}"/>
              </a:ext>
            </a:extLst>
          </p:cNvPr>
          <p:cNvSpPr txBox="1"/>
          <p:nvPr/>
        </p:nvSpPr>
        <p:spPr>
          <a:xfrm>
            <a:off x="2165652" y="5621456"/>
            <a:ext cx="69451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［車種別冷機時排出係数（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g/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回）］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［始動回数（回） ］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8B2F1E5-00EA-42AF-92DE-2E8C83C2A4F3}"/>
              </a:ext>
            </a:extLst>
          </p:cNvPr>
          <p:cNvSpPr txBox="1"/>
          <p:nvPr/>
        </p:nvSpPr>
        <p:spPr>
          <a:xfrm>
            <a:off x="5481726" y="1783844"/>
            <a:ext cx="377494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20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交通量→走行量をもとに算出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9FD5B4-3359-40FD-94A2-4C437EBDF18A}"/>
              </a:ext>
            </a:extLst>
          </p:cNvPr>
          <p:cNvSpPr txBox="1"/>
          <p:nvPr/>
        </p:nvSpPr>
        <p:spPr>
          <a:xfrm>
            <a:off x="5545670" y="4912753"/>
            <a:ext cx="33621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20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保有台数をもとに算出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8E137FD-0C89-41C1-8262-5094719852DD}"/>
              </a:ext>
            </a:extLst>
          </p:cNvPr>
          <p:cNvSpPr txBox="1"/>
          <p:nvPr/>
        </p:nvSpPr>
        <p:spPr>
          <a:xfrm>
            <a:off x="585043" y="1655433"/>
            <a:ext cx="18582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（概ね４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/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9FFCF91-0CFB-49EE-A51C-B86526D2E3AE}"/>
              </a:ext>
            </a:extLst>
          </p:cNvPr>
          <p:cNvSpPr txBox="1"/>
          <p:nvPr/>
        </p:nvSpPr>
        <p:spPr>
          <a:xfrm>
            <a:off x="585043" y="4892870"/>
            <a:ext cx="183911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（概ね１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/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５）</a:t>
            </a:r>
          </a:p>
        </p:txBody>
      </p:sp>
    </p:spTree>
    <p:extLst>
      <p:ext uri="{BB962C8B-B14F-4D97-AF65-F5344CB8AC3E}">
        <p14:creationId xmlns:p14="http://schemas.microsoft.com/office/powerpoint/2010/main" val="44305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032C589-79DA-4FBB-BC74-8B7021EDC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758" y="2440329"/>
            <a:ext cx="4138833" cy="2024429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車種別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排出係数の推移＜暖機時＞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802F0427-944F-4B5E-B6C8-720C1C4A0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65" y="-8233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BFD27E1-4DEC-40A3-8880-D37F391FB799}"/>
              </a:ext>
            </a:extLst>
          </p:cNvPr>
          <p:cNvSpPr txBox="1"/>
          <p:nvPr/>
        </p:nvSpPr>
        <p:spPr>
          <a:xfrm>
            <a:off x="299679" y="5472440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における車種別排出係数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（乗用系、小型貨物系、大型貨物系の主な車種）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9F254E-40AD-4932-A432-1A2D896AF44B}"/>
              </a:ext>
            </a:extLst>
          </p:cNvPr>
          <p:cNvSpPr txBox="1"/>
          <p:nvPr/>
        </p:nvSpPr>
        <p:spPr>
          <a:xfrm>
            <a:off x="5439381" y="4417671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１台の車が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NOx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量（令和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3C616D7-1CEA-4982-B7A9-CE2A5A1FDCBA}"/>
              </a:ext>
            </a:extLst>
          </p:cNvPr>
          <p:cNvSpPr/>
          <p:nvPr/>
        </p:nvSpPr>
        <p:spPr>
          <a:xfrm>
            <a:off x="299679" y="1093172"/>
            <a:ext cx="427232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排出係数は平成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年度から減少傾向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62CD98D-731A-4E08-88AA-0F9DA130AA5F}"/>
              </a:ext>
            </a:extLst>
          </p:cNvPr>
          <p:cNvSpPr/>
          <p:nvPr/>
        </p:nvSpPr>
        <p:spPr>
          <a:xfrm>
            <a:off x="5085941" y="1093172"/>
            <a:ext cx="3736896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普通貨物車１台からの排出量は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乗用車の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12D2A6E9-FD4C-4640-BAE5-34E11A0EA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1571" y="2914199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155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12D2A6E9-FD4C-4640-BAE5-34E11A0EA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165" y="3181456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37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09230" y="5020027"/>
            <a:ext cx="321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における排出係数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4CB70BD-74BC-4F31-9D55-D272F6F0E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0329"/>
            <a:ext cx="4924191" cy="280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BE76332-FA92-4CC6-B500-6D5D65BA5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950" y="2308883"/>
            <a:ext cx="4083050" cy="198755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車種別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排出係数の推移＜暖機時＞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FA6C7D9-B1E6-46FE-9F37-FD64F6534A0F}"/>
              </a:ext>
            </a:extLst>
          </p:cNvPr>
          <p:cNvSpPr/>
          <p:nvPr/>
        </p:nvSpPr>
        <p:spPr>
          <a:xfrm>
            <a:off x="299679" y="1093172"/>
            <a:ext cx="427232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バス、普通貨物車、特種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車、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小型貨物車の排出係数は減少傾向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5306067-19D4-49D3-83A8-146351C19796}"/>
              </a:ext>
            </a:extLst>
          </p:cNvPr>
          <p:cNvSpPr/>
          <p:nvPr/>
        </p:nvSpPr>
        <p:spPr>
          <a:xfrm>
            <a:off x="5085941" y="1093172"/>
            <a:ext cx="3736896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普通貨物車１台からの排出量は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乗用車の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2.4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AA0B451-63CD-4CDA-A39C-2719D8A97B0C}"/>
              </a:ext>
            </a:extLst>
          </p:cNvPr>
          <p:cNvSpPr txBox="1"/>
          <p:nvPr/>
        </p:nvSpPr>
        <p:spPr>
          <a:xfrm>
            <a:off x="264623" y="5398542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における車種別排出係数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（乗用系、小型貨物系、大型貨物系の主な車種）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809A431-FB5E-4C64-977A-C6E7DB20E6EE}"/>
              </a:ext>
            </a:extLst>
          </p:cNvPr>
          <p:cNvSpPr txBox="1"/>
          <p:nvPr/>
        </p:nvSpPr>
        <p:spPr>
          <a:xfrm>
            <a:off x="5328930" y="446109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１台の車が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PM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量（令和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9230" y="5020027"/>
            <a:ext cx="321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における排出係数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25003D06-114B-4DD1-86A2-528D05E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441" y="2605939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2.4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25003D06-114B-4DD1-86A2-528D05E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18" y="3060604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.3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A8C9256-C6FB-4467-B0A7-C4B424F66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06" y="2175564"/>
            <a:ext cx="5200221" cy="307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8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EBECBEA-94B9-4631-A7D3-AC1F73C55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126" y="1296151"/>
            <a:ext cx="5437115" cy="52951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規制区分別の構成割合（普通貨物車）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48002" y="762994"/>
            <a:ext cx="8847995" cy="489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新車代替は着実に進み、最新規制車（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規制車）が増加傾向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C1A4B1-C5F4-42FE-B42C-336E833B4AB3}"/>
              </a:ext>
            </a:extLst>
          </p:cNvPr>
          <p:cNvSpPr txBox="1"/>
          <p:nvPr/>
        </p:nvSpPr>
        <p:spPr>
          <a:xfrm>
            <a:off x="2549118" y="6540712"/>
            <a:ext cx="3773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規制年別の構成割合（普通貨物車）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56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排出係数の算定方法＜暖機時＞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577555F4-161B-4E66-8428-CAA379220B18}"/>
              </a:ext>
            </a:extLst>
          </p:cNvPr>
          <p:cNvCxnSpPr/>
          <p:nvPr/>
        </p:nvCxnSpPr>
        <p:spPr>
          <a:xfrm>
            <a:off x="1372506" y="3595956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C3E82A0-C684-483A-B617-10513B9E7773}"/>
              </a:ext>
            </a:extLst>
          </p:cNvPr>
          <p:cNvCxnSpPr/>
          <p:nvPr/>
        </p:nvCxnSpPr>
        <p:spPr>
          <a:xfrm>
            <a:off x="1372506" y="2768004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12">
            <a:extLst>
              <a:ext uri="{FF2B5EF4-FFF2-40B4-BE49-F238E27FC236}">
                <a16:creationId xmlns:a16="http://schemas.microsoft.com/office/drawing/2014/main" id="{A0E0B6E8-B984-4F51-9AAF-02A5FC379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7973" y="1918202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974B328D-99A7-46C9-B649-158B6F79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2890" y="2407964"/>
            <a:ext cx="1332000" cy="2375984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令和５年度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8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endParaRPr kumimoji="1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速度対応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排出係数（式）</a:t>
            </a:r>
            <a:endParaRPr kumimoji="1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3C71EBDB-43F2-4FC4-BE4A-E82BA7D67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06" y="3537733"/>
            <a:ext cx="1260000" cy="1169551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バス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小型貨物車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貨客車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普通貨物車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特種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(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殊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)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</a:t>
            </a: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65187FF3-94BB-4B21-ADA5-54DFD706F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06" y="2454130"/>
            <a:ext cx="1260000" cy="73866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軽乗用車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乗用車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軽貨物車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957D1C39-1CDD-4C5E-97A0-D380C0554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566" y="2407963"/>
            <a:ext cx="1908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走行比率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規制区分別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重量区分別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FE059601-EA04-4B00-8792-2CFDA6D5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098" y="2407963"/>
            <a:ext cx="2016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速度対応原単位式群</a:t>
            </a:r>
            <a:endParaRPr lang="en-US" altLang="ja-JP" sz="1400" b="1" spc="-150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00" b="1" i="0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規制区分別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重量区分別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E5BA0BB9-5BD3-41FE-BB62-0EBC1767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177" y="4751975"/>
            <a:ext cx="1908000" cy="1080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令和５年度</a:t>
            </a: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積載率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9" name="AutoShape 3">
            <a:extLst>
              <a:ext uri="{FF2B5EF4-FFF2-40B4-BE49-F238E27FC236}">
                <a16:creationId xmlns:a16="http://schemas.microsoft.com/office/drawing/2014/main" id="{7D1D14E7-712A-4479-A75C-F780332EA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5688" y="3572556"/>
            <a:ext cx="0" cy="115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">
            <a:extLst>
              <a:ext uri="{FF2B5EF4-FFF2-40B4-BE49-F238E27FC236}">
                <a16:creationId xmlns:a16="http://schemas.microsoft.com/office/drawing/2014/main" id="{772C8AF0-FCC2-4B8C-B987-8A3C9C1B3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969" y="3837253"/>
            <a:ext cx="1584176" cy="6985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等価慣性重量</a:t>
            </a:r>
            <a:r>
              <a:rPr lang="en-US" altLang="ja-JP" sz="1400" kern="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*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A216D098-EB6F-4398-A811-AD5A58A96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5" y="78155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2" name="Rectangle 21">
            <a:extLst>
              <a:ext uri="{FF2B5EF4-FFF2-40B4-BE49-F238E27FC236}">
                <a16:creationId xmlns:a16="http://schemas.microsoft.com/office/drawing/2014/main" id="{86378340-5BC0-41B3-974F-FC7A3C37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5" y="12387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3" name="テキスト ボックス 2">
            <a:extLst>
              <a:ext uri="{FF2B5EF4-FFF2-40B4-BE49-F238E27FC236}">
                <a16:creationId xmlns:a16="http://schemas.microsoft.com/office/drawing/2014/main" id="{9B65B722-3574-4DD2-BDC8-99DACEDCD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712" y="4041958"/>
            <a:ext cx="1764000" cy="9111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令和５年度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自動車交通環境影響総合調査</a:t>
            </a:r>
          </a:p>
          <a:p>
            <a:pPr algn="just">
              <a:spcAft>
                <a:spcPts val="0"/>
              </a:spcAft>
            </a:pPr>
            <a:r>
              <a:rPr lang="ja-JP" altLang="en-US" sz="1200" kern="100" spc="-9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sz="1200" kern="100" spc="-9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ナンバープレート調査</a:t>
            </a:r>
            <a:r>
              <a:rPr lang="ja-JP" altLang="en-US" sz="1200" kern="100" spc="-9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sz="1200" kern="100" spc="-9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2">
            <a:extLst>
              <a:ext uri="{FF2B5EF4-FFF2-40B4-BE49-F238E27FC236}">
                <a16:creationId xmlns:a16="http://schemas.microsoft.com/office/drawing/2014/main" id="{7533C065-B376-4119-8619-CE03B070F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969" y="5218011"/>
            <a:ext cx="1584176" cy="411626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令和５年度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自動車輸送統計調査</a:t>
            </a:r>
          </a:p>
        </p:txBody>
      </p:sp>
      <p:sp>
        <p:nvSpPr>
          <p:cNvPr id="35" name="テキスト ボックス 2">
            <a:extLst>
              <a:ext uri="{FF2B5EF4-FFF2-40B4-BE49-F238E27FC236}">
                <a16:creationId xmlns:a16="http://schemas.microsoft.com/office/drawing/2014/main" id="{E704CE63-202D-4EF3-A430-E2B0BB58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890" y="4050834"/>
            <a:ext cx="1836000" cy="7431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令和５年度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環境省排出原単位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調査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C/D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走行試験）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7" name="テキスト ボックス 2">
            <a:extLst>
              <a:ext uri="{FF2B5EF4-FFF2-40B4-BE49-F238E27FC236}">
                <a16:creationId xmlns:a16="http://schemas.microsoft.com/office/drawing/2014/main" id="{2D3B472C-A184-485B-AC99-1402CD4DE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837" y="5950025"/>
            <a:ext cx="35002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87313" indent="-87313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自動車の車体重量に貨物や人員の重量を加えた重量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9A227BA-0E6C-4E5F-8E35-81DF04DA4DED}"/>
              </a:ext>
            </a:extLst>
          </p:cNvPr>
          <p:cNvSpPr txBox="1"/>
          <p:nvPr/>
        </p:nvSpPr>
        <p:spPr>
          <a:xfrm>
            <a:off x="7169506" y="5105359"/>
            <a:ext cx="19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「旅行速度」の関数</a:t>
            </a:r>
          </a:p>
        </p:txBody>
      </p:sp>
      <p:sp>
        <p:nvSpPr>
          <p:cNvPr id="39" name="下矢印 44">
            <a:extLst>
              <a:ext uri="{FF2B5EF4-FFF2-40B4-BE49-F238E27FC236}">
                <a16:creationId xmlns:a16="http://schemas.microsoft.com/office/drawing/2014/main" id="{5A92CA96-0536-4B30-B43E-4E3135873FEC}"/>
              </a:ext>
            </a:extLst>
          </p:cNvPr>
          <p:cNvSpPr/>
          <p:nvPr/>
        </p:nvSpPr>
        <p:spPr>
          <a:xfrm flipV="1">
            <a:off x="8040890" y="4612199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AE9C06D-BB2E-4BBF-990C-6393E27C710E}"/>
              </a:ext>
            </a:extLst>
          </p:cNvPr>
          <p:cNvSpPr/>
          <p:nvPr/>
        </p:nvSpPr>
        <p:spPr>
          <a:xfrm>
            <a:off x="372526" y="1031639"/>
            <a:ext cx="5761574" cy="9044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①車種別排出係数（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g/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台の車が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の量</a:t>
            </a:r>
          </a:p>
        </p:txBody>
      </p:sp>
    </p:spTree>
    <p:extLst>
      <p:ext uri="{BB962C8B-B14F-4D97-AF65-F5344CB8AC3E}">
        <p14:creationId xmlns:p14="http://schemas.microsoft.com/office/powerpoint/2010/main" val="160658412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28800</TotalTime>
  <Words>2336</Words>
  <Application>Microsoft Office PowerPoint</Application>
  <PresentationFormat>画面に合わせる (4:3)</PresentationFormat>
  <Paragraphs>507</Paragraphs>
  <Slides>19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19</vt:i4>
      </vt:variant>
    </vt:vector>
  </HeadingPairs>
  <TitlesOfParts>
    <vt:vector size="29" baseType="lpstr">
      <vt:lpstr>BIZ UDPゴシック</vt:lpstr>
      <vt:lpstr>BIZ UDゴシック</vt:lpstr>
      <vt:lpstr>Meiryo UI</vt:lpstr>
      <vt:lpstr>游ゴシック</vt:lpstr>
      <vt:lpstr>游ゴシック Light</vt:lpstr>
      <vt:lpstr>Arial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和田　峻輔</cp:lastModifiedBy>
  <cp:revision>1716</cp:revision>
  <cp:lastPrinted>2022-02-17T00:44:41Z</cp:lastPrinted>
  <dcterms:created xsi:type="dcterms:W3CDTF">2020-09-25T05:50:03Z</dcterms:created>
  <dcterms:modified xsi:type="dcterms:W3CDTF">2025-02-07T06:43:56Z</dcterms:modified>
</cp:coreProperties>
</file>