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03D139-001F-4CF4-82C4-3AFEC1DC0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C1D10E2-FF3B-4F39-80E8-9B3C182ECF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D6AF29-4E0A-4941-8E71-72DE41477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BF72-4BE7-4E39-B0C6-5DD41A271CE9}" type="datetimeFigureOut">
              <a:rPr kumimoji="1" lang="ja-JP" altLang="en-US" smtClean="0"/>
              <a:t>2025/1/21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90B125-1C63-470B-A7B8-A397A71B1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6009C4-82D3-40AB-8CAC-481D15794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04AE-61BC-44A0-AC0E-D1797EF5D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6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BB5FB1-56BC-43A3-8321-BB2F53B4F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C68A0B-8FA2-4053-919C-25EAF40211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F9CB1D-387F-464B-8140-A8F5C8645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BF72-4BE7-4E39-B0C6-5DD41A271CE9}" type="datetimeFigureOut">
              <a:rPr kumimoji="1" lang="ja-JP" altLang="en-US" smtClean="0"/>
              <a:t>2025/1/21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FD440F-90F9-48D9-AC9B-1C4C3B13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C092AC-B3FA-44F8-A15E-E7459695E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04AE-61BC-44A0-AC0E-D1797EF5D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925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0CA7843-25A3-4457-A166-D34B59F347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A7058BE-F78A-434B-8927-0E1838263B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A2D277-F003-4FB3-8E4F-BD732D3C8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BF72-4BE7-4E39-B0C6-5DD41A271CE9}" type="datetimeFigureOut">
              <a:rPr kumimoji="1" lang="ja-JP" altLang="en-US" smtClean="0"/>
              <a:t>2025/1/21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C34D33-E5C7-4B7E-8924-ECF5B6CDE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2EB87C-D4F2-48F7-9B99-127BD0EFE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04AE-61BC-44A0-AC0E-D1797EF5D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9374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AB884E-87FF-42EE-9505-E02AA84A3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4F8A8D-9F79-4F07-9A22-B6B2ABF58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1A5A9C-0F3F-4684-8F78-3808A4EE4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BF72-4BE7-4E39-B0C6-5DD41A271CE9}" type="datetimeFigureOut">
              <a:rPr kumimoji="1" lang="ja-JP" altLang="en-US" smtClean="0"/>
              <a:t>2025/1/21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FBA5D1-FD35-45DA-889E-9C762AD88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943BEB-4BB3-4F17-A30B-0EE7255BD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04AE-61BC-44A0-AC0E-D1797EF5D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276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A8016E-1C1A-462A-9BA2-EE51C6DAD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1515BD-BDFA-4F3F-BC9A-F6AF88BC6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323CAF-ECA7-46C3-AFAC-D4401CCF8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BF72-4BE7-4E39-B0C6-5DD41A271CE9}" type="datetimeFigureOut">
              <a:rPr kumimoji="1" lang="ja-JP" altLang="en-US" smtClean="0"/>
              <a:t>2025/1/21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5A04DF-D498-449B-9D8E-5FF2330AA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2989F3-E573-4088-948A-2B949E189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04AE-61BC-44A0-AC0E-D1797EF5D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315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F09416-BFB6-48B8-B350-3ABA68F31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1FD5AA-1467-499D-9E01-C00D2E379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3B25FB9-596E-45CF-8AE7-3D930A275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5D1A65C-EBC5-4E94-88F0-AF44DB865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BF72-4BE7-4E39-B0C6-5DD41A271CE9}" type="datetimeFigureOut">
              <a:rPr kumimoji="1" lang="ja-JP" altLang="en-US" smtClean="0"/>
              <a:t>2025/1/21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F413B0B-B380-4EFE-9728-19FBDB65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12E382-806F-4E56-8C90-5D1404A79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04AE-61BC-44A0-AC0E-D1797EF5D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514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02491A-EE37-47C6-9260-AA92FE80E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CD7DC01-7985-4952-A337-B89FAF440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4E70240-0EFB-4623-AFF9-D40F97475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2B9B1C9-9B70-47A1-99B8-8344F29A28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DB6BC28-6AAA-4656-99F8-85407CC711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0CDBD0E-0054-41F8-9EB6-B49F658FF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BF72-4BE7-4E39-B0C6-5DD41A271CE9}" type="datetimeFigureOut">
              <a:rPr kumimoji="1" lang="ja-JP" altLang="en-US" smtClean="0"/>
              <a:t>2025/1/21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A7D3C15-B387-4235-9701-6C43F7FAB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F62720C-DE3E-4268-8AB3-EA2A2E70C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04AE-61BC-44A0-AC0E-D1797EF5D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610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14236A-6B03-4A94-8B3A-003D43FEA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23D727-B43E-432B-8D9C-1609633DB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BF72-4BE7-4E39-B0C6-5DD41A271CE9}" type="datetimeFigureOut">
              <a:rPr kumimoji="1" lang="ja-JP" altLang="en-US" smtClean="0"/>
              <a:t>2025/1/21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3AF147-1509-41B3-83CD-D3E22F87D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4083F61-E7C6-4BD0-9BF5-748163ED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04AE-61BC-44A0-AC0E-D1797EF5D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78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EE9B23F-A9E1-4296-8845-9F9ADF89F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BF72-4BE7-4E39-B0C6-5DD41A271CE9}" type="datetimeFigureOut">
              <a:rPr kumimoji="1" lang="ja-JP" altLang="en-US" smtClean="0"/>
              <a:t>2025/1/21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D3A2D69-95A9-4B83-A4FC-19E595E1A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211FF17-DB77-431E-AC6F-57309A33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04AE-61BC-44A0-AC0E-D1797EF5D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83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408697-64EE-4E78-BCE5-053230806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C3DC88-51EE-4C08-A948-8FFCB3F9A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5214A3-9589-416A-A609-EC48A5F24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4047A1B-0C21-4EDD-A99F-F2415D100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BF72-4BE7-4E39-B0C6-5DD41A271CE9}" type="datetimeFigureOut">
              <a:rPr kumimoji="1" lang="ja-JP" altLang="en-US" smtClean="0"/>
              <a:t>2025/1/21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89057C6-1846-4E9F-B204-252FBF6DC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D4A7FFF-6976-41CF-83D7-5196D9274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04AE-61BC-44A0-AC0E-D1797EF5D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54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42918B-2412-4C16-9EBF-12D7628CD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E0DE099-C25F-46C1-B84D-FE4FFE38DF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CFF308B-08DF-486A-9314-E758C7966C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8FF9445-1ED3-4063-B226-5E18CAB32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8BF72-4BE7-4E39-B0C6-5DD41A271CE9}" type="datetimeFigureOut">
              <a:rPr kumimoji="1" lang="ja-JP" altLang="en-US" smtClean="0"/>
              <a:t>2025/1/21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CC571B3-CB86-4B53-A459-2B5E1F3B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2C3DB04-8E51-4AE0-95F2-41B779DE8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D04AE-61BC-44A0-AC0E-D1797EF5D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41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1877B0A-0A0E-4BF9-B397-8751D9D52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45F65DC-FD94-4FAD-B6E2-93A5BA278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411BEF-2D44-4568-98F4-75AA94C72E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8BF72-4BE7-4E39-B0C6-5DD41A271CE9}" type="datetimeFigureOut">
              <a:rPr kumimoji="1" lang="ja-JP" altLang="en-US" smtClean="0"/>
              <a:t>2025/1/21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097F38-94B8-49D4-88BB-2874FB4B63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33E9F6-D627-407F-9B6F-DA8DDD6F1C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D04AE-61BC-44A0-AC0E-D1797EF5D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84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2BF825-845A-4543-B3FA-04A73E6928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CB6D69-3D24-4EDA-9A61-AB5D67F310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19AC8C9-D6D1-4D56-8283-4AB16BEFE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91135"/>
            <a:ext cx="12192000" cy="707655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69D9AF-BD80-4272-A78B-12A70603CB8F}"/>
              </a:ext>
            </a:extLst>
          </p:cNvPr>
          <p:cNvSpPr txBox="1"/>
          <p:nvPr/>
        </p:nvSpPr>
        <p:spPr>
          <a:xfrm>
            <a:off x="10256364" y="291025"/>
            <a:ext cx="1555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/>
              <a:t>【</a:t>
            </a:r>
            <a:r>
              <a:rPr kumimoji="1" lang="ja-JP" altLang="en-US" sz="2000" dirty="0"/>
              <a:t>別紙３</a:t>
            </a:r>
            <a:r>
              <a:rPr lang="en-US" altLang="ja-JP" sz="2000" dirty="0"/>
              <a:t>】</a:t>
            </a:r>
            <a:endParaRPr kumimoji="1" lang="ja-JP" altLang="en-US" sz="20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C138663-8576-495C-B406-9332730E0E81}"/>
              </a:ext>
            </a:extLst>
          </p:cNvPr>
          <p:cNvSpPr txBox="1"/>
          <p:nvPr/>
        </p:nvSpPr>
        <p:spPr>
          <a:xfrm>
            <a:off x="307943" y="191973"/>
            <a:ext cx="3010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/>
              <a:t>レイアウト図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42417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2025-01-21T02:20:31Z</dcterms:created>
  <dcterms:modified xsi:type="dcterms:W3CDTF">2025-01-21T02:20:39Z</dcterms:modified>
</cp:coreProperties>
</file>