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notesMasterIdLst>
    <p:notesMasterId r:id="rId34"/>
  </p:notesMasterIdLst>
  <p:handoutMasterIdLst>
    <p:handoutMasterId r:id="rId35"/>
  </p:handoutMasterIdLst>
  <p:sldIdLst>
    <p:sldId id="256" r:id="rId2"/>
    <p:sldId id="351" r:id="rId3"/>
    <p:sldId id="394" r:id="rId4"/>
    <p:sldId id="347" r:id="rId5"/>
    <p:sldId id="395" r:id="rId6"/>
    <p:sldId id="396" r:id="rId7"/>
    <p:sldId id="353" r:id="rId8"/>
    <p:sldId id="411" r:id="rId9"/>
    <p:sldId id="476" r:id="rId10"/>
    <p:sldId id="366" r:id="rId11"/>
    <p:sldId id="378" r:id="rId12"/>
    <p:sldId id="384" r:id="rId13"/>
    <p:sldId id="399" r:id="rId14"/>
    <p:sldId id="400" r:id="rId15"/>
    <p:sldId id="386" r:id="rId16"/>
    <p:sldId id="398" r:id="rId17"/>
    <p:sldId id="401" r:id="rId18"/>
    <p:sldId id="387" r:id="rId19"/>
    <p:sldId id="388" r:id="rId20"/>
    <p:sldId id="389" r:id="rId21"/>
    <p:sldId id="412" r:id="rId22"/>
    <p:sldId id="390" r:id="rId23"/>
    <p:sldId id="391" r:id="rId24"/>
    <p:sldId id="392" r:id="rId25"/>
    <p:sldId id="393" r:id="rId26"/>
    <p:sldId id="379" r:id="rId27"/>
    <p:sldId id="380" r:id="rId28"/>
    <p:sldId id="381" r:id="rId29"/>
    <p:sldId id="397" r:id="rId30"/>
    <p:sldId id="382" r:id="rId31"/>
    <p:sldId id="383" r:id="rId32"/>
    <p:sldId id="258" r:id="rId33"/>
  </p:sldIdLst>
  <p:sldSz cx="9144000" cy="6858000" type="screen4x3"/>
  <p:notesSz cx="6807200" cy="9939338"/>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698B4ACF-3F54-488D-8233-24DB2134281F}">
          <p14:sldIdLst>
            <p14:sldId id="256"/>
            <p14:sldId id="351"/>
            <p14:sldId id="394"/>
            <p14:sldId id="347"/>
            <p14:sldId id="395"/>
            <p14:sldId id="396"/>
            <p14:sldId id="353"/>
            <p14:sldId id="411"/>
            <p14:sldId id="476"/>
            <p14:sldId id="366"/>
            <p14:sldId id="378"/>
            <p14:sldId id="384"/>
            <p14:sldId id="399"/>
            <p14:sldId id="400"/>
            <p14:sldId id="386"/>
            <p14:sldId id="398"/>
            <p14:sldId id="401"/>
            <p14:sldId id="387"/>
            <p14:sldId id="388"/>
            <p14:sldId id="389"/>
            <p14:sldId id="412"/>
            <p14:sldId id="390"/>
            <p14:sldId id="391"/>
            <p14:sldId id="392"/>
            <p14:sldId id="393"/>
            <p14:sldId id="379"/>
            <p14:sldId id="380"/>
            <p14:sldId id="381"/>
            <p14:sldId id="397"/>
            <p14:sldId id="382"/>
            <p14:sldId id="383"/>
          </p14:sldIdLst>
        </p14:section>
        <p14:section name="タイトルなしのセクション" id="{F3D8858F-12E9-41A4-8031-E7FACD2C31DF}">
          <p14:sldIdLst>
            <p14:sldId id="258"/>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6A830C-1544-52F6-B030-1F6770167499}" name="阿部咲月" initials="阿部咲月" userId="S::abe-s99@mext.go.jp::aa1a1ce2-b060-4eda-985f-97898565e0e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indows ユーザー" initials="Wユ" lastIdx="1" clrIdx="0">
    <p:extLst>
      <p:ext uri="{19B8F6BF-5375-455C-9EA6-DF929625EA0E}">
        <p15:presenceInfo xmlns:p15="http://schemas.microsoft.com/office/powerpoint/2012/main" userId="Windows ユーザー" providerId="None"/>
      </p:ext>
    </p:extLst>
  </p:cmAuthor>
  <p:cmAuthor id="2" name="METI" initials="ME" lastIdx="2" clrIdx="1">
    <p:extLst>
      <p:ext uri="{19B8F6BF-5375-455C-9EA6-DF929625EA0E}">
        <p15:presenceInfo xmlns:p15="http://schemas.microsoft.com/office/powerpoint/2012/main" userId="MET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D34F"/>
    <a:srgbClr val="F0F6DD"/>
    <a:srgbClr val="CCFF66"/>
    <a:srgbClr val="91B122"/>
    <a:srgbClr val="87C854"/>
    <a:srgbClr val="5BB439"/>
    <a:srgbClr val="A0CB54"/>
    <a:srgbClr val="E6F0C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21" autoAdjust="0"/>
    <p:restoredTop sz="99746" autoAdjust="0"/>
  </p:normalViewPr>
  <p:slideViewPr>
    <p:cSldViewPr snapToGrid="0" snapToObjects="1">
      <p:cViewPr varScale="1">
        <p:scale>
          <a:sx n="114" d="100"/>
          <a:sy n="114" d="100"/>
        </p:scale>
        <p:origin x="1614"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14" d="100"/>
          <a:sy n="114" d="100"/>
        </p:scale>
        <p:origin x="-3552" y="-96"/>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2236" tIns="46118" rIns="92236" bIns="46118" rtlCol="0"/>
          <a:lstStyle>
            <a:lvl1pPr algn="r">
              <a:defRPr sz="1200"/>
            </a:lvl1pPr>
          </a:lstStyle>
          <a:p>
            <a:fld id="{72489992-90A4-344A-B5D3-EA923FB692FF}" type="datetime1">
              <a:rPr lang="ja-JP" altLang="en-US" smtClean="0"/>
              <a:t>2023/7/6</a:t>
            </a:fld>
            <a:endParaRPr kumimoji="1" lang="ja-JP" altLang="en-US"/>
          </a:p>
        </p:txBody>
      </p:sp>
      <p:sp>
        <p:nvSpPr>
          <p:cNvPr id="4" name="フッター プレースホルダー 3"/>
          <p:cNvSpPr>
            <a:spLocks noGrp="1"/>
          </p:cNvSpPr>
          <p:nvPr>
            <p:ph type="ftr" sz="quarter" idx="2"/>
          </p:nvPr>
        </p:nvSpPr>
        <p:spPr>
          <a:xfrm>
            <a:off x="1" y="9440646"/>
            <a:ext cx="2949787" cy="496967"/>
          </a:xfrm>
          <a:prstGeom prst="rect">
            <a:avLst/>
          </a:prstGeom>
        </p:spPr>
        <p:txBody>
          <a:bodyPr vert="horz" lIns="92236" tIns="46118" rIns="92236" bIns="4611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2236" tIns="46118" rIns="92236" bIns="46118" rtlCol="0" anchor="b"/>
          <a:lstStyle>
            <a:lvl1pPr algn="r">
              <a:defRPr sz="1200"/>
            </a:lvl1pPr>
          </a:lstStyle>
          <a:p>
            <a:fld id="{C7E6A30D-CEAB-DF44-9DE3-837DA0EA5B3F}" type="slidenum">
              <a:rPr/>
              <a:pPr/>
              <a:t>‹#›</a:t>
            </a:fld>
            <a:endParaRPr kumimoji="1" lang="ja-JP" altLang="en-US"/>
          </a:p>
        </p:txBody>
      </p:sp>
    </p:spTree>
    <p:extLst>
      <p:ext uri="{BB962C8B-B14F-4D97-AF65-F5344CB8AC3E}">
        <p14:creationId xmlns:p14="http://schemas.microsoft.com/office/powerpoint/2010/main" val="8622652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2236" tIns="46118" rIns="92236" bIns="46118" rtlCol="0"/>
          <a:lstStyle>
            <a:lvl1pPr algn="r">
              <a:defRPr sz="1200"/>
            </a:lvl1pPr>
          </a:lstStyle>
          <a:p>
            <a:fld id="{F8ECD977-071A-BF43-9FE9-079EBFE932A1}" type="datetime1">
              <a:rPr kumimoji="1" lang="ja-JP" altLang="en-US" smtClean="0"/>
              <a:t>2023/7/6</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236" tIns="46118" rIns="92236" bIns="46118" rtlCol="0" anchor="ctr"/>
          <a:lstStyle/>
          <a:p>
            <a:endParaRPr lang="ja-JP" altLang="en-US" dirty="0"/>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6"/>
            <a:ext cx="2949787" cy="496967"/>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2236" tIns="46118" rIns="92236" bIns="46118" rtlCol="0" anchor="b"/>
          <a:lstStyle>
            <a:lvl1pPr algn="r">
              <a:defRPr sz="1200"/>
            </a:lvl1pPr>
          </a:lstStyle>
          <a:p>
            <a:fld id="{7ACA72FA-26E9-D24A-8615-BCB5A8A86F49}" type="slidenum">
              <a:rPr kumimoji="1" lang="ja-JP" altLang="en-US" smtClean="0"/>
              <a:t>‹#›</a:t>
            </a:fld>
            <a:endParaRPr kumimoji="1" lang="ja-JP" altLang="en-US"/>
          </a:p>
        </p:txBody>
      </p:sp>
    </p:spTree>
    <p:extLst>
      <p:ext uri="{BB962C8B-B14F-4D97-AF65-F5344CB8AC3E}">
        <p14:creationId xmlns:p14="http://schemas.microsoft.com/office/powerpoint/2010/main" val="32119975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2903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ACA72FA-26E9-D24A-8615-BCB5A8A86F49}" type="slidenum">
              <a:rPr kumimoji="1" lang="ja-JP" altLang="en-US" smtClean="0"/>
              <a:t>1</a:t>
            </a:fld>
            <a:endParaRPr kumimoji="1" lang="ja-JP" altLang="en-US"/>
          </a:p>
        </p:txBody>
      </p:sp>
    </p:spTree>
    <p:extLst>
      <p:ext uri="{BB962C8B-B14F-4D97-AF65-F5344CB8AC3E}">
        <p14:creationId xmlns:p14="http://schemas.microsoft.com/office/powerpoint/2010/main" val="6900823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bg>
      <p:bgPr>
        <a:solidFill>
          <a:schemeClr val="bg1"/>
        </a:solidFill>
        <a:effectLst/>
      </p:bgPr>
    </p:bg>
    <p:spTree>
      <p:nvGrpSpPr>
        <p:cNvPr id="1" name=""/>
        <p:cNvGrpSpPr/>
        <p:nvPr/>
      </p:nvGrpSpPr>
      <p:grpSpPr>
        <a:xfrm>
          <a:off x="0" y="0"/>
          <a:ext cx="0" cy="0"/>
          <a:chOff x="0" y="0"/>
          <a:chExt cx="0" cy="0"/>
        </a:xfrm>
      </p:grpSpPr>
      <p:pic>
        <p:nvPicPr>
          <p:cNvPr id="8" name="図 7" descr="uhuru_logo_FB_green_ppt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8516" y="6127876"/>
            <a:ext cx="1410166" cy="366643"/>
          </a:xfrm>
          <a:prstGeom prst="rect">
            <a:avLst/>
          </a:prstGeom>
        </p:spPr>
      </p:pic>
      <p:grpSp>
        <p:nvGrpSpPr>
          <p:cNvPr id="10" name="図形グループ 9"/>
          <p:cNvGrpSpPr/>
          <p:nvPr userDrawn="1"/>
        </p:nvGrpSpPr>
        <p:grpSpPr>
          <a:xfrm>
            <a:off x="1307332" y="2879225"/>
            <a:ext cx="584084" cy="584084"/>
            <a:chOff x="2309248" y="2158337"/>
            <a:chExt cx="584084" cy="584084"/>
          </a:xfrm>
        </p:grpSpPr>
        <p:sp>
          <p:nvSpPr>
            <p:cNvPr id="12" name="正方形/長方形 11"/>
            <p:cNvSpPr/>
            <p:nvPr userDrawn="1"/>
          </p:nvSpPr>
          <p:spPr>
            <a:xfrm>
              <a:off x="2309248" y="2158337"/>
              <a:ext cx="584084" cy="584084"/>
            </a:xfrm>
            <a:prstGeom prst="rect">
              <a:avLst/>
            </a:prstGeom>
            <a:solidFill>
              <a:srgbClr val="91B1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800"/>
            </a:p>
          </p:txBody>
        </p:sp>
        <p:pic>
          <p:nvPicPr>
            <p:cNvPr id="13" name="図 12" descr="uhuru_logo_square_ppt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09248" y="2158337"/>
              <a:ext cx="584084" cy="584084"/>
            </a:xfrm>
            <a:prstGeom prst="rect">
              <a:avLst/>
            </a:prstGeom>
          </p:spPr>
        </p:pic>
      </p:grpSp>
    </p:spTree>
    <p:extLst>
      <p:ext uri="{BB962C8B-B14F-4D97-AF65-F5344CB8AC3E}">
        <p14:creationId xmlns:p14="http://schemas.microsoft.com/office/powerpoint/2010/main" val="2576583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8" name="スライド番号プレースホルダ 5"/>
          <p:cNvSpPr>
            <a:spLocks noGrp="1"/>
          </p:cNvSpPr>
          <p:nvPr>
            <p:ph type="sldNum" sz="quarter" idx="11"/>
          </p:nvPr>
        </p:nvSpPr>
        <p:spPr>
          <a:xfrm>
            <a:off x="8481262" y="6635591"/>
            <a:ext cx="636095" cy="176653"/>
          </a:xfrm>
          <a:ln>
            <a:noFill/>
          </a:ln>
        </p:spPr>
        <p:txBody>
          <a:bodyPr/>
          <a:lstStyle>
            <a:lvl1pPr algn="r">
              <a:defRPr sz="1000" b="1" i="1">
                <a:solidFill>
                  <a:schemeClr val="bg1"/>
                </a:solidFill>
                <a:latin typeface="メイリオ"/>
                <a:ea typeface="メイリオ"/>
                <a:cs typeface="メイリオ"/>
              </a:defRPr>
            </a:lvl1pPr>
          </a:lstStyle>
          <a:p>
            <a:fld id="{C5DBAEA3-9EED-924A-A4B6-3C4D90859EBE}" type="slidenum">
              <a:rPr lang="en-US" altLang="ja-JP" smtClean="0"/>
              <a:pPr/>
              <a:t>‹#›</a:t>
            </a:fld>
            <a:endParaRPr lang="ja-JP" altLang="en-US" dirty="0"/>
          </a:p>
        </p:txBody>
      </p:sp>
      <p:sp>
        <p:nvSpPr>
          <p:cNvPr id="9" name="コンテンツ プレースホルダ 2"/>
          <p:cNvSpPr>
            <a:spLocks noGrp="1"/>
          </p:cNvSpPr>
          <p:nvPr>
            <p:ph idx="1"/>
          </p:nvPr>
        </p:nvSpPr>
        <p:spPr>
          <a:xfrm>
            <a:off x="236476" y="914698"/>
            <a:ext cx="8671071" cy="5505937"/>
          </a:xfrm>
        </p:spPr>
        <p:txBody>
          <a:bodyPr/>
          <a:lstStyle>
            <a:lvl1pPr>
              <a:defRPr sz="1600">
                <a:latin typeface="メイリオ"/>
                <a:ea typeface="メイリオ"/>
                <a:cs typeface="メイリオ"/>
              </a:defRPr>
            </a:lvl1pPr>
            <a:lvl2pPr>
              <a:defRPr sz="1600">
                <a:latin typeface="メイリオ"/>
                <a:ea typeface="メイリオ"/>
                <a:cs typeface="メイリオ"/>
              </a:defRPr>
            </a:lvl2pPr>
            <a:lvl3pPr>
              <a:defRPr sz="1600">
                <a:latin typeface="メイリオ"/>
                <a:ea typeface="メイリオ"/>
                <a:cs typeface="メイリオ"/>
              </a:defRPr>
            </a:lvl3pPr>
            <a:lvl4pPr>
              <a:defRPr sz="1600">
                <a:latin typeface="メイリオ"/>
                <a:ea typeface="メイリオ"/>
                <a:cs typeface="メイリオ"/>
              </a:defRPr>
            </a:lvl4pPr>
            <a:lvl5pPr>
              <a:defRPr sz="1600">
                <a:latin typeface="メイリオ"/>
                <a:ea typeface="メイリオ"/>
                <a:cs typeface="メイリオ"/>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 name="タイトル 1"/>
          <p:cNvSpPr>
            <a:spLocks noGrp="1"/>
          </p:cNvSpPr>
          <p:nvPr>
            <p:ph type="title"/>
          </p:nvPr>
        </p:nvSpPr>
        <p:spPr>
          <a:xfrm>
            <a:off x="755577" y="27344"/>
            <a:ext cx="8388424" cy="692696"/>
          </a:xfrm>
          <a:prstGeom prst="rect">
            <a:avLst/>
          </a:prstGeom>
        </p:spPr>
        <p:txBody>
          <a:bodyPr/>
          <a:lstStyle>
            <a:lvl1pPr algn="l">
              <a:defRPr sz="1800">
                <a:solidFill>
                  <a:schemeClr val="bg1">
                    <a:lumMod val="50000"/>
                  </a:schemeClr>
                </a:solidFill>
                <a:latin typeface="メイリオ"/>
                <a:ea typeface="メイリオ"/>
                <a:cs typeface="メイリオ"/>
              </a:defRPr>
            </a:lvl1pPr>
          </a:lstStyle>
          <a:p>
            <a:endParaRPr kumimoji="1" lang="ja-JP" altLang="en-US" dirty="0"/>
          </a:p>
        </p:txBody>
      </p:sp>
      <p:grpSp>
        <p:nvGrpSpPr>
          <p:cNvPr id="11" name="図形グループ 12"/>
          <p:cNvGrpSpPr/>
          <p:nvPr userDrawn="1"/>
        </p:nvGrpSpPr>
        <p:grpSpPr>
          <a:xfrm>
            <a:off x="143998" y="158825"/>
            <a:ext cx="397014" cy="397014"/>
            <a:chOff x="2309248" y="2158337"/>
            <a:chExt cx="584084" cy="584084"/>
          </a:xfrm>
        </p:grpSpPr>
        <p:sp>
          <p:nvSpPr>
            <p:cNvPr id="12" name="正方形/長方形 11"/>
            <p:cNvSpPr/>
            <p:nvPr userDrawn="1"/>
          </p:nvSpPr>
          <p:spPr>
            <a:xfrm>
              <a:off x="2309248" y="2158337"/>
              <a:ext cx="584084" cy="584084"/>
            </a:xfrm>
            <a:prstGeom prst="rect">
              <a:avLst/>
            </a:prstGeom>
            <a:solidFill>
              <a:srgbClr val="91B1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800"/>
            </a:p>
          </p:txBody>
        </p:sp>
        <p:pic>
          <p:nvPicPr>
            <p:cNvPr id="17" name="図 16" descr="uhuru_logo_square_ppt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09248" y="2158337"/>
              <a:ext cx="584084" cy="584084"/>
            </a:xfrm>
            <a:prstGeom prst="rect">
              <a:avLst/>
            </a:prstGeom>
          </p:spPr>
        </p:pic>
      </p:grpSp>
    </p:spTree>
    <p:extLst>
      <p:ext uri="{BB962C8B-B14F-4D97-AF65-F5344CB8AC3E}">
        <p14:creationId xmlns:p14="http://schemas.microsoft.com/office/powerpoint/2010/main" val="617200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pic>
        <p:nvPicPr>
          <p:cNvPr id="18" name="図 17" descr="繝ｭ繧ｳ繧・logo_1c_1.jpg"/>
          <p:cNvPicPr>
            <a:picLocks noChangeAspect="1"/>
          </p:cNvPicPr>
          <p:nvPr userDrawn="1"/>
        </p:nvPicPr>
        <p:blipFill>
          <a:blip r:embed="rId2"/>
          <a:srcRect b="27174"/>
          <a:stretch>
            <a:fillRect/>
          </a:stretch>
        </p:blipFill>
        <p:spPr>
          <a:xfrm rot="19446956">
            <a:off x="7077390" y="4119935"/>
            <a:ext cx="1789720" cy="1524289"/>
          </a:xfrm>
          <a:prstGeom prst="rect">
            <a:avLst/>
          </a:prstGeom>
        </p:spPr>
      </p:pic>
      <p:sp>
        <p:nvSpPr>
          <p:cNvPr id="19" name="正方形/長方形 18"/>
          <p:cNvSpPr/>
          <p:nvPr userDrawn="1"/>
        </p:nvSpPr>
        <p:spPr>
          <a:xfrm>
            <a:off x="0" y="5210176"/>
            <a:ext cx="9144000" cy="1392556"/>
          </a:xfrm>
          <a:prstGeom prst="rect">
            <a:avLst/>
          </a:prstGeom>
          <a:solidFill>
            <a:srgbClr val="DDDD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800"/>
          </a:p>
        </p:txBody>
      </p:sp>
      <p:sp>
        <p:nvSpPr>
          <p:cNvPr id="20" name="テキスト ボックス 25"/>
          <p:cNvSpPr txBox="1">
            <a:spLocks noChangeArrowheads="1"/>
          </p:cNvSpPr>
          <p:nvPr userDrawn="1"/>
        </p:nvSpPr>
        <p:spPr bwMode="auto">
          <a:xfrm>
            <a:off x="2258227" y="5385316"/>
            <a:ext cx="4627547" cy="1423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lnSpc>
                <a:spcPct val="90000"/>
              </a:lnSpc>
              <a:spcAft>
                <a:spcPts val="600"/>
              </a:spcAft>
              <a:defRPr/>
            </a:pPr>
            <a:r>
              <a:rPr lang="ja-JP" altLang="en-US" sz="1000" b="1" i="0" dirty="0">
                <a:solidFill>
                  <a:schemeClr val="tx1">
                    <a:lumMod val="75000"/>
                    <a:lumOff val="25000"/>
                  </a:schemeClr>
                </a:solidFill>
                <a:latin typeface="メイリオ"/>
                <a:ea typeface="メイリオ"/>
                <a:cs typeface="メイリオ"/>
              </a:rPr>
              <a:t>株式会社ウフル</a:t>
            </a:r>
            <a:r>
              <a:rPr lang="en-US" altLang="ja-JP" sz="1000" b="1" i="0" baseline="0" dirty="0">
                <a:solidFill>
                  <a:schemeClr val="tx1">
                    <a:lumMod val="75000"/>
                    <a:lumOff val="25000"/>
                  </a:schemeClr>
                </a:solidFill>
                <a:latin typeface="メイリオ"/>
                <a:ea typeface="メイリオ"/>
                <a:cs typeface="メイリオ"/>
              </a:rPr>
              <a:t> </a:t>
            </a:r>
            <a:r>
              <a:rPr lang="en-US" altLang="ja-JP" sz="800" dirty="0">
                <a:solidFill>
                  <a:schemeClr val="tx1">
                    <a:lumMod val="75000"/>
                    <a:lumOff val="25000"/>
                  </a:schemeClr>
                </a:solidFill>
                <a:ea typeface="メイリオ"/>
              </a:rPr>
              <a:t>〒105-6923 </a:t>
            </a:r>
            <a:r>
              <a:rPr lang="ja-JP" altLang="en-US" sz="800" dirty="0">
                <a:solidFill>
                  <a:schemeClr val="tx1">
                    <a:lumMod val="75000"/>
                    <a:lumOff val="25000"/>
                  </a:schemeClr>
                </a:solidFill>
                <a:ea typeface="メイリオ"/>
              </a:rPr>
              <a:t>東京都港区虎ノ門</a:t>
            </a:r>
            <a:r>
              <a:rPr lang="en-US" altLang="ja-JP" sz="800" dirty="0">
                <a:solidFill>
                  <a:schemeClr val="tx1">
                    <a:lumMod val="75000"/>
                    <a:lumOff val="25000"/>
                  </a:schemeClr>
                </a:solidFill>
                <a:ea typeface="メイリオ"/>
              </a:rPr>
              <a:t>4-1-1</a:t>
            </a:r>
            <a:r>
              <a:rPr lang="ja-JP" altLang="en-US" sz="800" dirty="0">
                <a:solidFill>
                  <a:schemeClr val="tx1">
                    <a:lumMod val="75000"/>
                    <a:lumOff val="25000"/>
                  </a:schemeClr>
                </a:solidFill>
                <a:ea typeface="メイリオ"/>
              </a:rPr>
              <a:t>神谷町トラストタワー</a:t>
            </a:r>
            <a:r>
              <a:rPr lang="en-US" altLang="ja-JP" sz="800" dirty="0">
                <a:solidFill>
                  <a:schemeClr val="tx1">
                    <a:lumMod val="75000"/>
                    <a:lumOff val="25000"/>
                  </a:schemeClr>
                </a:solidFill>
                <a:ea typeface="メイリオ"/>
              </a:rPr>
              <a:t>23F</a:t>
            </a:r>
            <a:r>
              <a:rPr lang="ja-JP" altLang="en-US" sz="800" dirty="0">
                <a:solidFill>
                  <a:schemeClr val="tx1">
                    <a:lumMod val="75000"/>
                    <a:lumOff val="25000"/>
                  </a:schemeClr>
                </a:solidFill>
                <a:ea typeface="メイリオ"/>
              </a:rPr>
              <a:t>　</a:t>
            </a:r>
            <a:r>
              <a:rPr lang="en-US" altLang="ja-JP" sz="800" dirty="0" err="1">
                <a:solidFill>
                  <a:schemeClr val="tx1">
                    <a:lumMod val="75000"/>
                    <a:lumOff val="25000"/>
                  </a:schemeClr>
                </a:solidFill>
                <a:ea typeface="メイリオ"/>
              </a:rPr>
              <a:t>WeWork</a:t>
            </a:r>
            <a:r>
              <a:rPr lang="ja-JP" altLang="en-US" sz="800" dirty="0">
                <a:solidFill>
                  <a:schemeClr val="tx1">
                    <a:lumMod val="75000"/>
                    <a:lumOff val="25000"/>
                  </a:schemeClr>
                </a:solidFill>
                <a:ea typeface="メイリオ"/>
              </a:rPr>
              <a:t>内</a:t>
            </a:r>
            <a:endParaRPr lang="en-US" altLang="ja-JP" sz="800" dirty="0">
              <a:solidFill>
                <a:schemeClr val="tx1">
                  <a:lumMod val="75000"/>
                  <a:lumOff val="25000"/>
                </a:schemeClr>
              </a:solidFill>
              <a:ea typeface="メイリオ"/>
            </a:endParaRPr>
          </a:p>
        </p:txBody>
      </p:sp>
      <p:pic>
        <p:nvPicPr>
          <p:cNvPr id="23" name="図 22" descr="uhuru_logo_FB_green_ppt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81794" y="2951420"/>
            <a:ext cx="1580412" cy="410907"/>
          </a:xfrm>
          <a:prstGeom prst="rect">
            <a:avLst/>
          </a:prstGeom>
        </p:spPr>
      </p:pic>
      <p:sp>
        <p:nvSpPr>
          <p:cNvPr id="24" name="テキスト ボックス 23"/>
          <p:cNvSpPr txBox="1">
            <a:spLocks noChangeArrowheads="1"/>
          </p:cNvSpPr>
          <p:nvPr userDrawn="1"/>
        </p:nvSpPr>
        <p:spPr bwMode="auto">
          <a:xfrm>
            <a:off x="-57150" y="6455022"/>
            <a:ext cx="9250680" cy="11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defRPr kumimoji="1" sz="2400">
                <a:solidFill>
                  <a:schemeClr val="tx1"/>
                </a:solidFill>
                <a:latin typeface="Arial" charset="0"/>
                <a:ea typeface="ＭＳ Ｐゴシック" charset="0"/>
                <a:cs typeface="ＭＳ Ｐゴシック" charset="0"/>
              </a:defRPr>
            </a:lvl1pPr>
            <a:lvl2pPr marL="742950" indent="-285750">
              <a:defRPr kumimoji="1" sz="2400">
                <a:solidFill>
                  <a:schemeClr val="tx1"/>
                </a:solidFill>
                <a:latin typeface="Arial" charset="0"/>
                <a:ea typeface="ＭＳ Ｐゴシック" charset="0"/>
              </a:defRPr>
            </a:lvl2pPr>
            <a:lvl3pPr marL="1143000" indent="-228600">
              <a:defRPr kumimoji="1" sz="2400">
                <a:solidFill>
                  <a:schemeClr val="tx1"/>
                </a:solidFill>
                <a:latin typeface="Arial" charset="0"/>
                <a:ea typeface="ＭＳ Ｐゴシック" charset="0"/>
              </a:defRPr>
            </a:lvl3pPr>
            <a:lvl4pPr marL="1600200" indent="-228600">
              <a:defRPr kumimoji="1" sz="2400">
                <a:solidFill>
                  <a:schemeClr val="tx1"/>
                </a:solidFill>
                <a:latin typeface="Arial" charset="0"/>
                <a:ea typeface="ＭＳ Ｐゴシック" charset="0"/>
              </a:defRPr>
            </a:lvl4pPr>
            <a:lvl5pPr marL="2057400" indent="-228600">
              <a:defRPr kumimoji="1" sz="2400">
                <a:solidFill>
                  <a:schemeClr val="tx1"/>
                </a:solidFill>
                <a:latin typeface="Arial" charset="0"/>
                <a:ea typeface="ＭＳ Ｐゴシック" charset="0"/>
              </a:defRPr>
            </a:lvl5pPr>
            <a:lvl6pPr marL="2514600" indent="-228600" fontAlgn="base">
              <a:spcBef>
                <a:spcPct val="0"/>
              </a:spcBef>
              <a:spcAft>
                <a:spcPct val="0"/>
              </a:spcAft>
              <a:defRPr kumimoji="1" sz="2400">
                <a:solidFill>
                  <a:schemeClr val="tx1"/>
                </a:solidFill>
                <a:latin typeface="Arial" charset="0"/>
                <a:ea typeface="ＭＳ Ｐゴシック" charset="0"/>
              </a:defRPr>
            </a:lvl6pPr>
            <a:lvl7pPr marL="2971800" indent="-228600" fontAlgn="base">
              <a:spcBef>
                <a:spcPct val="0"/>
              </a:spcBef>
              <a:spcAft>
                <a:spcPct val="0"/>
              </a:spcAft>
              <a:defRPr kumimoji="1" sz="2400">
                <a:solidFill>
                  <a:schemeClr val="tx1"/>
                </a:solidFill>
                <a:latin typeface="Arial" charset="0"/>
                <a:ea typeface="ＭＳ Ｐゴシック" charset="0"/>
              </a:defRPr>
            </a:lvl7pPr>
            <a:lvl8pPr marL="3429000" indent="-228600" fontAlgn="base">
              <a:spcBef>
                <a:spcPct val="0"/>
              </a:spcBef>
              <a:spcAft>
                <a:spcPct val="0"/>
              </a:spcAft>
              <a:defRPr kumimoji="1" sz="2400">
                <a:solidFill>
                  <a:schemeClr val="tx1"/>
                </a:solidFill>
                <a:latin typeface="Arial" charset="0"/>
                <a:ea typeface="ＭＳ Ｐゴシック" charset="0"/>
              </a:defRPr>
            </a:lvl8pPr>
            <a:lvl9pPr marL="3886200" indent="-228600" fontAlgn="base">
              <a:spcBef>
                <a:spcPct val="0"/>
              </a:spcBef>
              <a:spcAft>
                <a:spcPct val="0"/>
              </a:spcAft>
              <a:defRPr kumimoji="1" sz="2400">
                <a:solidFill>
                  <a:schemeClr val="tx1"/>
                </a:solidFill>
                <a:latin typeface="Arial" charset="0"/>
                <a:ea typeface="ＭＳ Ｐゴシック" charset="0"/>
              </a:defRPr>
            </a:lvl9pPr>
          </a:lstStyle>
          <a:p>
            <a:pPr algn="ctr">
              <a:lnSpc>
                <a:spcPts val="900"/>
              </a:lnSpc>
              <a:defRPr/>
            </a:pPr>
            <a:r>
              <a:rPr lang="ja-JP" altLang="en-US" sz="500" baseline="0" dirty="0">
                <a:solidFill>
                  <a:schemeClr val="tx1">
                    <a:lumMod val="75000"/>
                    <a:lumOff val="25000"/>
                  </a:schemeClr>
                </a:solidFill>
                <a:ea typeface="メイリオ"/>
              </a:rPr>
              <a:t>◎本資料で提供している情報および内容は将来予告なしに内容が変更される可能性があります。◎本資料のいかなる部分および一切の権利は株式会社ウフルに属しております。◎電子的または機械的な方法を問わず、いかなる目的であれ複製、または転載することを禁じます。</a:t>
            </a:r>
          </a:p>
        </p:txBody>
      </p:sp>
      <p:sp>
        <p:nvSpPr>
          <p:cNvPr id="27" name="テキスト ボックス 26"/>
          <p:cNvSpPr txBox="1"/>
          <p:nvPr userDrawn="1"/>
        </p:nvSpPr>
        <p:spPr>
          <a:xfrm>
            <a:off x="4068497" y="3486150"/>
            <a:ext cx="1007007" cy="253916"/>
          </a:xfrm>
          <a:prstGeom prst="rect">
            <a:avLst/>
          </a:prstGeom>
          <a:noFill/>
        </p:spPr>
        <p:txBody>
          <a:bodyPr wrap="none" rtlCol="0">
            <a:spAutoFit/>
          </a:bodyPr>
          <a:lstStyle/>
          <a:p>
            <a:pPr algn="ctr"/>
            <a:r>
              <a:rPr lang="en-US" altLang="ja-JP" sz="1050" b="1" i="0" dirty="0">
                <a:solidFill>
                  <a:schemeClr val="tx1">
                    <a:lumMod val="50000"/>
                    <a:lumOff val="50000"/>
                  </a:schemeClr>
                </a:solidFill>
                <a:latin typeface="メイリオ"/>
                <a:ea typeface="メイリオ"/>
                <a:cs typeface="メイリオ"/>
              </a:rPr>
              <a:t>uhuru.co.jp</a:t>
            </a:r>
            <a:endParaRPr kumimoji="1" lang="ja-JP" altLang="en-US" sz="1050" b="1" dirty="0">
              <a:solidFill>
                <a:schemeClr val="tx1">
                  <a:lumMod val="50000"/>
                  <a:lumOff val="50000"/>
                </a:schemeClr>
              </a:solidFill>
            </a:endParaRPr>
          </a:p>
        </p:txBody>
      </p:sp>
    </p:spTree>
    <p:extLst>
      <p:ext uri="{BB962C8B-B14F-4D97-AF65-F5344CB8AC3E}">
        <p14:creationId xmlns:p14="http://schemas.microsoft.com/office/powerpoint/2010/main" val="2306316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pic>
        <p:nvPicPr>
          <p:cNvPr id="8" name="グラフィックス 14">
            <a:extLst>
              <a:ext uri="{FF2B5EF4-FFF2-40B4-BE49-F238E27FC236}">
                <a16:creationId xmlns:a16="http://schemas.microsoft.com/office/drawing/2014/main" id="{1C6C8472-3658-4872-968B-943DA4E338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90823" y="256006"/>
            <a:ext cx="211550" cy="396138"/>
          </a:xfrm>
          <a:prstGeom prst="rect">
            <a:avLst/>
          </a:prstGeom>
        </p:spPr>
      </p:pic>
      <p:sp>
        <p:nvSpPr>
          <p:cNvPr id="6" name="スライド番号プレースホルダー 5"/>
          <p:cNvSpPr>
            <a:spLocks noGrp="1"/>
          </p:cNvSpPr>
          <p:nvPr>
            <p:ph type="sldNum" sz="quarter" idx="12"/>
          </p:nvPr>
        </p:nvSpPr>
        <p:spPr/>
        <p:txBody>
          <a:bodyPr/>
          <a:lstStyle>
            <a:lvl1pPr>
              <a:defRPr sz="675"/>
            </a:lvl1pPr>
          </a:lstStyle>
          <a:p>
            <a:fld id="{DCC3493F-B4A3-D144-B1B2-EF50D95A78B4}" type="slidenum">
              <a:rPr lang="ja-JP" altLang="en-US" smtClean="0"/>
              <a:t>‹#›</a:t>
            </a:fld>
            <a:endParaRPr lang="ja-JP" altLang="en-US" dirty="0"/>
          </a:p>
        </p:txBody>
      </p:sp>
      <p:sp>
        <p:nvSpPr>
          <p:cNvPr id="13" name="テキスト ボックス 12"/>
          <p:cNvSpPr txBox="1"/>
          <p:nvPr userDrawn="1"/>
        </p:nvSpPr>
        <p:spPr>
          <a:xfrm>
            <a:off x="4066836" y="6438829"/>
            <a:ext cx="1010330" cy="365125"/>
          </a:xfrm>
          <a:prstGeom prst="rect">
            <a:avLst/>
          </a:prstGeom>
        </p:spPr>
        <p:txBody>
          <a:bodyPr vert="horz" wrap="square" lIns="0" tIns="0" rIns="0" bIns="0" rtlCol="0" anchor="ctr">
            <a:noAutofit/>
          </a:bodyPr>
          <a:lstStyle/>
          <a:p>
            <a:pPr marL="0" marR="0" indent="0" algn="ctr" defTabSz="685800" rtl="0" eaLnBrk="1" fontAlgn="auto" latinLnBrk="0" hangingPunct="1">
              <a:lnSpc>
                <a:spcPct val="100000"/>
              </a:lnSpc>
              <a:spcBef>
                <a:spcPts val="0"/>
              </a:spcBef>
              <a:spcAft>
                <a:spcPts val="0"/>
              </a:spcAft>
              <a:buClrTx/>
              <a:buSzTx/>
              <a:buFontTx/>
              <a:buNone/>
              <a:defRPr/>
            </a:pPr>
            <a:r>
              <a:rPr lang="en-US" altLang="ja-JP" sz="675" b="0" i="0" dirty="0">
                <a:solidFill>
                  <a:schemeClr val="tx2"/>
                </a:solidFill>
                <a:latin typeface="游ゴシック Medium" panose="020B0500000000000000" charset="-128"/>
                <a:ea typeface="游ゴシック Medium" panose="020B0500000000000000" charset="-128"/>
                <a:cs typeface="游ゴシック Medium" panose="020B0500000000000000" charset="-128"/>
              </a:rPr>
              <a:t>© Uhuru Corporation</a:t>
            </a:r>
            <a:endParaRPr lang="ja-JP" altLang="en-US" sz="675" b="0" i="0" dirty="0">
              <a:solidFill>
                <a:schemeClr val="tx2"/>
              </a:solidFill>
              <a:latin typeface="游ゴシック Medium" panose="020B0500000000000000" charset="-128"/>
              <a:ea typeface="游ゴシック Medium" panose="020B0500000000000000" charset="-128"/>
              <a:cs typeface="游ゴシック Medium" panose="020B0500000000000000" charset="-128"/>
            </a:endParaRPr>
          </a:p>
        </p:txBody>
      </p:sp>
      <p:sp>
        <p:nvSpPr>
          <p:cNvPr id="16" name="タイトル 1"/>
          <p:cNvSpPr>
            <a:spLocks noGrp="1"/>
          </p:cNvSpPr>
          <p:nvPr>
            <p:ph type="title" hasCustomPrompt="1"/>
          </p:nvPr>
        </p:nvSpPr>
        <p:spPr>
          <a:xfrm>
            <a:off x="270001" y="190898"/>
            <a:ext cx="8245349" cy="634331"/>
          </a:xfrm>
        </p:spPr>
        <p:txBody>
          <a:bodyPr>
            <a:noAutofit/>
          </a:bodyPr>
          <a:lstStyle>
            <a:lvl1pPr>
              <a:defRPr sz="1800" b="1" spc="0">
                <a:solidFill>
                  <a:schemeClr val="tx2"/>
                </a:solidFill>
                <a:latin typeface="+mn-ea"/>
                <a:ea typeface="+mn-ea"/>
              </a:defRPr>
            </a:lvl1pPr>
          </a:lstStyle>
          <a:p>
            <a:r>
              <a:rPr kumimoji="1" lang="ja-JP" altLang="en-US" dirty="0"/>
              <a:t>タイトル</a:t>
            </a:r>
          </a:p>
        </p:txBody>
      </p:sp>
      <p:sp>
        <p:nvSpPr>
          <p:cNvPr id="9" name="フッター プレースホルダー 4"/>
          <p:cNvSpPr>
            <a:spLocks noGrp="1"/>
          </p:cNvSpPr>
          <p:nvPr>
            <p:ph type="ftr" sz="quarter" idx="3"/>
          </p:nvPr>
        </p:nvSpPr>
        <p:spPr>
          <a:xfrm>
            <a:off x="270000" y="6438829"/>
            <a:ext cx="1139700" cy="365125"/>
          </a:xfrm>
          <a:prstGeom prst="rect">
            <a:avLst/>
          </a:prstGeom>
        </p:spPr>
        <p:txBody>
          <a:bodyPr vert="horz" lIns="36000" tIns="36000" rIns="36000" bIns="36000" rtlCol="0" anchor="ctr"/>
          <a:lstStyle>
            <a:lvl1pPr algn="l">
              <a:defRPr sz="600" b="0" i="0">
                <a:solidFill>
                  <a:schemeClr val="tx2"/>
                </a:solidFill>
                <a:latin typeface="游ゴシック Medium" panose="020B0500000000000000" charset="-128"/>
                <a:ea typeface="游ゴシック Medium" panose="020B0500000000000000" charset="-128"/>
                <a:cs typeface="游ゴシック Medium" panose="020B0500000000000000" charset="-128"/>
              </a:defRPr>
            </a:lvl1pPr>
          </a:lstStyle>
          <a:p>
            <a:r>
              <a:rPr lang="en-US" altLang="ja-JP" dirty="0"/>
              <a:t>Confidential</a:t>
            </a:r>
            <a:endParaRPr lang="ja-JP" altLang="en-US" dirty="0"/>
          </a:p>
        </p:txBody>
      </p:sp>
      <p:sp>
        <p:nvSpPr>
          <p:cNvPr id="11" name="object 7"/>
          <p:cNvSpPr/>
          <p:nvPr userDrawn="1"/>
        </p:nvSpPr>
        <p:spPr>
          <a:xfrm>
            <a:off x="270001" y="6400363"/>
            <a:ext cx="8604885" cy="0"/>
          </a:xfrm>
          <a:custGeom>
            <a:avLst/>
            <a:gdLst/>
            <a:ahLst/>
            <a:cxnLst/>
            <a:rect l="l" t="t" r="r" b="b"/>
            <a:pathLst>
              <a:path w="11473180">
                <a:moveTo>
                  <a:pt x="0" y="0"/>
                </a:moveTo>
                <a:lnTo>
                  <a:pt x="11473167" y="0"/>
                </a:lnTo>
              </a:path>
            </a:pathLst>
          </a:custGeom>
          <a:ln w="7747">
            <a:solidFill>
              <a:srgbClr val="90B03E"/>
            </a:solidFill>
          </a:ln>
        </p:spPr>
        <p:txBody>
          <a:bodyPr wrap="square" lIns="0" tIns="0" rIns="0" bIns="0" rtlCol="0"/>
          <a:lstStyle/>
          <a:p>
            <a:endParaRPr sz="1350"/>
          </a:p>
        </p:txBody>
      </p:sp>
    </p:spTree>
    <p:extLst>
      <p:ext uri="{BB962C8B-B14F-4D97-AF65-F5344CB8AC3E}">
        <p14:creationId xmlns:p14="http://schemas.microsoft.com/office/powerpoint/2010/main" val="13856636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5035"/>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027" name="テキスト プレースホルダ 2"/>
          <p:cNvSpPr>
            <a:spLocks noGrp="1"/>
          </p:cNvSpPr>
          <p:nvPr>
            <p:ph type="body" idx="1"/>
          </p:nvPr>
        </p:nvSpPr>
        <p:spPr bwMode="auto">
          <a:xfrm>
            <a:off x="457200" y="1600200"/>
            <a:ext cx="8229600" cy="4525566"/>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3" name="スライド番号プレースホルダ 5"/>
          <p:cNvSpPr>
            <a:spLocks noGrp="1"/>
          </p:cNvSpPr>
          <p:nvPr>
            <p:ph type="sldNum" sz="quarter" idx="4"/>
          </p:nvPr>
        </p:nvSpPr>
        <p:spPr>
          <a:xfrm>
            <a:off x="6553200" y="6356750"/>
            <a:ext cx="2133600" cy="364331"/>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C5DBAEA3-9EED-924A-A4B6-3C4D90859EBE}" type="slidenum">
              <a:rPr/>
              <a:pPr/>
              <a:t>‹#›</a:t>
            </a:fld>
            <a:endParaRPr kumimoji="1" lang="ja-JP" altLang="en-US"/>
          </a:p>
        </p:txBody>
      </p:sp>
      <p:sp>
        <p:nvSpPr>
          <p:cNvPr id="7" name="正方形/長方形 6"/>
          <p:cNvSpPr/>
          <p:nvPr userDrawn="1"/>
        </p:nvSpPr>
        <p:spPr>
          <a:xfrm>
            <a:off x="1" y="6597352"/>
            <a:ext cx="9151629" cy="260648"/>
          </a:xfrm>
          <a:prstGeom prst="rect">
            <a:avLst/>
          </a:prstGeom>
          <a:solidFill>
            <a:srgbClr val="91B1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800" dirty="0"/>
          </a:p>
        </p:txBody>
      </p:sp>
      <p:sp>
        <p:nvSpPr>
          <p:cNvPr id="8" name="テキスト ボックス 7"/>
          <p:cNvSpPr txBox="1"/>
          <p:nvPr userDrawn="1"/>
        </p:nvSpPr>
        <p:spPr>
          <a:xfrm>
            <a:off x="2771801" y="6618100"/>
            <a:ext cx="3600400" cy="215444"/>
          </a:xfrm>
          <a:prstGeom prst="rect">
            <a:avLst/>
          </a:prstGeom>
          <a:noFill/>
        </p:spPr>
        <p:txBody>
          <a:bodyPr wrap="square" rtlCol="0">
            <a:spAutoFit/>
          </a:bodyPr>
          <a:lstStyle/>
          <a:p>
            <a:pPr algn="ctr"/>
            <a:r>
              <a:rPr kumimoji="1" lang="en-US" altLang="ja-JP" sz="800" dirty="0">
                <a:solidFill>
                  <a:schemeClr val="bg1"/>
                </a:solidFill>
                <a:latin typeface="Calibri"/>
                <a:cs typeface="Calibri"/>
              </a:rPr>
              <a:t>Copyright © 2021 Uhuru Corporation, All Rights Reserved.</a:t>
            </a:r>
            <a:endParaRPr kumimoji="1" lang="ja-JP" altLang="en-US" sz="800" dirty="0">
              <a:solidFill>
                <a:schemeClr val="bg1"/>
              </a:solidFill>
              <a:latin typeface="Calibri"/>
              <a:cs typeface="Calibri"/>
            </a:endParaRP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hf hdr="0" ftr="0" dt="0"/>
  <p:txStyles>
    <p:titleStyle>
      <a:lvl1pPr algn="ctr" defTabSz="457200" rtl="0" eaLnBrk="1" fontAlgn="base" hangingPunct="1">
        <a:spcBef>
          <a:spcPct val="0"/>
        </a:spcBef>
        <a:spcAft>
          <a:spcPct val="0"/>
        </a:spcAft>
        <a:defRPr kumimoji="1" sz="4400" kern="1200">
          <a:solidFill>
            <a:schemeClr val="tx1"/>
          </a:solidFill>
          <a:latin typeface="Arial" pitchFamily="34" charset="0"/>
          <a:ea typeface="ＭＳ Ｐゴシック" pitchFamily="50" charset="-128"/>
          <a:cs typeface="+mj-cs"/>
        </a:defRPr>
      </a:lvl1pPr>
      <a:lvl2pPr algn="ctr" defTabSz="457200" rtl="0" eaLnBrk="1" fontAlgn="base" hangingPunct="1">
        <a:spcBef>
          <a:spcPct val="0"/>
        </a:spcBef>
        <a:spcAft>
          <a:spcPct val="0"/>
        </a:spcAft>
        <a:defRPr kumimoji="1" sz="4400">
          <a:solidFill>
            <a:schemeClr val="tx1"/>
          </a:solidFill>
          <a:latin typeface="Arial" pitchFamily="34" charset="0"/>
          <a:ea typeface="ＭＳ Ｐゴシック" charset="-128"/>
          <a:cs typeface="ＭＳ Ｐゴシック" charset="-128"/>
        </a:defRPr>
      </a:lvl2pPr>
      <a:lvl3pPr algn="ctr" defTabSz="457200" rtl="0" eaLnBrk="1" fontAlgn="base" hangingPunct="1">
        <a:spcBef>
          <a:spcPct val="0"/>
        </a:spcBef>
        <a:spcAft>
          <a:spcPct val="0"/>
        </a:spcAft>
        <a:defRPr kumimoji="1" sz="4400">
          <a:solidFill>
            <a:schemeClr val="tx1"/>
          </a:solidFill>
          <a:latin typeface="Arial" pitchFamily="34" charset="0"/>
          <a:ea typeface="ＭＳ Ｐゴシック" charset="-128"/>
          <a:cs typeface="ＭＳ Ｐゴシック" charset="-128"/>
        </a:defRPr>
      </a:lvl3pPr>
      <a:lvl4pPr algn="ctr" defTabSz="457200" rtl="0" eaLnBrk="1" fontAlgn="base" hangingPunct="1">
        <a:spcBef>
          <a:spcPct val="0"/>
        </a:spcBef>
        <a:spcAft>
          <a:spcPct val="0"/>
        </a:spcAft>
        <a:defRPr kumimoji="1" sz="4400">
          <a:solidFill>
            <a:schemeClr val="tx1"/>
          </a:solidFill>
          <a:latin typeface="Arial" pitchFamily="34" charset="0"/>
          <a:ea typeface="ＭＳ Ｐゴシック" charset="-128"/>
          <a:cs typeface="ＭＳ Ｐゴシック" charset="-128"/>
        </a:defRPr>
      </a:lvl4pPr>
      <a:lvl5pPr algn="ctr" defTabSz="457200" rtl="0" eaLnBrk="1" fontAlgn="base" hangingPunct="1">
        <a:spcBef>
          <a:spcPct val="0"/>
        </a:spcBef>
        <a:spcAft>
          <a:spcPct val="0"/>
        </a:spcAft>
        <a:defRPr kumimoji="1" sz="4400">
          <a:solidFill>
            <a:schemeClr val="tx1"/>
          </a:solidFill>
          <a:latin typeface="Arial" pitchFamily="34" charset="0"/>
          <a:ea typeface="ＭＳ Ｐゴシック" charset="-128"/>
          <a:cs typeface="ＭＳ Ｐゴシック" charset="-128"/>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kumimoji="1" sz="3200" kern="1200">
          <a:solidFill>
            <a:schemeClr val="tx1"/>
          </a:solidFill>
          <a:latin typeface="Arial" pitchFamily="34" charset="0"/>
          <a:ea typeface="ＭＳ Ｐゴシック" pitchFamily="50" charset="-128"/>
          <a:cs typeface="+mn-cs"/>
        </a:defRPr>
      </a:lvl1pPr>
      <a:lvl2pPr marL="742950" indent="-285750" algn="l" defTabSz="457200" rtl="0" eaLnBrk="1" fontAlgn="base" hangingPunct="1">
        <a:spcBef>
          <a:spcPct val="20000"/>
        </a:spcBef>
        <a:spcAft>
          <a:spcPct val="0"/>
        </a:spcAft>
        <a:buFont typeface="Arial" charset="0"/>
        <a:buChar char="–"/>
        <a:defRPr kumimoji="1" sz="2800" kern="1200">
          <a:solidFill>
            <a:schemeClr val="tx1"/>
          </a:solidFill>
          <a:latin typeface="Arial" pitchFamily="34" charset="0"/>
          <a:ea typeface="ＭＳ Ｐゴシック" pitchFamily="50" charset="-128"/>
          <a:cs typeface="+mn-cs"/>
        </a:defRPr>
      </a:lvl2pPr>
      <a:lvl3pPr marL="1143000" indent="-228600" algn="l" defTabSz="457200" rtl="0" eaLnBrk="1" fontAlgn="base" hangingPunct="1">
        <a:spcBef>
          <a:spcPct val="20000"/>
        </a:spcBef>
        <a:spcAft>
          <a:spcPct val="0"/>
        </a:spcAft>
        <a:buFont typeface="Arial" charset="0"/>
        <a:buChar char="•"/>
        <a:defRPr kumimoji="1" sz="2400" kern="1200">
          <a:solidFill>
            <a:schemeClr val="tx1"/>
          </a:solidFill>
          <a:latin typeface="Arial" pitchFamily="34" charset="0"/>
          <a:ea typeface="ＭＳ Ｐゴシック" pitchFamily="50" charset="-128"/>
          <a:cs typeface="+mn-cs"/>
        </a:defRPr>
      </a:lvl3pPr>
      <a:lvl4pPr marL="1600200" indent="-228600" algn="l" defTabSz="457200" rtl="0" eaLnBrk="1" fontAlgn="base" hangingPunct="1">
        <a:spcBef>
          <a:spcPct val="20000"/>
        </a:spcBef>
        <a:spcAft>
          <a:spcPct val="0"/>
        </a:spcAft>
        <a:buFont typeface="Arial" charset="0"/>
        <a:buChar char="–"/>
        <a:defRPr kumimoji="1" sz="2000" kern="1200">
          <a:solidFill>
            <a:schemeClr val="tx1"/>
          </a:solidFill>
          <a:latin typeface="Arial" pitchFamily="34" charset="0"/>
          <a:ea typeface="ＭＳ Ｐゴシック" pitchFamily="50" charset="-128"/>
          <a:cs typeface="+mn-cs"/>
        </a:defRPr>
      </a:lvl4pPr>
      <a:lvl5pPr marL="2057400" indent="-228600" algn="l" defTabSz="457200" rtl="0" eaLnBrk="1" fontAlgn="base" hangingPunct="1">
        <a:spcBef>
          <a:spcPct val="20000"/>
        </a:spcBef>
        <a:spcAft>
          <a:spcPct val="0"/>
        </a:spcAft>
        <a:buFont typeface="Arial" charset="0"/>
        <a:buChar char="»"/>
        <a:defRPr kumimoji="1" sz="2000" kern="1200">
          <a:solidFill>
            <a:schemeClr val="tx1"/>
          </a:solidFill>
          <a:latin typeface="Arial" pitchFamily="34" charset="0"/>
          <a:ea typeface="ＭＳ Ｐゴシック" pitchFamily="50" charset="-128"/>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13" Type="http://schemas.openxmlformats.org/officeDocument/2006/relationships/slide" Target="slide27.xml"/><Relationship Id="rId3" Type="http://schemas.openxmlformats.org/officeDocument/2006/relationships/slide" Target="slide4.xml"/><Relationship Id="rId7" Type="http://schemas.openxmlformats.org/officeDocument/2006/relationships/slide" Target="slide11.xml"/><Relationship Id="rId12" Type="http://schemas.openxmlformats.org/officeDocument/2006/relationships/slide" Target="slide26.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slide" Target="slide22.xml"/><Relationship Id="rId5" Type="http://schemas.openxmlformats.org/officeDocument/2006/relationships/slide" Target="slide7.xml"/><Relationship Id="rId10" Type="http://schemas.openxmlformats.org/officeDocument/2006/relationships/slide" Target="slide21.xml"/><Relationship Id="rId4" Type="http://schemas.openxmlformats.org/officeDocument/2006/relationships/slide" Target="slide6.xml"/><Relationship Id="rId9" Type="http://schemas.openxmlformats.org/officeDocument/2006/relationships/slide" Target="slide15.xml"/><Relationship Id="rId14" Type="http://schemas.openxmlformats.org/officeDocument/2006/relationships/slide" Target="slide28.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edu-survey.mext.go.jp/s/login/" TargetMode="External"/><Relationship Id="rId2" Type="http://schemas.openxmlformats.org/officeDocument/2006/relationships/hyperlink" Target="https://mext-survey.force.com/logi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bwMode="auto">
          <a:xfrm>
            <a:off x="3290870" y="4776162"/>
            <a:ext cx="2520280" cy="43204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kumimoji="1" sz="3200" kern="1200">
                <a:solidFill>
                  <a:schemeClr val="tx1">
                    <a:lumMod val="65000"/>
                    <a:lumOff val="35000"/>
                  </a:schemeClr>
                </a:solidFill>
                <a:latin typeface="メイリオ" pitchFamily="50" charset="-128"/>
                <a:ea typeface="メイリオ" pitchFamily="50" charset="-128"/>
                <a:cs typeface="メイリオ" pitchFamily="50" charset="-128"/>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9pPr>
          </a:lstStyle>
          <a:p>
            <a:pPr algn="ctr"/>
            <a:r>
              <a:rPr lang="ja-JP" altLang="en-US" sz="1200" b="1" dirty="0">
                <a:solidFill>
                  <a:srgbClr val="91B122"/>
                </a:solidFill>
                <a:latin typeface="メイリオ"/>
                <a:ea typeface="メイリオ"/>
                <a:cs typeface="メイリオ"/>
              </a:rPr>
              <a:t>株式会社</a:t>
            </a:r>
            <a:r>
              <a:rPr lang="en-US" altLang="ja-JP" sz="1200" b="1" dirty="0">
                <a:solidFill>
                  <a:srgbClr val="91B122"/>
                </a:solidFill>
                <a:latin typeface="メイリオ"/>
                <a:ea typeface="メイリオ"/>
                <a:cs typeface="メイリオ"/>
              </a:rPr>
              <a:t> </a:t>
            </a:r>
            <a:r>
              <a:rPr lang="ja-JP" altLang="en-US" sz="1200" b="1" dirty="0">
                <a:solidFill>
                  <a:srgbClr val="91B122"/>
                </a:solidFill>
                <a:latin typeface="メイリオ"/>
                <a:ea typeface="メイリオ"/>
                <a:cs typeface="メイリオ"/>
              </a:rPr>
              <a:t>ウフル</a:t>
            </a:r>
            <a:r>
              <a:rPr lang="en-US" altLang="ja-JP" sz="1200" b="1" dirty="0">
                <a:solidFill>
                  <a:srgbClr val="91B122"/>
                </a:solidFill>
                <a:latin typeface="メイリオ"/>
                <a:ea typeface="メイリオ"/>
                <a:cs typeface="メイリオ"/>
              </a:rPr>
              <a:t>  2022/07/07</a:t>
            </a:r>
          </a:p>
        </p:txBody>
      </p:sp>
      <p:sp>
        <p:nvSpPr>
          <p:cNvPr id="5" name="タイトル 1">
            <a:extLst>
              <a:ext uri="{FF2B5EF4-FFF2-40B4-BE49-F238E27FC236}">
                <a16:creationId xmlns:a16="http://schemas.microsoft.com/office/drawing/2014/main" id="{74B30E9D-4E1F-415B-AB8F-FC5CE6F464F9}"/>
              </a:ext>
            </a:extLst>
          </p:cNvPr>
          <p:cNvSpPr txBox="1">
            <a:spLocks/>
          </p:cNvSpPr>
          <p:nvPr/>
        </p:nvSpPr>
        <p:spPr bwMode="auto">
          <a:xfrm>
            <a:off x="3236153" y="2782293"/>
            <a:ext cx="4300720" cy="94670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kumimoji="1" sz="3200" kern="1200">
                <a:solidFill>
                  <a:schemeClr val="tx1">
                    <a:lumMod val="65000"/>
                    <a:lumOff val="35000"/>
                  </a:schemeClr>
                </a:solidFill>
                <a:latin typeface="メイリオ" pitchFamily="50" charset="-128"/>
                <a:ea typeface="メイリオ" pitchFamily="50" charset="-128"/>
                <a:cs typeface="メイリオ" pitchFamily="50" charset="-128"/>
              </a:defRPr>
            </a:lvl1pPr>
            <a:lvl2pPr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kumimoji="1" sz="4400">
                <a:solidFill>
                  <a:schemeClr val="tx1"/>
                </a:solidFill>
                <a:latin typeface="Calibri" charset="0"/>
                <a:ea typeface="ＭＳ Ｐゴシック" charset="-128"/>
                <a:cs typeface="ＭＳ Ｐゴシック" charset="-128"/>
              </a:defRPr>
            </a:lvl9pPr>
          </a:lstStyle>
          <a:p>
            <a:r>
              <a:rPr lang="ja-JP" altLang="en-US" sz="2000" dirty="0"/>
              <a:t>文部科学省</a:t>
            </a:r>
            <a:r>
              <a:rPr lang="en-US" altLang="ja-JP" sz="2000" dirty="0"/>
              <a:t>WEB</a:t>
            </a:r>
            <a:r>
              <a:rPr lang="ja-JP" altLang="en-US" sz="2000" dirty="0"/>
              <a:t>調査システム</a:t>
            </a:r>
            <a:endParaRPr lang="en-US" altLang="ja-JP" sz="2000" dirty="0"/>
          </a:p>
          <a:p>
            <a:r>
              <a:rPr lang="ja-JP" altLang="en-US" sz="2000" dirty="0"/>
              <a:t>マイページ機能</a:t>
            </a:r>
            <a:endParaRPr lang="en-US" altLang="ja-JP" sz="2000" dirty="0"/>
          </a:p>
          <a:p>
            <a:r>
              <a:rPr lang="ja-JP" altLang="en-US" sz="2000" dirty="0"/>
              <a:t>操作マニュアル</a:t>
            </a:r>
          </a:p>
        </p:txBody>
      </p:sp>
    </p:spTree>
    <p:extLst>
      <p:ext uri="{BB962C8B-B14F-4D97-AF65-F5344CB8AC3E}">
        <p14:creationId xmlns:p14="http://schemas.microsoft.com/office/powerpoint/2010/main" val="2563437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EF0FAFA5-F002-1942-3558-D9186D3D4833}"/>
              </a:ext>
            </a:extLst>
          </p:cNvPr>
          <p:cNvPicPr>
            <a:picLocks noChangeAspect="1"/>
          </p:cNvPicPr>
          <p:nvPr/>
        </p:nvPicPr>
        <p:blipFill>
          <a:blip r:embed="rId2"/>
          <a:stretch>
            <a:fillRect/>
          </a:stretch>
        </p:blipFill>
        <p:spPr>
          <a:xfrm>
            <a:off x="755577" y="3844566"/>
            <a:ext cx="6105832" cy="2553288"/>
          </a:xfrm>
          <a:prstGeom prst="rect">
            <a:avLst/>
          </a:prstGeom>
          <a:ln>
            <a:solidFill>
              <a:schemeClr val="bg1">
                <a:lumMod val="75000"/>
              </a:schemeClr>
            </a:solidFill>
          </a:ln>
        </p:spPr>
      </p:pic>
      <p:sp>
        <p:nvSpPr>
          <p:cNvPr id="11" name="正方形/長方形 10">
            <a:extLst>
              <a:ext uri="{FF2B5EF4-FFF2-40B4-BE49-F238E27FC236}">
                <a16:creationId xmlns:a16="http://schemas.microsoft.com/office/drawing/2014/main" id="{9C7E04BB-87DE-4309-9802-A560F0D72B6E}"/>
              </a:ext>
            </a:extLst>
          </p:cNvPr>
          <p:cNvSpPr/>
          <p:nvPr/>
        </p:nvSpPr>
        <p:spPr>
          <a:xfrm>
            <a:off x="6964219" y="3884817"/>
            <a:ext cx="2078182" cy="261692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marL="171450" indent="-171450">
              <a:buFont typeface="Arial" panose="020B0604020202020204" pitchFamily="34" charset="0"/>
              <a:buChar char="•"/>
            </a:pPr>
            <a:r>
              <a:rPr kumimoji="1" lang="en-US" altLang="ja-JP" sz="1200" dirty="0">
                <a:latin typeface="メイリオ" panose="020B0604030504040204" pitchFamily="50" charset="-128"/>
                <a:ea typeface="メイリオ" panose="020B0604030504040204" pitchFamily="50" charset="-128"/>
              </a:rPr>
              <a:t>1</a:t>
            </a:r>
            <a:r>
              <a:rPr kumimoji="1" lang="ja-JP" altLang="en-US" sz="1200" dirty="0">
                <a:latin typeface="メイリオ" panose="020B0604030504040204" pitchFamily="50" charset="-128"/>
                <a:ea typeface="メイリオ" panose="020B0604030504040204" pitchFamily="50" charset="-128"/>
              </a:rPr>
              <a:t>ページあたりの表示件数は</a:t>
            </a:r>
            <a:r>
              <a:rPr kumimoji="1" lang="en-US" altLang="ja-JP" sz="1200" dirty="0">
                <a:latin typeface="メイリオ" panose="020B0604030504040204" pitchFamily="50" charset="-128"/>
                <a:ea typeface="メイリオ" panose="020B0604030504040204" pitchFamily="50" charset="-128"/>
              </a:rPr>
              <a:t>20</a:t>
            </a:r>
            <a:r>
              <a:rPr lang="ja-JP" altLang="en-US" sz="1200" dirty="0">
                <a:latin typeface="メイリオ" panose="020B0604030504040204" pitchFamily="50" charset="-128"/>
                <a:ea typeface="メイリオ" panose="020B0604030504040204" pitchFamily="50" charset="-128"/>
              </a:rPr>
              <a:t>件です。</a:t>
            </a:r>
            <a:br>
              <a:rPr lang="en-US" altLang="ja-JP" sz="1200" dirty="0">
                <a:latin typeface="メイリオ" panose="020B0604030504040204" pitchFamily="50" charset="-128"/>
                <a:ea typeface="メイリオ" panose="020B0604030504040204" pitchFamily="50" charset="-128"/>
              </a:rPr>
            </a:br>
            <a:r>
              <a:rPr kumimoji="1" lang="ja-JP" altLang="en-US" sz="1200" dirty="0">
                <a:latin typeface="メイリオ" panose="020B0604030504040204" pitchFamily="50" charset="-128"/>
                <a:ea typeface="メイリオ" panose="020B0604030504040204" pitchFamily="50" charset="-128"/>
              </a:rPr>
              <a:t>該当する回答が</a:t>
            </a:r>
            <a:r>
              <a:rPr kumimoji="1" lang="en-US" altLang="ja-JP" sz="1200" dirty="0">
                <a:latin typeface="メイリオ" panose="020B0604030504040204" pitchFamily="50" charset="-128"/>
                <a:ea typeface="メイリオ" panose="020B0604030504040204" pitchFamily="50" charset="-128"/>
              </a:rPr>
              <a:t>20</a:t>
            </a:r>
            <a:r>
              <a:rPr kumimoji="1" lang="ja-JP" altLang="en-US" sz="1200" dirty="0">
                <a:latin typeface="メイリオ" panose="020B0604030504040204" pitchFamily="50" charset="-128"/>
                <a:ea typeface="メイリオ" panose="020B0604030504040204" pitchFamily="50" charset="-128"/>
              </a:rPr>
              <a:t>件以上存在する場合は、一覧の下にページ送りのボタンが表示されます。</a:t>
            </a:r>
            <a:endParaRPr kumimoji="1" lang="en-US" altLang="ja-JP" sz="1200" dirty="0">
              <a:latin typeface="メイリオ" panose="020B0604030504040204" pitchFamily="50" charset="-128"/>
              <a:ea typeface="メイリオ" panose="020B0604030504040204" pitchFamily="50" charset="-128"/>
            </a:endParaRPr>
          </a:p>
          <a:p>
            <a:endParaRPr kumimoji="1" lang="en-US" altLang="ja-JP" sz="1200" dirty="0">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lang="ja-JP" altLang="en-US" sz="1200" dirty="0">
                <a:latin typeface="メイリオ" panose="020B0604030504040204" pitchFamily="50" charset="-128"/>
                <a:ea typeface="メイリオ" panose="020B0604030504040204" pitchFamily="50" charset="-128"/>
              </a:rPr>
              <a:t>最大表示件数は</a:t>
            </a:r>
            <a:r>
              <a:rPr lang="en-US" altLang="ja-JP" sz="1200" dirty="0">
                <a:latin typeface="メイリオ" panose="020B0604030504040204" pitchFamily="50" charset="-128"/>
                <a:ea typeface="メイリオ" panose="020B0604030504040204" pitchFamily="50" charset="-128"/>
              </a:rPr>
              <a:t>1000</a:t>
            </a:r>
            <a:r>
              <a:rPr lang="ja-JP" altLang="en-US" sz="1200" dirty="0">
                <a:latin typeface="メイリオ" panose="020B0604030504040204" pitchFamily="50" charset="-128"/>
                <a:ea typeface="メイリオ" panose="020B0604030504040204" pitchFamily="50" charset="-128"/>
              </a:rPr>
              <a:t>件となります。</a:t>
            </a:r>
            <a:r>
              <a:rPr lang="en-US" altLang="ja-JP" sz="1200" dirty="0">
                <a:latin typeface="メイリオ" panose="020B0604030504040204" pitchFamily="50" charset="-128"/>
                <a:ea typeface="メイリオ" panose="020B0604030504040204" pitchFamily="50" charset="-128"/>
              </a:rPr>
              <a:t>1000</a:t>
            </a:r>
            <a:r>
              <a:rPr lang="ja-JP" altLang="en-US" sz="1200" dirty="0">
                <a:latin typeface="メイリオ" panose="020B0604030504040204" pitchFamily="50" charset="-128"/>
                <a:ea typeface="メイリオ" panose="020B0604030504040204" pitchFamily="50" charset="-128"/>
              </a:rPr>
              <a:t>件までしか表示されないため、</a:t>
            </a:r>
            <a:r>
              <a:rPr lang="en-US" altLang="ja-JP" sz="1200" dirty="0">
                <a:latin typeface="メイリオ" panose="020B0604030504040204" pitchFamily="50" charset="-128"/>
                <a:ea typeface="メイリオ" panose="020B0604030504040204" pitchFamily="50" charset="-128"/>
              </a:rPr>
              <a:t>1000</a:t>
            </a:r>
            <a:r>
              <a:rPr lang="ja-JP" altLang="en-US" sz="1200" dirty="0">
                <a:latin typeface="メイリオ" panose="020B0604030504040204" pitchFamily="50" charset="-128"/>
                <a:ea typeface="メイリオ" panose="020B0604030504040204" pitchFamily="50" charset="-128"/>
              </a:rPr>
              <a:t>件以上存在する場合は、条件を絞り込んでください。</a:t>
            </a:r>
            <a:endParaRPr kumimoji="1" lang="ja-JP" altLang="en-US" sz="1200" dirty="0">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ED53C793-1C68-4AC6-A3E0-C50C63001F36}"/>
              </a:ext>
            </a:extLst>
          </p:cNvPr>
          <p:cNvPicPr>
            <a:picLocks noChangeAspect="1"/>
          </p:cNvPicPr>
          <p:nvPr/>
        </p:nvPicPr>
        <p:blipFill>
          <a:blip r:embed="rId3"/>
          <a:stretch>
            <a:fillRect/>
          </a:stretch>
        </p:blipFill>
        <p:spPr>
          <a:xfrm>
            <a:off x="755578" y="1658817"/>
            <a:ext cx="6105832" cy="1603114"/>
          </a:xfrm>
          <a:prstGeom prst="rect">
            <a:avLst/>
          </a:prstGeom>
          <a:ln>
            <a:solidFill>
              <a:schemeClr val="bg1">
                <a:lumMod val="75000"/>
              </a:schemeClr>
            </a:solidFill>
          </a:ln>
        </p:spPr>
      </p:pic>
      <p:sp>
        <p:nvSpPr>
          <p:cNvPr id="5" name="コンテンツ プレースホルダー 4"/>
          <p:cNvSpPr>
            <a:spLocks noGrp="1"/>
          </p:cNvSpPr>
          <p:nvPr>
            <p:ph idx="1"/>
          </p:nvPr>
        </p:nvSpPr>
        <p:spPr>
          <a:xfrm>
            <a:off x="755577" y="801658"/>
            <a:ext cx="7931874" cy="776093"/>
          </a:xfrm>
        </p:spPr>
        <p:txBody>
          <a:bodyPr/>
          <a:lstStyle/>
          <a:p>
            <a:pPr marL="0" indent="0">
              <a:buNone/>
            </a:pPr>
            <a:r>
              <a:rPr lang="ja-JP" altLang="en-US" dirty="0"/>
              <a:t>「アンケート検索」タブから、自組織の回答、域内の学校の回答の検索、参照・編集・削除が可能です。</a:t>
            </a:r>
            <a:endParaRPr lang="en-US" altLang="ja-JP" dirty="0"/>
          </a:p>
          <a:p>
            <a:pPr marL="0" indent="0">
              <a:buNone/>
            </a:pPr>
            <a:r>
              <a:rPr lang="ja-JP" altLang="en-US" dirty="0"/>
              <a:t>検索条件を指定し、「検索」ボタンをクリックします。</a:t>
            </a:r>
          </a:p>
        </p:txBody>
      </p:sp>
      <p:sp>
        <p:nvSpPr>
          <p:cNvPr id="4" name="タイトル 3"/>
          <p:cNvSpPr>
            <a:spLocks noGrp="1"/>
          </p:cNvSpPr>
          <p:nvPr>
            <p:ph type="title"/>
          </p:nvPr>
        </p:nvSpPr>
        <p:spPr/>
        <p:txBody>
          <a:bodyPr/>
          <a:lstStyle/>
          <a:p>
            <a:r>
              <a:rPr lang="en-US" altLang="ja-JP" dirty="0"/>
              <a:t>5.</a:t>
            </a:r>
            <a:r>
              <a:rPr lang="ja-JP" altLang="en-US" dirty="0"/>
              <a:t>アンケート検索</a:t>
            </a:r>
          </a:p>
        </p:txBody>
      </p:sp>
      <p:sp>
        <p:nvSpPr>
          <p:cNvPr id="2" name="スライド番号プレースホルダー 1"/>
          <p:cNvSpPr>
            <a:spLocks noGrp="1"/>
          </p:cNvSpPr>
          <p:nvPr>
            <p:ph type="sldNum" sz="quarter" idx="11"/>
          </p:nvPr>
        </p:nvSpPr>
        <p:spPr/>
        <p:txBody>
          <a:bodyPr/>
          <a:lstStyle/>
          <a:p>
            <a:fld id="{C5DBAEA3-9EED-924A-A4B6-3C4D90859EBE}" type="slidenum">
              <a:rPr lang="en-US" altLang="ja-JP" smtClean="0"/>
              <a:pPr/>
              <a:t>10</a:t>
            </a:fld>
            <a:endParaRPr lang="ja-JP" altLang="en-US" dirty="0"/>
          </a:p>
        </p:txBody>
      </p:sp>
      <p:sp>
        <p:nvSpPr>
          <p:cNvPr id="16" name="四角形: 角を丸くする 15">
            <a:extLst>
              <a:ext uri="{FF2B5EF4-FFF2-40B4-BE49-F238E27FC236}">
                <a16:creationId xmlns:a16="http://schemas.microsoft.com/office/drawing/2014/main" id="{0B6A28E5-AE68-43F1-82DC-5FDDC0B40E4D}"/>
              </a:ext>
            </a:extLst>
          </p:cNvPr>
          <p:cNvSpPr/>
          <p:nvPr/>
        </p:nvSpPr>
        <p:spPr>
          <a:xfrm>
            <a:off x="650436" y="1914651"/>
            <a:ext cx="6409125" cy="958929"/>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842A6EAB-64E8-4A1F-B34B-191A6F4AAEBF}"/>
              </a:ext>
            </a:extLst>
          </p:cNvPr>
          <p:cNvSpPr/>
          <p:nvPr/>
        </p:nvSpPr>
        <p:spPr>
          <a:xfrm>
            <a:off x="555094" y="4891195"/>
            <a:ext cx="6409125" cy="1268803"/>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矢印: 下 18">
            <a:extLst>
              <a:ext uri="{FF2B5EF4-FFF2-40B4-BE49-F238E27FC236}">
                <a16:creationId xmlns:a16="http://schemas.microsoft.com/office/drawing/2014/main" id="{D020FAC2-590C-47F3-83E6-585605A4A5F4}"/>
              </a:ext>
            </a:extLst>
          </p:cNvPr>
          <p:cNvSpPr/>
          <p:nvPr/>
        </p:nvSpPr>
        <p:spPr>
          <a:xfrm>
            <a:off x="3566177" y="3367745"/>
            <a:ext cx="484632" cy="40135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0" name="コンテンツ プレースホルダー 4">
            <a:extLst>
              <a:ext uri="{FF2B5EF4-FFF2-40B4-BE49-F238E27FC236}">
                <a16:creationId xmlns:a16="http://schemas.microsoft.com/office/drawing/2014/main" id="{99E294B3-5353-40AB-8E80-775D1D3FF624}"/>
              </a:ext>
            </a:extLst>
          </p:cNvPr>
          <p:cNvSpPr txBox="1">
            <a:spLocks/>
          </p:cNvSpPr>
          <p:nvPr/>
        </p:nvSpPr>
        <p:spPr bwMode="auto">
          <a:xfrm>
            <a:off x="4050809" y="3421227"/>
            <a:ext cx="3588856" cy="347874"/>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1pPr>
            <a:lvl2pPr marL="742950" indent="-28575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2pPr>
            <a:lvl3pPr marL="11430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3pPr>
            <a:lvl4pPr marL="16002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4pPr>
            <a:lvl5pPr marL="20574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charset="0"/>
              <a:buNone/>
            </a:pPr>
            <a:r>
              <a:rPr lang="ja-JP" altLang="en-US" dirty="0"/>
              <a:t>条件に該当する回答が表示されます</a:t>
            </a:r>
          </a:p>
        </p:txBody>
      </p:sp>
      <p:sp>
        <p:nvSpPr>
          <p:cNvPr id="3" name="テキスト ボックス 2">
            <a:extLst>
              <a:ext uri="{FF2B5EF4-FFF2-40B4-BE49-F238E27FC236}">
                <a16:creationId xmlns:a16="http://schemas.microsoft.com/office/drawing/2014/main" id="{918F93FF-AE7A-E6A6-F4BC-B1A02C0669CF}"/>
              </a:ext>
            </a:extLst>
          </p:cNvPr>
          <p:cNvSpPr txBox="1"/>
          <p:nvPr/>
        </p:nvSpPr>
        <p:spPr>
          <a:xfrm>
            <a:off x="752638" y="485087"/>
            <a:ext cx="2813539" cy="338554"/>
          </a:xfrm>
          <a:prstGeom prst="rect">
            <a:avLst/>
          </a:prstGeom>
          <a:noFill/>
        </p:spPr>
        <p:txBody>
          <a:bodyPr wrap="square" rtlCol="0">
            <a:spAutoFit/>
          </a:bodyPr>
          <a:lstStyle/>
          <a:p>
            <a:pPr marL="342900" indent="-342900">
              <a:buFont typeface="+mj-lt"/>
              <a:buAutoNum type="arabicPeriod"/>
            </a:pPr>
            <a:r>
              <a:rPr lang="ja-JP" altLang="en-US" sz="1600" dirty="0">
                <a:latin typeface="メイリオ" panose="020B0604030504040204" pitchFamily="50" charset="-128"/>
                <a:ea typeface="メイリオ" panose="020B0604030504040204" pitchFamily="50" charset="-128"/>
              </a:rPr>
              <a:t>アンケート検索</a:t>
            </a:r>
            <a:endParaRPr kumimoji="1" lang="ja-JP" altLang="en-US"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9669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3001A7F4-8044-0DDE-DD47-AB18BE830DB4}"/>
              </a:ext>
            </a:extLst>
          </p:cNvPr>
          <p:cNvPicPr>
            <a:picLocks noChangeAspect="1"/>
          </p:cNvPicPr>
          <p:nvPr/>
        </p:nvPicPr>
        <p:blipFill>
          <a:blip r:embed="rId2"/>
          <a:stretch>
            <a:fillRect/>
          </a:stretch>
        </p:blipFill>
        <p:spPr>
          <a:xfrm>
            <a:off x="632619" y="2756238"/>
            <a:ext cx="6610863" cy="3691270"/>
          </a:xfrm>
          <a:prstGeom prst="rect">
            <a:avLst/>
          </a:prstGeom>
        </p:spPr>
      </p:pic>
      <p:pic>
        <p:nvPicPr>
          <p:cNvPr id="7" name="図 6">
            <a:extLst>
              <a:ext uri="{FF2B5EF4-FFF2-40B4-BE49-F238E27FC236}">
                <a16:creationId xmlns:a16="http://schemas.microsoft.com/office/drawing/2014/main" id="{78CE981D-8363-09DA-9788-036A7132F90F}"/>
              </a:ext>
            </a:extLst>
          </p:cNvPr>
          <p:cNvPicPr>
            <a:picLocks noChangeAspect="1"/>
          </p:cNvPicPr>
          <p:nvPr/>
        </p:nvPicPr>
        <p:blipFill>
          <a:blip r:embed="rId3"/>
          <a:stretch>
            <a:fillRect/>
          </a:stretch>
        </p:blipFill>
        <p:spPr>
          <a:xfrm>
            <a:off x="632619" y="1134513"/>
            <a:ext cx="7817224" cy="522600"/>
          </a:xfrm>
          <a:prstGeom prst="rect">
            <a:avLst/>
          </a:prstGeom>
          <a:ln>
            <a:solidFill>
              <a:schemeClr val="bg1">
                <a:lumMod val="75000"/>
              </a:schemeClr>
            </a:solidFill>
          </a:ln>
        </p:spPr>
      </p:pic>
      <p:sp>
        <p:nvSpPr>
          <p:cNvPr id="5" name="コンテンツ プレースホルダー 4"/>
          <p:cNvSpPr>
            <a:spLocks noGrp="1"/>
          </p:cNvSpPr>
          <p:nvPr>
            <p:ph idx="1"/>
          </p:nvPr>
        </p:nvSpPr>
        <p:spPr>
          <a:xfrm>
            <a:off x="755577" y="753418"/>
            <a:ext cx="7931874" cy="643575"/>
          </a:xfrm>
        </p:spPr>
        <p:txBody>
          <a:bodyPr/>
          <a:lstStyle/>
          <a:p>
            <a:pPr marL="0" indent="0">
              <a:buNone/>
            </a:pPr>
            <a:r>
              <a:rPr lang="ja-JP" altLang="en-US" dirty="0"/>
              <a:t>「</a:t>
            </a:r>
            <a:r>
              <a:rPr lang="en-US" altLang="ja-JP" dirty="0"/>
              <a:t>No.</a:t>
            </a:r>
            <a:r>
              <a:rPr lang="ja-JP" altLang="en-US" dirty="0"/>
              <a:t>」のリンクをクリックすると各回答の質問ごとの回答内容が確認できます。</a:t>
            </a:r>
          </a:p>
        </p:txBody>
      </p:sp>
      <p:sp>
        <p:nvSpPr>
          <p:cNvPr id="4" name="タイトル 3"/>
          <p:cNvSpPr>
            <a:spLocks noGrp="1"/>
          </p:cNvSpPr>
          <p:nvPr>
            <p:ph type="title"/>
          </p:nvPr>
        </p:nvSpPr>
        <p:spPr/>
        <p:txBody>
          <a:bodyPr/>
          <a:lstStyle/>
          <a:p>
            <a:r>
              <a:rPr lang="en-US" altLang="ja-JP" dirty="0"/>
              <a:t>5.</a:t>
            </a:r>
            <a:r>
              <a:rPr lang="ja-JP" altLang="en-US" dirty="0"/>
              <a:t>アンケート検索</a:t>
            </a:r>
          </a:p>
        </p:txBody>
      </p:sp>
      <p:sp>
        <p:nvSpPr>
          <p:cNvPr id="2" name="スライド番号プレースホルダー 1"/>
          <p:cNvSpPr>
            <a:spLocks noGrp="1"/>
          </p:cNvSpPr>
          <p:nvPr>
            <p:ph type="sldNum" sz="quarter" idx="11"/>
          </p:nvPr>
        </p:nvSpPr>
        <p:spPr/>
        <p:txBody>
          <a:bodyPr/>
          <a:lstStyle/>
          <a:p>
            <a:fld id="{C5DBAEA3-9EED-924A-A4B6-3C4D90859EBE}" type="slidenum">
              <a:rPr lang="en-US" altLang="ja-JP" smtClean="0"/>
              <a:pPr/>
              <a:t>11</a:t>
            </a:fld>
            <a:endParaRPr lang="ja-JP" altLang="en-US" dirty="0"/>
          </a:p>
        </p:txBody>
      </p:sp>
      <p:sp>
        <p:nvSpPr>
          <p:cNvPr id="13" name="矢印: 下 12">
            <a:extLst>
              <a:ext uri="{FF2B5EF4-FFF2-40B4-BE49-F238E27FC236}">
                <a16:creationId xmlns:a16="http://schemas.microsoft.com/office/drawing/2014/main" id="{DA81C061-F2AC-46CE-88F6-2CE361EC7E95}"/>
              </a:ext>
            </a:extLst>
          </p:cNvPr>
          <p:cNvSpPr/>
          <p:nvPr/>
        </p:nvSpPr>
        <p:spPr>
          <a:xfrm>
            <a:off x="1334254" y="1849679"/>
            <a:ext cx="484632" cy="40135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4" name="コンテンツ プレースホルダー 4">
            <a:extLst>
              <a:ext uri="{FF2B5EF4-FFF2-40B4-BE49-F238E27FC236}">
                <a16:creationId xmlns:a16="http://schemas.microsoft.com/office/drawing/2014/main" id="{0761A8B9-FF22-4436-956F-448EDBB0D6B1}"/>
              </a:ext>
            </a:extLst>
          </p:cNvPr>
          <p:cNvSpPr txBox="1">
            <a:spLocks/>
          </p:cNvSpPr>
          <p:nvPr/>
        </p:nvSpPr>
        <p:spPr bwMode="auto">
          <a:xfrm>
            <a:off x="755577" y="2443369"/>
            <a:ext cx="7931874" cy="6435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1pPr>
            <a:lvl2pPr marL="742950" indent="-28575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2pPr>
            <a:lvl3pPr marL="11430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3pPr>
            <a:lvl4pPr marL="16002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4pPr>
            <a:lvl5pPr marL="20574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charset="0"/>
              <a:buNone/>
            </a:pPr>
            <a:r>
              <a:rPr lang="ja-JP" altLang="en-US" dirty="0"/>
              <a:t>回答を編集する場合は、「編集」ボタンをクリックします。</a:t>
            </a:r>
          </a:p>
        </p:txBody>
      </p:sp>
      <p:sp>
        <p:nvSpPr>
          <p:cNvPr id="15" name="四角形: 角を丸くする 14">
            <a:extLst>
              <a:ext uri="{FF2B5EF4-FFF2-40B4-BE49-F238E27FC236}">
                <a16:creationId xmlns:a16="http://schemas.microsoft.com/office/drawing/2014/main" id="{FBC7DAE7-D0D8-46CC-AB0C-F1862689DFAA}"/>
              </a:ext>
            </a:extLst>
          </p:cNvPr>
          <p:cNvSpPr/>
          <p:nvPr/>
        </p:nvSpPr>
        <p:spPr>
          <a:xfrm>
            <a:off x="740744" y="1240528"/>
            <a:ext cx="372118" cy="379686"/>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6F25A745-DD69-48C2-852F-C28287802B68}"/>
              </a:ext>
            </a:extLst>
          </p:cNvPr>
          <p:cNvSpPr/>
          <p:nvPr/>
        </p:nvSpPr>
        <p:spPr>
          <a:xfrm>
            <a:off x="6633882" y="6077687"/>
            <a:ext cx="609600" cy="359034"/>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231236BA-FB1F-8A7F-EF11-02ED511C5100}"/>
              </a:ext>
            </a:extLst>
          </p:cNvPr>
          <p:cNvSpPr txBox="1"/>
          <p:nvPr/>
        </p:nvSpPr>
        <p:spPr>
          <a:xfrm>
            <a:off x="752638" y="485087"/>
            <a:ext cx="2813539" cy="338554"/>
          </a:xfrm>
          <a:prstGeom prst="rect">
            <a:avLst/>
          </a:prstGeom>
          <a:noFill/>
        </p:spPr>
        <p:txBody>
          <a:bodyPr wrap="square" rtlCol="0">
            <a:spAutoFit/>
          </a:bodyPr>
          <a:lstStyle/>
          <a:p>
            <a:pPr marL="342900" indent="-342900">
              <a:buFont typeface="+mj-lt"/>
              <a:buAutoNum type="arabicPeriod" startAt="2"/>
            </a:pPr>
            <a:r>
              <a:rPr lang="ja-JP" altLang="en-US" sz="1600" dirty="0">
                <a:latin typeface="メイリオ" panose="020B0604030504040204" pitchFamily="50" charset="-128"/>
                <a:ea typeface="メイリオ" panose="020B0604030504040204" pitchFamily="50" charset="-128"/>
              </a:rPr>
              <a:t>アンケート編集</a:t>
            </a:r>
            <a:endParaRPr kumimoji="1" lang="ja-JP" altLang="en-US"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73086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7CD687F9-EEE6-9732-9DA1-EB4F34177A89}"/>
              </a:ext>
            </a:extLst>
          </p:cNvPr>
          <p:cNvPicPr>
            <a:picLocks noChangeAspect="1"/>
          </p:cNvPicPr>
          <p:nvPr/>
        </p:nvPicPr>
        <p:blipFill>
          <a:blip r:embed="rId2"/>
          <a:stretch>
            <a:fillRect/>
          </a:stretch>
        </p:blipFill>
        <p:spPr>
          <a:xfrm>
            <a:off x="755576" y="1202015"/>
            <a:ext cx="7645089" cy="4248526"/>
          </a:xfrm>
          <a:prstGeom prst="rect">
            <a:avLst/>
          </a:prstGeom>
        </p:spPr>
      </p:pic>
      <p:sp>
        <p:nvSpPr>
          <p:cNvPr id="5" name="コンテンツ プレースホルダー 4"/>
          <p:cNvSpPr>
            <a:spLocks noGrp="1"/>
          </p:cNvSpPr>
          <p:nvPr>
            <p:ph idx="1"/>
          </p:nvPr>
        </p:nvSpPr>
        <p:spPr>
          <a:xfrm>
            <a:off x="755577" y="753419"/>
            <a:ext cx="7931874" cy="384722"/>
          </a:xfrm>
        </p:spPr>
        <p:txBody>
          <a:bodyPr/>
          <a:lstStyle/>
          <a:p>
            <a:pPr marL="0" indent="0">
              <a:buNone/>
            </a:pPr>
            <a:r>
              <a:rPr lang="ja-JP" altLang="en-US" dirty="0"/>
              <a:t>対象の回答を修正し、「保存」ボタンをクリックします。</a:t>
            </a:r>
          </a:p>
        </p:txBody>
      </p:sp>
      <p:sp>
        <p:nvSpPr>
          <p:cNvPr id="4" name="タイトル 3"/>
          <p:cNvSpPr>
            <a:spLocks noGrp="1"/>
          </p:cNvSpPr>
          <p:nvPr>
            <p:ph type="title"/>
          </p:nvPr>
        </p:nvSpPr>
        <p:spPr/>
        <p:txBody>
          <a:bodyPr/>
          <a:lstStyle/>
          <a:p>
            <a:r>
              <a:rPr lang="en-US" altLang="ja-JP" dirty="0"/>
              <a:t>5.</a:t>
            </a:r>
            <a:r>
              <a:rPr lang="ja-JP" altLang="en-US" dirty="0"/>
              <a:t>アンケート検索</a:t>
            </a:r>
          </a:p>
        </p:txBody>
      </p:sp>
      <p:sp>
        <p:nvSpPr>
          <p:cNvPr id="2" name="スライド番号プレースホルダー 1"/>
          <p:cNvSpPr>
            <a:spLocks noGrp="1"/>
          </p:cNvSpPr>
          <p:nvPr>
            <p:ph type="sldNum" sz="quarter" idx="11"/>
          </p:nvPr>
        </p:nvSpPr>
        <p:spPr/>
        <p:txBody>
          <a:bodyPr/>
          <a:lstStyle/>
          <a:p>
            <a:fld id="{C5DBAEA3-9EED-924A-A4B6-3C4D90859EBE}" type="slidenum">
              <a:rPr lang="en-US" altLang="ja-JP" smtClean="0"/>
              <a:pPr/>
              <a:t>12</a:t>
            </a:fld>
            <a:endParaRPr lang="ja-JP" altLang="en-US" dirty="0"/>
          </a:p>
        </p:txBody>
      </p:sp>
      <p:sp>
        <p:nvSpPr>
          <p:cNvPr id="12" name="四角形: 角を丸くする 11">
            <a:extLst>
              <a:ext uri="{FF2B5EF4-FFF2-40B4-BE49-F238E27FC236}">
                <a16:creationId xmlns:a16="http://schemas.microsoft.com/office/drawing/2014/main" id="{EB5CD03D-7F90-4EA4-B5D2-50D318A4B033}"/>
              </a:ext>
            </a:extLst>
          </p:cNvPr>
          <p:cNvSpPr/>
          <p:nvPr/>
        </p:nvSpPr>
        <p:spPr>
          <a:xfrm>
            <a:off x="2514172" y="2498009"/>
            <a:ext cx="4414684" cy="1656537"/>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E805D082-1F45-46C4-8CA2-970930ED9876}"/>
              </a:ext>
            </a:extLst>
          </p:cNvPr>
          <p:cNvSpPr/>
          <p:nvPr/>
        </p:nvSpPr>
        <p:spPr>
          <a:xfrm>
            <a:off x="7671673" y="5005111"/>
            <a:ext cx="854455" cy="384721"/>
          </a:xfrm>
          <a:prstGeom prst="roundRect">
            <a:avLst>
              <a:gd name="adj" fmla="val 23657"/>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0" name="コンテンツ プレースホルダー 4">
            <a:extLst>
              <a:ext uri="{FF2B5EF4-FFF2-40B4-BE49-F238E27FC236}">
                <a16:creationId xmlns:a16="http://schemas.microsoft.com/office/drawing/2014/main" id="{B6A6398A-BC96-613D-E442-3DD668EF1461}"/>
              </a:ext>
            </a:extLst>
          </p:cNvPr>
          <p:cNvSpPr txBox="1">
            <a:spLocks/>
          </p:cNvSpPr>
          <p:nvPr/>
        </p:nvSpPr>
        <p:spPr bwMode="auto">
          <a:xfrm>
            <a:off x="755576" y="5514415"/>
            <a:ext cx="7931874" cy="1056714"/>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1pPr>
            <a:lvl2pPr marL="742950" indent="-28575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2pPr>
            <a:lvl3pPr marL="11430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3pPr>
            <a:lvl4pPr marL="16002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4pPr>
            <a:lvl5pPr marL="20574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charset="0"/>
              <a:buNone/>
            </a:pPr>
            <a:r>
              <a:rPr lang="ja-JP" altLang="en-US" dirty="0">
                <a:solidFill>
                  <a:srgbClr val="FF0000"/>
                </a:solidFill>
              </a:rPr>
              <a:t>回答内容の学校コード</a:t>
            </a:r>
            <a:r>
              <a:rPr lang="en-US" altLang="ja-JP" dirty="0">
                <a:solidFill>
                  <a:srgbClr val="FF0000"/>
                </a:solidFill>
              </a:rPr>
              <a:t>/</a:t>
            </a:r>
            <a:r>
              <a:rPr lang="ja-JP" altLang="en-US" dirty="0">
                <a:solidFill>
                  <a:srgbClr val="FF0000"/>
                </a:solidFill>
              </a:rPr>
              <a:t>組織コード、学校名</a:t>
            </a:r>
            <a:r>
              <a:rPr lang="en-US" altLang="ja-JP" dirty="0">
                <a:solidFill>
                  <a:srgbClr val="FF0000"/>
                </a:solidFill>
              </a:rPr>
              <a:t>/</a:t>
            </a:r>
            <a:r>
              <a:rPr lang="ja-JP" altLang="en-US" dirty="0">
                <a:solidFill>
                  <a:srgbClr val="FF0000"/>
                </a:solidFill>
              </a:rPr>
              <a:t>組織名、メールアドレス、学部</a:t>
            </a:r>
            <a:r>
              <a:rPr lang="en-US" altLang="ja-JP" dirty="0">
                <a:solidFill>
                  <a:srgbClr val="FF0000"/>
                </a:solidFill>
              </a:rPr>
              <a:t>/</a:t>
            </a:r>
            <a:r>
              <a:rPr lang="ja-JP" altLang="en-US" dirty="0">
                <a:solidFill>
                  <a:srgbClr val="FF0000"/>
                </a:solidFill>
              </a:rPr>
              <a:t>部署を変更しても、一覧部分の組織情報は変更されません。</a:t>
            </a:r>
            <a:endParaRPr lang="en-US" altLang="ja-JP" dirty="0">
              <a:solidFill>
                <a:srgbClr val="FF0000"/>
              </a:solidFill>
            </a:endParaRPr>
          </a:p>
          <a:p>
            <a:pPr marL="0" indent="0">
              <a:buFont typeface="Arial" charset="0"/>
              <a:buNone/>
            </a:pPr>
            <a:r>
              <a:rPr lang="ja-JP" altLang="en-US" dirty="0">
                <a:solidFill>
                  <a:srgbClr val="FF0000"/>
                </a:solidFill>
              </a:rPr>
              <a:t>回答者の組織情報、メールアドレスを変更したい場合は再度回答用</a:t>
            </a:r>
            <a:r>
              <a:rPr lang="en-US" altLang="ja-JP" dirty="0">
                <a:solidFill>
                  <a:srgbClr val="FF0000"/>
                </a:solidFill>
              </a:rPr>
              <a:t>URL</a:t>
            </a:r>
            <a:r>
              <a:rPr lang="ja-JP" altLang="en-US" dirty="0">
                <a:solidFill>
                  <a:srgbClr val="FF0000"/>
                </a:solidFill>
              </a:rPr>
              <a:t>から回答が必要です。</a:t>
            </a:r>
          </a:p>
        </p:txBody>
      </p:sp>
      <p:sp>
        <p:nvSpPr>
          <p:cNvPr id="8" name="テキスト ボックス 7">
            <a:extLst>
              <a:ext uri="{FF2B5EF4-FFF2-40B4-BE49-F238E27FC236}">
                <a16:creationId xmlns:a16="http://schemas.microsoft.com/office/drawing/2014/main" id="{32511B60-4838-0838-67E3-7D2957D45B57}"/>
              </a:ext>
            </a:extLst>
          </p:cNvPr>
          <p:cNvSpPr txBox="1"/>
          <p:nvPr/>
        </p:nvSpPr>
        <p:spPr>
          <a:xfrm>
            <a:off x="752638" y="485087"/>
            <a:ext cx="2813539" cy="338554"/>
          </a:xfrm>
          <a:prstGeom prst="rect">
            <a:avLst/>
          </a:prstGeom>
          <a:noFill/>
        </p:spPr>
        <p:txBody>
          <a:bodyPr wrap="square" rtlCol="0">
            <a:spAutoFit/>
          </a:bodyPr>
          <a:lstStyle/>
          <a:p>
            <a:pPr marL="342900" indent="-342900">
              <a:buFont typeface="+mj-lt"/>
              <a:buAutoNum type="arabicPeriod" startAt="2"/>
            </a:pPr>
            <a:r>
              <a:rPr lang="ja-JP" altLang="en-US" sz="1600" dirty="0">
                <a:latin typeface="メイリオ" panose="020B0604030504040204" pitchFamily="50" charset="-128"/>
                <a:ea typeface="メイリオ" panose="020B0604030504040204" pitchFamily="50" charset="-128"/>
              </a:rPr>
              <a:t>アンケート編集</a:t>
            </a:r>
            <a:endParaRPr kumimoji="1" lang="ja-JP" altLang="en-US"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63419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C8E575A8-3BCF-41DF-96B8-560D447427AD}"/>
              </a:ext>
            </a:extLst>
          </p:cNvPr>
          <p:cNvPicPr>
            <a:picLocks noChangeAspect="1"/>
          </p:cNvPicPr>
          <p:nvPr/>
        </p:nvPicPr>
        <p:blipFill>
          <a:blip r:embed="rId2"/>
          <a:stretch>
            <a:fillRect/>
          </a:stretch>
        </p:blipFill>
        <p:spPr>
          <a:xfrm>
            <a:off x="695856" y="1533127"/>
            <a:ext cx="7909273" cy="4679556"/>
          </a:xfrm>
          <a:prstGeom prst="rect">
            <a:avLst/>
          </a:prstGeom>
        </p:spPr>
      </p:pic>
      <p:sp>
        <p:nvSpPr>
          <p:cNvPr id="4" name="タイトル 3"/>
          <p:cNvSpPr>
            <a:spLocks noGrp="1"/>
          </p:cNvSpPr>
          <p:nvPr>
            <p:ph type="title"/>
          </p:nvPr>
        </p:nvSpPr>
        <p:spPr/>
        <p:txBody>
          <a:bodyPr/>
          <a:lstStyle/>
          <a:p>
            <a:r>
              <a:rPr lang="en-US" altLang="ja-JP" dirty="0"/>
              <a:t>5.</a:t>
            </a:r>
            <a:r>
              <a:rPr lang="ja-JP" altLang="en-US" dirty="0"/>
              <a:t>アンケート検索</a:t>
            </a:r>
          </a:p>
        </p:txBody>
      </p:sp>
      <p:sp>
        <p:nvSpPr>
          <p:cNvPr id="2" name="スライド番号プレースホルダー 1"/>
          <p:cNvSpPr>
            <a:spLocks noGrp="1"/>
          </p:cNvSpPr>
          <p:nvPr>
            <p:ph type="sldNum" sz="quarter" idx="11"/>
          </p:nvPr>
        </p:nvSpPr>
        <p:spPr/>
        <p:txBody>
          <a:bodyPr/>
          <a:lstStyle/>
          <a:p>
            <a:fld id="{C5DBAEA3-9EED-924A-A4B6-3C4D90859EBE}" type="slidenum">
              <a:rPr lang="en-US" altLang="ja-JP" smtClean="0"/>
              <a:pPr/>
              <a:t>13</a:t>
            </a:fld>
            <a:endParaRPr lang="ja-JP" altLang="en-US" dirty="0"/>
          </a:p>
        </p:txBody>
      </p:sp>
      <p:sp>
        <p:nvSpPr>
          <p:cNvPr id="12" name="四角形: 角を丸くする 11">
            <a:extLst>
              <a:ext uri="{FF2B5EF4-FFF2-40B4-BE49-F238E27FC236}">
                <a16:creationId xmlns:a16="http://schemas.microsoft.com/office/drawing/2014/main" id="{EB5CD03D-7F90-4EA4-B5D2-50D318A4B033}"/>
              </a:ext>
            </a:extLst>
          </p:cNvPr>
          <p:cNvSpPr/>
          <p:nvPr/>
        </p:nvSpPr>
        <p:spPr>
          <a:xfrm>
            <a:off x="7350655" y="5710150"/>
            <a:ext cx="609600" cy="502533"/>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5" name="コンテンツ プレースホルダー 4">
            <a:extLst>
              <a:ext uri="{FF2B5EF4-FFF2-40B4-BE49-F238E27FC236}">
                <a16:creationId xmlns:a16="http://schemas.microsoft.com/office/drawing/2014/main" id="{F0BF24B7-C75B-4AA7-A433-B1C57CD4D84C}"/>
              </a:ext>
            </a:extLst>
          </p:cNvPr>
          <p:cNvSpPr txBox="1">
            <a:spLocks/>
          </p:cNvSpPr>
          <p:nvPr/>
        </p:nvSpPr>
        <p:spPr bwMode="auto">
          <a:xfrm>
            <a:off x="695856" y="804796"/>
            <a:ext cx="7931874" cy="6435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1pPr>
            <a:lvl2pPr marL="742950" indent="-28575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2pPr>
            <a:lvl3pPr marL="11430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3pPr>
            <a:lvl4pPr marL="16002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4pPr>
            <a:lvl5pPr marL="20574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charset="0"/>
              <a:buNone/>
            </a:pPr>
            <a:r>
              <a:rPr lang="ja-JP" altLang="en-US" dirty="0"/>
              <a:t>回答を削除する場合は、「削除」ボタンをクリックします。</a:t>
            </a:r>
            <a:endParaRPr lang="en-US" altLang="ja-JP" dirty="0"/>
          </a:p>
          <a:p>
            <a:pPr marL="0" indent="0">
              <a:buFont typeface="Arial" charset="0"/>
              <a:buNone/>
            </a:pPr>
            <a:r>
              <a:rPr lang="en-US" altLang="ja-JP" dirty="0">
                <a:solidFill>
                  <a:srgbClr val="FF0000"/>
                </a:solidFill>
              </a:rPr>
              <a:t>※</a:t>
            </a:r>
            <a:r>
              <a:rPr lang="ja-JP" altLang="en-US" dirty="0">
                <a:solidFill>
                  <a:srgbClr val="FF0000"/>
                </a:solidFill>
              </a:rPr>
              <a:t>削除した回答は元に戻せません、削除時は十分注意してください！</a:t>
            </a:r>
          </a:p>
        </p:txBody>
      </p:sp>
      <p:sp>
        <p:nvSpPr>
          <p:cNvPr id="5" name="テキスト ボックス 4">
            <a:extLst>
              <a:ext uri="{FF2B5EF4-FFF2-40B4-BE49-F238E27FC236}">
                <a16:creationId xmlns:a16="http://schemas.microsoft.com/office/drawing/2014/main" id="{03F6FCAB-F3F5-4ABB-B9F9-9BC27DA84C5A}"/>
              </a:ext>
            </a:extLst>
          </p:cNvPr>
          <p:cNvSpPr txBox="1"/>
          <p:nvPr/>
        </p:nvSpPr>
        <p:spPr>
          <a:xfrm>
            <a:off x="752638" y="485087"/>
            <a:ext cx="2813539" cy="338554"/>
          </a:xfrm>
          <a:prstGeom prst="rect">
            <a:avLst/>
          </a:prstGeom>
          <a:noFill/>
        </p:spPr>
        <p:txBody>
          <a:bodyPr wrap="square" rtlCol="0">
            <a:spAutoFit/>
          </a:bodyPr>
          <a:lstStyle/>
          <a:p>
            <a:pPr marL="342900" indent="-342900">
              <a:buFont typeface="+mj-lt"/>
              <a:buAutoNum type="arabicPeriod" startAt="3"/>
            </a:pPr>
            <a:r>
              <a:rPr lang="ja-JP" altLang="en-US" sz="1600" dirty="0">
                <a:latin typeface="メイリオ" panose="020B0604030504040204" pitchFamily="50" charset="-128"/>
                <a:ea typeface="メイリオ" panose="020B0604030504040204" pitchFamily="50" charset="-128"/>
              </a:rPr>
              <a:t>アンケート削除</a:t>
            </a:r>
            <a:endParaRPr kumimoji="1" lang="ja-JP" altLang="en-US"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7821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a:t>5.</a:t>
            </a:r>
            <a:r>
              <a:rPr lang="ja-JP" altLang="en-US" dirty="0"/>
              <a:t>アンケート検索</a:t>
            </a:r>
          </a:p>
        </p:txBody>
      </p:sp>
      <p:sp>
        <p:nvSpPr>
          <p:cNvPr id="2" name="スライド番号プレースホルダー 1"/>
          <p:cNvSpPr>
            <a:spLocks noGrp="1"/>
          </p:cNvSpPr>
          <p:nvPr>
            <p:ph type="sldNum" sz="quarter" idx="11"/>
          </p:nvPr>
        </p:nvSpPr>
        <p:spPr/>
        <p:txBody>
          <a:bodyPr/>
          <a:lstStyle/>
          <a:p>
            <a:fld id="{C5DBAEA3-9EED-924A-A4B6-3C4D90859EBE}" type="slidenum">
              <a:rPr lang="en-US" altLang="ja-JP" smtClean="0"/>
              <a:pPr/>
              <a:t>14</a:t>
            </a:fld>
            <a:endParaRPr lang="ja-JP" altLang="en-US" dirty="0"/>
          </a:p>
        </p:txBody>
      </p:sp>
      <p:sp>
        <p:nvSpPr>
          <p:cNvPr id="15" name="コンテンツ プレースホルダー 4">
            <a:extLst>
              <a:ext uri="{FF2B5EF4-FFF2-40B4-BE49-F238E27FC236}">
                <a16:creationId xmlns:a16="http://schemas.microsoft.com/office/drawing/2014/main" id="{F0BF24B7-C75B-4AA7-A433-B1C57CD4D84C}"/>
              </a:ext>
            </a:extLst>
          </p:cNvPr>
          <p:cNvSpPr txBox="1">
            <a:spLocks/>
          </p:cNvSpPr>
          <p:nvPr/>
        </p:nvSpPr>
        <p:spPr bwMode="auto">
          <a:xfrm>
            <a:off x="695856" y="804796"/>
            <a:ext cx="7931874" cy="6435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1pPr>
            <a:lvl2pPr marL="742950" indent="-28575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2pPr>
            <a:lvl3pPr marL="11430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3pPr>
            <a:lvl4pPr marL="16002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4pPr>
            <a:lvl5pPr marL="20574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charset="0"/>
              <a:buNone/>
            </a:pPr>
            <a:r>
              <a:rPr lang="ja-JP" altLang="en-US" dirty="0"/>
              <a:t>確認メッセージが表示されますので、問題がなければ「</a:t>
            </a:r>
            <a:r>
              <a:rPr lang="en-US" altLang="ja-JP" dirty="0"/>
              <a:t>OK</a:t>
            </a:r>
            <a:r>
              <a:rPr lang="ja-JP" altLang="en-US" dirty="0"/>
              <a:t>」をクリックします。</a:t>
            </a:r>
          </a:p>
        </p:txBody>
      </p:sp>
      <p:pic>
        <p:nvPicPr>
          <p:cNvPr id="5" name="図 4">
            <a:extLst>
              <a:ext uri="{FF2B5EF4-FFF2-40B4-BE49-F238E27FC236}">
                <a16:creationId xmlns:a16="http://schemas.microsoft.com/office/drawing/2014/main" id="{32A26FA7-26F0-4305-AFE9-ED04CFA26458}"/>
              </a:ext>
            </a:extLst>
          </p:cNvPr>
          <p:cNvPicPr>
            <a:picLocks noChangeAspect="1"/>
          </p:cNvPicPr>
          <p:nvPr/>
        </p:nvPicPr>
        <p:blipFill>
          <a:blip r:embed="rId2"/>
          <a:stretch>
            <a:fillRect/>
          </a:stretch>
        </p:blipFill>
        <p:spPr>
          <a:xfrm>
            <a:off x="695856" y="1217257"/>
            <a:ext cx="5105414" cy="2975340"/>
          </a:xfrm>
          <a:prstGeom prst="rect">
            <a:avLst/>
          </a:prstGeom>
        </p:spPr>
      </p:pic>
      <p:sp>
        <p:nvSpPr>
          <p:cNvPr id="9" name="四角形: 角を丸くする 8">
            <a:extLst>
              <a:ext uri="{FF2B5EF4-FFF2-40B4-BE49-F238E27FC236}">
                <a16:creationId xmlns:a16="http://schemas.microsoft.com/office/drawing/2014/main" id="{62DB4BE3-ACC3-4C8A-884E-671935F9AD5E}"/>
              </a:ext>
            </a:extLst>
          </p:cNvPr>
          <p:cNvSpPr/>
          <p:nvPr/>
        </p:nvSpPr>
        <p:spPr>
          <a:xfrm>
            <a:off x="4267200" y="2606317"/>
            <a:ext cx="609600" cy="502533"/>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2AEC85D1-5DB5-4B45-972D-043440578820}"/>
              </a:ext>
            </a:extLst>
          </p:cNvPr>
          <p:cNvPicPr>
            <a:picLocks noChangeAspect="1"/>
          </p:cNvPicPr>
          <p:nvPr/>
        </p:nvPicPr>
        <p:blipFill>
          <a:blip r:embed="rId3"/>
          <a:stretch>
            <a:fillRect/>
          </a:stretch>
        </p:blipFill>
        <p:spPr>
          <a:xfrm>
            <a:off x="695855" y="4708463"/>
            <a:ext cx="5652655" cy="1841980"/>
          </a:xfrm>
          <a:prstGeom prst="rect">
            <a:avLst/>
          </a:prstGeom>
          <a:ln>
            <a:solidFill>
              <a:schemeClr val="bg1">
                <a:lumMod val="65000"/>
              </a:schemeClr>
            </a:solidFill>
          </a:ln>
        </p:spPr>
      </p:pic>
      <p:sp>
        <p:nvSpPr>
          <p:cNvPr id="14" name="矢印: 下 13">
            <a:extLst>
              <a:ext uri="{FF2B5EF4-FFF2-40B4-BE49-F238E27FC236}">
                <a16:creationId xmlns:a16="http://schemas.microsoft.com/office/drawing/2014/main" id="{0B4D13E1-6B27-4CDD-A58A-F58CD65B5221}"/>
              </a:ext>
            </a:extLst>
          </p:cNvPr>
          <p:cNvSpPr/>
          <p:nvPr/>
        </p:nvSpPr>
        <p:spPr>
          <a:xfrm>
            <a:off x="2525479" y="4192597"/>
            <a:ext cx="484632" cy="40135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6" name="コンテンツ プレースホルダー 4">
            <a:extLst>
              <a:ext uri="{FF2B5EF4-FFF2-40B4-BE49-F238E27FC236}">
                <a16:creationId xmlns:a16="http://schemas.microsoft.com/office/drawing/2014/main" id="{848CBF4F-43C8-4168-8B59-D873B0686A64}"/>
              </a:ext>
            </a:extLst>
          </p:cNvPr>
          <p:cNvSpPr txBox="1">
            <a:spLocks/>
          </p:cNvSpPr>
          <p:nvPr/>
        </p:nvSpPr>
        <p:spPr bwMode="auto">
          <a:xfrm>
            <a:off x="3023568" y="4229854"/>
            <a:ext cx="5215417" cy="499444"/>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1pPr>
            <a:lvl2pPr marL="742950" indent="-28575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2pPr>
            <a:lvl3pPr marL="11430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3pPr>
            <a:lvl4pPr marL="16002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4pPr>
            <a:lvl5pPr marL="20574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charset="0"/>
              <a:buNone/>
            </a:pPr>
            <a:r>
              <a:rPr lang="ja-JP" altLang="en-US" dirty="0"/>
              <a:t>子画面が閉じ、削除完了のメッセージが表示されます。</a:t>
            </a:r>
          </a:p>
        </p:txBody>
      </p:sp>
      <p:sp>
        <p:nvSpPr>
          <p:cNvPr id="7" name="テキスト ボックス 6">
            <a:extLst>
              <a:ext uri="{FF2B5EF4-FFF2-40B4-BE49-F238E27FC236}">
                <a16:creationId xmlns:a16="http://schemas.microsoft.com/office/drawing/2014/main" id="{059FEACC-8EFA-E304-1C5E-AB4B2B3B8764}"/>
              </a:ext>
            </a:extLst>
          </p:cNvPr>
          <p:cNvSpPr txBox="1"/>
          <p:nvPr/>
        </p:nvSpPr>
        <p:spPr>
          <a:xfrm>
            <a:off x="752638" y="485087"/>
            <a:ext cx="2813539" cy="338554"/>
          </a:xfrm>
          <a:prstGeom prst="rect">
            <a:avLst/>
          </a:prstGeom>
          <a:noFill/>
        </p:spPr>
        <p:txBody>
          <a:bodyPr wrap="square" rtlCol="0">
            <a:spAutoFit/>
          </a:bodyPr>
          <a:lstStyle/>
          <a:p>
            <a:pPr marL="342900" indent="-342900">
              <a:buFont typeface="+mj-lt"/>
              <a:buAutoNum type="arabicPeriod" startAt="3"/>
            </a:pPr>
            <a:r>
              <a:rPr lang="ja-JP" altLang="en-US" sz="1600" dirty="0">
                <a:latin typeface="メイリオ" panose="020B0604030504040204" pitchFamily="50" charset="-128"/>
                <a:ea typeface="メイリオ" panose="020B0604030504040204" pitchFamily="50" charset="-128"/>
              </a:rPr>
              <a:t>アンケート削除</a:t>
            </a:r>
            <a:endParaRPr kumimoji="1" lang="ja-JP" altLang="en-US"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60219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755577" y="809689"/>
            <a:ext cx="7931874" cy="1444837"/>
          </a:xfrm>
        </p:spPr>
        <p:txBody>
          <a:bodyPr/>
          <a:lstStyle/>
          <a:p>
            <a:pPr marL="0" indent="0">
              <a:buNone/>
            </a:pPr>
            <a:r>
              <a:rPr lang="ja-JP" altLang="en-US" dirty="0"/>
              <a:t>とりまとめ機関のユーザの場合、検索画面、照会画面に「確認済みに変更」のボタンが表示されます。</a:t>
            </a:r>
            <a:endParaRPr lang="en-US" altLang="ja-JP" dirty="0"/>
          </a:p>
          <a:p>
            <a:pPr marL="0" indent="0">
              <a:buNone/>
            </a:pPr>
            <a:r>
              <a:rPr lang="ja-JP" altLang="en-US" dirty="0"/>
              <a:t>域内の学校、機関のアンケート回答を確認後、「確認済みに変更」ボタンで確認済みに変更してください。</a:t>
            </a:r>
            <a:endParaRPr lang="en-US" altLang="ja-JP" dirty="0"/>
          </a:p>
          <a:p>
            <a:pPr marL="0" indent="0">
              <a:buNone/>
            </a:pPr>
            <a:r>
              <a:rPr lang="en-US" altLang="ja-JP" dirty="0"/>
              <a:t>※</a:t>
            </a:r>
            <a:r>
              <a:rPr lang="ja-JP" altLang="en-US" dirty="0"/>
              <a:t>確認済みに対する制御等はありません。あくまで参考情報となります。</a:t>
            </a:r>
          </a:p>
        </p:txBody>
      </p:sp>
      <p:sp>
        <p:nvSpPr>
          <p:cNvPr id="4" name="タイトル 3"/>
          <p:cNvSpPr>
            <a:spLocks noGrp="1"/>
          </p:cNvSpPr>
          <p:nvPr>
            <p:ph type="title"/>
          </p:nvPr>
        </p:nvSpPr>
        <p:spPr/>
        <p:txBody>
          <a:bodyPr/>
          <a:lstStyle/>
          <a:p>
            <a:r>
              <a:rPr lang="en-US" altLang="ja-JP" dirty="0"/>
              <a:t>5.</a:t>
            </a:r>
            <a:r>
              <a:rPr lang="ja-JP" altLang="en-US" dirty="0"/>
              <a:t>アンケート検索</a:t>
            </a:r>
          </a:p>
        </p:txBody>
      </p:sp>
      <p:sp>
        <p:nvSpPr>
          <p:cNvPr id="2" name="スライド番号プレースホルダー 1"/>
          <p:cNvSpPr>
            <a:spLocks noGrp="1"/>
          </p:cNvSpPr>
          <p:nvPr>
            <p:ph type="sldNum" sz="quarter" idx="11"/>
          </p:nvPr>
        </p:nvSpPr>
        <p:spPr/>
        <p:txBody>
          <a:bodyPr/>
          <a:lstStyle/>
          <a:p>
            <a:fld id="{C5DBAEA3-9EED-924A-A4B6-3C4D90859EBE}" type="slidenum">
              <a:rPr lang="en-US" altLang="ja-JP" smtClean="0"/>
              <a:pPr/>
              <a:t>15</a:t>
            </a:fld>
            <a:endParaRPr lang="ja-JP" altLang="en-US" dirty="0"/>
          </a:p>
        </p:txBody>
      </p:sp>
      <p:sp>
        <p:nvSpPr>
          <p:cNvPr id="6" name="テキスト ボックス 5">
            <a:extLst>
              <a:ext uri="{FF2B5EF4-FFF2-40B4-BE49-F238E27FC236}">
                <a16:creationId xmlns:a16="http://schemas.microsoft.com/office/drawing/2014/main" id="{040B619C-56A0-1882-037F-BF382ED22B38}"/>
              </a:ext>
            </a:extLst>
          </p:cNvPr>
          <p:cNvSpPr txBox="1"/>
          <p:nvPr/>
        </p:nvSpPr>
        <p:spPr>
          <a:xfrm>
            <a:off x="752638" y="485087"/>
            <a:ext cx="3242587" cy="338554"/>
          </a:xfrm>
          <a:prstGeom prst="rect">
            <a:avLst/>
          </a:prstGeom>
          <a:noFill/>
        </p:spPr>
        <p:txBody>
          <a:bodyPr wrap="square" rtlCol="0">
            <a:spAutoFit/>
          </a:bodyPr>
          <a:lstStyle/>
          <a:p>
            <a:pPr marL="342900" indent="-342900">
              <a:buFont typeface="+mj-lt"/>
              <a:buAutoNum type="arabicPeriod" startAt="4"/>
            </a:pPr>
            <a:r>
              <a:rPr lang="ja-JP" altLang="en-US" sz="1600" dirty="0">
                <a:latin typeface="メイリオ" panose="020B0604030504040204" pitchFamily="50" charset="-128"/>
                <a:ea typeface="メイリオ" panose="020B0604030504040204" pitchFamily="50" charset="-128"/>
              </a:rPr>
              <a:t>アンケート確認済みに変更</a:t>
            </a:r>
            <a:endParaRPr kumimoji="1" lang="ja-JP" altLang="en-US"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51703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4DCEDAE-7E8A-1C28-208A-CE0567C84827}"/>
              </a:ext>
            </a:extLst>
          </p:cNvPr>
          <p:cNvPicPr>
            <a:picLocks noChangeAspect="1"/>
          </p:cNvPicPr>
          <p:nvPr/>
        </p:nvPicPr>
        <p:blipFill>
          <a:blip r:embed="rId2"/>
          <a:stretch>
            <a:fillRect/>
          </a:stretch>
        </p:blipFill>
        <p:spPr>
          <a:xfrm>
            <a:off x="755577" y="3140361"/>
            <a:ext cx="7700682" cy="3273107"/>
          </a:xfrm>
          <a:prstGeom prst="rect">
            <a:avLst/>
          </a:prstGeom>
          <a:ln>
            <a:solidFill>
              <a:schemeClr val="bg1">
                <a:lumMod val="75000"/>
              </a:schemeClr>
            </a:solidFill>
          </a:ln>
        </p:spPr>
      </p:pic>
      <p:sp>
        <p:nvSpPr>
          <p:cNvPr id="5" name="コンテンツ プレースホルダー 4"/>
          <p:cNvSpPr>
            <a:spLocks noGrp="1"/>
          </p:cNvSpPr>
          <p:nvPr>
            <p:ph idx="1"/>
          </p:nvPr>
        </p:nvSpPr>
        <p:spPr>
          <a:xfrm>
            <a:off x="755577" y="753417"/>
            <a:ext cx="7931874" cy="2386944"/>
          </a:xfrm>
        </p:spPr>
        <p:txBody>
          <a:bodyPr/>
          <a:lstStyle/>
          <a:p>
            <a:pPr marL="0" indent="0">
              <a:buFont typeface="Arial" charset="0"/>
              <a:buNone/>
            </a:pPr>
            <a:r>
              <a:rPr lang="en-US" altLang="ja-JP" dirty="0"/>
              <a:t>1-1.</a:t>
            </a:r>
            <a:r>
              <a:rPr lang="ja-JP" altLang="en-US" dirty="0"/>
              <a:t>検索画面の場合、複数のアンケート回答をまとめて確認済みに変更が可能です。</a:t>
            </a:r>
            <a:endParaRPr lang="en-US" altLang="ja-JP" dirty="0"/>
          </a:p>
          <a:p>
            <a:pPr marL="0" indent="0">
              <a:buFont typeface="Arial" charset="0"/>
              <a:buNone/>
            </a:pPr>
            <a:r>
              <a:rPr lang="ja-JP" altLang="en-US" dirty="0"/>
              <a:t>対象のアンケート対応をチェックすると「確認済みに変更」ボタンがクリックできるようになります。</a:t>
            </a:r>
            <a:endParaRPr lang="en-US" altLang="ja-JP" dirty="0"/>
          </a:p>
          <a:p>
            <a:pPr marL="0" indent="0">
              <a:buFont typeface="Arial" charset="0"/>
              <a:buNone/>
            </a:pPr>
            <a:endParaRPr lang="en-US" altLang="ja-JP" dirty="0"/>
          </a:p>
          <a:p>
            <a:pPr marL="0" indent="0">
              <a:buFont typeface="Arial" charset="0"/>
              <a:buNone/>
            </a:pPr>
            <a:r>
              <a:rPr lang="ja-JP" altLang="en-US" dirty="0"/>
              <a:t>例）都道府県教育委員会の画面の場合</a:t>
            </a:r>
            <a:endParaRPr lang="en-US" altLang="ja-JP" dirty="0"/>
          </a:p>
          <a:p>
            <a:pPr marL="0" indent="0">
              <a:buFont typeface="Arial" charset="0"/>
              <a:buNone/>
            </a:pPr>
            <a:r>
              <a:rPr lang="en-US" altLang="ja-JP" sz="1400" dirty="0"/>
              <a:t>※</a:t>
            </a:r>
            <a:r>
              <a:rPr lang="ja-JP" altLang="en-US" sz="1400" dirty="0"/>
              <a:t>確認済みのチェックは通常は</a:t>
            </a:r>
            <a:r>
              <a:rPr lang="en-US" altLang="ja-JP" sz="1400" dirty="0"/>
              <a:t>1</a:t>
            </a:r>
            <a:r>
              <a:rPr lang="ja-JP" altLang="en-US" sz="1400" dirty="0"/>
              <a:t>列（自組織での確認済みのチェックのみ）となりますが、都道府県教育委員会の場合、管理上、それまでに確認する組織が複数存在するため、組織別でのチェック項目列が表示されます。</a:t>
            </a:r>
            <a:endParaRPr lang="en-US" altLang="ja-JP" sz="1400" dirty="0"/>
          </a:p>
          <a:p>
            <a:pPr marL="0" indent="0">
              <a:buFont typeface="Arial" charset="0"/>
              <a:buNone/>
            </a:pPr>
            <a:r>
              <a:rPr lang="ja-JP" altLang="en-US" sz="1400" dirty="0"/>
              <a:t>確認済みとして更新されるのは、自組織の確認済みの情報のみです。</a:t>
            </a:r>
          </a:p>
        </p:txBody>
      </p:sp>
      <p:sp>
        <p:nvSpPr>
          <p:cNvPr id="4" name="タイトル 3"/>
          <p:cNvSpPr>
            <a:spLocks noGrp="1"/>
          </p:cNvSpPr>
          <p:nvPr>
            <p:ph type="title"/>
          </p:nvPr>
        </p:nvSpPr>
        <p:spPr/>
        <p:txBody>
          <a:bodyPr/>
          <a:lstStyle/>
          <a:p>
            <a:r>
              <a:rPr lang="en-US" altLang="ja-JP" dirty="0"/>
              <a:t>5.</a:t>
            </a:r>
            <a:r>
              <a:rPr lang="ja-JP" altLang="en-US" dirty="0"/>
              <a:t>アンケート検索</a:t>
            </a:r>
          </a:p>
        </p:txBody>
      </p:sp>
      <p:sp>
        <p:nvSpPr>
          <p:cNvPr id="2" name="スライド番号プレースホルダー 1"/>
          <p:cNvSpPr>
            <a:spLocks noGrp="1"/>
          </p:cNvSpPr>
          <p:nvPr>
            <p:ph type="sldNum" sz="quarter" idx="11"/>
          </p:nvPr>
        </p:nvSpPr>
        <p:spPr/>
        <p:txBody>
          <a:bodyPr/>
          <a:lstStyle/>
          <a:p>
            <a:fld id="{C5DBAEA3-9EED-924A-A4B6-3C4D90859EBE}" type="slidenum">
              <a:rPr lang="en-US" altLang="ja-JP" smtClean="0"/>
              <a:pPr/>
              <a:t>16</a:t>
            </a:fld>
            <a:endParaRPr lang="ja-JP" altLang="en-US" dirty="0"/>
          </a:p>
        </p:txBody>
      </p:sp>
      <p:sp>
        <p:nvSpPr>
          <p:cNvPr id="13" name="四角形: 角を丸くする 12">
            <a:extLst>
              <a:ext uri="{FF2B5EF4-FFF2-40B4-BE49-F238E27FC236}">
                <a16:creationId xmlns:a16="http://schemas.microsoft.com/office/drawing/2014/main" id="{DB6A8E77-EEB7-459C-919B-9C8118E13059}"/>
              </a:ext>
            </a:extLst>
          </p:cNvPr>
          <p:cNvSpPr/>
          <p:nvPr/>
        </p:nvSpPr>
        <p:spPr>
          <a:xfrm>
            <a:off x="755577" y="5010717"/>
            <a:ext cx="482096" cy="516588"/>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036E67AD-29D2-4B69-9560-D33D22A93D0A}"/>
              </a:ext>
            </a:extLst>
          </p:cNvPr>
          <p:cNvSpPr/>
          <p:nvPr/>
        </p:nvSpPr>
        <p:spPr>
          <a:xfrm>
            <a:off x="761604" y="4518520"/>
            <a:ext cx="845129" cy="369455"/>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6A06AC78-7BF1-5614-E974-49475914259C}"/>
              </a:ext>
            </a:extLst>
          </p:cNvPr>
          <p:cNvSpPr txBox="1"/>
          <p:nvPr/>
        </p:nvSpPr>
        <p:spPr>
          <a:xfrm>
            <a:off x="752638" y="485087"/>
            <a:ext cx="3242587" cy="338554"/>
          </a:xfrm>
          <a:prstGeom prst="rect">
            <a:avLst/>
          </a:prstGeom>
          <a:noFill/>
        </p:spPr>
        <p:txBody>
          <a:bodyPr wrap="square" rtlCol="0">
            <a:spAutoFit/>
          </a:bodyPr>
          <a:lstStyle/>
          <a:p>
            <a:pPr marL="342900" indent="-342900">
              <a:buFont typeface="+mj-lt"/>
              <a:buAutoNum type="arabicPeriod" startAt="4"/>
            </a:pPr>
            <a:r>
              <a:rPr lang="ja-JP" altLang="en-US" sz="1600" dirty="0">
                <a:latin typeface="メイリオ" panose="020B0604030504040204" pitchFamily="50" charset="-128"/>
                <a:ea typeface="メイリオ" panose="020B0604030504040204" pitchFamily="50" charset="-128"/>
              </a:rPr>
              <a:t>アンケート確認済みに変更</a:t>
            </a:r>
            <a:endParaRPr kumimoji="1" lang="ja-JP" altLang="en-US"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66914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341F384-DA41-0F23-45D1-80C88F21CCB1}"/>
              </a:ext>
            </a:extLst>
          </p:cNvPr>
          <p:cNvPicPr>
            <a:picLocks noChangeAspect="1"/>
          </p:cNvPicPr>
          <p:nvPr/>
        </p:nvPicPr>
        <p:blipFill>
          <a:blip r:embed="rId2"/>
          <a:stretch>
            <a:fillRect/>
          </a:stretch>
        </p:blipFill>
        <p:spPr>
          <a:xfrm>
            <a:off x="755577" y="1189797"/>
            <a:ext cx="7931874" cy="3285314"/>
          </a:xfrm>
          <a:prstGeom prst="rect">
            <a:avLst/>
          </a:prstGeom>
          <a:ln>
            <a:solidFill>
              <a:schemeClr val="bg1">
                <a:lumMod val="75000"/>
              </a:schemeClr>
            </a:solidFill>
          </a:ln>
        </p:spPr>
      </p:pic>
      <p:sp>
        <p:nvSpPr>
          <p:cNvPr id="5" name="コンテンツ プレースホルダー 4"/>
          <p:cNvSpPr>
            <a:spLocks noGrp="1"/>
          </p:cNvSpPr>
          <p:nvPr>
            <p:ph idx="1"/>
          </p:nvPr>
        </p:nvSpPr>
        <p:spPr>
          <a:xfrm>
            <a:off x="755577" y="753418"/>
            <a:ext cx="7931874" cy="354946"/>
          </a:xfrm>
        </p:spPr>
        <p:txBody>
          <a:bodyPr/>
          <a:lstStyle/>
          <a:p>
            <a:pPr marL="0" indent="0">
              <a:buNone/>
            </a:pPr>
            <a:r>
              <a:rPr lang="en-US" altLang="ja-JP" dirty="0"/>
              <a:t>1-2.</a:t>
            </a:r>
            <a:r>
              <a:rPr lang="ja-JP" altLang="en-US" dirty="0"/>
              <a:t>確認済みに変更したアンケート回答は確認済みの部分にチェックが表示されます。</a:t>
            </a:r>
          </a:p>
        </p:txBody>
      </p:sp>
      <p:sp>
        <p:nvSpPr>
          <p:cNvPr id="4" name="タイトル 3"/>
          <p:cNvSpPr>
            <a:spLocks noGrp="1"/>
          </p:cNvSpPr>
          <p:nvPr>
            <p:ph type="title"/>
          </p:nvPr>
        </p:nvSpPr>
        <p:spPr/>
        <p:txBody>
          <a:bodyPr/>
          <a:lstStyle/>
          <a:p>
            <a:r>
              <a:rPr lang="en-US" altLang="ja-JP" dirty="0"/>
              <a:t>5.</a:t>
            </a:r>
            <a:r>
              <a:rPr lang="ja-JP" altLang="en-US" dirty="0"/>
              <a:t>アンケート検索</a:t>
            </a:r>
          </a:p>
        </p:txBody>
      </p:sp>
      <p:sp>
        <p:nvSpPr>
          <p:cNvPr id="2" name="スライド番号プレースホルダー 1"/>
          <p:cNvSpPr>
            <a:spLocks noGrp="1"/>
          </p:cNvSpPr>
          <p:nvPr>
            <p:ph type="sldNum" sz="quarter" idx="11"/>
          </p:nvPr>
        </p:nvSpPr>
        <p:spPr/>
        <p:txBody>
          <a:bodyPr/>
          <a:lstStyle/>
          <a:p>
            <a:fld id="{C5DBAEA3-9EED-924A-A4B6-3C4D90859EBE}" type="slidenum">
              <a:rPr lang="en-US" altLang="ja-JP" smtClean="0"/>
              <a:pPr/>
              <a:t>17</a:t>
            </a:fld>
            <a:endParaRPr lang="ja-JP" altLang="en-US" dirty="0"/>
          </a:p>
        </p:txBody>
      </p:sp>
      <p:sp>
        <p:nvSpPr>
          <p:cNvPr id="11" name="四角形: 角を丸くする 10">
            <a:extLst>
              <a:ext uri="{FF2B5EF4-FFF2-40B4-BE49-F238E27FC236}">
                <a16:creationId xmlns:a16="http://schemas.microsoft.com/office/drawing/2014/main" id="{1FD9814D-DD91-4008-B2D6-D86AE4348F74}"/>
              </a:ext>
            </a:extLst>
          </p:cNvPr>
          <p:cNvSpPr/>
          <p:nvPr/>
        </p:nvSpPr>
        <p:spPr>
          <a:xfrm>
            <a:off x="5579230" y="2828068"/>
            <a:ext cx="1084263" cy="849747"/>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7FEA3E9A-2D88-CA0B-1138-F6302FCAE05F}"/>
              </a:ext>
            </a:extLst>
          </p:cNvPr>
          <p:cNvSpPr txBox="1"/>
          <p:nvPr/>
        </p:nvSpPr>
        <p:spPr>
          <a:xfrm>
            <a:off x="752638" y="485087"/>
            <a:ext cx="3242587" cy="338554"/>
          </a:xfrm>
          <a:prstGeom prst="rect">
            <a:avLst/>
          </a:prstGeom>
          <a:noFill/>
        </p:spPr>
        <p:txBody>
          <a:bodyPr wrap="square" rtlCol="0">
            <a:spAutoFit/>
          </a:bodyPr>
          <a:lstStyle/>
          <a:p>
            <a:pPr marL="342900" indent="-342900">
              <a:buFont typeface="+mj-lt"/>
              <a:buAutoNum type="arabicPeriod" startAt="4"/>
            </a:pPr>
            <a:r>
              <a:rPr lang="ja-JP" altLang="en-US" sz="1600" dirty="0">
                <a:latin typeface="メイリオ" panose="020B0604030504040204" pitchFamily="50" charset="-128"/>
                <a:ea typeface="メイリオ" panose="020B0604030504040204" pitchFamily="50" charset="-128"/>
              </a:rPr>
              <a:t>アンケート確認済みに変更</a:t>
            </a:r>
            <a:endParaRPr kumimoji="1" lang="ja-JP" altLang="en-US"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00891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59B3E99D-385E-1BC5-FF06-F5935AC1A77B}"/>
              </a:ext>
            </a:extLst>
          </p:cNvPr>
          <p:cNvPicPr>
            <a:picLocks noChangeAspect="1"/>
          </p:cNvPicPr>
          <p:nvPr/>
        </p:nvPicPr>
        <p:blipFill>
          <a:blip r:embed="rId2"/>
          <a:stretch>
            <a:fillRect/>
          </a:stretch>
        </p:blipFill>
        <p:spPr>
          <a:xfrm>
            <a:off x="755577" y="1318054"/>
            <a:ext cx="7826188" cy="3272770"/>
          </a:xfrm>
          <a:prstGeom prst="rect">
            <a:avLst/>
          </a:prstGeom>
          <a:ln>
            <a:solidFill>
              <a:schemeClr val="bg1">
                <a:lumMod val="75000"/>
              </a:schemeClr>
            </a:solidFill>
          </a:ln>
        </p:spPr>
      </p:pic>
      <p:sp>
        <p:nvSpPr>
          <p:cNvPr id="5" name="コンテンツ プレースホルダー 4"/>
          <p:cNvSpPr>
            <a:spLocks noGrp="1"/>
          </p:cNvSpPr>
          <p:nvPr>
            <p:ph idx="1"/>
          </p:nvPr>
        </p:nvSpPr>
        <p:spPr>
          <a:xfrm>
            <a:off x="755577" y="753418"/>
            <a:ext cx="7931874" cy="354946"/>
          </a:xfrm>
        </p:spPr>
        <p:txBody>
          <a:bodyPr/>
          <a:lstStyle/>
          <a:p>
            <a:pPr marL="0" indent="0">
              <a:buNone/>
            </a:pPr>
            <a:r>
              <a:rPr lang="en-US" altLang="ja-JP" dirty="0"/>
              <a:t>1-3.</a:t>
            </a:r>
            <a:r>
              <a:rPr lang="ja-JP" altLang="en-US" dirty="0"/>
              <a:t>確認済み部分ヘッダをクリックするとそれぞれのチェック有無でのソートが可能です。</a:t>
            </a:r>
          </a:p>
        </p:txBody>
      </p:sp>
      <p:sp>
        <p:nvSpPr>
          <p:cNvPr id="4" name="タイトル 3"/>
          <p:cNvSpPr>
            <a:spLocks noGrp="1"/>
          </p:cNvSpPr>
          <p:nvPr>
            <p:ph type="title"/>
          </p:nvPr>
        </p:nvSpPr>
        <p:spPr/>
        <p:txBody>
          <a:bodyPr/>
          <a:lstStyle/>
          <a:p>
            <a:r>
              <a:rPr lang="en-US" altLang="ja-JP" dirty="0"/>
              <a:t>5.</a:t>
            </a:r>
            <a:r>
              <a:rPr lang="ja-JP" altLang="en-US" dirty="0"/>
              <a:t>アンケート検索</a:t>
            </a:r>
          </a:p>
        </p:txBody>
      </p:sp>
      <p:sp>
        <p:nvSpPr>
          <p:cNvPr id="2" name="スライド番号プレースホルダー 1"/>
          <p:cNvSpPr>
            <a:spLocks noGrp="1"/>
          </p:cNvSpPr>
          <p:nvPr>
            <p:ph type="sldNum" sz="quarter" idx="11"/>
          </p:nvPr>
        </p:nvSpPr>
        <p:spPr/>
        <p:txBody>
          <a:bodyPr/>
          <a:lstStyle/>
          <a:p>
            <a:fld id="{C5DBAEA3-9EED-924A-A4B6-3C4D90859EBE}" type="slidenum">
              <a:rPr lang="en-US" altLang="ja-JP" smtClean="0"/>
              <a:pPr/>
              <a:t>18</a:t>
            </a:fld>
            <a:endParaRPr lang="ja-JP" altLang="en-US" dirty="0"/>
          </a:p>
        </p:txBody>
      </p:sp>
      <p:sp>
        <p:nvSpPr>
          <p:cNvPr id="9" name="四角形: 角を丸くする 8">
            <a:extLst>
              <a:ext uri="{FF2B5EF4-FFF2-40B4-BE49-F238E27FC236}">
                <a16:creationId xmlns:a16="http://schemas.microsoft.com/office/drawing/2014/main" id="{66D7E2DE-B88F-B27D-6878-09177E39A19C}"/>
              </a:ext>
            </a:extLst>
          </p:cNvPr>
          <p:cNvSpPr/>
          <p:nvPr/>
        </p:nvSpPr>
        <p:spPr>
          <a:xfrm>
            <a:off x="5664845" y="2993721"/>
            <a:ext cx="2816418" cy="247099"/>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9301D2A8-DC28-B5CF-FD8E-6B6F226F8505}"/>
              </a:ext>
            </a:extLst>
          </p:cNvPr>
          <p:cNvSpPr txBox="1"/>
          <p:nvPr/>
        </p:nvSpPr>
        <p:spPr>
          <a:xfrm>
            <a:off x="752638" y="485087"/>
            <a:ext cx="3242587" cy="338554"/>
          </a:xfrm>
          <a:prstGeom prst="rect">
            <a:avLst/>
          </a:prstGeom>
          <a:noFill/>
        </p:spPr>
        <p:txBody>
          <a:bodyPr wrap="square" rtlCol="0">
            <a:spAutoFit/>
          </a:bodyPr>
          <a:lstStyle/>
          <a:p>
            <a:pPr marL="342900" indent="-342900">
              <a:buFont typeface="+mj-lt"/>
              <a:buAutoNum type="arabicPeriod" startAt="4"/>
            </a:pPr>
            <a:r>
              <a:rPr lang="ja-JP" altLang="en-US" sz="1600" dirty="0">
                <a:latin typeface="メイリオ" panose="020B0604030504040204" pitchFamily="50" charset="-128"/>
                <a:ea typeface="メイリオ" panose="020B0604030504040204" pitchFamily="50" charset="-128"/>
              </a:rPr>
              <a:t>アンケート確認済みに変更</a:t>
            </a:r>
            <a:endParaRPr kumimoji="1" lang="ja-JP" altLang="en-US"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47387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DE9CAE6-1521-61B8-D374-9B8EB8A6FEED}"/>
              </a:ext>
            </a:extLst>
          </p:cNvPr>
          <p:cNvPicPr>
            <a:picLocks noChangeAspect="1"/>
          </p:cNvPicPr>
          <p:nvPr/>
        </p:nvPicPr>
        <p:blipFill>
          <a:blip r:embed="rId2"/>
          <a:stretch>
            <a:fillRect/>
          </a:stretch>
        </p:blipFill>
        <p:spPr>
          <a:xfrm>
            <a:off x="755577" y="1446114"/>
            <a:ext cx="8050306" cy="4441959"/>
          </a:xfrm>
          <a:prstGeom prst="rect">
            <a:avLst/>
          </a:prstGeom>
        </p:spPr>
      </p:pic>
      <p:sp>
        <p:nvSpPr>
          <p:cNvPr id="5" name="コンテンツ プレースホルダー 4"/>
          <p:cNvSpPr>
            <a:spLocks noGrp="1"/>
          </p:cNvSpPr>
          <p:nvPr>
            <p:ph idx="1"/>
          </p:nvPr>
        </p:nvSpPr>
        <p:spPr>
          <a:xfrm>
            <a:off x="755577" y="753418"/>
            <a:ext cx="7931874" cy="692696"/>
          </a:xfrm>
        </p:spPr>
        <p:txBody>
          <a:bodyPr/>
          <a:lstStyle/>
          <a:p>
            <a:pPr marL="0" indent="0">
              <a:buNone/>
            </a:pPr>
            <a:r>
              <a:rPr lang="en-US" altLang="ja-JP" dirty="0"/>
              <a:t>2-1.</a:t>
            </a:r>
            <a:r>
              <a:rPr lang="ja-JP" altLang="en-US" dirty="0"/>
              <a:t> アンケート回答の照会画面上でも確認済みに変更が可能です。</a:t>
            </a:r>
            <a:endParaRPr lang="en-US" altLang="ja-JP" dirty="0"/>
          </a:p>
          <a:p>
            <a:pPr marL="0" indent="0">
              <a:buNone/>
            </a:pPr>
            <a:r>
              <a:rPr lang="ja-JP" altLang="en-US" dirty="0"/>
              <a:t>照会画面上で「確認済みに変更」ボタンをクリックします。</a:t>
            </a:r>
            <a:endParaRPr lang="en-US" altLang="ja-JP" dirty="0"/>
          </a:p>
          <a:p>
            <a:pPr marL="0" indent="0">
              <a:buNone/>
            </a:pPr>
            <a:endParaRPr lang="ja-JP" altLang="en-US" dirty="0"/>
          </a:p>
        </p:txBody>
      </p:sp>
      <p:sp>
        <p:nvSpPr>
          <p:cNvPr id="4" name="タイトル 3"/>
          <p:cNvSpPr>
            <a:spLocks noGrp="1"/>
          </p:cNvSpPr>
          <p:nvPr>
            <p:ph type="title"/>
          </p:nvPr>
        </p:nvSpPr>
        <p:spPr/>
        <p:txBody>
          <a:bodyPr/>
          <a:lstStyle/>
          <a:p>
            <a:r>
              <a:rPr lang="en-US" altLang="ja-JP" dirty="0"/>
              <a:t>5.</a:t>
            </a:r>
            <a:r>
              <a:rPr lang="ja-JP" altLang="en-US" dirty="0"/>
              <a:t>アンケート検索</a:t>
            </a:r>
          </a:p>
        </p:txBody>
      </p:sp>
      <p:sp>
        <p:nvSpPr>
          <p:cNvPr id="2" name="スライド番号プレースホルダー 1"/>
          <p:cNvSpPr>
            <a:spLocks noGrp="1"/>
          </p:cNvSpPr>
          <p:nvPr>
            <p:ph type="sldNum" sz="quarter" idx="11"/>
          </p:nvPr>
        </p:nvSpPr>
        <p:spPr/>
        <p:txBody>
          <a:bodyPr/>
          <a:lstStyle/>
          <a:p>
            <a:fld id="{C5DBAEA3-9EED-924A-A4B6-3C4D90859EBE}" type="slidenum">
              <a:rPr lang="en-US" altLang="ja-JP" smtClean="0"/>
              <a:pPr/>
              <a:t>19</a:t>
            </a:fld>
            <a:endParaRPr lang="ja-JP" altLang="en-US" dirty="0"/>
          </a:p>
        </p:txBody>
      </p:sp>
      <p:sp>
        <p:nvSpPr>
          <p:cNvPr id="11" name="四角形: 角を丸くする 10">
            <a:extLst>
              <a:ext uri="{FF2B5EF4-FFF2-40B4-BE49-F238E27FC236}">
                <a16:creationId xmlns:a16="http://schemas.microsoft.com/office/drawing/2014/main" id="{1FD9814D-DD91-4008-B2D6-D86AE4348F74}"/>
              </a:ext>
            </a:extLst>
          </p:cNvPr>
          <p:cNvSpPr/>
          <p:nvPr/>
        </p:nvSpPr>
        <p:spPr>
          <a:xfrm>
            <a:off x="755577" y="5511802"/>
            <a:ext cx="1117602" cy="354946"/>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9E427987-7F0B-242A-47DF-B2B855ED0D6C}"/>
              </a:ext>
            </a:extLst>
          </p:cNvPr>
          <p:cNvSpPr txBox="1"/>
          <p:nvPr/>
        </p:nvSpPr>
        <p:spPr>
          <a:xfrm>
            <a:off x="752638" y="485087"/>
            <a:ext cx="3242587" cy="338554"/>
          </a:xfrm>
          <a:prstGeom prst="rect">
            <a:avLst/>
          </a:prstGeom>
          <a:noFill/>
        </p:spPr>
        <p:txBody>
          <a:bodyPr wrap="square" rtlCol="0">
            <a:spAutoFit/>
          </a:bodyPr>
          <a:lstStyle/>
          <a:p>
            <a:pPr marL="342900" indent="-342900">
              <a:buFont typeface="+mj-lt"/>
              <a:buAutoNum type="arabicPeriod" startAt="4"/>
            </a:pPr>
            <a:r>
              <a:rPr lang="ja-JP" altLang="en-US" sz="1600" dirty="0">
                <a:latin typeface="メイリオ" panose="020B0604030504040204" pitchFamily="50" charset="-128"/>
                <a:ea typeface="メイリオ" panose="020B0604030504040204" pitchFamily="50" charset="-128"/>
              </a:rPr>
              <a:t>アンケート確認済みに変更</a:t>
            </a:r>
            <a:endParaRPr kumimoji="1" lang="ja-JP" altLang="en-US"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67084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549388" y="758691"/>
            <a:ext cx="8388424" cy="5588321"/>
          </a:xfrm>
        </p:spPr>
        <p:txBody>
          <a:bodyPr numCol="2"/>
          <a:lstStyle/>
          <a:p>
            <a:pPr>
              <a:buFont typeface="+mj-lt"/>
              <a:buAutoNum type="arabicPeriod"/>
            </a:pPr>
            <a:r>
              <a:rPr lang="ja-JP" altLang="en-US" dirty="0">
                <a:hlinkClick r:id="rId2" action="ppaction://hlinksldjump"/>
              </a:rPr>
              <a:t>マイページアカウントについて</a:t>
            </a:r>
            <a:endParaRPr lang="en-US" altLang="ja-JP" dirty="0"/>
          </a:p>
          <a:p>
            <a:pPr>
              <a:buFont typeface="+mj-lt"/>
              <a:buAutoNum type="arabicPeriod"/>
            </a:pPr>
            <a:endParaRPr lang="en-US" altLang="ja-JP" dirty="0"/>
          </a:p>
          <a:p>
            <a:pPr>
              <a:buFont typeface="+mj-lt"/>
              <a:buAutoNum type="arabicPeriod"/>
            </a:pPr>
            <a:r>
              <a:rPr lang="ja-JP" altLang="en-US" dirty="0">
                <a:hlinkClick r:id="rId3" action="ppaction://hlinksldjump"/>
              </a:rPr>
              <a:t>アカウントの申請からパスワードの設定</a:t>
            </a:r>
            <a:endParaRPr lang="en-US" altLang="ja-JP" dirty="0"/>
          </a:p>
          <a:p>
            <a:pPr>
              <a:buFont typeface="+mj-lt"/>
              <a:buAutoNum type="arabicPeriod"/>
            </a:pPr>
            <a:endParaRPr lang="en-US" altLang="ja-JP" dirty="0"/>
          </a:p>
          <a:p>
            <a:pPr>
              <a:buFont typeface="+mj-lt"/>
              <a:buAutoNum type="arabicPeriod"/>
            </a:pPr>
            <a:r>
              <a:rPr lang="ja-JP" altLang="en-US" dirty="0">
                <a:hlinkClick r:id="rId4" action="ppaction://hlinksldjump"/>
              </a:rPr>
              <a:t>ログイン</a:t>
            </a:r>
            <a:endParaRPr lang="en-US" altLang="ja-JP" dirty="0"/>
          </a:p>
          <a:p>
            <a:pPr marL="914400" lvl="2" indent="0">
              <a:buNone/>
            </a:pPr>
            <a:endParaRPr lang="en-US" altLang="ja-JP" dirty="0"/>
          </a:p>
          <a:p>
            <a:pPr>
              <a:buFont typeface="+mj-lt"/>
              <a:buAutoNum type="arabicPeriod"/>
            </a:pPr>
            <a:r>
              <a:rPr lang="ja-JP" altLang="en-US" dirty="0">
                <a:hlinkClick r:id="rId5" action="ppaction://hlinksldjump"/>
              </a:rPr>
              <a:t>アンケート回答</a:t>
            </a:r>
            <a:endParaRPr lang="en-US" altLang="ja-JP" dirty="0"/>
          </a:p>
          <a:p>
            <a:pPr marL="457200" lvl="1" indent="0">
              <a:buNone/>
            </a:pPr>
            <a:endParaRPr lang="en-US" altLang="ja-JP" dirty="0"/>
          </a:p>
          <a:p>
            <a:pPr>
              <a:buFont typeface="+mj-lt"/>
              <a:buAutoNum type="arabicPeriod"/>
            </a:pPr>
            <a:r>
              <a:rPr lang="ja-JP" altLang="en-US" dirty="0"/>
              <a:t>アンケート検索</a:t>
            </a:r>
            <a:endParaRPr lang="en-US" altLang="ja-JP" dirty="0"/>
          </a:p>
          <a:p>
            <a:pPr lvl="1">
              <a:buFont typeface="+mj-lt"/>
              <a:buAutoNum type="arabicPeriod"/>
            </a:pPr>
            <a:r>
              <a:rPr lang="ja-JP" altLang="en-US" dirty="0">
                <a:hlinkClick r:id="rId6" action="ppaction://hlinksldjump"/>
              </a:rPr>
              <a:t>アンケート検索</a:t>
            </a:r>
            <a:endParaRPr lang="en-US" altLang="ja-JP" dirty="0"/>
          </a:p>
          <a:p>
            <a:pPr lvl="1">
              <a:buFont typeface="+mj-lt"/>
              <a:buAutoNum type="arabicPeriod"/>
            </a:pPr>
            <a:r>
              <a:rPr lang="ja-JP" altLang="en-US" dirty="0">
                <a:hlinkClick r:id="rId7" action="ppaction://hlinksldjump"/>
              </a:rPr>
              <a:t>アンケート編集</a:t>
            </a:r>
            <a:endParaRPr lang="en-US" altLang="ja-JP" dirty="0"/>
          </a:p>
          <a:p>
            <a:pPr lvl="1">
              <a:buFont typeface="+mj-lt"/>
              <a:buAutoNum type="arabicPeriod"/>
            </a:pPr>
            <a:r>
              <a:rPr lang="ja-JP" altLang="en-US" dirty="0">
                <a:hlinkClick r:id="rId8" action="ppaction://hlinksldjump"/>
              </a:rPr>
              <a:t>アンケート削除</a:t>
            </a:r>
            <a:endParaRPr lang="en-US" altLang="ja-JP" dirty="0"/>
          </a:p>
          <a:p>
            <a:pPr lvl="1">
              <a:buFont typeface="+mj-lt"/>
              <a:buAutoNum type="arabicPeriod"/>
            </a:pPr>
            <a:r>
              <a:rPr lang="ja-JP" altLang="en-US" b="0" i="0" dirty="0">
                <a:solidFill>
                  <a:srgbClr val="202124"/>
                </a:solidFill>
                <a:effectLst/>
                <a:latin typeface="Roboto" panose="02000000000000000000" pitchFamily="2" charset="0"/>
                <a:hlinkClick r:id="rId9" action="ppaction://hlinksldjump"/>
              </a:rPr>
              <a:t>アンケートを確認済みに変更</a:t>
            </a:r>
            <a:endParaRPr lang="en-US" altLang="ja-JP" dirty="0"/>
          </a:p>
          <a:p>
            <a:pPr marL="457200" lvl="1" indent="0">
              <a:buNone/>
            </a:pPr>
            <a:endParaRPr lang="ja-JP" altLang="en-US" dirty="0">
              <a:solidFill>
                <a:srgbClr val="202124"/>
              </a:solidFill>
              <a:latin typeface="Roboto"/>
            </a:endParaRPr>
          </a:p>
          <a:p>
            <a:pPr>
              <a:buFont typeface=""/>
              <a:buAutoNum type="arabicPeriod"/>
            </a:pPr>
            <a:r>
              <a:rPr lang="ja-JP" altLang="en-US" dirty="0">
                <a:hlinkClick r:id="rId10" action="ppaction://hlinksldjump"/>
              </a:rPr>
              <a:t>回答の修正方法について</a:t>
            </a:r>
            <a:endParaRPr lang="en-US" altLang="ja-JP" dirty="0"/>
          </a:p>
          <a:p>
            <a:pPr>
              <a:buAutoNum type="arabicPeriod"/>
            </a:pPr>
            <a:endParaRPr lang="en-US" altLang="ja-JP" dirty="0">
              <a:hlinkClick r:id="rId11" action="ppaction://hlinksldjump"/>
            </a:endParaRPr>
          </a:p>
          <a:p>
            <a:pPr>
              <a:buFont typeface="+mj-lt"/>
              <a:buAutoNum type="arabicPeriod"/>
            </a:pPr>
            <a:r>
              <a:rPr lang="ja-JP" altLang="en-US" dirty="0">
                <a:hlinkClick r:id="rId11" action="ppaction://hlinksldjump"/>
              </a:rPr>
              <a:t>アンケート回答</a:t>
            </a:r>
            <a:r>
              <a:rPr lang="en-US" altLang="ja-JP" dirty="0">
                <a:hlinkClick r:id="rId11" action="ppaction://hlinksldjump"/>
              </a:rPr>
              <a:t>CSV</a:t>
            </a:r>
            <a:r>
              <a:rPr lang="ja-JP" altLang="en-US" dirty="0">
                <a:hlinkClick r:id="rId11" action="ppaction://hlinksldjump"/>
              </a:rPr>
              <a:t>ダウンロード</a:t>
            </a:r>
            <a:endParaRPr lang="en-US" altLang="ja-JP" dirty="0"/>
          </a:p>
          <a:p>
            <a:pPr>
              <a:buFont typeface="+mj-lt"/>
              <a:buAutoNum type="arabicPeriod"/>
            </a:pPr>
            <a:endParaRPr lang="en-US" altLang="ja-JP" dirty="0"/>
          </a:p>
          <a:p>
            <a:pPr>
              <a:buFont typeface="+mj-lt"/>
              <a:buAutoNum type="arabicPeriod"/>
            </a:pPr>
            <a:endParaRPr lang="en-US" altLang="ja-JP" dirty="0"/>
          </a:p>
          <a:p>
            <a:pPr>
              <a:buFont typeface="+mj-lt"/>
              <a:buAutoNum type="arabicPeriod"/>
            </a:pPr>
            <a:endParaRPr lang="en-US" altLang="ja-JP" dirty="0"/>
          </a:p>
          <a:p>
            <a:pPr>
              <a:buFont typeface="+mj-lt"/>
              <a:buAutoNum type="arabicPeriod"/>
            </a:pPr>
            <a:r>
              <a:rPr lang="ja-JP" altLang="en-US" dirty="0"/>
              <a:t>問い合わせ</a:t>
            </a:r>
            <a:endParaRPr lang="en-US" altLang="ja-JP" dirty="0"/>
          </a:p>
          <a:p>
            <a:pPr lvl="1">
              <a:buFont typeface="+mj-lt"/>
              <a:buAutoNum type="arabicPeriod"/>
            </a:pPr>
            <a:r>
              <a:rPr lang="ja-JP" altLang="en-US" dirty="0">
                <a:hlinkClick r:id="rId12" action="ppaction://hlinksldjump"/>
              </a:rPr>
              <a:t>問い合わせの作成</a:t>
            </a:r>
            <a:endParaRPr lang="en-US" altLang="ja-JP" dirty="0"/>
          </a:p>
          <a:p>
            <a:pPr lvl="1">
              <a:buFont typeface="+mj-lt"/>
              <a:buAutoNum type="arabicPeriod"/>
            </a:pPr>
            <a:r>
              <a:rPr lang="ja-JP" altLang="en-US" dirty="0">
                <a:hlinkClick r:id="rId13" action="ppaction://hlinksldjump"/>
              </a:rPr>
              <a:t>問い合わせの回答確認</a:t>
            </a:r>
            <a:endParaRPr lang="en-US" altLang="ja-JP" dirty="0"/>
          </a:p>
          <a:p>
            <a:pPr marL="457200" lvl="1" indent="0">
              <a:buNone/>
            </a:pPr>
            <a:endParaRPr lang="en-US" altLang="ja-JP" dirty="0"/>
          </a:p>
          <a:p>
            <a:pPr>
              <a:buFont typeface="+mj-lt"/>
              <a:buAutoNum type="arabicPeriod"/>
            </a:pPr>
            <a:r>
              <a:rPr lang="ja-JP" altLang="en-US" dirty="0">
                <a:hlinkClick r:id="rId14" action="ppaction://hlinksldjump"/>
              </a:rPr>
              <a:t>連絡先の作成・編集</a:t>
            </a:r>
            <a:endParaRPr lang="en-US" altLang="ja-JP" dirty="0"/>
          </a:p>
          <a:p>
            <a:pPr>
              <a:buFont typeface="+mj-lt"/>
              <a:buAutoNum type="arabicPeriod"/>
            </a:pPr>
            <a:endParaRPr lang="en-US" altLang="ja-JP" dirty="0"/>
          </a:p>
          <a:p>
            <a:pPr marL="0" indent="0">
              <a:buNone/>
            </a:pPr>
            <a:endParaRPr lang="en-US" altLang="ja-JP" dirty="0"/>
          </a:p>
          <a:p>
            <a:pPr marL="0" indent="0">
              <a:buNone/>
            </a:pPr>
            <a:endParaRPr lang="en-US" altLang="ja-JP" dirty="0"/>
          </a:p>
          <a:p>
            <a:pPr>
              <a:buFont typeface="+mj-lt"/>
              <a:buAutoNum type="arabicPeriod"/>
            </a:pPr>
            <a:endParaRPr lang="en-US" altLang="ja-JP" dirty="0"/>
          </a:p>
          <a:p>
            <a:pPr marL="457200" lvl="1" indent="0">
              <a:buNone/>
            </a:pPr>
            <a:endParaRPr lang="en-US" altLang="ja-JP" dirty="0"/>
          </a:p>
          <a:p>
            <a:pPr marL="0" indent="0">
              <a:buNone/>
            </a:pPr>
            <a:endParaRPr lang="en-US" altLang="ja-JP" dirty="0"/>
          </a:p>
        </p:txBody>
      </p:sp>
      <p:sp>
        <p:nvSpPr>
          <p:cNvPr id="4" name="タイトル 3"/>
          <p:cNvSpPr>
            <a:spLocks noGrp="1"/>
          </p:cNvSpPr>
          <p:nvPr>
            <p:ph type="title"/>
          </p:nvPr>
        </p:nvSpPr>
        <p:spPr/>
        <p:txBody>
          <a:bodyPr/>
          <a:lstStyle/>
          <a:p>
            <a:r>
              <a:rPr lang="ja-JP" altLang="en-US" dirty="0"/>
              <a:t>目次</a:t>
            </a:r>
            <a:endParaRPr kumimoji="1" lang="ja-JP" altLang="en-US" dirty="0"/>
          </a:p>
        </p:txBody>
      </p:sp>
      <p:sp>
        <p:nvSpPr>
          <p:cNvPr id="2" name="スライド番号プレースホルダー 1"/>
          <p:cNvSpPr>
            <a:spLocks noGrp="1"/>
          </p:cNvSpPr>
          <p:nvPr>
            <p:ph type="sldNum" sz="quarter" idx="11"/>
          </p:nvPr>
        </p:nvSpPr>
        <p:spPr/>
        <p:txBody>
          <a:bodyPr/>
          <a:lstStyle/>
          <a:p>
            <a:fld id="{C5DBAEA3-9EED-924A-A4B6-3C4D90859EBE}" type="slidenum">
              <a:rPr lang="en-US" altLang="ja-JP" smtClean="0"/>
              <a:pPr/>
              <a:t>2</a:t>
            </a:fld>
            <a:endParaRPr lang="ja-JP" altLang="en-US" dirty="0"/>
          </a:p>
        </p:txBody>
      </p:sp>
    </p:spTree>
    <p:extLst>
      <p:ext uri="{BB962C8B-B14F-4D97-AF65-F5344CB8AC3E}">
        <p14:creationId xmlns:p14="http://schemas.microsoft.com/office/powerpoint/2010/main" val="2722362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64D08BC-42B6-2AD8-6F6B-8DBD6E587793}"/>
              </a:ext>
            </a:extLst>
          </p:cNvPr>
          <p:cNvPicPr>
            <a:picLocks noChangeAspect="1"/>
          </p:cNvPicPr>
          <p:nvPr/>
        </p:nvPicPr>
        <p:blipFill>
          <a:blip r:embed="rId2"/>
          <a:stretch>
            <a:fillRect/>
          </a:stretch>
        </p:blipFill>
        <p:spPr>
          <a:xfrm>
            <a:off x="755577" y="1136073"/>
            <a:ext cx="7931874" cy="4664433"/>
          </a:xfrm>
          <a:prstGeom prst="rect">
            <a:avLst/>
          </a:prstGeom>
        </p:spPr>
      </p:pic>
      <p:sp>
        <p:nvSpPr>
          <p:cNvPr id="5" name="コンテンツ プレースホルダー 4"/>
          <p:cNvSpPr>
            <a:spLocks noGrp="1"/>
          </p:cNvSpPr>
          <p:nvPr>
            <p:ph idx="1"/>
          </p:nvPr>
        </p:nvSpPr>
        <p:spPr>
          <a:xfrm>
            <a:off x="755577" y="753418"/>
            <a:ext cx="7931874" cy="382655"/>
          </a:xfrm>
        </p:spPr>
        <p:txBody>
          <a:bodyPr/>
          <a:lstStyle/>
          <a:p>
            <a:pPr marL="0" indent="0">
              <a:buNone/>
            </a:pPr>
            <a:r>
              <a:rPr lang="en-US" altLang="ja-JP" dirty="0"/>
              <a:t>2-2.</a:t>
            </a:r>
            <a:r>
              <a:rPr lang="ja-JP" altLang="en-US" dirty="0"/>
              <a:t> 確認済みにしたアンケート回答はボタンが「確認済み」に変更されます。</a:t>
            </a:r>
          </a:p>
        </p:txBody>
      </p:sp>
      <p:sp>
        <p:nvSpPr>
          <p:cNvPr id="4" name="タイトル 3"/>
          <p:cNvSpPr>
            <a:spLocks noGrp="1"/>
          </p:cNvSpPr>
          <p:nvPr>
            <p:ph type="title"/>
          </p:nvPr>
        </p:nvSpPr>
        <p:spPr/>
        <p:txBody>
          <a:bodyPr/>
          <a:lstStyle/>
          <a:p>
            <a:r>
              <a:rPr lang="en-US" altLang="ja-JP" dirty="0"/>
              <a:t>5.</a:t>
            </a:r>
            <a:r>
              <a:rPr lang="ja-JP" altLang="en-US" dirty="0"/>
              <a:t>アンケート検索</a:t>
            </a:r>
          </a:p>
        </p:txBody>
      </p:sp>
      <p:sp>
        <p:nvSpPr>
          <p:cNvPr id="2" name="スライド番号プレースホルダー 1"/>
          <p:cNvSpPr>
            <a:spLocks noGrp="1"/>
          </p:cNvSpPr>
          <p:nvPr>
            <p:ph type="sldNum" sz="quarter" idx="11"/>
          </p:nvPr>
        </p:nvSpPr>
        <p:spPr/>
        <p:txBody>
          <a:bodyPr/>
          <a:lstStyle/>
          <a:p>
            <a:fld id="{C5DBAEA3-9EED-924A-A4B6-3C4D90859EBE}" type="slidenum">
              <a:rPr lang="en-US" altLang="ja-JP" smtClean="0"/>
              <a:pPr/>
              <a:t>20</a:t>
            </a:fld>
            <a:endParaRPr lang="ja-JP" altLang="en-US" dirty="0"/>
          </a:p>
        </p:txBody>
      </p:sp>
      <p:sp>
        <p:nvSpPr>
          <p:cNvPr id="11" name="四角形: 角を丸くする 10">
            <a:extLst>
              <a:ext uri="{FF2B5EF4-FFF2-40B4-BE49-F238E27FC236}">
                <a16:creationId xmlns:a16="http://schemas.microsoft.com/office/drawing/2014/main" id="{1FD9814D-DD91-4008-B2D6-D86AE4348F74}"/>
              </a:ext>
            </a:extLst>
          </p:cNvPr>
          <p:cNvSpPr/>
          <p:nvPr/>
        </p:nvSpPr>
        <p:spPr>
          <a:xfrm>
            <a:off x="711373" y="5366543"/>
            <a:ext cx="1117602" cy="416033"/>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4E914376-30B9-2727-8484-DED760F8A704}"/>
              </a:ext>
            </a:extLst>
          </p:cNvPr>
          <p:cNvSpPr txBox="1"/>
          <p:nvPr/>
        </p:nvSpPr>
        <p:spPr>
          <a:xfrm>
            <a:off x="752638" y="485087"/>
            <a:ext cx="3242587" cy="338554"/>
          </a:xfrm>
          <a:prstGeom prst="rect">
            <a:avLst/>
          </a:prstGeom>
          <a:noFill/>
        </p:spPr>
        <p:txBody>
          <a:bodyPr wrap="square" rtlCol="0">
            <a:spAutoFit/>
          </a:bodyPr>
          <a:lstStyle/>
          <a:p>
            <a:pPr marL="342900" indent="-342900">
              <a:buFont typeface="+mj-lt"/>
              <a:buAutoNum type="arabicPeriod" startAt="4"/>
            </a:pPr>
            <a:r>
              <a:rPr lang="ja-JP" altLang="en-US" sz="1600" dirty="0">
                <a:latin typeface="メイリオ" panose="020B0604030504040204" pitchFamily="50" charset="-128"/>
                <a:ea typeface="メイリオ" panose="020B0604030504040204" pitchFamily="50" charset="-128"/>
              </a:rPr>
              <a:t>アンケート確認済みに変更</a:t>
            </a:r>
            <a:endParaRPr kumimoji="1" lang="ja-JP" altLang="en-US" sz="1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56215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549388" y="802137"/>
            <a:ext cx="8481401" cy="5253726"/>
          </a:xfrm>
        </p:spPr>
        <p:txBody>
          <a:bodyPr/>
          <a:lstStyle/>
          <a:p>
            <a:pPr marL="0" indent="0">
              <a:lnSpc>
                <a:spcPct val="150000"/>
              </a:lnSpc>
              <a:buNone/>
            </a:pPr>
            <a:r>
              <a:rPr lang="ja-JP" altLang="en-US" dirty="0"/>
              <a:t>学校はアカウントを発行していないため、回答の修正が必要な場合は以下のいずれかの方法となります。</a:t>
            </a:r>
            <a:endParaRPr lang="en-US" altLang="ja-JP" dirty="0"/>
          </a:p>
          <a:p>
            <a:pPr marL="0" indent="0">
              <a:lnSpc>
                <a:spcPct val="150000"/>
              </a:lnSpc>
              <a:buNone/>
            </a:pPr>
            <a:r>
              <a:rPr lang="ja-JP" altLang="en-US" dirty="0"/>
              <a:t> ① 再度調査にご回答いただく </a:t>
            </a:r>
            <a:endParaRPr lang="en-US" altLang="ja-JP" dirty="0"/>
          </a:p>
          <a:p>
            <a:pPr marL="0" indent="0">
              <a:lnSpc>
                <a:spcPct val="150000"/>
              </a:lnSpc>
              <a:buNone/>
            </a:pPr>
            <a:r>
              <a:rPr lang="ja-JP" altLang="en-US" dirty="0"/>
              <a:t>（本システムは、以前にご回答いただいた際の園名・組織等を選択いただくと上書く　　　機能がございます）</a:t>
            </a:r>
            <a:endParaRPr lang="en-US" altLang="ja-JP" dirty="0"/>
          </a:p>
          <a:p>
            <a:pPr marL="0" indent="0">
              <a:lnSpc>
                <a:spcPct val="150000"/>
              </a:lnSpc>
              <a:buNone/>
            </a:pPr>
            <a:r>
              <a:rPr lang="ja-JP" altLang="en-US" sz="800" dirty="0"/>
              <a:t> </a:t>
            </a:r>
            <a:endParaRPr lang="en-US" altLang="ja-JP" sz="800" dirty="0"/>
          </a:p>
          <a:p>
            <a:pPr marL="0" indent="0">
              <a:lnSpc>
                <a:spcPct val="150000"/>
              </a:lnSpc>
              <a:buNone/>
            </a:pPr>
            <a:r>
              <a:rPr lang="ja-JP" altLang="en-US" dirty="0"/>
              <a:t>② 所管教育委員会等にご連絡いただき修正する </a:t>
            </a:r>
            <a:endParaRPr lang="en-US" altLang="ja-JP" dirty="0"/>
          </a:p>
          <a:p>
            <a:pPr marL="0" indent="0">
              <a:lnSpc>
                <a:spcPct val="150000"/>
              </a:lnSpc>
              <a:buNone/>
            </a:pPr>
            <a:r>
              <a:rPr lang="ja-JP" altLang="en-US" dirty="0"/>
              <a:t>（国立：大学本部、公立：管轄されている都道府県・市区町村教育委員会や組合、</a:t>
            </a:r>
            <a:endParaRPr lang="en-US" altLang="ja-JP" dirty="0"/>
          </a:p>
          <a:p>
            <a:pPr marL="0" indent="0">
              <a:lnSpc>
                <a:spcPct val="150000"/>
              </a:lnSpc>
              <a:buNone/>
            </a:pPr>
            <a:r>
              <a:rPr lang="ja-JP" altLang="en-US" dirty="0"/>
              <a:t>　私学：都道府県私学担当の該当するいずれかにご連絡いただければ幸いです） </a:t>
            </a:r>
            <a:endParaRPr lang="en-US" altLang="ja-JP" dirty="0"/>
          </a:p>
          <a:p>
            <a:pPr marL="0" indent="0">
              <a:lnSpc>
                <a:spcPct val="150000"/>
              </a:lnSpc>
              <a:buNone/>
            </a:pPr>
            <a:r>
              <a:rPr lang="ja-JP" altLang="en-US" dirty="0"/>
              <a:t>　</a:t>
            </a:r>
            <a:r>
              <a:rPr lang="en-US" altLang="ja-JP" dirty="0"/>
              <a:t>※</a:t>
            </a:r>
            <a:r>
              <a:rPr lang="ja-JP" altLang="en-US" dirty="0"/>
              <a:t>修正後の回答はメールで送付されないため、所管教育委員会等からデータをもらうよ　</a:t>
            </a:r>
            <a:endParaRPr lang="en-US" altLang="ja-JP" dirty="0"/>
          </a:p>
          <a:p>
            <a:pPr marL="0" indent="0">
              <a:lnSpc>
                <a:spcPct val="150000"/>
              </a:lnSpc>
              <a:buNone/>
            </a:pPr>
            <a:r>
              <a:rPr lang="ja-JP" altLang="en-US" dirty="0"/>
              <a:t>　　うにしていただければと思います。</a:t>
            </a:r>
            <a:endParaRPr lang="en-US" altLang="ja-JP" dirty="0"/>
          </a:p>
          <a:p>
            <a:pPr marL="0" indent="0">
              <a:lnSpc>
                <a:spcPct val="150000"/>
              </a:lnSpc>
              <a:buNone/>
            </a:pPr>
            <a:endParaRPr lang="en-US" altLang="ja-JP" sz="800" dirty="0"/>
          </a:p>
          <a:p>
            <a:pPr marL="0" indent="0">
              <a:lnSpc>
                <a:spcPct val="150000"/>
              </a:lnSpc>
              <a:buNone/>
            </a:pPr>
            <a:r>
              <a:rPr lang="ja-JP" altLang="en-US" dirty="0"/>
              <a:t>③ 文科省の調査担当課にご連絡いただき修正する </a:t>
            </a:r>
            <a:endParaRPr lang="en-US" altLang="ja-JP" dirty="0"/>
          </a:p>
          <a:p>
            <a:pPr marL="0" indent="0">
              <a:lnSpc>
                <a:spcPct val="150000"/>
              </a:lnSpc>
              <a:buNone/>
            </a:pPr>
            <a:r>
              <a:rPr lang="ja-JP" altLang="en-US" dirty="0"/>
              <a:t>（事務連絡にある調査担当課にご連絡いただければ幸いです） </a:t>
            </a:r>
          </a:p>
        </p:txBody>
      </p:sp>
      <p:sp>
        <p:nvSpPr>
          <p:cNvPr id="4" name="タイトル 3"/>
          <p:cNvSpPr>
            <a:spLocks noGrp="1"/>
          </p:cNvSpPr>
          <p:nvPr>
            <p:ph type="title"/>
          </p:nvPr>
        </p:nvSpPr>
        <p:spPr/>
        <p:txBody>
          <a:bodyPr/>
          <a:lstStyle/>
          <a:p>
            <a:r>
              <a:rPr lang="en-US" altLang="ja-JP" dirty="0"/>
              <a:t>6. </a:t>
            </a:r>
            <a:r>
              <a:rPr lang="ja-JP" altLang="en-US" dirty="0"/>
              <a:t>回答の修正方法について</a:t>
            </a:r>
          </a:p>
        </p:txBody>
      </p:sp>
      <p:sp>
        <p:nvSpPr>
          <p:cNvPr id="2" name="スライド番号プレースホルダー 1"/>
          <p:cNvSpPr>
            <a:spLocks noGrp="1"/>
          </p:cNvSpPr>
          <p:nvPr>
            <p:ph type="sldNum" sz="quarter" idx="11"/>
          </p:nvPr>
        </p:nvSpPr>
        <p:spPr/>
        <p:txBody>
          <a:bodyPr/>
          <a:lstStyle/>
          <a:p>
            <a:fld id="{C5DBAEA3-9EED-924A-A4B6-3C4D90859EBE}" type="slidenum">
              <a:rPr lang="en-US" altLang="ja-JP" smtClean="0"/>
              <a:pPr/>
              <a:t>21</a:t>
            </a:fld>
            <a:endParaRPr lang="ja-JP" altLang="en-US" dirty="0"/>
          </a:p>
        </p:txBody>
      </p:sp>
    </p:spTree>
    <p:extLst>
      <p:ext uri="{BB962C8B-B14F-4D97-AF65-F5344CB8AC3E}">
        <p14:creationId xmlns:p14="http://schemas.microsoft.com/office/powerpoint/2010/main" val="444776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55D3274-AC2F-299A-2EE5-6214D45BFEE9}"/>
              </a:ext>
            </a:extLst>
          </p:cNvPr>
          <p:cNvPicPr>
            <a:picLocks noChangeAspect="1"/>
          </p:cNvPicPr>
          <p:nvPr/>
        </p:nvPicPr>
        <p:blipFill>
          <a:blip r:embed="rId2"/>
          <a:stretch>
            <a:fillRect/>
          </a:stretch>
        </p:blipFill>
        <p:spPr>
          <a:xfrm>
            <a:off x="738268" y="2054755"/>
            <a:ext cx="8100932" cy="2913687"/>
          </a:xfrm>
          <a:prstGeom prst="rect">
            <a:avLst/>
          </a:prstGeom>
        </p:spPr>
      </p:pic>
      <p:sp>
        <p:nvSpPr>
          <p:cNvPr id="5" name="コンテンツ プレースホルダー 4"/>
          <p:cNvSpPr>
            <a:spLocks noGrp="1"/>
          </p:cNvSpPr>
          <p:nvPr>
            <p:ph idx="1"/>
          </p:nvPr>
        </p:nvSpPr>
        <p:spPr>
          <a:xfrm>
            <a:off x="755577" y="753418"/>
            <a:ext cx="7931874" cy="692696"/>
          </a:xfrm>
        </p:spPr>
        <p:txBody>
          <a:bodyPr/>
          <a:lstStyle/>
          <a:p>
            <a:pPr marL="0" indent="0">
              <a:buNone/>
            </a:pPr>
            <a:r>
              <a:rPr lang="ja-JP" altLang="en-US" dirty="0"/>
              <a:t>アンケート回答をまとめて確認したい場合、</a:t>
            </a:r>
            <a:r>
              <a:rPr lang="en-US" altLang="ja-JP" dirty="0"/>
              <a:t>CSV</a:t>
            </a:r>
            <a:r>
              <a:rPr lang="ja-JP" altLang="en-US" dirty="0"/>
              <a:t>ファイルとしてダウンロードし、</a:t>
            </a:r>
            <a:r>
              <a:rPr lang="en-US" altLang="ja-JP" dirty="0"/>
              <a:t>Excel</a:t>
            </a:r>
            <a:r>
              <a:rPr lang="ja-JP" altLang="en-US" dirty="0"/>
              <a:t>等取り込むことでまとめて確認いただけます。</a:t>
            </a:r>
          </a:p>
        </p:txBody>
      </p:sp>
      <p:sp>
        <p:nvSpPr>
          <p:cNvPr id="4" name="タイトル 3"/>
          <p:cNvSpPr>
            <a:spLocks noGrp="1"/>
          </p:cNvSpPr>
          <p:nvPr>
            <p:ph type="title"/>
          </p:nvPr>
        </p:nvSpPr>
        <p:spPr/>
        <p:txBody>
          <a:bodyPr/>
          <a:lstStyle/>
          <a:p>
            <a:r>
              <a:rPr lang="en-US" altLang="ja-JP" dirty="0"/>
              <a:t>7.</a:t>
            </a:r>
            <a:r>
              <a:rPr lang="ja-JP" altLang="en-US"/>
              <a:t>アンケート回答</a:t>
            </a:r>
            <a:r>
              <a:rPr lang="en-US" altLang="ja-JP" dirty="0"/>
              <a:t>CSV</a:t>
            </a:r>
            <a:r>
              <a:rPr lang="ja-JP" altLang="en-US"/>
              <a:t>ダウンロード</a:t>
            </a:r>
          </a:p>
        </p:txBody>
      </p:sp>
      <p:sp>
        <p:nvSpPr>
          <p:cNvPr id="2" name="スライド番号プレースホルダー 1"/>
          <p:cNvSpPr>
            <a:spLocks noGrp="1"/>
          </p:cNvSpPr>
          <p:nvPr>
            <p:ph type="sldNum" sz="quarter" idx="11"/>
          </p:nvPr>
        </p:nvSpPr>
        <p:spPr/>
        <p:txBody>
          <a:bodyPr/>
          <a:lstStyle/>
          <a:p>
            <a:fld id="{C5DBAEA3-9EED-924A-A4B6-3C4D90859EBE}" type="slidenum">
              <a:rPr lang="en-US" altLang="ja-JP" smtClean="0"/>
              <a:pPr/>
              <a:t>22</a:t>
            </a:fld>
            <a:endParaRPr lang="ja-JP" altLang="en-US" dirty="0"/>
          </a:p>
        </p:txBody>
      </p:sp>
      <p:sp>
        <p:nvSpPr>
          <p:cNvPr id="7" name="コンテンツ プレースホルダー 4">
            <a:extLst>
              <a:ext uri="{FF2B5EF4-FFF2-40B4-BE49-F238E27FC236}">
                <a16:creationId xmlns:a16="http://schemas.microsoft.com/office/drawing/2014/main" id="{26E6F5B0-2248-4A6C-9203-91DEDED7CCDC}"/>
              </a:ext>
            </a:extLst>
          </p:cNvPr>
          <p:cNvSpPr txBox="1">
            <a:spLocks/>
          </p:cNvSpPr>
          <p:nvPr/>
        </p:nvSpPr>
        <p:spPr bwMode="auto">
          <a:xfrm>
            <a:off x="738268" y="1598514"/>
            <a:ext cx="7931874" cy="354946"/>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1pPr>
            <a:lvl2pPr marL="742950" indent="-28575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2pPr>
            <a:lvl3pPr marL="11430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3pPr>
            <a:lvl4pPr marL="16002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4pPr>
            <a:lvl5pPr marL="20574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charset="0"/>
              <a:buNone/>
            </a:pPr>
            <a:r>
              <a:rPr lang="en-US" altLang="ja-JP" dirty="0"/>
              <a:t>1.</a:t>
            </a:r>
            <a:r>
              <a:rPr lang="ja-JP" altLang="en-US" dirty="0"/>
              <a:t>「アンケート回答</a:t>
            </a:r>
            <a:r>
              <a:rPr lang="en-US" altLang="ja-JP" dirty="0"/>
              <a:t>CSV</a:t>
            </a:r>
            <a:r>
              <a:rPr lang="ja-JP" altLang="en-US" dirty="0"/>
              <a:t>ダウンロード」タブをクリックします。</a:t>
            </a:r>
          </a:p>
        </p:txBody>
      </p:sp>
      <p:sp>
        <p:nvSpPr>
          <p:cNvPr id="10" name="四角形: 角を丸くする 9">
            <a:extLst>
              <a:ext uri="{FF2B5EF4-FFF2-40B4-BE49-F238E27FC236}">
                <a16:creationId xmlns:a16="http://schemas.microsoft.com/office/drawing/2014/main" id="{2933C20E-5432-4BF3-9E8E-B452C188C38F}"/>
              </a:ext>
            </a:extLst>
          </p:cNvPr>
          <p:cNvSpPr/>
          <p:nvPr/>
        </p:nvSpPr>
        <p:spPr>
          <a:xfrm>
            <a:off x="3509818" y="2054755"/>
            <a:ext cx="1394691" cy="354946"/>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980786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F982FA4-2083-FA30-ED0F-A8BA339DF6C0}"/>
              </a:ext>
            </a:extLst>
          </p:cNvPr>
          <p:cNvPicPr>
            <a:picLocks noChangeAspect="1"/>
          </p:cNvPicPr>
          <p:nvPr/>
        </p:nvPicPr>
        <p:blipFill>
          <a:blip r:embed="rId2"/>
          <a:stretch>
            <a:fillRect/>
          </a:stretch>
        </p:blipFill>
        <p:spPr>
          <a:xfrm>
            <a:off x="671048" y="3190896"/>
            <a:ext cx="8100932" cy="2913687"/>
          </a:xfrm>
          <a:prstGeom prst="rect">
            <a:avLst/>
          </a:prstGeom>
          <a:ln>
            <a:solidFill>
              <a:schemeClr val="bg1">
                <a:lumMod val="75000"/>
              </a:schemeClr>
            </a:solidFill>
          </a:ln>
        </p:spPr>
      </p:pic>
      <p:sp>
        <p:nvSpPr>
          <p:cNvPr id="5" name="コンテンツ プレースホルダー 4"/>
          <p:cNvSpPr>
            <a:spLocks noGrp="1"/>
          </p:cNvSpPr>
          <p:nvPr>
            <p:ph idx="1"/>
          </p:nvPr>
        </p:nvSpPr>
        <p:spPr>
          <a:xfrm>
            <a:off x="755577" y="753417"/>
            <a:ext cx="7931874" cy="2451601"/>
          </a:xfrm>
        </p:spPr>
        <p:txBody>
          <a:bodyPr/>
          <a:lstStyle/>
          <a:p>
            <a:pPr marL="0" indent="0">
              <a:buNone/>
            </a:pPr>
            <a:r>
              <a:rPr lang="en-US" altLang="ja-JP" dirty="0"/>
              <a:t>2.</a:t>
            </a:r>
            <a:r>
              <a:rPr lang="ja-JP" altLang="en-US" dirty="0"/>
              <a:t>対象のアンケート名を選択し、</a:t>
            </a:r>
            <a:r>
              <a:rPr lang="en-US" altLang="ja-JP" dirty="0"/>
              <a:t>1</a:t>
            </a:r>
            <a:r>
              <a:rPr lang="ja-JP" altLang="en-US" dirty="0"/>
              <a:t>ファイルごとの学校数（件数）を選択し、「</a:t>
            </a:r>
            <a:r>
              <a:rPr lang="en-US" altLang="ja-JP" dirty="0"/>
              <a:t>CSV</a:t>
            </a:r>
            <a:r>
              <a:rPr lang="ja-JP" altLang="en-US" dirty="0"/>
              <a:t>ダウンロード」ボタンをクリックします。</a:t>
            </a:r>
            <a:endParaRPr lang="en-US" altLang="ja-JP" dirty="0"/>
          </a:p>
          <a:p>
            <a:pPr marL="0" indent="0">
              <a:buNone/>
            </a:pPr>
            <a:endParaRPr lang="en-US" altLang="ja-JP" dirty="0"/>
          </a:p>
          <a:p>
            <a:pPr marL="0" indent="0">
              <a:buNone/>
            </a:pPr>
            <a:r>
              <a:rPr lang="ja-JP" altLang="en-US" dirty="0"/>
              <a:t>質問数が多いアンケートや自由記述が多いアンケートの場合（回答の文字数が多い）、出力時のエラーになる場合があります。エラーになった場合は学校数を減らして再度実行してください。</a:t>
            </a:r>
            <a:endParaRPr lang="en-US" altLang="ja-JP" dirty="0"/>
          </a:p>
          <a:p>
            <a:pPr marL="0" indent="0">
              <a:buNone/>
            </a:pPr>
            <a:endParaRPr lang="en-US" altLang="ja-JP" dirty="0"/>
          </a:p>
          <a:p>
            <a:pPr marL="0" indent="0">
              <a:buNone/>
            </a:pPr>
            <a:r>
              <a:rPr lang="ja-JP" altLang="en-US" sz="1400" dirty="0"/>
              <a:t>文字コードはデフォルト“</a:t>
            </a:r>
            <a:r>
              <a:rPr lang="en-US" altLang="ja-JP" sz="1400" dirty="0"/>
              <a:t>Shift-JIS”</a:t>
            </a:r>
            <a:r>
              <a:rPr lang="ja-JP" altLang="en-US" sz="1400" dirty="0"/>
              <a:t>です。</a:t>
            </a:r>
            <a:endParaRPr lang="en-US" altLang="ja-JP" sz="1400" dirty="0"/>
          </a:p>
          <a:p>
            <a:pPr marL="0" indent="0">
              <a:buNone/>
            </a:pPr>
            <a:r>
              <a:rPr lang="ja-JP" altLang="en-US" sz="1400" dirty="0"/>
              <a:t>追加出力項目は、</a:t>
            </a:r>
            <a:r>
              <a:rPr lang="en-US" altLang="ja-JP" sz="1400" dirty="0"/>
              <a:t>CSV</a:t>
            </a:r>
            <a:r>
              <a:rPr lang="ja-JP" altLang="en-US" sz="1400" dirty="0"/>
              <a:t>にチェックをいれた項目の列が追加されます</a:t>
            </a:r>
          </a:p>
        </p:txBody>
      </p:sp>
      <p:sp>
        <p:nvSpPr>
          <p:cNvPr id="4" name="タイトル 3"/>
          <p:cNvSpPr>
            <a:spLocks noGrp="1"/>
          </p:cNvSpPr>
          <p:nvPr>
            <p:ph type="title"/>
          </p:nvPr>
        </p:nvSpPr>
        <p:spPr/>
        <p:txBody>
          <a:bodyPr/>
          <a:lstStyle/>
          <a:p>
            <a:r>
              <a:rPr lang="en-US" dirty="0"/>
              <a:t>7.</a:t>
            </a:r>
            <a:r>
              <a:rPr lang="ja-JP"/>
              <a:t>アンケート回答</a:t>
            </a:r>
            <a:r>
              <a:rPr lang="en-US" dirty="0"/>
              <a:t>CSV</a:t>
            </a:r>
            <a:r>
              <a:rPr lang="ja-JP"/>
              <a:t>ダウンロード</a:t>
            </a:r>
          </a:p>
        </p:txBody>
      </p:sp>
      <p:sp>
        <p:nvSpPr>
          <p:cNvPr id="2" name="スライド番号プレースホルダー 1"/>
          <p:cNvSpPr>
            <a:spLocks noGrp="1"/>
          </p:cNvSpPr>
          <p:nvPr>
            <p:ph type="sldNum" sz="quarter" idx="11"/>
          </p:nvPr>
        </p:nvSpPr>
        <p:spPr/>
        <p:txBody>
          <a:bodyPr/>
          <a:lstStyle/>
          <a:p>
            <a:fld id="{C5DBAEA3-9EED-924A-A4B6-3C4D90859EBE}" type="slidenum">
              <a:rPr lang="en-US" altLang="ja-JP" smtClean="0"/>
              <a:pPr/>
              <a:t>23</a:t>
            </a:fld>
            <a:endParaRPr lang="ja-JP" altLang="en-US" dirty="0"/>
          </a:p>
        </p:txBody>
      </p:sp>
      <p:sp>
        <p:nvSpPr>
          <p:cNvPr id="10" name="四角形: 角を丸くする 9">
            <a:extLst>
              <a:ext uri="{FF2B5EF4-FFF2-40B4-BE49-F238E27FC236}">
                <a16:creationId xmlns:a16="http://schemas.microsoft.com/office/drawing/2014/main" id="{2933C20E-5432-4BF3-9E8E-B452C188C38F}"/>
              </a:ext>
            </a:extLst>
          </p:cNvPr>
          <p:cNvSpPr/>
          <p:nvPr/>
        </p:nvSpPr>
        <p:spPr>
          <a:xfrm>
            <a:off x="671048" y="4008811"/>
            <a:ext cx="5443425" cy="1633686"/>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481967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778AD9A-8574-F96D-5B3F-D5CF3C0EFAF9}"/>
              </a:ext>
            </a:extLst>
          </p:cNvPr>
          <p:cNvPicPr>
            <a:picLocks noChangeAspect="1"/>
          </p:cNvPicPr>
          <p:nvPr/>
        </p:nvPicPr>
        <p:blipFill>
          <a:blip r:embed="rId2"/>
          <a:stretch>
            <a:fillRect/>
          </a:stretch>
        </p:blipFill>
        <p:spPr>
          <a:xfrm>
            <a:off x="755577" y="1346527"/>
            <a:ext cx="7628052" cy="3345263"/>
          </a:xfrm>
          <a:prstGeom prst="rect">
            <a:avLst/>
          </a:prstGeom>
        </p:spPr>
      </p:pic>
      <p:sp>
        <p:nvSpPr>
          <p:cNvPr id="5" name="コンテンツ プレースホルダー 4"/>
          <p:cNvSpPr>
            <a:spLocks noGrp="1"/>
          </p:cNvSpPr>
          <p:nvPr>
            <p:ph idx="1"/>
          </p:nvPr>
        </p:nvSpPr>
        <p:spPr>
          <a:xfrm>
            <a:off x="755577" y="753418"/>
            <a:ext cx="7931874" cy="1186218"/>
          </a:xfrm>
        </p:spPr>
        <p:txBody>
          <a:bodyPr/>
          <a:lstStyle/>
          <a:p>
            <a:pPr marL="0" indent="0">
              <a:buNone/>
            </a:pPr>
            <a:r>
              <a:rPr lang="en-US" altLang="ja-JP" dirty="0"/>
              <a:t>3.</a:t>
            </a:r>
            <a:r>
              <a:rPr lang="ja-JP" altLang="en-US" dirty="0"/>
              <a:t>指定した学校数ごとに分割されたダウンロードリンクが表示されますので、リンクをクリックしローカルへファイルをダウンロードします。</a:t>
            </a:r>
          </a:p>
        </p:txBody>
      </p:sp>
      <p:sp>
        <p:nvSpPr>
          <p:cNvPr id="4" name="タイトル 3"/>
          <p:cNvSpPr>
            <a:spLocks noGrp="1"/>
          </p:cNvSpPr>
          <p:nvPr>
            <p:ph type="title"/>
          </p:nvPr>
        </p:nvSpPr>
        <p:spPr/>
        <p:txBody>
          <a:bodyPr/>
          <a:lstStyle/>
          <a:p>
            <a:r>
              <a:rPr lang="en-US" dirty="0"/>
              <a:t>7.</a:t>
            </a:r>
            <a:r>
              <a:rPr lang="ja-JP"/>
              <a:t>アンケート回答</a:t>
            </a:r>
            <a:r>
              <a:rPr lang="en-US" dirty="0"/>
              <a:t>CSV</a:t>
            </a:r>
            <a:r>
              <a:rPr lang="ja-JP"/>
              <a:t>ダウンロード</a:t>
            </a:r>
          </a:p>
        </p:txBody>
      </p:sp>
      <p:sp>
        <p:nvSpPr>
          <p:cNvPr id="2" name="スライド番号プレースホルダー 1"/>
          <p:cNvSpPr>
            <a:spLocks noGrp="1"/>
          </p:cNvSpPr>
          <p:nvPr>
            <p:ph type="sldNum" sz="quarter" idx="11"/>
          </p:nvPr>
        </p:nvSpPr>
        <p:spPr/>
        <p:txBody>
          <a:bodyPr/>
          <a:lstStyle/>
          <a:p>
            <a:fld id="{C5DBAEA3-9EED-924A-A4B6-3C4D90859EBE}" type="slidenum">
              <a:rPr lang="en-US" altLang="ja-JP" smtClean="0"/>
              <a:pPr/>
              <a:t>24</a:t>
            </a:fld>
            <a:endParaRPr lang="ja-JP" altLang="en-US" dirty="0"/>
          </a:p>
        </p:txBody>
      </p:sp>
      <p:sp>
        <p:nvSpPr>
          <p:cNvPr id="10" name="四角形: 角を丸くする 9">
            <a:extLst>
              <a:ext uri="{FF2B5EF4-FFF2-40B4-BE49-F238E27FC236}">
                <a16:creationId xmlns:a16="http://schemas.microsoft.com/office/drawing/2014/main" id="{2933C20E-5432-4BF3-9E8E-B452C188C38F}"/>
              </a:ext>
            </a:extLst>
          </p:cNvPr>
          <p:cNvSpPr/>
          <p:nvPr/>
        </p:nvSpPr>
        <p:spPr>
          <a:xfrm>
            <a:off x="858981" y="4206621"/>
            <a:ext cx="1319443" cy="387928"/>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407793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D29AD7A-F16C-4928-BBCB-DDBA62030382}"/>
              </a:ext>
            </a:extLst>
          </p:cNvPr>
          <p:cNvPicPr>
            <a:picLocks noChangeAspect="1"/>
          </p:cNvPicPr>
          <p:nvPr/>
        </p:nvPicPr>
        <p:blipFill>
          <a:blip r:embed="rId2"/>
          <a:stretch>
            <a:fillRect/>
          </a:stretch>
        </p:blipFill>
        <p:spPr>
          <a:xfrm>
            <a:off x="755578" y="1638180"/>
            <a:ext cx="4398314" cy="1907314"/>
          </a:xfrm>
          <a:prstGeom prst="rect">
            <a:avLst/>
          </a:prstGeom>
        </p:spPr>
      </p:pic>
      <p:sp>
        <p:nvSpPr>
          <p:cNvPr id="5" name="コンテンツ プレースホルダー 4"/>
          <p:cNvSpPr>
            <a:spLocks noGrp="1"/>
          </p:cNvSpPr>
          <p:nvPr>
            <p:ph idx="1"/>
          </p:nvPr>
        </p:nvSpPr>
        <p:spPr>
          <a:xfrm>
            <a:off x="755577" y="753418"/>
            <a:ext cx="7931874" cy="875689"/>
          </a:xfrm>
        </p:spPr>
        <p:txBody>
          <a:bodyPr/>
          <a:lstStyle/>
          <a:p>
            <a:pPr marL="0" indent="0">
              <a:buNone/>
            </a:pPr>
            <a:r>
              <a:rPr lang="ja-JP" altLang="en-US" dirty="0"/>
              <a:t>例）ダウンロードした</a:t>
            </a:r>
            <a:r>
              <a:rPr lang="en-US" altLang="ja-JP" dirty="0"/>
              <a:t>CSV</a:t>
            </a:r>
            <a:r>
              <a:rPr lang="ja-JP" altLang="en-US" dirty="0"/>
              <a:t>ファイルの</a:t>
            </a:r>
            <a:r>
              <a:rPr lang="en-US" altLang="ja-JP" dirty="0"/>
              <a:t>Excel</a:t>
            </a:r>
            <a:r>
              <a:rPr lang="ja-JP" altLang="en-US" dirty="0"/>
              <a:t>への取り込み方法</a:t>
            </a:r>
            <a:endParaRPr lang="en-US" altLang="ja-JP" dirty="0"/>
          </a:p>
          <a:p>
            <a:pPr marL="0" indent="0">
              <a:buNone/>
            </a:pPr>
            <a:r>
              <a:rPr lang="en-US" altLang="ja-JP" dirty="0"/>
              <a:t>Excel</a:t>
            </a:r>
            <a:r>
              <a:rPr lang="ja-JP" altLang="en-US" dirty="0"/>
              <a:t>の「データ」→「テキストまたは</a:t>
            </a:r>
            <a:r>
              <a:rPr lang="en-US" altLang="ja-JP" dirty="0"/>
              <a:t>CSV</a:t>
            </a:r>
            <a:r>
              <a:rPr lang="ja-JP" altLang="en-US" dirty="0"/>
              <a:t>から」で対象の</a:t>
            </a:r>
            <a:r>
              <a:rPr lang="en-US" altLang="ja-JP" dirty="0"/>
              <a:t>CSV</a:t>
            </a:r>
            <a:r>
              <a:rPr lang="ja-JP" altLang="en-US" dirty="0"/>
              <a:t>ファイルを選択し、取り込むことが可能です。</a:t>
            </a:r>
          </a:p>
        </p:txBody>
      </p:sp>
      <p:sp>
        <p:nvSpPr>
          <p:cNvPr id="4" name="タイトル 3"/>
          <p:cNvSpPr>
            <a:spLocks noGrp="1"/>
          </p:cNvSpPr>
          <p:nvPr>
            <p:ph type="title"/>
          </p:nvPr>
        </p:nvSpPr>
        <p:spPr/>
        <p:txBody>
          <a:bodyPr/>
          <a:lstStyle/>
          <a:p>
            <a:r>
              <a:rPr lang="en-US" dirty="0"/>
              <a:t>7.</a:t>
            </a:r>
            <a:r>
              <a:rPr lang="ja-JP"/>
              <a:t>アンケート回答</a:t>
            </a:r>
            <a:r>
              <a:rPr lang="en-US" dirty="0"/>
              <a:t>CSV</a:t>
            </a:r>
            <a:r>
              <a:rPr lang="ja-JP"/>
              <a:t>ダウンロード</a:t>
            </a:r>
          </a:p>
        </p:txBody>
      </p:sp>
      <p:sp>
        <p:nvSpPr>
          <p:cNvPr id="2" name="スライド番号プレースホルダー 1"/>
          <p:cNvSpPr>
            <a:spLocks noGrp="1"/>
          </p:cNvSpPr>
          <p:nvPr>
            <p:ph type="sldNum" sz="quarter" idx="11"/>
          </p:nvPr>
        </p:nvSpPr>
        <p:spPr/>
        <p:txBody>
          <a:bodyPr/>
          <a:lstStyle/>
          <a:p>
            <a:fld id="{C5DBAEA3-9EED-924A-A4B6-3C4D90859EBE}" type="slidenum">
              <a:rPr lang="en-US" altLang="ja-JP" smtClean="0"/>
              <a:pPr/>
              <a:t>25</a:t>
            </a:fld>
            <a:endParaRPr lang="ja-JP" altLang="en-US" dirty="0"/>
          </a:p>
        </p:txBody>
      </p:sp>
      <p:sp>
        <p:nvSpPr>
          <p:cNvPr id="10" name="四角形: 角を丸くする 9">
            <a:extLst>
              <a:ext uri="{FF2B5EF4-FFF2-40B4-BE49-F238E27FC236}">
                <a16:creationId xmlns:a16="http://schemas.microsoft.com/office/drawing/2014/main" id="{2933C20E-5432-4BF3-9E8E-B452C188C38F}"/>
              </a:ext>
            </a:extLst>
          </p:cNvPr>
          <p:cNvSpPr/>
          <p:nvPr/>
        </p:nvSpPr>
        <p:spPr>
          <a:xfrm>
            <a:off x="2502801" y="1838033"/>
            <a:ext cx="489781" cy="387928"/>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5FD650BB-D1CF-46AF-A137-AAFB71B3224F}"/>
              </a:ext>
            </a:extLst>
          </p:cNvPr>
          <p:cNvSpPr/>
          <p:nvPr/>
        </p:nvSpPr>
        <p:spPr>
          <a:xfrm>
            <a:off x="1115543" y="2013524"/>
            <a:ext cx="1027293" cy="232201"/>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2" name="矢印: 下 11">
            <a:extLst>
              <a:ext uri="{FF2B5EF4-FFF2-40B4-BE49-F238E27FC236}">
                <a16:creationId xmlns:a16="http://schemas.microsoft.com/office/drawing/2014/main" id="{70269992-1463-47C2-ABEC-23319803D825}"/>
              </a:ext>
            </a:extLst>
          </p:cNvPr>
          <p:cNvSpPr/>
          <p:nvPr/>
        </p:nvSpPr>
        <p:spPr>
          <a:xfrm rot="21441325">
            <a:off x="1303746" y="3439967"/>
            <a:ext cx="484632" cy="40135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0BA766CF-CF98-41EE-A5E1-536BE3957B81}"/>
              </a:ext>
            </a:extLst>
          </p:cNvPr>
          <p:cNvPicPr>
            <a:picLocks noChangeAspect="1"/>
          </p:cNvPicPr>
          <p:nvPr/>
        </p:nvPicPr>
        <p:blipFill>
          <a:blip r:embed="rId3"/>
          <a:stretch>
            <a:fillRect/>
          </a:stretch>
        </p:blipFill>
        <p:spPr>
          <a:xfrm>
            <a:off x="670459" y="4236707"/>
            <a:ext cx="3665441" cy="2012697"/>
          </a:xfrm>
          <a:prstGeom prst="rect">
            <a:avLst/>
          </a:prstGeom>
          <a:ln>
            <a:solidFill>
              <a:schemeClr val="bg1">
                <a:lumMod val="75000"/>
              </a:schemeClr>
            </a:solidFill>
          </a:ln>
        </p:spPr>
      </p:pic>
      <p:pic>
        <p:nvPicPr>
          <p:cNvPr id="16" name="図 15">
            <a:extLst>
              <a:ext uri="{FF2B5EF4-FFF2-40B4-BE49-F238E27FC236}">
                <a16:creationId xmlns:a16="http://schemas.microsoft.com/office/drawing/2014/main" id="{80A181A3-E378-4D11-98FE-FE5FC7E0FF88}"/>
              </a:ext>
            </a:extLst>
          </p:cNvPr>
          <p:cNvPicPr>
            <a:picLocks noChangeAspect="1"/>
          </p:cNvPicPr>
          <p:nvPr/>
        </p:nvPicPr>
        <p:blipFill>
          <a:blip r:embed="rId4"/>
          <a:stretch>
            <a:fillRect/>
          </a:stretch>
        </p:blipFill>
        <p:spPr>
          <a:xfrm>
            <a:off x="5012400" y="3798274"/>
            <a:ext cx="3291091" cy="2451130"/>
          </a:xfrm>
          <a:prstGeom prst="rect">
            <a:avLst/>
          </a:prstGeom>
        </p:spPr>
      </p:pic>
      <p:sp>
        <p:nvSpPr>
          <p:cNvPr id="17" name="矢印: 下 16">
            <a:extLst>
              <a:ext uri="{FF2B5EF4-FFF2-40B4-BE49-F238E27FC236}">
                <a16:creationId xmlns:a16="http://schemas.microsoft.com/office/drawing/2014/main" id="{7221BE3B-6F25-4606-ABA0-F30A631860B1}"/>
              </a:ext>
            </a:extLst>
          </p:cNvPr>
          <p:cNvSpPr/>
          <p:nvPr/>
        </p:nvSpPr>
        <p:spPr>
          <a:xfrm rot="16200000">
            <a:off x="4573452" y="4529898"/>
            <a:ext cx="484632" cy="40135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8" name="コンテンツ プレースホルダー 4">
            <a:extLst>
              <a:ext uri="{FF2B5EF4-FFF2-40B4-BE49-F238E27FC236}">
                <a16:creationId xmlns:a16="http://schemas.microsoft.com/office/drawing/2014/main" id="{73DE4170-1ABF-49B0-88B0-7DD9A97AA598}"/>
              </a:ext>
            </a:extLst>
          </p:cNvPr>
          <p:cNvSpPr txBox="1">
            <a:spLocks/>
          </p:cNvSpPr>
          <p:nvPr/>
        </p:nvSpPr>
        <p:spPr bwMode="auto">
          <a:xfrm>
            <a:off x="606063" y="3953623"/>
            <a:ext cx="3525538" cy="28308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1pPr>
            <a:lvl2pPr marL="742950" indent="-28575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2pPr>
            <a:lvl3pPr marL="11430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3pPr>
            <a:lvl4pPr marL="16002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4pPr>
            <a:lvl5pPr marL="20574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charset="0"/>
              <a:buNone/>
            </a:pPr>
            <a:r>
              <a:rPr lang="en-US" altLang="ja-JP" dirty="0"/>
              <a:t>CSV</a:t>
            </a:r>
            <a:r>
              <a:rPr lang="ja-JP" altLang="en-US" dirty="0"/>
              <a:t>ファイルを選択し、インポート</a:t>
            </a:r>
          </a:p>
        </p:txBody>
      </p:sp>
      <p:sp>
        <p:nvSpPr>
          <p:cNvPr id="20" name="コンテンツ プレースホルダー 4">
            <a:extLst>
              <a:ext uri="{FF2B5EF4-FFF2-40B4-BE49-F238E27FC236}">
                <a16:creationId xmlns:a16="http://schemas.microsoft.com/office/drawing/2014/main" id="{A8D1F55F-6BE3-4C1B-9A5E-8C94E879A76E}"/>
              </a:ext>
            </a:extLst>
          </p:cNvPr>
          <p:cNvSpPr txBox="1">
            <a:spLocks/>
          </p:cNvSpPr>
          <p:nvPr/>
        </p:nvSpPr>
        <p:spPr bwMode="auto">
          <a:xfrm>
            <a:off x="5006110" y="3469931"/>
            <a:ext cx="3525538" cy="28308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1pPr>
            <a:lvl2pPr marL="742950" indent="-28575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2pPr>
            <a:lvl3pPr marL="11430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3pPr>
            <a:lvl4pPr marL="16002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4pPr>
            <a:lvl5pPr marL="20574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charset="0"/>
              <a:buNone/>
            </a:pPr>
            <a:r>
              <a:rPr lang="ja-JP" altLang="en-US" dirty="0"/>
              <a:t>内容を確認し読み込み</a:t>
            </a:r>
          </a:p>
        </p:txBody>
      </p:sp>
    </p:spTree>
    <p:extLst>
      <p:ext uri="{BB962C8B-B14F-4D97-AF65-F5344CB8AC3E}">
        <p14:creationId xmlns:p14="http://schemas.microsoft.com/office/powerpoint/2010/main" val="1128909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D932224-4AAB-4F94-8003-E028A9A9688B}"/>
              </a:ext>
            </a:extLst>
          </p:cNvPr>
          <p:cNvPicPr>
            <a:picLocks noChangeAspect="1"/>
          </p:cNvPicPr>
          <p:nvPr/>
        </p:nvPicPr>
        <p:blipFill>
          <a:blip r:embed="rId2"/>
          <a:stretch>
            <a:fillRect/>
          </a:stretch>
        </p:blipFill>
        <p:spPr>
          <a:xfrm>
            <a:off x="755577" y="1607351"/>
            <a:ext cx="8014797" cy="1754065"/>
          </a:xfrm>
          <a:prstGeom prst="rect">
            <a:avLst/>
          </a:prstGeom>
        </p:spPr>
      </p:pic>
      <p:pic>
        <p:nvPicPr>
          <p:cNvPr id="7" name="図 6">
            <a:extLst>
              <a:ext uri="{FF2B5EF4-FFF2-40B4-BE49-F238E27FC236}">
                <a16:creationId xmlns:a16="http://schemas.microsoft.com/office/drawing/2014/main" id="{C263ABDD-EAF6-4B2C-9262-A523D82867F1}"/>
              </a:ext>
            </a:extLst>
          </p:cNvPr>
          <p:cNvPicPr>
            <a:picLocks noChangeAspect="1"/>
          </p:cNvPicPr>
          <p:nvPr/>
        </p:nvPicPr>
        <p:blipFill>
          <a:blip r:embed="rId3"/>
          <a:stretch>
            <a:fillRect/>
          </a:stretch>
        </p:blipFill>
        <p:spPr>
          <a:xfrm>
            <a:off x="755576" y="3153991"/>
            <a:ext cx="4267093" cy="3376118"/>
          </a:xfrm>
          <a:prstGeom prst="rect">
            <a:avLst/>
          </a:prstGeom>
        </p:spPr>
      </p:pic>
      <p:sp>
        <p:nvSpPr>
          <p:cNvPr id="5" name="コンテンツ プレースホルダー 4"/>
          <p:cNvSpPr>
            <a:spLocks noGrp="1"/>
          </p:cNvSpPr>
          <p:nvPr>
            <p:ph idx="1"/>
          </p:nvPr>
        </p:nvSpPr>
        <p:spPr>
          <a:xfrm>
            <a:off x="755577" y="963566"/>
            <a:ext cx="7931874" cy="433427"/>
          </a:xfrm>
        </p:spPr>
        <p:txBody>
          <a:bodyPr/>
          <a:lstStyle/>
          <a:p>
            <a:pPr marL="0" indent="0">
              <a:buNone/>
            </a:pPr>
            <a:r>
              <a:rPr lang="ja-JP" altLang="en-US" dirty="0"/>
              <a:t>アンケートに関する質問は、「問い合わせ」タブから行ってください。</a:t>
            </a:r>
            <a:endParaRPr lang="en-US" altLang="ja-JP" dirty="0"/>
          </a:p>
          <a:p>
            <a:pPr marL="0" indent="0">
              <a:buNone/>
            </a:pPr>
            <a:r>
              <a:rPr lang="ja-JP" altLang="en-US" dirty="0"/>
              <a:t>「問い合わせ」タブ→「新規」ボタンをクリックします。</a:t>
            </a:r>
          </a:p>
        </p:txBody>
      </p:sp>
      <p:sp>
        <p:nvSpPr>
          <p:cNvPr id="4" name="タイトル 3"/>
          <p:cNvSpPr>
            <a:spLocks noGrp="1"/>
          </p:cNvSpPr>
          <p:nvPr>
            <p:ph type="title"/>
          </p:nvPr>
        </p:nvSpPr>
        <p:spPr/>
        <p:txBody>
          <a:bodyPr/>
          <a:lstStyle/>
          <a:p>
            <a:r>
              <a:rPr lang="en-US" altLang="ja-JP" dirty="0"/>
              <a:t>8.</a:t>
            </a:r>
            <a:r>
              <a:rPr lang="ja-JP" altLang="en-US"/>
              <a:t>問い合わせ</a:t>
            </a:r>
          </a:p>
        </p:txBody>
      </p:sp>
      <p:sp>
        <p:nvSpPr>
          <p:cNvPr id="2" name="スライド番号プレースホルダー 1"/>
          <p:cNvSpPr>
            <a:spLocks noGrp="1"/>
          </p:cNvSpPr>
          <p:nvPr>
            <p:ph type="sldNum" sz="quarter" idx="11"/>
          </p:nvPr>
        </p:nvSpPr>
        <p:spPr/>
        <p:txBody>
          <a:bodyPr/>
          <a:lstStyle/>
          <a:p>
            <a:fld id="{C5DBAEA3-9EED-924A-A4B6-3C4D90859EBE}" type="slidenum">
              <a:rPr lang="en-US" altLang="ja-JP" smtClean="0"/>
              <a:pPr/>
              <a:t>26</a:t>
            </a:fld>
            <a:endParaRPr lang="ja-JP" altLang="en-US" dirty="0"/>
          </a:p>
        </p:txBody>
      </p:sp>
      <p:sp>
        <p:nvSpPr>
          <p:cNvPr id="17" name="四角形: 角を丸くする 16">
            <a:extLst>
              <a:ext uri="{FF2B5EF4-FFF2-40B4-BE49-F238E27FC236}">
                <a16:creationId xmlns:a16="http://schemas.microsoft.com/office/drawing/2014/main" id="{842A6EAB-64E8-4A1F-B34B-191A6F4AAEBF}"/>
              </a:ext>
            </a:extLst>
          </p:cNvPr>
          <p:cNvSpPr/>
          <p:nvPr/>
        </p:nvSpPr>
        <p:spPr>
          <a:xfrm>
            <a:off x="2646386" y="1562285"/>
            <a:ext cx="883396" cy="408199"/>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CB1F3C5E-ED8C-4577-847D-23F27246EA6B}"/>
              </a:ext>
            </a:extLst>
          </p:cNvPr>
          <p:cNvSpPr/>
          <p:nvPr/>
        </p:nvSpPr>
        <p:spPr>
          <a:xfrm>
            <a:off x="7565086" y="2020995"/>
            <a:ext cx="803230" cy="323743"/>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1" name="矢印: 下 10">
            <a:extLst>
              <a:ext uri="{FF2B5EF4-FFF2-40B4-BE49-F238E27FC236}">
                <a16:creationId xmlns:a16="http://schemas.microsoft.com/office/drawing/2014/main" id="{03716BB5-0A86-4F15-8DE1-6D6DBF788F6B}"/>
              </a:ext>
            </a:extLst>
          </p:cNvPr>
          <p:cNvSpPr/>
          <p:nvPr/>
        </p:nvSpPr>
        <p:spPr>
          <a:xfrm>
            <a:off x="2603452" y="2817825"/>
            <a:ext cx="484632" cy="40135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2" name="コンテンツ プレースホルダー 4">
            <a:extLst>
              <a:ext uri="{FF2B5EF4-FFF2-40B4-BE49-F238E27FC236}">
                <a16:creationId xmlns:a16="http://schemas.microsoft.com/office/drawing/2014/main" id="{869DE84C-BCAF-477A-94A8-043FFF54BA68}"/>
              </a:ext>
            </a:extLst>
          </p:cNvPr>
          <p:cNvSpPr txBox="1">
            <a:spLocks/>
          </p:cNvSpPr>
          <p:nvPr/>
        </p:nvSpPr>
        <p:spPr bwMode="auto">
          <a:xfrm>
            <a:off x="5232188" y="3153991"/>
            <a:ext cx="3588856" cy="2193864"/>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1pPr>
            <a:lvl2pPr marL="742950" indent="-28575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2pPr>
            <a:lvl3pPr marL="11430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3pPr>
            <a:lvl4pPr marL="16002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4pPr>
            <a:lvl5pPr marL="20574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charset="0"/>
              <a:buNone/>
            </a:pPr>
            <a:r>
              <a:rPr lang="ja-JP" altLang="en-US" dirty="0"/>
              <a:t>対象のアンケート名を選択し、</a:t>
            </a:r>
            <a:endParaRPr lang="en-US" altLang="ja-JP" dirty="0"/>
          </a:p>
          <a:p>
            <a:pPr marL="0" indent="0">
              <a:buFont typeface="Arial" charset="0"/>
              <a:buNone/>
            </a:pPr>
            <a:r>
              <a:rPr lang="ja-JP" altLang="en-US" dirty="0"/>
              <a:t>問い合わせ内容、連絡先メールアドレスを入力します。</a:t>
            </a:r>
            <a:endParaRPr lang="en-US" altLang="ja-JP" dirty="0"/>
          </a:p>
          <a:p>
            <a:pPr marL="0" indent="0">
              <a:buFont typeface="Arial" charset="0"/>
              <a:buNone/>
            </a:pPr>
            <a:r>
              <a:rPr lang="en-US" altLang="ja-JP" sz="1500" dirty="0"/>
              <a:t>※</a:t>
            </a:r>
            <a:r>
              <a:rPr lang="ja-JP" altLang="en-US" sz="1500" dirty="0"/>
              <a:t>回答が入力されたときに、連絡先メールアドレスに回答のメールが送信されます。</a:t>
            </a:r>
            <a:endParaRPr lang="en-US" altLang="ja-JP" sz="1500" dirty="0"/>
          </a:p>
          <a:p>
            <a:pPr marL="0" indent="0">
              <a:buFont typeface="Arial" charset="0"/>
              <a:buNone/>
            </a:pPr>
            <a:endParaRPr lang="en-US" altLang="ja-JP" sz="1500" dirty="0"/>
          </a:p>
          <a:p>
            <a:pPr marL="0" indent="0">
              <a:buFont typeface="Arial" charset="0"/>
              <a:buNone/>
            </a:pPr>
            <a:r>
              <a:rPr lang="ja-JP" altLang="en-US" dirty="0"/>
              <a:t>「保存」ボタンをクリックします。</a:t>
            </a:r>
            <a:endParaRPr lang="en-US" altLang="ja-JP" dirty="0"/>
          </a:p>
        </p:txBody>
      </p:sp>
      <p:sp>
        <p:nvSpPr>
          <p:cNvPr id="13" name="コンテンツ プレースホルダー 4">
            <a:extLst>
              <a:ext uri="{FF2B5EF4-FFF2-40B4-BE49-F238E27FC236}">
                <a16:creationId xmlns:a16="http://schemas.microsoft.com/office/drawing/2014/main" id="{4067CD7F-F1CE-4EC1-87E1-1FBC7B95B6C2}"/>
              </a:ext>
            </a:extLst>
          </p:cNvPr>
          <p:cNvSpPr txBox="1">
            <a:spLocks/>
          </p:cNvSpPr>
          <p:nvPr/>
        </p:nvSpPr>
        <p:spPr bwMode="auto">
          <a:xfrm>
            <a:off x="549388" y="640708"/>
            <a:ext cx="7768702" cy="32285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1pPr>
            <a:lvl2pPr marL="742950" indent="-28575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2pPr>
            <a:lvl3pPr marL="11430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3pPr>
            <a:lvl4pPr marL="16002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4pPr>
            <a:lvl5pPr marL="20574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a:buFont typeface="+mj-lt"/>
              <a:buAutoNum type="arabicPeriod"/>
            </a:pPr>
            <a:r>
              <a:rPr lang="ja-JP" altLang="en-US" dirty="0"/>
              <a:t>問い合わせの作成</a:t>
            </a:r>
            <a:endParaRPr lang="en-US" altLang="ja-JP" dirty="0"/>
          </a:p>
        </p:txBody>
      </p:sp>
      <p:sp>
        <p:nvSpPr>
          <p:cNvPr id="14" name="四角形: 角を丸くする 13">
            <a:extLst>
              <a:ext uri="{FF2B5EF4-FFF2-40B4-BE49-F238E27FC236}">
                <a16:creationId xmlns:a16="http://schemas.microsoft.com/office/drawing/2014/main" id="{8987C941-38F5-4523-B1EE-874E769BF3D5}"/>
              </a:ext>
            </a:extLst>
          </p:cNvPr>
          <p:cNvSpPr/>
          <p:nvPr/>
        </p:nvSpPr>
        <p:spPr>
          <a:xfrm>
            <a:off x="4433739" y="6217292"/>
            <a:ext cx="598622" cy="323743"/>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946579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コンテンツ プレースホルダー 4">
            <a:extLst>
              <a:ext uri="{FF2B5EF4-FFF2-40B4-BE49-F238E27FC236}">
                <a16:creationId xmlns:a16="http://schemas.microsoft.com/office/drawing/2014/main" id="{CF138EFF-03E3-4F5B-B4FB-F1DAD5892175}"/>
              </a:ext>
            </a:extLst>
          </p:cNvPr>
          <p:cNvSpPr txBox="1">
            <a:spLocks/>
          </p:cNvSpPr>
          <p:nvPr/>
        </p:nvSpPr>
        <p:spPr bwMode="auto">
          <a:xfrm>
            <a:off x="549388" y="640708"/>
            <a:ext cx="7768702" cy="32285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1pPr>
            <a:lvl2pPr marL="742950" indent="-28575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2pPr>
            <a:lvl3pPr marL="11430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3pPr>
            <a:lvl4pPr marL="16002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4pPr>
            <a:lvl5pPr marL="20574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a:buFont typeface="+mj-lt"/>
              <a:buAutoNum type="arabicPeriod" startAt="2"/>
            </a:pPr>
            <a:r>
              <a:rPr lang="ja-JP" altLang="en-US" dirty="0"/>
              <a:t>問い合わせの回答確認</a:t>
            </a:r>
            <a:endParaRPr lang="en-US" altLang="ja-JP" dirty="0"/>
          </a:p>
        </p:txBody>
      </p:sp>
      <p:sp>
        <p:nvSpPr>
          <p:cNvPr id="5" name="コンテンツ プレースホルダー 4"/>
          <p:cNvSpPr>
            <a:spLocks noGrp="1"/>
          </p:cNvSpPr>
          <p:nvPr>
            <p:ph idx="1"/>
          </p:nvPr>
        </p:nvSpPr>
        <p:spPr>
          <a:xfrm>
            <a:off x="755577" y="1074134"/>
            <a:ext cx="7931874" cy="502795"/>
          </a:xfrm>
        </p:spPr>
        <p:txBody>
          <a:bodyPr/>
          <a:lstStyle/>
          <a:p>
            <a:pPr marL="0" indent="0">
              <a:buNone/>
            </a:pPr>
            <a:r>
              <a:rPr lang="ja-JP" altLang="en-US" dirty="0"/>
              <a:t>作成した問い合わせに回答があった場合、問い合わせ画面で入力した「連絡先メールアドレス」にメールで通知されます。</a:t>
            </a:r>
          </a:p>
        </p:txBody>
      </p:sp>
      <p:sp>
        <p:nvSpPr>
          <p:cNvPr id="4" name="タイトル 3"/>
          <p:cNvSpPr>
            <a:spLocks noGrp="1"/>
          </p:cNvSpPr>
          <p:nvPr>
            <p:ph type="title"/>
          </p:nvPr>
        </p:nvSpPr>
        <p:spPr/>
        <p:txBody>
          <a:bodyPr/>
          <a:lstStyle/>
          <a:p>
            <a:r>
              <a:rPr lang="en-US" dirty="0"/>
              <a:t>8.</a:t>
            </a:r>
            <a:r>
              <a:rPr lang="ja-JP"/>
              <a:t>問い合わせ</a:t>
            </a:r>
          </a:p>
        </p:txBody>
      </p:sp>
      <p:sp>
        <p:nvSpPr>
          <p:cNvPr id="2" name="スライド番号プレースホルダー 1"/>
          <p:cNvSpPr>
            <a:spLocks noGrp="1"/>
          </p:cNvSpPr>
          <p:nvPr>
            <p:ph type="sldNum" sz="quarter" idx="11"/>
          </p:nvPr>
        </p:nvSpPr>
        <p:spPr/>
        <p:txBody>
          <a:bodyPr/>
          <a:lstStyle/>
          <a:p>
            <a:fld id="{C5DBAEA3-9EED-924A-A4B6-3C4D90859EBE}" type="slidenum">
              <a:rPr lang="en-US" altLang="ja-JP" smtClean="0"/>
              <a:pPr/>
              <a:t>27</a:t>
            </a:fld>
            <a:endParaRPr lang="ja-JP" altLang="en-US" dirty="0"/>
          </a:p>
        </p:txBody>
      </p:sp>
      <p:pic>
        <p:nvPicPr>
          <p:cNvPr id="10" name="図 9">
            <a:extLst>
              <a:ext uri="{FF2B5EF4-FFF2-40B4-BE49-F238E27FC236}">
                <a16:creationId xmlns:a16="http://schemas.microsoft.com/office/drawing/2014/main" id="{1E9279A6-E425-495F-8C77-E10ACFF07ACA}"/>
              </a:ext>
            </a:extLst>
          </p:cNvPr>
          <p:cNvPicPr>
            <a:picLocks noChangeAspect="1"/>
          </p:cNvPicPr>
          <p:nvPr/>
        </p:nvPicPr>
        <p:blipFill>
          <a:blip r:embed="rId2"/>
          <a:stretch>
            <a:fillRect/>
          </a:stretch>
        </p:blipFill>
        <p:spPr>
          <a:xfrm>
            <a:off x="540327" y="1812361"/>
            <a:ext cx="8063345" cy="4484084"/>
          </a:xfrm>
          <a:prstGeom prst="rect">
            <a:avLst/>
          </a:prstGeom>
          <a:ln>
            <a:solidFill>
              <a:schemeClr val="bg1">
                <a:lumMod val="75000"/>
              </a:schemeClr>
            </a:solidFill>
          </a:ln>
        </p:spPr>
      </p:pic>
    </p:spTree>
    <p:extLst>
      <p:ext uri="{BB962C8B-B14F-4D97-AF65-F5344CB8AC3E}">
        <p14:creationId xmlns:p14="http://schemas.microsoft.com/office/powerpoint/2010/main" val="2208226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755577" y="712626"/>
            <a:ext cx="7931874" cy="2270719"/>
          </a:xfrm>
        </p:spPr>
        <p:txBody>
          <a:bodyPr/>
          <a:lstStyle/>
          <a:p>
            <a:pPr marL="0" indent="0">
              <a:buNone/>
            </a:pPr>
            <a:r>
              <a:rPr lang="ja-JP" altLang="en-US" dirty="0"/>
              <a:t>文部科学省の担当窓口の情報をマイページで直接、作成・編集が可能です。</a:t>
            </a:r>
            <a:endParaRPr lang="en-US" altLang="ja-JP" dirty="0"/>
          </a:p>
          <a:p>
            <a:pPr marL="0" indent="0">
              <a:buNone/>
            </a:pPr>
            <a:r>
              <a:rPr lang="ja-JP" altLang="en-US" dirty="0"/>
              <a:t>担当者の変更等があった場合、マイページから連絡先を変更してください。</a:t>
            </a:r>
            <a:endParaRPr lang="en-US" altLang="ja-JP" dirty="0"/>
          </a:p>
          <a:p>
            <a:pPr marL="0" indent="0">
              <a:buNone/>
            </a:pPr>
            <a:endParaRPr lang="en-US" altLang="ja-JP" dirty="0"/>
          </a:p>
          <a:p>
            <a:pPr marL="0" indent="0">
              <a:buNone/>
            </a:pPr>
            <a:r>
              <a:rPr lang="ja-JP" altLang="en-US" dirty="0"/>
              <a:t>マイページユーザの情報も同じく連絡先から変更が可能です。</a:t>
            </a:r>
            <a:endParaRPr lang="en-US" altLang="ja-JP" dirty="0"/>
          </a:p>
          <a:p>
            <a:pPr marL="0" indent="0">
              <a:buNone/>
            </a:pPr>
            <a:r>
              <a:rPr lang="ja-JP" altLang="en-US" dirty="0">
                <a:solidFill>
                  <a:srgbClr val="FF0000"/>
                </a:solidFill>
              </a:rPr>
              <a:t>マイページユーザの場合、メールアドレスがログイン時のユーザ</a:t>
            </a:r>
            <a:r>
              <a:rPr lang="en-US" altLang="ja-JP" dirty="0">
                <a:solidFill>
                  <a:srgbClr val="FF0000"/>
                </a:solidFill>
              </a:rPr>
              <a:t>ID</a:t>
            </a:r>
            <a:r>
              <a:rPr lang="ja-JP" altLang="en-US" dirty="0">
                <a:solidFill>
                  <a:srgbClr val="FF0000"/>
                </a:solidFill>
              </a:rPr>
              <a:t>となっておりますので、メールアドレスを変更するとログイン時のユーザ</a:t>
            </a:r>
            <a:r>
              <a:rPr lang="en-US" altLang="ja-JP" dirty="0">
                <a:solidFill>
                  <a:srgbClr val="FF0000"/>
                </a:solidFill>
              </a:rPr>
              <a:t>ID</a:t>
            </a:r>
            <a:r>
              <a:rPr lang="ja-JP" altLang="en-US" dirty="0">
                <a:solidFill>
                  <a:srgbClr val="FF0000"/>
                </a:solidFill>
              </a:rPr>
              <a:t>も変更となりますのでご注意ください。</a:t>
            </a:r>
          </a:p>
        </p:txBody>
      </p:sp>
      <p:sp>
        <p:nvSpPr>
          <p:cNvPr id="4" name="タイトル 3"/>
          <p:cNvSpPr>
            <a:spLocks noGrp="1"/>
          </p:cNvSpPr>
          <p:nvPr>
            <p:ph type="title"/>
          </p:nvPr>
        </p:nvSpPr>
        <p:spPr/>
        <p:txBody>
          <a:bodyPr/>
          <a:lstStyle/>
          <a:p>
            <a:r>
              <a:rPr lang="en-US" altLang="ja-JP" dirty="0"/>
              <a:t>9.</a:t>
            </a:r>
            <a:r>
              <a:rPr lang="ja-JP" altLang="en-US"/>
              <a:t>連絡先（窓口）の作成・編集</a:t>
            </a:r>
          </a:p>
        </p:txBody>
      </p:sp>
      <p:sp>
        <p:nvSpPr>
          <p:cNvPr id="2" name="スライド番号プレースホルダー 1"/>
          <p:cNvSpPr>
            <a:spLocks noGrp="1"/>
          </p:cNvSpPr>
          <p:nvPr>
            <p:ph type="sldNum" sz="quarter" idx="11"/>
          </p:nvPr>
        </p:nvSpPr>
        <p:spPr/>
        <p:txBody>
          <a:bodyPr/>
          <a:lstStyle/>
          <a:p>
            <a:fld id="{C5DBAEA3-9EED-924A-A4B6-3C4D90859EBE}" type="slidenum">
              <a:rPr lang="en-US" altLang="ja-JP" smtClean="0"/>
              <a:pPr/>
              <a:t>28</a:t>
            </a:fld>
            <a:endParaRPr lang="ja-JP" altLang="en-US" dirty="0"/>
          </a:p>
        </p:txBody>
      </p:sp>
    </p:spTree>
    <p:extLst>
      <p:ext uri="{BB962C8B-B14F-4D97-AF65-F5344CB8AC3E}">
        <p14:creationId xmlns:p14="http://schemas.microsoft.com/office/powerpoint/2010/main" val="1316962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0D025A65-199F-4AB7-8579-F58F390E61FF}"/>
              </a:ext>
            </a:extLst>
          </p:cNvPr>
          <p:cNvPicPr>
            <a:picLocks noChangeAspect="1"/>
          </p:cNvPicPr>
          <p:nvPr/>
        </p:nvPicPr>
        <p:blipFill>
          <a:blip r:embed="rId2"/>
          <a:stretch>
            <a:fillRect/>
          </a:stretch>
        </p:blipFill>
        <p:spPr>
          <a:xfrm>
            <a:off x="755577" y="1181977"/>
            <a:ext cx="7590503" cy="1698042"/>
          </a:xfrm>
          <a:prstGeom prst="rect">
            <a:avLst/>
          </a:prstGeom>
          <a:ln>
            <a:solidFill>
              <a:schemeClr val="bg1">
                <a:lumMod val="75000"/>
              </a:schemeClr>
            </a:solidFill>
          </a:ln>
        </p:spPr>
      </p:pic>
      <p:sp>
        <p:nvSpPr>
          <p:cNvPr id="5" name="コンテンツ プレースホルダー 4"/>
          <p:cNvSpPr>
            <a:spLocks noGrp="1"/>
          </p:cNvSpPr>
          <p:nvPr>
            <p:ph idx="1"/>
          </p:nvPr>
        </p:nvSpPr>
        <p:spPr>
          <a:xfrm>
            <a:off x="755577" y="712627"/>
            <a:ext cx="7931874" cy="453440"/>
          </a:xfrm>
        </p:spPr>
        <p:txBody>
          <a:bodyPr/>
          <a:lstStyle/>
          <a:p>
            <a:pPr marL="0" indent="0">
              <a:buFont typeface="Arial" charset="0"/>
              <a:buNone/>
            </a:pPr>
            <a:r>
              <a:rPr lang="ja-JP" altLang="en-US" dirty="0"/>
              <a:t>「連絡先」タブ→対象の連絡先の「名前」をクリック→詳細画面を表示します。</a:t>
            </a:r>
          </a:p>
        </p:txBody>
      </p:sp>
      <p:sp>
        <p:nvSpPr>
          <p:cNvPr id="4" name="タイトル 3"/>
          <p:cNvSpPr>
            <a:spLocks noGrp="1"/>
          </p:cNvSpPr>
          <p:nvPr>
            <p:ph type="title"/>
          </p:nvPr>
        </p:nvSpPr>
        <p:spPr/>
        <p:txBody>
          <a:bodyPr/>
          <a:lstStyle/>
          <a:p>
            <a:r>
              <a:rPr lang="en-US" altLang="ja-JP" dirty="0"/>
              <a:t>9.</a:t>
            </a:r>
            <a:r>
              <a:rPr lang="ja-JP" altLang="en-US"/>
              <a:t>連絡先（窓口）の作成・編集</a:t>
            </a:r>
          </a:p>
        </p:txBody>
      </p:sp>
      <p:sp>
        <p:nvSpPr>
          <p:cNvPr id="2" name="スライド番号プレースホルダー 1"/>
          <p:cNvSpPr>
            <a:spLocks noGrp="1"/>
          </p:cNvSpPr>
          <p:nvPr>
            <p:ph type="sldNum" sz="quarter" idx="11"/>
          </p:nvPr>
        </p:nvSpPr>
        <p:spPr/>
        <p:txBody>
          <a:bodyPr/>
          <a:lstStyle/>
          <a:p>
            <a:fld id="{C5DBAEA3-9EED-924A-A4B6-3C4D90859EBE}" type="slidenum">
              <a:rPr lang="en-US" altLang="ja-JP" smtClean="0"/>
              <a:pPr/>
              <a:t>29</a:t>
            </a:fld>
            <a:endParaRPr lang="ja-JP" altLang="en-US" dirty="0"/>
          </a:p>
        </p:txBody>
      </p:sp>
      <p:sp>
        <p:nvSpPr>
          <p:cNvPr id="7" name="コンテンツ プレースホルダー 4">
            <a:extLst>
              <a:ext uri="{FF2B5EF4-FFF2-40B4-BE49-F238E27FC236}">
                <a16:creationId xmlns:a16="http://schemas.microsoft.com/office/drawing/2014/main" id="{3969BD02-FEF0-4C20-9F0E-961389C7CADA}"/>
              </a:ext>
            </a:extLst>
          </p:cNvPr>
          <p:cNvSpPr txBox="1">
            <a:spLocks/>
          </p:cNvSpPr>
          <p:nvPr/>
        </p:nvSpPr>
        <p:spPr bwMode="auto">
          <a:xfrm>
            <a:off x="755577" y="1777452"/>
            <a:ext cx="7931874" cy="369399"/>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1pPr>
            <a:lvl2pPr marL="742950" indent="-28575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2pPr>
            <a:lvl3pPr marL="11430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3pPr>
            <a:lvl4pPr marL="16002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4pPr>
            <a:lvl5pPr marL="20574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charset="0"/>
              <a:buNone/>
            </a:pPr>
            <a:endParaRPr lang="ja-JP" altLang="en-US" dirty="0"/>
          </a:p>
        </p:txBody>
      </p:sp>
      <p:sp>
        <p:nvSpPr>
          <p:cNvPr id="10" name="四角形: 角を丸くする 9">
            <a:extLst>
              <a:ext uri="{FF2B5EF4-FFF2-40B4-BE49-F238E27FC236}">
                <a16:creationId xmlns:a16="http://schemas.microsoft.com/office/drawing/2014/main" id="{FF3AAA32-CB50-4F02-9110-959AEF14958B}"/>
              </a:ext>
            </a:extLst>
          </p:cNvPr>
          <p:cNvSpPr/>
          <p:nvPr/>
        </p:nvSpPr>
        <p:spPr>
          <a:xfrm>
            <a:off x="1941033" y="1148016"/>
            <a:ext cx="803230" cy="323743"/>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2B404086-D4DB-41D1-B8E4-EA97F26742EC}"/>
              </a:ext>
            </a:extLst>
          </p:cNvPr>
          <p:cNvSpPr/>
          <p:nvPr/>
        </p:nvSpPr>
        <p:spPr>
          <a:xfrm>
            <a:off x="1072255" y="2157926"/>
            <a:ext cx="1135236" cy="323743"/>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A21A1AC6-95A5-441C-A979-55BB9509341F}"/>
              </a:ext>
            </a:extLst>
          </p:cNvPr>
          <p:cNvPicPr>
            <a:picLocks noChangeAspect="1"/>
          </p:cNvPicPr>
          <p:nvPr/>
        </p:nvPicPr>
        <p:blipFill>
          <a:blip r:embed="rId3"/>
          <a:stretch>
            <a:fillRect/>
          </a:stretch>
        </p:blipFill>
        <p:spPr>
          <a:xfrm>
            <a:off x="755577" y="3555111"/>
            <a:ext cx="7207045" cy="2452257"/>
          </a:xfrm>
          <a:prstGeom prst="rect">
            <a:avLst/>
          </a:prstGeom>
          <a:ln>
            <a:solidFill>
              <a:schemeClr val="bg1">
                <a:lumMod val="75000"/>
              </a:schemeClr>
            </a:solidFill>
          </a:ln>
        </p:spPr>
      </p:pic>
      <p:sp>
        <p:nvSpPr>
          <p:cNvPr id="18" name="コンテンツ プレースホルダー 4">
            <a:extLst>
              <a:ext uri="{FF2B5EF4-FFF2-40B4-BE49-F238E27FC236}">
                <a16:creationId xmlns:a16="http://schemas.microsoft.com/office/drawing/2014/main" id="{FBE1F897-4C99-48C1-B0F7-CEBD31D98610}"/>
              </a:ext>
            </a:extLst>
          </p:cNvPr>
          <p:cNvSpPr txBox="1">
            <a:spLocks/>
          </p:cNvSpPr>
          <p:nvPr/>
        </p:nvSpPr>
        <p:spPr bwMode="auto">
          <a:xfrm>
            <a:off x="755577" y="3185712"/>
            <a:ext cx="7931874" cy="369399"/>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1pPr>
            <a:lvl2pPr marL="742950" indent="-28575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2pPr>
            <a:lvl3pPr marL="11430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3pPr>
            <a:lvl4pPr marL="16002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4pPr>
            <a:lvl5pPr marL="20574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Font typeface="Arial" charset="0"/>
              <a:buNone/>
            </a:pPr>
            <a:r>
              <a:rPr lang="ja-JP" altLang="en-US" dirty="0"/>
              <a:t>「編集」ボタンをクリックします。</a:t>
            </a:r>
          </a:p>
        </p:txBody>
      </p:sp>
      <p:sp>
        <p:nvSpPr>
          <p:cNvPr id="19" name="四角形: 角を丸くする 18">
            <a:extLst>
              <a:ext uri="{FF2B5EF4-FFF2-40B4-BE49-F238E27FC236}">
                <a16:creationId xmlns:a16="http://schemas.microsoft.com/office/drawing/2014/main" id="{70403B25-2422-4AE4-86B7-705BCC656085}"/>
              </a:ext>
            </a:extLst>
          </p:cNvPr>
          <p:cNvSpPr/>
          <p:nvPr/>
        </p:nvSpPr>
        <p:spPr>
          <a:xfrm>
            <a:off x="6825765" y="3595137"/>
            <a:ext cx="803230" cy="323743"/>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4248592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a:t>1. </a:t>
            </a:r>
            <a:r>
              <a:rPr lang="ja-JP" altLang="en-US" dirty="0"/>
              <a:t>マイページアカウントについて</a:t>
            </a:r>
            <a:r>
              <a:rPr lang="en-US" altLang="ja-JP" dirty="0"/>
              <a:t> </a:t>
            </a:r>
            <a:endParaRPr lang="ja-JP" altLang="en-US" dirty="0"/>
          </a:p>
        </p:txBody>
      </p:sp>
      <p:sp>
        <p:nvSpPr>
          <p:cNvPr id="2" name="スライド番号プレースホルダー 1"/>
          <p:cNvSpPr>
            <a:spLocks noGrp="1"/>
          </p:cNvSpPr>
          <p:nvPr>
            <p:ph type="sldNum" sz="quarter" idx="11"/>
          </p:nvPr>
        </p:nvSpPr>
        <p:spPr/>
        <p:txBody>
          <a:bodyPr/>
          <a:lstStyle/>
          <a:p>
            <a:fld id="{C5DBAEA3-9EED-924A-A4B6-3C4D90859EBE}" type="slidenum">
              <a:rPr lang="en-US" altLang="ja-JP" smtClean="0"/>
              <a:pPr/>
              <a:t>3</a:t>
            </a:fld>
            <a:endParaRPr lang="ja-JP" altLang="en-US" dirty="0"/>
          </a:p>
        </p:txBody>
      </p:sp>
      <p:sp>
        <p:nvSpPr>
          <p:cNvPr id="16" name="コンテンツ プレースホルダー 4">
            <a:extLst>
              <a:ext uri="{FF2B5EF4-FFF2-40B4-BE49-F238E27FC236}">
                <a16:creationId xmlns:a16="http://schemas.microsoft.com/office/drawing/2014/main" id="{7F61A093-D37C-4918-9ED0-07687A2B165B}"/>
              </a:ext>
            </a:extLst>
          </p:cNvPr>
          <p:cNvSpPr txBox="1">
            <a:spLocks/>
          </p:cNvSpPr>
          <p:nvPr/>
        </p:nvSpPr>
        <p:spPr bwMode="auto">
          <a:xfrm>
            <a:off x="411061" y="608330"/>
            <a:ext cx="8623882" cy="4653952"/>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1pPr>
            <a:lvl2pPr marL="742950" indent="-28575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2pPr>
            <a:lvl3pPr marL="11430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3pPr>
            <a:lvl4pPr marL="16002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4pPr>
            <a:lvl5pPr marL="20574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r>
              <a:rPr lang="ja-JP" altLang="en-US" dirty="0"/>
              <a:t>文部科学省</a:t>
            </a:r>
            <a:r>
              <a:rPr lang="en-US" altLang="ja-JP" dirty="0"/>
              <a:t>WEB</a:t>
            </a:r>
            <a:r>
              <a:rPr lang="ja-JP" altLang="en-US" dirty="0"/>
              <a:t>調査システムのマイページ機能のアカウントとなります。</a:t>
            </a:r>
            <a:endParaRPr lang="en-US" altLang="ja-JP" dirty="0"/>
          </a:p>
          <a:p>
            <a:r>
              <a:rPr lang="ja-JP" altLang="en-US" dirty="0"/>
              <a:t>「マイページ」は管轄内の回答者を管理し、回答の修正等が出来る機能です。</a:t>
            </a:r>
            <a:endParaRPr lang="en-US" altLang="ja-JP" dirty="0"/>
          </a:p>
          <a:p>
            <a:r>
              <a:rPr lang="ja-JP" altLang="en-US" dirty="0"/>
              <a:t>アカウントが付与されている組織の職員が参照できます。</a:t>
            </a:r>
          </a:p>
          <a:p>
            <a:r>
              <a:rPr lang="ja-JP" altLang="en-US" dirty="0"/>
              <a:t>アカウントの付与対象は</a:t>
            </a:r>
            <a:br>
              <a:rPr lang="en-US" altLang="ja-JP" dirty="0"/>
            </a:br>
            <a:r>
              <a:rPr lang="ja-JP" altLang="en-US" dirty="0"/>
              <a:t>地方公共団体は、</a:t>
            </a:r>
            <a:br>
              <a:rPr lang="en-US" altLang="ja-JP" dirty="0"/>
            </a:br>
            <a:r>
              <a:rPr lang="ja-JP" altLang="en-US" dirty="0"/>
              <a:t>　都道府県教育委員会、都道府県（私学担当）、市区町村教育委員会、組合・広域連合</a:t>
            </a:r>
            <a:br>
              <a:rPr lang="en-US" altLang="ja-JP" dirty="0"/>
            </a:br>
            <a:r>
              <a:rPr lang="ja-JP" altLang="en-US" dirty="0"/>
              <a:t>高等教育機関は、</a:t>
            </a:r>
            <a:br>
              <a:rPr lang="en-US" altLang="ja-JP" dirty="0"/>
            </a:br>
            <a:r>
              <a:rPr lang="ja-JP" altLang="en-US" dirty="0"/>
              <a:t>　大学・短期大学、大学機構、高専機構</a:t>
            </a:r>
            <a:br>
              <a:rPr lang="en-US" altLang="ja-JP" dirty="0"/>
            </a:br>
            <a:r>
              <a:rPr lang="ja-JP" altLang="en-US" dirty="0"/>
              <a:t>となっております。</a:t>
            </a:r>
            <a:endParaRPr lang="en-US" altLang="ja-JP" dirty="0"/>
          </a:p>
          <a:p>
            <a:pPr marL="0" indent="0">
              <a:buNone/>
            </a:pPr>
            <a:br>
              <a:rPr lang="en-US" altLang="ja-JP" dirty="0"/>
            </a:br>
            <a:r>
              <a:rPr lang="ja-JP" altLang="en-US" dirty="0"/>
              <a:t>　</a:t>
            </a:r>
            <a:r>
              <a:rPr lang="en-US" altLang="ja-JP" dirty="0"/>
              <a:t>※</a:t>
            </a:r>
            <a:r>
              <a:rPr lang="ja-JP" altLang="en-US" dirty="0"/>
              <a:t>現状幼稚園等、小学校、中学校、高校、高専、各種・専門学校、学校法人にはアカウントの付与はしておりません。</a:t>
            </a:r>
            <a:endParaRPr lang="en-US" altLang="ja-JP" dirty="0"/>
          </a:p>
          <a:p>
            <a:pPr marL="0" indent="0">
              <a:buNone/>
            </a:pPr>
            <a:endParaRPr lang="en-US" altLang="ja-JP" dirty="0"/>
          </a:p>
        </p:txBody>
      </p:sp>
    </p:spTree>
    <p:extLst>
      <p:ext uri="{BB962C8B-B14F-4D97-AF65-F5344CB8AC3E}">
        <p14:creationId xmlns:p14="http://schemas.microsoft.com/office/powerpoint/2010/main" val="3573258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C7EAFC7-62DA-43CC-A054-AF9D28140B9E}"/>
              </a:ext>
            </a:extLst>
          </p:cNvPr>
          <p:cNvPicPr>
            <a:picLocks noChangeAspect="1"/>
          </p:cNvPicPr>
          <p:nvPr/>
        </p:nvPicPr>
        <p:blipFill>
          <a:blip r:embed="rId2"/>
          <a:stretch>
            <a:fillRect/>
          </a:stretch>
        </p:blipFill>
        <p:spPr>
          <a:xfrm>
            <a:off x="790203" y="1551169"/>
            <a:ext cx="6437177" cy="4955458"/>
          </a:xfrm>
          <a:prstGeom prst="rect">
            <a:avLst/>
          </a:prstGeom>
          <a:ln>
            <a:solidFill>
              <a:schemeClr val="bg1">
                <a:lumMod val="75000"/>
              </a:schemeClr>
            </a:solidFill>
          </a:ln>
        </p:spPr>
      </p:pic>
      <p:sp>
        <p:nvSpPr>
          <p:cNvPr id="5" name="コンテンツ プレースホルダー 4"/>
          <p:cNvSpPr>
            <a:spLocks noGrp="1"/>
          </p:cNvSpPr>
          <p:nvPr>
            <p:ph idx="1"/>
          </p:nvPr>
        </p:nvSpPr>
        <p:spPr>
          <a:xfrm>
            <a:off x="755577" y="873316"/>
            <a:ext cx="7931874" cy="545902"/>
          </a:xfrm>
        </p:spPr>
        <p:txBody>
          <a:bodyPr/>
          <a:lstStyle/>
          <a:p>
            <a:pPr marL="0" indent="0">
              <a:buNone/>
            </a:pPr>
            <a:r>
              <a:rPr lang="ja-JP" altLang="en-US" dirty="0"/>
              <a:t>変更があった部分を修正し、「保存」ボタンをクリックします。</a:t>
            </a:r>
            <a:endParaRPr lang="en-US" altLang="ja-JP" dirty="0"/>
          </a:p>
        </p:txBody>
      </p:sp>
      <p:sp>
        <p:nvSpPr>
          <p:cNvPr id="4" name="タイトル 3"/>
          <p:cNvSpPr>
            <a:spLocks noGrp="1"/>
          </p:cNvSpPr>
          <p:nvPr>
            <p:ph type="title"/>
          </p:nvPr>
        </p:nvSpPr>
        <p:spPr/>
        <p:txBody>
          <a:bodyPr/>
          <a:lstStyle/>
          <a:p>
            <a:r>
              <a:rPr lang="en-US" altLang="ja-JP" dirty="0"/>
              <a:t>9.</a:t>
            </a:r>
            <a:r>
              <a:rPr lang="ja-JP" altLang="en-US"/>
              <a:t>連絡先（窓口）の作成・編集</a:t>
            </a:r>
          </a:p>
        </p:txBody>
      </p:sp>
      <p:sp>
        <p:nvSpPr>
          <p:cNvPr id="2" name="スライド番号プレースホルダー 1"/>
          <p:cNvSpPr>
            <a:spLocks noGrp="1"/>
          </p:cNvSpPr>
          <p:nvPr>
            <p:ph type="sldNum" sz="quarter" idx="11"/>
          </p:nvPr>
        </p:nvSpPr>
        <p:spPr/>
        <p:txBody>
          <a:bodyPr/>
          <a:lstStyle/>
          <a:p>
            <a:fld id="{C5DBAEA3-9EED-924A-A4B6-3C4D90859EBE}" type="slidenum">
              <a:rPr lang="en-US" altLang="ja-JP" smtClean="0"/>
              <a:pPr/>
              <a:t>30</a:t>
            </a:fld>
            <a:endParaRPr lang="ja-JP" altLang="en-US" dirty="0"/>
          </a:p>
        </p:txBody>
      </p:sp>
      <p:sp>
        <p:nvSpPr>
          <p:cNvPr id="19" name="四角形: 角を丸くする 18">
            <a:extLst>
              <a:ext uri="{FF2B5EF4-FFF2-40B4-BE49-F238E27FC236}">
                <a16:creationId xmlns:a16="http://schemas.microsoft.com/office/drawing/2014/main" id="{70403B25-2422-4AE4-86B7-705BCC656085}"/>
              </a:ext>
            </a:extLst>
          </p:cNvPr>
          <p:cNvSpPr/>
          <p:nvPr/>
        </p:nvSpPr>
        <p:spPr>
          <a:xfrm>
            <a:off x="6512563" y="5750177"/>
            <a:ext cx="803230" cy="323743"/>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310920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5522EAC9-DD4A-4180-BD93-EF1F8DAB94DF}"/>
              </a:ext>
            </a:extLst>
          </p:cNvPr>
          <p:cNvPicPr>
            <a:picLocks noChangeAspect="1"/>
          </p:cNvPicPr>
          <p:nvPr/>
        </p:nvPicPr>
        <p:blipFill>
          <a:blip r:embed="rId2"/>
          <a:stretch>
            <a:fillRect/>
          </a:stretch>
        </p:blipFill>
        <p:spPr>
          <a:xfrm>
            <a:off x="755577" y="1405323"/>
            <a:ext cx="7827984" cy="1482347"/>
          </a:xfrm>
          <a:prstGeom prst="rect">
            <a:avLst/>
          </a:prstGeom>
          <a:ln>
            <a:solidFill>
              <a:schemeClr val="bg1">
                <a:lumMod val="75000"/>
              </a:schemeClr>
            </a:solidFill>
          </a:ln>
        </p:spPr>
      </p:pic>
      <p:sp>
        <p:nvSpPr>
          <p:cNvPr id="5" name="コンテンツ プレースホルダー 4"/>
          <p:cNvSpPr>
            <a:spLocks noGrp="1"/>
          </p:cNvSpPr>
          <p:nvPr>
            <p:ph idx="1"/>
          </p:nvPr>
        </p:nvSpPr>
        <p:spPr>
          <a:xfrm>
            <a:off x="755577" y="712627"/>
            <a:ext cx="7931874" cy="545902"/>
          </a:xfrm>
        </p:spPr>
        <p:txBody>
          <a:bodyPr/>
          <a:lstStyle/>
          <a:p>
            <a:pPr marL="0" indent="0">
              <a:buNone/>
            </a:pPr>
            <a:r>
              <a:rPr lang="ja-JP" altLang="en-US" dirty="0"/>
              <a:t>新規で担当者を追加する場合は、「連絡先」タブ→「新規」ボタン。もしくは既存担当者の詳細画面から「コピー」を選択してください。</a:t>
            </a:r>
            <a:endParaRPr lang="en-US" altLang="ja-JP" dirty="0"/>
          </a:p>
        </p:txBody>
      </p:sp>
      <p:sp>
        <p:nvSpPr>
          <p:cNvPr id="4" name="タイトル 3"/>
          <p:cNvSpPr>
            <a:spLocks noGrp="1"/>
          </p:cNvSpPr>
          <p:nvPr>
            <p:ph type="title"/>
          </p:nvPr>
        </p:nvSpPr>
        <p:spPr/>
        <p:txBody>
          <a:bodyPr/>
          <a:lstStyle/>
          <a:p>
            <a:r>
              <a:rPr lang="en-US" altLang="ja-JP" dirty="0"/>
              <a:t>9.</a:t>
            </a:r>
            <a:r>
              <a:rPr lang="ja-JP" altLang="en-US"/>
              <a:t>連絡先（窓口）の作成・編集</a:t>
            </a:r>
          </a:p>
        </p:txBody>
      </p:sp>
      <p:sp>
        <p:nvSpPr>
          <p:cNvPr id="2" name="スライド番号プレースホルダー 1"/>
          <p:cNvSpPr>
            <a:spLocks noGrp="1"/>
          </p:cNvSpPr>
          <p:nvPr>
            <p:ph type="sldNum" sz="quarter" idx="11"/>
          </p:nvPr>
        </p:nvSpPr>
        <p:spPr/>
        <p:txBody>
          <a:bodyPr/>
          <a:lstStyle/>
          <a:p>
            <a:fld id="{C5DBAEA3-9EED-924A-A4B6-3C4D90859EBE}" type="slidenum">
              <a:rPr lang="en-US" altLang="ja-JP" smtClean="0"/>
              <a:pPr/>
              <a:t>31</a:t>
            </a:fld>
            <a:endParaRPr lang="ja-JP" altLang="en-US" dirty="0"/>
          </a:p>
        </p:txBody>
      </p:sp>
      <p:sp>
        <p:nvSpPr>
          <p:cNvPr id="19" name="四角形: 角を丸くする 18">
            <a:extLst>
              <a:ext uri="{FF2B5EF4-FFF2-40B4-BE49-F238E27FC236}">
                <a16:creationId xmlns:a16="http://schemas.microsoft.com/office/drawing/2014/main" id="{70403B25-2422-4AE4-86B7-705BCC656085}"/>
              </a:ext>
            </a:extLst>
          </p:cNvPr>
          <p:cNvSpPr/>
          <p:nvPr/>
        </p:nvSpPr>
        <p:spPr>
          <a:xfrm>
            <a:off x="7884221" y="1781940"/>
            <a:ext cx="803230" cy="323743"/>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5C5CCD98-23A5-4170-8BD9-3C25AF12E67B}"/>
              </a:ext>
            </a:extLst>
          </p:cNvPr>
          <p:cNvPicPr>
            <a:picLocks noChangeAspect="1"/>
          </p:cNvPicPr>
          <p:nvPr/>
        </p:nvPicPr>
        <p:blipFill>
          <a:blip r:embed="rId3"/>
          <a:stretch>
            <a:fillRect/>
          </a:stretch>
        </p:blipFill>
        <p:spPr>
          <a:xfrm>
            <a:off x="755577" y="3126976"/>
            <a:ext cx="7827984" cy="1990983"/>
          </a:xfrm>
          <a:prstGeom prst="rect">
            <a:avLst/>
          </a:prstGeom>
          <a:ln>
            <a:solidFill>
              <a:schemeClr val="bg1">
                <a:lumMod val="75000"/>
              </a:schemeClr>
            </a:solidFill>
          </a:ln>
        </p:spPr>
      </p:pic>
      <p:sp>
        <p:nvSpPr>
          <p:cNvPr id="11" name="四角形: 角を丸くする 10">
            <a:extLst>
              <a:ext uri="{FF2B5EF4-FFF2-40B4-BE49-F238E27FC236}">
                <a16:creationId xmlns:a16="http://schemas.microsoft.com/office/drawing/2014/main" id="{5DC11669-2113-45D6-BFAB-49AD1AA59F05}"/>
              </a:ext>
            </a:extLst>
          </p:cNvPr>
          <p:cNvSpPr/>
          <p:nvPr/>
        </p:nvSpPr>
        <p:spPr>
          <a:xfrm>
            <a:off x="7780331" y="3159368"/>
            <a:ext cx="803230" cy="323743"/>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996468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403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a:t>2.</a:t>
            </a:r>
            <a:r>
              <a:rPr lang="ja-JP" altLang="en-US" dirty="0"/>
              <a:t>アカウントの申請からパスワードの設定　</a:t>
            </a:r>
            <a:r>
              <a:rPr lang="en-US" altLang="ja-JP" dirty="0">
                <a:solidFill>
                  <a:srgbClr val="FF0000"/>
                </a:solidFill>
              </a:rPr>
              <a:t>※</a:t>
            </a:r>
            <a:r>
              <a:rPr lang="ja-JP" altLang="en-US" dirty="0">
                <a:solidFill>
                  <a:srgbClr val="FF0000"/>
                </a:solidFill>
              </a:rPr>
              <a:t>基本的には</a:t>
            </a:r>
            <a:r>
              <a:rPr lang="en-US" altLang="ja-JP" dirty="0">
                <a:solidFill>
                  <a:srgbClr val="FF0000"/>
                </a:solidFill>
              </a:rPr>
              <a:t>R</a:t>
            </a:r>
            <a:r>
              <a:rPr lang="ja-JP" altLang="en-US" dirty="0">
                <a:solidFill>
                  <a:srgbClr val="FF0000"/>
                </a:solidFill>
              </a:rPr>
              <a:t>４年４月登録済</a:t>
            </a:r>
          </a:p>
        </p:txBody>
      </p:sp>
      <p:sp>
        <p:nvSpPr>
          <p:cNvPr id="2" name="スライド番号プレースホルダー 1"/>
          <p:cNvSpPr>
            <a:spLocks noGrp="1"/>
          </p:cNvSpPr>
          <p:nvPr>
            <p:ph type="sldNum" sz="quarter" idx="11"/>
          </p:nvPr>
        </p:nvSpPr>
        <p:spPr/>
        <p:txBody>
          <a:bodyPr/>
          <a:lstStyle/>
          <a:p>
            <a:fld id="{C5DBAEA3-9EED-924A-A4B6-3C4D90859EBE}" type="slidenum">
              <a:rPr lang="en-US" altLang="ja-JP" smtClean="0"/>
              <a:pPr/>
              <a:t>4</a:t>
            </a:fld>
            <a:endParaRPr lang="ja-JP" altLang="en-US" dirty="0"/>
          </a:p>
        </p:txBody>
      </p:sp>
      <p:sp>
        <p:nvSpPr>
          <p:cNvPr id="16" name="コンテンツ プレースホルダー 4">
            <a:extLst>
              <a:ext uri="{FF2B5EF4-FFF2-40B4-BE49-F238E27FC236}">
                <a16:creationId xmlns:a16="http://schemas.microsoft.com/office/drawing/2014/main" id="{7F61A093-D37C-4918-9ED0-07687A2B165B}"/>
              </a:ext>
            </a:extLst>
          </p:cNvPr>
          <p:cNvSpPr txBox="1">
            <a:spLocks/>
          </p:cNvSpPr>
          <p:nvPr/>
        </p:nvSpPr>
        <p:spPr bwMode="auto">
          <a:xfrm>
            <a:off x="755577" y="608330"/>
            <a:ext cx="7768702" cy="46667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1pPr>
            <a:lvl2pPr marL="742950" indent="-28575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2pPr>
            <a:lvl3pPr marL="11430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3pPr>
            <a:lvl4pPr marL="16002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4pPr>
            <a:lvl5pPr marL="20574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dirty="0"/>
              <a:t>1.</a:t>
            </a:r>
            <a:r>
              <a:rPr lang="ja-JP" altLang="en-US" dirty="0"/>
              <a:t>文部科学省から担当者のメールアドレス等の登録の案内が届きます。</a:t>
            </a:r>
            <a:endParaRPr lang="en-US" altLang="ja-JP" dirty="0"/>
          </a:p>
          <a:p>
            <a:pPr marL="0" indent="0">
              <a:buNone/>
            </a:pPr>
            <a:endParaRPr lang="en-US" altLang="ja-JP" dirty="0"/>
          </a:p>
          <a:p>
            <a:pPr marL="0" indent="0">
              <a:buNone/>
            </a:pPr>
            <a:r>
              <a:rPr lang="en-US" altLang="ja-JP" dirty="0"/>
              <a:t>2.</a:t>
            </a:r>
            <a:r>
              <a:rPr lang="ja-JP" altLang="en-US" dirty="0"/>
              <a:t>案内に記載されているマイページユーザ申請フォームの</a:t>
            </a:r>
            <a:r>
              <a:rPr lang="en-US" altLang="ja-JP" dirty="0"/>
              <a:t>URL</a:t>
            </a:r>
            <a:r>
              <a:rPr lang="ja-JP" altLang="en-US" dirty="0"/>
              <a:t>をクリックし、申請フォームを開きます。</a:t>
            </a:r>
            <a:endParaRPr lang="en-US" altLang="ja-JP" dirty="0"/>
          </a:p>
          <a:p>
            <a:pPr marL="0" indent="0">
              <a:buNone/>
            </a:pPr>
            <a:r>
              <a:rPr lang="ja-JP" altLang="en-US" dirty="0"/>
              <a:t>申請フォームから必要な情報を入力し申請してください。</a:t>
            </a:r>
            <a:endParaRPr lang="en-US" altLang="ja-JP" dirty="0"/>
          </a:p>
          <a:p>
            <a:pPr marL="0" indent="0">
              <a:buNone/>
            </a:pPr>
            <a:r>
              <a:rPr lang="en-US" altLang="ja-JP" dirty="0"/>
              <a:t>※</a:t>
            </a:r>
            <a:r>
              <a:rPr lang="ja-JP" altLang="en-US" dirty="0"/>
              <a:t>申請時に入力いただいたメールアドレスに別途、登録用メールが送信されます。</a:t>
            </a:r>
            <a:endParaRPr lang="en-US" altLang="ja-JP" dirty="0"/>
          </a:p>
          <a:p>
            <a:pPr marL="0" indent="0">
              <a:buNone/>
            </a:pPr>
            <a:r>
              <a:rPr lang="ja-JP" altLang="en-US" dirty="0"/>
              <a:t>また、申請時に入力いただいたメールアドレスがマイページのユーザ</a:t>
            </a:r>
            <a:r>
              <a:rPr lang="en-US" altLang="ja-JP" dirty="0"/>
              <a:t>ID</a:t>
            </a:r>
            <a:r>
              <a:rPr lang="ja-JP" altLang="en-US" dirty="0"/>
              <a:t>となります。</a:t>
            </a:r>
            <a:endParaRPr lang="en-US" altLang="ja-JP" dirty="0"/>
          </a:p>
        </p:txBody>
      </p:sp>
      <p:sp>
        <p:nvSpPr>
          <p:cNvPr id="25" name="矢印: 下 24">
            <a:extLst>
              <a:ext uri="{FF2B5EF4-FFF2-40B4-BE49-F238E27FC236}">
                <a16:creationId xmlns:a16="http://schemas.microsoft.com/office/drawing/2014/main" id="{EC47CDD1-403B-4E9B-A006-8F865E247982}"/>
              </a:ext>
            </a:extLst>
          </p:cNvPr>
          <p:cNvSpPr/>
          <p:nvPr/>
        </p:nvSpPr>
        <p:spPr>
          <a:xfrm rot="18812884">
            <a:off x="3864888" y="4610580"/>
            <a:ext cx="484632" cy="40135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DAFE8128-6966-4864-BC70-4D520CAFB395}"/>
              </a:ext>
            </a:extLst>
          </p:cNvPr>
          <p:cNvPicPr>
            <a:picLocks noChangeAspect="1"/>
          </p:cNvPicPr>
          <p:nvPr/>
        </p:nvPicPr>
        <p:blipFill>
          <a:blip r:embed="rId2"/>
          <a:stretch>
            <a:fillRect/>
          </a:stretch>
        </p:blipFill>
        <p:spPr>
          <a:xfrm>
            <a:off x="845262" y="2717968"/>
            <a:ext cx="5435465" cy="3558800"/>
          </a:xfrm>
          <a:prstGeom prst="rect">
            <a:avLst/>
          </a:prstGeom>
          <a:ln>
            <a:solidFill>
              <a:schemeClr val="bg1">
                <a:lumMod val="75000"/>
              </a:schemeClr>
            </a:solidFill>
          </a:ln>
        </p:spPr>
      </p:pic>
    </p:spTree>
    <p:extLst>
      <p:ext uri="{BB962C8B-B14F-4D97-AF65-F5344CB8AC3E}">
        <p14:creationId xmlns:p14="http://schemas.microsoft.com/office/powerpoint/2010/main" val="3016721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A395DF07-A448-4A1F-A6EB-FD7EB7B1778B}"/>
              </a:ext>
            </a:extLst>
          </p:cNvPr>
          <p:cNvPicPr>
            <a:picLocks noChangeAspect="1"/>
          </p:cNvPicPr>
          <p:nvPr/>
        </p:nvPicPr>
        <p:blipFill>
          <a:blip r:embed="rId2"/>
          <a:stretch>
            <a:fillRect/>
          </a:stretch>
        </p:blipFill>
        <p:spPr>
          <a:xfrm>
            <a:off x="721611" y="2589214"/>
            <a:ext cx="6914286" cy="2409524"/>
          </a:xfrm>
          <a:prstGeom prst="rect">
            <a:avLst/>
          </a:prstGeom>
        </p:spPr>
      </p:pic>
      <p:sp>
        <p:nvSpPr>
          <p:cNvPr id="4" name="タイトル 3"/>
          <p:cNvSpPr>
            <a:spLocks noGrp="1"/>
          </p:cNvSpPr>
          <p:nvPr>
            <p:ph type="title"/>
          </p:nvPr>
        </p:nvSpPr>
        <p:spPr/>
        <p:txBody>
          <a:bodyPr/>
          <a:lstStyle/>
          <a:p>
            <a:r>
              <a:rPr lang="en-US" altLang="ja-JP" dirty="0"/>
              <a:t>2.</a:t>
            </a:r>
            <a:r>
              <a:rPr lang="ja-JP" altLang="en-US" dirty="0"/>
              <a:t>アカウントの申請からパスワードの設定　</a:t>
            </a:r>
            <a:r>
              <a:rPr lang="en-US" altLang="ja-JP" dirty="0">
                <a:solidFill>
                  <a:srgbClr val="FF0000"/>
                </a:solidFill>
              </a:rPr>
              <a:t> ※</a:t>
            </a:r>
            <a:r>
              <a:rPr lang="ja-JP" altLang="en-US" dirty="0">
                <a:solidFill>
                  <a:srgbClr val="FF0000"/>
                </a:solidFill>
              </a:rPr>
              <a:t>基本的には</a:t>
            </a:r>
            <a:r>
              <a:rPr lang="en-US" altLang="ja-JP" dirty="0">
                <a:solidFill>
                  <a:srgbClr val="FF0000"/>
                </a:solidFill>
              </a:rPr>
              <a:t>R</a:t>
            </a:r>
            <a:r>
              <a:rPr lang="ja-JP" altLang="en-US" dirty="0">
                <a:solidFill>
                  <a:srgbClr val="FF0000"/>
                </a:solidFill>
              </a:rPr>
              <a:t>４年４月登録済</a:t>
            </a:r>
            <a:endParaRPr lang="ja-JP" altLang="en-US" dirty="0"/>
          </a:p>
        </p:txBody>
      </p:sp>
      <p:sp>
        <p:nvSpPr>
          <p:cNvPr id="2" name="スライド番号プレースホルダー 1"/>
          <p:cNvSpPr>
            <a:spLocks noGrp="1"/>
          </p:cNvSpPr>
          <p:nvPr>
            <p:ph type="sldNum" sz="quarter" idx="11"/>
          </p:nvPr>
        </p:nvSpPr>
        <p:spPr/>
        <p:txBody>
          <a:bodyPr/>
          <a:lstStyle/>
          <a:p>
            <a:fld id="{C5DBAEA3-9EED-924A-A4B6-3C4D90859EBE}" type="slidenum">
              <a:rPr lang="en-US" altLang="ja-JP" smtClean="0"/>
              <a:pPr/>
              <a:t>5</a:t>
            </a:fld>
            <a:endParaRPr lang="ja-JP" altLang="en-US" dirty="0"/>
          </a:p>
        </p:txBody>
      </p:sp>
      <p:sp>
        <p:nvSpPr>
          <p:cNvPr id="7" name="四角形: 角を丸くする 6">
            <a:extLst>
              <a:ext uri="{FF2B5EF4-FFF2-40B4-BE49-F238E27FC236}">
                <a16:creationId xmlns:a16="http://schemas.microsoft.com/office/drawing/2014/main" id="{89CBAAA6-3D93-4DC6-84A2-E45FF4A5610D}"/>
              </a:ext>
            </a:extLst>
          </p:cNvPr>
          <p:cNvSpPr/>
          <p:nvPr/>
        </p:nvSpPr>
        <p:spPr>
          <a:xfrm>
            <a:off x="884498" y="3628089"/>
            <a:ext cx="6656443" cy="471948"/>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コンテンツ プレースホルダー 4">
            <a:extLst>
              <a:ext uri="{FF2B5EF4-FFF2-40B4-BE49-F238E27FC236}">
                <a16:creationId xmlns:a16="http://schemas.microsoft.com/office/drawing/2014/main" id="{7F61A093-D37C-4918-9ED0-07687A2B165B}"/>
              </a:ext>
            </a:extLst>
          </p:cNvPr>
          <p:cNvSpPr txBox="1">
            <a:spLocks/>
          </p:cNvSpPr>
          <p:nvPr/>
        </p:nvSpPr>
        <p:spPr bwMode="auto">
          <a:xfrm>
            <a:off x="755577" y="608329"/>
            <a:ext cx="7768702" cy="194090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1pPr>
            <a:lvl2pPr marL="742950" indent="-28575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2pPr>
            <a:lvl3pPr marL="11430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3pPr>
            <a:lvl4pPr marL="16002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4pPr>
            <a:lvl5pPr marL="20574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dirty="0"/>
              <a:t>3.</a:t>
            </a:r>
            <a:r>
              <a:rPr lang="ja-JP" altLang="en-US" dirty="0"/>
              <a:t>文部科学省側で申請内容を確認後、申請いただいたメールアドレスに以下のメールを送信されます。</a:t>
            </a:r>
            <a:endParaRPr lang="en-US" altLang="ja-JP" dirty="0"/>
          </a:p>
          <a:p>
            <a:pPr marL="0" indent="0">
              <a:buNone/>
            </a:pPr>
            <a:r>
              <a:rPr lang="en-US" altLang="ja-JP" sz="1400" dirty="0"/>
              <a:t>※</a:t>
            </a:r>
            <a:r>
              <a:rPr lang="ja-JP" altLang="en-US" sz="1400" dirty="0"/>
              <a:t>クラウド（</a:t>
            </a:r>
            <a:r>
              <a:rPr lang="en-US" altLang="ja-JP" sz="1400" dirty="0"/>
              <a:t>Salesforce</a:t>
            </a:r>
            <a:r>
              <a:rPr lang="ja-JP" altLang="en-US" sz="1400" dirty="0"/>
              <a:t>システム）からのメール送信となるため、自治体によっては「迷惑メール」等に入る可能性があります。その際は、文部科学省の担当までご連絡ください。</a:t>
            </a:r>
            <a:endParaRPr lang="en-US" altLang="ja-JP" sz="1400" dirty="0"/>
          </a:p>
          <a:p>
            <a:pPr marL="0" indent="0">
              <a:buNone/>
            </a:pPr>
            <a:r>
              <a:rPr lang="en-US" altLang="ja-JP" sz="1400" dirty="0"/>
              <a:t>※</a:t>
            </a:r>
            <a:r>
              <a:rPr lang="ja-JP" altLang="en-US" sz="1400" dirty="0"/>
              <a:t>パスワード設定のリンクの有効期限は</a:t>
            </a:r>
            <a:r>
              <a:rPr lang="en-US" altLang="ja-JP" sz="1400" dirty="0"/>
              <a:t>24</a:t>
            </a:r>
            <a:r>
              <a:rPr lang="ja-JP" altLang="en-US" sz="1400" dirty="0"/>
              <a:t>時間となります。期限が切れた場合ログイン画面の「パスワードをお忘れですか？」からパスワードリセットのメールを発行いただけます。</a:t>
            </a:r>
            <a:endParaRPr lang="en-US" altLang="ja-JP" sz="1400" dirty="0"/>
          </a:p>
          <a:p>
            <a:pPr marL="0" indent="0">
              <a:buNone/>
            </a:pPr>
            <a:endParaRPr lang="en-US" altLang="ja-JP" sz="1200" dirty="0"/>
          </a:p>
          <a:p>
            <a:pPr marL="0" indent="0">
              <a:buNone/>
            </a:pPr>
            <a:r>
              <a:rPr lang="en-US" altLang="ja-JP" dirty="0"/>
              <a:t>4.</a:t>
            </a:r>
            <a:r>
              <a:rPr lang="ja-JP" altLang="en-US" dirty="0"/>
              <a:t>メール本文のリンクをクリックし、パスワードを設定します。</a:t>
            </a:r>
            <a:endParaRPr lang="en-US" altLang="ja-JP" dirty="0"/>
          </a:p>
        </p:txBody>
      </p:sp>
      <p:sp>
        <p:nvSpPr>
          <p:cNvPr id="26" name="コンテンツ プレースホルダー 4">
            <a:extLst>
              <a:ext uri="{FF2B5EF4-FFF2-40B4-BE49-F238E27FC236}">
                <a16:creationId xmlns:a16="http://schemas.microsoft.com/office/drawing/2014/main" id="{EFDA2EBA-F899-495A-842B-175B9EA1D4AF}"/>
              </a:ext>
            </a:extLst>
          </p:cNvPr>
          <p:cNvSpPr txBox="1">
            <a:spLocks/>
          </p:cNvSpPr>
          <p:nvPr/>
        </p:nvSpPr>
        <p:spPr bwMode="auto">
          <a:xfrm>
            <a:off x="4392959" y="5035501"/>
            <a:ext cx="4724398" cy="35676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1pPr>
            <a:lvl2pPr marL="742950" indent="-28575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2pPr>
            <a:lvl3pPr marL="11430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3pPr>
            <a:lvl4pPr marL="16002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4pPr>
            <a:lvl5pPr marL="20574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ja-JP" altLang="en-US" dirty="0"/>
              <a:t>パスワード設定後、マイページが表示されます。</a:t>
            </a:r>
            <a:endParaRPr lang="en-US" altLang="ja-JP" dirty="0"/>
          </a:p>
        </p:txBody>
      </p:sp>
      <p:pic>
        <p:nvPicPr>
          <p:cNvPr id="28" name="図 27">
            <a:extLst>
              <a:ext uri="{FF2B5EF4-FFF2-40B4-BE49-F238E27FC236}">
                <a16:creationId xmlns:a16="http://schemas.microsoft.com/office/drawing/2014/main" id="{A29840F1-5FC7-4780-8FED-288CBF2C587B}"/>
              </a:ext>
            </a:extLst>
          </p:cNvPr>
          <p:cNvPicPr>
            <a:picLocks noChangeAspect="1"/>
          </p:cNvPicPr>
          <p:nvPr/>
        </p:nvPicPr>
        <p:blipFill>
          <a:blip r:embed="rId3"/>
          <a:stretch>
            <a:fillRect/>
          </a:stretch>
        </p:blipFill>
        <p:spPr>
          <a:xfrm>
            <a:off x="4453539" y="5357170"/>
            <a:ext cx="4345770" cy="1152090"/>
          </a:xfrm>
          <a:prstGeom prst="rect">
            <a:avLst/>
          </a:prstGeom>
          <a:ln>
            <a:solidFill>
              <a:schemeClr val="bg1">
                <a:lumMod val="75000"/>
              </a:schemeClr>
            </a:solidFill>
          </a:ln>
        </p:spPr>
      </p:pic>
      <p:pic>
        <p:nvPicPr>
          <p:cNvPr id="8" name="図 7">
            <a:extLst>
              <a:ext uri="{FF2B5EF4-FFF2-40B4-BE49-F238E27FC236}">
                <a16:creationId xmlns:a16="http://schemas.microsoft.com/office/drawing/2014/main" id="{F230E3D8-62EE-4818-A42F-3EBDAEC12083}"/>
              </a:ext>
            </a:extLst>
          </p:cNvPr>
          <p:cNvPicPr>
            <a:picLocks noChangeAspect="1"/>
          </p:cNvPicPr>
          <p:nvPr/>
        </p:nvPicPr>
        <p:blipFill>
          <a:blip r:embed="rId4"/>
          <a:stretch>
            <a:fillRect/>
          </a:stretch>
        </p:blipFill>
        <p:spPr>
          <a:xfrm>
            <a:off x="721611" y="4242593"/>
            <a:ext cx="3180952" cy="2266667"/>
          </a:xfrm>
          <a:prstGeom prst="rect">
            <a:avLst/>
          </a:prstGeom>
        </p:spPr>
      </p:pic>
      <p:sp>
        <p:nvSpPr>
          <p:cNvPr id="20" name="矢印: 下 19">
            <a:extLst>
              <a:ext uri="{FF2B5EF4-FFF2-40B4-BE49-F238E27FC236}">
                <a16:creationId xmlns:a16="http://schemas.microsoft.com/office/drawing/2014/main" id="{07F854F2-0E07-4814-A783-2C13CD0F554C}"/>
              </a:ext>
            </a:extLst>
          </p:cNvPr>
          <p:cNvSpPr/>
          <p:nvPr/>
        </p:nvSpPr>
        <p:spPr>
          <a:xfrm>
            <a:off x="1603059" y="4071419"/>
            <a:ext cx="484632" cy="40135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5" name="矢印: 下 24">
            <a:extLst>
              <a:ext uri="{FF2B5EF4-FFF2-40B4-BE49-F238E27FC236}">
                <a16:creationId xmlns:a16="http://schemas.microsoft.com/office/drawing/2014/main" id="{EC47CDD1-403B-4E9B-A006-8F865E247982}"/>
              </a:ext>
            </a:extLst>
          </p:cNvPr>
          <p:cNvSpPr/>
          <p:nvPr/>
        </p:nvSpPr>
        <p:spPr>
          <a:xfrm rot="18812884">
            <a:off x="3864887" y="5168312"/>
            <a:ext cx="484632" cy="40135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3" name="フローチャート: 代替処理 2">
            <a:extLst>
              <a:ext uri="{FF2B5EF4-FFF2-40B4-BE49-F238E27FC236}">
                <a16:creationId xmlns:a16="http://schemas.microsoft.com/office/drawing/2014/main" id="{78855067-B81E-D4EF-F1D2-5236F16DDAF1}"/>
              </a:ext>
            </a:extLst>
          </p:cNvPr>
          <p:cNvSpPr/>
          <p:nvPr/>
        </p:nvSpPr>
        <p:spPr>
          <a:xfrm>
            <a:off x="3962400" y="4278453"/>
            <a:ext cx="5029199" cy="623962"/>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ja-JP" altLang="en-US" sz="1200" dirty="0">
                <a:latin typeface="メイリオ" panose="020B0604030504040204" pitchFamily="50" charset="-128"/>
                <a:ea typeface="メイリオ" panose="020B0604030504040204" pitchFamily="50" charset="-128"/>
              </a:rPr>
              <a:t>マイページアカウントのパスワードは</a:t>
            </a:r>
            <a:r>
              <a:rPr kumimoji="1" lang="en-US" altLang="ja-JP" sz="1200" dirty="0">
                <a:latin typeface="メイリオ" panose="020B0604030504040204" pitchFamily="50" charset="-128"/>
                <a:ea typeface="メイリオ" panose="020B0604030504040204" pitchFamily="50" charset="-128"/>
              </a:rPr>
              <a:t>180</a:t>
            </a:r>
            <a:r>
              <a:rPr kumimoji="1" lang="ja-JP" altLang="en-US" sz="1200" dirty="0">
                <a:latin typeface="メイリオ" panose="020B0604030504040204" pitchFamily="50" charset="-128"/>
                <a:ea typeface="メイリオ" panose="020B0604030504040204" pitchFamily="50" charset="-128"/>
              </a:rPr>
              <a:t>日ごとに変更が必要となります。セキュリティのための定期的な変更と、マイページ管理担当によるパスワード管理をお願いいたします。</a:t>
            </a:r>
          </a:p>
        </p:txBody>
      </p:sp>
    </p:spTree>
    <p:extLst>
      <p:ext uri="{BB962C8B-B14F-4D97-AF65-F5344CB8AC3E}">
        <p14:creationId xmlns:p14="http://schemas.microsoft.com/office/powerpoint/2010/main" val="944583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a:t>3.</a:t>
            </a:r>
            <a:r>
              <a:rPr lang="ja-JP" altLang="en-US" dirty="0"/>
              <a:t>ログイン</a:t>
            </a:r>
          </a:p>
        </p:txBody>
      </p:sp>
      <p:sp>
        <p:nvSpPr>
          <p:cNvPr id="2" name="スライド番号プレースホルダー 1"/>
          <p:cNvSpPr>
            <a:spLocks noGrp="1"/>
          </p:cNvSpPr>
          <p:nvPr>
            <p:ph type="sldNum" sz="quarter" idx="11"/>
          </p:nvPr>
        </p:nvSpPr>
        <p:spPr/>
        <p:txBody>
          <a:bodyPr/>
          <a:lstStyle/>
          <a:p>
            <a:fld id="{C5DBAEA3-9EED-924A-A4B6-3C4D90859EBE}" type="slidenum">
              <a:rPr lang="en-US" altLang="ja-JP" smtClean="0"/>
              <a:pPr/>
              <a:t>6</a:t>
            </a:fld>
            <a:endParaRPr lang="ja-JP" altLang="en-US" dirty="0"/>
          </a:p>
        </p:txBody>
      </p:sp>
      <p:sp>
        <p:nvSpPr>
          <p:cNvPr id="16" name="コンテンツ プレースホルダー 4">
            <a:extLst>
              <a:ext uri="{FF2B5EF4-FFF2-40B4-BE49-F238E27FC236}">
                <a16:creationId xmlns:a16="http://schemas.microsoft.com/office/drawing/2014/main" id="{7F61A093-D37C-4918-9ED0-07687A2B165B}"/>
              </a:ext>
            </a:extLst>
          </p:cNvPr>
          <p:cNvSpPr txBox="1">
            <a:spLocks/>
          </p:cNvSpPr>
          <p:nvPr/>
        </p:nvSpPr>
        <p:spPr bwMode="auto">
          <a:xfrm>
            <a:off x="755577" y="608329"/>
            <a:ext cx="7768702" cy="194090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1pPr>
            <a:lvl2pPr marL="742950" indent="-28575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2pPr>
            <a:lvl3pPr marL="11430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3pPr>
            <a:lvl4pPr marL="16002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4pPr>
            <a:lvl5pPr marL="20574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ja-JP" altLang="en-US" dirty="0"/>
              <a:t>通常のログインはログイン画面からユーザ</a:t>
            </a:r>
            <a:r>
              <a:rPr lang="en-US" altLang="ja-JP" dirty="0"/>
              <a:t>ID</a:t>
            </a:r>
            <a:r>
              <a:rPr lang="ja-JP" altLang="en-US" dirty="0"/>
              <a:t>、</a:t>
            </a:r>
            <a:r>
              <a:rPr lang="en-US" altLang="ja-JP" dirty="0"/>
              <a:t>PW</a:t>
            </a:r>
            <a:r>
              <a:rPr lang="ja-JP" altLang="en-US" dirty="0"/>
              <a:t>を入力しログインしてください。</a:t>
            </a:r>
            <a:endParaRPr lang="en-US" altLang="ja-JP" dirty="0"/>
          </a:p>
          <a:p>
            <a:pPr marL="0" indent="0">
              <a:buNone/>
            </a:pPr>
            <a:r>
              <a:rPr lang="en-US" altLang="ja-JP" dirty="0"/>
              <a:t>※</a:t>
            </a:r>
            <a:r>
              <a:rPr lang="ja-JP" altLang="en-US" dirty="0"/>
              <a:t>ユーザ</a:t>
            </a:r>
            <a:r>
              <a:rPr lang="en-US" altLang="ja-JP" dirty="0"/>
              <a:t>ID</a:t>
            </a:r>
            <a:r>
              <a:rPr lang="ja-JP" altLang="en-US" dirty="0"/>
              <a:t>は申請時に入力いただいたメールアドレス、</a:t>
            </a:r>
            <a:r>
              <a:rPr lang="en-US" altLang="ja-JP" dirty="0"/>
              <a:t>PW</a:t>
            </a:r>
            <a:r>
              <a:rPr lang="ja-JP" altLang="en-US" dirty="0"/>
              <a:t>はご自身で設定いただいたものになります。</a:t>
            </a:r>
            <a:endParaRPr lang="en-US" altLang="ja-JP" dirty="0"/>
          </a:p>
          <a:p>
            <a:pPr marL="0" indent="0">
              <a:buNone/>
            </a:pPr>
            <a:endParaRPr lang="en-US" altLang="ja-JP" dirty="0"/>
          </a:p>
          <a:p>
            <a:pPr marL="0" indent="0">
              <a:buNone/>
            </a:pPr>
            <a:r>
              <a:rPr lang="en-US" altLang="ja-JP" dirty="0">
                <a:hlinkClick r:id="rId2"/>
              </a:rPr>
              <a:t>URL:https://mext-survey.force.com/login</a:t>
            </a:r>
            <a:endParaRPr lang="en-US" altLang="ja-JP" dirty="0"/>
          </a:p>
          <a:p>
            <a:pPr marL="0" indent="0">
              <a:buNone/>
            </a:pPr>
            <a:endParaRPr lang="en-US" altLang="ja-JP" dirty="0"/>
          </a:p>
          <a:p>
            <a:pPr marL="0" indent="0">
              <a:buNone/>
            </a:pPr>
            <a:r>
              <a:rPr lang="en-US" altLang="ja-JP" dirty="0"/>
              <a:t>2022/09/01</a:t>
            </a:r>
            <a:r>
              <a:rPr lang="ja-JP" altLang="en-US" dirty="0"/>
              <a:t>より以下の </a:t>
            </a:r>
            <a:r>
              <a:rPr lang="en-US" altLang="ja-JP" dirty="0"/>
              <a:t>URL </a:t>
            </a:r>
            <a:r>
              <a:rPr lang="ja-JP" altLang="en-US" dirty="0"/>
              <a:t>に変更となります。</a:t>
            </a:r>
          </a:p>
          <a:p>
            <a:pPr marL="0" indent="0">
              <a:buNone/>
            </a:pPr>
            <a:r>
              <a:rPr lang="en-US" altLang="ja-JP" dirty="0">
                <a:latin typeface="メイリオ" panose="020B0604030504040204" pitchFamily="50" charset="-128"/>
                <a:ea typeface="メイリオ" panose="020B0604030504040204" pitchFamily="50" charset="-128"/>
                <a:hlinkClick r:id="rId3"/>
              </a:rPr>
              <a:t>URL:</a:t>
            </a:r>
            <a:r>
              <a:rPr lang="en-US" altLang="ja-JP" b="0" i="0" u="sng" dirty="0">
                <a:effectLst/>
                <a:latin typeface="メイリオ" panose="020B0604030504040204" pitchFamily="50" charset="-128"/>
                <a:ea typeface="メイリオ" panose="020B0604030504040204" pitchFamily="50" charset="-128"/>
                <a:hlinkClick r:id="rId3"/>
              </a:rPr>
              <a:t>https://edu-survey.mext.go.jp/s/login/</a:t>
            </a:r>
            <a:endParaRPr lang="en-US" altLang="ja-JP" b="0" i="0" u="sng" dirty="0">
              <a:effectLst/>
              <a:latin typeface="メイリオ" panose="020B0604030504040204" pitchFamily="50" charset="-128"/>
              <a:ea typeface="メイリオ" panose="020B0604030504040204" pitchFamily="50" charset="-128"/>
            </a:endParaRPr>
          </a:p>
          <a:p>
            <a:pPr marL="0" indent="0">
              <a:buNone/>
            </a:pPr>
            <a:endParaRPr lang="en-US" altLang="ja-JP" dirty="0"/>
          </a:p>
          <a:p>
            <a:pPr marL="0" indent="0">
              <a:buNone/>
            </a:pPr>
            <a:r>
              <a:rPr lang="en-US" altLang="ja-JP" dirty="0"/>
              <a:t>※</a:t>
            </a:r>
            <a:r>
              <a:rPr lang="ja-JP" altLang="en-US" dirty="0"/>
              <a:t>旧 の </a:t>
            </a:r>
            <a:r>
              <a:rPr lang="en-US" altLang="ja-JP" dirty="0"/>
              <a:t>URL </a:t>
            </a:r>
            <a:r>
              <a:rPr lang="ja-JP" altLang="en-US" dirty="0"/>
              <a:t>で表示した場合 、新しい </a:t>
            </a:r>
            <a:r>
              <a:rPr lang="en-US" altLang="ja-JP" dirty="0"/>
              <a:t>URL </a:t>
            </a:r>
            <a:r>
              <a:rPr lang="ja-JP" altLang="en-US" dirty="0"/>
              <a:t>に リダイレクト されます</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p:txBody>
      </p:sp>
    </p:spTree>
    <p:extLst>
      <p:ext uri="{BB962C8B-B14F-4D97-AF65-F5344CB8AC3E}">
        <p14:creationId xmlns:p14="http://schemas.microsoft.com/office/powerpoint/2010/main" val="3917985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dirty="0"/>
              <a:t>4.</a:t>
            </a:r>
            <a:r>
              <a:rPr lang="ja-JP" altLang="en-US" dirty="0"/>
              <a:t>アンケート回答</a:t>
            </a:r>
          </a:p>
        </p:txBody>
      </p:sp>
      <p:sp>
        <p:nvSpPr>
          <p:cNvPr id="2" name="スライド番号プレースホルダー 1"/>
          <p:cNvSpPr>
            <a:spLocks noGrp="1"/>
          </p:cNvSpPr>
          <p:nvPr>
            <p:ph type="sldNum" sz="quarter" idx="11"/>
          </p:nvPr>
        </p:nvSpPr>
        <p:spPr/>
        <p:txBody>
          <a:bodyPr/>
          <a:lstStyle/>
          <a:p>
            <a:fld id="{C5DBAEA3-9EED-924A-A4B6-3C4D90859EBE}" type="slidenum">
              <a:rPr lang="en-US" altLang="ja-JP" smtClean="0"/>
              <a:pPr/>
              <a:t>7</a:t>
            </a:fld>
            <a:endParaRPr lang="ja-JP" altLang="en-US" dirty="0"/>
          </a:p>
        </p:txBody>
      </p:sp>
      <p:sp>
        <p:nvSpPr>
          <p:cNvPr id="15" name="スライド番号プレースホルダー 1">
            <a:extLst>
              <a:ext uri="{FF2B5EF4-FFF2-40B4-BE49-F238E27FC236}">
                <a16:creationId xmlns:a16="http://schemas.microsoft.com/office/drawing/2014/main" id="{B290821A-CB46-E0DB-9CD4-CBBB357F7356}"/>
              </a:ext>
            </a:extLst>
          </p:cNvPr>
          <p:cNvSpPr txBox="1">
            <a:spLocks/>
          </p:cNvSpPr>
          <p:nvPr/>
        </p:nvSpPr>
        <p:spPr>
          <a:xfrm>
            <a:off x="8481262" y="6635591"/>
            <a:ext cx="636095" cy="176653"/>
          </a:xfrm>
          <a:prstGeom prst="rect">
            <a:avLst/>
          </a:prstGeom>
          <a:ln>
            <a:noFill/>
          </a:ln>
        </p:spPr>
        <p:txBody>
          <a:bodyPr vert="horz" wrap="square" lIns="91440" tIns="45720" rIns="91440" bIns="45720" numCol="1" anchor="ctr" anchorCtr="0" compatLnSpc="1">
            <a:prstTxWarp prst="textNoShape">
              <a:avLst/>
            </a:prstTxWarp>
          </a:bodyPr>
          <a:lstStyle>
            <a:defPPr>
              <a:defRPr lang="ja-JP"/>
            </a:defPPr>
            <a:lvl1pPr marL="0" algn="r" defTabSz="457200" rtl="0" eaLnBrk="1" latinLnBrk="0" hangingPunct="1">
              <a:defRPr kumimoji="1" sz="1000" b="1" i="1" kern="1200">
                <a:solidFill>
                  <a:schemeClr val="bg1"/>
                </a:solidFill>
                <a:latin typeface="メイリオ"/>
                <a:ea typeface="メイリオ"/>
                <a:cs typeface="メイリオ"/>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C5DBAEA3-9EED-924A-A4B6-3C4D90859EBE}" type="slidenum">
              <a:rPr lang="en-US" altLang="ja-JP" smtClean="0"/>
              <a:pPr/>
              <a:t>7</a:t>
            </a:fld>
            <a:endParaRPr lang="ja-JP" altLang="en-US" dirty="0"/>
          </a:p>
        </p:txBody>
      </p:sp>
      <p:sp>
        <p:nvSpPr>
          <p:cNvPr id="17" name="コンテンツ プレースホルダー 4">
            <a:extLst>
              <a:ext uri="{FF2B5EF4-FFF2-40B4-BE49-F238E27FC236}">
                <a16:creationId xmlns:a16="http://schemas.microsoft.com/office/drawing/2014/main" id="{FE7F04F8-905C-D9C5-6F6B-80F5C096ADF7}"/>
              </a:ext>
            </a:extLst>
          </p:cNvPr>
          <p:cNvSpPr txBox="1">
            <a:spLocks/>
          </p:cNvSpPr>
          <p:nvPr/>
        </p:nvSpPr>
        <p:spPr bwMode="auto">
          <a:xfrm>
            <a:off x="755577" y="1090896"/>
            <a:ext cx="7931874" cy="200192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1pPr>
            <a:lvl2pPr marL="742950" indent="-28575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2pPr>
            <a:lvl3pPr marL="11430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3pPr>
            <a:lvl4pPr marL="16002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4pPr>
            <a:lvl5pPr marL="20574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ja-JP" altLang="en-US" sz="1600" b="0" i="0" dirty="0">
                <a:solidFill>
                  <a:srgbClr val="202124"/>
                </a:solidFill>
                <a:effectLst/>
                <a:latin typeface="メイリオ" panose="020B0604030504040204" pitchFamily="50" charset="-128"/>
                <a:ea typeface="メイリオ" panose="020B0604030504040204" pitchFamily="50" charset="-128"/>
              </a:rPr>
              <a:t>文科省から送付されるメールに記載されている</a:t>
            </a:r>
            <a:r>
              <a:rPr lang="en-US" altLang="ja-JP" sz="1600" b="0" i="0" dirty="0">
                <a:solidFill>
                  <a:srgbClr val="202124"/>
                </a:solidFill>
                <a:effectLst/>
                <a:latin typeface="メイリオ" panose="020B0604030504040204" pitchFamily="50" charset="-128"/>
                <a:ea typeface="メイリオ" panose="020B0604030504040204" pitchFamily="50" charset="-128"/>
              </a:rPr>
              <a:t>URL</a:t>
            </a:r>
            <a:r>
              <a:rPr lang="ja-JP" altLang="en-US" sz="1600" b="0" i="0" dirty="0">
                <a:solidFill>
                  <a:srgbClr val="202124"/>
                </a:solidFill>
                <a:effectLst/>
                <a:latin typeface="メイリオ" panose="020B0604030504040204" pitchFamily="50" charset="-128"/>
                <a:ea typeface="メイリオ" panose="020B0604030504040204" pitchFamily="50" charset="-128"/>
              </a:rPr>
              <a:t>をクリックしていただき、</a:t>
            </a:r>
            <a:r>
              <a:rPr lang="ja-JP" altLang="en-US" dirty="0"/>
              <a:t>各回答画面から回答してください。</a:t>
            </a:r>
            <a:endParaRPr lang="en-US" altLang="ja-JP" sz="1600" b="0" i="0" dirty="0">
              <a:solidFill>
                <a:srgbClr val="202124"/>
              </a:solidFill>
              <a:effectLst/>
              <a:latin typeface="メイリオ" panose="020B0604030504040204" pitchFamily="50" charset="-128"/>
              <a:ea typeface="メイリオ" panose="020B0604030504040204" pitchFamily="50" charset="-128"/>
            </a:endParaRPr>
          </a:p>
          <a:p>
            <a:pPr marL="0" indent="0">
              <a:buNone/>
            </a:pPr>
            <a:r>
              <a:rPr lang="ja-JP" altLang="en-US" sz="1600" b="0" i="0" dirty="0">
                <a:solidFill>
                  <a:srgbClr val="202124"/>
                </a:solidFill>
                <a:effectLst/>
                <a:latin typeface="メイリオ" panose="020B0604030504040204" pitchFamily="50" charset="-128"/>
                <a:ea typeface="メイリオ" panose="020B0604030504040204" pitchFamily="50" charset="-128"/>
              </a:rPr>
              <a:t>例）</a:t>
            </a:r>
            <a:endParaRPr lang="en-US" altLang="ja-JP" sz="1600" b="0" i="0" dirty="0">
              <a:solidFill>
                <a:srgbClr val="202124"/>
              </a:solidFill>
              <a:effectLst/>
              <a:latin typeface="メイリオ" panose="020B0604030504040204" pitchFamily="50" charset="-128"/>
              <a:ea typeface="メイリオ" panose="020B0604030504040204" pitchFamily="50" charset="-128"/>
            </a:endParaRPr>
          </a:p>
        </p:txBody>
      </p:sp>
      <p:sp>
        <p:nvSpPr>
          <p:cNvPr id="18" name="コンテンツ プレースホルダー 4">
            <a:extLst>
              <a:ext uri="{FF2B5EF4-FFF2-40B4-BE49-F238E27FC236}">
                <a16:creationId xmlns:a16="http://schemas.microsoft.com/office/drawing/2014/main" id="{A7F5A9C4-EA16-28FC-95B5-7E6878798C02}"/>
              </a:ext>
            </a:extLst>
          </p:cNvPr>
          <p:cNvSpPr txBox="1">
            <a:spLocks/>
          </p:cNvSpPr>
          <p:nvPr/>
        </p:nvSpPr>
        <p:spPr bwMode="auto">
          <a:xfrm>
            <a:off x="549388" y="640708"/>
            <a:ext cx="7768702" cy="32285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1pPr>
            <a:lvl2pPr marL="742950" indent="-28575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2pPr>
            <a:lvl3pPr marL="11430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3pPr>
            <a:lvl4pPr marL="16002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4pPr>
            <a:lvl5pPr marL="20574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a:buFont typeface="+mj-lt"/>
              <a:buAutoNum type="arabicPeriod"/>
            </a:pPr>
            <a:r>
              <a:rPr lang="ja-JP" altLang="en-US" dirty="0"/>
              <a:t>メールの</a:t>
            </a:r>
            <a:r>
              <a:rPr lang="en-US" altLang="ja-JP" dirty="0"/>
              <a:t>URL</a:t>
            </a:r>
            <a:r>
              <a:rPr lang="ja-JP" altLang="en-US" dirty="0"/>
              <a:t>から学校</a:t>
            </a:r>
            <a:r>
              <a:rPr lang="en-US" altLang="ja-JP" dirty="0"/>
              <a:t>/</a:t>
            </a:r>
            <a:r>
              <a:rPr lang="ja-JP" altLang="en-US" dirty="0"/>
              <a:t>組織コードを検索し回答</a:t>
            </a:r>
          </a:p>
        </p:txBody>
      </p:sp>
      <p:pic>
        <p:nvPicPr>
          <p:cNvPr id="19" name="図 18">
            <a:extLst>
              <a:ext uri="{FF2B5EF4-FFF2-40B4-BE49-F238E27FC236}">
                <a16:creationId xmlns:a16="http://schemas.microsoft.com/office/drawing/2014/main" id="{40680E90-165B-DF41-FD82-0AB6C665527F}"/>
              </a:ext>
            </a:extLst>
          </p:cNvPr>
          <p:cNvPicPr>
            <a:picLocks noChangeAspect="1"/>
          </p:cNvPicPr>
          <p:nvPr/>
        </p:nvPicPr>
        <p:blipFill>
          <a:blip r:embed="rId2"/>
          <a:stretch>
            <a:fillRect/>
          </a:stretch>
        </p:blipFill>
        <p:spPr>
          <a:xfrm>
            <a:off x="755577" y="1980195"/>
            <a:ext cx="7974635" cy="3330128"/>
          </a:xfrm>
          <a:prstGeom prst="rect">
            <a:avLst/>
          </a:prstGeom>
        </p:spPr>
      </p:pic>
      <p:sp>
        <p:nvSpPr>
          <p:cNvPr id="20" name="四角形: 角を丸くする 19">
            <a:extLst>
              <a:ext uri="{FF2B5EF4-FFF2-40B4-BE49-F238E27FC236}">
                <a16:creationId xmlns:a16="http://schemas.microsoft.com/office/drawing/2014/main" id="{3F43C315-E3DF-2A9F-6BC3-68702752028E}"/>
              </a:ext>
            </a:extLst>
          </p:cNvPr>
          <p:cNvSpPr/>
          <p:nvPr/>
        </p:nvSpPr>
        <p:spPr>
          <a:xfrm>
            <a:off x="665930" y="4862087"/>
            <a:ext cx="5519717" cy="448236"/>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1" name="コンテンツ プレースホルダー 4">
            <a:extLst>
              <a:ext uri="{FF2B5EF4-FFF2-40B4-BE49-F238E27FC236}">
                <a16:creationId xmlns:a16="http://schemas.microsoft.com/office/drawing/2014/main" id="{BED8765F-0A2E-FA9D-AFBA-C4CC7F7B1BD9}"/>
              </a:ext>
            </a:extLst>
          </p:cNvPr>
          <p:cNvSpPr txBox="1">
            <a:spLocks/>
          </p:cNvSpPr>
          <p:nvPr/>
        </p:nvSpPr>
        <p:spPr bwMode="auto">
          <a:xfrm>
            <a:off x="715927" y="5479869"/>
            <a:ext cx="7971523" cy="115336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1pPr>
            <a:lvl2pPr marL="742950" indent="-28575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2pPr>
            <a:lvl3pPr marL="11430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3pPr>
            <a:lvl4pPr marL="16002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4pPr>
            <a:lvl5pPr marL="20574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en-US" altLang="ja-JP" sz="1200" b="0" i="0" dirty="0">
                <a:solidFill>
                  <a:srgbClr val="202124"/>
                </a:solidFill>
                <a:effectLst/>
                <a:latin typeface="メイリオ" panose="020B0604030504040204" pitchFamily="50" charset="-128"/>
                <a:ea typeface="メイリオ" panose="020B0604030504040204" pitchFamily="50" charset="-128"/>
              </a:rPr>
              <a:t>※</a:t>
            </a:r>
            <a:r>
              <a:rPr lang="ja-JP" altLang="en-US" sz="1200" b="0" i="0" dirty="0">
                <a:solidFill>
                  <a:srgbClr val="202124"/>
                </a:solidFill>
                <a:effectLst/>
                <a:latin typeface="メイリオ" panose="020B0604030504040204" pitchFamily="50" charset="-128"/>
                <a:ea typeface="メイリオ" panose="020B0604030504040204" pitchFamily="50" charset="-128"/>
              </a:rPr>
              <a:t>リンクの</a:t>
            </a:r>
            <a:r>
              <a:rPr lang="en-US" altLang="ja-JP" sz="1200" b="0" i="0" dirty="0">
                <a:solidFill>
                  <a:srgbClr val="202124"/>
                </a:solidFill>
                <a:effectLst/>
                <a:latin typeface="メイリオ" panose="020B0604030504040204" pitchFamily="50" charset="-128"/>
                <a:ea typeface="メイリオ" panose="020B0604030504040204" pitchFamily="50" charset="-128"/>
              </a:rPr>
              <a:t>URL</a:t>
            </a:r>
            <a:r>
              <a:rPr lang="ja-JP" altLang="en-US" sz="1200" dirty="0">
                <a:solidFill>
                  <a:srgbClr val="202124"/>
                </a:solidFill>
                <a:latin typeface="メイリオ" panose="020B0604030504040204" pitchFamily="50" charset="-128"/>
                <a:ea typeface="メイリオ" panose="020B0604030504040204" pitchFamily="50" charset="-128"/>
              </a:rPr>
              <a:t>は</a:t>
            </a:r>
            <a:r>
              <a:rPr lang="ja-JP" altLang="en-US" sz="1200" b="0" i="0" dirty="0">
                <a:solidFill>
                  <a:srgbClr val="202124"/>
                </a:solidFill>
                <a:effectLst/>
                <a:latin typeface="メイリオ" panose="020B0604030504040204" pitchFamily="50" charset="-128"/>
                <a:ea typeface="メイリオ" panose="020B0604030504040204" pitchFamily="50" charset="-128"/>
              </a:rPr>
              <a:t>、受け取り側のメーラーによっては“リンク形式が解除されテキストで表示される”、“改行等でリンク形式が途中で切れる”といった現象が発生することがあります。</a:t>
            </a:r>
            <a:endParaRPr lang="en-US" altLang="ja-JP" sz="1200" b="0" i="0" dirty="0">
              <a:solidFill>
                <a:srgbClr val="202124"/>
              </a:solidFill>
              <a:effectLst/>
              <a:latin typeface="メイリオ" panose="020B0604030504040204" pitchFamily="50" charset="-128"/>
              <a:ea typeface="メイリオ" panose="020B0604030504040204" pitchFamily="50" charset="-128"/>
            </a:endParaRPr>
          </a:p>
          <a:p>
            <a:pPr marL="0" indent="0">
              <a:buNone/>
            </a:pPr>
            <a:r>
              <a:rPr lang="ja-JP" altLang="en-US" sz="1200" dirty="0">
                <a:solidFill>
                  <a:srgbClr val="202124"/>
                </a:solidFill>
                <a:latin typeface="メイリオ" panose="020B0604030504040204" pitchFamily="50" charset="-128"/>
                <a:ea typeface="メイリオ" panose="020B0604030504040204" pitchFamily="50" charset="-128"/>
              </a:rPr>
              <a:t>その場合、</a:t>
            </a:r>
            <a:r>
              <a:rPr lang="en-US" altLang="ja-JP" sz="1200" dirty="0">
                <a:solidFill>
                  <a:srgbClr val="202124"/>
                </a:solidFill>
                <a:latin typeface="メイリオ" panose="020B0604030504040204" pitchFamily="50" charset="-128"/>
                <a:ea typeface="メイリオ" panose="020B0604030504040204" pitchFamily="50" charset="-128"/>
              </a:rPr>
              <a:t>URL</a:t>
            </a:r>
            <a:r>
              <a:rPr lang="ja-JP" altLang="en-US" sz="1200" dirty="0">
                <a:solidFill>
                  <a:srgbClr val="202124"/>
                </a:solidFill>
                <a:latin typeface="メイリオ" panose="020B0604030504040204" pitchFamily="50" charset="-128"/>
                <a:ea typeface="メイリオ" panose="020B0604030504040204" pitchFamily="50" charset="-128"/>
              </a:rPr>
              <a:t>を表示時に画面が正しく表示されずエラーとなる可能性がございます。</a:t>
            </a:r>
            <a:endParaRPr lang="en-US" altLang="ja-JP" sz="1200" dirty="0">
              <a:solidFill>
                <a:srgbClr val="202124"/>
              </a:solidFill>
              <a:latin typeface="メイリオ" panose="020B0604030504040204" pitchFamily="50" charset="-128"/>
              <a:ea typeface="メイリオ" panose="020B0604030504040204" pitchFamily="50" charset="-128"/>
            </a:endParaRPr>
          </a:p>
          <a:p>
            <a:pPr marL="0" indent="0">
              <a:buNone/>
            </a:pPr>
            <a:r>
              <a:rPr lang="ja-JP" altLang="en-US" sz="1200" dirty="0">
                <a:solidFill>
                  <a:srgbClr val="202124"/>
                </a:solidFill>
                <a:latin typeface="メイリオ" panose="020B0604030504040204" pitchFamily="50" charset="-128"/>
                <a:ea typeface="メイリオ" panose="020B0604030504040204" pitchFamily="50" charset="-128"/>
              </a:rPr>
              <a:t>表示しようとしている</a:t>
            </a:r>
            <a:r>
              <a:rPr lang="en-US" altLang="ja-JP" sz="1200" dirty="0">
                <a:solidFill>
                  <a:srgbClr val="202124"/>
                </a:solidFill>
                <a:latin typeface="メイリオ" panose="020B0604030504040204" pitchFamily="50" charset="-128"/>
                <a:ea typeface="メイリオ" panose="020B0604030504040204" pitchFamily="50" charset="-128"/>
              </a:rPr>
              <a:t>URL</a:t>
            </a:r>
            <a:r>
              <a:rPr lang="ja-JP" altLang="en-US" sz="1200" dirty="0">
                <a:solidFill>
                  <a:srgbClr val="202124"/>
                </a:solidFill>
                <a:latin typeface="メイリオ" panose="020B0604030504040204" pitchFamily="50" charset="-128"/>
                <a:ea typeface="メイリオ" panose="020B0604030504040204" pitchFamily="50" charset="-128"/>
              </a:rPr>
              <a:t>が正しくない（途中で途切れている）ことが原因ですので、回答時の注意事項等を合わせてご記載いただくことをご検討ください。</a:t>
            </a:r>
            <a:endParaRPr lang="en-US" altLang="ja-JP" sz="1200" b="0" i="0" dirty="0">
              <a:solidFill>
                <a:srgbClr val="202124"/>
              </a:solidFill>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64115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1"/>
          </p:nvPr>
        </p:nvSpPr>
        <p:spPr/>
        <p:txBody>
          <a:bodyPr/>
          <a:lstStyle/>
          <a:p>
            <a:fld id="{C5DBAEA3-9EED-924A-A4B6-3C4D90859EBE}" type="slidenum">
              <a:rPr lang="en-US" altLang="ja-JP" smtClean="0"/>
              <a:pPr/>
              <a:t>8</a:t>
            </a:fld>
            <a:endParaRPr lang="ja-JP" altLang="en-US" dirty="0"/>
          </a:p>
        </p:txBody>
      </p:sp>
      <p:sp>
        <p:nvSpPr>
          <p:cNvPr id="13" name="コンテンツ プレースホルダー 4">
            <a:extLst>
              <a:ext uri="{FF2B5EF4-FFF2-40B4-BE49-F238E27FC236}">
                <a16:creationId xmlns:a16="http://schemas.microsoft.com/office/drawing/2014/main" id="{ACFA72A9-6018-43D8-AF3F-A6D8B12638DC}"/>
              </a:ext>
            </a:extLst>
          </p:cNvPr>
          <p:cNvSpPr txBox="1">
            <a:spLocks/>
          </p:cNvSpPr>
          <p:nvPr/>
        </p:nvSpPr>
        <p:spPr bwMode="auto">
          <a:xfrm>
            <a:off x="658271" y="1019352"/>
            <a:ext cx="7931874" cy="45035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1pPr>
            <a:lvl2pPr marL="742950" indent="-28575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2pPr>
            <a:lvl3pPr marL="11430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3pPr>
            <a:lvl4pPr marL="16002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4pPr>
            <a:lvl5pPr marL="20574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例）</a:t>
            </a:r>
            <a:r>
              <a:rPr lang="en-US" altLang="ja-JP" sz="1600" b="0" i="0" u="none" strike="noStrike" dirty="0">
                <a:solidFill>
                  <a:srgbClr val="000000"/>
                </a:solidFill>
                <a:effectLst/>
                <a:latin typeface="メイリオ" panose="020B0604030504040204" pitchFamily="50" charset="-128"/>
                <a:ea typeface="メイリオ" panose="020B0604030504040204" pitchFamily="50" charset="-128"/>
              </a:rPr>
              <a:t>URL</a:t>
            </a: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を表示するとまず学校</a:t>
            </a:r>
            <a:r>
              <a:rPr lang="en-US" altLang="ja-JP" sz="16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1600" b="0" i="0" u="none" strike="noStrike" dirty="0">
                <a:solidFill>
                  <a:srgbClr val="000000"/>
                </a:solidFill>
                <a:effectLst/>
                <a:latin typeface="メイリオ" panose="020B0604030504040204" pitchFamily="50" charset="-128"/>
                <a:ea typeface="メイリオ" panose="020B0604030504040204" pitchFamily="50" charset="-128"/>
              </a:rPr>
              <a:t>組織を検索する画面が表示されます。</a:t>
            </a:r>
          </a:p>
        </p:txBody>
      </p:sp>
      <p:pic>
        <p:nvPicPr>
          <p:cNvPr id="6" name="図 5">
            <a:extLst>
              <a:ext uri="{FF2B5EF4-FFF2-40B4-BE49-F238E27FC236}">
                <a16:creationId xmlns:a16="http://schemas.microsoft.com/office/drawing/2014/main" id="{CEE6C2B6-E74F-C93E-0A75-7441516C6406}"/>
              </a:ext>
            </a:extLst>
          </p:cNvPr>
          <p:cNvPicPr>
            <a:picLocks noChangeAspect="1"/>
          </p:cNvPicPr>
          <p:nvPr/>
        </p:nvPicPr>
        <p:blipFill>
          <a:blip r:embed="rId2"/>
          <a:stretch>
            <a:fillRect/>
          </a:stretch>
        </p:blipFill>
        <p:spPr>
          <a:xfrm>
            <a:off x="881963" y="1675920"/>
            <a:ext cx="3996366" cy="2158231"/>
          </a:xfrm>
          <a:prstGeom prst="rect">
            <a:avLst/>
          </a:prstGeom>
          <a:ln>
            <a:solidFill>
              <a:schemeClr val="bg1">
                <a:lumMod val="75000"/>
              </a:schemeClr>
            </a:solidFill>
          </a:ln>
        </p:spPr>
      </p:pic>
      <p:sp>
        <p:nvSpPr>
          <p:cNvPr id="11" name="矢印: 下 10">
            <a:extLst>
              <a:ext uri="{FF2B5EF4-FFF2-40B4-BE49-F238E27FC236}">
                <a16:creationId xmlns:a16="http://schemas.microsoft.com/office/drawing/2014/main" id="{DA822AB5-6B60-088E-ADFB-62FE9D19B928}"/>
              </a:ext>
            </a:extLst>
          </p:cNvPr>
          <p:cNvSpPr/>
          <p:nvPr/>
        </p:nvSpPr>
        <p:spPr>
          <a:xfrm rot="18117729">
            <a:off x="4934540" y="3160532"/>
            <a:ext cx="484632" cy="40135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2" name="コンテンツ プレースホルダー 4">
            <a:extLst>
              <a:ext uri="{FF2B5EF4-FFF2-40B4-BE49-F238E27FC236}">
                <a16:creationId xmlns:a16="http://schemas.microsoft.com/office/drawing/2014/main" id="{79950A80-FD58-5057-4530-8C5BDD6ECF4D}"/>
              </a:ext>
            </a:extLst>
          </p:cNvPr>
          <p:cNvSpPr txBox="1">
            <a:spLocks/>
          </p:cNvSpPr>
          <p:nvPr/>
        </p:nvSpPr>
        <p:spPr bwMode="auto">
          <a:xfrm>
            <a:off x="582070" y="3900701"/>
            <a:ext cx="4042138" cy="142399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1pPr>
            <a:lvl2pPr marL="742950" indent="-28575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2pPr>
            <a:lvl3pPr marL="11430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3pPr>
            <a:lvl4pPr marL="16002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4pPr>
            <a:lvl5pPr marL="20574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ja-JP" altLang="en-US" sz="1400" dirty="0">
                <a:solidFill>
                  <a:srgbClr val="000000"/>
                </a:solidFill>
                <a:latin typeface="メイリオ" panose="020B0604030504040204" pitchFamily="50" charset="-128"/>
                <a:ea typeface="メイリオ" panose="020B0604030504040204" pitchFamily="50" charset="-128"/>
              </a:rPr>
              <a:t>検索条件を指定し検索すると、</a:t>
            </a:r>
            <a:endParaRPr lang="en-US" altLang="ja-JP" sz="1400" dirty="0">
              <a:solidFill>
                <a:srgbClr val="000000"/>
              </a:solidFill>
              <a:latin typeface="メイリオ" panose="020B0604030504040204" pitchFamily="50" charset="-128"/>
              <a:ea typeface="メイリオ" panose="020B0604030504040204" pitchFamily="50" charset="-128"/>
            </a:endParaRPr>
          </a:p>
          <a:p>
            <a:pPr marL="0" indent="0">
              <a:buNone/>
            </a:pPr>
            <a:r>
              <a:rPr lang="ja-JP" altLang="en-US" sz="1400" dirty="0">
                <a:solidFill>
                  <a:srgbClr val="000000"/>
                </a:solidFill>
                <a:latin typeface="メイリオ" panose="020B0604030504040204" pitchFamily="50" charset="-128"/>
                <a:ea typeface="メイリオ" panose="020B0604030504040204" pitchFamily="50" charset="-128"/>
              </a:rPr>
              <a:t>該当する学校</a:t>
            </a:r>
            <a:r>
              <a:rPr lang="en-US" altLang="ja-JP" sz="1400" dirty="0">
                <a:solidFill>
                  <a:srgbClr val="000000"/>
                </a:solidFill>
                <a:latin typeface="メイリオ" panose="020B0604030504040204" pitchFamily="50" charset="-128"/>
                <a:ea typeface="メイリオ" panose="020B0604030504040204" pitchFamily="50" charset="-128"/>
              </a:rPr>
              <a:t>/</a:t>
            </a:r>
            <a:r>
              <a:rPr lang="ja-JP" altLang="en-US" sz="1400" dirty="0">
                <a:solidFill>
                  <a:srgbClr val="000000"/>
                </a:solidFill>
                <a:latin typeface="メイリオ" panose="020B0604030504040204" pitchFamily="50" charset="-128"/>
                <a:ea typeface="メイリオ" panose="020B0604030504040204" pitchFamily="50" charset="-128"/>
              </a:rPr>
              <a:t>組織が表示されますので、メールアドレス、学部・学校等の必要情報を入力し、</a:t>
            </a:r>
            <a:endParaRPr lang="en-US" altLang="ja-JP" sz="1400" dirty="0">
              <a:solidFill>
                <a:srgbClr val="000000"/>
              </a:solidFill>
              <a:latin typeface="メイリオ" panose="020B0604030504040204" pitchFamily="50" charset="-128"/>
              <a:ea typeface="メイリオ" panose="020B0604030504040204" pitchFamily="50" charset="-128"/>
            </a:endParaRPr>
          </a:p>
          <a:p>
            <a:pPr marL="0" indent="0">
              <a:buNone/>
            </a:pPr>
            <a:r>
              <a:rPr lang="ja-JP" altLang="en-US" sz="1400" dirty="0">
                <a:solidFill>
                  <a:srgbClr val="000000"/>
                </a:solidFill>
                <a:latin typeface="メイリオ" panose="020B0604030504040204" pitchFamily="50" charset="-128"/>
                <a:ea typeface="メイリオ" panose="020B0604030504040204" pitchFamily="50" charset="-128"/>
              </a:rPr>
              <a:t>回答者の学校</a:t>
            </a:r>
            <a:r>
              <a:rPr lang="en-US" altLang="ja-JP" sz="1400" dirty="0">
                <a:solidFill>
                  <a:srgbClr val="000000"/>
                </a:solidFill>
                <a:latin typeface="メイリオ" panose="020B0604030504040204" pitchFamily="50" charset="-128"/>
                <a:ea typeface="メイリオ" panose="020B0604030504040204" pitchFamily="50" charset="-128"/>
              </a:rPr>
              <a:t>/</a:t>
            </a:r>
            <a:r>
              <a:rPr lang="ja-JP" altLang="en-US" sz="1400" dirty="0">
                <a:solidFill>
                  <a:srgbClr val="000000"/>
                </a:solidFill>
                <a:latin typeface="メイリオ" panose="020B0604030504040204" pitchFamily="50" charset="-128"/>
                <a:ea typeface="メイリオ" panose="020B0604030504040204" pitchFamily="50" charset="-128"/>
              </a:rPr>
              <a:t>組織の「アンケート回答」ボタンをクリックし回答いただく</a:t>
            </a:r>
            <a:endParaRPr lang="en-US" altLang="ja-JP" sz="1400" dirty="0">
              <a:solidFill>
                <a:srgbClr val="000000"/>
              </a:solidFill>
              <a:latin typeface="メイリオ" panose="020B0604030504040204" pitchFamily="50" charset="-128"/>
              <a:ea typeface="メイリオ" panose="020B0604030504040204" pitchFamily="50" charset="-128"/>
            </a:endParaRPr>
          </a:p>
          <a:p>
            <a:pPr marL="0" indent="0">
              <a:buNone/>
            </a:pPr>
            <a:r>
              <a:rPr lang="ja-JP" altLang="en-US" sz="1400" b="0" i="0" u="none" strike="noStrike" dirty="0">
                <a:solidFill>
                  <a:srgbClr val="000000"/>
                </a:solidFill>
                <a:effectLst/>
                <a:latin typeface="メイリオ" panose="020B0604030504040204" pitchFamily="50" charset="-128"/>
                <a:ea typeface="メイリオ" panose="020B0604030504040204" pitchFamily="50" charset="-128"/>
              </a:rPr>
              <a:t>という動きになります。</a:t>
            </a:r>
            <a:endParaRPr lang="en-US" altLang="ja-JP" sz="1400" b="0" i="0" u="none" strike="noStrike" dirty="0">
              <a:solidFill>
                <a:srgbClr val="000000"/>
              </a:solidFill>
              <a:effectLst/>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8C547D0B-8779-5567-E7A2-AE264AD734E3}"/>
              </a:ext>
            </a:extLst>
          </p:cNvPr>
          <p:cNvPicPr>
            <a:picLocks noChangeAspect="1"/>
          </p:cNvPicPr>
          <p:nvPr/>
        </p:nvPicPr>
        <p:blipFill>
          <a:blip r:embed="rId3"/>
          <a:stretch>
            <a:fillRect/>
          </a:stretch>
        </p:blipFill>
        <p:spPr>
          <a:xfrm>
            <a:off x="5415758" y="1428422"/>
            <a:ext cx="3369661" cy="3437223"/>
          </a:xfrm>
          <a:prstGeom prst="rect">
            <a:avLst/>
          </a:prstGeom>
          <a:ln>
            <a:solidFill>
              <a:schemeClr val="bg1">
                <a:lumMod val="75000"/>
              </a:schemeClr>
            </a:solidFill>
          </a:ln>
        </p:spPr>
      </p:pic>
      <p:sp>
        <p:nvSpPr>
          <p:cNvPr id="15" name="四角形: 角を丸くする 14">
            <a:extLst>
              <a:ext uri="{FF2B5EF4-FFF2-40B4-BE49-F238E27FC236}">
                <a16:creationId xmlns:a16="http://schemas.microsoft.com/office/drawing/2014/main" id="{C8CA7949-0474-948B-1B37-CEA2DCF7D032}"/>
              </a:ext>
            </a:extLst>
          </p:cNvPr>
          <p:cNvSpPr/>
          <p:nvPr/>
        </p:nvSpPr>
        <p:spPr>
          <a:xfrm>
            <a:off x="6319141" y="3488864"/>
            <a:ext cx="1688498" cy="690573"/>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F2A96FCF-DF8C-78B0-1B2E-2EC601B3977A}"/>
              </a:ext>
            </a:extLst>
          </p:cNvPr>
          <p:cNvSpPr/>
          <p:nvPr/>
        </p:nvSpPr>
        <p:spPr>
          <a:xfrm>
            <a:off x="7592516" y="4553833"/>
            <a:ext cx="830246" cy="365661"/>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7" name="コンテンツ プレースホルダー 4">
            <a:extLst>
              <a:ext uri="{FF2B5EF4-FFF2-40B4-BE49-F238E27FC236}">
                <a16:creationId xmlns:a16="http://schemas.microsoft.com/office/drawing/2014/main" id="{18DB8268-A916-4990-E1DE-C916749F2D47}"/>
              </a:ext>
            </a:extLst>
          </p:cNvPr>
          <p:cNvSpPr txBox="1">
            <a:spLocks/>
          </p:cNvSpPr>
          <p:nvPr/>
        </p:nvSpPr>
        <p:spPr bwMode="auto">
          <a:xfrm>
            <a:off x="1063828" y="5530906"/>
            <a:ext cx="3647134" cy="1099229"/>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1pPr>
            <a:lvl2pPr marL="742950" indent="-28575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2pPr>
            <a:lvl3pPr marL="11430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3pPr>
            <a:lvl4pPr marL="16002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4pPr>
            <a:lvl5pPr marL="20574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indent="0">
              <a:buNone/>
            </a:pPr>
            <a:r>
              <a:rPr lang="ja-JP" altLang="en-US" sz="1000" dirty="0">
                <a:solidFill>
                  <a:srgbClr val="000000"/>
                </a:solidFill>
                <a:latin typeface="メイリオ" panose="020B0604030504040204" pitchFamily="50" charset="-128"/>
                <a:ea typeface="メイリオ" panose="020B0604030504040204" pitchFamily="50" charset="-128"/>
              </a:rPr>
              <a:t>検索</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元は</a:t>
            </a: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Salesforce</a:t>
            </a:r>
            <a:r>
              <a:rPr lang="ja-JP" altLang="en-US" sz="1000" dirty="0">
                <a:solidFill>
                  <a:srgbClr val="000000"/>
                </a:solidFill>
                <a:latin typeface="メイリオ" panose="020B0604030504040204" pitchFamily="50" charset="-128"/>
                <a:ea typeface="メイリオ" panose="020B0604030504040204" pitchFamily="50" charset="-128"/>
              </a:rPr>
              <a:t>上に保持している学校コードのマスタと組織情報です。</a:t>
            </a:r>
            <a:endParaRPr lang="en-US" altLang="ja-JP" sz="1000" dirty="0">
              <a:solidFill>
                <a:srgbClr val="000000"/>
              </a:solidFill>
              <a:latin typeface="メイリオ" panose="020B0604030504040204" pitchFamily="50" charset="-128"/>
              <a:ea typeface="メイリオ" panose="020B0604030504040204" pitchFamily="50" charset="-128"/>
            </a:endParaRPr>
          </a:p>
          <a:p>
            <a:pPr marL="0" indent="0">
              <a:buNone/>
            </a:pP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学校名</a:t>
            </a:r>
            <a:r>
              <a:rPr lang="ja-JP" altLang="en-US" sz="1000" dirty="0">
                <a:solidFill>
                  <a:srgbClr val="000000"/>
                </a:solidFill>
                <a:latin typeface="メイリオ" panose="020B0604030504040204" pitchFamily="50" charset="-128"/>
                <a:ea typeface="メイリオ" panose="020B0604030504040204" pitchFamily="50" charset="-128"/>
              </a:rPr>
              <a:t>は</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学校コードのマスタに対しての検索となるため、検索値によっては</a:t>
            </a:r>
            <a:r>
              <a:rPr lang="ja-JP" altLang="en-US" sz="1000" dirty="0">
                <a:solidFill>
                  <a:srgbClr val="000000"/>
                </a:solidFill>
                <a:latin typeface="メイリオ" panose="020B0604030504040204" pitchFamily="50" charset="-128"/>
                <a:ea typeface="メイリオ" panose="020B0604030504040204" pitchFamily="50" charset="-128"/>
              </a:rPr>
              <a:t>該当する学校がない等の問い合わせがある可能性があります。（○○高校で検索→マスタ上は○○高等学校となっている場合、等）</a:t>
            </a:r>
            <a:endParaRPr lang="en-US" altLang="ja-JP" sz="1000" b="0" i="0" u="none" strike="noStrike" dirty="0">
              <a:solidFill>
                <a:srgbClr val="000000"/>
              </a:solidFill>
              <a:effectLst/>
              <a:latin typeface="メイリオ" panose="020B0604030504040204" pitchFamily="50" charset="-128"/>
              <a:ea typeface="メイリオ" panose="020B0604030504040204" pitchFamily="50" charset="-128"/>
            </a:endParaRPr>
          </a:p>
        </p:txBody>
      </p:sp>
      <p:sp>
        <p:nvSpPr>
          <p:cNvPr id="14" name="タイトル 3">
            <a:extLst>
              <a:ext uri="{FF2B5EF4-FFF2-40B4-BE49-F238E27FC236}">
                <a16:creationId xmlns:a16="http://schemas.microsoft.com/office/drawing/2014/main" id="{EBA470F1-A147-3193-2771-D99B25E38C08}"/>
              </a:ext>
            </a:extLst>
          </p:cNvPr>
          <p:cNvSpPr>
            <a:spLocks noGrp="1"/>
          </p:cNvSpPr>
          <p:nvPr>
            <p:ph type="title"/>
          </p:nvPr>
        </p:nvSpPr>
        <p:spPr>
          <a:xfrm>
            <a:off x="755577" y="27344"/>
            <a:ext cx="8388424" cy="692696"/>
          </a:xfrm>
        </p:spPr>
        <p:txBody>
          <a:bodyPr/>
          <a:lstStyle/>
          <a:p>
            <a:r>
              <a:rPr lang="en-US" altLang="ja-JP" dirty="0"/>
              <a:t>4.</a:t>
            </a:r>
            <a:r>
              <a:rPr lang="ja-JP" altLang="en-US" dirty="0"/>
              <a:t>アンケート回答</a:t>
            </a:r>
          </a:p>
        </p:txBody>
      </p:sp>
      <p:pic>
        <p:nvPicPr>
          <p:cNvPr id="18" name="図 17">
            <a:extLst>
              <a:ext uri="{FF2B5EF4-FFF2-40B4-BE49-F238E27FC236}">
                <a16:creationId xmlns:a16="http://schemas.microsoft.com/office/drawing/2014/main" id="{E9DBCA45-0D94-223E-D9FB-F2E96395016C}"/>
              </a:ext>
            </a:extLst>
          </p:cNvPr>
          <p:cNvPicPr>
            <a:picLocks noChangeAspect="1"/>
          </p:cNvPicPr>
          <p:nvPr/>
        </p:nvPicPr>
        <p:blipFill>
          <a:blip r:embed="rId4"/>
          <a:stretch>
            <a:fillRect/>
          </a:stretch>
        </p:blipFill>
        <p:spPr>
          <a:xfrm>
            <a:off x="4911765" y="5083564"/>
            <a:ext cx="3583654" cy="1246798"/>
          </a:xfrm>
          <a:prstGeom prst="rect">
            <a:avLst/>
          </a:prstGeom>
        </p:spPr>
      </p:pic>
      <p:sp>
        <p:nvSpPr>
          <p:cNvPr id="19" name="矢印: 下 18">
            <a:extLst>
              <a:ext uri="{FF2B5EF4-FFF2-40B4-BE49-F238E27FC236}">
                <a16:creationId xmlns:a16="http://schemas.microsoft.com/office/drawing/2014/main" id="{9B125339-7F3A-DDB4-2EAF-9F5DC731B7D7}"/>
              </a:ext>
            </a:extLst>
          </p:cNvPr>
          <p:cNvSpPr/>
          <p:nvPr/>
        </p:nvSpPr>
        <p:spPr>
          <a:xfrm rot="2178813">
            <a:off x="6673445" y="4903833"/>
            <a:ext cx="484632" cy="40135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0" name="コンテンツ プレースホルダー 4">
            <a:extLst>
              <a:ext uri="{FF2B5EF4-FFF2-40B4-BE49-F238E27FC236}">
                <a16:creationId xmlns:a16="http://schemas.microsoft.com/office/drawing/2014/main" id="{19212AD3-8E95-FC43-2FC9-2391D2BEE69C}"/>
              </a:ext>
            </a:extLst>
          </p:cNvPr>
          <p:cNvSpPr txBox="1">
            <a:spLocks/>
          </p:cNvSpPr>
          <p:nvPr/>
        </p:nvSpPr>
        <p:spPr bwMode="auto">
          <a:xfrm>
            <a:off x="549388" y="640708"/>
            <a:ext cx="7768702" cy="32285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1pPr>
            <a:lvl2pPr marL="742950" indent="-28575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2pPr>
            <a:lvl3pPr marL="11430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3pPr>
            <a:lvl4pPr marL="16002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4pPr>
            <a:lvl5pPr marL="20574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a:buFont typeface="+mj-lt"/>
              <a:buAutoNum type="arabicPeriod"/>
            </a:pPr>
            <a:r>
              <a:rPr lang="ja-JP" altLang="en-US" dirty="0"/>
              <a:t>メールの</a:t>
            </a:r>
            <a:r>
              <a:rPr lang="en-US" altLang="ja-JP" dirty="0"/>
              <a:t>URL</a:t>
            </a:r>
            <a:r>
              <a:rPr lang="ja-JP" altLang="en-US" dirty="0"/>
              <a:t>から学校</a:t>
            </a:r>
            <a:r>
              <a:rPr lang="en-US" altLang="ja-JP" dirty="0"/>
              <a:t>/</a:t>
            </a:r>
            <a:r>
              <a:rPr lang="ja-JP" altLang="en-US" dirty="0"/>
              <a:t>組織コードを検索し回答</a:t>
            </a:r>
          </a:p>
        </p:txBody>
      </p:sp>
    </p:spTree>
    <p:extLst>
      <p:ext uri="{BB962C8B-B14F-4D97-AF65-F5344CB8AC3E}">
        <p14:creationId xmlns:p14="http://schemas.microsoft.com/office/powerpoint/2010/main" val="1246962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コンテンツ プレースホルダー 4">
            <a:extLst>
              <a:ext uri="{FF2B5EF4-FFF2-40B4-BE49-F238E27FC236}">
                <a16:creationId xmlns:a16="http://schemas.microsoft.com/office/drawing/2014/main" id="{4663DD1A-D4F4-4DFD-BC6B-A964484A2C53}"/>
              </a:ext>
            </a:extLst>
          </p:cNvPr>
          <p:cNvSpPr txBox="1">
            <a:spLocks/>
          </p:cNvSpPr>
          <p:nvPr/>
        </p:nvSpPr>
        <p:spPr bwMode="auto">
          <a:xfrm>
            <a:off x="549388" y="640708"/>
            <a:ext cx="7768702" cy="322858"/>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1pPr>
            <a:lvl2pPr marL="742950" indent="-28575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2pPr>
            <a:lvl3pPr marL="11430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3pPr>
            <a:lvl4pPr marL="16002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4pPr>
            <a:lvl5pPr marL="20574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20000"/>
              </a:spcBef>
              <a:spcAft>
                <a:spcPct val="0"/>
              </a:spcAft>
              <a:buClrTx/>
              <a:buSzTx/>
              <a:buNone/>
              <a:tabLst/>
              <a:defRPr/>
            </a:pPr>
            <a:r>
              <a:rPr lang="en-US" altLang="ja-JP" dirty="0">
                <a:solidFill>
                  <a:prstClr val="black"/>
                </a:solidFill>
              </a:rPr>
              <a:t>2.</a:t>
            </a:r>
            <a:r>
              <a:rPr lang="ja-JP" altLang="en-US" dirty="0">
                <a:solidFill>
                  <a:prstClr val="black"/>
                </a:solidFill>
              </a:rPr>
              <a:t> </a:t>
            </a:r>
            <a:r>
              <a:rPr kumimoji="1" lang="ja-JP" altLang="en-US" sz="1600" b="0" i="0" u="none" strike="noStrike" kern="1200" cap="none" spc="0" normalizeH="0" baseline="0" noProof="0" dirty="0">
                <a:ln>
                  <a:noFill/>
                </a:ln>
                <a:solidFill>
                  <a:prstClr val="black"/>
                </a:solidFill>
                <a:effectLst/>
                <a:uLnTx/>
                <a:uFillTx/>
                <a:latin typeface="メイリオ"/>
                <a:ea typeface="メイリオ"/>
              </a:rPr>
              <a:t>アンケート回答時の確認画面の表示</a:t>
            </a:r>
          </a:p>
        </p:txBody>
      </p:sp>
      <p:sp>
        <p:nvSpPr>
          <p:cNvPr id="4" name="タイトル 3"/>
          <p:cNvSpPr>
            <a:spLocks noGrp="1"/>
          </p:cNvSpPr>
          <p:nvPr>
            <p:ph type="title"/>
          </p:nvPr>
        </p:nvSpPr>
        <p:spPr/>
        <p:txBody>
          <a:bodyPr/>
          <a:lstStyle/>
          <a:p>
            <a:r>
              <a:rPr lang="en-US" altLang="ja-JP" dirty="0"/>
              <a:t>4.</a:t>
            </a:r>
            <a:r>
              <a:rPr lang="ja-JP" altLang="en-US" dirty="0"/>
              <a:t>アンケート回答</a:t>
            </a:r>
          </a:p>
        </p:txBody>
      </p:sp>
      <p:sp>
        <p:nvSpPr>
          <p:cNvPr id="2" name="スライド番号プレースホルダー 1"/>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5DBAEA3-9EED-924A-A4B6-3C4D90859EBE}" type="slidenum">
              <a:rPr kumimoji="1" lang="en-US" altLang="ja-JP" sz="1000" b="1" i="1" u="none" strike="noStrike" kern="1200" cap="none" spc="0" normalizeH="0" baseline="0" noProof="0" smtClean="0">
                <a:ln>
                  <a:noFill/>
                </a:ln>
                <a:solidFill>
                  <a:prstClr val="white"/>
                </a:solidFill>
                <a:effectLst/>
                <a:uLnTx/>
                <a:uFillTx/>
                <a:latin typeface="メイリオ"/>
                <a:ea typeface="メイリオ"/>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000" b="1" i="1" u="none" strike="noStrike" kern="1200" cap="none" spc="0" normalizeH="0" baseline="0" noProof="0" dirty="0">
              <a:ln>
                <a:noFill/>
              </a:ln>
              <a:solidFill>
                <a:prstClr val="white"/>
              </a:solidFill>
              <a:effectLst/>
              <a:uLnTx/>
              <a:uFillTx/>
              <a:latin typeface="メイリオ"/>
              <a:ea typeface="メイリオ"/>
            </a:endParaRPr>
          </a:p>
        </p:txBody>
      </p:sp>
      <p:sp>
        <p:nvSpPr>
          <p:cNvPr id="3" name="コンテンツ プレースホルダー 4">
            <a:extLst>
              <a:ext uri="{FF2B5EF4-FFF2-40B4-BE49-F238E27FC236}">
                <a16:creationId xmlns:a16="http://schemas.microsoft.com/office/drawing/2014/main" id="{9FD89FFE-2370-FCC9-6811-91D0620FC331}"/>
              </a:ext>
            </a:extLst>
          </p:cNvPr>
          <p:cNvSpPr txBox="1">
            <a:spLocks/>
          </p:cNvSpPr>
          <p:nvPr/>
        </p:nvSpPr>
        <p:spPr bwMode="auto">
          <a:xfrm>
            <a:off x="755577" y="1056847"/>
            <a:ext cx="7931874" cy="692696"/>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1pPr>
            <a:lvl2pPr marL="742950" indent="-28575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2pPr>
            <a:lvl3pPr marL="11430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3pPr>
            <a:lvl4pPr marL="16002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4pPr>
            <a:lvl5pPr marL="20574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kumimoji="1" lang="ja-JP" altLang="en-US" sz="1600" b="0" i="0" u="none" strike="noStrike" kern="1200" cap="none" spc="0" normalizeH="0" baseline="0" noProof="0" dirty="0">
                <a:ln>
                  <a:noFill/>
                </a:ln>
                <a:solidFill>
                  <a:prstClr val="black"/>
                </a:solidFill>
                <a:effectLst/>
                <a:uLnTx/>
                <a:uFillTx/>
                <a:latin typeface="メイリオ"/>
                <a:ea typeface="メイリオ"/>
              </a:rPr>
              <a:t>回答時の最終ページ（お礼ページの前）に確認画面が表示されます。</a:t>
            </a:r>
            <a:endParaRPr kumimoji="1" lang="en-US" altLang="ja-JP" sz="1600" b="0" i="0" u="none" strike="noStrike" kern="1200" cap="none" spc="0" normalizeH="0" baseline="0" noProof="0" dirty="0">
              <a:ln>
                <a:noFill/>
              </a:ln>
              <a:solidFill>
                <a:prstClr val="black"/>
              </a:solidFill>
              <a:effectLst/>
              <a:uLnTx/>
              <a:uFillTx/>
              <a:latin typeface="メイリオ"/>
              <a:ea typeface="メイリオ"/>
            </a:endParaRPr>
          </a:p>
        </p:txBody>
      </p:sp>
      <p:pic>
        <p:nvPicPr>
          <p:cNvPr id="8" name="図 7">
            <a:extLst>
              <a:ext uri="{FF2B5EF4-FFF2-40B4-BE49-F238E27FC236}">
                <a16:creationId xmlns:a16="http://schemas.microsoft.com/office/drawing/2014/main" id="{86805C30-DBB1-349F-9EFA-3F14E56EC983}"/>
              </a:ext>
            </a:extLst>
          </p:cNvPr>
          <p:cNvPicPr>
            <a:picLocks noChangeAspect="1"/>
          </p:cNvPicPr>
          <p:nvPr/>
        </p:nvPicPr>
        <p:blipFill>
          <a:blip r:embed="rId2"/>
          <a:stretch>
            <a:fillRect/>
          </a:stretch>
        </p:blipFill>
        <p:spPr>
          <a:xfrm>
            <a:off x="649870" y="1576930"/>
            <a:ext cx="7844259" cy="2672897"/>
          </a:xfrm>
          <a:prstGeom prst="rect">
            <a:avLst/>
          </a:prstGeom>
        </p:spPr>
      </p:pic>
      <p:sp>
        <p:nvSpPr>
          <p:cNvPr id="11" name="四角形: 角を丸くする 10">
            <a:extLst>
              <a:ext uri="{FF2B5EF4-FFF2-40B4-BE49-F238E27FC236}">
                <a16:creationId xmlns:a16="http://schemas.microsoft.com/office/drawing/2014/main" id="{DE8A4FD9-DBDF-51A5-DD2B-73127A13EB14}"/>
              </a:ext>
            </a:extLst>
          </p:cNvPr>
          <p:cNvSpPr/>
          <p:nvPr/>
        </p:nvSpPr>
        <p:spPr>
          <a:xfrm>
            <a:off x="969031" y="1825875"/>
            <a:ext cx="7205936" cy="2120979"/>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mn-lt"/>
              <a:ea typeface="+mn-ea"/>
            </a:endParaRPr>
          </a:p>
        </p:txBody>
      </p:sp>
      <p:sp>
        <p:nvSpPr>
          <p:cNvPr id="14" name="コンテンツ プレースホルダー 4">
            <a:extLst>
              <a:ext uri="{FF2B5EF4-FFF2-40B4-BE49-F238E27FC236}">
                <a16:creationId xmlns:a16="http://schemas.microsoft.com/office/drawing/2014/main" id="{64862D28-ADE1-B6AB-27CB-C8A868FC69AC}"/>
              </a:ext>
            </a:extLst>
          </p:cNvPr>
          <p:cNvSpPr txBox="1">
            <a:spLocks/>
          </p:cNvSpPr>
          <p:nvPr/>
        </p:nvSpPr>
        <p:spPr bwMode="auto">
          <a:xfrm>
            <a:off x="755577" y="4427924"/>
            <a:ext cx="7931874" cy="142169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1pPr>
            <a:lvl2pPr marL="742950" indent="-28575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2pPr>
            <a:lvl3pPr marL="11430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3pPr>
            <a:lvl4pPr marL="16002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4pPr>
            <a:lvl5pPr marL="2057400" indent="-228600" algn="l" defTabSz="457200" rtl="0" eaLnBrk="1" fontAlgn="base" hangingPunct="1">
              <a:spcBef>
                <a:spcPct val="20000"/>
              </a:spcBef>
              <a:spcAft>
                <a:spcPct val="0"/>
              </a:spcAft>
              <a:buFont typeface="Arial" charset="0"/>
              <a:buChar char="»"/>
              <a:defRPr kumimoji="1" sz="1600" kern="1200">
                <a:solidFill>
                  <a:schemeClr val="tx1"/>
                </a:solidFill>
                <a:latin typeface="メイリオ"/>
                <a:ea typeface="メイリオ"/>
                <a:cs typeface="メイリオ"/>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kumimoji="1" lang="ja-JP" altLang="en-US" sz="1600" b="0" i="0" u="none" strike="noStrike" kern="1200" cap="none" spc="0" normalizeH="0" baseline="0" noProof="0" dirty="0">
                <a:ln>
                  <a:noFill/>
                </a:ln>
                <a:solidFill>
                  <a:prstClr val="black"/>
                </a:solidFill>
                <a:effectLst/>
                <a:uLnTx/>
                <a:uFillTx/>
                <a:latin typeface="メイリオ"/>
                <a:ea typeface="メイリオ"/>
              </a:rPr>
              <a:t>すべての質問の回答が</a:t>
            </a:r>
            <a:r>
              <a:rPr kumimoji="1" lang="en-US" altLang="ja-JP" sz="1600" b="0" i="0" u="none" strike="noStrike" kern="1200" cap="none" spc="0" normalizeH="0" baseline="0" noProof="0" dirty="0">
                <a:ln>
                  <a:noFill/>
                </a:ln>
                <a:solidFill>
                  <a:prstClr val="black"/>
                </a:solidFill>
                <a:effectLst/>
                <a:uLnTx/>
                <a:uFillTx/>
                <a:latin typeface="メイリオ"/>
                <a:ea typeface="メイリオ"/>
              </a:rPr>
              <a:t>1</a:t>
            </a:r>
            <a:r>
              <a:rPr kumimoji="1" lang="ja-JP" altLang="en-US" sz="1600" b="0" i="0" u="none" strike="noStrike" kern="1200" cap="none" spc="0" normalizeH="0" baseline="0" noProof="0" dirty="0">
                <a:ln>
                  <a:noFill/>
                </a:ln>
                <a:solidFill>
                  <a:prstClr val="black"/>
                </a:solidFill>
                <a:effectLst/>
                <a:uLnTx/>
                <a:uFillTx/>
                <a:latin typeface="メイリオ"/>
                <a:ea typeface="メイリオ"/>
              </a:rPr>
              <a:t>ページ内に表示されます。</a:t>
            </a:r>
            <a:endParaRPr kumimoji="1" lang="en-US" altLang="ja-JP" sz="1600" b="0" i="0" u="none" strike="noStrike" kern="1200" cap="none" spc="0" normalizeH="0" baseline="0" noProof="0" dirty="0">
              <a:ln>
                <a:noFill/>
              </a:ln>
              <a:solidFill>
                <a:prstClr val="black"/>
              </a:solidFill>
              <a:effectLst/>
              <a:uLnTx/>
              <a:uFillTx/>
              <a:latin typeface="メイリオ"/>
              <a:ea typeface="メイリオ"/>
            </a:endParaRPr>
          </a:p>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kumimoji="1" lang="ja-JP" altLang="en-US" sz="1600" b="0" i="0" u="none" strike="noStrike" kern="1200" cap="none" spc="0" normalizeH="0" baseline="0" noProof="0" dirty="0">
                <a:ln>
                  <a:noFill/>
                </a:ln>
                <a:solidFill>
                  <a:prstClr val="black"/>
                </a:solidFill>
                <a:effectLst/>
                <a:uLnTx/>
                <a:uFillTx/>
                <a:latin typeface="メイリオ"/>
                <a:ea typeface="メイリオ"/>
              </a:rPr>
              <a:t>「印刷」ボタンクリックでブラウザ印刷の画面が表示されます。</a:t>
            </a:r>
            <a:endParaRPr kumimoji="1" lang="en-US" altLang="ja-JP" sz="1600" b="0" i="0" u="none" strike="noStrike" kern="1200" cap="none" spc="0" normalizeH="0" baseline="0" noProof="0" dirty="0">
              <a:ln>
                <a:noFill/>
              </a:ln>
              <a:solidFill>
                <a:prstClr val="black"/>
              </a:solidFill>
              <a:effectLst/>
              <a:uLnTx/>
              <a:uFillTx/>
              <a:latin typeface="メイリオ"/>
              <a:ea typeface="メイリオ"/>
            </a:endParaRPr>
          </a:p>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endParaRPr kumimoji="1" lang="en-US" altLang="ja-JP" sz="1600" b="0" i="0" u="none" strike="noStrike" kern="1200" cap="none" spc="0" normalizeH="0" baseline="0" noProof="0" dirty="0">
              <a:ln>
                <a:noFill/>
              </a:ln>
              <a:solidFill>
                <a:prstClr val="black"/>
              </a:solidFill>
              <a:effectLst/>
              <a:uLnTx/>
              <a:uFillTx/>
              <a:latin typeface="メイリオ"/>
              <a:ea typeface="メイリオ"/>
            </a:endParaRPr>
          </a:p>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kumimoji="1" lang="en-US" altLang="ja-JP" sz="1600" b="0" i="0" u="none" strike="noStrike" kern="1200" cap="none" spc="0" normalizeH="0" baseline="0" noProof="0" dirty="0">
                <a:ln>
                  <a:noFill/>
                </a:ln>
                <a:solidFill>
                  <a:prstClr val="black"/>
                </a:solidFill>
                <a:effectLst/>
                <a:uLnTx/>
                <a:uFillTx/>
                <a:latin typeface="メイリオ"/>
                <a:ea typeface="メイリオ"/>
              </a:rPr>
              <a:t>※</a:t>
            </a:r>
            <a:r>
              <a:rPr kumimoji="1" lang="ja-JP" altLang="en-US" sz="1600" b="0" i="0" u="none" strike="noStrike" kern="1200" cap="none" spc="0" normalizeH="0" baseline="0" noProof="0" dirty="0">
                <a:ln>
                  <a:noFill/>
                </a:ln>
                <a:solidFill>
                  <a:prstClr val="black"/>
                </a:solidFill>
                <a:effectLst/>
                <a:uLnTx/>
                <a:uFillTx/>
                <a:latin typeface="メイリオ"/>
                <a:ea typeface="メイリオ"/>
              </a:rPr>
              <a:t>確認画面表で、入力内容の修正は行えません。修正したい場合は「修正」ボタンから入力画面に戻ることができます。</a:t>
            </a:r>
            <a:endParaRPr kumimoji="1" lang="en-US" altLang="ja-JP" sz="1600" b="0" i="0" u="none" strike="noStrike" kern="1200" cap="none" spc="0" normalizeH="0" baseline="0" noProof="0" dirty="0">
              <a:ln>
                <a:noFill/>
              </a:ln>
              <a:solidFill>
                <a:prstClr val="black"/>
              </a:solidFill>
              <a:effectLst/>
              <a:uLnTx/>
              <a:uFillTx/>
              <a:latin typeface="メイリオ"/>
              <a:ea typeface="メイリオ"/>
            </a:endParaRPr>
          </a:p>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endParaRPr kumimoji="1" lang="en-US" altLang="ja-JP" sz="1600" b="0" i="0" u="none" strike="noStrike" kern="1200" cap="none" spc="0" normalizeH="0" baseline="0" noProof="0" dirty="0">
              <a:ln>
                <a:noFill/>
              </a:ln>
              <a:solidFill>
                <a:prstClr val="black"/>
              </a:solidFill>
              <a:effectLst/>
              <a:uLnTx/>
              <a:uFillTx/>
              <a:latin typeface="メイリオ"/>
              <a:ea typeface="メイリオ"/>
            </a:endParaRPr>
          </a:p>
        </p:txBody>
      </p:sp>
    </p:spTree>
    <p:extLst>
      <p:ext uri="{BB962C8B-B14F-4D97-AF65-F5344CB8AC3E}">
        <p14:creationId xmlns:p14="http://schemas.microsoft.com/office/powerpoint/2010/main" val="2202169185"/>
      </p:ext>
    </p:extLst>
  </p:cSld>
  <p:clrMapOvr>
    <a:masterClrMapping/>
  </p:clrMapOvr>
</p:sld>
</file>

<file path=ppt/theme/theme1.xml><?xml version="1.0" encoding="utf-8"?>
<a:theme xmlns:a="http://schemas.openxmlformats.org/drawingml/2006/main" name="uhuru2012_width_te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Office テーマ">
      <a:majorFont>
        <a:latin typeface=""/>
        <a:ea typeface=""/>
        <a:cs typeface="ＭＳ Ｐゴシック"/>
      </a:majorFont>
      <a:minorFont>
        <a:latin typeface=""/>
        <a:ea typeface=""/>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20327</TotalTime>
  <Words>2318</Words>
  <Application>Microsoft Office PowerPoint</Application>
  <PresentationFormat>画面に合わせる (4:3)</PresentationFormat>
  <Paragraphs>227</Paragraphs>
  <Slides>32</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32</vt:i4>
      </vt:variant>
    </vt:vector>
  </HeadingPairs>
  <TitlesOfParts>
    <vt:vector size="38" baseType="lpstr">
      <vt:lpstr>メイリオ</vt:lpstr>
      <vt:lpstr>游ゴシック Medium</vt:lpstr>
      <vt:lpstr>Arial</vt:lpstr>
      <vt:lpstr>Calibri</vt:lpstr>
      <vt:lpstr>Roboto</vt:lpstr>
      <vt:lpstr>uhuru2012_width_temp</vt:lpstr>
      <vt:lpstr>PowerPoint プレゼンテーション</vt:lpstr>
      <vt:lpstr>目次</vt:lpstr>
      <vt:lpstr>1. マイページアカウントについて </vt:lpstr>
      <vt:lpstr>2.アカウントの申請からパスワードの設定　※基本的にはR４年４月登録済</vt:lpstr>
      <vt:lpstr>2.アカウントの申請からパスワードの設定　 ※基本的にはR４年４月登録済</vt:lpstr>
      <vt:lpstr>3.ログイン</vt:lpstr>
      <vt:lpstr>4.アンケート回答</vt:lpstr>
      <vt:lpstr>4.アンケート回答</vt:lpstr>
      <vt:lpstr>4.アンケート回答</vt:lpstr>
      <vt:lpstr>5.アンケート検索</vt:lpstr>
      <vt:lpstr>5.アンケート検索</vt:lpstr>
      <vt:lpstr>5.アンケート検索</vt:lpstr>
      <vt:lpstr>5.アンケート検索</vt:lpstr>
      <vt:lpstr>5.アンケート検索</vt:lpstr>
      <vt:lpstr>5.アンケート検索</vt:lpstr>
      <vt:lpstr>5.アンケート検索</vt:lpstr>
      <vt:lpstr>5.アンケート検索</vt:lpstr>
      <vt:lpstr>5.アンケート検索</vt:lpstr>
      <vt:lpstr>5.アンケート検索</vt:lpstr>
      <vt:lpstr>5.アンケート検索</vt:lpstr>
      <vt:lpstr>6. 回答の修正方法について</vt:lpstr>
      <vt:lpstr>7.アンケート回答CSVダウンロード</vt:lpstr>
      <vt:lpstr>7.アンケート回答CSVダウンロード</vt:lpstr>
      <vt:lpstr>7.アンケート回答CSVダウンロード</vt:lpstr>
      <vt:lpstr>7.アンケート回答CSVダウンロード</vt:lpstr>
      <vt:lpstr>8.問い合わせ</vt:lpstr>
      <vt:lpstr>8.問い合わせ</vt:lpstr>
      <vt:lpstr>9.連絡先（窓口）の作成・編集</vt:lpstr>
      <vt:lpstr>9.連絡先（窓口）の作成・編集</vt:lpstr>
      <vt:lpstr>9.連絡先（窓口）の作成・編集</vt:lpstr>
      <vt:lpstr>9.連絡先（窓口）の作成・編集</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柳本佳子</dc:creator>
  <cp:keywords/>
  <dc:description/>
  <cp:lastModifiedBy>阿部咲月</cp:lastModifiedBy>
  <cp:revision>1081</cp:revision>
  <cp:lastPrinted>2022-03-30T08:21:27Z</cp:lastPrinted>
  <dcterms:created xsi:type="dcterms:W3CDTF">2013-01-08T06:32:31Z</dcterms:created>
  <dcterms:modified xsi:type="dcterms:W3CDTF">2023-07-07T01:02:23Z</dcterms:modified>
  <cp:category/>
</cp:coreProperties>
</file>