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0" r:id="rId3"/>
  </p:sldMasterIdLst>
  <p:handoutMasterIdLst>
    <p:handoutMasterId r:id="rId6"/>
  </p:handoutMasterIdLst>
  <p:sldIdLst>
    <p:sldId id="284" r:id="rId4"/>
    <p:sldId id="285" r:id="rId5"/>
  </p:sldIdLst>
  <p:sldSz cx="10691813" cy="75596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99FF99"/>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4" autoAdjust="0"/>
    <p:restoredTop sz="94660"/>
  </p:normalViewPr>
  <p:slideViewPr>
    <p:cSldViewPr showGuides="1">
      <p:cViewPr varScale="1">
        <p:scale>
          <a:sx n="75" d="100"/>
          <a:sy n="75" d="100"/>
        </p:scale>
        <p:origin x="1378" y="48"/>
      </p:cViewPr>
      <p:guideLst/>
    </p:cSldViewPr>
  </p:slideViewPr>
  <p:notesTextViewPr>
    <p:cViewPr>
      <p:scale>
        <a:sx n="1" d="1"/>
        <a:sy n="1" d="1"/>
      </p:scale>
      <p:origin x="0" y="0"/>
    </p:cViewPr>
  </p:notesTextViewPr>
  <p:notesViewPr>
    <p:cSldViewPr>
      <p:cViewPr varScale="1">
        <p:scale>
          <a:sx n="80" d="100"/>
          <a:sy n="80" d="100"/>
        </p:scale>
        <p:origin x="401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handoutMaster" Target="handoutMasters/handoutMaster1.xml"/><Relationship Id="rId11" Type="http://schemas.microsoft.com/office/2016/11/relationships/changesInfo" Target="changesInfos/changesInfo1.xml"/><Relationship Id="rId5" Type="http://schemas.openxmlformats.org/officeDocument/2006/relationships/slide" Target="slides/slide2.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山辺 麻里子" userId="8b869d76-3009-4289-8708-b8b6131db772" providerId="ADAL" clId="{519C0060-2A5F-4E5C-98AD-16BBE87F3862}"/>
    <pc:docChg chg="undo custSel addSld delSld modSld sldOrd">
      <pc:chgData name="山辺 麻里子" userId="8b869d76-3009-4289-8708-b8b6131db772" providerId="ADAL" clId="{519C0060-2A5F-4E5C-98AD-16BBE87F3862}" dt="2023-05-18T05:35:33.543" v="2011" actId="108"/>
      <pc:docMkLst>
        <pc:docMk/>
      </pc:docMkLst>
      <pc:sldChg chg="del">
        <pc:chgData name="山辺 麻里子" userId="8b869d76-3009-4289-8708-b8b6131db772" providerId="ADAL" clId="{519C0060-2A5F-4E5C-98AD-16BBE87F3862}" dt="2023-05-18T00:40:42.363" v="950" actId="47"/>
        <pc:sldMkLst>
          <pc:docMk/>
          <pc:sldMk cId="631093902" sldId="258"/>
        </pc:sldMkLst>
      </pc:sldChg>
      <pc:sldChg chg="del">
        <pc:chgData name="山辺 麻里子" userId="8b869d76-3009-4289-8708-b8b6131db772" providerId="ADAL" clId="{519C0060-2A5F-4E5C-98AD-16BBE87F3862}" dt="2023-05-18T00:40:42.363" v="950" actId="47"/>
        <pc:sldMkLst>
          <pc:docMk/>
          <pc:sldMk cId="1711002217" sldId="259"/>
        </pc:sldMkLst>
      </pc:sldChg>
      <pc:sldChg chg="del">
        <pc:chgData name="山辺 麻里子" userId="8b869d76-3009-4289-8708-b8b6131db772" providerId="ADAL" clId="{519C0060-2A5F-4E5C-98AD-16BBE87F3862}" dt="2023-05-18T00:40:42.363" v="950" actId="47"/>
        <pc:sldMkLst>
          <pc:docMk/>
          <pc:sldMk cId="244258512" sldId="261"/>
        </pc:sldMkLst>
      </pc:sldChg>
      <pc:sldChg chg="del">
        <pc:chgData name="山辺 麻里子" userId="8b869d76-3009-4289-8708-b8b6131db772" providerId="ADAL" clId="{519C0060-2A5F-4E5C-98AD-16BBE87F3862}" dt="2023-05-18T00:40:42.363" v="950" actId="47"/>
        <pc:sldMkLst>
          <pc:docMk/>
          <pc:sldMk cId="1495930736" sldId="262"/>
        </pc:sldMkLst>
      </pc:sldChg>
      <pc:sldChg chg="del">
        <pc:chgData name="山辺 麻里子" userId="8b869d76-3009-4289-8708-b8b6131db772" providerId="ADAL" clId="{519C0060-2A5F-4E5C-98AD-16BBE87F3862}" dt="2023-05-18T00:40:42.363" v="950" actId="47"/>
        <pc:sldMkLst>
          <pc:docMk/>
          <pc:sldMk cId="3054747174" sldId="267"/>
        </pc:sldMkLst>
      </pc:sldChg>
      <pc:sldChg chg="del">
        <pc:chgData name="山辺 麻里子" userId="8b869d76-3009-4289-8708-b8b6131db772" providerId="ADAL" clId="{519C0060-2A5F-4E5C-98AD-16BBE87F3862}" dt="2023-05-18T00:40:42.363" v="950" actId="47"/>
        <pc:sldMkLst>
          <pc:docMk/>
          <pc:sldMk cId="1180425965" sldId="269"/>
        </pc:sldMkLst>
      </pc:sldChg>
      <pc:sldChg chg="del">
        <pc:chgData name="山辺 麻里子" userId="8b869d76-3009-4289-8708-b8b6131db772" providerId="ADAL" clId="{519C0060-2A5F-4E5C-98AD-16BBE87F3862}" dt="2023-05-18T00:40:42.363" v="950" actId="47"/>
        <pc:sldMkLst>
          <pc:docMk/>
          <pc:sldMk cId="2262855542" sldId="270"/>
        </pc:sldMkLst>
      </pc:sldChg>
      <pc:sldChg chg="del">
        <pc:chgData name="山辺 麻里子" userId="8b869d76-3009-4289-8708-b8b6131db772" providerId="ADAL" clId="{519C0060-2A5F-4E5C-98AD-16BBE87F3862}" dt="2023-05-18T00:40:42.363" v="950" actId="47"/>
        <pc:sldMkLst>
          <pc:docMk/>
          <pc:sldMk cId="602436614" sldId="271"/>
        </pc:sldMkLst>
      </pc:sldChg>
      <pc:sldChg chg="del">
        <pc:chgData name="山辺 麻里子" userId="8b869d76-3009-4289-8708-b8b6131db772" providerId="ADAL" clId="{519C0060-2A5F-4E5C-98AD-16BBE87F3862}" dt="2023-05-18T00:40:42.363" v="950" actId="47"/>
        <pc:sldMkLst>
          <pc:docMk/>
          <pc:sldMk cId="1777259218" sldId="272"/>
        </pc:sldMkLst>
      </pc:sldChg>
      <pc:sldChg chg="del">
        <pc:chgData name="山辺 麻里子" userId="8b869d76-3009-4289-8708-b8b6131db772" providerId="ADAL" clId="{519C0060-2A5F-4E5C-98AD-16BBE87F3862}" dt="2023-05-18T00:40:42.363" v="950" actId="47"/>
        <pc:sldMkLst>
          <pc:docMk/>
          <pc:sldMk cId="3836259205" sldId="273"/>
        </pc:sldMkLst>
      </pc:sldChg>
      <pc:sldChg chg="del">
        <pc:chgData name="山辺 麻里子" userId="8b869d76-3009-4289-8708-b8b6131db772" providerId="ADAL" clId="{519C0060-2A5F-4E5C-98AD-16BBE87F3862}" dt="2023-05-18T00:40:42.363" v="950" actId="47"/>
        <pc:sldMkLst>
          <pc:docMk/>
          <pc:sldMk cId="363408214" sldId="274"/>
        </pc:sldMkLst>
      </pc:sldChg>
      <pc:sldChg chg="del">
        <pc:chgData name="山辺 麻里子" userId="8b869d76-3009-4289-8708-b8b6131db772" providerId="ADAL" clId="{519C0060-2A5F-4E5C-98AD-16BBE87F3862}" dt="2023-05-18T00:40:42.363" v="950" actId="47"/>
        <pc:sldMkLst>
          <pc:docMk/>
          <pc:sldMk cId="1145589326" sldId="275"/>
        </pc:sldMkLst>
      </pc:sldChg>
      <pc:sldChg chg="del">
        <pc:chgData name="山辺 麻里子" userId="8b869d76-3009-4289-8708-b8b6131db772" providerId="ADAL" clId="{519C0060-2A5F-4E5C-98AD-16BBE87F3862}" dt="2023-05-18T00:40:42.363" v="950" actId="47"/>
        <pc:sldMkLst>
          <pc:docMk/>
          <pc:sldMk cId="1994240291" sldId="277"/>
        </pc:sldMkLst>
      </pc:sldChg>
      <pc:sldChg chg="del">
        <pc:chgData name="山辺 麻里子" userId="8b869d76-3009-4289-8708-b8b6131db772" providerId="ADAL" clId="{519C0060-2A5F-4E5C-98AD-16BBE87F3862}" dt="2023-05-18T00:40:42.363" v="950" actId="47"/>
        <pc:sldMkLst>
          <pc:docMk/>
          <pc:sldMk cId="1520159500" sldId="278"/>
        </pc:sldMkLst>
      </pc:sldChg>
      <pc:sldChg chg="del">
        <pc:chgData name="山辺 麻里子" userId="8b869d76-3009-4289-8708-b8b6131db772" providerId="ADAL" clId="{519C0060-2A5F-4E5C-98AD-16BBE87F3862}" dt="2023-05-18T00:40:42.363" v="950" actId="47"/>
        <pc:sldMkLst>
          <pc:docMk/>
          <pc:sldMk cId="864141143" sldId="279"/>
        </pc:sldMkLst>
      </pc:sldChg>
      <pc:sldChg chg="del">
        <pc:chgData name="山辺 麻里子" userId="8b869d76-3009-4289-8708-b8b6131db772" providerId="ADAL" clId="{519C0060-2A5F-4E5C-98AD-16BBE87F3862}" dt="2023-05-18T00:40:42.363" v="950" actId="47"/>
        <pc:sldMkLst>
          <pc:docMk/>
          <pc:sldMk cId="3950699895" sldId="281"/>
        </pc:sldMkLst>
      </pc:sldChg>
      <pc:sldChg chg="del">
        <pc:chgData name="山辺 麻里子" userId="8b869d76-3009-4289-8708-b8b6131db772" providerId="ADAL" clId="{519C0060-2A5F-4E5C-98AD-16BBE87F3862}" dt="2023-05-18T00:40:42.363" v="950" actId="47"/>
        <pc:sldMkLst>
          <pc:docMk/>
          <pc:sldMk cId="256548355" sldId="282"/>
        </pc:sldMkLst>
      </pc:sldChg>
      <pc:sldChg chg="del">
        <pc:chgData name="山辺 麻里子" userId="8b869d76-3009-4289-8708-b8b6131db772" providerId="ADAL" clId="{519C0060-2A5F-4E5C-98AD-16BBE87F3862}" dt="2023-05-18T00:40:42.363" v="950" actId="47"/>
        <pc:sldMkLst>
          <pc:docMk/>
          <pc:sldMk cId="3438641219" sldId="283"/>
        </pc:sldMkLst>
      </pc:sldChg>
      <pc:sldChg chg="addSp delSp modSp new mod modClrScheme chgLayout">
        <pc:chgData name="山辺 麻里子" userId="8b869d76-3009-4289-8708-b8b6131db772" providerId="ADAL" clId="{519C0060-2A5F-4E5C-98AD-16BBE87F3862}" dt="2023-05-18T05:34:42.195" v="2000" actId="108"/>
        <pc:sldMkLst>
          <pc:docMk/>
          <pc:sldMk cId="3695727719" sldId="284"/>
        </pc:sldMkLst>
        <pc:spChg chg="del mod ord">
          <ac:chgData name="山辺 麻里子" userId="8b869d76-3009-4289-8708-b8b6131db772" providerId="ADAL" clId="{519C0060-2A5F-4E5C-98AD-16BBE87F3862}" dt="2023-05-17T23:38:26.719" v="1" actId="700"/>
          <ac:spMkLst>
            <pc:docMk/>
            <pc:sldMk cId="3695727719" sldId="284"/>
            <ac:spMk id="2" creationId="{E1305FFB-7C01-E907-EC2E-D388554A7C11}"/>
          </ac:spMkLst>
        </pc:spChg>
        <pc:spChg chg="del">
          <ac:chgData name="山辺 麻里子" userId="8b869d76-3009-4289-8708-b8b6131db772" providerId="ADAL" clId="{519C0060-2A5F-4E5C-98AD-16BBE87F3862}" dt="2023-05-17T23:38:26.719" v="1" actId="700"/>
          <ac:spMkLst>
            <pc:docMk/>
            <pc:sldMk cId="3695727719" sldId="284"/>
            <ac:spMk id="3" creationId="{2B0B6069-359E-6FA6-2D36-DB9C062CE4F8}"/>
          </ac:spMkLst>
        </pc:spChg>
        <pc:spChg chg="del">
          <ac:chgData name="山辺 麻里子" userId="8b869d76-3009-4289-8708-b8b6131db772" providerId="ADAL" clId="{519C0060-2A5F-4E5C-98AD-16BBE87F3862}" dt="2023-05-17T23:38:26.719" v="1" actId="700"/>
          <ac:spMkLst>
            <pc:docMk/>
            <pc:sldMk cId="3695727719" sldId="284"/>
            <ac:spMk id="4" creationId="{FBB133D8-713E-8308-F32A-2D7C6F15F1DE}"/>
          </ac:spMkLst>
        </pc:spChg>
        <pc:spChg chg="add mod ord">
          <ac:chgData name="山辺 麻里子" userId="8b869d76-3009-4289-8708-b8b6131db772" providerId="ADAL" clId="{519C0060-2A5F-4E5C-98AD-16BBE87F3862}" dt="2023-05-17T23:39:45.933" v="27"/>
          <ac:spMkLst>
            <pc:docMk/>
            <pc:sldMk cId="3695727719" sldId="284"/>
            <ac:spMk id="5" creationId="{4C06B2EE-89F5-EE4F-3EF7-CDD3D2B9E8CF}"/>
          </ac:spMkLst>
        </pc:spChg>
        <pc:spChg chg="add mod">
          <ac:chgData name="山辺 麻里子" userId="8b869d76-3009-4289-8708-b8b6131db772" providerId="ADAL" clId="{519C0060-2A5F-4E5C-98AD-16BBE87F3862}" dt="2023-05-18T03:01:07.893" v="1936" actId="403"/>
          <ac:spMkLst>
            <pc:docMk/>
            <pc:sldMk cId="3695727719" sldId="284"/>
            <ac:spMk id="6" creationId="{64122727-536D-4998-14CA-84053FA4833C}"/>
          </ac:spMkLst>
        </pc:spChg>
        <pc:spChg chg="add del">
          <ac:chgData name="山辺 麻里子" userId="8b869d76-3009-4289-8708-b8b6131db772" providerId="ADAL" clId="{519C0060-2A5F-4E5C-98AD-16BBE87F3862}" dt="2023-05-17T23:39:16.059" v="13" actId="22"/>
          <ac:spMkLst>
            <pc:docMk/>
            <pc:sldMk cId="3695727719" sldId="284"/>
            <ac:spMk id="7" creationId="{F77A4BBA-058A-53E7-6A5C-6FE7E699AFD3}"/>
          </ac:spMkLst>
        </pc:spChg>
        <pc:spChg chg="add mod">
          <ac:chgData name="山辺 麻里子" userId="8b869d76-3009-4289-8708-b8b6131db772" providerId="ADAL" clId="{519C0060-2A5F-4E5C-98AD-16BBE87F3862}" dt="2023-05-18T03:01:07.893" v="1936" actId="403"/>
          <ac:spMkLst>
            <pc:docMk/>
            <pc:sldMk cId="3695727719" sldId="284"/>
            <ac:spMk id="7" creationId="{FC9044B2-2DCB-01CA-A07E-45F49C01B165}"/>
          </ac:spMkLst>
        </pc:spChg>
        <pc:spChg chg="add mod">
          <ac:chgData name="山辺 麻里子" userId="8b869d76-3009-4289-8708-b8b6131db772" providerId="ADAL" clId="{519C0060-2A5F-4E5C-98AD-16BBE87F3862}" dt="2023-05-17T23:39:40.991" v="26" actId="1036"/>
          <ac:spMkLst>
            <pc:docMk/>
            <pc:sldMk cId="3695727719" sldId="284"/>
            <ac:spMk id="9" creationId="{48591D94-121D-3C57-BDBE-6BDE9C666C0A}"/>
          </ac:spMkLst>
        </pc:spChg>
        <pc:graphicFrameChg chg="add del mod">
          <ac:chgData name="山辺 麻里子" userId="8b869d76-3009-4289-8708-b8b6131db772" providerId="ADAL" clId="{519C0060-2A5F-4E5C-98AD-16BBE87F3862}" dt="2023-05-18T01:33:32.168" v="1160"/>
          <ac:graphicFrameMkLst>
            <pc:docMk/>
            <pc:sldMk cId="3695727719" sldId="284"/>
            <ac:graphicFrameMk id="2" creationId="{44CE5F0F-9E87-E194-E8CD-455D600468FC}"/>
          </ac:graphicFrameMkLst>
        </pc:graphicFrameChg>
        <pc:graphicFrameChg chg="add del mod">
          <ac:chgData name="山辺 麻里子" userId="8b869d76-3009-4289-8708-b8b6131db772" providerId="ADAL" clId="{519C0060-2A5F-4E5C-98AD-16BBE87F3862}" dt="2023-05-18T01:33:32.168" v="1160"/>
          <ac:graphicFrameMkLst>
            <pc:docMk/>
            <pc:sldMk cId="3695727719" sldId="284"/>
            <ac:graphicFrameMk id="3" creationId="{42A9592B-0D07-D033-8BE1-3774D84873A1}"/>
          </ac:graphicFrameMkLst>
        </pc:graphicFrameChg>
        <pc:graphicFrameChg chg="add mod modGraphic">
          <ac:chgData name="山辺 麻里子" userId="8b869d76-3009-4289-8708-b8b6131db772" providerId="ADAL" clId="{519C0060-2A5F-4E5C-98AD-16BBE87F3862}" dt="2023-05-18T05:34:42.195" v="2000" actId="108"/>
          <ac:graphicFrameMkLst>
            <pc:docMk/>
            <pc:sldMk cId="3695727719" sldId="284"/>
            <ac:graphicFrameMk id="4" creationId="{B9F0C28A-A38D-7163-6E7B-6FA28E44E69D}"/>
          </ac:graphicFrameMkLst>
        </pc:graphicFrameChg>
        <pc:graphicFrameChg chg="add mod modGraphic">
          <ac:chgData name="山辺 麻里子" userId="8b869d76-3009-4289-8708-b8b6131db772" providerId="ADAL" clId="{519C0060-2A5F-4E5C-98AD-16BBE87F3862}" dt="2023-05-18T05:34:39.141" v="1999" actId="108"/>
          <ac:graphicFrameMkLst>
            <pc:docMk/>
            <pc:sldMk cId="3695727719" sldId="284"/>
            <ac:graphicFrameMk id="10" creationId="{42D7FAB0-0535-1974-D285-A5B56F845601}"/>
          </ac:graphicFrameMkLst>
        </pc:graphicFrameChg>
        <pc:graphicFrameChg chg="add del mod modGraphic">
          <ac:chgData name="山辺 麻里子" userId="8b869d76-3009-4289-8708-b8b6131db772" providerId="ADAL" clId="{519C0060-2A5F-4E5C-98AD-16BBE87F3862}" dt="2023-05-17T23:59:36.658" v="261" actId="478"/>
          <ac:graphicFrameMkLst>
            <pc:docMk/>
            <pc:sldMk cId="3695727719" sldId="284"/>
            <ac:graphicFrameMk id="11" creationId="{9735BBE7-0125-6CE9-5FF8-F2C19DB02AA3}"/>
          </ac:graphicFrameMkLst>
        </pc:graphicFrameChg>
        <pc:graphicFrameChg chg="add del mod modGraphic">
          <ac:chgData name="山辺 麻里子" userId="8b869d76-3009-4289-8708-b8b6131db772" providerId="ADAL" clId="{519C0060-2A5F-4E5C-98AD-16BBE87F3862}" dt="2023-05-18T00:03:27.058" v="293" actId="21"/>
          <ac:graphicFrameMkLst>
            <pc:docMk/>
            <pc:sldMk cId="3695727719" sldId="284"/>
            <ac:graphicFrameMk id="12" creationId="{BB80237A-077B-6D6E-ADB2-D9188D5ACFA6}"/>
          </ac:graphicFrameMkLst>
        </pc:graphicFrameChg>
        <pc:graphicFrameChg chg="add del mod modGraphic">
          <ac:chgData name="山辺 麻里子" userId="8b869d76-3009-4289-8708-b8b6131db772" providerId="ADAL" clId="{519C0060-2A5F-4E5C-98AD-16BBE87F3862}" dt="2023-05-18T00:18:37.255" v="561" actId="478"/>
          <ac:graphicFrameMkLst>
            <pc:docMk/>
            <pc:sldMk cId="3695727719" sldId="284"/>
            <ac:graphicFrameMk id="13" creationId="{37B97213-591A-3344-AF97-0DC9D55E30B1}"/>
          </ac:graphicFrameMkLst>
        </pc:graphicFrameChg>
        <pc:graphicFrameChg chg="add del mod">
          <ac:chgData name="山辺 麻里子" userId="8b869d76-3009-4289-8708-b8b6131db772" providerId="ADAL" clId="{519C0060-2A5F-4E5C-98AD-16BBE87F3862}" dt="2023-05-18T00:03:54.119" v="303" actId="478"/>
          <ac:graphicFrameMkLst>
            <pc:docMk/>
            <pc:sldMk cId="3695727719" sldId="284"/>
            <ac:graphicFrameMk id="14" creationId="{BFB967EB-A510-F2FB-4968-F8D30DBEB54C}"/>
          </ac:graphicFrameMkLst>
        </pc:graphicFrameChg>
        <pc:graphicFrameChg chg="add del mod ord modGraphic">
          <ac:chgData name="山辺 麻里子" userId="8b869d76-3009-4289-8708-b8b6131db772" providerId="ADAL" clId="{519C0060-2A5F-4E5C-98AD-16BBE87F3862}" dt="2023-05-18T02:23:59.140" v="1313" actId="21"/>
          <ac:graphicFrameMkLst>
            <pc:docMk/>
            <pc:sldMk cId="3695727719" sldId="284"/>
            <ac:graphicFrameMk id="15" creationId="{06ADA771-87C2-3162-7476-42E24C361E30}"/>
          </ac:graphicFrameMkLst>
        </pc:graphicFrameChg>
      </pc:sldChg>
      <pc:sldChg chg="addSp delSp modSp new mod">
        <pc:chgData name="山辺 麻里子" userId="8b869d76-3009-4289-8708-b8b6131db772" providerId="ADAL" clId="{519C0060-2A5F-4E5C-98AD-16BBE87F3862}" dt="2023-05-18T05:35:11.612" v="2009" actId="108"/>
        <pc:sldMkLst>
          <pc:docMk/>
          <pc:sldMk cId="1019844388" sldId="285"/>
        </pc:sldMkLst>
        <pc:spChg chg="mod">
          <ac:chgData name="山辺 麻里子" userId="8b869d76-3009-4289-8708-b8b6131db772" providerId="ADAL" clId="{519C0060-2A5F-4E5C-98AD-16BBE87F3862}" dt="2023-05-18T00:19:09.033" v="571" actId="404"/>
          <ac:spMkLst>
            <pc:docMk/>
            <pc:sldMk cId="1019844388" sldId="285"/>
            <ac:spMk id="2" creationId="{97A1C98E-460E-8276-6FE5-6A962EE1B734}"/>
          </ac:spMkLst>
        </pc:spChg>
        <pc:spChg chg="add mod">
          <ac:chgData name="山辺 麻里子" userId="8b869d76-3009-4289-8708-b8b6131db772" providerId="ADAL" clId="{519C0060-2A5F-4E5C-98AD-16BBE87F3862}" dt="2023-05-18T00:19:15.183" v="572"/>
          <ac:spMkLst>
            <pc:docMk/>
            <pc:sldMk cId="1019844388" sldId="285"/>
            <ac:spMk id="3" creationId="{5A26017E-B542-8596-1A92-3116ED1833FB}"/>
          </ac:spMkLst>
        </pc:spChg>
        <pc:spChg chg="add del">
          <ac:chgData name="山辺 麻里子" userId="8b869d76-3009-4289-8708-b8b6131db772" providerId="ADAL" clId="{519C0060-2A5F-4E5C-98AD-16BBE87F3862}" dt="2023-05-18T02:32:53.725" v="1365" actId="478"/>
          <ac:spMkLst>
            <pc:docMk/>
            <pc:sldMk cId="1019844388" sldId="285"/>
            <ac:spMk id="6" creationId="{8F4595B3-D1B9-45FD-2D5E-5766DC8E4304}"/>
          </ac:spMkLst>
        </pc:spChg>
        <pc:spChg chg="add mod">
          <ac:chgData name="山辺 麻里子" userId="8b869d76-3009-4289-8708-b8b6131db772" providerId="ADAL" clId="{519C0060-2A5F-4E5C-98AD-16BBE87F3862}" dt="2023-05-18T03:00:57.368" v="1933" actId="1037"/>
          <ac:spMkLst>
            <pc:docMk/>
            <pc:sldMk cId="1019844388" sldId="285"/>
            <ac:spMk id="7" creationId="{9DE5DB94-8EE1-8B74-8011-D4F1090AF39E}"/>
          </ac:spMkLst>
        </pc:spChg>
        <pc:spChg chg="add mod">
          <ac:chgData name="山辺 麻里子" userId="8b869d76-3009-4289-8708-b8b6131db772" providerId="ADAL" clId="{519C0060-2A5F-4E5C-98AD-16BBE87F3862}" dt="2023-05-18T03:00:57.368" v="1933" actId="1037"/>
          <ac:spMkLst>
            <pc:docMk/>
            <pc:sldMk cId="1019844388" sldId="285"/>
            <ac:spMk id="8" creationId="{BB1FF83C-0D68-1674-B18D-5CE8D1C3384E}"/>
          </ac:spMkLst>
        </pc:spChg>
        <pc:spChg chg="add mod">
          <ac:chgData name="山辺 麻里子" userId="8b869d76-3009-4289-8708-b8b6131db772" providerId="ADAL" clId="{519C0060-2A5F-4E5C-98AD-16BBE87F3862}" dt="2023-05-18T03:00:00.802" v="1913" actId="12788"/>
          <ac:spMkLst>
            <pc:docMk/>
            <pc:sldMk cId="1019844388" sldId="285"/>
            <ac:spMk id="9" creationId="{51C6B955-4CB7-ABB6-6698-0E50C4332D64}"/>
          </ac:spMkLst>
        </pc:spChg>
        <pc:graphicFrameChg chg="add mod modGraphic">
          <ac:chgData name="山辺 麻里子" userId="8b869d76-3009-4289-8708-b8b6131db772" providerId="ADAL" clId="{519C0060-2A5F-4E5C-98AD-16BBE87F3862}" dt="2023-05-18T05:34:57.899" v="2004" actId="108"/>
          <ac:graphicFrameMkLst>
            <pc:docMk/>
            <pc:sldMk cId="1019844388" sldId="285"/>
            <ac:graphicFrameMk id="4" creationId="{526F61ED-06BC-7F9F-5E9E-BBF46679087D}"/>
          </ac:graphicFrameMkLst>
        </pc:graphicFrameChg>
        <pc:graphicFrameChg chg="add del mod modGraphic">
          <ac:chgData name="山辺 麻里子" userId="8b869d76-3009-4289-8708-b8b6131db772" providerId="ADAL" clId="{519C0060-2A5F-4E5C-98AD-16BBE87F3862}" dt="2023-05-18T05:35:11.612" v="2009" actId="108"/>
          <ac:graphicFrameMkLst>
            <pc:docMk/>
            <pc:sldMk cId="1019844388" sldId="285"/>
            <ac:graphicFrameMk id="5" creationId="{43C3DFDE-6575-E1CB-30AB-5F1C51226173}"/>
          </ac:graphicFrameMkLst>
        </pc:graphicFrameChg>
      </pc:sldChg>
      <pc:sldChg chg="addSp delSp modSp add mod">
        <pc:chgData name="山辺 麻里子" userId="8b869d76-3009-4289-8708-b8b6131db772" providerId="ADAL" clId="{519C0060-2A5F-4E5C-98AD-16BBE87F3862}" dt="2023-05-18T05:34:00.507" v="1990" actId="207"/>
        <pc:sldMkLst>
          <pc:docMk/>
          <pc:sldMk cId="1134860549" sldId="286"/>
        </pc:sldMkLst>
        <pc:spChg chg="add mod">
          <ac:chgData name="山辺 麻里子" userId="8b869d76-3009-4289-8708-b8b6131db772" providerId="ADAL" clId="{519C0060-2A5F-4E5C-98AD-16BBE87F3862}" dt="2023-05-18T03:01:18.845" v="1937" actId="11530"/>
          <ac:spMkLst>
            <pc:docMk/>
            <pc:sldMk cId="1134860549" sldId="286"/>
            <ac:spMk id="11" creationId="{B7EECCE9-35C5-9607-461B-5938FE0E28F5}"/>
          </ac:spMkLst>
        </pc:spChg>
        <pc:spChg chg="add mod">
          <ac:chgData name="山辺 麻里子" userId="8b869d76-3009-4289-8708-b8b6131db772" providerId="ADAL" clId="{519C0060-2A5F-4E5C-98AD-16BBE87F3862}" dt="2023-05-18T03:01:18.845" v="1937" actId="11530"/>
          <ac:spMkLst>
            <pc:docMk/>
            <pc:sldMk cId="1134860549" sldId="286"/>
            <ac:spMk id="12" creationId="{92BD0DA2-BF50-C199-1756-E5C9CA9DCAEA}"/>
          </ac:spMkLst>
        </pc:spChg>
        <pc:spChg chg="add del mod">
          <ac:chgData name="山辺 麻里子" userId="8b869d76-3009-4289-8708-b8b6131db772" providerId="ADAL" clId="{519C0060-2A5F-4E5C-98AD-16BBE87F3862}" dt="2023-05-18T02:36:46.255" v="1449" actId="478"/>
          <ac:spMkLst>
            <pc:docMk/>
            <pc:sldMk cId="1134860549" sldId="286"/>
            <ac:spMk id="13" creationId="{6B043062-5F4E-3D04-A1AF-36C4FA54AE83}"/>
          </ac:spMkLst>
        </pc:spChg>
        <pc:spChg chg="add del mod">
          <ac:chgData name="山辺 麻里子" userId="8b869d76-3009-4289-8708-b8b6131db772" providerId="ADAL" clId="{519C0060-2A5F-4E5C-98AD-16BBE87F3862}" dt="2023-05-18T02:36:46.255" v="1449" actId="478"/>
          <ac:spMkLst>
            <pc:docMk/>
            <pc:sldMk cId="1134860549" sldId="286"/>
            <ac:spMk id="14" creationId="{895BD28B-84E0-1115-EA24-E5EC15C7DD7A}"/>
          </ac:spMkLst>
        </pc:spChg>
        <pc:spChg chg="add mod">
          <ac:chgData name="山辺 麻里子" userId="8b869d76-3009-4289-8708-b8b6131db772" providerId="ADAL" clId="{519C0060-2A5F-4E5C-98AD-16BBE87F3862}" dt="2023-05-18T03:01:22.471" v="1938" actId="11530"/>
          <ac:spMkLst>
            <pc:docMk/>
            <pc:sldMk cId="1134860549" sldId="286"/>
            <ac:spMk id="16" creationId="{B3B6A434-3AA8-255E-3C58-01FB90C3B99C}"/>
          </ac:spMkLst>
        </pc:spChg>
        <pc:spChg chg="add mod">
          <ac:chgData name="山辺 麻里子" userId="8b869d76-3009-4289-8708-b8b6131db772" providerId="ADAL" clId="{519C0060-2A5F-4E5C-98AD-16BBE87F3862}" dt="2023-05-18T03:01:22.471" v="1938" actId="11530"/>
          <ac:spMkLst>
            <pc:docMk/>
            <pc:sldMk cId="1134860549" sldId="286"/>
            <ac:spMk id="17" creationId="{07F40769-3516-E439-09F2-43921918664D}"/>
          </ac:spMkLst>
        </pc:spChg>
        <pc:spChg chg="add mod">
          <ac:chgData name="山辺 麻里子" userId="8b869d76-3009-4289-8708-b8b6131db772" providerId="ADAL" clId="{519C0060-2A5F-4E5C-98AD-16BBE87F3862}" dt="2023-05-18T03:00:19.961" v="1926" actId="20577"/>
          <ac:spMkLst>
            <pc:docMk/>
            <pc:sldMk cId="1134860549" sldId="286"/>
            <ac:spMk id="18" creationId="{286E0E3F-F37E-555D-67DD-6E857F0F372A}"/>
          </ac:spMkLst>
        </pc:spChg>
        <pc:graphicFrameChg chg="add mod modGraphic">
          <ac:chgData name="山辺 麻里子" userId="8b869d76-3009-4289-8708-b8b6131db772" providerId="ADAL" clId="{519C0060-2A5F-4E5C-98AD-16BBE87F3862}" dt="2023-05-18T05:33:44.696" v="1981" actId="207"/>
          <ac:graphicFrameMkLst>
            <pc:docMk/>
            <pc:sldMk cId="1134860549" sldId="286"/>
            <ac:graphicFrameMk id="2" creationId="{2CC40147-F5F7-9D37-3FE9-C671BF609AB9}"/>
          </ac:graphicFrameMkLst>
        </pc:graphicFrameChg>
        <pc:graphicFrameChg chg="add mod modGraphic">
          <ac:chgData name="山辺 麻里子" userId="8b869d76-3009-4289-8708-b8b6131db772" providerId="ADAL" clId="{519C0060-2A5F-4E5C-98AD-16BBE87F3862}" dt="2023-05-18T05:33:53.227" v="1985" actId="207"/>
          <ac:graphicFrameMkLst>
            <pc:docMk/>
            <pc:sldMk cId="1134860549" sldId="286"/>
            <ac:graphicFrameMk id="3" creationId="{0142B4D7-DF3B-D045-BFB8-60F3AB5B9FF9}"/>
          </ac:graphicFrameMkLst>
        </pc:graphicFrameChg>
        <pc:graphicFrameChg chg="add del mod">
          <ac:chgData name="山辺 麻里子" userId="8b869d76-3009-4289-8708-b8b6131db772" providerId="ADAL" clId="{519C0060-2A5F-4E5C-98AD-16BBE87F3862}" dt="2023-05-18T02:10:17.830" v="1233" actId="478"/>
          <ac:graphicFrameMkLst>
            <pc:docMk/>
            <pc:sldMk cId="1134860549" sldId="286"/>
            <ac:graphicFrameMk id="4" creationId="{932F5E21-16C1-AF3A-46B5-34A027FAC4EB}"/>
          </ac:graphicFrameMkLst>
        </pc:graphicFrameChg>
        <pc:graphicFrameChg chg="add del mod">
          <ac:chgData name="山辺 麻里子" userId="8b869d76-3009-4289-8708-b8b6131db772" providerId="ADAL" clId="{519C0060-2A5F-4E5C-98AD-16BBE87F3862}" dt="2023-05-18T02:10:17.830" v="1233" actId="478"/>
          <ac:graphicFrameMkLst>
            <pc:docMk/>
            <pc:sldMk cId="1134860549" sldId="286"/>
            <ac:graphicFrameMk id="6" creationId="{8D1941BD-12F7-7E60-13AC-1B4E376BB10F}"/>
          </ac:graphicFrameMkLst>
        </pc:graphicFrameChg>
        <pc:graphicFrameChg chg="add mod">
          <ac:chgData name="山辺 麻里子" userId="8b869d76-3009-4289-8708-b8b6131db772" providerId="ADAL" clId="{519C0060-2A5F-4E5C-98AD-16BBE87F3862}" dt="2023-05-18T01:35:53.544" v="1186" actId="571"/>
          <ac:graphicFrameMkLst>
            <pc:docMk/>
            <pc:sldMk cId="1134860549" sldId="286"/>
            <ac:graphicFrameMk id="7" creationId="{D64ABF58-5364-1ED4-5BC4-7888496201E6}"/>
          </ac:graphicFrameMkLst>
        </pc:graphicFrameChg>
        <pc:graphicFrameChg chg="add mod modGraphic">
          <ac:chgData name="山辺 麻里子" userId="8b869d76-3009-4289-8708-b8b6131db772" providerId="ADAL" clId="{519C0060-2A5F-4E5C-98AD-16BBE87F3862}" dt="2023-05-18T05:34:00.507" v="1990" actId="207"/>
          <ac:graphicFrameMkLst>
            <pc:docMk/>
            <pc:sldMk cId="1134860549" sldId="286"/>
            <ac:graphicFrameMk id="8" creationId="{6362E634-49EC-9130-3160-2DC15A22AC63}"/>
          </ac:graphicFrameMkLst>
        </pc:graphicFrameChg>
        <pc:graphicFrameChg chg="mod modGraphic">
          <ac:chgData name="山辺 麻里子" userId="8b869d76-3009-4289-8708-b8b6131db772" providerId="ADAL" clId="{519C0060-2A5F-4E5C-98AD-16BBE87F3862}" dt="2023-05-18T05:33:42.682" v="1980" actId="207"/>
          <ac:graphicFrameMkLst>
            <pc:docMk/>
            <pc:sldMk cId="1134860549" sldId="286"/>
            <ac:graphicFrameMk id="10" creationId="{42D7FAB0-0535-1974-D285-A5B56F845601}"/>
          </ac:graphicFrameMkLst>
        </pc:graphicFrameChg>
        <pc:graphicFrameChg chg="del mod">
          <ac:chgData name="山辺 麻里子" userId="8b869d76-3009-4289-8708-b8b6131db772" providerId="ADAL" clId="{519C0060-2A5F-4E5C-98AD-16BBE87F3862}" dt="2023-05-18T01:32:37.624" v="1142" actId="478"/>
          <ac:graphicFrameMkLst>
            <pc:docMk/>
            <pc:sldMk cId="1134860549" sldId="286"/>
            <ac:graphicFrameMk id="15" creationId="{06ADA771-87C2-3162-7476-42E24C361E30}"/>
          </ac:graphicFrameMkLst>
        </pc:graphicFrameChg>
      </pc:sldChg>
      <pc:sldChg chg="addSp modSp add mod ord">
        <pc:chgData name="山辺 麻里子" userId="8b869d76-3009-4289-8708-b8b6131db772" providerId="ADAL" clId="{519C0060-2A5F-4E5C-98AD-16BBE87F3862}" dt="2023-05-18T05:27:03.683" v="1964"/>
        <pc:sldMkLst>
          <pc:docMk/>
          <pc:sldMk cId="1907576039" sldId="287"/>
        </pc:sldMkLst>
        <pc:spChg chg="add mod">
          <ac:chgData name="山辺 麻里子" userId="8b869d76-3009-4289-8708-b8b6131db772" providerId="ADAL" clId="{519C0060-2A5F-4E5C-98AD-16BBE87F3862}" dt="2023-05-18T05:26:59.111" v="1960" actId="554"/>
          <ac:spMkLst>
            <pc:docMk/>
            <pc:sldMk cId="1907576039" sldId="287"/>
            <ac:spMk id="4" creationId="{EBCF131C-AD05-C172-DD6F-EC50C8285118}"/>
          </ac:spMkLst>
        </pc:spChg>
      </pc:sldChg>
      <pc:sldChg chg="delSp modSp add del mod">
        <pc:chgData name="山辺 麻里子" userId="8b869d76-3009-4289-8708-b8b6131db772" providerId="ADAL" clId="{519C0060-2A5F-4E5C-98AD-16BBE87F3862}" dt="2023-05-18T02:34:24.473" v="1393" actId="47"/>
        <pc:sldMkLst>
          <pc:docMk/>
          <pc:sldMk cId="4254128944" sldId="287"/>
        </pc:sldMkLst>
        <pc:graphicFrameChg chg="del mod modGraphic">
          <ac:chgData name="山辺 麻里子" userId="8b869d76-3009-4289-8708-b8b6131db772" providerId="ADAL" clId="{519C0060-2A5F-4E5C-98AD-16BBE87F3862}" dt="2023-05-18T02:13:08.057" v="1270" actId="478"/>
          <ac:graphicFrameMkLst>
            <pc:docMk/>
            <pc:sldMk cId="4254128944" sldId="287"/>
            <ac:graphicFrameMk id="2" creationId="{2CC40147-F5F7-9D37-3FE9-C671BF609AB9}"/>
          </ac:graphicFrameMkLst>
        </pc:graphicFrameChg>
        <pc:graphicFrameChg chg="modGraphic">
          <ac:chgData name="山辺 麻里子" userId="8b869d76-3009-4289-8708-b8b6131db772" providerId="ADAL" clId="{519C0060-2A5F-4E5C-98AD-16BBE87F3862}" dt="2023-05-18T02:28:13.649" v="1341" actId="207"/>
          <ac:graphicFrameMkLst>
            <pc:docMk/>
            <pc:sldMk cId="4254128944" sldId="287"/>
            <ac:graphicFrameMk id="3" creationId="{0142B4D7-DF3B-D045-BFB8-60F3AB5B9FF9}"/>
          </ac:graphicFrameMkLst>
        </pc:graphicFrameChg>
        <pc:graphicFrameChg chg="del mod modGraphic">
          <ac:chgData name="山辺 麻里子" userId="8b869d76-3009-4289-8708-b8b6131db772" providerId="ADAL" clId="{519C0060-2A5F-4E5C-98AD-16BBE87F3862}" dt="2023-05-18T02:28:47.937" v="1348" actId="478"/>
          <ac:graphicFrameMkLst>
            <pc:docMk/>
            <pc:sldMk cId="4254128944" sldId="287"/>
            <ac:graphicFrameMk id="8" creationId="{6362E634-49EC-9130-3160-2DC15A22AC63}"/>
          </ac:graphicFrameMkLst>
        </pc:graphicFrameChg>
        <pc:graphicFrameChg chg="mod modGraphic">
          <ac:chgData name="山辺 麻里子" userId="8b869d76-3009-4289-8708-b8b6131db772" providerId="ADAL" clId="{519C0060-2A5F-4E5C-98AD-16BBE87F3862}" dt="2023-05-18T02:28:40.717" v="1346" actId="207"/>
          <ac:graphicFrameMkLst>
            <pc:docMk/>
            <pc:sldMk cId="4254128944" sldId="287"/>
            <ac:graphicFrameMk id="10" creationId="{42D7FAB0-0535-1974-D285-A5B56F845601}"/>
          </ac:graphicFrameMkLst>
        </pc:graphicFrameChg>
      </pc:sldChg>
      <pc:sldChg chg="addSp modSp add mod ord">
        <pc:chgData name="山辺 麻里子" userId="8b869d76-3009-4289-8708-b8b6131db772" providerId="ADAL" clId="{519C0060-2A5F-4E5C-98AD-16BBE87F3862}" dt="2023-05-18T05:35:33.543" v="2011" actId="108"/>
        <pc:sldMkLst>
          <pc:docMk/>
          <pc:sldMk cId="2050188102" sldId="288"/>
        </pc:sldMkLst>
        <pc:spChg chg="add mod">
          <ac:chgData name="山辺 麻里子" userId="8b869d76-3009-4289-8708-b8b6131db772" providerId="ADAL" clId="{519C0060-2A5F-4E5C-98AD-16BBE87F3862}" dt="2023-05-18T05:27:00.462" v="1961"/>
          <ac:spMkLst>
            <pc:docMk/>
            <pc:sldMk cId="2050188102" sldId="288"/>
            <ac:spMk id="2" creationId="{313B546A-504F-8B7A-B35C-3756B7AA829E}"/>
          </ac:spMkLst>
        </pc:spChg>
        <pc:graphicFrameChg chg="mod modGraphic">
          <ac:chgData name="山辺 麻里子" userId="8b869d76-3009-4289-8708-b8b6131db772" providerId="ADAL" clId="{519C0060-2A5F-4E5C-98AD-16BBE87F3862}" dt="2023-05-18T05:35:33.543" v="2011" actId="108"/>
          <ac:graphicFrameMkLst>
            <pc:docMk/>
            <pc:sldMk cId="2050188102" sldId="288"/>
            <ac:graphicFrameMk id="10" creationId="{42D7FAB0-0535-1974-D285-A5B56F845601}"/>
          </ac:graphicFrameMkLst>
        </pc:graphicFrameChg>
      </pc:sldChg>
      <pc:sldChg chg="addSp modSp add ord">
        <pc:chgData name="山辺 麻里子" userId="8b869d76-3009-4289-8708-b8b6131db772" providerId="ADAL" clId="{519C0060-2A5F-4E5C-98AD-16BBE87F3862}" dt="2023-05-18T05:27:07.051" v="1968"/>
        <pc:sldMkLst>
          <pc:docMk/>
          <pc:sldMk cId="116769110" sldId="289"/>
        </pc:sldMkLst>
        <pc:spChg chg="add mod">
          <ac:chgData name="山辺 麻里子" userId="8b869d76-3009-4289-8708-b8b6131db772" providerId="ADAL" clId="{519C0060-2A5F-4E5C-98AD-16BBE87F3862}" dt="2023-05-18T05:27:01.102" v="1962"/>
          <ac:spMkLst>
            <pc:docMk/>
            <pc:sldMk cId="116769110" sldId="289"/>
            <ac:spMk id="6" creationId="{686292A6-5C1D-FDE2-81F0-195517D34C78}"/>
          </ac:spMkLst>
        </pc:spChg>
      </pc:sldChg>
    </pc:docChg>
  </pc:docChgLst>
  <pc:docChgLst>
    <pc:chgData name="山辺 麻里子" userId="8b869d76-3009-4289-8708-b8b6131db772" providerId="ADAL" clId="{2C066A70-4DAC-4501-A489-5B6A7AD3F642}"/>
    <pc:docChg chg="undo custSel modSld">
      <pc:chgData name="山辺 麻里子" userId="8b869d76-3009-4289-8708-b8b6131db772" providerId="ADAL" clId="{2C066A70-4DAC-4501-A489-5B6A7AD3F642}" dt="2023-05-18T06:27:06.823" v="35" actId="20577"/>
      <pc:docMkLst>
        <pc:docMk/>
      </pc:docMkLst>
      <pc:sldChg chg="modSp mod">
        <pc:chgData name="山辺 麻里子" userId="8b869d76-3009-4289-8708-b8b6131db772" providerId="ADAL" clId="{2C066A70-4DAC-4501-A489-5B6A7AD3F642}" dt="2023-05-18T06:26:41.520" v="33" actId="255"/>
        <pc:sldMkLst>
          <pc:docMk/>
          <pc:sldMk cId="3695727719" sldId="284"/>
        </pc:sldMkLst>
        <pc:graphicFrameChg chg="modGraphic">
          <ac:chgData name="山辺 麻里子" userId="8b869d76-3009-4289-8708-b8b6131db772" providerId="ADAL" clId="{2C066A70-4DAC-4501-A489-5B6A7AD3F642}" dt="2023-05-18T06:26:41.520" v="33" actId="255"/>
          <ac:graphicFrameMkLst>
            <pc:docMk/>
            <pc:sldMk cId="3695727719" sldId="284"/>
            <ac:graphicFrameMk id="4" creationId="{B9F0C28A-A38D-7163-6E7B-6FA28E44E69D}"/>
          </ac:graphicFrameMkLst>
        </pc:graphicFrameChg>
        <pc:graphicFrameChg chg="modGraphic">
          <ac:chgData name="山辺 麻里子" userId="8b869d76-3009-4289-8708-b8b6131db772" providerId="ADAL" clId="{2C066A70-4DAC-4501-A489-5B6A7AD3F642}" dt="2023-05-18T06:26:38.774" v="32" actId="255"/>
          <ac:graphicFrameMkLst>
            <pc:docMk/>
            <pc:sldMk cId="3695727719" sldId="284"/>
            <ac:graphicFrameMk id="10" creationId="{42D7FAB0-0535-1974-D285-A5B56F845601}"/>
          </ac:graphicFrameMkLst>
        </pc:graphicFrameChg>
      </pc:sldChg>
      <pc:sldChg chg="modSp mod">
        <pc:chgData name="山辺 麻里子" userId="8b869d76-3009-4289-8708-b8b6131db772" providerId="ADAL" clId="{2C066A70-4DAC-4501-A489-5B6A7AD3F642}" dt="2023-05-18T06:26:35.943" v="31" actId="255"/>
        <pc:sldMkLst>
          <pc:docMk/>
          <pc:sldMk cId="1019844388" sldId="285"/>
        </pc:sldMkLst>
        <pc:graphicFrameChg chg="modGraphic">
          <ac:chgData name="山辺 麻里子" userId="8b869d76-3009-4289-8708-b8b6131db772" providerId="ADAL" clId="{2C066A70-4DAC-4501-A489-5B6A7AD3F642}" dt="2023-05-18T06:26:33.374" v="30" actId="255"/>
          <ac:graphicFrameMkLst>
            <pc:docMk/>
            <pc:sldMk cId="1019844388" sldId="285"/>
            <ac:graphicFrameMk id="4" creationId="{526F61ED-06BC-7F9F-5E9E-BBF46679087D}"/>
          </ac:graphicFrameMkLst>
        </pc:graphicFrameChg>
        <pc:graphicFrameChg chg="modGraphic">
          <ac:chgData name="山辺 麻里子" userId="8b869d76-3009-4289-8708-b8b6131db772" providerId="ADAL" clId="{2C066A70-4DAC-4501-A489-5B6A7AD3F642}" dt="2023-05-18T06:26:35.943" v="31" actId="255"/>
          <ac:graphicFrameMkLst>
            <pc:docMk/>
            <pc:sldMk cId="1019844388" sldId="285"/>
            <ac:graphicFrameMk id="5" creationId="{43C3DFDE-6575-E1CB-30AB-5F1C51226173}"/>
          </ac:graphicFrameMkLst>
        </pc:graphicFrameChg>
      </pc:sldChg>
      <pc:sldChg chg="modSp mod">
        <pc:chgData name="山辺 麻里子" userId="8b869d76-3009-4289-8708-b8b6131db772" providerId="ADAL" clId="{2C066A70-4DAC-4501-A489-5B6A7AD3F642}" dt="2023-05-18T06:27:06.823" v="35" actId="20577"/>
        <pc:sldMkLst>
          <pc:docMk/>
          <pc:sldMk cId="1134860549" sldId="286"/>
        </pc:sldMkLst>
        <pc:graphicFrameChg chg="modGraphic">
          <ac:chgData name="山辺 麻里子" userId="8b869d76-3009-4289-8708-b8b6131db772" providerId="ADAL" clId="{2C066A70-4DAC-4501-A489-5B6A7AD3F642}" dt="2023-05-18T06:25:39.698" v="17" actId="122"/>
          <ac:graphicFrameMkLst>
            <pc:docMk/>
            <pc:sldMk cId="1134860549" sldId="286"/>
            <ac:graphicFrameMk id="2" creationId="{2CC40147-F5F7-9D37-3FE9-C671BF609AB9}"/>
          </ac:graphicFrameMkLst>
        </pc:graphicFrameChg>
        <pc:graphicFrameChg chg="modGraphic">
          <ac:chgData name="山辺 麻里子" userId="8b869d76-3009-4289-8708-b8b6131db772" providerId="ADAL" clId="{2C066A70-4DAC-4501-A489-5B6A7AD3F642}" dt="2023-05-18T06:25:41.366" v="18" actId="122"/>
          <ac:graphicFrameMkLst>
            <pc:docMk/>
            <pc:sldMk cId="1134860549" sldId="286"/>
            <ac:graphicFrameMk id="3" creationId="{0142B4D7-DF3B-D045-BFB8-60F3AB5B9FF9}"/>
          </ac:graphicFrameMkLst>
        </pc:graphicFrameChg>
        <pc:graphicFrameChg chg="modGraphic">
          <ac:chgData name="山辺 麻里子" userId="8b869d76-3009-4289-8708-b8b6131db772" providerId="ADAL" clId="{2C066A70-4DAC-4501-A489-5B6A7AD3F642}" dt="2023-05-18T06:25:42.574" v="19" actId="122"/>
          <ac:graphicFrameMkLst>
            <pc:docMk/>
            <pc:sldMk cId="1134860549" sldId="286"/>
            <ac:graphicFrameMk id="8" creationId="{6362E634-49EC-9130-3160-2DC15A22AC63}"/>
          </ac:graphicFrameMkLst>
        </pc:graphicFrameChg>
        <pc:graphicFrameChg chg="modGraphic">
          <ac:chgData name="山辺 麻里子" userId="8b869d76-3009-4289-8708-b8b6131db772" providerId="ADAL" clId="{2C066A70-4DAC-4501-A489-5B6A7AD3F642}" dt="2023-05-18T06:27:06.823" v="35" actId="20577"/>
          <ac:graphicFrameMkLst>
            <pc:docMk/>
            <pc:sldMk cId="1134860549" sldId="286"/>
            <ac:graphicFrameMk id="10" creationId="{42D7FAB0-0535-1974-D285-A5B56F845601}"/>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47A1FBD7-3B0A-F79C-9B01-734BE7E1EB6B}"/>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A2D6A858-A382-1DF0-21C0-AC42B70E8686}"/>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9AC99500-9809-4EBE-8B24-D58C5568D06E}" type="datetimeFigureOut">
              <a:rPr kumimoji="1" lang="ja-JP" altLang="en-US" smtClean="0"/>
              <a:t>2023/7/6</a:t>
            </a:fld>
            <a:endParaRPr kumimoji="1" lang="ja-JP" altLang="en-US"/>
          </a:p>
        </p:txBody>
      </p:sp>
      <p:sp>
        <p:nvSpPr>
          <p:cNvPr id="4" name="フッター プレースホルダー 3">
            <a:extLst>
              <a:ext uri="{FF2B5EF4-FFF2-40B4-BE49-F238E27FC236}">
                <a16:creationId xmlns:a16="http://schemas.microsoft.com/office/drawing/2014/main" id="{55E70B52-C082-83C1-AF61-B9C3FF6EFA4D}"/>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29955D3-D5DE-8DDC-6FC3-27028321062A}"/>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5C7016FF-A1B2-4B41-9C65-6191DCD82F1C}" type="slidenum">
              <a:rPr kumimoji="1" lang="ja-JP" altLang="en-US" smtClean="0"/>
              <a:t>‹#›</a:t>
            </a:fld>
            <a:endParaRPr kumimoji="1" lang="ja-JP" altLang="en-US"/>
          </a:p>
        </p:txBody>
      </p:sp>
    </p:spTree>
    <p:extLst>
      <p:ext uri="{BB962C8B-B14F-4D97-AF65-F5344CB8AC3E}">
        <p14:creationId xmlns:p14="http://schemas.microsoft.com/office/powerpoint/2010/main" val="112832193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A">
    <p:spTree>
      <p:nvGrpSpPr>
        <p:cNvPr id="1" name=""/>
        <p:cNvGrpSpPr/>
        <p:nvPr/>
      </p:nvGrpSpPr>
      <p:grpSpPr>
        <a:xfrm>
          <a:off x="0" y="0"/>
          <a:ext cx="0" cy="0"/>
          <a:chOff x="0" y="0"/>
          <a:chExt cx="0" cy="0"/>
        </a:xfrm>
      </p:grpSpPr>
      <p:pic>
        <p:nvPicPr>
          <p:cNvPr id="3" name="図 5">
            <a:extLst>
              <a:ext uri="{FF2B5EF4-FFF2-40B4-BE49-F238E27FC236}">
                <a16:creationId xmlns:a16="http://schemas.microsoft.com/office/drawing/2014/main" id="{222C2954-1561-4E74-ADEF-074E560B2F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67996"/>
            <a:ext cx="10692000" cy="529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プレースホルダー 4">
            <a:extLst>
              <a:ext uri="{FF2B5EF4-FFF2-40B4-BE49-F238E27FC236}">
                <a16:creationId xmlns:a16="http://schemas.microsoft.com/office/drawing/2014/main" id="{73192B8B-9C4E-4E56-9A2A-E9C7E2F01937}"/>
              </a:ext>
            </a:extLst>
          </p:cNvPr>
          <p:cNvSpPr>
            <a:spLocks noGrp="1"/>
          </p:cNvSpPr>
          <p:nvPr>
            <p:ph type="body" sz="quarter" idx="10" hasCustomPrompt="1"/>
          </p:nvPr>
        </p:nvSpPr>
        <p:spPr>
          <a:xfrm>
            <a:off x="1745113" y="3158116"/>
            <a:ext cx="7200000" cy="576000"/>
          </a:xfrm>
          <a:prstGeom prst="rect">
            <a:avLst/>
          </a:prstGeom>
        </p:spPr>
        <p:txBody>
          <a:bodyPr lIns="0" tIns="0" rIns="0" bIns="0" anchor="b" anchorCtr="0"/>
          <a:lstStyle>
            <a:lvl1pPr marL="0" indent="0" algn="ctr">
              <a:lnSpc>
                <a:spcPct val="100000"/>
              </a:lnSpc>
              <a:spcBef>
                <a:spcPts val="0"/>
              </a:spcBef>
              <a:buFontTx/>
              <a:buNone/>
              <a:defRPr sz="3200"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5" name="コンテンツ プレースホルダー 10">
            <a:extLst>
              <a:ext uri="{FF2B5EF4-FFF2-40B4-BE49-F238E27FC236}">
                <a16:creationId xmlns:a16="http://schemas.microsoft.com/office/drawing/2014/main" id="{38CAD2A8-CFEF-4EED-83B5-15D8791E645E}"/>
              </a:ext>
            </a:extLst>
          </p:cNvPr>
          <p:cNvSpPr>
            <a:spLocks noGrp="1"/>
          </p:cNvSpPr>
          <p:nvPr>
            <p:ph sz="quarter" idx="15" hasCustomPrompt="1"/>
          </p:nvPr>
        </p:nvSpPr>
        <p:spPr>
          <a:xfrm>
            <a:off x="1745113" y="4351831"/>
            <a:ext cx="7200000" cy="360000"/>
          </a:xfrm>
          <a:prstGeom prst="rect">
            <a:avLst/>
          </a:prstGeom>
        </p:spPr>
        <p:txBody>
          <a:bodyPr lIns="0" tIns="0" rIns="0" bIns="0" anchor="ctr" anchorCtr="0"/>
          <a:lstStyle>
            <a:lvl1pPr marL="0" indent="0" algn="ctr">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6" name="コンテンツ プレースホルダー 10">
            <a:extLst>
              <a:ext uri="{FF2B5EF4-FFF2-40B4-BE49-F238E27FC236}">
                <a16:creationId xmlns:a16="http://schemas.microsoft.com/office/drawing/2014/main" id="{F5E0E037-8FB9-4898-9B10-5C015D74AA2A}"/>
              </a:ext>
            </a:extLst>
          </p:cNvPr>
          <p:cNvSpPr>
            <a:spLocks noGrp="1"/>
          </p:cNvSpPr>
          <p:nvPr>
            <p:ph sz="quarter" idx="16" hasCustomPrompt="1"/>
          </p:nvPr>
        </p:nvSpPr>
        <p:spPr>
          <a:xfrm>
            <a:off x="1745113" y="4725779"/>
            <a:ext cx="7200000" cy="360000"/>
          </a:xfrm>
          <a:prstGeom prst="rect">
            <a:avLst/>
          </a:prstGeom>
        </p:spPr>
        <p:txBody>
          <a:bodyPr lIns="0" tIns="0" rIns="0" bIns="0" anchor="ctr" anchorCtr="0"/>
          <a:lstStyle>
            <a:lvl1pPr marL="0" indent="0" algn="ctr">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pic>
        <p:nvPicPr>
          <p:cNvPr id="7" name="図 5" descr="文化省.psd">
            <a:extLst>
              <a:ext uri="{FF2B5EF4-FFF2-40B4-BE49-F238E27FC236}">
                <a16:creationId xmlns:a16="http://schemas.microsoft.com/office/drawing/2014/main" id="{BA80E641-5A32-46B9-884F-9D27990FFF7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7825" y="303054"/>
            <a:ext cx="1816941" cy="5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0299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表紙B">
    <p:spTree>
      <p:nvGrpSpPr>
        <p:cNvPr id="1" name=""/>
        <p:cNvGrpSpPr/>
        <p:nvPr/>
      </p:nvGrpSpPr>
      <p:grpSpPr>
        <a:xfrm>
          <a:off x="0" y="0"/>
          <a:ext cx="0" cy="0"/>
          <a:chOff x="0" y="0"/>
          <a:chExt cx="0" cy="0"/>
        </a:xfrm>
      </p:grpSpPr>
      <p:pic>
        <p:nvPicPr>
          <p:cNvPr id="7" name="図 5">
            <a:extLst>
              <a:ext uri="{FF2B5EF4-FFF2-40B4-BE49-F238E27FC236}">
                <a16:creationId xmlns:a16="http://schemas.microsoft.com/office/drawing/2014/main" id="{041EC3A3-8515-48E3-A98B-662405FCF78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864" b="2864"/>
          <a:stretch/>
        </p:blipFill>
        <p:spPr bwMode="auto">
          <a:xfrm>
            <a:off x="-94" y="0"/>
            <a:ext cx="10692000" cy="755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5" descr="文化省.psd">
            <a:extLst>
              <a:ext uri="{FF2B5EF4-FFF2-40B4-BE49-F238E27FC236}">
                <a16:creationId xmlns:a16="http://schemas.microsoft.com/office/drawing/2014/main" id="{3F698E58-61A7-49D0-BA46-64D1F76AAF7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7825" y="303054"/>
            <a:ext cx="1816941" cy="5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プレースホルダー 4">
            <a:extLst>
              <a:ext uri="{FF2B5EF4-FFF2-40B4-BE49-F238E27FC236}">
                <a16:creationId xmlns:a16="http://schemas.microsoft.com/office/drawing/2014/main" id="{0D3DAC1E-6528-4A5E-9C83-74E27FF5B610}"/>
              </a:ext>
            </a:extLst>
          </p:cNvPr>
          <p:cNvSpPr>
            <a:spLocks noGrp="1"/>
          </p:cNvSpPr>
          <p:nvPr>
            <p:ph type="body" sz="quarter" idx="10" hasCustomPrompt="1"/>
          </p:nvPr>
        </p:nvSpPr>
        <p:spPr>
          <a:xfrm>
            <a:off x="848160" y="3157237"/>
            <a:ext cx="7200000" cy="576000"/>
          </a:xfrm>
          <a:prstGeom prst="rect">
            <a:avLst/>
          </a:prstGeom>
        </p:spPr>
        <p:txBody>
          <a:bodyPr lIns="0" tIns="0" rIns="0" bIns="0" anchor="b" anchorCtr="0"/>
          <a:lstStyle>
            <a:lvl1pPr marL="0" indent="0" algn="l">
              <a:lnSpc>
                <a:spcPct val="100000"/>
              </a:lnSpc>
              <a:spcBef>
                <a:spcPts val="0"/>
              </a:spcBef>
              <a:buFontTx/>
              <a:buNone/>
              <a:defRPr sz="3200"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12" name="コンテンツ プレースホルダー 10">
            <a:extLst>
              <a:ext uri="{FF2B5EF4-FFF2-40B4-BE49-F238E27FC236}">
                <a16:creationId xmlns:a16="http://schemas.microsoft.com/office/drawing/2014/main" id="{8EDD2A0B-CECF-4C0C-AB20-54E33E116C77}"/>
              </a:ext>
            </a:extLst>
          </p:cNvPr>
          <p:cNvSpPr>
            <a:spLocks noGrp="1"/>
          </p:cNvSpPr>
          <p:nvPr>
            <p:ph sz="quarter" idx="15" hasCustomPrompt="1"/>
          </p:nvPr>
        </p:nvSpPr>
        <p:spPr>
          <a:xfrm>
            <a:off x="848160" y="4031638"/>
            <a:ext cx="7200000" cy="360000"/>
          </a:xfrm>
          <a:prstGeom prst="rect">
            <a:avLst/>
          </a:prstGeom>
        </p:spPr>
        <p:txBody>
          <a:bodyPr lIns="0" tIns="0" rIns="0" bIns="0" anchor="ctr" anchorCtr="0"/>
          <a:lstStyle>
            <a:lvl1pPr marL="0" indent="0" algn="l">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13" name="コンテンツ プレースホルダー 10">
            <a:extLst>
              <a:ext uri="{FF2B5EF4-FFF2-40B4-BE49-F238E27FC236}">
                <a16:creationId xmlns:a16="http://schemas.microsoft.com/office/drawing/2014/main" id="{8FEB4824-B85D-47D9-8BCE-7C4194115B26}"/>
              </a:ext>
            </a:extLst>
          </p:cNvPr>
          <p:cNvSpPr>
            <a:spLocks noGrp="1"/>
          </p:cNvSpPr>
          <p:nvPr>
            <p:ph sz="quarter" idx="16" hasCustomPrompt="1"/>
          </p:nvPr>
        </p:nvSpPr>
        <p:spPr>
          <a:xfrm>
            <a:off x="848160" y="4405586"/>
            <a:ext cx="7200000" cy="360000"/>
          </a:xfrm>
          <a:prstGeom prst="rect">
            <a:avLst/>
          </a:prstGeom>
        </p:spPr>
        <p:txBody>
          <a:bodyPr lIns="0" tIns="0" rIns="0" bIns="0" anchor="ctr" anchorCtr="0"/>
          <a:lstStyle>
            <a:lvl1pPr marL="0" indent="0" algn="l">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spTree>
    <p:extLst>
      <p:ext uri="{BB962C8B-B14F-4D97-AF65-F5344CB8AC3E}">
        <p14:creationId xmlns:p14="http://schemas.microsoft.com/office/powerpoint/2010/main" val="119252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表紙C">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FD13F17E-C17C-4E52-A0F4-3A5D100DC1EF}"/>
              </a:ext>
            </a:extLst>
          </p:cNvPr>
          <p:cNvGrpSpPr/>
          <p:nvPr userDrawn="1"/>
        </p:nvGrpSpPr>
        <p:grpSpPr>
          <a:xfrm>
            <a:off x="-94" y="1942264"/>
            <a:ext cx="10692000" cy="5617411"/>
            <a:chOff x="-94" y="1942264"/>
            <a:chExt cx="10692000" cy="5617411"/>
          </a:xfrm>
        </p:grpSpPr>
        <p:pic>
          <p:nvPicPr>
            <p:cNvPr id="3" name="図 5">
              <a:extLst>
                <a:ext uri="{FF2B5EF4-FFF2-40B4-BE49-F238E27FC236}">
                  <a16:creationId xmlns:a16="http://schemas.microsoft.com/office/drawing/2014/main" id="{1CD19D31-64A8-48F2-ADB3-4F2E925B72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 y="1942264"/>
              <a:ext cx="10692000" cy="561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a:extLst>
                <a:ext uri="{FF2B5EF4-FFF2-40B4-BE49-F238E27FC236}">
                  <a16:creationId xmlns:a16="http://schemas.microsoft.com/office/drawing/2014/main" id="{32D3D514-0434-435A-BFEC-631911ECBBFD}"/>
                </a:ext>
              </a:extLst>
            </p:cNvPr>
            <p:cNvSpPr/>
            <p:nvPr userDrawn="1"/>
          </p:nvSpPr>
          <p:spPr>
            <a:xfrm>
              <a:off x="5806602" y="503176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baseline="0" dirty="0">
                <a:solidFill>
                  <a:schemeClr val="tx1"/>
                </a:solidFill>
              </a:endParaRPr>
            </a:p>
          </p:txBody>
        </p:sp>
      </p:grpSp>
      <p:sp>
        <p:nvSpPr>
          <p:cNvPr id="4" name="テキスト プレースホルダー 4">
            <a:extLst>
              <a:ext uri="{FF2B5EF4-FFF2-40B4-BE49-F238E27FC236}">
                <a16:creationId xmlns:a16="http://schemas.microsoft.com/office/drawing/2014/main" id="{FE7912C7-B1FB-4EA8-8F7A-09718AE645F8}"/>
              </a:ext>
            </a:extLst>
          </p:cNvPr>
          <p:cNvSpPr>
            <a:spLocks noGrp="1"/>
          </p:cNvSpPr>
          <p:nvPr>
            <p:ph type="body" sz="quarter" idx="10" hasCustomPrompt="1"/>
          </p:nvPr>
        </p:nvSpPr>
        <p:spPr>
          <a:xfrm>
            <a:off x="1745113" y="2423901"/>
            <a:ext cx="7200000" cy="576000"/>
          </a:xfrm>
          <a:prstGeom prst="rect">
            <a:avLst/>
          </a:prstGeom>
        </p:spPr>
        <p:txBody>
          <a:bodyPr lIns="0" tIns="0" rIns="0" bIns="0" anchor="b" anchorCtr="0"/>
          <a:lstStyle>
            <a:lvl1pPr marL="0" indent="0" algn="ctr">
              <a:lnSpc>
                <a:spcPct val="100000"/>
              </a:lnSpc>
              <a:spcBef>
                <a:spcPts val="0"/>
              </a:spcBef>
              <a:buFontTx/>
              <a:buNone/>
              <a:defRPr sz="3200"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5" name="コンテンツ プレースホルダー 10">
            <a:extLst>
              <a:ext uri="{FF2B5EF4-FFF2-40B4-BE49-F238E27FC236}">
                <a16:creationId xmlns:a16="http://schemas.microsoft.com/office/drawing/2014/main" id="{8523546F-23D2-4FB3-ADC6-92F6B68D6F39}"/>
              </a:ext>
            </a:extLst>
          </p:cNvPr>
          <p:cNvSpPr>
            <a:spLocks noGrp="1"/>
          </p:cNvSpPr>
          <p:nvPr>
            <p:ph sz="quarter" idx="15" hasCustomPrompt="1"/>
          </p:nvPr>
        </p:nvSpPr>
        <p:spPr>
          <a:xfrm>
            <a:off x="1745113" y="3298302"/>
            <a:ext cx="7200000" cy="360000"/>
          </a:xfrm>
          <a:prstGeom prst="rect">
            <a:avLst/>
          </a:prstGeom>
        </p:spPr>
        <p:txBody>
          <a:bodyPr lIns="0" tIns="0" rIns="0" bIns="0" anchor="ctr" anchorCtr="0"/>
          <a:lstStyle>
            <a:lvl1pPr marL="0" indent="0" algn="ctr">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6" name="コンテンツ プレースホルダー 10">
            <a:extLst>
              <a:ext uri="{FF2B5EF4-FFF2-40B4-BE49-F238E27FC236}">
                <a16:creationId xmlns:a16="http://schemas.microsoft.com/office/drawing/2014/main" id="{2E8EB9D7-3275-415C-BF42-297AE747CF02}"/>
              </a:ext>
            </a:extLst>
          </p:cNvPr>
          <p:cNvSpPr>
            <a:spLocks noGrp="1"/>
          </p:cNvSpPr>
          <p:nvPr>
            <p:ph sz="quarter" idx="16" hasCustomPrompt="1"/>
          </p:nvPr>
        </p:nvSpPr>
        <p:spPr>
          <a:xfrm>
            <a:off x="1745113" y="3672250"/>
            <a:ext cx="7200000" cy="360000"/>
          </a:xfrm>
          <a:prstGeom prst="rect">
            <a:avLst/>
          </a:prstGeom>
        </p:spPr>
        <p:txBody>
          <a:bodyPr lIns="0" tIns="0" rIns="0" bIns="0" anchor="ctr" anchorCtr="0"/>
          <a:lstStyle>
            <a:lvl1pPr marL="0" indent="0" algn="ctr">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pic>
        <p:nvPicPr>
          <p:cNvPr id="9" name="図 5" descr="文化省.psd">
            <a:extLst>
              <a:ext uri="{FF2B5EF4-FFF2-40B4-BE49-F238E27FC236}">
                <a16:creationId xmlns:a16="http://schemas.microsoft.com/office/drawing/2014/main" id="{3CE520BB-7E6F-4B6A-ABDC-37F53DF52E8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7825" y="303054"/>
            <a:ext cx="1816941" cy="5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1830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リード文あり">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C729A8F7-2655-4A66-8A73-B4AA2512BF6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26638" y="200025"/>
            <a:ext cx="38735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BD08987A-2D2F-4B31-BEAE-46106665E585}"/>
              </a:ext>
            </a:extLst>
          </p:cNvPr>
          <p:cNvCxnSpPr>
            <a:cxnSpLocks/>
          </p:cNvCxnSpPr>
          <p:nvPr userDrawn="1"/>
        </p:nvCxnSpPr>
        <p:spPr>
          <a:xfrm>
            <a:off x="377825" y="865700"/>
            <a:ext cx="9432000" cy="15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239F868D-8BB0-428C-9DFB-7096F664C63F}"/>
              </a:ext>
            </a:extLst>
          </p:cNvPr>
          <p:cNvSpPr>
            <a:spLocks noGrp="1"/>
          </p:cNvSpPr>
          <p:nvPr>
            <p:ph type="body" sz="quarter" idx="10" hasCustomPrompt="1"/>
          </p:nvPr>
        </p:nvSpPr>
        <p:spPr>
          <a:xfrm>
            <a:off x="377825" y="358775"/>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800" b="1" baseline="0" smtClean="0">
                <a:solidFill>
                  <a:schemeClr val="tx2"/>
                </a:solidFill>
                <a:latin typeface="Meiryo UI" panose="020B0604030504040204" pitchFamily="50" charset="-128"/>
                <a:ea typeface="Meiryo UI" panose="020B0604030504040204" pitchFamily="50" charset="-128"/>
              </a:defRPr>
            </a:lvl1pPr>
            <a:lvl2pPr marL="457200" indent="0">
              <a:buNone/>
              <a:defRPr lang="ja-JP" altLang="en-US" sz="2400" smtClean="0">
                <a:latin typeface="Arial" panose="020B0604020202020204" pitchFamily="34" charset="0"/>
                <a:ea typeface="ＭＳ Ｐゴシック" panose="020B0600070205080204" pitchFamily="50" charset="-128"/>
              </a:defRPr>
            </a:lvl2pPr>
            <a:lvl3pPr marL="662414" indent="0">
              <a:buNone/>
              <a:defRPr lang="ja-JP" altLang="en-US" sz="2400" smtClean="0">
                <a:latin typeface="Arial" panose="020B0604020202020204" pitchFamily="34" charset="0"/>
                <a:ea typeface="ＭＳ Ｐゴシック" panose="020B0600070205080204" pitchFamily="50" charset="-128"/>
              </a:defRPr>
            </a:lvl3pPr>
            <a:lvl4pPr marL="1119614" indent="0">
              <a:buNone/>
              <a:defRPr lang="ja-JP" altLang="en-US" sz="2400" smtClean="0">
                <a:latin typeface="Arial" panose="020B0604020202020204" pitchFamily="34" charset="0"/>
                <a:ea typeface="ＭＳ Ｐゴシック" panose="020B0600070205080204" pitchFamily="50" charset="-128"/>
              </a:defRPr>
            </a:lvl4pPr>
            <a:lvl5pPr marL="1576814" indent="0">
              <a:buNone/>
              <a:defRPr lang="ja-JP" altLang="en-US" sz="2400">
                <a:latin typeface="Arial" panose="020B0604020202020204" pitchFamily="34" charset="0"/>
                <a:ea typeface="ＭＳ Ｐゴシック" panose="020B0600070205080204" pitchFamily="50" charset="-128"/>
              </a:defRPr>
            </a:lvl5pPr>
          </a:lstStyle>
          <a:p>
            <a:pPr marL="0" lvl="0" defTabSz="457200"/>
            <a:r>
              <a:rPr kumimoji="1" lang="ja-JP" altLang="en-US" dirty="0"/>
              <a:t>タイトル</a:t>
            </a:r>
          </a:p>
        </p:txBody>
      </p:sp>
      <p:sp>
        <p:nvSpPr>
          <p:cNvPr id="10" name="コンテンツ プレースホルダー 9">
            <a:extLst>
              <a:ext uri="{FF2B5EF4-FFF2-40B4-BE49-F238E27FC236}">
                <a16:creationId xmlns:a16="http://schemas.microsoft.com/office/drawing/2014/main" id="{C4529F40-F7F8-4822-A72D-BCFF8104EC76}"/>
              </a:ext>
            </a:extLst>
          </p:cNvPr>
          <p:cNvSpPr>
            <a:spLocks noGrp="1"/>
          </p:cNvSpPr>
          <p:nvPr>
            <p:ph sz="quarter" idx="11" hasCustomPrompt="1"/>
          </p:nvPr>
        </p:nvSpPr>
        <p:spPr>
          <a:xfrm>
            <a:off x="377825" y="1155699"/>
            <a:ext cx="9936163" cy="830997"/>
          </a:xfrm>
          <a:prstGeom prst="rect">
            <a:avLst/>
          </a:prstGeom>
        </p:spPr>
        <p:txBody>
          <a:bodyPr lIns="0" tIns="0" rIns="0" bIns="0">
            <a:spAutoFit/>
          </a:bodyPr>
          <a:lstStyle>
            <a:lvl1pPr marL="0" marR="0" indent="0" algn="l" defTabSz="1007943" rtl="0" eaLnBrk="1" fontAlgn="auto" latinLnBrk="0" hangingPunct="1">
              <a:lnSpc>
                <a:spcPct val="100000"/>
              </a:lnSpc>
              <a:spcBef>
                <a:spcPts val="600"/>
              </a:spcBef>
              <a:spcAft>
                <a:spcPts val="0"/>
              </a:spcAft>
              <a:buClrTx/>
              <a:buSzTx/>
              <a:buFont typeface="Arial" panose="020B0604020202020204" pitchFamily="34" charset="0"/>
              <a:buNone/>
              <a:tabLst/>
              <a:defRPr sz="1800"/>
            </a:lvl1pPr>
            <a:lvl2pPr marL="503971" indent="0">
              <a:buNone/>
              <a:defRPr/>
            </a:lvl2pPr>
            <a:lvl3pPr marL="1007943" indent="0">
              <a:buNone/>
              <a:defRPr/>
            </a:lvl3pPr>
            <a:lvl4pPr marL="1511914" indent="0">
              <a:buNone/>
              <a:defRPr/>
            </a:lvl4pPr>
            <a:lvl5pPr marL="2015886" indent="0">
              <a:buNone/>
              <a:defRPr/>
            </a:lvl5pPr>
          </a:lstStyle>
          <a:p>
            <a:pPr marL="0" marR="0" lvl="0" indent="0" algn="l" defTabSz="1007943"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ja-JP" altLang="en-US" dirty="0"/>
              <a:t>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a:t>
            </a:r>
          </a:p>
        </p:txBody>
      </p:sp>
      <p:sp>
        <p:nvSpPr>
          <p:cNvPr id="6" name="テキスト ボックス 5">
            <a:extLst>
              <a:ext uri="{FF2B5EF4-FFF2-40B4-BE49-F238E27FC236}">
                <a16:creationId xmlns:a16="http://schemas.microsoft.com/office/drawing/2014/main" id="{602AF947-B109-4DE7-9E13-F2F7842B4D0F}"/>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200" b="0" smtClean="0">
                <a:latin typeface="+mn-ea"/>
                <a:ea typeface="+mn-ea"/>
                <a:cs typeface="Arial" panose="020B0604020202020204" pitchFamily="34" charset="0"/>
              </a:rPr>
              <a:pPr algn="r"/>
              <a:t>‹#›</a:t>
            </a:fld>
            <a:endParaRPr kumimoji="1" lang="ja-JP" altLang="en-US" sz="1000" b="0" dirty="0">
              <a:latin typeface="+mn-ea"/>
              <a:ea typeface="+mn-ea"/>
              <a:cs typeface="Arial" panose="020B0604020202020204" pitchFamily="34" charset="0"/>
            </a:endParaRPr>
          </a:p>
        </p:txBody>
      </p:sp>
    </p:spTree>
    <p:extLst>
      <p:ext uri="{BB962C8B-B14F-4D97-AF65-F5344CB8AC3E}">
        <p14:creationId xmlns:p14="http://schemas.microsoft.com/office/powerpoint/2010/main" val="1467243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リード文なし">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102096" y="323453"/>
            <a:ext cx="10224000" cy="1587"/>
          </a:xfrm>
          <a:prstGeom prst="line">
            <a:avLst/>
          </a:prstGeom>
          <a:ln w="38100">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498097" y="-252413"/>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800" b="1" baseline="0" smtClean="0">
                <a:solidFill>
                  <a:schemeClr val="tx2"/>
                </a:solidFill>
                <a:latin typeface="Meiryo UI" panose="020B0604030504040204" pitchFamily="50" charset="-128"/>
                <a:ea typeface="Meiryo UI" panose="020B0604030504040204" pitchFamily="50" charset="-128"/>
              </a:defRPr>
            </a:lvl1pPr>
            <a:lvl2pPr marL="457200" indent="0">
              <a:buNone/>
              <a:defRPr lang="ja-JP" altLang="en-US" sz="2400" smtClean="0">
                <a:latin typeface="Arial" panose="020B0604020202020204" pitchFamily="34" charset="0"/>
                <a:ea typeface="ＭＳ Ｐゴシック" panose="020B0600070205080204" pitchFamily="50" charset="-128"/>
              </a:defRPr>
            </a:lvl2pPr>
            <a:lvl3pPr marL="662414" indent="0">
              <a:buNone/>
              <a:defRPr lang="ja-JP" altLang="en-US" sz="2400" smtClean="0">
                <a:latin typeface="Arial" panose="020B0604020202020204" pitchFamily="34" charset="0"/>
                <a:ea typeface="ＭＳ Ｐゴシック" panose="020B0600070205080204" pitchFamily="50" charset="-128"/>
              </a:defRPr>
            </a:lvl3pPr>
            <a:lvl4pPr marL="1119614" indent="0">
              <a:buNone/>
              <a:defRPr lang="ja-JP" altLang="en-US" sz="2400" smtClean="0">
                <a:latin typeface="Arial" panose="020B0604020202020204" pitchFamily="34" charset="0"/>
                <a:ea typeface="ＭＳ Ｐゴシック" panose="020B0600070205080204" pitchFamily="50" charset="-128"/>
              </a:defRPr>
            </a:lvl4pPr>
            <a:lvl5pPr marL="1576814" indent="0">
              <a:buNone/>
              <a:defRPr lang="ja-JP" altLang="en-US" sz="2400">
                <a:latin typeface="Arial" panose="020B0604020202020204" pitchFamily="34" charset="0"/>
                <a:ea typeface="ＭＳ Ｐゴシック" panose="020B0600070205080204" pitchFamily="50" charset="-128"/>
              </a:defRPr>
            </a:lvl5pPr>
          </a:lstStyle>
          <a:p>
            <a:pPr marL="0" lvl="0" defTabSz="457200"/>
            <a:r>
              <a:rPr kumimoji="1" lang="ja-JP" altLang="en-US" dirty="0"/>
              <a:t>タイトル</a:t>
            </a:r>
          </a:p>
        </p:txBody>
      </p:sp>
    </p:spTree>
    <p:extLst>
      <p:ext uri="{BB962C8B-B14F-4D97-AF65-F5344CB8AC3E}">
        <p14:creationId xmlns:p14="http://schemas.microsoft.com/office/powerpoint/2010/main" val="4002962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E9B7DB8-1839-4F2F-B8FC-4E4238445B46}"/>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200" b="0" smtClean="0">
                <a:latin typeface="+mn-ea"/>
                <a:ea typeface="+mn-ea"/>
                <a:cs typeface="Arial" panose="020B0604020202020204" pitchFamily="34" charset="0"/>
              </a:rPr>
              <a:pPr algn="r"/>
              <a:t>‹#›</a:t>
            </a:fld>
            <a:endParaRPr kumimoji="1" lang="ja-JP" altLang="en-US" sz="1000" b="0" dirty="0">
              <a:latin typeface="+mn-ea"/>
              <a:ea typeface="+mn-ea"/>
              <a:cs typeface="Arial" panose="020B0604020202020204" pitchFamily="34" charset="0"/>
            </a:endParaRPr>
          </a:p>
        </p:txBody>
      </p:sp>
    </p:spTree>
    <p:extLst>
      <p:ext uri="{BB962C8B-B14F-4D97-AF65-F5344CB8AC3E}">
        <p14:creationId xmlns:p14="http://schemas.microsoft.com/office/powerpoint/2010/main" val="2316678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AD8A4806-033A-4C05-8DC4-AADBFD82ED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47304" y="3388849"/>
            <a:ext cx="2597205" cy="78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970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00" name="グループ化 199">
            <a:extLst>
              <a:ext uri="{FF2B5EF4-FFF2-40B4-BE49-F238E27FC236}">
                <a16:creationId xmlns:a16="http://schemas.microsoft.com/office/drawing/2014/main" id="{566A65A5-2837-4832-9CA3-7BDEBCBF86BB}"/>
              </a:ext>
            </a:extLst>
          </p:cNvPr>
          <p:cNvGrpSpPr/>
          <p:nvPr userDrawn="1"/>
        </p:nvGrpSpPr>
        <p:grpSpPr>
          <a:xfrm>
            <a:off x="377988" y="1150939"/>
            <a:ext cx="9935837" cy="6049961"/>
            <a:chOff x="377988" y="1150939"/>
            <a:chExt cx="9935837" cy="6049961"/>
          </a:xfrm>
        </p:grpSpPr>
        <p:grpSp>
          <p:nvGrpSpPr>
            <p:cNvPr id="128" name="グループ化 127">
              <a:extLst>
                <a:ext uri="{FF2B5EF4-FFF2-40B4-BE49-F238E27FC236}">
                  <a16:creationId xmlns:a16="http://schemas.microsoft.com/office/drawing/2014/main" id="{72A0710D-5BD8-4001-B9CE-9C652AD1F4DD}"/>
                </a:ext>
              </a:extLst>
            </p:cNvPr>
            <p:cNvGrpSpPr/>
            <p:nvPr userDrawn="1"/>
          </p:nvGrpSpPr>
          <p:grpSpPr>
            <a:xfrm>
              <a:off x="378263" y="1152901"/>
              <a:ext cx="9935559" cy="6047999"/>
              <a:chOff x="378263" y="1152901"/>
              <a:chExt cx="9935559" cy="6047999"/>
            </a:xfrm>
          </p:grpSpPr>
          <p:sp>
            <p:nvSpPr>
              <p:cNvPr id="78" name="Line 4">
                <a:extLst>
                  <a:ext uri="{FF2B5EF4-FFF2-40B4-BE49-F238E27FC236}">
                    <a16:creationId xmlns:a16="http://schemas.microsoft.com/office/drawing/2014/main" id="{94895187-C35A-4D02-B59E-A52B5A304376}"/>
                  </a:ext>
                </a:extLst>
              </p:cNvPr>
              <p:cNvSpPr>
                <a:spLocks noChangeShapeType="1"/>
              </p:cNvSpPr>
              <p:nvPr userDrawn="1"/>
            </p:nvSpPr>
            <p:spPr bwMode="auto">
              <a:xfrm>
                <a:off x="378263" y="6912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Line 4">
                <a:extLst>
                  <a:ext uri="{FF2B5EF4-FFF2-40B4-BE49-F238E27FC236}">
                    <a16:creationId xmlns:a16="http://schemas.microsoft.com/office/drawing/2014/main" id="{33071AE2-D797-4AA2-A4BC-892B48321311}"/>
                  </a:ext>
                </a:extLst>
              </p:cNvPr>
              <p:cNvSpPr>
                <a:spLocks noChangeShapeType="1"/>
              </p:cNvSpPr>
              <p:nvPr userDrawn="1"/>
            </p:nvSpPr>
            <p:spPr bwMode="auto">
              <a:xfrm>
                <a:off x="378263" y="7056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Line 4">
                <a:extLst>
                  <a:ext uri="{FF2B5EF4-FFF2-40B4-BE49-F238E27FC236}">
                    <a16:creationId xmlns:a16="http://schemas.microsoft.com/office/drawing/2014/main" id="{41930938-C286-40A8-9E87-A039ECED59EA}"/>
                  </a:ext>
                </a:extLst>
              </p:cNvPr>
              <p:cNvSpPr>
                <a:spLocks noChangeShapeType="1"/>
              </p:cNvSpPr>
              <p:nvPr userDrawn="1"/>
            </p:nvSpPr>
            <p:spPr bwMode="auto">
              <a:xfrm>
                <a:off x="378263" y="64821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Line 5">
                <a:extLst>
                  <a:ext uri="{FF2B5EF4-FFF2-40B4-BE49-F238E27FC236}">
                    <a16:creationId xmlns:a16="http://schemas.microsoft.com/office/drawing/2014/main" id="{BE22E4B9-1473-40BD-9CB5-3F8080E70734}"/>
                  </a:ext>
                </a:extLst>
              </p:cNvPr>
              <p:cNvSpPr>
                <a:spLocks noChangeShapeType="1"/>
              </p:cNvSpPr>
              <p:nvPr userDrawn="1"/>
            </p:nvSpPr>
            <p:spPr bwMode="auto">
              <a:xfrm>
                <a:off x="378263" y="63376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Line 6">
                <a:extLst>
                  <a:ext uri="{FF2B5EF4-FFF2-40B4-BE49-F238E27FC236}">
                    <a16:creationId xmlns:a16="http://schemas.microsoft.com/office/drawing/2014/main" id="{D458851A-5399-4C1E-948F-0F30E270491B}"/>
                  </a:ext>
                </a:extLst>
              </p:cNvPr>
              <p:cNvSpPr>
                <a:spLocks noChangeShapeType="1"/>
              </p:cNvSpPr>
              <p:nvPr userDrawn="1"/>
            </p:nvSpPr>
            <p:spPr bwMode="auto">
              <a:xfrm>
                <a:off x="378263" y="61932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Line 7">
                <a:extLst>
                  <a:ext uri="{FF2B5EF4-FFF2-40B4-BE49-F238E27FC236}">
                    <a16:creationId xmlns:a16="http://schemas.microsoft.com/office/drawing/2014/main" id="{5B3D94E0-4AED-4D62-99AB-B7A29DE91176}"/>
                  </a:ext>
                </a:extLst>
              </p:cNvPr>
              <p:cNvSpPr>
                <a:spLocks noChangeShapeType="1"/>
              </p:cNvSpPr>
              <p:nvPr userDrawn="1"/>
            </p:nvSpPr>
            <p:spPr bwMode="auto">
              <a:xfrm>
                <a:off x="378263" y="60487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8">
                <a:extLst>
                  <a:ext uri="{FF2B5EF4-FFF2-40B4-BE49-F238E27FC236}">
                    <a16:creationId xmlns:a16="http://schemas.microsoft.com/office/drawing/2014/main" id="{71EA17B2-BBBB-49BD-8D9A-B7F330C704BC}"/>
                  </a:ext>
                </a:extLst>
              </p:cNvPr>
              <p:cNvSpPr>
                <a:spLocks noChangeShapeType="1"/>
              </p:cNvSpPr>
              <p:nvPr userDrawn="1"/>
            </p:nvSpPr>
            <p:spPr bwMode="auto">
              <a:xfrm>
                <a:off x="378263" y="59058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Line 9">
                <a:extLst>
                  <a:ext uri="{FF2B5EF4-FFF2-40B4-BE49-F238E27FC236}">
                    <a16:creationId xmlns:a16="http://schemas.microsoft.com/office/drawing/2014/main" id="{4A26A5DA-B073-4E91-81A4-B626A37F3DFD}"/>
                  </a:ext>
                </a:extLst>
              </p:cNvPr>
              <p:cNvSpPr>
                <a:spLocks noChangeShapeType="1"/>
              </p:cNvSpPr>
              <p:nvPr userDrawn="1"/>
            </p:nvSpPr>
            <p:spPr bwMode="auto">
              <a:xfrm>
                <a:off x="378263" y="57614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Line 10">
                <a:extLst>
                  <a:ext uri="{FF2B5EF4-FFF2-40B4-BE49-F238E27FC236}">
                    <a16:creationId xmlns:a16="http://schemas.microsoft.com/office/drawing/2014/main" id="{A756B78E-7D22-40A7-AB8A-9BAA0C90750E}"/>
                  </a:ext>
                </a:extLst>
              </p:cNvPr>
              <p:cNvSpPr>
                <a:spLocks noChangeShapeType="1"/>
              </p:cNvSpPr>
              <p:nvPr userDrawn="1"/>
            </p:nvSpPr>
            <p:spPr bwMode="auto">
              <a:xfrm>
                <a:off x="378263" y="56169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11">
                <a:extLst>
                  <a:ext uri="{FF2B5EF4-FFF2-40B4-BE49-F238E27FC236}">
                    <a16:creationId xmlns:a16="http://schemas.microsoft.com/office/drawing/2014/main" id="{BDC4BC6A-F993-40D8-8CF7-DD1C01C9B27F}"/>
                  </a:ext>
                </a:extLst>
              </p:cNvPr>
              <p:cNvSpPr>
                <a:spLocks noChangeShapeType="1"/>
              </p:cNvSpPr>
              <p:nvPr userDrawn="1"/>
            </p:nvSpPr>
            <p:spPr bwMode="auto">
              <a:xfrm>
                <a:off x="378263" y="54740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Line 12">
                <a:extLst>
                  <a:ext uri="{FF2B5EF4-FFF2-40B4-BE49-F238E27FC236}">
                    <a16:creationId xmlns:a16="http://schemas.microsoft.com/office/drawing/2014/main" id="{D8546119-C5E8-4CAC-953A-6EED841F343F}"/>
                  </a:ext>
                </a:extLst>
              </p:cNvPr>
              <p:cNvSpPr>
                <a:spLocks noChangeShapeType="1"/>
              </p:cNvSpPr>
              <p:nvPr userDrawn="1"/>
            </p:nvSpPr>
            <p:spPr bwMode="auto">
              <a:xfrm>
                <a:off x="378263" y="53296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13">
                <a:extLst>
                  <a:ext uri="{FF2B5EF4-FFF2-40B4-BE49-F238E27FC236}">
                    <a16:creationId xmlns:a16="http://schemas.microsoft.com/office/drawing/2014/main" id="{9CDAB148-3801-436E-A252-2823B4A57A4D}"/>
                  </a:ext>
                </a:extLst>
              </p:cNvPr>
              <p:cNvSpPr>
                <a:spLocks noChangeShapeType="1"/>
              </p:cNvSpPr>
              <p:nvPr userDrawn="1"/>
            </p:nvSpPr>
            <p:spPr bwMode="auto">
              <a:xfrm>
                <a:off x="378263" y="51851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14">
                <a:extLst>
                  <a:ext uri="{FF2B5EF4-FFF2-40B4-BE49-F238E27FC236}">
                    <a16:creationId xmlns:a16="http://schemas.microsoft.com/office/drawing/2014/main" id="{DA2CA409-1FAD-44E2-A2DF-F4AEED4B4EAC}"/>
                  </a:ext>
                </a:extLst>
              </p:cNvPr>
              <p:cNvSpPr>
                <a:spLocks noChangeShapeType="1"/>
              </p:cNvSpPr>
              <p:nvPr userDrawn="1"/>
            </p:nvSpPr>
            <p:spPr bwMode="auto">
              <a:xfrm>
                <a:off x="378263" y="5040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Line 15">
                <a:extLst>
                  <a:ext uri="{FF2B5EF4-FFF2-40B4-BE49-F238E27FC236}">
                    <a16:creationId xmlns:a16="http://schemas.microsoft.com/office/drawing/2014/main" id="{BB016690-5A92-4908-8726-2795810F4373}"/>
                  </a:ext>
                </a:extLst>
              </p:cNvPr>
              <p:cNvSpPr>
                <a:spLocks noChangeShapeType="1"/>
              </p:cNvSpPr>
              <p:nvPr userDrawn="1"/>
            </p:nvSpPr>
            <p:spPr bwMode="auto">
              <a:xfrm>
                <a:off x="378263" y="48978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Line 16">
                <a:extLst>
                  <a:ext uri="{FF2B5EF4-FFF2-40B4-BE49-F238E27FC236}">
                    <a16:creationId xmlns:a16="http://schemas.microsoft.com/office/drawing/2014/main" id="{7589B545-8E2C-44B1-BF87-BA629156DE3C}"/>
                  </a:ext>
                </a:extLst>
              </p:cNvPr>
              <p:cNvSpPr>
                <a:spLocks noChangeShapeType="1"/>
              </p:cNvSpPr>
              <p:nvPr userDrawn="1"/>
            </p:nvSpPr>
            <p:spPr bwMode="auto">
              <a:xfrm>
                <a:off x="378263" y="47533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Line 17">
                <a:extLst>
                  <a:ext uri="{FF2B5EF4-FFF2-40B4-BE49-F238E27FC236}">
                    <a16:creationId xmlns:a16="http://schemas.microsoft.com/office/drawing/2014/main" id="{A04B68D3-7B40-4797-9562-7377C9F8DB6F}"/>
                  </a:ext>
                </a:extLst>
              </p:cNvPr>
              <p:cNvSpPr>
                <a:spLocks noChangeShapeType="1"/>
              </p:cNvSpPr>
              <p:nvPr userDrawn="1"/>
            </p:nvSpPr>
            <p:spPr bwMode="auto">
              <a:xfrm>
                <a:off x="378263" y="46088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Line 18">
                <a:extLst>
                  <a:ext uri="{FF2B5EF4-FFF2-40B4-BE49-F238E27FC236}">
                    <a16:creationId xmlns:a16="http://schemas.microsoft.com/office/drawing/2014/main" id="{D1FCD96E-8153-42AE-99BC-5F91EAAF58D3}"/>
                  </a:ext>
                </a:extLst>
              </p:cNvPr>
              <p:cNvSpPr>
                <a:spLocks noChangeShapeType="1"/>
              </p:cNvSpPr>
              <p:nvPr userDrawn="1"/>
            </p:nvSpPr>
            <p:spPr bwMode="auto">
              <a:xfrm>
                <a:off x="378263" y="4464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19">
                <a:extLst>
                  <a:ext uri="{FF2B5EF4-FFF2-40B4-BE49-F238E27FC236}">
                    <a16:creationId xmlns:a16="http://schemas.microsoft.com/office/drawing/2014/main" id="{940D7FA7-3A6C-4B4E-B3C6-C67BECA45AAC}"/>
                  </a:ext>
                </a:extLst>
              </p:cNvPr>
              <p:cNvSpPr>
                <a:spLocks noChangeShapeType="1"/>
              </p:cNvSpPr>
              <p:nvPr userDrawn="1"/>
            </p:nvSpPr>
            <p:spPr bwMode="auto">
              <a:xfrm>
                <a:off x="378263" y="43215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Line 20">
                <a:extLst>
                  <a:ext uri="{FF2B5EF4-FFF2-40B4-BE49-F238E27FC236}">
                    <a16:creationId xmlns:a16="http://schemas.microsoft.com/office/drawing/2014/main" id="{57F56B8A-01FA-4035-8DE4-D00FFC6707A9}"/>
                  </a:ext>
                </a:extLst>
              </p:cNvPr>
              <p:cNvSpPr>
                <a:spLocks noChangeShapeType="1"/>
              </p:cNvSpPr>
              <p:nvPr userDrawn="1"/>
            </p:nvSpPr>
            <p:spPr bwMode="auto">
              <a:xfrm>
                <a:off x="378263" y="41770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Line 21">
                <a:extLst>
                  <a:ext uri="{FF2B5EF4-FFF2-40B4-BE49-F238E27FC236}">
                    <a16:creationId xmlns:a16="http://schemas.microsoft.com/office/drawing/2014/main" id="{925A4B1C-E3EB-4C13-A6C5-6EE9B9898949}"/>
                  </a:ext>
                </a:extLst>
              </p:cNvPr>
              <p:cNvSpPr>
                <a:spLocks noChangeShapeType="1"/>
              </p:cNvSpPr>
              <p:nvPr userDrawn="1"/>
            </p:nvSpPr>
            <p:spPr bwMode="auto">
              <a:xfrm>
                <a:off x="378263" y="40326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Line 22">
                <a:extLst>
                  <a:ext uri="{FF2B5EF4-FFF2-40B4-BE49-F238E27FC236}">
                    <a16:creationId xmlns:a16="http://schemas.microsoft.com/office/drawing/2014/main" id="{0B2A3CA3-2F92-4542-B697-10F99607983E}"/>
                  </a:ext>
                </a:extLst>
              </p:cNvPr>
              <p:cNvSpPr>
                <a:spLocks noChangeShapeType="1"/>
              </p:cNvSpPr>
              <p:nvPr userDrawn="1"/>
            </p:nvSpPr>
            <p:spPr bwMode="auto">
              <a:xfrm>
                <a:off x="378263" y="37452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Line 23">
                <a:extLst>
                  <a:ext uri="{FF2B5EF4-FFF2-40B4-BE49-F238E27FC236}">
                    <a16:creationId xmlns:a16="http://schemas.microsoft.com/office/drawing/2014/main" id="{BA0890CE-449E-48B6-9B53-5B1D0FF75BA2}"/>
                  </a:ext>
                </a:extLst>
              </p:cNvPr>
              <p:cNvSpPr>
                <a:spLocks noChangeShapeType="1"/>
              </p:cNvSpPr>
              <p:nvPr userDrawn="1"/>
            </p:nvSpPr>
            <p:spPr bwMode="auto">
              <a:xfrm>
                <a:off x="378263" y="36008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Line 24">
                <a:extLst>
                  <a:ext uri="{FF2B5EF4-FFF2-40B4-BE49-F238E27FC236}">
                    <a16:creationId xmlns:a16="http://schemas.microsoft.com/office/drawing/2014/main" id="{BF9CCBE0-2CD6-493E-81AB-F9DD0DD340E6}"/>
                  </a:ext>
                </a:extLst>
              </p:cNvPr>
              <p:cNvSpPr>
                <a:spLocks noChangeShapeType="1"/>
              </p:cNvSpPr>
              <p:nvPr userDrawn="1"/>
            </p:nvSpPr>
            <p:spPr bwMode="auto">
              <a:xfrm>
                <a:off x="378263" y="3456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Line 25">
                <a:extLst>
                  <a:ext uri="{FF2B5EF4-FFF2-40B4-BE49-F238E27FC236}">
                    <a16:creationId xmlns:a16="http://schemas.microsoft.com/office/drawing/2014/main" id="{6F424979-F1D6-4234-A003-9B26028E18BB}"/>
                  </a:ext>
                </a:extLst>
              </p:cNvPr>
              <p:cNvSpPr>
                <a:spLocks noChangeShapeType="1"/>
              </p:cNvSpPr>
              <p:nvPr userDrawn="1"/>
            </p:nvSpPr>
            <p:spPr bwMode="auto">
              <a:xfrm>
                <a:off x="378263" y="33134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Line 26">
                <a:extLst>
                  <a:ext uri="{FF2B5EF4-FFF2-40B4-BE49-F238E27FC236}">
                    <a16:creationId xmlns:a16="http://schemas.microsoft.com/office/drawing/2014/main" id="{B72CCDB4-3F2A-48B5-9849-EB48526AD9BB}"/>
                  </a:ext>
                </a:extLst>
              </p:cNvPr>
              <p:cNvSpPr>
                <a:spLocks noChangeShapeType="1"/>
              </p:cNvSpPr>
              <p:nvPr userDrawn="1"/>
            </p:nvSpPr>
            <p:spPr bwMode="auto">
              <a:xfrm>
                <a:off x="378263" y="31690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 name="Line 27">
                <a:extLst>
                  <a:ext uri="{FF2B5EF4-FFF2-40B4-BE49-F238E27FC236}">
                    <a16:creationId xmlns:a16="http://schemas.microsoft.com/office/drawing/2014/main" id="{9414948D-0A9F-47E4-9CB5-E52CBEF1CB51}"/>
                  </a:ext>
                </a:extLst>
              </p:cNvPr>
              <p:cNvSpPr>
                <a:spLocks noChangeShapeType="1"/>
              </p:cNvSpPr>
              <p:nvPr userDrawn="1"/>
            </p:nvSpPr>
            <p:spPr bwMode="auto">
              <a:xfrm>
                <a:off x="378263" y="30245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28">
                <a:extLst>
                  <a:ext uri="{FF2B5EF4-FFF2-40B4-BE49-F238E27FC236}">
                    <a16:creationId xmlns:a16="http://schemas.microsoft.com/office/drawing/2014/main" id="{2C5A77DB-8681-4BF2-80DB-88E181BB9A11}"/>
                  </a:ext>
                </a:extLst>
              </p:cNvPr>
              <p:cNvSpPr>
                <a:spLocks noChangeShapeType="1"/>
              </p:cNvSpPr>
              <p:nvPr userDrawn="1"/>
            </p:nvSpPr>
            <p:spPr bwMode="auto">
              <a:xfrm>
                <a:off x="378263" y="2881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Line 29">
                <a:extLst>
                  <a:ext uri="{FF2B5EF4-FFF2-40B4-BE49-F238E27FC236}">
                    <a16:creationId xmlns:a16="http://schemas.microsoft.com/office/drawing/2014/main" id="{88B5B2F0-EB79-4F72-BCFF-5D9EEFDB5688}"/>
                  </a:ext>
                </a:extLst>
              </p:cNvPr>
              <p:cNvSpPr>
                <a:spLocks noChangeShapeType="1"/>
              </p:cNvSpPr>
              <p:nvPr userDrawn="1"/>
            </p:nvSpPr>
            <p:spPr bwMode="auto">
              <a:xfrm>
                <a:off x="378263" y="27372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Line 30">
                <a:extLst>
                  <a:ext uri="{FF2B5EF4-FFF2-40B4-BE49-F238E27FC236}">
                    <a16:creationId xmlns:a16="http://schemas.microsoft.com/office/drawing/2014/main" id="{D3517087-1372-41A4-9A6B-4C25D69BC665}"/>
                  </a:ext>
                </a:extLst>
              </p:cNvPr>
              <p:cNvSpPr>
                <a:spLocks noChangeShapeType="1"/>
              </p:cNvSpPr>
              <p:nvPr userDrawn="1"/>
            </p:nvSpPr>
            <p:spPr bwMode="auto">
              <a:xfrm>
                <a:off x="378263" y="25927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Line 31">
                <a:extLst>
                  <a:ext uri="{FF2B5EF4-FFF2-40B4-BE49-F238E27FC236}">
                    <a16:creationId xmlns:a16="http://schemas.microsoft.com/office/drawing/2014/main" id="{C626BD20-910D-4076-8067-3BF486E99CE3}"/>
                  </a:ext>
                </a:extLst>
              </p:cNvPr>
              <p:cNvSpPr>
                <a:spLocks noChangeShapeType="1"/>
              </p:cNvSpPr>
              <p:nvPr userDrawn="1"/>
            </p:nvSpPr>
            <p:spPr bwMode="auto">
              <a:xfrm>
                <a:off x="378263" y="24483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Line 32">
                <a:extLst>
                  <a:ext uri="{FF2B5EF4-FFF2-40B4-BE49-F238E27FC236}">
                    <a16:creationId xmlns:a16="http://schemas.microsoft.com/office/drawing/2014/main" id="{372B950D-F2B6-48A4-8F4C-10E1D4476C94}"/>
                  </a:ext>
                </a:extLst>
              </p:cNvPr>
              <p:cNvSpPr>
                <a:spLocks noChangeShapeType="1"/>
              </p:cNvSpPr>
              <p:nvPr userDrawn="1"/>
            </p:nvSpPr>
            <p:spPr bwMode="auto">
              <a:xfrm>
                <a:off x="378263" y="2305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Line 33">
                <a:extLst>
                  <a:ext uri="{FF2B5EF4-FFF2-40B4-BE49-F238E27FC236}">
                    <a16:creationId xmlns:a16="http://schemas.microsoft.com/office/drawing/2014/main" id="{8A4A1B4C-E485-4593-BFA3-5CD075726556}"/>
                  </a:ext>
                </a:extLst>
              </p:cNvPr>
              <p:cNvSpPr>
                <a:spLocks noChangeShapeType="1"/>
              </p:cNvSpPr>
              <p:nvPr userDrawn="1"/>
            </p:nvSpPr>
            <p:spPr bwMode="auto">
              <a:xfrm>
                <a:off x="378263" y="21609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34">
                <a:extLst>
                  <a:ext uri="{FF2B5EF4-FFF2-40B4-BE49-F238E27FC236}">
                    <a16:creationId xmlns:a16="http://schemas.microsoft.com/office/drawing/2014/main" id="{F7A11A6F-6BD7-47EA-BCE8-34D010674870}"/>
                  </a:ext>
                </a:extLst>
              </p:cNvPr>
              <p:cNvSpPr>
                <a:spLocks noChangeShapeType="1"/>
              </p:cNvSpPr>
              <p:nvPr userDrawn="1"/>
            </p:nvSpPr>
            <p:spPr bwMode="auto">
              <a:xfrm>
                <a:off x="378263" y="20165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35">
                <a:extLst>
                  <a:ext uri="{FF2B5EF4-FFF2-40B4-BE49-F238E27FC236}">
                    <a16:creationId xmlns:a16="http://schemas.microsoft.com/office/drawing/2014/main" id="{84C5A8BA-97D6-401C-9D61-03B2676A897A}"/>
                  </a:ext>
                </a:extLst>
              </p:cNvPr>
              <p:cNvSpPr>
                <a:spLocks noChangeShapeType="1"/>
              </p:cNvSpPr>
              <p:nvPr userDrawn="1"/>
            </p:nvSpPr>
            <p:spPr bwMode="auto">
              <a:xfrm>
                <a:off x="378263" y="18720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36">
                <a:extLst>
                  <a:ext uri="{FF2B5EF4-FFF2-40B4-BE49-F238E27FC236}">
                    <a16:creationId xmlns:a16="http://schemas.microsoft.com/office/drawing/2014/main" id="{C480CFB1-FABD-482D-8E16-0FF97F40F3C0}"/>
                  </a:ext>
                </a:extLst>
              </p:cNvPr>
              <p:cNvSpPr>
                <a:spLocks noChangeShapeType="1"/>
              </p:cNvSpPr>
              <p:nvPr userDrawn="1"/>
            </p:nvSpPr>
            <p:spPr bwMode="auto">
              <a:xfrm>
                <a:off x="378263" y="17291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Line 37">
                <a:extLst>
                  <a:ext uri="{FF2B5EF4-FFF2-40B4-BE49-F238E27FC236}">
                    <a16:creationId xmlns:a16="http://schemas.microsoft.com/office/drawing/2014/main" id="{B21949DC-6578-4194-9990-2B615D821473}"/>
                  </a:ext>
                </a:extLst>
              </p:cNvPr>
              <p:cNvSpPr>
                <a:spLocks noChangeShapeType="1"/>
              </p:cNvSpPr>
              <p:nvPr userDrawn="1"/>
            </p:nvSpPr>
            <p:spPr bwMode="auto">
              <a:xfrm>
                <a:off x="378263" y="15847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38">
                <a:extLst>
                  <a:ext uri="{FF2B5EF4-FFF2-40B4-BE49-F238E27FC236}">
                    <a16:creationId xmlns:a16="http://schemas.microsoft.com/office/drawing/2014/main" id="{992A8411-E070-48DA-B652-E5C8EF5933A1}"/>
                  </a:ext>
                </a:extLst>
              </p:cNvPr>
              <p:cNvSpPr>
                <a:spLocks noChangeShapeType="1"/>
              </p:cNvSpPr>
              <p:nvPr userDrawn="1"/>
            </p:nvSpPr>
            <p:spPr bwMode="auto">
              <a:xfrm>
                <a:off x="378263" y="14402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Line 39">
                <a:extLst>
                  <a:ext uri="{FF2B5EF4-FFF2-40B4-BE49-F238E27FC236}">
                    <a16:creationId xmlns:a16="http://schemas.microsoft.com/office/drawing/2014/main" id="{0860C3FF-63CD-4832-B2B6-A2D7657A4F90}"/>
                  </a:ext>
                </a:extLst>
              </p:cNvPr>
              <p:cNvSpPr>
                <a:spLocks noChangeShapeType="1"/>
              </p:cNvSpPr>
              <p:nvPr userDrawn="1"/>
            </p:nvSpPr>
            <p:spPr bwMode="auto">
              <a:xfrm>
                <a:off x="378263" y="1297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Line 102">
                <a:extLst>
                  <a:ext uri="{FF2B5EF4-FFF2-40B4-BE49-F238E27FC236}">
                    <a16:creationId xmlns:a16="http://schemas.microsoft.com/office/drawing/2014/main" id="{F711A2EB-70DA-4E00-97E6-F3E09F448B42}"/>
                  </a:ext>
                </a:extLst>
              </p:cNvPr>
              <p:cNvSpPr>
                <a:spLocks noChangeShapeType="1"/>
              </p:cNvSpPr>
              <p:nvPr userDrawn="1"/>
            </p:nvSpPr>
            <p:spPr bwMode="auto">
              <a:xfrm>
                <a:off x="378263" y="3889752"/>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Line 4">
                <a:extLst>
                  <a:ext uri="{FF2B5EF4-FFF2-40B4-BE49-F238E27FC236}">
                    <a16:creationId xmlns:a16="http://schemas.microsoft.com/office/drawing/2014/main" id="{DEB78652-AD35-4408-A552-2CA51F553D57}"/>
                  </a:ext>
                </a:extLst>
              </p:cNvPr>
              <p:cNvSpPr>
                <a:spLocks noChangeShapeType="1"/>
              </p:cNvSpPr>
              <p:nvPr userDrawn="1"/>
            </p:nvSpPr>
            <p:spPr bwMode="auto">
              <a:xfrm>
                <a:off x="378263" y="6625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Line 4">
                <a:extLst>
                  <a:ext uri="{FF2B5EF4-FFF2-40B4-BE49-F238E27FC236}">
                    <a16:creationId xmlns:a16="http://schemas.microsoft.com/office/drawing/2014/main" id="{4EB84B71-037A-4BA6-B552-92B8E1E5ACE1}"/>
                  </a:ext>
                </a:extLst>
              </p:cNvPr>
              <p:cNvSpPr>
                <a:spLocks noChangeShapeType="1"/>
              </p:cNvSpPr>
              <p:nvPr userDrawn="1"/>
            </p:nvSpPr>
            <p:spPr bwMode="auto">
              <a:xfrm>
                <a:off x="378263" y="6769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9" name="Line 39">
                <a:extLst>
                  <a:ext uri="{FF2B5EF4-FFF2-40B4-BE49-F238E27FC236}">
                    <a16:creationId xmlns:a16="http://schemas.microsoft.com/office/drawing/2014/main" id="{D8A87DFE-79BC-405B-8FB9-A13053014CD5}"/>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Line 4">
                <a:extLst>
                  <a:ext uri="{FF2B5EF4-FFF2-40B4-BE49-F238E27FC236}">
                    <a16:creationId xmlns:a16="http://schemas.microsoft.com/office/drawing/2014/main" id="{7F513F86-426A-430A-9CE5-1633C6F3DFEB}"/>
                  </a:ext>
                </a:extLst>
              </p:cNvPr>
              <p:cNvSpPr>
                <a:spLocks noChangeShapeType="1"/>
              </p:cNvSpPr>
              <p:nvPr userDrawn="1"/>
            </p:nvSpPr>
            <p:spPr bwMode="auto">
              <a:xfrm>
                <a:off x="378263" y="720090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Line 34">
                <a:extLst>
                  <a:ext uri="{FF2B5EF4-FFF2-40B4-BE49-F238E27FC236}">
                    <a16:creationId xmlns:a16="http://schemas.microsoft.com/office/drawing/2014/main" id="{702D22A1-F40B-44CD-93AA-BB4EBCB1AAE9}"/>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29" name="グループ化 128">
              <a:extLst>
                <a:ext uri="{FF2B5EF4-FFF2-40B4-BE49-F238E27FC236}">
                  <a16:creationId xmlns:a16="http://schemas.microsoft.com/office/drawing/2014/main" id="{F51C46C4-7F85-4DC1-8B86-B95A648C9A5D}"/>
                </a:ext>
              </a:extLst>
            </p:cNvPr>
            <p:cNvGrpSpPr/>
            <p:nvPr userDrawn="1"/>
          </p:nvGrpSpPr>
          <p:grpSpPr>
            <a:xfrm>
              <a:off x="377988" y="1150939"/>
              <a:ext cx="9935837" cy="6049961"/>
              <a:chOff x="360363" y="863221"/>
              <a:chExt cx="9935837" cy="6337679"/>
            </a:xfrm>
          </p:grpSpPr>
          <p:sp>
            <p:nvSpPr>
              <p:cNvPr id="130" name="Line 41">
                <a:extLst>
                  <a:ext uri="{FF2B5EF4-FFF2-40B4-BE49-F238E27FC236}">
                    <a16:creationId xmlns:a16="http://schemas.microsoft.com/office/drawing/2014/main" id="{0E9446ED-A148-4D0F-BCEA-89BB479924C1}"/>
                  </a:ext>
                </a:extLst>
              </p:cNvPr>
              <p:cNvSpPr>
                <a:spLocks noChangeShapeType="1"/>
              </p:cNvSpPr>
              <p:nvPr userDrawn="1"/>
            </p:nvSpPr>
            <p:spPr bwMode="auto">
              <a:xfrm>
                <a:off x="151229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1" name="Line 42">
                <a:extLst>
                  <a:ext uri="{FF2B5EF4-FFF2-40B4-BE49-F238E27FC236}">
                    <a16:creationId xmlns:a16="http://schemas.microsoft.com/office/drawing/2014/main" id="{49D21962-0C22-48A0-BBAA-95B762F27E49}"/>
                  </a:ext>
                </a:extLst>
              </p:cNvPr>
              <p:cNvSpPr>
                <a:spLocks noChangeShapeType="1"/>
              </p:cNvSpPr>
              <p:nvPr userDrawn="1"/>
            </p:nvSpPr>
            <p:spPr bwMode="auto">
              <a:xfrm>
                <a:off x="165628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 name="Line 43">
                <a:extLst>
                  <a:ext uri="{FF2B5EF4-FFF2-40B4-BE49-F238E27FC236}">
                    <a16:creationId xmlns:a16="http://schemas.microsoft.com/office/drawing/2014/main" id="{DFA3B380-B5B2-4B52-83A4-6CF3F80296FB}"/>
                  </a:ext>
                </a:extLst>
              </p:cNvPr>
              <p:cNvSpPr>
                <a:spLocks noChangeShapeType="1"/>
              </p:cNvSpPr>
              <p:nvPr userDrawn="1"/>
            </p:nvSpPr>
            <p:spPr bwMode="auto">
              <a:xfrm>
                <a:off x="180027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 name="Line 44">
                <a:extLst>
                  <a:ext uri="{FF2B5EF4-FFF2-40B4-BE49-F238E27FC236}">
                    <a16:creationId xmlns:a16="http://schemas.microsoft.com/office/drawing/2014/main" id="{81872DC4-1F65-48D6-803C-BB283966CC60}"/>
                  </a:ext>
                </a:extLst>
              </p:cNvPr>
              <p:cNvSpPr>
                <a:spLocks noChangeShapeType="1"/>
              </p:cNvSpPr>
              <p:nvPr userDrawn="1"/>
            </p:nvSpPr>
            <p:spPr bwMode="auto">
              <a:xfrm>
                <a:off x="194426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 name="Line 45">
                <a:extLst>
                  <a:ext uri="{FF2B5EF4-FFF2-40B4-BE49-F238E27FC236}">
                    <a16:creationId xmlns:a16="http://schemas.microsoft.com/office/drawing/2014/main" id="{5F7E7F48-EEFA-46AD-834F-9D408869EAA9}"/>
                  </a:ext>
                </a:extLst>
              </p:cNvPr>
              <p:cNvSpPr>
                <a:spLocks noChangeShapeType="1"/>
              </p:cNvSpPr>
              <p:nvPr userDrawn="1"/>
            </p:nvSpPr>
            <p:spPr bwMode="auto">
              <a:xfrm>
                <a:off x="208825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5" name="Line 46">
                <a:extLst>
                  <a:ext uri="{FF2B5EF4-FFF2-40B4-BE49-F238E27FC236}">
                    <a16:creationId xmlns:a16="http://schemas.microsoft.com/office/drawing/2014/main" id="{B7950342-D595-48DB-B1FA-8232A76EFE53}"/>
                  </a:ext>
                </a:extLst>
              </p:cNvPr>
              <p:cNvSpPr>
                <a:spLocks noChangeShapeType="1"/>
              </p:cNvSpPr>
              <p:nvPr userDrawn="1"/>
            </p:nvSpPr>
            <p:spPr bwMode="auto">
              <a:xfrm>
                <a:off x="223224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 name="Line 47">
                <a:extLst>
                  <a:ext uri="{FF2B5EF4-FFF2-40B4-BE49-F238E27FC236}">
                    <a16:creationId xmlns:a16="http://schemas.microsoft.com/office/drawing/2014/main" id="{6208A691-C50F-4F0D-A53E-4BD3377F10DB}"/>
                  </a:ext>
                </a:extLst>
              </p:cNvPr>
              <p:cNvSpPr>
                <a:spLocks noChangeShapeType="1"/>
              </p:cNvSpPr>
              <p:nvPr userDrawn="1"/>
            </p:nvSpPr>
            <p:spPr bwMode="auto">
              <a:xfrm>
                <a:off x="237623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 name="Line 48">
                <a:extLst>
                  <a:ext uri="{FF2B5EF4-FFF2-40B4-BE49-F238E27FC236}">
                    <a16:creationId xmlns:a16="http://schemas.microsoft.com/office/drawing/2014/main" id="{184DF9CA-912E-40AA-AC08-3101696A649B}"/>
                  </a:ext>
                </a:extLst>
              </p:cNvPr>
              <p:cNvSpPr>
                <a:spLocks noChangeShapeType="1"/>
              </p:cNvSpPr>
              <p:nvPr userDrawn="1"/>
            </p:nvSpPr>
            <p:spPr bwMode="auto">
              <a:xfrm>
                <a:off x="252022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 name="Line 49">
                <a:extLst>
                  <a:ext uri="{FF2B5EF4-FFF2-40B4-BE49-F238E27FC236}">
                    <a16:creationId xmlns:a16="http://schemas.microsoft.com/office/drawing/2014/main" id="{E4EDAD27-7673-4A61-AF53-E728DC17C8BB}"/>
                  </a:ext>
                </a:extLst>
              </p:cNvPr>
              <p:cNvSpPr>
                <a:spLocks noChangeShapeType="1"/>
              </p:cNvSpPr>
              <p:nvPr userDrawn="1"/>
            </p:nvSpPr>
            <p:spPr bwMode="auto">
              <a:xfrm>
                <a:off x="266421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9" name="Line 50">
                <a:extLst>
                  <a:ext uri="{FF2B5EF4-FFF2-40B4-BE49-F238E27FC236}">
                    <a16:creationId xmlns:a16="http://schemas.microsoft.com/office/drawing/2014/main" id="{6646B97D-0AA7-4CE3-82A2-A2BAFAA48471}"/>
                  </a:ext>
                </a:extLst>
              </p:cNvPr>
              <p:cNvSpPr>
                <a:spLocks noChangeShapeType="1"/>
              </p:cNvSpPr>
              <p:nvPr userDrawn="1"/>
            </p:nvSpPr>
            <p:spPr bwMode="auto">
              <a:xfrm>
                <a:off x="280821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 name="Line 51">
                <a:extLst>
                  <a:ext uri="{FF2B5EF4-FFF2-40B4-BE49-F238E27FC236}">
                    <a16:creationId xmlns:a16="http://schemas.microsoft.com/office/drawing/2014/main" id="{C4AB8E1D-DC6E-4E15-B3E6-ABD707C44C00}"/>
                  </a:ext>
                </a:extLst>
              </p:cNvPr>
              <p:cNvSpPr>
                <a:spLocks noChangeShapeType="1"/>
              </p:cNvSpPr>
              <p:nvPr userDrawn="1"/>
            </p:nvSpPr>
            <p:spPr bwMode="auto">
              <a:xfrm>
                <a:off x="295220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 name="Line 52">
                <a:extLst>
                  <a:ext uri="{FF2B5EF4-FFF2-40B4-BE49-F238E27FC236}">
                    <a16:creationId xmlns:a16="http://schemas.microsoft.com/office/drawing/2014/main" id="{BFD91CA3-B587-4766-9662-16D52420DA7F}"/>
                  </a:ext>
                </a:extLst>
              </p:cNvPr>
              <p:cNvSpPr>
                <a:spLocks noChangeShapeType="1"/>
              </p:cNvSpPr>
              <p:nvPr userDrawn="1"/>
            </p:nvSpPr>
            <p:spPr bwMode="auto">
              <a:xfrm>
                <a:off x="309619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 name="Line 53">
                <a:extLst>
                  <a:ext uri="{FF2B5EF4-FFF2-40B4-BE49-F238E27FC236}">
                    <a16:creationId xmlns:a16="http://schemas.microsoft.com/office/drawing/2014/main" id="{78BC4020-859E-4F8E-B997-DBC99C6BA6FF}"/>
                  </a:ext>
                </a:extLst>
              </p:cNvPr>
              <p:cNvSpPr>
                <a:spLocks noChangeShapeType="1"/>
              </p:cNvSpPr>
              <p:nvPr userDrawn="1"/>
            </p:nvSpPr>
            <p:spPr bwMode="auto">
              <a:xfrm>
                <a:off x="324018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 name="Line 54">
                <a:extLst>
                  <a:ext uri="{FF2B5EF4-FFF2-40B4-BE49-F238E27FC236}">
                    <a16:creationId xmlns:a16="http://schemas.microsoft.com/office/drawing/2014/main" id="{813D1326-C629-4B12-94C0-226CBCFC3818}"/>
                  </a:ext>
                </a:extLst>
              </p:cNvPr>
              <p:cNvSpPr>
                <a:spLocks noChangeShapeType="1"/>
              </p:cNvSpPr>
              <p:nvPr userDrawn="1"/>
            </p:nvSpPr>
            <p:spPr bwMode="auto">
              <a:xfrm>
                <a:off x="338417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 name="Line 55">
                <a:extLst>
                  <a:ext uri="{FF2B5EF4-FFF2-40B4-BE49-F238E27FC236}">
                    <a16:creationId xmlns:a16="http://schemas.microsoft.com/office/drawing/2014/main" id="{E1FF3999-B164-4E40-8135-C49079BA8532}"/>
                  </a:ext>
                </a:extLst>
              </p:cNvPr>
              <p:cNvSpPr>
                <a:spLocks noChangeShapeType="1"/>
              </p:cNvSpPr>
              <p:nvPr userDrawn="1"/>
            </p:nvSpPr>
            <p:spPr bwMode="auto">
              <a:xfrm>
                <a:off x="352816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5" name="Line 56">
                <a:extLst>
                  <a:ext uri="{FF2B5EF4-FFF2-40B4-BE49-F238E27FC236}">
                    <a16:creationId xmlns:a16="http://schemas.microsoft.com/office/drawing/2014/main" id="{5D551A92-51CC-473F-BD03-BD3BA1BB38AD}"/>
                  </a:ext>
                </a:extLst>
              </p:cNvPr>
              <p:cNvSpPr>
                <a:spLocks noChangeShapeType="1"/>
              </p:cNvSpPr>
              <p:nvPr userDrawn="1"/>
            </p:nvSpPr>
            <p:spPr bwMode="auto">
              <a:xfrm>
                <a:off x="367215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6" name="Line 57">
                <a:extLst>
                  <a:ext uri="{FF2B5EF4-FFF2-40B4-BE49-F238E27FC236}">
                    <a16:creationId xmlns:a16="http://schemas.microsoft.com/office/drawing/2014/main" id="{4C1BCE03-C75A-4DF5-A440-5D171A6100F9}"/>
                  </a:ext>
                </a:extLst>
              </p:cNvPr>
              <p:cNvSpPr>
                <a:spLocks noChangeShapeType="1"/>
              </p:cNvSpPr>
              <p:nvPr userDrawn="1"/>
            </p:nvSpPr>
            <p:spPr bwMode="auto">
              <a:xfrm>
                <a:off x="381614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7" name="Line 58">
                <a:extLst>
                  <a:ext uri="{FF2B5EF4-FFF2-40B4-BE49-F238E27FC236}">
                    <a16:creationId xmlns:a16="http://schemas.microsoft.com/office/drawing/2014/main" id="{B6FE9BA0-0D38-426B-A504-E7D9D7422B0F}"/>
                  </a:ext>
                </a:extLst>
              </p:cNvPr>
              <p:cNvSpPr>
                <a:spLocks noChangeShapeType="1"/>
              </p:cNvSpPr>
              <p:nvPr userDrawn="1"/>
            </p:nvSpPr>
            <p:spPr bwMode="auto">
              <a:xfrm>
                <a:off x="396013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8" name="Line 59">
                <a:extLst>
                  <a:ext uri="{FF2B5EF4-FFF2-40B4-BE49-F238E27FC236}">
                    <a16:creationId xmlns:a16="http://schemas.microsoft.com/office/drawing/2014/main" id="{1D573AFF-6DD9-40FC-BD6E-871B4F0BFB3D}"/>
                  </a:ext>
                </a:extLst>
              </p:cNvPr>
              <p:cNvSpPr>
                <a:spLocks noChangeShapeType="1"/>
              </p:cNvSpPr>
              <p:nvPr userDrawn="1"/>
            </p:nvSpPr>
            <p:spPr bwMode="auto">
              <a:xfrm>
                <a:off x="410412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9" name="Line 60">
                <a:extLst>
                  <a:ext uri="{FF2B5EF4-FFF2-40B4-BE49-F238E27FC236}">
                    <a16:creationId xmlns:a16="http://schemas.microsoft.com/office/drawing/2014/main" id="{F3B9C3AE-6216-43F3-8BBE-1F58E93228AF}"/>
                  </a:ext>
                </a:extLst>
              </p:cNvPr>
              <p:cNvSpPr>
                <a:spLocks noChangeShapeType="1"/>
              </p:cNvSpPr>
              <p:nvPr userDrawn="1"/>
            </p:nvSpPr>
            <p:spPr bwMode="auto">
              <a:xfrm>
                <a:off x="424812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0" name="Line 61">
                <a:extLst>
                  <a:ext uri="{FF2B5EF4-FFF2-40B4-BE49-F238E27FC236}">
                    <a16:creationId xmlns:a16="http://schemas.microsoft.com/office/drawing/2014/main" id="{5F5946A9-32F4-47C6-AC09-7B4DD16CA1EE}"/>
                  </a:ext>
                </a:extLst>
              </p:cNvPr>
              <p:cNvSpPr>
                <a:spLocks noChangeShapeType="1"/>
              </p:cNvSpPr>
              <p:nvPr userDrawn="1"/>
            </p:nvSpPr>
            <p:spPr bwMode="auto">
              <a:xfrm>
                <a:off x="439211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1" name="Line 62">
                <a:extLst>
                  <a:ext uri="{FF2B5EF4-FFF2-40B4-BE49-F238E27FC236}">
                    <a16:creationId xmlns:a16="http://schemas.microsoft.com/office/drawing/2014/main" id="{16995BAA-93F4-4DEE-8F1B-E6E7B39B3F9B}"/>
                  </a:ext>
                </a:extLst>
              </p:cNvPr>
              <p:cNvSpPr>
                <a:spLocks noChangeShapeType="1"/>
              </p:cNvSpPr>
              <p:nvPr userDrawn="1"/>
            </p:nvSpPr>
            <p:spPr bwMode="auto">
              <a:xfrm>
                <a:off x="453610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2" name="Line 63">
                <a:extLst>
                  <a:ext uri="{FF2B5EF4-FFF2-40B4-BE49-F238E27FC236}">
                    <a16:creationId xmlns:a16="http://schemas.microsoft.com/office/drawing/2014/main" id="{62274738-AE9D-482E-A5C0-CF1B5DD2E7F4}"/>
                  </a:ext>
                </a:extLst>
              </p:cNvPr>
              <p:cNvSpPr>
                <a:spLocks noChangeShapeType="1"/>
              </p:cNvSpPr>
              <p:nvPr userDrawn="1"/>
            </p:nvSpPr>
            <p:spPr bwMode="auto">
              <a:xfrm>
                <a:off x="468009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 name="Line 64">
                <a:extLst>
                  <a:ext uri="{FF2B5EF4-FFF2-40B4-BE49-F238E27FC236}">
                    <a16:creationId xmlns:a16="http://schemas.microsoft.com/office/drawing/2014/main" id="{E116C106-EDD7-4525-8331-AF763DBD5099}"/>
                  </a:ext>
                </a:extLst>
              </p:cNvPr>
              <p:cNvSpPr>
                <a:spLocks noChangeShapeType="1"/>
              </p:cNvSpPr>
              <p:nvPr userDrawn="1"/>
            </p:nvSpPr>
            <p:spPr bwMode="auto">
              <a:xfrm>
                <a:off x="482408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 name="Line 65">
                <a:extLst>
                  <a:ext uri="{FF2B5EF4-FFF2-40B4-BE49-F238E27FC236}">
                    <a16:creationId xmlns:a16="http://schemas.microsoft.com/office/drawing/2014/main" id="{01EDFBFB-DC26-4E57-A944-533C6EE0BA5E}"/>
                  </a:ext>
                </a:extLst>
              </p:cNvPr>
              <p:cNvSpPr>
                <a:spLocks noChangeShapeType="1"/>
              </p:cNvSpPr>
              <p:nvPr userDrawn="1"/>
            </p:nvSpPr>
            <p:spPr bwMode="auto">
              <a:xfrm>
                <a:off x="496807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5" name="Line 66">
                <a:extLst>
                  <a:ext uri="{FF2B5EF4-FFF2-40B4-BE49-F238E27FC236}">
                    <a16:creationId xmlns:a16="http://schemas.microsoft.com/office/drawing/2014/main" id="{516D8656-E3DA-45A8-BD0D-73310520E9CD}"/>
                  </a:ext>
                </a:extLst>
              </p:cNvPr>
              <p:cNvSpPr>
                <a:spLocks noChangeShapeType="1"/>
              </p:cNvSpPr>
              <p:nvPr userDrawn="1"/>
            </p:nvSpPr>
            <p:spPr bwMode="auto">
              <a:xfrm>
                <a:off x="511206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6" name="Line 67">
                <a:extLst>
                  <a:ext uri="{FF2B5EF4-FFF2-40B4-BE49-F238E27FC236}">
                    <a16:creationId xmlns:a16="http://schemas.microsoft.com/office/drawing/2014/main" id="{DCAB2907-1E27-45BF-B1C1-F8A2E1689BD7}"/>
                  </a:ext>
                </a:extLst>
              </p:cNvPr>
              <p:cNvSpPr>
                <a:spLocks noChangeShapeType="1"/>
              </p:cNvSpPr>
              <p:nvPr userDrawn="1"/>
            </p:nvSpPr>
            <p:spPr bwMode="auto">
              <a:xfrm>
                <a:off x="525605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7" name="Line 68">
                <a:extLst>
                  <a:ext uri="{FF2B5EF4-FFF2-40B4-BE49-F238E27FC236}">
                    <a16:creationId xmlns:a16="http://schemas.microsoft.com/office/drawing/2014/main" id="{81D1F1C5-94E6-4F1D-8239-10503B1EA522}"/>
                  </a:ext>
                </a:extLst>
              </p:cNvPr>
              <p:cNvSpPr>
                <a:spLocks noChangeShapeType="1"/>
              </p:cNvSpPr>
              <p:nvPr userDrawn="1"/>
            </p:nvSpPr>
            <p:spPr bwMode="auto">
              <a:xfrm>
                <a:off x="540004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8" name="Line 69">
                <a:extLst>
                  <a:ext uri="{FF2B5EF4-FFF2-40B4-BE49-F238E27FC236}">
                    <a16:creationId xmlns:a16="http://schemas.microsoft.com/office/drawing/2014/main" id="{A56774E5-27EC-4B91-B2B6-43D35A113909}"/>
                  </a:ext>
                </a:extLst>
              </p:cNvPr>
              <p:cNvSpPr>
                <a:spLocks noChangeShapeType="1"/>
              </p:cNvSpPr>
              <p:nvPr userDrawn="1"/>
            </p:nvSpPr>
            <p:spPr bwMode="auto">
              <a:xfrm>
                <a:off x="554403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 name="Line 70">
                <a:extLst>
                  <a:ext uri="{FF2B5EF4-FFF2-40B4-BE49-F238E27FC236}">
                    <a16:creationId xmlns:a16="http://schemas.microsoft.com/office/drawing/2014/main" id="{9800AC9C-BCC9-4F13-892C-EECB0A1FC769}"/>
                  </a:ext>
                </a:extLst>
              </p:cNvPr>
              <p:cNvSpPr>
                <a:spLocks noChangeShapeType="1"/>
              </p:cNvSpPr>
              <p:nvPr userDrawn="1"/>
            </p:nvSpPr>
            <p:spPr bwMode="auto">
              <a:xfrm>
                <a:off x="583202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0" name="Line 71">
                <a:extLst>
                  <a:ext uri="{FF2B5EF4-FFF2-40B4-BE49-F238E27FC236}">
                    <a16:creationId xmlns:a16="http://schemas.microsoft.com/office/drawing/2014/main" id="{A3263990-A43F-4BB3-8186-6604B03F0622}"/>
                  </a:ext>
                </a:extLst>
              </p:cNvPr>
              <p:cNvSpPr>
                <a:spLocks noChangeShapeType="1"/>
              </p:cNvSpPr>
              <p:nvPr userDrawn="1"/>
            </p:nvSpPr>
            <p:spPr bwMode="auto">
              <a:xfrm>
                <a:off x="597601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 name="Line 72">
                <a:extLst>
                  <a:ext uri="{FF2B5EF4-FFF2-40B4-BE49-F238E27FC236}">
                    <a16:creationId xmlns:a16="http://schemas.microsoft.com/office/drawing/2014/main" id="{16BEC931-F307-4ACA-A3A8-CA67CE5625F1}"/>
                  </a:ext>
                </a:extLst>
              </p:cNvPr>
              <p:cNvSpPr>
                <a:spLocks noChangeShapeType="1"/>
              </p:cNvSpPr>
              <p:nvPr userDrawn="1"/>
            </p:nvSpPr>
            <p:spPr bwMode="auto">
              <a:xfrm>
                <a:off x="612000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2" name="Line 73">
                <a:extLst>
                  <a:ext uri="{FF2B5EF4-FFF2-40B4-BE49-F238E27FC236}">
                    <a16:creationId xmlns:a16="http://schemas.microsoft.com/office/drawing/2014/main" id="{A324BBE2-E676-4BDC-8778-60AA1DD15F31}"/>
                  </a:ext>
                </a:extLst>
              </p:cNvPr>
              <p:cNvSpPr>
                <a:spLocks noChangeShapeType="1"/>
              </p:cNvSpPr>
              <p:nvPr userDrawn="1"/>
            </p:nvSpPr>
            <p:spPr bwMode="auto">
              <a:xfrm>
                <a:off x="626399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 name="Line 74">
                <a:extLst>
                  <a:ext uri="{FF2B5EF4-FFF2-40B4-BE49-F238E27FC236}">
                    <a16:creationId xmlns:a16="http://schemas.microsoft.com/office/drawing/2014/main" id="{42FC0755-57F6-44A3-BB19-7D641ADCB840}"/>
                  </a:ext>
                </a:extLst>
              </p:cNvPr>
              <p:cNvSpPr>
                <a:spLocks noChangeShapeType="1"/>
              </p:cNvSpPr>
              <p:nvPr userDrawn="1"/>
            </p:nvSpPr>
            <p:spPr bwMode="auto">
              <a:xfrm>
                <a:off x="640798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 name="Line 75">
                <a:extLst>
                  <a:ext uri="{FF2B5EF4-FFF2-40B4-BE49-F238E27FC236}">
                    <a16:creationId xmlns:a16="http://schemas.microsoft.com/office/drawing/2014/main" id="{A5C58F26-C28C-4B35-917E-1E63621DB12B}"/>
                  </a:ext>
                </a:extLst>
              </p:cNvPr>
              <p:cNvSpPr>
                <a:spLocks noChangeShapeType="1"/>
              </p:cNvSpPr>
              <p:nvPr userDrawn="1"/>
            </p:nvSpPr>
            <p:spPr bwMode="auto">
              <a:xfrm>
                <a:off x="655197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5" name="Line 76">
                <a:extLst>
                  <a:ext uri="{FF2B5EF4-FFF2-40B4-BE49-F238E27FC236}">
                    <a16:creationId xmlns:a16="http://schemas.microsoft.com/office/drawing/2014/main" id="{30C881A0-EEBC-4BB4-9C17-2B5757877FCF}"/>
                  </a:ext>
                </a:extLst>
              </p:cNvPr>
              <p:cNvSpPr>
                <a:spLocks noChangeShapeType="1"/>
              </p:cNvSpPr>
              <p:nvPr userDrawn="1"/>
            </p:nvSpPr>
            <p:spPr bwMode="auto">
              <a:xfrm>
                <a:off x="669596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6" name="Line 77">
                <a:extLst>
                  <a:ext uri="{FF2B5EF4-FFF2-40B4-BE49-F238E27FC236}">
                    <a16:creationId xmlns:a16="http://schemas.microsoft.com/office/drawing/2014/main" id="{A48987BB-1B09-4C91-BB84-CFFD8D636BC1}"/>
                  </a:ext>
                </a:extLst>
              </p:cNvPr>
              <p:cNvSpPr>
                <a:spLocks noChangeShapeType="1"/>
              </p:cNvSpPr>
              <p:nvPr userDrawn="1"/>
            </p:nvSpPr>
            <p:spPr bwMode="auto">
              <a:xfrm>
                <a:off x="683995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7" name="Line 78">
                <a:extLst>
                  <a:ext uri="{FF2B5EF4-FFF2-40B4-BE49-F238E27FC236}">
                    <a16:creationId xmlns:a16="http://schemas.microsoft.com/office/drawing/2014/main" id="{6F310DF1-3F01-4BB7-A130-3CFA51FF99E0}"/>
                  </a:ext>
                </a:extLst>
              </p:cNvPr>
              <p:cNvSpPr>
                <a:spLocks noChangeShapeType="1"/>
              </p:cNvSpPr>
              <p:nvPr userDrawn="1"/>
            </p:nvSpPr>
            <p:spPr bwMode="auto">
              <a:xfrm>
                <a:off x="698394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8" name="Line 79">
                <a:extLst>
                  <a:ext uri="{FF2B5EF4-FFF2-40B4-BE49-F238E27FC236}">
                    <a16:creationId xmlns:a16="http://schemas.microsoft.com/office/drawing/2014/main" id="{F136FCEC-5AA3-4B96-9255-4FDF9D72B90C}"/>
                  </a:ext>
                </a:extLst>
              </p:cNvPr>
              <p:cNvSpPr>
                <a:spLocks noChangeShapeType="1"/>
              </p:cNvSpPr>
              <p:nvPr userDrawn="1"/>
            </p:nvSpPr>
            <p:spPr bwMode="auto">
              <a:xfrm>
                <a:off x="712794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9" name="Line 80">
                <a:extLst>
                  <a:ext uri="{FF2B5EF4-FFF2-40B4-BE49-F238E27FC236}">
                    <a16:creationId xmlns:a16="http://schemas.microsoft.com/office/drawing/2014/main" id="{8B9A911D-24C2-4C3A-9D3B-4753C339C8FA}"/>
                  </a:ext>
                </a:extLst>
              </p:cNvPr>
              <p:cNvSpPr>
                <a:spLocks noChangeShapeType="1"/>
              </p:cNvSpPr>
              <p:nvPr userDrawn="1"/>
            </p:nvSpPr>
            <p:spPr bwMode="auto">
              <a:xfrm>
                <a:off x="727193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0" name="Line 81">
                <a:extLst>
                  <a:ext uri="{FF2B5EF4-FFF2-40B4-BE49-F238E27FC236}">
                    <a16:creationId xmlns:a16="http://schemas.microsoft.com/office/drawing/2014/main" id="{EA85A6BB-33C3-4AFD-AC9D-203F9FFB5949}"/>
                  </a:ext>
                </a:extLst>
              </p:cNvPr>
              <p:cNvSpPr>
                <a:spLocks noChangeShapeType="1"/>
              </p:cNvSpPr>
              <p:nvPr userDrawn="1"/>
            </p:nvSpPr>
            <p:spPr bwMode="auto">
              <a:xfrm>
                <a:off x="741592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1" name="Line 82">
                <a:extLst>
                  <a:ext uri="{FF2B5EF4-FFF2-40B4-BE49-F238E27FC236}">
                    <a16:creationId xmlns:a16="http://schemas.microsoft.com/office/drawing/2014/main" id="{19E50750-9F84-48C5-AEC8-1D29E7AFECCB}"/>
                  </a:ext>
                </a:extLst>
              </p:cNvPr>
              <p:cNvSpPr>
                <a:spLocks noChangeShapeType="1"/>
              </p:cNvSpPr>
              <p:nvPr userDrawn="1"/>
            </p:nvSpPr>
            <p:spPr bwMode="auto">
              <a:xfrm>
                <a:off x="755991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2" name="Line 83">
                <a:extLst>
                  <a:ext uri="{FF2B5EF4-FFF2-40B4-BE49-F238E27FC236}">
                    <a16:creationId xmlns:a16="http://schemas.microsoft.com/office/drawing/2014/main" id="{903E5069-63FB-4302-9479-8881D694109F}"/>
                  </a:ext>
                </a:extLst>
              </p:cNvPr>
              <p:cNvSpPr>
                <a:spLocks noChangeShapeType="1"/>
              </p:cNvSpPr>
              <p:nvPr userDrawn="1"/>
            </p:nvSpPr>
            <p:spPr bwMode="auto">
              <a:xfrm>
                <a:off x="770390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 name="Line 84">
                <a:extLst>
                  <a:ext uri="{FF2B5EF4-FFF2-40B4-BE49-F238E27FC236}">
                    <a16:creationId xmlns:a16="http://schemas.microsoft.com/office/drawing/2014/main" id="{139CC5DA-BD48-489C-B464-563C241A3BA5}"/>
                  </a:ext>
                </a:extLst>
              </p:cNvPr>
              <p:cNvSpPr>
                <a:spLocks noChangeShapeType="1"/>
              </p:cNvSpPr>
              <p:nvPr userDrawn="1"/>
            </p:nvSpPr>
            <p:spPr bwMode="auto">
              <a:xfrm>
                <a:off x="784789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 name="Line 85">
                <a:extLst>
                  <a:ext uri="{FF2B5EF4-FFF2-40B4-BE49-F238E27FC236}">
                    <a16:creationId xmlns:a16="http://schemas.microsoft.com/office/drawing/2014/main" id="{E4E7648E-3908-44E2-B647-6CC9C84F69A0}"/>
                  </a:ext>
                </a:extLst>
              </p:cNvPr>
              <p:cNvSpPr>
                <a:spLocks noChangeShapeType="1"/>
              </p:cNvSpPr>
              <p:nvPr userDrawn="1"/>
            </p:nvSpPr>
            <p:spPr bwMode="auto">
              <a:xfrm>
                <a:off x="799188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5" name="Line 86">
                <a:extLst>
                  <a:ext uri="{FF2B5EF4-FFF2-40B4-BE49-F238E27FC236}">
                    <a16:creationId xmlns:a16="http://schemas.microsoft.com/office/drawing/2014/main" id="{21DF561F-A1E0-42DB-AC79-430B878E1EE5}"/>
                  </a:ext>
                </a:extLst>
              </p:cNvPr>
              <p:cNvSpPr>
                <a:spLocks noChangeShapeType="1"/>
              </p:cNvSpPr>
              <p:nvPr userDrawn="1"/>
            </p:nvSpPr>
            <p:spPr bwMode="auto">
              <a:xfrm>
                <a:off x="813587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6" name="Line 87">
                <a:extLst>
                  <a:ext uri="{FF2B5EF4-FFF2-40B4-BE49-F238E27FC236}">
                    <a16:creationId xmlns:a16="http://schemas.microsoft.com/office/drawing/2014/main" id="{DF80195F-4DE8-4B2E-85C5-667685F28B07}"/>
                  </a:ext>
                </a:extLst>
              </p:cNvPr>
              <p:cNvSpPr>
                <a:spLocks noChangeShapeType="1"/>
              </p:cNvSpPr>
              <p:nvPr userDrawn="1"/>
            </p:nvSpPr>
            <p:spPr bwMode="auto">
              <a:xfrm>
                <a:off x="827986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7" name="Line 88">
                <a:extLst>
                  <a:ext uri="{FF2B5EF4-FFF2-40B4-BE49-F238E27FC236}">
                    <a16:creationId xmlns:a16="http://schemas.microsoft.com/office/drawing/2014/main" id="{950156CB-EC38-4330-ACB4-071530299217}"/>
                  </a:ext>
                </a:extLst>
              </p:cNvPr>
              <p:cNvSpPr>
                <a:spLocks noChangeShapeType="1"/>
              </p:cNvSpPr>
              <p:nvPr userDrawn="1"/>
            </p:nvSpPr>
            <p:spPr bwMode="auto">
              <a:xfrm>
                <a:off x="842385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8" name="Line 89">
                <a:extLst>
                  <a:ext uri="{FF2B5EF4-FFF2-40B4-BE49-F238E27FC236}">
                    <a16:creationId xmlns:a16="http://schemas.microsoft.com/office/drawing/2014/main" id="{23CF9568-C7E2-46DF-ACAE-A058B1248098}"/>
                  </a:ext>
                </a:extLst>
              </p:cNvPr>
              <p:cNvSpPr>
                <a:spLocks noChangeShapeType="1"/>
              </p:cNvSpPr>
              <p:nvPr userDrawn="1"/>
            </p:nvSpPr>
            <p:spPr bwMode="auto">
              <a:xfrm>
                <a:off x="856785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9" name="Line 90">
                <a:extLst>
                  <a:ext uri="{FF2B5EF4-FFF2-40B4-BE49-F238E27FC236}">
                    <a16:creationId xmlns:a16="http://schemas.microsoft.com/office/drawing/2014/main" id="{13166C5E-416D-469C-AA8A-B8D07B219571}"/>
                  </a:ext>
                </a:extLst>
              </p:cNvPr>
              <p:cNvSpPr>
                <a:spLocks noChangeShapeType="1"/>
              </p:cNvSpPr>
              <p:nvPr userDrawn="1"/>
            </p:nvSpPr>
            <p:spPr bwMode="auto">
              <a:xfrm>
                <a:off x="871184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0" name="Line 91">
                <a:extLst>
                  <a:ext uri="{FF2B5EF4-FFF2-40B4-BE49-F238E27FC236}">
                    <a16:creationId xmlns:a16="http://schemas.microsoft.com/office/drawing/2014/main" id="{9DAE61BC-BEBA-48C7-BC41-8DE2F005912E}"/>
                  </a:ext>
                </a:extLst>
              </p:cNvPr>
              <p:cNvSpPr>
                <a:spLocks noChangeShapeType="1"/>
              </p:cNvSpPr>
              <p:nvPr userDrawn="1"/>
            </p:nvSpPr>
            <p:spPr bwMode="auto">
              <a:xfrm>
                <a:off x="885583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1" name="Line 92">
                <a:extLst>
                  <a:ext uri="{FF2B5EF4-FFF2-40B4-BE49-F238E27FC236}">
                    <a16:creationId xmlns:a16="http://schemas.microsoft.com/office/drawing/2014/main" id="{0D115BF0-C553-4D94-ADCF-978740C1478D}"/>
                  </a:ext>
                </a:extLst>
              </p:cNvPr>
              <p:cNvSpPr>
                <a:spLocks noChangeShapeType="1"/>
              </p:cNvSpPr>
              <p:nvPr userDrawn="1"/>
            </p:nvSpPr>
            <p:spPr bwMode="auto">
              <a:xfrm>
                <a:off x="899982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 name="Line 93">
                <a:extLst>
                  <a:ext uri="{FF2B5EF4-FFF2-40B4-BE49-F238E27FC236}">
                    <a16:creationId xmlns:a16="http://schemas.microsoft.com/office/drawing/2014/main" id="{3CF81141-7FF1-4862-BF52-DBAB1E11CD6C}"/>
                  </a:ext>
                </a:extLst>
              </p:cNvPr>
              <p:cNvSpPr>
                <a:spLocks noChangeShapeType="1"/>
              </p:cNvSpPr>
              <p:nvPr userDrawn="1"/>
            </p:nvSpPr>
            <p:spPr bwMode="auto">
              <a:xfrm>
                <a:off x="914381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3" name="Line 94">
                <a:extLst>
                  <a:ext uri="{FF2B5EF4-FFF2-40B4-BE49-F238E27FC236}">
                    <a16:creationId xmlns:a16="http://schemas.microsoft.com/office/drawing/2014/main" id="{825A71A9-F3FF-4722-A5F3-BE4C67CB25D2}"/>
                  </a:ext>
                </a:extLst>
              </p:cNvPr>
              <p:cNvSpPr>
                <a:spLocks noChangeShapeType="1"/>
              </p:cNvSpPr>
              <p:nvPr userDrawn="1"/>
            </p:nvSpPr>
            <p:spPr bwMode="auto">
              <a:xfrm>
                <a:off x="928780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 name="Line 95">
                <a:extLst>
                  <a:ext uri="{FF2B5EF4-FFF2-40B4-BE49-F238E27FC236}">
                    <a16:creationId xmlns:a16="http://schemas.microsoft.com/office/drawing/2014/main" id="{73D58FDC-2752-4C5C-903A-E83E7C0BDB7F}"/>
                  </a:ext>
                </a:extLst>
              </p:cNvPr>
              <p:cNvSpPr>
                <a:spLocks noChangeShapeType="1"/>
              </p:cNvSpPr>
              <p:nvPr userDrawn="1"/>
            </p:nvSpPr>
            <p:spPr bwMode="auto">
              <a:xfrm>
                <a:off x="943179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 name="Line 96">
                <a:extLst>
                  <a:ext uri="{FF2B5EF4-FFF2-40B4-BE49-F238E27FC236}">
                    <a16:creationId xmlns:a16="http://schemas.microsoft.com/office/drawing/2014/main" id="{1D9077B5-BA29-48A1-9E99-E6BC1338C0EB}"/>
                  </a:ext>
                </a:extLst>
              </p:cNvPr>
              <p:cNvSpPr>
                <a:spLocks noChangeShapeType="1"/>
              </p:cNvSpPr>
              <p:nvPr userDrawn="1"/>
            </p:nvSpPr>
            <p:spPr bwMode="auto">
              <a:xfrm>
                <a:off x="957578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 name="Line 97">
                <a:extLst>
                  <a:ext uri="{FF2B5EF4-FFF2-40B4-BE49-F238E27FC236}">
                    <a16:creationId xmlns:a16="http://schemas.microsoft.com/office/drawing/2014/main" id="{04D00D3D-AD1E-46F3-BBC1-6D706FD2E638}"/>
                  </a:ext>
                </a:extLst>
              </p:cNvPr>
              <p:cNvSpPr>
                <a:spLocks noChangeShapeType="1"/>
              </p:cNvSpPr>
              <p:nvPr userDrawn="1"/>
            </p:nvSpPr>
            <p:spPr bwMode="auto">
              <a:xfrm>
                <a:off x="971977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87" name="Line 98">
                <a:extLst>
                  <a:ext uri="{FF2B5EF4-FFF2-40B4-BE49-F238E27FC236}">
                    <a16:creationId xmlns:a16="http://schemas.microsoft.com/office/drawing/2014/main" id="{8B8C72C2-09DA-4E85-A6CF-0D49F6F062A2}"/>
                  </a:ext>
                </a:extLst>
              </p:cNvPr>
              <p:cNvSpPr>
                <a:spLocks noChangeShapeType="1"/>
              </p:cNvSpPr>
              <p:nvPr userDrawn="1"/>
            </p:nvSpPr>
            <p:spPr bwMode="auto">
              <a:xfrm>
                <a:off x="986376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 name="Line 99">
                <a:extLst>
                  <a:ext uri="{FF2B5EF4-FFF2-40B4-BE49-F238E27FC236}">
                    <a16:creationId xmlns:a16="http://schemas.microsoft.com/office/drawing/2014/main" id="{023FB8CA-9249-41B9-B79D-E7047A11CDE3}"/>
                  </a:ext>
                </a:extLst>
              </p:cNvPr>
              <p:cNvSpPr>
                <a:spLocks noChangeShapeType="1"/>
              </p:cNvSpPr>
              <p:nvPr userDrawn="1"/>
            </p:nvSpPr>
            <p:spPr bwMode="auto">
              <a:xfrm>
                <a:off x="13683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9" name="Line 100">
                <a:extLst>
                  <a:ext uri="{FF2B5EF4-FFF2-40B4-BE49-F238E27FC236}">
                    <a16:creationId xmlns:a16="http://schemas.microsoft.com/office/drawing/2014/main" id="{5E2EE7B6-A266-41AD-AF8B-85E680009A9C}"/>
                  </a:ext>
                </a:extLst>
              </p:cNvPr>
              <p:cNvSpPr>
                <a:spLocks noChangeShapeType="1"/>
              </p:cNvSpPr>
              <p:nvPr userDrawn="1"/>
            </p:nvSpPr>
            <p:spPr bwMode="auto">
              <a:xfrm>
                <a:off x="1000776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0" name="Line 103">
                <a:extLst>
                  <a:ext uri="{FF2B5EF4-FFF2-40B4-BE49-F238E27FC236}">
                    <a16:creationId xmlns:a16="http://schemas.microsoft.com/office/drawing/2014/main" id="{9106F1FC-96C8-4F51-8C03-CC29366E653F}"/>
                  </a:ext>
                </a:extLst>
              </p:cNvPr>
              <p:cNvSpPr>
                <a:spLocks noChangeShapeType="1"/>
              </p:cNvSpPr>
              <p:nvPr userDrawn="1"/>
            </p:nvSpPr>
            <p:spPr bwMode="auto">
              <a:xfrm>
                <a:off x="5688030" y="863222"/>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1" name="Line 99">
                <a:extLst>
                  <a:ext uri="{FF2B5EF4-FFF2-40B4-BE49-F238E27FC236}">
                    <a16:creationId xmlns:a16="http://schemas.microsoft.com/office/drawing/2014/main" id="{0A31AAB5-D66C-48CA-B6DE-775F077AF4F9}"/>
                  </a:ext>
                </a:extLst>
              </p:cNvPr>
              <p:cNvSpPr>
                <a:spLocks noChangeShapeType="1"/>
              </p:cNvSpPr>
              <p:nvPr userDrawn="1"/>
            </p:nvSpPr>
            <p:spPr bwMode="auto">
              <a:xfrm>
                <a:off x="122430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 name="Line 99">
                <a:extLst>
                  <a:ext uri="{FF2B5EF4-FFF2-40B4-BE49-F238E27FC236}">
                    <a16:creationId xmlns:a16="http://schemas.microsoft.com/office/drawing/2014/main" id="{F3BFD4DC-EBB1-4BA3-9B97-E79C17C2DB21}"/>
                  </a:ext>
                </a:extLst>
              </p:cNvPr>
              <p:cNvSpPr>
                <a:spLocks noChangeShapeType="1"/>
              </p:cNvSpPr>
              <p:nvPr userDrawn="1"/>
            </p:nvSpPr>
            <p:spPr bwMode="auto">
              <a:xfrm>
                <a:off x="108031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3" name="Line 100">
                <a:extLst>
                  <a:ext uri="{FF2B5EF4-FFF2-40B4-BE49-F238E27FC236}">
                    <a16:creationId xmlns:a16="http://schemas.microsoft.com/office/drawing/2014/main" id="{C33333CF-1ABF-468B-BF92-F74F0290A88F}"/>
                  </a:ext>
                </a:extLst>
              </p:cNvPr>
              <p:cNvSpPr>
                <a:spLocks noChangeShapeType="1"/>
              </p:cNvSpPr>
              <p:nvPr userDrawn="1"/>
            </p:nvSpPr>
            <p:spPr bwMode="auto">
              <a:xfrm>
                <a:off x="1015176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 name="Line 99">
                <a:extLst>
                  <a:ext uri="{FF2B5EF4-FFF2-40B4-BE49-F238E27FC236}">
                    <a16:creationId xmlns:a16="http://schemas.microsoft.com/office/drawing/2014/main" id="{CBBA0E37-1032-4E8A-9FC3-A2763C41E447}"/>
                  </a:ext>
                </a:extLst>
              </p:cNvPr>
              <p:cNvSpPr>
                <a:spLocks noChangeShapeType="1"/>
              </p:cNvSpPr>
              <p:nvPr userDrawn="1"/>
            </p:nvSpPr>
            <p:spPr bwMode="auto">
              <a:xfrm>
                <a:off x="50435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 name="Line 99">
                <a:extLst>
                  <a:ext uri="{FF2B5EF4-FFF2-40B4-BE49-F238E27FC236}">
                    <a16:creationId xmlns:a16="http://schemas.microsoft.com/office/drawing/2014/main" id="{7913FFE3-4271-4AB8-AC51-28B477A79C77}"/>
                  </a:ext>
                </a:extLst>
              </p:cNvPr>
              <p:cNvSpPr>
                <a:spLocks noChangeShapeType="1"/>
              </p:cNvSpPr>
              <p:nvPr userDrawn="1"/>
            </p:nvSpPr>
            <p:spPr bwMode="auto">
              <a:xfrm>
                <a:off x="36036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6" name="Line 99">
                <a:extLst>
                  <a:ext uri="{FF2B5EF4-FFF2-40B4-BE49-F238E27FC236}">
                    <a16:creationId xmlns:a16="http://schemas.microsoft.com/office/drawing/2014/main" id="{0B160B74-EA72-4E5F-9B88-FB26B1AB118E}"/>
                  </a:ext>
                </a:extLst>
              </p:cNvPr>
              <p:cNvSpPr>
                <a:spLocks noChangeShapeType="1"/>
              </p:cNvSpPr>
              <p:nvPr userDrawn="1"/>
            </p:nvSpPr>
            <p:spPr bwMode="auto">
              <a:xfrm>
                <a:off x="79233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7" name="Line 99">
                <a:extLst>
                  <a:ext uri="{FF2B5EF4-FFF2-40B4-BE49-F238E27FC236}">
                    <a16:creationId xmlns:a16="http://schemas.microsoft.com/office/drawing/2014/main" id="{267B3B24-A0FB-459F-8A45-2BA720ADF5B1}"/>
                  </a:ext>
                </a:extLst>
              </p:cNvPr>
              <p:cNvSpPr>
                <a:spLocks noChangeShapeType="1"/>
              </p:cNvSpPr>
              <p:nvPr userDrawn="1"/>
            </p:nvSpPr>
            <p:spPr bwMode="auto">
              <a:xfrm>
                <a:off x="64834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8" name="Line 99">
                <a:extLst>
                  <a:ext uri="{FF2B5EF4-FFF2-40B4-BE49-F238E27FC236}">
                    <a16:creationId xmlns:a16="http://schemas.microsoft.com/office/drawing/2014/main" id="{3A44C382-B68E-4435-8B76-841D87F9A5F1}"/>
                  </a:ext>
                </a:extLst>
              </p:cNvPr>
              <p:cNvSpPr>
                <a:spLocks noChangeShapeType="1"/>
              </p:cNvSpPr>
              <p:nvPr userDrawn="1"/>
            </p:nvSpPr>
            <p:spPr bwMode="auto">
              <a:xfrm>
                <a:off x="93632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9" name="Line 100">
                <a:extLst>
                  <a:ext uri="{FF2B5EF4-FFF2-40B4-BE49-F238E27FC236}">
                    <a16:creationId xmlns:a16="http://schemas.microsoft.com/office/drawing/2014/main" id="{12040A76-F4FC-45AE-AC38-6DAE9DCFF0E3}"/>
                  </a:ext>
                </a:extLst>
              </p:cNvPr>
              <p:cNvSpPr>
                <a:spLocks noChangeShapeType="1"/>
              </p:cNvSpPr>
              <p:nvPr userDrawn="1"/>
            </p:nvSpPr>
            <p:spPr bwMode="auto">
              <a:xfrm>
                <a:off x="102962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95641788"/>
      </p:ext>
    </p:extLst>
  </p:cSld>
  <p:clrMap bg1="lt1" tx1="dk1" bg2="lt2" tx2="dk2" accent1="accent1" accent2="accent2" accent3="accent3" accent4="accent4" accent5="accent5" accent6="accent6" hlink="hlink" folHlink="folHlink"/>
  <p:sldLayoutIdLst>
    <p:sldLayoutId id="2147483669" r:id="rId1"/>
    <p:sldLayoutId id="2147483666" r:id="rId2"/>
    <p:sldLayoutId id="2147483670" r:id="rId3"/>
    <p:sldLayoutId id="2147483668" r:id="rId4"/>
    <p:sldLayoutId id="2147483665" r:id="rId5"/>
    <p:sldLayoutId id="2147483667" r:id="rId6"/>
    <p:sldLayoutId id="2147483663" r:id="rId7"/>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userDrawn="1">
          <p15:clr>
            <a:srgbClr val="F26B43"/>
          </p15:clr>
        </p15:guide>
        <p15:guide id="2" orient="horz" pos="2540" userDrawn="1">
          <p15:clr>
            <a:srgbClr val="F26B43"/>
          </p15:clr>
        </p15:guide>
        <p15:guide id="3" orient="horz" pos="544" userDrawn="1">
          <p15:clr>
            <a:srgbClr val="F26B43"/>
          </p15:clr>
        </p15:guide>
        <p15:guide id="4" pos="238" userDrawn="1">
          <p15:clr>
            <a:srgbClr val="F26B43"/>
          </p15:clr>
        </p15:guide>
        <p15:guide id="5" pos="6497" userDrawn="1">
          <p15:clr>
            <a:srgbClr val="F26B43"/>
          </p15:clr>
        </p15:guide>
        <p15:guide id="6" orient="horz" pos="4536" userDrawn="1">
          <p15:clr>
            <a:srgbClr val="F26B43"/>
          </p15:clr>
        </p15:guide>
        <p15:guide id="7" orient="horz" pos="226" userDrawn="1">
          <p15:clr>
            <a:srgbClr val="F26B43"/>
          </p15:clr>
        </p15:guide>
        <p15:guide id="8" orient="horz" pos="72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4C06B2EE-89F5-EE4F-3EF7-CDD3D2B9E8CF}"/>
              </a:ext>
            </a:extLst>
          </p:cNvPr>
          <p:cNvSpPr>
            <a:spLocks noGrp="1"/>
          </p:cNvSpPr>
          <p:nvPr>
            <p:ph type="body" sz="quarter" idx="10"/>
          </p:nvPr>
        </p:nvSpPr>
        <p:spPr>
          <a:xfrm>
            <a:off x="161331" y="-71387"/>
            <a:ext cx="10854580" cy="504825"/>
          </a:xfrm>
        </p:spPr>
        <p:txBody>
          <a:bodyPr anchor="ctr"/>
          <a:lstStyle/>
          <a:p>
            <a:r>
              <a:rPr lang="ja-JP" altLang="en-US" sz="1900" dirty="0">
                <a:solidFill>
                  <a:srgbClr val="00B050"/>
                </a:solidFill>
              </a:rPr>
              <a:t>いじめ防止対策推進法等に基づくいじめ重大事態調査の基本的な対応チェックリスト</a:t>
            </a:r>
            <a:r>
              <a:rPr lang="en-US" altLang="ja-JP" sz="1900" dirty="0">
                <a:solidFill>
                  <a:srgbClr val="00B050"/>
                </a:solidFill>
              </a:rPr>
              <a:t>(</a:t>
            </a:r>
            <a:r>
              <a:rPr lang="ja-JP" altLang="en-US" sz="1900" dirty="0">
                <a:solidFill>
                  <a:srgbClr val="00B050"/>
                </a:solidFill>
              </a:rPr>
              <a:t>公立学校</a:t>
            </a:r>
            <a:r>
              <a:rPr lang="en-US" altLang="ja-JP" sz="1900" dirty="0">
                <a:solidFill>
                  <a:srgbClr val="00B050"/>
                </a:solidFill>
              </a:rPr>
              <a:t>)</a:t>
            </a:r>
            <a:r>
              <a:rPr lang="en-US" altLang="ja-JP" sz="1800" dirty="0">
                <a:solidFill>
                  <a:srgbClr val="00B050"/>
                </a:solidFill>
              </a:rPr>
              <a:t>【</a:t>
            </a:r>
            <a:r>
              <a:rPr lang="ja-JP" altLang="en-US" sz="1800" dirty="0">
                <a:solidFill>
                  <a:srgbClr val="00B050"/>
                </a:solidFill>
              </a:rPr>
              <a:t>参考例</a:t>
            </a:r>
            <a:r>
              <a:rPr lang="en-US" altLang="ja-JP" sz="1800" dirty="0">
                <a:solidFill>
                  <a:srgbClr val="00B050"/>
                </a:solidFill>
              </a:rPr>
              <a:t>】</a:t>
            </a:r>
            <a:endParaRPr lang="ja-JP" altLang="en-US" sz="1900" dirty="0">
              <a:solidFill>
                <a:srgbClr val="00B050"/>
              </a:solidFill>
            </a:endParaRPr>
          </a:p>
        </p:txBody>
      </p:sp>
      <p:graphicFrame>
        <p:nvGraphicFramePr>
          <p:cNvPr id="10" name="表 10">
            <a:extLst>
              <a:ext uri="{FF2B5EF4-FFF2-40B4-BE49-F238E27FC236}">
                <a16:creationId xmlns:a16="http://schemas.microsoft.com/office/drawing/2014/main" id="{42D7FAB0-0535-1974-D285-A5B56F845601}"/>
              </a:ext>
            </a:extLst>
          </p:cNvPr>
          <p:cNvGraphicFramePr>
            <a:graphicFrameLocks noGrp="1"/>
          </p:cNvGraphicFramePr>
          <p:nvPr>
            <p:extLst>
              <p:ext uri="{D42A27DB-BD31-4B8C-83A1-F6EECF244321}">
                <p14:modId xmlns:p14="http://schemas.microsoft.com/office/powerpoint/2010/main" val="2697608063"/>
              </p:ext>
            </p:extLst>
          </p:nvPr>
        </p:nvGraphicFramePr>
        <p:xfrm>
          <a:off x="89322" y="939787"/>
          <a:ext cx="10441160" cy="5264354"/>
        </p:xfrm>
        <a:graphic>
          <a:graphicData uri="http://schemas.openxmlformats.org/drawingml/2006/table">
            <a:tbl>
              <a:tblPr firstRow="1" bandRow="1">
                <a:tableStyleId>{5C22544A-7EE6-4342-B048-85BDC9FD1C3A}</a:tableStyleId>
              </a:tblPr>
              <a:tblGrid>
                <a:gridCol w="302642">
                  <a:extLst>
                    <a:ext uri="{9D8B030D-6E8A-4147-A177-3AD203B41FA5}">
                      <a16:colId xmlns:a16="http://schemas.microsoft.com/office/drawing/2014/main" val="2202304114"/>
                    </a:ext>
                  </a:extLst>
                </a:gridCol>
                <a:gridCol w="6935238">
                  <a:extLst>
                    <a:ext uri="{9D8B030D-6E8A-4147-A177-3AD203B41FA5}">
                      <a16:colId xmlns:a16="http://schemas.microsoft.com/office/drawing/2014/main" val="2401106808"/>
                    </a:ext>
                  </a:extLst>
                </a:gridCol>
                <a:gridCol w="2088232">
                  <a:extLst>
                    <a:ext uri="{9D8B030D-6E8A-4147-A177-3AD203B41FA5}">
                      <a16:colId xmlns:a16="http://schemas.microsoft.com/office/drawing/2014/main" val="195017691"/>
                    </a:ext>
                  </a:extLst>
                </a:gridCol>
                <a:gridCol w="1115048">
                  <a:extLst>
                    <a:ext uri="{9D8B030D-6E8A-4147-A177-3AD203B41FA5}">
                      <a16:colId xmlns:a16="http://schemas.microsoft.com/office/drawing/2014/main" val="785521500"/>
                    </a:ext>
                  </a:extLst>
                </a:gridCol>
              </a:tblGrid>
              <a:tr h="504000">
                <a:tc gridSpan="2">
                  <a:txBody>
                    <a:bodyPr/>
                    <a:lstStyle/>
                    <a:p>
                      <a:pPr marL="432000" algn="l" defTabSz="1007943" rtl="0" eaLnBrk="1" latinLnBrk="0" hangingPunct="1"/>
                      <a:r>
                        <a:rPr kumimoji="1" lang="ja-JP" altLang="en-US" sz="1800" b="1" kern="1200" dirty="0">
                          <a:solidFill>
                            <a:schemeClr val="lt1"/>
                          </a:solidFill>
                          <a:latin typeface="+mn-ea"/>
                          <a:ea typeface="+mn-ea"/>
                          <a:cs typeface="+mn-cs"/>
                        </a:rPr>
                        <a:t> いじめ重大事態の発生から調査開始</a:t>
                      </a: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00B050"/>
                    </a:solidFill>
                  </a:tcPr>
                </a:tc>
                <a:tc hMerge="1">
                  <a:txBody>
                    <a:bodyPr/>
                    <a:lstStyle/>
                    <a:p>
                      <a:pPr marL="0" algn="l" defTabSz="1007943" rtl="0" eaLnBrk="1" latinLnBrk="0" hangingPunct="1"/>
                      <a:r>
                        <a:rPr kumimoji="1" lang="ja-JP" altLang="en-US" sz="1400" b="1" kern="1200" dirty="0">
                          <a:solidFill>
                            <a:schemeClr val="lt1"/>
                          </a:solidFill>
                          <a:latin typeface="+mn-lt"/>
                          <a:ea typeface="+mn-ea"/>
                          <a:cs typeface="+mn-cs"/>
                        </a:rPr>
                        <a:t>いじめ重大事態の発生から調査開始</a:t>
                      </a:r>
                    </a:p>
                  </a:txBody>
                  <a:tcPr marL="144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ctr"/>
                      <a:r>
                        <a:rPr kumimoji="1" lang="ja-JP" altLang="en-US" sz="1400" dirty="0">
                          <a:latin typeface="+mn-ea"/>
                          <a:ea typeface="+mn-ea"/>
                        </a:rPr>
                        <a:t>法、基本方針等の</a:t>
                      </a:r>
                      <a:endParaRPr kumimoji="1" lang="en-US" altLang="ja-JP" sz="1400" dirty="0">
                        <a:latin typeface="+mn-ea"/>
                        <a:ea typeface="+mn-ea"/>
                      </a:endParaRPr>
                    </a:p>
                    <a:p>
                      <a:pPr algn="ctr"/>
                      <a:r>
                        <a:rPr kumimoji="1" lang="ja-JP" altLang="en-US" sz="1400" dirty="0">
                          <a:latin typeface="+mn-ea"/>
                          <a:ea typeface="+mn-ea"/>
                        </a:rPr>
                        <a:t>記載箇所</a:t>
                      </a:r>
                    </a:p>
                  </a:txBody>
                  <a:tcPr marL="72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00B050"/>
                    </a:solidFill>
                  </a:tcPr>
                </a:tc>
                <a:tc>
                  <a:txBody>
                    <a:bodyPr/>
                    <a:lstStyle/>
                    <a:p>
                      <a:pPr algn="ctr"/>
                      <a:r>
                        <a:rPr kumimoji="1" lang="ja-JP" altLang="en-US" sz="1400" dirty="0">
                          <a:latin typeface="+mn-ea"/>
                          <a:ea typeface="+mn-ea"/>
                        </a:rPr>
                        <a:t>チェック欄</a:t>
                      </a:r>
                    </a:p>
                    <a:p>
                      <a:pPr algn="ctr"/>
                      <a:r>
                        <a:rPr kumimoji="1" lang="ja-JP" altLang="en-US" sz="1050" dirty="0">
                          <a:latin typeface="+mn-ea"/>
                          <a:ea typeface="+mn-ea"/>
                        </a:rPr>
                        <a:t>（年月日記入）</a:t>
                      </a:r>
                    </a:p>
                  </a:txBody>
                  <a:tcPr marL="72000" marR="72000" marT="36000" marB="3600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00B050"/>
                    </a:solidFill>
                  </a:tcPr>
                </a:tc>
                <a:extLst>
                  <a:ext uri="{0D108BD9-81ED-4DB2-BD59-A6C34878D82A}">
                    <a16:rowId xmlns:a16="http://schemas.microsoft.com/office/drawing/2014/main" val="2352826167"/>
                  </a:ext>
                </a:extLst>
              </a:tr>
              <a:tr h="720000">
                <a:tc>
                  <a:txBody>
                    <a:bodyPr/>
                    <a:lstStyle/>
                    <a:p>
                      <a:pPr indent="0" algn="ctr">
                        <a:lnSpc>
                          <a:spcPct val="110000"/>
                        </a:lnSpc>
                      </a:pPr>
                      <a:r>
                        <a:rPr kumimoji="1" lang="en-US" altLang="ja-JP" sz="1200" b="1" dirty="0">
                          <a:solidFill>
                            <a:srgbClr val="00B050"/>
                          </a:solidFill>
                        </a:rPr>
                        <a:t>1</a:t>
                      </a:r>
                      <a:endParaRPr kumimoji="1" lang="ja-JP" altLang="en-US" sz="1200" b="1" dirty="0">
                        <a:solidFill>
                          <a:srgbClr val="00B050"/>
                        </a:solidFill>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CFF99"/>
                    </a:solidFill>
                  </a:tcPr>
                </a:tc>
                <a:tc>
                  <a:txBody>
                    <a:bodyPr/>
                    <a:lstStyle/>
                    <a:p>
                      <a:pPr algn="l">
                        <a:lnSpc>
                          <a:spcPct val="110000"/>
                        </a:lnSpc>
                      </a:pPr>
                      <a:r>
                        <a:rPr kumimoji="1" lang="ja-JP" altLang="en-US" sz="1200" dirty="0">
                          <a:latin typeface="+mn-ea"/>
                          <a:ea typeface="+mn-ea"/>
                        </a:rPr>
                        <a:t>（</a:t>
                      </a:r>
                      <a:r>
                        <a:rPr kumimoji="1" lang="en-US" altLang="ja-JP" sz="1200" dirty="0">
                          <a:latin typeface="+mn-ea"/>
                          <a:ea typeface="+mn-ea"/>
                        </a:rPr>
                        <a:t>2</a:t>
                      </a:r>
                      <a:r>
                        <a:rPr kumimoji="1" lang="ja-JP" altLang="en-US" sz="1200" dirty="0">
                          <a:latin typeface="+mn-ea"/>
                          <a:ea typeface="+mn-ea"/>
                        </a:rPr>
                        <a:t>号事案の場合）欠席の継続により重大事態に至ることを早期の段階で予測できる場合も多いことから、</a:t>
                      </a:r>
                      <a:r>
                        <a:rPr kumimoji="1" lang="ja-JP" altLang="en-US" sz="1200" b="1" dirty="0">
                          <a:solidFill>
                            <a:srgbClr val="00B050"/>
                          </a:solidFill>
                          <a:latin typeface="+mn-ea"/>
                          <a:ea typeface="+mn-ea"/>
                        </a:rPr>
                        <a:t>重大事態に至るよりも相当前の段階</a:t>
                      </a:r>
                      <a:r>
                        <a:rPr kumimoji="1" lang="ja-JP" altLang="en-US" sz="1200" dirty="0">
                          <a:latin typeface="+mn-ea"/>
                          <a:ea typeface="+mn-ea"/>
                        </a:rPr>
                        <a:t>から教育委員会への報告相談を行い、</a:t>
                      </a:r>
                      <a:r>
                        <a:rPr kumimoji="1" lang="ja-JP" altLang="en-US" sz="1200" b="1" dirty="0">
                          <a:solidFill>
                            <a:srgbClr val="00B050"/>
                          </a:solidFill>
                          <a:latin typeface="+mn-ea"/>
                          <a:ea typeface="+mn-ea"/>
                        </a:rPr>
                        <a:t>情報を共有するとともに準備作業</a:t>
                      </a:r>
                      <a:r>
                        <a:rPr kumimoji="1" lang="ja-JP" altLang="en-US" sz="1200">
                          <a:latin typeface="+mn-ea"/>
                          <a:ea typeface="+mn-ea"/>
                        </a:rPr>
                        <a:t>に取り組む</a:t>
                      </a:r>
                      <a:endParaRPr kumimoji="1" lang="ja-JP" altLang="en-US" sz="1200" dirty="0">
                        <a:latin typeface="+mn-ea"/>
                        <a:ea typeface="+mn-ea"/>
                      </a:endParaRP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基本方針</a:t>
                      </a:r>
                      <a:r>
                        <a:rPr kumimoji="1" lang="en-US" altLang="ja-JP" sz="1200" dirty="0">
                          <a:latin typeface="+mn-ea"/>
                          <a:ea typeface="+mn-ea"/>
                        </a:rPr>
                        <a:t>32</a:t>
                      </a:r>
                      <a:r>
                        <a:rPr kumimoji="1" lang="ja-JP" altLang="en-US" sz="1200" dirty="0">
                          <a:latin typeface="+mn-ea"/>
                          <a:ea typeface="+mn-ea"/>
                        </a:rPr>
                        <a:t>頁</a:t>
                      </a:r>
                      <a:endParaRPr kumimoji="1" lang="en-US" altLang="ja-JP" sz="1200" dirty="0">
                        <a:latin typeface="+mn-ea"/>
                        <a:ea typeface="+mn-ea"/>
                      </a:endParaRP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ガイドライン４頁</a:t>
                      </a:r>
                      <a:endParaRPr kumimoji="1" lang="en-US" altLang="zh-TW" sz="1200" dirty="0">
                        <a:latin typeface="+mn-ea"/>
                        <a:ea typeface="+mn-ea"/>
                      </a:endParaRPr>
                    </a:p>
                    <a:p>
                      <a:pPr marL="180000" indent="-180000" algn="just">
                        <a:lnSpc>
                          <a:spcPct val="110000"/>
                        </a:lnSpc>
                        <a:buClr>
                          <a:srgbClr val="00B050"/>
                        </a:buClr>
                        <a:buFont typeface="Wingdings" panose="05000000000000000000" pitchFamily="2" charset="2"/>
                        <a:buChar char="l"/>
                      </a:pPr>
                      <a:r>
                        <a:rPr kumimoji="1" lang="zh-TW" altLang="en-US" sz="1200" dirty="0">
                          <a:latin typeface="+mn-ea"/>
                          <a:ea typeface="+mn-ea"/>
                        </a:rPr>
                        <a:t>不登校重大事態指針</a:t>
                      </a:r>
                      <a:r>
                        <a:rPr kumimoji="1" lang="en-US" altLang="zh-TW" sz="1200" dirty="0">
                          <a:latin typeface="+mn-ea"/>
                          <a:ea typeface="+mn-ea"/>
                        </a:rPr>
                        <a:t>2</a:t>
                      </a:r>
                      <a:r>
                        <a:rPr kumimoji="1" lang="zh-TW" altLang="en-US" sz="1200" dirty="0">
                          <a:latin typeface="+mn-ea"/>
                          <a:ea typeface="+mn-ea"/>
                        </a:rPr>
                        <a:t>頁</a:t>
                      </a:r>
                      <a:endParaRPr kumimoji="1" lang="ja-JP" altLang="en-US" sz="1200" dirty="0">
                        <a:latin typeface="+mn-ea"/>
                        <a:ea typeface="+mn-ea"/>
                      </a:endParaRP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87647412"/>
                  </a:ext>
                </a:extLst>
              </a:tr>
              <a:tr h="864000">
                <a:tc>
                  <a:txBody>
                    <a:bodyPr/>
                    <a:lstStyle/>
                    <a:p>
                      <a:pPr marL="0" indent="0" algn="ctr" defTabSz="1007943" rtl="0" eaLnBrk="1" latinLnBrk="0" hangingPunct="1">
                        <a:lnSpc>
                          <a:spcPct val="110000"/>
                        </a:lnSpc>
                      </a:pPr>
                      <a:r>
                        <a:rPr kumimoji="1" lang="en-US" altLang="ja-JP" sz="1200" b="1" dirty="0">
                          <a:solidFill>
                            <a:srgbClr val="00B050"/>
                          </a:solidFill>
                        </a:rPr>
                        <a:t>2</a:t>
                      </a:r>
                      <a:endParaRPr kumimoji="1" lang="ja-JP" altLang="en-US" sz="1200" b="1" dirty="0">
                        <a:solidFill>
                          <a:srgbClr val="00B050"/>
                        </a:solidFill>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CFF99"/>
                    </a:solidFill>
                  </a:tcPr>
                </a:tc>
                <a:tc>
                  <a:txBody>
                    <a:bodyPr/>
                    <a:lstStyle/>
                    <a:p>
                      <a:pPr algn="just">
                        <a:lnSpc>
                          <a:spcPct val="110000"/>
                        </a:lnSpc>
                      </a:pPr>
                      <a:r>
                        <a:rPr kumimoji="1" lang="ja-JP" altLang="en-US" sz="1200" b="1" dirty="0">
                          <a:solidFill>
                            <a:srgbClr val="00B050"/>
                          </a:solidFill>
                          <a:latin typeface="+mn-ea"/>
                          <a:ea typeface="+mn-ea"/>
                        </a:rPr>
                        <a:t>学校から教育委員会を通じて地方公共団体の長へ報告</a:t>
                      </a:r>
                    </a:p>
                    <a:p>
                      <a:pPr marL="287338" indent="-144463" algn="just" defTabSz="1007943" rtl="0" eaLnBrk="1" latinLnBrk="0" hangingPunct="1">
                        <a:lnSpc>
                          <a:spcPct val="110000"/>
                        </a:lnSpc>
                      </a:pPr>
                      <a:r>
                        <a:rPr kumimoji="1" lang="en-US" altLang="ja-JP" sz="1100" kern="1200" dirty="0">
                          <a:solidFill>
                            <a:schemeClr val="dk1"/>
                          </a:solidFill>
                          <a:latin typeface="+mn-ea"/>
                          <a:ea typeface="+mn-ea"/>
                          <a:cs typeface="+mn-cs"/>
                        </a:rPr>
                        <a:t>※2</a:t>
                      </a:r>
                      <a:r>
                        <a:rPr kumimoji="1" lang="ja-JP" altLang="en-US" sz="1100" kern="1200" dirty="0">
                          <a:solidFill>
                            <a:schemeClr val="dk1"/>
                          </a:solidFill>
                          <a:latin typeface="+mn-ea"/>
                          <a:ea typeface="+mn-ea"/>
                          <a:cs typeface="+mn-cs"/>
                        </a:rPr>
                        <a:t>号重大事態は、</a:t>
                      </a:r>
                      <a:r>
                        <a:rPr kumimoji="1" lang="en-US" altLang="ja-JP" sz="1100" kern="1200" dirty="0">
                          <a:solidFill>
                            <a:schemeClr val="dk1"/>
                          </a:solidFill>
                          <a:latin typeface="+mn-ea"/>
                          <a:ea typeface="+mn-ea"/>
                          <a:cs typeface="+mn-cs"/>
                        </a:rPr>
                        <a:t>7</a:t>
                      </a:r>
                      <a:r>
                        <a:rPr kumimoji="1" lang="ja-JP" altLang="en-US" sz="1100" kern="1200" dirty="0">
                          <a:solidFill>
                            <a:schemeClr val="dk1"/>
                          </a:solidFill>
                          <a:latin typeface="+mn-ea"/>
                          <a:ea typeface="+mn-ea"/>
                          <a:cs typeface="+mn-cs"/>
                        </a:rPr>
                        <a:t>日以内に行うことが望ましい</a:t>
                      </a:r>
                      <a:endParaRPr kumimoji="1" lang="en-US" altLang="ja-JP" sz="1100" kern="1200" dirty="0">
                        <a:solidFill>
                          <a:schemeClr val="dk1"/>
                        </a:solidFill>
                        <a:latin typeface="+mn-ea"/>
                        <a:ea typeface="+mn-ea"/>
                        <a:cs typeface="+mn-cs"/>
                      </a:endParaRPr>
                    </a:p>
                    <a:p>
                      <a:pPr marL="287338" marR="0" lvl="0" indent="-144463" algn="just" defTabSz="1007943" rtl="0" eaLnBrk="1" fontAlgn="auto" latinLnBrk="0" hangingPunct="1">
                        <a:lnSpc>
                          <a:spcPct val="110000"/>
                        </a:lnSpc>
                        <a:spcBef>
                          <a:spcPts val="0"/>
                        </a:spcBef>
                        <a:spcAft>
                          <a:spcPts val="0"/>
                        </a:spcAft>
                        <a:buClrTx/>
                        <a:buSzTx/>
                        <a:buFontTx/>
                        <a:buNone/>
                        <a:tabLst/>
                        <a:defRPr/>
                      </a:pPr>
                      <a:r>
                        <a:rPr kumimoji="1" lang="en-US" altLang="ja-JP" sz="1100" kern="1200" dirty="0">
                          <a:solidFill>
                            <a:schemeClr val="dk1"/>
                          </a:solidFill>
                          <a:latin typeface="+mn-ea"/>
                          <a:ea typeface="+mn-ea"/>
                          <a:cs typeface="+mn-cs"/>
                        </a:rPr>
                        <a:t>※R5.3.10</a:t>
                      </a:r>
                      <a:r>
                        <a:rPr kumimoji="1" lang="ja-JP" altLang="en-US" sz="1100" kern="1200" dirty="0">
                          <a:solidFill>
                            <a:schemeClr val="dk1"/>
                          </a:solidFill>
                          <a:latin typeface="+mn-ea"/>
                          <a:ea typeface="+mn-ea"/>
                          <a:cs typeface="+mn-cs"/>
                        </a:rPr>
                        <a:t>付け事務連絡に基づいて、教育委員会を通じて様式</a:t>
                      </a:r>
                      <a:r>
                        <a:rPr kumimoji="1" lang="en-US" altLang="ja-JP" sz="1100" kern="1200" dirty="0">
                          <a:solidFill>
                            <a:schemeClr val="dk1"/>
                          </a:solidFill>
                          <a:latin typeface="+mn-ea"/>
                          <a:ea typeface="+mn-ea"/>
                          <a:cs typeface="+mn-cs"/>
                        </a:rPr>
                        <a:t>1</a:t>
                      </a:r>
                      <a:r>
                        <a:rPr kumimoji="1" lang="ja-JP" altLang="en-US" sz="1100" kern="1200" dirty="0">
                          <a:solidFill>
                            <a:schemeClr val="dk1"/>
                          </a:solidFill>
                          <a:latin typeface="+mn-ea"/>
                          <a:ea typeface="+mn-ea"/>
                          <a:cs typeface="+mn-cs"/>
                        </a:rPr>
                        <a:t>の文部科学省への提出</a:t>
                      </a:r>
                      <a:endParaRPr kumimoji="1" lang="ja-JP" altLang="en-US" sz="1100" dirty="0">
                        <a:latin typeface="+mn-ea"/>
                        <a:ea typeface="+mn-ea"/>
                      </a:endParaRP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法第</a:t>
                      </a:r>
                      <a:r>
                        <a:rPr kumimoji="1" lang="en-US" altLang="ja-JP" sz="1200" dirty="0">
                          <a:latin typeface="+mn-ea"/>
                          <a:ea typeface="+mn-ea"/>
                        </a:rPr>
                        <a:t>30</a:t>
                      </a:r>
                      <a:r>
                        <a:rPr kumimoji="1" lang="ja-JP" altLang="en-US" sz="1200" dirty="0">
                          <a:latin typeface="+mn-ea"/>
                          <a:ea typeface="+mn-ea"/>
                        </a:rPr>
                        <a:t>条第</a:t>
                      </a:r>
                      <a:r>
                        <a:rPr kumimoji="1" lang="en-US" altLang="ja-JP" sz="1200" dirty="0">
                          <a:latin typeface="+mn-ea"/>
                          <a:ea typeface="+mn-ea"/>
                        </a:rPr>
                        <a:t>1</a:t>
                      </a:r>
                      <a:r>
                        <a:rPr kumimoji="1" lang="ja-JP" altLang="en-US" sz="1200" dirty="0">
                          <a:latin typeface="+mn-ea"/>
                          <a:ea typeface="+mn-ea"/>
                        </a:rPr>
                        <a:t>項</a:t>
                      </a: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基本方針</a:t>
                      </a:r>
                      <a:r>
                        <a:rPr kumimoji="1" lang="en-US" altLang="ja-JP" sz="1200" dirty="0">
                          <a:latin typeface="+mn-ea"/>
                          <a:ea typeface="+mn-ea"/>
                        </a:rPr>
                        <a:t>33</a:t>
                      </a:r>
                      <a:r>
                        <a:rPr kumimoji="1" lang="ja-JP" altLang="en-US" sz="1200" dirty="0">
                          <a:latin typeface="+mn-ea"/>
                          <a:ea typeface="+mn-ea"/>
                        </a:rPr>
                        <a:t>頁</a:t>
                      </a: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5</a:t>
                      </a:r>
                      <a:r>
                        <a:rPr kumimoji="1" lang="ja-JP" altLang="en-US" sz="1200" dirty="0">
                          <a:latin typeface="+mn-ea"/>
                          <a:ea typeface="+mn-ea"/>
                        </a:rPr>
                        <a:t>頁</a:t>
                      </a: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3</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14500986"/>
                  </a:ext>
                </a:extLst>
              </a:tr>
              <a:tr h="417820">
                <a:tc>
                  <a:txBody>
                    <a:bodyPr/>
                    <a:lstStyle/>
                    <a:p>
                      <a:pPr marL="0" indent="0" algn="ctr" defTabSz="1007943" rtl="0" eaLnBrk="1" latinLnBrk="0" hangingPunct="1">
                        <a:lnSpc>
                          <a:spcPct val="110000"/>
                        </a:lnSpc>
                      </a:pPr>
                      <a:r>
                        <a:rPr kumimoji="1" lang="ja-JP" altLang="en-US" sz="1200" b="1" dirty="0">
                          <a:solidFill>
                            <a:srgbClr val="00B050"/>
                          </a:solidFill>
                        </a:rPr>
                        <a:t>３</a:t>
                      </a: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CFF99"/>
                    </a:solidFill>
                  </a:tcPr>
                </a:tc>
                <a:tc>
                  <a:txBody>
                    <a:bodyPr/>
                    <a:lstStyle/>
                    <a:p>
                      <a:pPr algn="just">
                        <a:lnSpc>
                          <a:spcPct val="110000"/>
                        </a:lnSpc>
                      </a:pPr>
                      <a:r>
                        <a:rPr kumimoji="1" lang="ja-JP" altLang="en-US" sz="1200" b="1" dirty="0">
                          <a:solidFill>
                            <a:srgbClr val="00B050"/>
                          </a:solidFill>
                          <a:latin typeface="+mn-ea"/>
                          <a:ea typeface="+mn-ea"/>
                        </a:rPr>
                        <a:t>教育委員会事務局から教育委員への報告</a:t>
                      </a:r>
                    </a:p>
                    <a:p>
                      <a:pPr marL="287338" indent="-144463" algn="just" defTabSz="1007943" rtl="0" eaLnBrk="1" latinLnBrk="0" hangingPunct="1">
                        <a:lnSpc>
                          <a:spcPct val="110000"/>
                        </a:lnSpc>
                      </a:pPr>
                      <a:r>
                        <a:rPr kumimoji="1" lang="en-US" altLang="ja-JP" sz="1100" kern="1200" dirty="0">
                          <a:solidFill>
                            <a:schemeClr val="dk1"/>
                          </a:solidFill>
                          <a:latin typeface="+mn-ea"/>
                          <a:ea typeface="+mn-ea"/>
                          <a:cs typeface="+mn-cs"/>
                        </a:rPr>
                        <a:t>※</a:t>
                      </a:r>
                      <a:r>
                        <a:rPr kumimoji="1" lang="ja-JP" altLang="en-US" sz="1100" kern="1200" dirty="0">
                          <a:solidFill>
                            <a:schemeClr val="dk1"/>
                          </a:solidFill>
                          <a:latin typeface="+mn-ea"/>
                          <a:ea typeface="+mn-ea"/>
                          <a:cs typeface="+mn-cs"/>
                        </a:rPr>
                        <a:t>教育委員への報告を迅速に行うとともに、対処方針を決定する際は、教育委員会会議を招集する</a:t>
                      </a:r>
                      <a:endParaRPr kumimoji="1" lang="ja-JP" altLang="en-US" sz="1100" dirty="0">
                        <a:latin typeface="+mn-ea"/>
                        <a:ea typeface="+mn-ea"/>
                      </a:endParaRP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3</a:t>
                      </a:r>
                      <a:r>
                        <a:rPr kumimoji="1" lang="ja-JP" altLang="en-US" sz="1200" dirty="0">
                          <a:latin typeface="+mn-ea"/>
                          <a:ea typeface="+mn-ea"/>
                        </a:rPr>
                        <a:t>頁</a:t>
                      </a:r>
                      <a:endParaRPr kumimoji="1" lang="en-US" altLang="ja-JP" sz="1200" dirty="0">
                        <a:latin typeface="+mn-ea"/>
                        <a:ea typeface="+mn-ea"/>
                      </a:endParaRPr>
                    </a:p>
                    <a:p>
                      <a:pPr marL="0" indent="0" algn="just">
                        <a:lnSpc>
                          <a:spcPct val="110000"/>
                        </a:lnSpc>
                        <a:buClr>
                          <a:srgbClr val="00B050"/>
                        </a:buClr>
                        <a:buFont typeface="Wingdings" panose="05000000000000000000" pitchFamily="2" charset="2"/>
                        <a:buNone/>
                      </a:pPr>
                      <a:r>
                        <a:rPr kumimoji="1" lang="ja-JP" altLang="en-US" sz="1000" dirty="0">
                          <a:latin typeface="+mn-ea"/>
                          <a:ea typeface="+mn-ea"/>
                        </a:rPr>
                        <a:t>（１号事案についても同様の対応をとることが望ましい）</a:t>
                      </a:r>
                      <a:endParaRPr kumimoji="1" lang="ja-JP" altLang="en-US" sz="1100" dirty="0">
                        <a:latin typeface="+mn-ea"/>
                        <a:ea typeface="+mn-ea"/>
                      </a:endParaRP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64466124"/>
                  </a:ext>
                </a:extLst>
              </a:tr>
              <a:tr h="720000">
                <a:tc>
                  <a:txBody>
                    <a:bodyPr/>
                    <a:lstStyle/>
                    <a:p>
                      <a:pPr marL="0" indent="0" algn="ctr" defTabSz="1007943" rtl="0" eaLnBrk="1" latinLnBrk="0" hangingPunct="1">
                        <a:lnSpc>
                          <a:spcPct val="110000"/>
                        </a:lnSpc>
                      </a:pPr>
                      <a:r>
                        <a:rPr kumimoji="1" lang="en-US" altLang="ja-JP" sz="1200" b="1" kern="1200" dirty="0">
                          <a:solidFill>
                            <a:srgbClr val="00B050"/>
                          </a:solidFill>
                          <a:latin typeface="+mn-lt"/>
                          <a:ea typeface="+mn-ea"/>
                          <a:cs typeface="+mn-cs"/>
                        </a:rPr>
                        <a:t>4</a:t>
                      </a:r>
                      <a:endParaRPr kumimoji="1" lang="ja-JP" altLang="en-US" sz="1200" b="1" kern="1200" dirty="0">
                        <a:solidFill>
                          <a:srgbClr val="00B050"/>
                        </a:solidFill>
                        <a:latin typeface="+mn-lt"/>
                        <a:ea typeface="+mn-ea"/>
                        <a:cs typeface="+mn-cs"/>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CFF99"/>
                    </a:solidFill>
                  </a:tcPr>
                </a:tc>
                <a:tc>
                  <a:txBody>
                    <a:bodyPr/>
                    <a:lstStyle/>
                    <a:p>
                      <a:pPr algn="just">
                        <a:lnSpc>
                          <a:spcPct val="110000"/>
                        </a:lnSpc>
                      </a:pPr>
                      <a:r>
                        <a:rPr kumimoji="1" lang="ja-JP" altLang="en-US" sz="1200" b="1" dirty="0">
                          <a:solidFill>
                            <a:srgbClr val="00B050"/>
                          </a:solidFill>
                          <a:latin typeface="+mn-ea"/>
                          <a:ea typeface="+mn-ea"/>
                        </a:rPr>
                        <a:t>教育委員会が調査主体、どのような調査組織とするか判断</a:t>
                      </a:r>
                    </a:p>
                    <a:p>
                      <a:pPr marL="287338" indent="-144463" algn="just" defTabSz="1007943" rtl="0" eaLnBrk="1" latinLnBrk="0" hangingPunct="1">
                        <a:lnSpc>
                          <a:spcPct val="110000"/>
                        </a:lnSpc>
                      </a:pPr>
                      <a:r>
                        <a:rPr kumimoji="1" lang="en-US" altLang="ja-JP" sz="1100" kern="1200" dirty="0">
                          <a:solidFill>
                            <a:schemeClr val="dk1"/>
                          </a:solidFill>
                          <a:latin typeface="+mn-ea"/>
                          <a:ea typeface="+mn-ea"/>
                          <a:cs typeface="+mn-cs"/>
                        </a:rPr>
                        <a:t>※</a:t>
                      </a:r>
                      <a:r>
                        <a:rPr kumimoji="1" lang="ja-JP" altLang="en-US" sz="1100" kern="1200" dirty="0">
                          <a:solidFill>
                            <a:schemeClr val="dk1"/>
                          </a:solidFill>
                          <a:latin typeface="+mn-ea"/>
                          <a:ea typeface="+mn-ea"/>
                          <a:cs typeface="+mn-cs"/>
                        </a:rPr>
                        <a:t>公平性中立性が確保された調査組織とすること</a:t>
                      </a:r>
                      <a:endParaRPr kumimoji="1" lang="en-US" altLang="ja-JP" sz="1100" kern="1200" dirty="0">
                        <a:solidFill>
                          <a:schemeClr val="dk1"/>
                        </a:solidFill>
                        <a:latin typeface="+mn-ea"/>
                        <a:ea typeface="+mn-ea"/>
                        <a:cs typeface="+mn-cs"/>
                      </a:endParaRPr>
                    </a:p>
                    <a:p>
                      <a:pPr marL="287338" marR="0" lvl="0" indent="-144463" algn="just" defTabSz="1007943" rtl="0" eaLnBrk="1" fontAlgn="auto" latinLnBrk="0" hangingPunct="1">
                        <a:lnSpc>
                          <a:spcPct val="110000"/>
                        </a:lnSpc>
                        <a:spcBef>
                          <a:spcPts val="0"/>
                        </a:spcBef>
                        <a:spcAft>
                          <a:spcPts val="0"/>
                        </a:spcAft>
                        <a:buClrTx/>
                        <a:buSzTx/>
                        <a:buFontTx/>
                        <a:buNone/>
                        <a:tabLst/>
                        <a:defRPr/>
                      </a:pPr>
                      <a:r>
                        <a:rPr kumimoji="1" lang="en-US" altLang="ja-JP" sz="1100" kern="1200" dirty="0">
                          <a:solidFill>
                            <a:schemeClr val="dk1"/>
                          </a:solidFill>
                          <a:latin typeface="+mn-ea"/>
                          <a:ea typeface="+mn-ea"/>
                          <a:cs typeface="+mn-cs"/>
                        </a:rPr>
                        <a:t>※</a:t>
                      </a:r>
                      <a:r>
                        <a:rPr kumimoji="1" lang="ja-JP" altLang="en-US" sz="1100" kern="1200" dirty="0">
                          <a:solidFill>
                            <a:schemeClr val="dk1"/>
                          </a:solidFill>
                          <a:latin typeface="+mn-ea"/>
                          <a:ea typeface="+mn-ea"/>
                          <a:cs typeface="+mn-cs"/>
                        </a:rPr>
                        <a:t>学校主体の調査の場合は、教育委員会は調査の実施及び情報の提供等について必要な指導及び支援を行う</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marR="0" lvl="0" indent="-180000" algn="just" defTabSz="1007943" rtl="0" eaLnBrk="1" fontAlgn="auto" latinLnBrk="0" hangingPunct="1">
                        <a:lnSpc>
                          <a:spcPct val="110000"/>
                        </a:lnSpc>
                        <a:spcBef>
                          <a:spcPts val="0"/>
                        </a:spcBef>
                        <a:spcAft>
                          <a:spcPts val="0"/>
                        </a:spcAft>
                        <a:buClr>
                          <a:srgbClr val="00B050"/>
                        </a:buClr>
                        <a:buSzTx/>
                        <a:buFont typeface="Wingdings" panose="05000000000000000000" pitchFamily="2" charset="2"/>
                        <a:buChar char="l"/>
                        <a:tabLst/>
                        <a:defRPr/>
                      </a:pPr>
                      <a:r>
                        <a:rPr kumimoji="1" lang="ja-JP" altLang="en-US" sz="1200" dirty="0">
                          <a:latin typeface="+mn-ea"/>
                          <a:ea typeface="+mn-ea"/>
                        </a:rPr>
                        <a:t>法第</a:t>
                      </a:r>
                      <a:r>
                        <a:rPr kumimoji="1" lang="en-US" altLang="ja-JP" sz="1200" dirty="0">
                          <a:latin typeface="+mn-ea"/>
                          <a:ea typeface="+mn-ea"/>
                        </a:rPr>
                        <a:t>28</a:t>
                      </a:r>
                      <a:r>
                        <a:rPr kumimoji="1" lang="ja-JP" altLang="en-US" sz="1200" dirty="0">
                          <a:latin typeface="+mn-ea"/>
                          <a:ea typeface="+mn-ea"/>
                        </a:rPr>
                        <a:t>条第</a:t>
                      </a:r>
                      <a:r>
                        <a:rPr kumimoji="1" lang="en-US" altLang="ja-JP" sz="1200" dirty="0">
                          <a:latin typeface="+mn-ea"/>
                          <a:ea typeface="+mn-ea"/>
                        </a:rPr>
                        <a:t>3</a:t>
                      </a:r>
                      <a:r>
                        <a:rPr kumimoji="1" lang="ja-JP" altLang="en-US" sz="1200" dirty="0">
                          <a:latin typeface="+mn-ea"/>
                          <a:ea typeface="+mn-ea"/>
                        </a:rPr>
                        <a:t>項</a:t>
                      </a:r>
                      <a:endParaRPr kumimoji="1" lang="en-US" altLang="ja-JP" sz="1200" dirty="0">
                        <a:latin typeface="+mn-ea"/>
                        <a:ea typeface="+mn-ea"/>
                      </a:endParaRP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基本方針</a:t>
                      </a:r>
                      <a:r>
                        <a:rPr kumimoji="1" lang="en-US" altLang="ja-JP" sz="1200" dirty="0">
                          <a:latin typeface="+mn-ea"/>
                          <a:ea typeface="+mn-ea"/>
                        </a:rPr>
                        <a:t>33</a:t>
                      </a:r>
                      <a:r>
                        <a:rPr kumimoji="1" lang="ja-JP" altLang="en-US" sz="1200" dirty="0">
                          <a:latin typeface="+mn-ea"/>
                          <a:ea typeface="+mn-ea"/>
                        </a:rPr>
                        <a:t>頁</a:t>
                      </a: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6</a:t>
                      </a:r>
                      <a:r>
                        <a:rPr kumimoji="1" lang="ja-JP" altLang="en-US" sz="1200" dirty="0">
                          <a:latin typeface="+mn-ea"/>
                          <a:ea typeface="+mn-ea"/>
                        </a:rPr>
                        <a:t>頁</a:t>
                      </a: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4</a:t>
                      </a:r>
                      <a:r>
                        <a:rPr kumimoji="1" lang="ja-JP" altLang="en-US" sz="1200" dirty="0">
                          <a:latin typeface="+mn-ea"/>
                          <a:ea typeface="+mn-ea"/>
                        </a:rPr>
                        <a:t>頁</a:t>
                      </a:r>
                      <a:endParaRPr kumimoji="1" lang="en-US" altLang="ja-JP" sz="1200" dirty="0">
                        <a:latin typeface="+mn-ea"/>
                        <a:ea typeface="+mn-ea"/>
                      </a:endParaRP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9772067"/>
                  </a:ext>
                </a:extLst>
              </a:tr>
              <a:tr h="720000">
                <a:tc>
                  <a:txBody>
                    <a:bodyPr/>
                    <a:lstStyle/>
                    <a:p>
                      <a:pPr marL="0" indent="0" algn="ctr" defTabSz="1007943" rtl="0" eaLnBrk="1" latinLnBrk="0" hangingPunct="1">
                        <a:lnSpc>
                          <a:spcPct val="110000"/>
                        </a:lnSpc>
                      </a:pPr>
                      <a:r>
                        <a:rPr kumimoji="1" lang="en-US" altLang="ja-JP" sz="1200" b="1" kern="1200" dirty="0">
                          <a:solidFill>
                            <a:srgbClr val="00B050"/>
                          </a:solidFill>
                          <a:latin typeface="+mn-lt"/>
                          <a:ea typeface="+mn-ea"/>
                          <a:cs typeface="+mn-cs"/>
                        </a:rPr>
                        <a:t>5</a:t>
                      </a:r>
                      <a:endParaRPr kumimoji="1" lang="ja-JP" altLang="en-US" sz="1200" b="1" kern="1200" dirty="0">
                        <a:solidFill>
                          <a:srgbClr val="00B050"/>
                        </a:solidFill>
                        <a:latin typeface="+mn-lt"/>
                        <a:ea typeface="+mn-ea"/>
                        <a:cs typeface="+mn-cs"/>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CFF99"/>
                    </a:solidFill>
                  </a:tcPr>
                </a:tc>
                <a:tc>
                  <a:txBody>
                    <a:bodyPr/>
                    <a:lstStyle/>
                    <a:p>
                      <a:pPr algn="just">
                        <a:lnSpc>
                          <a:spcPct val="110000"/>
                        </a:lnSpc>
                      </a:pPr>
                      <a:r>
                        <a:rPr kumimoji="1" lang="ja-JP" altLang="en-US" sz="1200" b="1" dirty="0">
                          <a:solidFill>
                            <a:srgbClr val="00B050"/>
                          </a:solidFill>
                          <a:latin typeface="+mn-ea"/>
                          <a:ea typeface="+mn-ea"/>
                        </a:rPr>
                        <a:t>被害児童生徒及び保護者に対する調査方針の説明等</a:t>
                      </a:r>
                      <a:endParaRPr kumimoji="1" lang="ja-JP" altLang="en-US" sz="1200" dirty="0">
                        <a:solidFill>
                          <a:srgbClr val="00B050"/>
                        </a:solidFill>
                        <a:latin typeface="+mn-ea"/>
                        <a:ea typeface="+mn-ea"/>
                      </a:endParaRPr>
                    </a:p>
                    <a:p>
                      <a:pPr marL="287338" marR="0" lvl="0" indent="-144463" algn="just" defTabSz="1007943" rtl="0" eaLnBrk="1" fontAlgn="auto" latinLnBrk="0" hangingPunct="1">
                        <a:lnSpc>
                          <a:spcPct val="110000"/>
                        </a:lnSpc>
                        <a:spcBef>
                          <a:spcPts val="0"/>
                        </a:spcBef>
                        <a:spcAft>
                          <a:spcPts val="0"/>
                        </a:spcAft>
                        <a:buClrTx/>
                        <a:buSzTx/>
                        <a:buFontTx/>
                        <a:buNone/>
                        <a:tabLst/>
                        <a:defRPr/>
                      </a:pPr>
                      <a:r>
                        <a:rPr kumimoji="1" lang="en-US" altLang="ja-JP" sz="1100" b="1" kern="1200" dirty="0">
                          <a:solidFill>
                            <a:srgbClr val="00B050"/>
                          </a:solidFill>
                          <a:latin typeface="+mn-ea"/>
                          <a:ea typeface="+mn-ea"/>
                          <a:cs typeface="+mn-cs"/>
                        </a:rPr>
                        <a:t>※</a:t>
                      </a:r>
                      <a:r>
                        <a:rPr kumimoji="1" lang="ja-JP" altLang="en-US" sz="1100" b="1" kern="1200" dirty="0">
                          <a:solidFill>
                            <a:srgbClr val="00B050"/>
                          </a:solidFill>
                          <a:latin typeface="+mn-ea"/>
                          <a:ea typeface="+mn-ea"/>
                          <a:cs typeface="+mn-cs"/>
                        </a:rPr>
                        <a:t>重大事態調査の目的、調査主体（組織の構成、人選）、調査時期・期間、調査事項、調査方法、調査結果の提供等について調査を開始する前に被害児童生徒・保護者に丁寧に説明を行う</a:t>
                      </a:r>
                      <a:endParaRPr kumimoji="1" lang="en-US" altLang="ja-JP" sz="1100" b="1" kern="1200" dirty="0">
                        <a:solidFill>
                          <a:srgbClr val="00B050"/>
                        </a:solidFill>
                        <a:latin typeface="+mn-ea"/>
                        <a:ea typeface="+mn-ea"/>
                        <a:cs typeface="+mn-cs"/>
                      </a:endParaRP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7</a:t>
                      </a:r>
                      <a:r>
                        <a:rPr kumimoji="1" lang="ja-JP" altLang="en-US" sz="1200" dirty="0">
                          <a:latin typeface="+mn-ea"/>
                          <a:ea typeface="+mn-ea"/>
                        </a:rPr>
                        <a:t>～</a:t>
                      </a:r>
                      <a:r>
                        <a:rPr kumimoji="1" lang="en-US" altLang="ja-JP" sz="1200" dirty="0">
                          <a:latin typeface="+mn-ea"/>
                          <a:ea typeface="+mn-ea"/>
                        </a:rPr>
                        <a:t>10</a:t>
                      </a:r>
                      <a:r>
                        <a:rPr kumimoji="1" lang="ja-JP" altLang="en-US" sz="1200" dirty="0">
                          <a:latin typeface="+mn-ea"/>
                          <a:ea typeface="+mn-ea"/>
                        </a:rPr>
                        <a:t>頁</a:t>
                      </a: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9</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48926536"/>
                  </a:ext>
                </a:extLst>
              </a:tr>
              <a:tr h="504000">
                <a:tc>
                  <a:txBody>
                    <a:bodyPr/>
                    <a:lstStyle/>
                    <a:p>
                      <a:pPr indent="0" algn="ctr">
                        <a:lnSpc>
                          <a:spcPct val="110000"/>
                        </a:lnSpc>
                      </a:pPr>
                      <a:r>
                        <a:rPr kumimoji="1" lang="en-US" altLang="ja-JP" sz="1200" b="1" dirty="0">
                          <a:solidFill>
                            <a:srgbClr val="00B050"/>
                          </a:solidFill>
                        </a:rPr>
                        <a:t>6</a:t>
                      </a:r>
                      <a:endParaRPr kumimoji="1" lang="ja-JP" altLang="en-US" sz="1200" b="1" dirty="0">
                        <a:solidFill>
                          <a:srgbClr val="00B050"/>
                        </a:solidFill>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CFF99"/>
                    </a:solidFill>
                  </a:tcPr>
                </a:tc>
                <a:tc>
                  <a:txBody>
                    <a:bodyPr/>
                    <a:lstStyle/>
                    <a:p>
                      <a:pPr algn="just">
                        <a:lnSpc>
                          <a:spcPct val="110000"/>
                        </a:lnSpc>
                      </a:pPr>
                      <a:r>
                        <a:rPr kumimoji="1" lang="ja-JP" altLang="en-US" sz="1200" b="1" dirty="0">
                          <a:solidFill>
                            <a:srgbClr val="00B050"/>
                          </a:solidFill>
                          <a:latin typeface="+mn-ea"/>
                          <a:ea typeface="+mn-ea"/>
                        </a:rPr>
                        <a:t>加害児童生徒・保護者への調査方針の説</a:t>
                      </a:r>
                      <a:r>
                        <a:rPr kumimoji="1" lang="ja-JP" altLang="en-US" sz="1200" b="1" kern="1200" dirty="0">
                          <a:solidFill>
                            <a:srgbClr val="00B050"/>
                          </a:solidFill>
                          <a:latin typeface="+mn-ea"/>
                          <a:ea typeface="+mn-ea"/>
                          <a:cs typeface="+mn-cs"/>
                        </a:rPr>
                        <a:t>明等</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9</a:t>
                      </a:r>
                      <a:r>
                        <a:rPr kumimoji="1" lang="ja-JP" altLang="en-US" sz="1200" dirty="0">
                          <a:latin typeface="+mn-ea"/>
                          <a:ea typeface="+mn-ea"/>
                        </a:rPr>
                        <a:t>頁</a:t>
                      </a: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9</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38123840"/>
                  </a:ext>
                </a:extLst>
              </a:tr>
              <a:tr h="504000">
                <a:tc>
                  <a:txBody>
                    <a:bodyPr/>
                    <a:lstStyle/>
                    <a:p>
                      <a:pPr marL="0" indent="0" algn="ctr" defTabSz="1007943" rtl="0" eaLnBrk="1" latinLnBrk="0" hangingPunct="1">
                        <a:lnSpc>
                          <a:spcPct val="110000"/>
                        </a:lnSpc>
                      </a:pPr>
                      <a:r>
                        <a:rPr kumimoji="1" lang="en-US" altLang="ja-JP" sz="1200" b="1" kern="1200" dirty="0">
                          <a:solidFill>
                            <a:srgbClr val="00B050"/>
                          </a:solidFill>
                          <a:latin typeface="+mn-lt"/>
                          <a:ea typeface="+mn-ea"/>
                          <a:cs typeface="+mn-cs"/>
                        </a:rPr>
                        <a:t>7</a:t>
                      </a:r>
                      <a:endParaRPr kumimoji="1" lang="ja-JP" altLang="en-US" sz="1200" b="1" kern="1200" dirty="0">
                        <a:solidFill>
                          <a:srgbClr val="00B050"/>
                        </a:solidFill>
                        <a:latin typeface="+mn-lt"/>
                        <a:ea typeface="+mn-ea"/>
                        <a:cs typeface="+mn-cs"/>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CCFF99"/>
                    </a:solidFill>
                  </a:tcPr>
                </a:tc>
                <a:tc>
                  <a:txBody>
                    <a:bodyPr/>
                    <a:lstStyle/>
                    <a:p>
                      <a:pPr algn="just">
                        <a:lnSpc>
                          <a:spcPct val="110000"/>
                        </a:lnSpc>
                      </a:pPr>
                      <a:r>
                        <a:rPr kumimoji="1" lang="ja-JP" altLang="en-US" sz="1200" b="0" dirty="0">
                          <a:solidFill>
                            <a:schemeClr val="tx1"/>
                          </a:solidFill>
                          <a:latin typeface="+mn-ea"/>
                          <a:ea typeface="+mn-ea"/>
                        </a:rPr>
                        <a:t>学校から教育委員会を通じて文部科学省への重大事態調査開始報告</a:t>
                      </a:r>
                      <a:endParaRPr kumimoji="1" lang="en-US" altLang="ja-JP" sz="1200" b="0" dirty="0">
                        <a:solidFill>
                          <a:schemeClr val="tx1"/>
                        </a:solidFill>
                        <a:latin typeface="+mn-ea"/>
                        <a:ea typeface="+mn-ea"/>
                      </a:endParaRPr>
                    </a:p>
                    <a:p>
                      <a:pPr algn="just">
                        <a:lnSpc>
                          <a:spcPct val="110000"/>
                        </a:lnSpc>
                      </a:pPr>
                      <a:r>
                        <a:rPr kumimoji="1" lang="ja-JP" altLang="en-US" sz="1200" b="1" kern="1200" dirty="0">
                          <a:solidFill>
                            <a:srgbClr val="FF9933"/>
                          </a:solidFill>
                          <a:latin typeface="+mn-ea"/>
                          <a:ea typeface="+mn-ea"/>
                          <a:cs typeface="+mn-cs"/>
                        </a:rPr>
                        <a:t>　</a:t>
                      </a:r>
                      <a:r>
                        <a:rPr kumimoji="1" lang="en-US" altLang="ja-JP" sz="1100" kern="1200" dirty="0">
                          <a:solidFill>
                            <a:schemeClr val="dk1"/>
                          </a:solidFill>
                          <a:latin typeface="+mn-ea"/>
                          <a:ea typeface="+mn-ea"/>
                          <a:cs typeface="+mn-cs"/>
                        </a:rPr>
                        <a:t>※R5.3.10</a:t>
                      </a:r>
                      <a:r>
                        <a:rPr kumimoji="1" lang="ja-JP" altLang="en-US" sz="1100" kern="1200" dirty="0">
                          <a:solidFill>
                            <a:schemeClr val="dk1"/>
                          </a:solidFill>
                          <a:latin typeface="+mn-ea"/>
                          <a:ea typeface="+mn-ea"/>
                          <a:cs typeface="+mn-cs"/>
                        </a:rPr>
                        <a:t>付け事務連絡に基づく様式</a:t>
                      </a:r>
                      <a:r>
                        <a:rPr kumimoji="1" lang="en-US" altLang="ja-JP" sz="1100" kern="1200" dirty="0">
                          <a:solidFill>
                            <a:schemeClr val="dk1"/>
                          </a:solidFill>
                          <a:latin typeface="+mn-ea"/>
                          <a:ea typeface="+mn-ea"/>
                          <a:cs typeface="+mn-cs"/>
                        </a:rPr>
                        <a:t>2</a:t>
                      </a:r>
                      <a:r>
                        <a:rPr kumimoji="1" lang="ja-JP" altLang="en-US" sz="1100" kern="1200" dirty="0">
                          <a:solidFill>
                            <a:schemeClr val="dk1"/>
                          </a:solidFill>
                          <a:latin typeface="+mn-ea"/>
                          <a:ea typeface="+mn-ea"/>
                          <a:cs typeface="+mn-cs"/>
                        </a:rPr>
                        <a:t>の提出</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buClr>
                          <a:schemeClr val="accent2">
                            <a:lumMod val="60000"/>
                            <a:lumOff val="40000"/>
                          </a:schemeClr>
                        </a:buClr>
                      </a:pPr>
                      <a:r>
                        <a:rPr kumimoji="1" lang="en-US" altLang="ja-JP" sz="1200" dirty="0">
                          <a:latin typeface="+mn-ea"/>
                          <a:ea typeface="+mn-ea"/>
                        </a:rPr>
                        <a:t>―</a:t>
                      </a:r>
                      <a:endParaRPr kumimoji="1" lang="ja-JP" altLang="en-US" sz="1200" dirty="0">
                        <a:latin typeface="+mn-ea"/>
                        <a:ea typeface="+mn-ea"/>
                      </a:endParaRP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78474255"/>
                  </a:ext>
                </a:extLst>
              </a:tr>
            </a:tbl>
          </a:graphicData>
        </a:graphic>
      </p:graphicFrame>
      <p:sp>
        <p:nvSpPr>
          <p:cNvPr id="11" name="フローチャート: 結合子 10">
            <a:extLst>
              <a:ext uri="{FF2B5EF4-FFF2-40B4-BE49-F238E27FC236}">
                <a16:creationId xmlns:a16="http://schemas.microsoft.com/office/drawing/2014/main" id="{B0402C03-7D4E-12B4-C1EA-2A0FA1E9C017}"/>
              </a:ext>
            </a:extLst>
          </p:cNvPr>
          <p:cNvSpPr/>
          <p:nvPr/>
        </p:nvSpPr>
        <p:spPr>
          <a:xfrm>
            <a:off x="161331" y="994492"/>
            <a:ext cx="360040" cy="36004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baseline="0" dirty="0">
                <a:solidFill>
                  <a:srgbClr val="00B050"/>
                </a:solidFill>
              </a:rPr>
              <a:t>１</a:t>
            </a:r>
          </a:p>
        </p:txBody>
      </p:sp>
      <p:graphicFrame>
        <p:nvGraphicFramePr>
          <p:cNvPr id="15" name="表 15">
            <a:extLst>
              <a:ext uri="{FF2B5EF4-FFF2-40B4-BE49-F238E27FC236}">
                <a16:creationId xmlns:a16="http://schemas.microsoft.com/office/drawing/2014/main" id="{B30074D8-45C7-AC62-AF14-A477014B0E66}"/>
              </a:ext>
            </a:extLst>
          </p:cNvPr>
          <p:cNvGraphicFramePr>
            <a:graphicFrameLocks noGrp="1"/>
          </p:cNvGraphicFramePr>
          <p:nvPr>
            <p:extLst>
              <p:ext uri="{D42A27DB-BD31-4B8C-83A1-F6EECF244321}">
                <p14:modId xmlns:p14="http://schemas.microsoft.com/office/powerpoint/2010/main" val="1678635081"/>
              </p:ext>
            </p:extLst>
          </p:nvPr>
        </p:nvGraphicFramePr>
        <p:xfrm>
          <a:off x="89322" y="582602"/>
          <a:ext cx="10441160" cy="334128"/>
        </p:xfrm>
        <a:graphic>
          <a:graphicData uri="http://schemas.openxmlformats.org/drawingml/2006/table">
            <a:tbl>
              <a:tblPr firstRow="1" bandRow="1">
                <a:tableStyleId>{5C22544A-7EE6-4342-B048-85BDC9FD1C3A}</a:tableStyleId>
              </a:tblPr>
              <a:tblGrid>
                <a:gridCol w="4752528">
                  <a:extLst>
                    <a:ext uri="{9D8B030D-6E8A-4147-A177-3AD203B41FA5}">
                      <a16:colId xmlns:a16="http://schemas.microsoft.com/office/drawing/2014/main" val="311962190"/>
                    </a:ext>
                  </a:extLst>
                </a:gridCol>
                <a:gridCol w="2208246">
                  <a:extLst>
                    <a:ext uri="{9D8B030D-6E8A-4147-A177-3AD203B41FA5}">
                      <a16:colId xmlns:a16="http://schemas.microsoft.com/office/drawing/2014/main" val="3589863624"/>
                    </a:ext>
                  </a:extLst>
                </a:gridCol>
                <a:gridCol w="1740193">
                  <a:extLst>
                    <a:ext uri="{9D8B030D-6E8A-4147-A177-3AD203B41FA5}">
                      <a16:colId xmlns:a16="http://schemas.microsoft.com/office/drawing/2014/main" val="2143482706"/>
                    </a:ext>
                  </a:extLst>
                </a:gridCol>
                <a:gridCol w="1740193">
                  <a:extLst>
                    <a:ext uri="{9D8B030D-6E8A-4147-A177-3AD203B41FA5}">
                      <a16:colId xmlns:a16="http://schemas.microsoft.com/office/drawing/2014/main" val="2093232437"/>
                    </a:ext>
                  </a:extLst>
                </a:gridCol>
              </a:tblGrid>
              <a:tr h="334128">
                <a:tc>
                  <a:txBody>
                    <a:bodyPr/>
                    <a:lstStyle/>
                    <a:p>
                      <a:r>
                        <a:rPr kumimoji="1" lang="ja-JP" altLang="en-US" sz="1400" b="1" dirty="0">
                          <a:solidFill>
                            <a:srgbClr val="00B050"/>
                          </a:solidFill>
                          <a:latin typeface="+mn-ea"/>
                          <a:ea typeface="+mn-ea"/>
                        </a:rPr>
                        <a:t>学校名：</a:t>
                      </a:r>
                    </a:p>
                  </a:txBody>
                  <a:tcPr anchor="ctr">
                    <a:lnL w="12700" cap="flat" cmpd="sng" algn="ctr">
                      <a:solidFill>
                        <a:schemeClr val="accent3">
                          <a:lumMod val="20000"/>
                          <a:lumOff val="80000"/>
                        </a:schemeClr>
                      </a:solidFill>
                      <a:prstDash val="solid"/>
                      <a:round/>
                      <a:headEnd type="none" w="med" len="med"/>
                      <a:tailEnd type="none" w="med" len="med"/>
                    </a:lnL>
                    <a:lnR w="12700" cap="flat" cmpd="sng" algn="ctr">
                      <a:solidFill>
                        <a:schemeClr val="accent3">
                          <a:lumMod val="20000"/>
                          <a:lumOff val="80000"/>
                        </a:schemeClr>
                      </a:solidFill>
                      <a:prstDash val="solid"/>
                      <a:round/>
                      <a:headEnd type="none" w="med" len="med"/>
                      <a:tailEnd type="none" w="med" len="med"/>
                    </a:ln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solidFill>
                      <a:srgbClr val="CCFF99"/>
                    </a:solidFill>
                  </a:tcPr>
                </a:tc>
                <a:tc>
                  <a:txBody>
                    <a:bodyPr/>
                    <a:lstStyle/>
                    <a:p>
                      <a:r>
                        <a:rPr kumimoji="1" lang="ja-JP" altLang="en-US" sz="1400" b="1" dirty="0">
                          <a:solidFill>
                            <a:srgbClr val="00B050"/>
                          </a:solidFill>
                          <a:latin typeface="+mn-ea"/>
                          <a:ea typeface="+mn-ea"/>
                        </a:rPr>
                        <a:t>学年：</a:t>
                      </a:r>
                    </a:p>
                  </a:txBody>
                  <a:tcPr anchor="ctr">
                    <a:lnL w="12700" cap="flat" cmpd="sng" algn="ctr">
                      <a:solidFill>
                        <a:schemeClr val="accent3">
                          <a:lumMod val="20000"/>
                          <a:lumOff val="80000"/>
                        </a:schemeClr>
                      </a:solidFill>
                      <a:prstDash val="solid"/>
                      <a:round/>
                      <a:headEnd type="none" w="med" len="med"/>
                      <a:tailEnd type="none" w="med" len="med"/>
                    </a:lnL>
                    <a:lnR w="12700" cap="flat" cmpd="sng" algn="ctr">
                      <a:solidFill>
                        <a:schemeClr val="accent3">
                          <a:lumMod val="20000"/>
                          <a:lumOff val="80000"/>
                        </a:schemeClr>
                      </a:solidFill>
                      <a:prstDash val="solid"/>
                      <a:round/>
                      <a:headEnd type="none" w="med" len="med"/>
                      <a:tailEnd type="none" w="med" len="med"/>
                    </a:ln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solidFill>
                      <a:srgbClr val="CCFF99"/>
                    </a:solidFill>
                  </a:tcPr>
                </a:tc>
                <a:tc>
                  <a:txBody>
                    <a:bodyPr/>
                    <a:lstStyle/>
                    <a:p>
                      <a:r>
                        <a:rPr kumimoji="1" lang="ja-JP" altLang="en-US" sz="1400" b="1" dirty="0">
                          <a:solidFill>
                            <a:srgbClr val="00B050"/>
                          </a:solidFill>
                          <a:latin typeface="+mn-ea"/>
                          <a:ea typeface="+mn-ea"/>
                        </a:rPr>
                        <a:t>性別：</a:t>
                      </a:r>
                    </a:p>
                  </a:txBody>
                  <a:tcPr anchor="ctr">
                    <a:lnL w="12700" cap="flat" cmpd="sng" algn="ctr">
                      <a:solidFill>
                        <a:schemeClr val="accent3">
                          <a:lumMod val="20000"/>
                          <a:lumOff val="80000"/>
                        </a:schemeClr>
                      </a:solidFill>
                      <a:prstDash val="solid"/>
                      <a:round/>
                      <a:headEnd type="none" w="med" len="med"/>
                      <a:tailEnd type="none" w="med" len="med"/>
                    </a:lnL>
                    <a:lnR w="12700" cap="flat" cmpd="sng" algn="ctr">
                      <a:solidFill>
                        <a:schemeClr val="accent3">
                          <a:lumMod val="20000"/>
                          <a:lumOff val="80000"/>
                        </a:schemeClr>
                      </a:solidFill>
                      <a:prstDash val="solid"/>
                      <a:round/>
                      <a:headEnd type="none" w="med" len="med"/>
                      <a:tailEnd type="none" w="med" len="med"/>
                    </a:ln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solidFill>
                      <a:srgbClr val="CCFF99"/>
                    </a:solidFill>
                  </a:tcPr>
                </a:tc>
                <a:tc>
                  <a:txBody>
                    <a:bodyPr/>
                    <a:lstStyle/>
                    <a:p>
                      <a:r>
                        <a:rPr kumimoji="1" lang="ja-JP" altLang="en-US" sz="1400" b="1" dirty="0">
                          <a:solidFill>
                            <a:srgbClr val="00B050"/>
                          </a:solidFill>
                          <a:latin typeface="+mn-ea"/>
                          <a:ea typeface="+mn-ea"/>
                        </a:rPr>
                        <a:t>年齢：</a:t>
                      </a:r>
                    </a:p>
                  </a:txBody>
                  <a:tcPr anchor="ctr">
                    <a:lnL w="12700" cap="flat" cmpd="sng" algn="ctr">
                      <a:solidFill>
                        <a:schemeClr val="accent3">
                          <a:lumMod val="20000"/>
                          <a:lumOff val="80000"/>
                        </a:schemeClr>
                      </a:solidFill>
                      <a:prstDash val="solid"/>
                      <a:round/>
                      <a:headEnd type="none" w="med" len="med"/>
                      <a:tailEnd type="none" w="med" len="med"/>
                    </a:lnL>
                    <a:lnR w="12700" cap="flat" cmpd="sng" algn="ctr">
                      <a:solidFill>
                        <a:schemeClr val="accent3">
                          <a:lumMod val="20000"/>
                          <a:lumOff val="80000"/>
                        </a:schemeClr>
                      </a:solidFill>
                      <a:prstDash val="solid"/>
                      <a:round/>
                      <a:headEnd type="none" w="med" len="med"/>
                      <a:tailEnd type="none" w="med" len="med"/>
                    </a:ln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solidFill>
                      <a:srgbClr val="CCFF99"/>
                    </a:solidFill>
                  </a:tcPr>
                </a:tc>
                <a:extLst>
                  <a:ext uri="{0D108BD9-81ED-4DB2-BD59-A6C34878D82A}">
                    <a16:rowId xmlns:a16="http://schemas.microsoft.com/office/drawing/2014/main" val="798532412"/>
                  </a:ext>
                </a:extLst>
              </a:tr>
            </a:tbl>
          </a:graphicData>
        </a:graphic>
      </p:graphicFrame>
      <p:sp>
        <p:nvSpPr>
          <p:cNvPr id="2" name="テキスト ボックス 1">
            <a:extLst>
              <a:ext uri="{FF2B5EF4-FFF2-40B4-BE49-F238E27FC236}">
                <a16:creationId xmlns:a16="http://schemas.microsoft.com/office/drawing/2014/main" id="{41A0CA1C-D135-0F5E-2454-44BF23674F0A}"/>
              </a:ext>
            </a:extLst>
          </p:cNvPr>
          <p:cNvSpPr txBox="1"/>
          <p:nvPr/>
        </p:nvSpPr>
        <p:spPr>
          <a:xfrm>
            <a:off x="-14908" y="304711"/>
            <a:ext cx="2736304" cy="307777"/>
          </a:xfrm>
          <a:prstGeom prst="rect">
            <a:avLst/>
          </a:prstGeom>
          <a:noFill/>
        </p:spPr>
        <p:txBody>
          <a:bodyPr wrap="square" rtlCol="0">
            <a:spAutoFit/>
          </a:bodyPr>
          <a:lstStyle/>
          <a:p>
            <a:r>
              <a:rPr kumimoji="1" lang="ja-JP" altLang="en-US" sz="1400" b="1" dirty="0">
                <a:solidFill>
                  <a:schemeClr val="tx1">
                    <a:lumMod val="75000"/>
                    <a:lumOff val="25000"/>
                  </a:schemeClr>
                </a:solidFill>
              </a:rPr>
              <a:t>＜当該児童生徒に関する情報＞</a:t>
            </a:r>
          </a:p>
        </p:txBody>
      </p:sp>
      <p:graphicFrame>
        <p:nvGraphicFramePr>
          <p:cNvPr id="6" name="表 10">
            <a:extLst>
              <a:ext uri="{FF2B5EF4-FFF2-40B4-BE49-F238E27FC236}">
                <a16:creationId xmlns:a16="http://schemas.microsoft.com/office/drawing/2014/main" id="{74BCD325-5FD9-6B06-A080-12D938E524A4}"/>
              </a:ext>
            </a:extLst>
          </p:cNvPr>
          <p:cNvGraphicFramePr>
            <a:graphicFrameLocks noGrp="1"/>
          </p:cNvGraphicFramePr>
          <p:nvPr>
            <p:extLst>
              <p:ext uri="{D42A27DB-BD31-4B8C-83A1-F6EECF244321}">
                <p14:modId xmlns:p14="http://schemas.microsoft.com/office/powerpoint/2010/main" val="1911962038"/>
              </p:ext>
            </p:extLst>
          </p:nvPr>
        </p:nvGraphicFramePr>
        <p:xfrm>
          <a:off x="89322" y="6227198"/>
          <a:ext cx="10441160" cy="1306374"/>
        </p:xfrm>
        <a:graphic>
          <a:graphicData uri="http://schemas.openxmlformats.org/drawingml/2006/table">
            <a:tbl>
              <a:tblPr firstRow="1" bandRow="1">
                <a:tableStyleId>{5C22544A-7EE6-4342-B048-85BDC9FD1C3A}</a:tableStyleId>
              </a:tblPr>
              <a:tblGrid>
                <a:gridCol w="302642">
                  <a:extLst>
                    <a:ext uri="{9D8B030D-6E8A-4147-A177-3AD203B41FA5}">
                      <a16:colId xmlns:a16="http://schemas.microsoft.com/office/drawing/2014/main" val="2202304114"/>
                    </a:ext>
                  </a:extLst>
                </a:gridCol>
                <a:gridCol w="6647206">
                  <a:extLst>
                    <a:ext uri="{9D8B030D-6E8A-4147-A177-3AD203B41FA5}">
                      <a16:colId xmlns:a16="http://schemas.microsoft.com/office/drawing/2014/main" val="2401106808"/>
                    </a:ext>
                  </a:extLst>
                </a:gridCol>
                <a:gridCol w="2411192">
                  <a:extLst>
                    <a:ext uri="{9D8B030D-6E8A-4147-A177-3AD203B41FA5}">
                      <a16:colId xmlns:a16="http://schemas.microsoft.com/office/drawing/2014/main" val="195017691"/>
                    </a:ext>
                  </a:extLst>
                </a:gridCol>
                <a:gridCol w="1080120">
                  <a:extLst>
                    <a:ext uri="{9D8B030D-6E8A-4147-A177-3AD203B41FA5}">
                      <a16:colId xmlns:a16="http://schemas.microsoft.com/office/drawing/2014/main" val="785521500"/>
                    </a:ext>
                  </a:extLst>
                </a:gridCol>
              </a:tblGrid>
              <a:tr h="466196">
                <a:tc gridSpan="2">
                  <a:txBody>
                    <a:bodyPr/>
                    <a:lstStyle/>
                    <a:p>
                      <a:pPr marL="432000" algn="l" defTabSz="1007943" rtl="0" eaLnBrk="1" latinLnBrk="0" hangingPunct="1"/>
                      <a:r>
                        <a:rPr kumimoji="1" lang="ja-JP" altLang="en-US" sz="1800" b="1" kern="1200" dirty="0">
                          <a:solidFill>
                            <a:schemeClr val="lt1"/>
                          </a:solidFill>
                          <a:latin typeface="+mn-ea"/>
                          <a:ea typeface="+mn-ea"/>
                          <a:cs typeface="+mn-cs"/>
                        </a:rPr>
                        <a:t> 重大事態調査の実施</a:t>
                      </a: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00B050"/>
                    </a:solidFill>
                  </a:tcPr>
                </a:tc>
                <a:tc hMerge="1">
                  <a:txBody>
                    <a:bodyPr/>
                    <a:lstStyle/>
                    <a:p>
                      <a:pPr marL="0" algn="l" defTabSz="1007943" rtl="0" eaLnBrk="1" latinLnBrk="0" hangingPunct="1"/>
                      <a:r>
                        <a:rPr kumimoji="1" lang="ja-JP" altLang="en-US" sz="1400" b="1" kern="1200" dirty="0">
                          <a:solidFill>
                            <a:schemeClr val="lt1"/>
                          </a:solidFill>
                          <a:latin typeface="+mn-lt"/>
                          <a:ea typeface="+mn-ea"/>
                          <a:cs typeface="+mn-cs"/>
                        </a:rPr>
                        <a:t>いじめ重大事態の発生から調査開始</a:t>
                      </a:r>
                    </a:p>
                  </a:txBody>
                  <a:tcPr marL="144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ctr"/>
                      <a:r>
                        <a:rPr kumimoji="1" lang="ja-JP" altLang="en-US" sz="1400" dirty="0">
                          <a:latin typeface="+mn-ea"/>
                          <a:ea typeface="+mn-ea"/>
                        </a:rPr>
                        <a:t>法、基本方針等の</a:t>
                      </a:r>
                      <a:endParaRPr kumimoji="1" lang="en-US" altLang="ja-JP" sz="1400" dirty="0">
                        <a:latin typeface="+mn-ea"/>
                        <a:ea typeface="+mn-ea"/>
                      </a:endParaRPr>
                    </a:p>
                    <a:p>
                      <a:pPr algn="ctr"/>
                      <a:r>
                        <a:rPr kumimoji="1" lang="ja-JP" altLang="en-US" sz="1400" dirty="0">
                          <a:latin typeface="+mn-ea"/>
                          <a:ea typeface="+mn-ea"/>
                        </a:rPr>
                        <a:t>記載箇所</a:t>
                      </a:r>
                    </a:p>
                  </a:txBody>
                  <a:tcPr marL="72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00B050"/>
                    </a:solidFill>
                  </a:tcPr>
                </a:tc>
                <a:tc>
                  <a:txBody>
                    <a:bodyPr/>
                    <a:lstStyle/>
                    <a:p>
                      <a:pPr algn="ctr"/>
                      <a:r>
                        <a:rPr kumimoji="1" lang="ja-JP" altLang="en-US" sz="1400" dirty="0">
                          <a:latin typeface="+mn-ea"/>
                          <a:ea typeface="+mn-ea"/>
                        </a:rPr>
                        <a:t>チェック欄</a:t>
                      </a:r>
                    </a:p>
                    <a:p>
                      <a:pPr algn="ctr"/>
                      <a:r>
                        <a:rPr kumimoji="1" lang="ja-JP" altLang="en-US" sz="1050" dirty="0">
                          <a:latin typeface="+mn-ea"/>
                          <a:ea typeface="+mn-ea"/>
                        </a:rPr>
                        <a:t>（年月日記入）</a:t>
                      </a:r>
                    </a:p>
                  </a:txBody>
                  <a:tcPr marL="72000" marR="72000" marT="36000" marB="3600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00B050"/>
                    </a:solidFill>
                  </a:tcPr>
                </a:tc>
                <a:extLst>
                  <a:ext uri="{0D108BD9-81ED-4DB2-BD59-A6C34878D82A}">
                    <a16:rowId xmlns:a16="http://schemas.microsoft.com/office/drawing/2014/main" val="2352826167"/>
                  </a:ext>
                </a:extLst>
              </a:tr>
              <a:tr h="807654">
                <a:tc>
                  <a:txBody>
                    <a:bodyPr/>
                    <a:lstStyle/>
                    <a:p>
                      <a:pPr indent="0" algn="ctr">
                        <a:lnSpc>
                          <a:spcPct val="110000"/>
                        </a:lnSpc>
                      </a:pPr>
                      <a:r>
                        <a:rPr kumimoji="1" lang="en-US" altLang="ja-JP" sz="1200" b="1" dirty="0">
                          <a:solidFill>
                            <a:srgbClr val="00B050"/>
                          </a:solidFill>
                        </a:rPr>
                        <a:t>1</a:t>
                      </a:r>
                      <a:endParaRPr kumimoji="1" lang="ja-JP" altLang="en-US" sz="1200" b="1" dirty="0">
                        <a:solidFill>
                          <a:srgbClr val="00B050"/>
                        </a:solidFill>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CCFF99"/>
                    </a:solidFill>
                  </a:tcPr>
                </a:tc>
                <a:tc>
                  <a:txBody>
                    <a:bodyPr/>
                    <a:lstStyle/>
                    <a:p>
                      <a:pPr algn="just">
                        <a:lnSpc>
                          <a:spcPct val="110000"/>
                        </a:lnSpc>
                      </a:pPr>
                      <a:r>
                        <a:rPr kumimoji="1" lang="ja-JP" altLang="en-US" sz="1200" b="1" kern="1200" dirty="0">
                          <a:solidFill>
                            <a:srgbClr val="00B050"/>
                          </a:solidFill>
                          <a:latin typeface="+mn-ea"/>
                          <a:ea typeface="+mn-ea"/>
                          <a:cs typeface="+mn-cs"/>
                        </a:rPr>
                        <a:t>当該重大事態に係る事実関係を明確にするための調査の実施</a:t>
                      </a:r>
                    </a:p>
                    <a:p>
                      <a:pPr marL="287338" indent="-144463" algn="just" defTabSz="1007943" rtl="0" eaLnBrk="1" latinLnBrk="0" hangingPunct="1">
                        <a:lnSpc>
                          <a:spcPct val="110000"/>
                        </a:lnSpc>
                      </a:pPr>
                      <a:r>
                        <a:rPr kumimoji="1" lang="en-US" altLang="ja-JP" sz="1100" kern="1200" dirty="0">
                          <a:solidFill>
                            <a:schemeClr val="dk1"/>
                          </a:solidFill>
                          <a:latin typeface="+mn-ea"/>
                          <a:ea typeface="+mn-ea"/>
                          <a:cs typeface="+mn-cs"/>
                        </a:rPr>
                        <a:t>※</a:t>
                      </a:r>
                      <a:r>
                        <a:rPr kumimoji="1" lang="ja-JP" altLang="en-US" sz="1100" kern="1200" dirty="0">
                          <a:solidFill>
                            <a:schemeClr val="dk1"/>
                          </a:solidFill>
                          <a:latin typeface="+mn-ea"/>
                          <a:ea typeface="+mn-ea"/>
                          <a:cs typeface="+mn-cs"/>
                        </a:rPr>
                        <a:t>学校主体の調査の場合は、教育委員会は必要な指導及び支援を行う</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00000"/>
                        </a:lnSpc>
                        <a:buClr>
                          <a:srgbClr val="00B050"/>
                        </a:buClr>
                        <a:buFont typeface="Wingdings" panose="05000000000000000000" pitchFamily="2" charset="2"/>
                        <a:buChar char="l"/>
                      </a:pPr>
                      <a:r>
                        <a:rPr kumimoji="1" lang="ja-JP" altLang="en-US" sz="1200" dirty="0">
                          <a:latin typeface="+mn-ea"/>
                          <a:ea typeface="+mn-ea"/>
                        </a:rPr>
                        <a:t>法第</a:t>
                      </a:r>
                      <a:r>
                        <a:rPr kumimoji="1" lang="en-US" altLang="ja-JP" sz="1200" dirty="0">
                          <a:latin typeface="+mn-ea"/>
                          <a:ea typeface="+mn-ea"/>
                        </a:rPr>
                        <a:t>28</a:t>
                      </a:r>
                      <a:r>
                        <a:rPr kumimoji="1" lang="ja-JP" altLang="en-US" sz="1200" dirty="0">
                          <a:latin typeface="+mn-ea"/>
                          <a:ea typeface="+mn-ea"/>
                        </a:rPr>
                        <a:t>条第</a:t>
                      </a:r>
                      <a:r>
                        <a:rPr kumimoji="1" lang="en-US" altLang="ja-JP" sz="1200" dirty="0">
                          <a:latin typeface="+mn-ea"/>
                          <a:ea typeface="+mn-ea"/>
                        </a:rPr>
                        <a:t>1</a:t>
                      </a:r>
                      <a:r>
                        <a:rPr kumimoji="1" lang="ja-JP" altLang="en-US" sz="1200" dirty="0">
                          <a:latin typeface="+mn-ea"/>
                          <a:ea typeface="+mn-ea"/>
                        </a:rPr>
                        <a:t>項、第</a:t>
                      </a:r>
                      <a:r>
                        <a:rPr kumimoji="1" lang="en-US" altLang="ja-JP" sz="1200" dirty="0">
                          <a:latin typeface="+mn-ea"/>
                          <a:ea typeface="+mn-ea"/>
                        </a:rPr>
                        <a:t>3</a:t>
                      </a:r>
                      <a:r>
                        <a:rPr kumimoji="1" lang="ja-JP" altLang="en-US" sz="1200" dirty="0">
                          <a:latin typeface="+mn-ea"/>
                          <a:ea typeface="+mn-ea"/>
                        </a:rPr>
                        <a:t>項</a:t>
                      </a:r>
                    </a:p>
                    <a:p>
                      <a:pPr marL="180000" indent="-180000" algn="just">
                        <a:lnSpc>
                          <a:spcPct val="100000"/>
                        </a:lnSpc>
                        <a:buClr>
                          <a:srgbClr val="00B050"/>
                        </a:buClr>
                        <a:buFont typeface="Wingdings" panose="05000000000000000000" pitchFamily="2" charset="2"/>
                        <a:buChar char="l"/>
                      </a:pPr>
                      <a:r>
                        <a:rPr kumimoji="1" lang="ja-JP" altLang="en-US" sz="1200" dirty="0">
                          <a:latin typeface="+mn-ea"/>
                          <a:ea typeface="+mn-ea"/>
                        </a:rPr>
                        <a:t>基本方針</a:t>
                      </a:r>
                      <a:r>
                        <a:rPr kumimoji="1" lang="en-US" altLang="ja-JP" sz="1200" dirty="0">
                          <a:latin typeface="+mn-ea"/>
                          <a:ea typeface="+mn-ea"/>
                        </a:rPr>
                        <a:t>35</a:t>
                      </a:r>
                      <a:r>
                        <a:rPr kumimoji="1" lang="ja-JP" altLang="en-US" sz="1200" dirty="0">
                          <a:latin typeface="+mn-ea"/>
                          <a:ea typeface="+mn-ea"/>
                        </a:rPr>
                        <a:t>～</a:t>
                      </a:r>
                      <a:r>
                        <a:rPr kumimoji="1" lang="en-US" altLang="ja-JP" sz="1200" dirty="0">
                          <a:latin typeface="+mn-ea"/>
                          <a:ea typeface="+mn-ea"/>
                        </a:rPr>
                        <a:t>38</a:t>
                      </a:r>
                      <a:r>
                        <a:rPr kumimoji="1" lang="ja-JP" altLang="en-US" sz="1200" dirty="0">
                          <a:latin typeface="+mn-ea"/>
                          <a:ea typeface="+mn-ea"/>
                        </a:rPr>
                        <a:t>頁</a:t>
                      </a:r>
                    </a:p>
                    <a:p>
                      <a:pPr marL="180000" indent="-180000" algn="just">
                        <a:lnSpc>
                          <a:spcPct val="100000"/>
                        </a:lnSpc>
                        <a:buClr>
                          <a:srgbClr val="00B050"/>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6</a:t>
                      </a:r>
                      <a:r>
                        <a:rPr kumimoji="1" lang="ja-JP" altLang="en-US" sz="1200" dirty="0">
                          <a:latin typeface="+mn-ea"/>
                          <a:ea typeface="+mn-ea"/>
                        </a:rPr>
                        <a:t>、</a:t>
                      </a:r>
                      <a:r>
                        <a:rPr kumimoji="1" lang="en-US" altLang="ja-JP" sz="1200" dirty="0">
                          <a:latin typeface="+mn-ea"/>
                          <a:ea typeface="+mn-ea"/>
                        </a:rPr>
                        <a:t>10</a:t>
                      </a:r>
                      <a:r>
                        <a:rPr kumimoji="1" lang="ja-JP" altLang="en-US" sz="1200" dirty="0">
                          <a:latin typeface="+mn-ea"/>
                          <a:ea typeface="+mn-ea"/>
                        </a:rPr>
                        <a:t>～</a:t>
                      </a:r>
                      <a:r>
                        <a:rPr kumimoji="1" lang="en-US" altLang="ja-JP" sz="1200" dirty="0">
                          <a:latin typeface="+mn-ea"/>
                          <a:ea typeface="+mn-ea"/>
                        </a:rPr>
                        <a:t>12</a:t>
                      </a:r>
                      <a:r>
                        <a:rPr kumimoji="1" lang="ja-JP" altLang="en-US" sz="1200" dirty="0">
                          <a:latin typeface="+mn-ea"/>
                          <a:ea typeface="+mn-ea"/>
                        </a:rPr>
                        <a:t>頁</a:t>
                      </a:r>
                    </a:p>
                    <a:p>
                      <a:pPr marL="180000" indent="-180000" algn="just">
                        <a:lnSpc>
                          <a:spcPct val="100000"/>
                        </a:lnSpc>
                        <a:buClr>
                          <a:srgbClr val="00B050"/>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5</a:t>
                      </a:r>
                      <a:r>
                        <a:rPr kumimoji="1" lang="ja-JP" altLang="en-US" sz="1200" dirty="0">
                          <a:latin typeface="+mn-ea"/>
                          <a:ea typeface="+mn-ea"/>
                        </a:rPr>
                        <a:t>～</a:t>
                      </a:r>
                      <a:r>
                        <a:rPr kumimoji="1" lang="en-US" altLang="ja-JP" sz="1200" dirty="0">
                          <a:latin typeface="+mn-ea"/>
                          <a:ea typeface="+mn-ea"/>
                        </a:rPr>
                        <a:t>7</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87647412"/>
                  </a:ext>
                </a:extLst>
              </a:tr>
            </a:tbl>
          </a:graphicData>
        </a:graphic>
      </p:graphicFrame>
      <p:sp>
        <p:nvSpPr>
          <p:cNvPr id="7" name="フローチャート: 結合子 6">
            <a:extLst>
              <a:ext uri="{FF2B5EF4-FFF2-40B4-BE49-F238E27FC236}">
                <a16:creationId xmlns:a16="http://schemas.microsoft.com/office/drawing/2014/main" id="{08A4364C-4B10-E332-48C4-3C736FC9EC10}"/>
              </a:ext>
            </a:extLst>
          </p:cNvPr>
          <p:cNvSpPr/>
          <p:nvPr/>
        </p:nvSpPr>
        <p:spPr>
          <a:xfrm>
            <a:off x="161331" y="6300117"/>
            <a:ext cx="360040" cy="36004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dirty="0">
                <a:solidFill>
                  <a:srgbClr val="00B050"/>
                </a:solidFill>
              </a:rPr>
              <a:t>２</a:t>
            </a:r>
            <a:endParaRPr kumimoji="1" lang="ja-JP" altLang="en-US" b="1" baseline="0" dirty="0">
              <a:solidFill>
                <a:srgbClr val="00B050"/>
              </a:solidFill>
            </a:endParaRPr>
          </a:p>
        </p:txBody>
      </p:sp>
    </p:spTree>
    <p:extLst>
      <p:ext uri="{BB962C8B-B14F-4D97-AF65-F5344CB8AC3E}">
        <p14:creationId xmlns:p14="http://schemas.microsoft.com/office/powerpoint/2010/main" val="3695727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97A1C98E-460E-8276-6FE5-6A962EE1B734}"/>
              </a:ext>
            </a:extLst>
          </p:cNvPr>
          <p:cNvSpPr>
            <a:spLocks noGrp="1"/>
          </p:cNvSpPr>
          <p:nvPr>
            <p:ph type="body" sz="quarter" idx="10"/>
          </p:nvPr>
        </p:nvSpPr>
        <p:spPr>
          <a:xfrm>
            <a:off x="125179" y="-56707"/>
            <a:ext cx="11017224" cy="504825"/>
          </a:xfrm>
        </p:spPr>
        <p:txBody>
          <a:bodyPr/>
          <a:lstStyle/>
          <a:p>
            <a:r>
              <a:rPr kumimoji="1" lang="ja-JP" altLang="en-US" sz="1900" dirty="0">
                <a:solidFill>
                  <a:srgbClr val="00B050"/>
                </a:solidFill>
              </a:rPr>
              <a:t>いじめ防止対策推進法等に基づくいじめ重大事態調査の基本的な対応チェックリスト</a:t>
            </a:r>
            <a:r>
              <a:rPr kumimoji="1" lang="en-US" altLang="ja-JP" sz="1900" dirty="0">
                <a:solidFill>
                  <a:srgbClr val="00B050"/>
                </a:solidFill>
              </a:rPr>
              <a:t>(</a:t>
            </a:r>
            <a:r>
              <a:rPr kumimoji="1" lang="ja-JP" altLang="en-US" sz="1900" dirty="0">
                <a:solidFill>
                  <a:srgbClr val="00B050"/>
                </a:solidFill>
              </a:rPr>
              <a:t>公立学校</a:t>
            </a:r>
            <a:r>
              <a:rPr lang="en-US" altLang="ja-JP" sz="1900" dirty="0">
                <a:solidFill>
                  <a:srgbClr val="00B050"/>
                </a:solidFill>
              </a:rPr>
              <a:t>)</a:t>
            </a:r>
            <a:r>
              <a:rPr lang="en-US" altLang="ja-JP" sz="1800" dirty="0">
                <a:solidFill>
                  <a:srgbClr val="00B050"/>
                </a:solidFill>
              </a:rPr>
              <a:t>【</a:t>
            </a:r>
            <a:r>
              <a:rPr lang="ja-JP" altLang="en-US" sz="1800" dirty="0">
                <a:solidFill>
                  <a:srgbClr val="00B050"/>
                </a:solidFill>
              </a:rPr>
              <a:t>参考例</a:t>
            </a:r>
            <a:r>
              <a:rPr lang="en-US" altLang="ja-JP" sz="1800" dirty="0">
                <a:solidFill>
                  <a:srgbClr val="00B050"/>
                </a:solidFill>
              </a:rPr>
              <a:t>】</a:t>
            </a:r>
            <a:endParaRPr kumimoji="1" lang="ja-JP" altLang="en-US" sz="1900" dirty="0">
              <a:solidFill>
                <a:srgbClr val="00B050"/>
              </a:solidFill>
            </a:endParaRPr>
          </a:p>
        </p:txBody>
      </p:sp>
      <p:graphicFrame>
        <p:nvGraphicFramePr>
          <p:cNvPr id="4" name="表 10">
            <a:extLst>
              <a:ext uri="{FF2B5EF4-FFF2-40B4-BE49-F238E27FC236}">
                <a16:creationId xmlns:a16="http://schemas.microsoft.com/office/drawing/2014/main" id="{526F61ED-06BC-7F9F-5E9E-BBF46679087D}"/>
              </a:ext>
            </a:extLst>
          </p:cNvPr>
          <p:cNvGraphicFramePr>
            <a:graphicFrameLocks noGrp="1"/>
          </p:cNvGraphicFramePr>
          <p:nvPr>
            <p:extLst>
              <p:ext uri="{D42A27DB-BD31-4B8C-83A1-F6EECF244321}">
                <p14:modId xmlns:p14="http://schemas.microsoft.com/office/powerpoint/2010/main" val="4197527309"/>
              </p:ext>
            </p:extLst>
          </p:nvPr>
        </p:nvGraphicFramePr>
        <p:xfrm>
          <a:off x="161330" y="395461"/>
          <a:ext cx="10130244" cy="4933366"/>
        </p:xfrm>
        <a:graphic>
          <a:graphicData uri="http://schemas.openxmlformats.org/drawingml/2006/table">
            <a:tbl>
              <a:tblPr firstRow="1" bandRow="1">
                <a:tableStyleId>{5C22544A-7EE6-4342-B048-85BDC9FD1C3A}</a:tableStyleId>
              </a:tblPr>
              <a:tblGrid>
                <a:gridCol w="271945">
                  <a:extLst>
                    <a:ext uri="{9D8B030D-6E8A-4147-A177-3AD203B41FA5}">
                      <a16:colId xmlns:a16="http://schemas.microsoft.com/office/drawing/2014/main" val="2202304114"/>
                    </a:ext>
                  </a:extLst>
                </a:gridCol>
                <a:gridCol w="6400537">
                  <a:extLst>
                    <a:ext uri="{9D8B030D-6E8A-4147-A177-3AD203B41FA5}">
                      <a16:colId xmlns:a16="http://schemas.microsoft.com/office/drawing/2014/main" val="2401106808"/>
                    </a:ext>
                  </a:extLst>
                </a:gridCol>
                <a:gridCol w="2354221">
                  <a:extLst>
                    <a:ext uri="{9D8B030D-6E8A-4147-A177-3AD203B41FA5}">
                      <a16:colId xmlns:a16="http://schemas.microsoft.com/office/drawing/2014/main" val="195017691"/>
                    </a:ext>
                  </a:extLst>
                </a:gridCol>
                <a:gridCol w="1103541">
                  <a:extLst>
                    <a:ext uri="{9D8B030D-6E8A-4147-A177-3AD203B41FA5}">
                      <a16:colId xmlns:a16="http://schemas.microsoft.com/office/drawing/2014/main" val="785521500"/>
                    </a:ext>
                  </a:extLst>
                </a:gridCol>
              </a:tblGrid>
              <a:tr h="504000">
                <a:tc gridSpan="2">
                  <a:txBody>
                    <a:bodyPr/>
                    <a:lstStyle/>
                    <a:p>
                      <a:pPr marL="432000" algn="l" defTabSz="1007943" rtl="0" eaLnBrk="1" latinLnBrk="0" hangingPunct="1"/>
                      <a:r>
                        <a:rPr kumimoji="1" lang="ja-JP" altLang="en-US" sz="1800" b="1" kern="1200" dirty="0">
                          <a:solidFill>
                            <a:schemeClr val="lt1"/>
                          </a:solidFill>
                          <a:latin typeface="+mn-ea"/>
                          <a:ea typeface="+mn-ea"/>
                          <a:cs typeface="+mn-cs"/>
                        </a:rPr>
                        <a:t> 重大事態調査結果の説明・報告</a:t>
                      </a: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00B050"/>
                    </a:solidFill>
                  </a:tcPr>
                </a:tc>
                <a:tc hMerge="1">
                  <a:txBody>
                    <a:bodyPr/>
                    <a:lstStyle/>
                    <a:p>
                      <a:pPr marL="0" algn="l" defTabSz="1007943" rtl="0" eaLnBrk="1" latinLnBrk="0" hangingPunct="1"/>
                      <a:r>
                        <a:rPr kumimoji="1" lang="ja-JP" altLang="en-US" sz="1400" b="1" kern="1200" dirty="0">
                          <a:solidFill>
                            <a:schemeClr val="lt1"/>
                          </a:solidFill>
                          <a:latin typeface="+mn-lt"/>
                          <a:ea typeface="+mn-ea"/>
                          <a:cs typeface="+mn-cs"/>
                        </a:rPr>
                        <a:t>いじめ重大事態の発生から調査開始</a:t>
                      </a:r>
                    </a:p>
                  </a:txBody>
                  <a:tcPr marL="144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ctr"/>
                      <a:r>
                        <a:rPr kumimoji="1" lang="ja-JP" altLang="en-US" sz="1400" dirty="0">
                          <a:latin typeface="+mn-ea"/>
                          <a:ea typeface="+mn-ea"/>
                        </a:rPr>
                        <a:t>法、基本方針等の</a:t>
                      </a:r>
                      <a:endParaRPr kumimoji="1" lang="en-US" altLang="ja-JP" sz="1400" dirty="0">
                        <a:latin typeface="+mn-ea"/>
                        <a:ea typeface="+mn-ea"/>
                      </a:endParaRPr>
                    </a:p>
                    <a:p>
                      <a:pPr algn="ctr"/>
                      <a:r>
                        <a:rPr kumimoji="1" lang="ja-JP" altLang="en-US" sz="1400" dirty="0">
                          <a:latin typeface="+mn-ea"/>
                          <a:ea typeface="+mn-ea"/>
                        </a:rPr>
                        <a:t>記載箇所</a:t>
                      </a:r>
                    </a:p>
                  </a:txBody>
                  <a:tcPr marL="72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00B050"/>
                    </a:solidFill>
                  </a:tcPr>
                </a:tc>
                <a:tc>
                  <a:txBody>
                    <a:bodyPr/>
                    <a:lstStyle/>
                    <a:p>
                      <a:pPr algn="ctr"/>
                      <a:r>
                        <a:rPr kumimoji="1" lang="ja-JP" altLang="en-US" sz="1400" dirty="0">
                          <a:latin typeface="+mn-ea"/>
                          <a:ea typeface="+mn-ea"/>
                        </a:rPr>
                        <a:t>チェック欄</a:t>
                      </a:r>
                    </a:p>
                    <a:p>
                      <a:pPr algn="ctr"/>
                      <a:r>
                        <a:rPr kumimoji="1" lang="ja-JP" altLang="en-US" sz="1050" dirty="0">
                          <a:latin typeface="+mn-ea"/>
                          <a:ea typeface="+mn-ea"/>
                        </a:rPr>
                        <a:t>（年月日記入）</a:t>
                      </a:r>
                    </a:p>
                  </a:txBody>
                  <a:tcPr marL="72000" marR="72000" marT="36000" marB="3600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00B050"/>
                    </a:solidFill>
                  </a:tcPr>
                </a:tc>
                <a:extLst>
                  <a:ext uri="{0D108BD9-81ED-4DB2-BD59-A6C34878D82A}">
                    <a16:rowId xmlns:a16="http://schemas.microsoft.com/office/drawing/2014/main" val="2352826167"/>
                  </a:ext>
                </a:extLst>
              </a:tr>
              <a:tr h="864000">
                <a:tc>
                  <a:txBody>
                    <a:bodyPr/>
                    <a:lstStyle/>
                    <a:p>
                      <a:pPr indent="0" algn="ctr">
                        <a:lnSpc>
                          <a:spcPct val="110000"/>
                        </a:lnSpc>
                      </a:pPr>
                      <a:r>
                        <a:rPr kumimoji="1" lang="ja-JP" altLang="en-US" sz="1200" b="1" dirty="0">
                          <a:solidFill>
                            <a:srgbClr val="00B050"/>
                          </a:solidFill>
                        </a:rPr>
                        <a:t>１</a:t>
                      </a: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CCFF99"/>
                    </a:solidFill>
                  </a:tcPr>
                </a:tc>
                <a:tc>
                  <a:txBody>
                    <a:bodyPr/>
                    <a:lstStyle/>
                    <a:p>
                      <a:pPr marL="0" algn="just" defTabSz="1007943" rtl="0" eaLnBrk="1" latinLnBrk="0" hangingPunct="1">
                        <a:lnSpc>
                          <a:spcPct val="110000"/>
                        </a:lnSpc>
                      </a:pPr>
                      <a:r>
                        <a:rPr kumimoji="1" lang="ja-JP" altLang="en-US" sz="1200" b="1" kern="1200" dirty="0">
                          <a:solidFill>
                            <a:srgbClr val="00B050"/>
                          </a:solidFill>
                          <a:latin typeface="+mn-ea"/>
                          <a:ea typeface="+mn-ea"/>
                          <a:cs typeface="+mn-cs"/>
                        </a:rPr>
                        <a:t>被害児童生徒及び保護者に対する調査結果の説明を実施</a:t>
                      </a:r>
                      <a:endParaRPr kumimoji="1" lang="en-US" altLang="ja-JP" sz="1200" kern="1200" dirty="0">
                        <a:solidFill>
                          <a:srgbClr val="00B050"/>
                        </a:solidFill>
                        <a:latin typeface="+mn-ea"/>
                        <a:ea typeface="+mn-ea"/>
                        <a:cs typeface="+mn-cs"/>
                      </a:endParaRPr>
                    </a:p>
                    <a:p>
                      <a:pPr marL="287338" marR="0" lvl="0" indent="-144463" algn="just" defTabSz="1007943" rtl="0" eaLnBrk="1" fontAlgn="auto" latinLnBrk="0" hangingPunct="1">
                        <a:lnSpc>
                          <a:spcPct val="110000"/>
                        </a:lnSpc>
                        <a:spcBef>
                          <a:spcPts val="0"/>
                        </a:spcBef>
                        <a:spcAft>
                          <a:spcPts val="0"/>
                        </a:spcAft>
                        <a:buClrTx/>
                        <a:buSzTx/>
                        <a:buFontTx/>
                        <a:buNone/>
                        <a:tabLst/>
                        <a:defRPr/>
                      </a:pPr>
                      <a:r>
                        <a:rPr kumimoji="1" lang="en-US" altLang="ja-JP" sz="1100" b="1" kern="1200" dirty="0">
                          <a:solidFill>
                            <a:srgbClr val="00B050"/>
                          </a:solidFill>
                          <a:latin typeface="+mn-ea"/>
                          <a:ea typeface="+mn-ea"/>
                          <a:cs typeface="+mn-cs"/>
                        </a:rPr>
                        <a:t>※</a:t>
                      </a:r>
                      <a:r>
                        <a:rPr kumimoji="1" lang="ja-JP" altLang="en-US" sz="1100" b="1" kern="1200" dirty="0">
                          <a:solidFill>
                            <a:srgbClr val="00B050"/>
                          </a:solidFill>
                          <a:latin typeface="+mn-ea"/>
                          <a:ea typeface="+mn-ea"/>
                          <a:cs typeface="+mn-cs"/>
                        </a:rPr>
                        <a:t>個人情報保護法等に留意しつつ説明を行う必要があるが、いたずらに個人情報保護を盾に情報提供や説明を怠ることはあってはならない</a:t>
                      </a:r>
                      <a:endParaRPr kumimoji="1" lang="en-US" altLang="ja-JP" sz="1100" b="1" kern="1200" dirty="0">
                        <a:solidFill>
                          <a:srgbClr val="00B050"/>
                        </a:solidFill>
                        <a:latin typeface="+mn-ea"/>
                        <a:ea typeface="+mn-ea"/>
                        <a:cs typeface="+mn-cs"/>
                      </a:endParaRPr>
                    </a:p>
                    <a:p>
                      <a:pPr marL="287338" indent="-144463" algn="just" defTabSz="1007943" rtl="0" eaLnBrk="1" latinLnBrk="0" hangingPunct="1">
                        <a:lnSpc>
                          <a:spcPct val="110000"/>
                        </a:lnSpc>
                      </a:pPr>
                      <a:r>
                        <a:rPr kumimoji="1" lang="en-US" altLang="ja-JP" sz="1100" kern="1200" dirty="0">
                          <a:solidFill>
                            <a:schemeClr val="dk1"/>
                          </a:solidFill>
                          <a:latin typeface="+mn-ea"/>
                          <a:ea typeface="+mn-ea"/>
                          <a:cs typeface="+mn-cs"/>
                        </a:rPr>
                        <a:t>※</a:t>
                      </a:r>
                      <a:r>
                        <a:rPr kumimoji="1" lang="ja-JP" altLang="en-US" sz="1100" kern="1200" dirty="0">
                          <a:solidFill>
                            <a:schemeClr val="dk1"/>
                          </a:solidFill>
                          <a:latin typeface="+mn-ea"/>
                          <a:ea typeface="+mn-ea"/>
                          <a:cs typeface="+mn-cs"/>
                        </a:rPr>
                        <a:t>学校主体の調査の場合は、教育委員会は情報の提供の内容・方法・時期などについて必要な指導及び支援を行う</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法第</a:t>
                      </a:r>
                      <a:r>
                        <a:rPr kumimoji="1" lang="en-US" altLang="ja-JP" sz="1200" dirty="0">
                          <a:latin typeface="+mn-ea"/>
                          <a:ea typeface="+mn-ea"/>
                        </a:rPr>
                        <a:t>28</a:t>
                      </a:r>
                      <a:r>
                        <a:rPr kumimoji="1" lang="ja-JP" altLang="en-US" sz="1200" dirty="0">
                          <a:latin typeface="+mn-ea"/>
                          <a:ea typeface="+mn-ea"/>
                        </a:rPr>
                        <a:t>条第</a:t>
                      </a:r>
                      <a:r>
                        <a:rPr kumimoji="1" lang="en-US" altLang="ja-JP" sz="1200" dirty="0">
                          <a:latin typeface="+mn-ea"/>
                          <a:ea typeface="+mn-ea"/>
                        </a:rPr>
                        <a:t>2</a:t>
                      </a:r>
                      <a:r>
                        <a:rPr kumimoji="1" lang="ja-JP" altLang="en-US" sz="1200" dirty="0">
                          <a:latin typeface="+mn-ea"/>
                          <a:ea typeface="+mn-ea"/>
                        </a:rPr>
                        <a:t>項、第</a:t>
                      </a:r>
                      <a:r>
                        <a:rPr kumimoji="1" lang="en-US" altLang="ja-JP" sz="1200" dirty="0">
                          <a:latin typeface="+mn-ea"/>
                          <a:ea typeface="+mn-ea"/>
                        </a:rPr>
                        <a:t>3</a:t>
                      </a:r>
                      <a:r>
                        <a:rPr kumimoji="1" lang="ja-JP" altLang="en-US" sz="1200" dirty="0">
                          <a:latin typeface="+mn-ea"/>
                          <a:ea typeface="+mn-ea"/>
                        </a:rPr>
                        <a:t>項</a:t>
                      </a: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基本方針</a:t>
                      </a:r>
                      <a:r>
                        <a:rPr kumimoji="1" lang="en-US" altLang="ja-JP" sz="1200" dirty="0">
                          <a:latin typeface="+mn-ea"/>
                          <a:ea typeface="+mn-ea"/>
                        </a:rPr>
                        <a:t>38</a:t>
                      </a:r>
                      <a:r>
                        <a:rPr kumimoji="1" lang="ja-JP" altLang="en-US" sz="1200" dirty="0">
                          <a:latin typeface="+mn-ea"/>
                          <a:ea typeface="+mn-ea"/>
                        </a:rPr>
                        <a:t>～</a:t>
                      </a:r>
                      <a:r>
                        <a:rPr kumimoji="1" lang="en-US" altLang="ja-JP" sz="1200" dirty="0">
                          <a:latin typeface="+mn-ea"/>
                          <a:ea typeface="+mn-ea"/>
                        </a:rPr>
                        <a:t>39</a:t>
                      </a:r>
                      <a:r>
                        <a:rPr kumimoji="1" lang="ja-JP" altLang="en-US" sz="1200" dirty="0">
                          <a:latin typeface="+mn-ea"/>
                          <a:ea typeface="+mn-ea"/>
                        </a:rPr>
                        <a:t>頁</a:t>
                      </a: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12</a:t>
                      </a:r>
                      <a:r>
                        <a:rPr kumimoji="1" lang="ja-JP" altLang="en-US" sz="1200" dirty="0">
                          <a:latin typeface="+mn-ea"/>
                          <a:ea typeface="+mn-ea"/>
                        </a:rPr>
                        <a:t>～</a:t>
                      </a:r>
                      <a:r>
                        <a:rPr kumimoji="1" lang="en-US" altLang="ja-JP" sz="1200" dirty="0">
                          <a:latin typeface="+mn-ea"/>
                          <a:ea typeface="+mn-ea"/>
                        </a:rPr>
                        <a:t>13</a:t>
                      </a:r>
                      <a:r>
                        <a:rPr kumimoji="1" lang="ja-JP" altLang="en-US" sz="1200" dirty="0">
                          <a:latin typeface="+mn-ea"/>
                          <a:ea typeface="+mn-ea"/>
                        </a:rPr>
                        <a:t>頁</a:t>
                      </a: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9</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02159183"/>
                  </a:ext>
                </a:extLst>
              </a:tr>
              <a:tr h="864000">
                <a:tc>
                  <a:txBody>
                    <a:bodyPr/>
                    <a:lstStyle/>
                    <a:p>
                      <a:pPr indent="0" algn="ctr">
                        <a:lnSpc>
                          <a:spcPct val="110000"/>
                        </a:lnSpc>
                      </a:pPr>
                      <a:r>
                        <a:rPr kumimoji="1" lang="ja-JP" altLang="en-US" sz="1200" b="1" dirty="0">
                          <a:solidFill>
                            <a:srgbClr val="00B050"/>
                          </a:solidFill>
                        </a:rPr>
                        <a:t>２</a:t>
                      </a: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CCFF99"/>
                    </a:solidFill>
                  </a:tcPr>
                </a:tc>
                <a:tc>
                  <a:txBody>
                    <a:bodyPr/>
                    <a:lstStyle/>
                    <a:p>
                      <a:pPr algn="just">
                        <a:lnSpc>
                          <a:spcPct val="110000"/>
                        </a:lnSpc>
                      </a:pPr>
                      <a:r>
                        <a:rPr kumimoji="1" lang="ja-JP" altLang="en-US" sz="1200" b="0" dirty="0">
                          <a:latin typeface="+mn-ea"/>
                          <a:ea typeface="+mn-ea"/>
                        </a:rPr>
                        <a:t>地方公共団体の長への報告にあたり、</a:t>
                      </a:r>
                      <a:r>
                        <a:rPr kumimoji="1" lang="ja-JP" altLang="en-US" sz="1200" b="1" kern="1200" dirty="0">
                          <a:solidFill>
                            <a:srgbClr val="00B050"/>
                          </a:solidFill>
                          <a:latin typeface="+mn-ea"/>
                          <a:ea typeface="+mn-ea"/>
                          <a:cs typeface="+mn-cs"/>
                        </a:rPr>
                        <a:t>被害児童生徒・保護者は調査結果に係る所見をまとめた文書を添えることができる</a:t>
                      </a:r>
                      <a:r>
                        <a:rPr kumimoji="1" lang="ja-JP" altLang="en-US" sz="1200" b="0" dirty="0">
                          <a:latin typeface="+mn-ea"/>
                          <a:ea typeface="+mn-ea"/>
                        </a:rPr>
                        <a:t>旨予め説明すること</a:t>
                      </a:r>
                      <a:endParaRPr kumimoji="1" lang="ja-JP" altLang="en-US" sz="1100" b="0" kern="1200" dirty="0">
                        <a:solidFill>
                          <a:schemeClr val="dk1"/>
                        </a:solidFill>
                        <a:latin typeface="+mn-ea"/>
                        <a:ea typeface="+mn-ea"/>
                        <a:cs typeface="+mn-cs"/>
                      </a:endParaRP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基本方針</a:t>
                      </a:r>
                      <a:r>
                        <a:rPr kumimoji="1" lang="en-US" altLang="ja-JP" sz="1200" dirty="0">
                          <a:latin typeface="+mn-ea"/>
                          <a:ea typeface="+mn-ea"/>
                        </a:rPr>
                        <a:t>39</a:t>
                      </a:r>
                      <a:r>
                        <a:rPr kumimoji="1" lang="ja-JP" altLang="en-US" sz="1200" dirty="0">
                          <a:latin typeface="+mn-ea"/>
                          <a:ea typeface="+mn-ea"/>
                        </a:rPr>
                        <a:t>頁</a:t>
                      </a: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12</a:t>
                      </a:r>
                      <a:r>
                        <a:rPr kumimoji="1" lang="ja-JP" altLang="en-US" sz="1200" dirty="0">
                          <a:latin typeface="+mn-ea"/>
                          <a:ea typeface="+mn-ea"/>
                        </a:rPr>
                        <a:t>頁</a:t>
                      </a: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9</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24223159"/>
                  </a:ext>
                </a:extLst>
              </a:tr>
              <a:tr h="504000">
                <a:tc>
                  <a:txBody>
                    <a:bodyPr/>
                    <a:lstStyle/>
                    <a:p>
                      <a:pPr marL="0" indent="0" algn="ctr" defTabSz="1007943" rtl="0" eaLnBrk="1" latinLnBrk="0" hangingPunct="1">
                        <a:lnSpc>
                          <a:spcPct val="110000"/>
                        </a:lnSpc>
                      </a:pPr>
                      <a:r>
                        <a:rPr kumimoji="1" lang="en-US" altLang="ja-JP" sz="1200" b="1" dirty="0">
                          <a:solidFill>
                            <a:srgbClr val="00B050"/>
                          </a:solidFill>
                        </a:rPr>
                        <a:t>3</a:t>
                      </a:r>
                      <a:endParaRPr kumimoji="1" lang="ja-JP" altLang="en-US" sz="1200" b="1" dirty="0">
                        <a:solidFill>
                          <a:srgbClr val="00B050"/>
                        </a:solidFill>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CFF99"/>
                    </a:solidFill>
                  </a:tcPr>
                </a:tc>
                <a:tc>
                  <a:txBody>
                    <a:bodyPr/>
                    <a:lstStyle/>
                    <a:p>
                      <a:pPr algn="just">
                        <a:lnSpc>
                          <a:spcPct val="110000"/>
                        </a:lnSpc>
                      </a:pPr>
                      <a:r>
                        <a:rPr kumimoji="1" lang="ja-JP" altLang="en-US" sz="1200" b="0" kern="1200" dirty="0">
                          <a:solidFill>
                            <a:schemeClr val="tx1"/>
                          </a:solidFill>
                          <a:latin typeface="+mn-ea"/>
                          <a:ea typeface="+mn-ea"/>
                          <a:cs typeface="+mn-cs"/>
                        </a:rPr>
                        <a:t>被害児童生徒等に説明した方針に沿って</a:t>
                      </a:r>
                      <a:r>
                        <a:rPr kumimoji="1" lang="ja-JP" altLang="en-US" sz="1200" b="1" kern="1200" dirty="0">
                          <a:solidFill>
                            <a:srgbClr val="00B050"/>
                          </a:solidFill>
                          <a:latin typeface="+mn-ea"/>
                          <a:ea typeface="+mn-ea"/>
                          <a:cs typeface="+mn-cs"/>
                        </a:rPr>
                        <a:t>加害児童生徒・保護者に対する情報提供、説明</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13</a:t>
                      </a:r>
                      <a:r>
                        <a:rPr kumimoji="1" lang="ja-JP" altLang="en-US" sz="1200" dirty="0">
                          <a:latin typeface="+mn-ea"/>
                          <a:ea typeface="+mn-ea"/>
                        </a:rPr>
                        <a:t>頁</a:t>
                      </a: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9</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14500986"/>
                  </a:ext>
                </a:extLst>
              </a:tr>
              <a:tr h="504000">
                <a:tc>
                  <a:txBody>
                    <a:bodyPr/>
                    <a:lstStyle/>
                    <a:p>
                      <a:pPr marL="0" indent="0" algn="ctr" defTabSz="1007943" rtl="0" eaLnBrk="1" latinLnBrk="0" hangingPunct="1">
                        <a:lnSpc>
                          <a:spcPct val="110000"/>
                        </a:lnSpc>
                      </a:pPr>
                      <a:r>
                        <a:rPr kumimoji="1" lang="en-US" altLang="ja-JP" sz="1200" b="1" dirty="0">
                          <a:solidFill>
                            <a:srgbClr val="00B050"/>
                          </a:solidFill>
                        </a:rPr>
                        <a:t>4</a:t>
                      </a:r>
                      <a:endParaRPr kumimoji="1" lang="ja-JP" altLang="en-US" sz="1200" b="1" dirty="0">
                        <a:solidFill>
                          <a:srgbClr val="00B050"/>
                        </a:solidFill>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CFF99"/>
                    </a:solidFill>
                  </a:tcPr>
                </a:tc>
                <a:tc>
                  <a:txBody>
                    <a:bodyPr/>
                    <a:lstStyle/>
                    <a:p>
                      <a:pPr marL="0" algn="just" defTabSz="1007943" rtl="0" eaLnBrk="1" latinLnBrk="0" hangingPunct="1">
                        <a:lnSpc>
                          <a:spcPct val="110000"/>
                        </a:lnSpc>
                      </a:pPr>
                      <a:r>
                        <a:rPr kumimoji="1" lang="ja-JP" altLang="en-US" sz="1200" b="1" kern="1200" dirty="0">
                          <a:solidFill>
                            <a:srgbClr val="00B050"/>
                          </a:solidFill>
                          <a:latin typeface="+mn-ea"/>
                          <a:ea typeface="+mn-ea"/>
                          <a:cs typeface="+mn-cs"/>
                        </a:rPr>
                        <a:t>地方公共団体の長へ調査結果の報告・説明及び教育委員会会議において議題として取り扱うこと</a:t>
                      </a:r>
                      <a:endParaRPr kumimoji="1" lang="en-US" altLang="ja-JP" sz="1200" kern="1200" dirty="0">
                        <a:solidFill>
                          <a:srgbClr val="00B050"/>
                        </a:solidFill>
                        <a:latin typeface="+mn-ea"/>
                        <a:ea typeface="+mn-ea"/>
                        <a:cs typeface="+mn-cs"/>
                      </a:endParaRPr>
                    </a:p>
                    <a:p>
                      <a:pPr marL="287338" marR="0" lvl="0" indent="-144463" algn="just" defTabSz="1007943" rtl="0" eaLnBrk="1" fontAlgn="auto" latinLnBrk="0" hangingPunct="1">
                        <a:lnSpc>
                          <a:spcPct val="110000"/>
                        </a:lnSpc>
                        <a:spcBef>
                          <a:spcPts val="0"/>
                        </a:spcBef>
                        <a:spcAft>
                          <a:spcPts val="0"/>
                        </a:spcAft>
                        <a:buClrTx/>
                        <a:buSzTx/>
                        <a:buFontTx/>
                        <a:buNone/>
                        <a:tabLst/>
                        <a:defRPr/>
                      </a:pPr>
                      <a:r>
                        <a:rPr kumimoji="1" lang="en-US" altLang="ja-JP" sz="1050" b="0" kern="1200" dirty="0">
                          <a:solidFill>
                            <a:schemeClr val="tx1"/>
                          </a:solidFill>
                          <a:latin typeface="+mn-ea"/>
                          <a:ea typeface="+mn-ea"/>
                          <a:cs typeface="+mn-cs"/>
                        </a:rPr>
                        <a:t>※</a:t>
                      </a:r>
                      <a:r>
                        <a:rPr kumimoji="1" lang="ja-JP" altLang="en-US" sz="1050" b="0" kern="1200" dirty="0">
                          <a:solidFill>
                            <a:schemeClr val="tx1"/>
                          </a:solidFill>
                          <a:latin typeface="+mn-ea"/>
                          <a:ea typeface="+mn-ea"/>
                          <a:cs typeface="+mn-cs"/>
                        </a:rPr>
                        <a:t>総合教育会議において議題として取り扱うことも検討すること</a:t>
                      </a:r>
                      <a:endParaRPr kumimoji="1" lang="en-US" altLang="ja-JP" sz="1050" b="0" kern="1200" dirty="0">
                        <a:solidFill>
                          <a:schemeClr val="tx1"/>
                        </a:solidFill>
                        <a:latin typeface="+mn-ea"/>
                        <a:ea typeface="+mn-ea"/>
                        <a:cs typeface="+mn-cs"/>
                      </a:endParaRP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基本方針</a:t>
                      </a:r>
                      <a:r>
                        <a:rPr kumimoji="1" lang="en-US" altLang="ja-JP" sz="1200" dirty="0">
                          <a:latin typeface="+mn-ea"/>
                          <a:ea typeface="+mn-ea"/>
                        </a:rPr>
                        <a:t>39</a:t>
                      </a:r>
                      <a:r>
                        <a:rPr kumimoji="1" lang="ja-JP" altLang="en-US" sz="1200" dirty="0">
                          <a:latin typeface="+mn-ea"/>
                          <a:ea typeface="+mn-ea"/>
                        </a:rPr>
                        <a:t>頁</a:t>
                      </a: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12</a:t>
                      </a:r>
                      <a:r>
                        <a:rPr kumimoji="1" lang="ja-JP" altLang="en-US" sz="1200" dirty="0">
                          <a:latin typeface="+mn-ea"/>
                          <a:ea typeface="+mn-ea"/>
                        </a:rPr>
                        <a:t>頁</a:t>
                      </a: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10</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29399808"/>
                  </a:ext>
                </a:extLst>
              </a:tr>
              <a:tr h="556889">
                <a:tc>
                  <a:txBody>
                    <a:bodyPr/>
                    <a:lstStyle/>
                    <a:p>
                      <a:pPr marL="0" indent="0" algn="ctr" defTabSz="1007943" rtl="0" eaLnBrk="1" latinLnBrk="0" hangingPunct="1">
                        <a:lnSpc>
                          <a:spcPct val="110000"/>
                        </a:lnSpc>
                      </a:pPr>
                      <a:r>
                        <a:rPr kumimoji="1" lang="en-US" altLang="ja-JP" sz="1200" b="1" kern="1200" dirty="0">
                          <a:solidFill>
                            <a:srgbClr val="00B050"/>
                          </a:solidFill>
                          <a:latin typeface="+mn-lt"/>
                          <a:ea typeface="+mn-ea"/>
                          <a:cs typeface="+mn-cs"/>
                        </a:rPr>
                        <a:t>5</a:t>
                      </a:r>
                      <a:endParaRPr kumimoji="1" lang="ja-JP" altLang="en-US" sz="1200" b="1" kern="1200" dirty="0">
                        <a:solidFill>
                          <a:srgbClr val="00B050"/>
                        </a:solidFill>
                        <a:latin typeface="+mn-lt"/>
                        <a:ea typeface="+mn-ea"/>
                        <a:cs typeface="+mn-cs"/>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CFF99"/>
                    </a:solidFill>
                  </a:tcPr>
                </a:tc>
                <a:tc>
                  <a:txBody>
                    <a:bodyPr/>
                    <a:lstStyle/>
                    <a:p>
                      <a:pPr marL="0" algn="just" defTabSz="1007943" rtl="0" eaLnBrk="1" latinLnBrk="0" hangingPunct="1">
                        <a:lnSpc>
                          <a:spcPct val="110000"/>
                        </a:lnSpc>
                      </a:pPr>
                      <a:r>
                        <a:rPr kumimoji="1" lang="ja-JP" altLang="en-US" sz="1200" b="1" kern="1200" dirty="0">
                          <a:solidFill>
                            <a:srgbClr val="00B050"/>
                          </a:solidFill>
                          <a:latin typeface="+mn-ea"/>
                          <a:ea typeface="+mn-ea"/>
                          <a:cs typeface="+mn-cs"/>
                        </a:rPr>
                        <a:t>地方公共団体の長は、調査結果の報告を踏まえ、再調査の実施の要否を判断</a:t>
                      </a:r>
                      <a:endParaRPr kumimoji="1" lang="en-US" altLang="ja-JP" sz="1200" b="1" kern="1200" dirty="0">
                        <a:solidFill>
                          <a:srgbClr val="00B050"/>
                        </a:solidFill>
                        <a:latin typeface="+mn-ea"/>
                        <a:ea typeface="+mn-ea"/>
                        <a:cs typeface="+mn-cs"/>
                      </a:endParaRPr>
                    </a:p>
                    <a:p>
                      <a:pPr marL="0" marR="0" lvl="0" indent="0" algn="just" defTabSz="1007943" rtl="0" eaLnBrk="1" fontAlgn="auto" latinLnBrk="0" hangingPunct="1">
                        <a:lnSpc>
                          <a:spcPct val="110000"/>
                        </a:lnSpc>
                        <a:spcBef>
                          <a:spcPts val="0"/>
                        </a:spcBef>
                        <a:spcAft>
                          <a:spcPts val="0"/>
                        </a:spcAft>
                        <a:buClrTx/>
                        <a:buSzTx/>
                        <a:buFontTx/>
                        <a:buNone/>
                        <a:tabLst/>
                        <a:defRPr/>
                      </a:pPr>
                      <a:r>
                        <a:rPr kumimoji="1" lang="ja-JP" altLang="en-US" sz="1200" b="0" kern="1200" dirty="0">
                          <a:solidFill>
                            <a:schemeClr val="tx1"/>
                          </a:solidFill>
                          <a:latin typeface="+mn-ea"/>
                          <a:ea typeface="+mn-ea"/>
                          <a:cs typeface="+mn-cs"/>
                        </a:rPr>
                        <a:t>　</a:t>
                      </a:r>
                      <a:r>
                        <a:rPr kumimoji="1" lang="en-US" altLang="ja-JP" sz="1050" b="0" kern="1200" dirty="0">
                          <a:solidFill>
                            <a:schemeClr val="tx1"/>
                          </a:solidFill>
                          <a:latin typeface="+mn-ea"/>
                          <a:ea typeface="+mn-ea"/>
                          <a:cs typeface="+mn-cs"/>
                        </a:rPr>
                        <a:t>※</a:t>
                      </a:r>
                      <a:r>
                        <a:rPr kumimoji="1" lang="ja-JP" altLang="en-US" sz="1050" b="0" kern="1200" dirty="0">
                          <a:solidFill>
                            <a:schemeClr val="tx1"/>
                          </a:solidFill>
                          <a:latin typeface="+mn-ea"/>
                          <a:ea typeface="+mn-ea"/>
                          <a:cs typeface="+mn-cs"/>
                        </a:rPr>
                        <a:t>適宜、本チェックリストの①～④に沿って対応</a:t>
                      </a:r>
                      <a:endParaRPr kumimoji="1" lang="en-US" altLang="ja-JP" sz="1050" b="0" kern="1200" dirty="0">
                        <a:solidFill>
                          <a:schemeClr val="tx1"/>
                        </a:solidFill>
                        <a:latin typeface="+mn-ea"/>
                        <a:ea typeface="+mn-ea"/>
                        <a:cs typeface="+mn-cs"/>
                      </a:endParaRPr>
                    </a:p>
                    <a:p>
                      <a:pPr marL="0" marR="0" lvl="0" indent="0" algn="just" defTabSz="1007943" rtl="0" eaLnBrk="1" fontAlgn="auto" latinLnBrk="0" hangingPunct="1">
                        <a:lnSpc>
                          <a:spcPct val="110000"/>
                        </a:lnSpc>
                        <a:spcBef>
                          <a:spcPts val="0"/>
                        </a:spcBef>
                        <a:spcAft>
                          <a:spcPts val="0"/>
                        </a:spcAft>
                        <a:buClrTx/>
                        <a:buSzTx/>
                        <a:buFontTx/>
                        <a:buNone/>
                        <a:tabLst/>
                        <a:defRPr/>
                      </a:pPr>
                      <a:r>
                        <a:rPr kumimoji="1" lang="ja-JP" altLang="en-US" sz="1050" b="0" kern="1200" dirty="0">
                          <a:solidFill>
                            <a:schemeClr val="tx1"/>
                          </a:solidFill>
                          <a:latin typeface="+mn-ea"/>
                          <a:ea typeface="+mn-ea"/>
                          <a:cs typeface="+mn-cs"/>
                        </a:rPr>
                        <a:t>　</a:t>
                      </a:r>
                      <a:r>
                        <a:rPr kumimoji="1" lang="en-US" altLang="ja-JP" sz="1050" b="0" kern="1200" dirty="0">
                          <a:solidFill>
                            <a:schemeClr val="tx1"/>
                          </a:solidFill>
                          <a:latin typeface="+mn-ea"/>
                          <a:ea typeface="+mn-ea"/>
                          <a:cs typeface="+mn-cs"/>
                        </a:rPr>
                        <a:t>※</a:t>
                      </a:r>
                      <a:r>
                        <a:rPr kumimoji="1" lang="ja-JP" altLang="en-US" sz="1050" b="0" kern="1200" dirty="0">
                          <a:solidFill>
                            <a:schemeClr val="tx1"/>
                          </a:solidFill>
                          <a:latin typeface="+mn-ea"/>
                          <a:ea typeface="+mn-ea"/>
                          <a:cs typeface="+mn-cs"/>
                        </a:rPr>
                        <a:t>地方公共団体の長は、再調査を実施した場合は、その結果を議会に報告すること</a:t>
                      </a:r>
                      <a:endParaRPr kumimoji="1" lang="en-US" altLang="ja-JP" sz="1050" b="0" kern="1200" dirty="0">
                        <a:solidFill>
                          <a:schemeClr val="tx1"/>
                        </a:solidFill>
                        <a:latin typeface="+mn-ea"/>
                        <a:ea typeface="+mn-ea"/>
                        <a:cs typeface="+mn-cs"/>
                      </a:endParaRP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法第</a:t>
                      </a:r>
                      <a:r>
                        <a:rPr kumimoji="1" lang="en-US" altLang="ja-JP" sz="1200" dirty="0">
                          <a:latin typeface="+mn-ea"/>
                          <a:ea typeface="+mn-ea"/>
                        </a:rPr>
                        <a:t>30</a:t>
                      </a:r>
                      <a:r>
                        <a:rPr kumimoji="1" lang="ja-JP" altLang="en-US" sz="1200" dirty="0">
                          <a:latin typeface="+mn-ea"/>
                          <a:ea typeface="+mn-ea"/>
                        </a:rPr>
                        <a:t>条第２項～第５項</a:t>
                      </a:r>
                      <a:endParaRPr kumimoji="1" lang="en-US" altLang="ja-JP" sz="1200" dirty="0">
                        <a:latin typeface="+mn-ea"/>
                        <a:ea typeface="+mn-ea"/>
                      </a:endParaRP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基本方針</a:t>
                      </a:r>
                      <a:r>
                        <a:rPr kumimoji="1" lang="en-US" altLang="ja-JP" sz="1200" dirty="0">
                          <a:latin typeface="+mn-ea"/>
                          <a:ea typeface="+mn-ea"/>
                        </a:rPr>
                        <a:t>39</a:t>
                      </a:r>
                      <a:r>
                        <a:rPr kumimoji="1" lang="ja-JP" altLang="en-US" sz="1200" dirty="0">
                          <a:latin typeface="+mn-ea"/>
                          <a:ea typeface="+mn-ea"/>
                        </a:rPr>
                        <a:t>～</a:t>
                      </a:r>
                      <a:r>
                        <a:rPr kumimoji="1" lang="en-US" altLang="ja-JP" sz="1200" dirty="0">
                          <a:latin typeface="+mn-ea"/>
                          <a:ea typeface="+mn-ea"/>
                        </a:rPr>
                        <a:t>41</a:t>
                      </a:r>
                      <a:r>
                        <a:rPr kumimoji="1" lang="ja-JP" altLang="en-US" sz="1200" dirty="0">
                          <a:latin typeface="+mn-ea"/>
                          <a:ea typeface="+mn-ea"/>
                        </a:rPr>
                        <a:t>頁</a:t>
                      </a: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15</a:t>
                      </a:r>
                      <a:r>
                        <a:rPr kumimoji="1" lang="ja-JP" altLang="en-US" sz="1200" dirty="0">
                          <a:latin typeface="+mn-ea"/>
                          <a:ea typeface="+mn-ea"/>
                        </a:rPr>
                        <a:t>頁</a:t>
                      </a: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10</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30174349"/>
                  </a:ext>
                </a:extLst>
              </a:tr>
              <a:tr h="556889">
                <a:tc>
                  <a:txBody>
                    <a:bodyPr/>
                    <a:lstStyle/>
                    <a:p>
                      <a:pPr marL="0" indent="0" algn="ctr" defTabSz="1007943" rtl="0" eaLnBrk="1" latinLnBrk="0" hangingPunct="1">
                        <a:lnSpc>
                          <a:spcPct val="110000"/>
                        </a:lnSpc>
                      </a:pPr>
                      <a:r>
                        <a:rPr kumimoji="1" lang="en-US" altLang="ja-JP" sz="1200" b="1" kern="1200" dirty="0">
                          <a:solidFill>
                            <a:srgbClr val="00B050"/>
                          </a:solidFill>
                          <a:latin typeface="+mn-lt"/>
                          <a:ea typeface="+mn-ea"/>
                          <a:cs typeface="+mn-cs"/>
                        </a:rPr>
                        <a:t>6</a:t>
                      </a:r>
                      <a:endParaRPr kumimoji="1" lang="ja-JP" altLang="en-US" sz="1200" b="1" kern="1200" dirty="0">
                        <a:solidFill>
                          <a:srgbClr val="00B050"/>
                        </a:solidFill>
                        <a:latin typeface="+mn-lt"/>
                        <a:ea typeface="+mn-ea"/>
                        <a:cs typeface="+mn-cs"/>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CCFF99"/>
                    </a:solidFill>
                  </a:tcPr>
                </a:tc>
                <a:tc>
                  <a:txBody>
                    <a:bodyPr/>
                    <a:lstStyle/>
                    <a:p>
                      <a:pPr algn="just">
                        <a:lnSpc>
                          <a:spcPct val="110000"/>
                        </a:lnSpc>
                      </a:pPr>
                      <a:r>
                        <a:rPr kumimoji="1" lang="ja-JP" altLang="en-US" sz="1200" b="0" kern="1200" dirty="0">
                          <a:solidFill>
                            <a:schemeClr val="tx1"/>
                          </a:solidFill>
                          <a:latin typeface="+mn-ea"/>
                          <a:ea typeface="+mn-ea"/>
                          <a:cs typeface="+mn-cs"/>
                        </a:rPr>
                        <a:t>教育委員会を通じて文部科学省に重大事態調査結果報告書の提出</a:t>
                      </a:r>
                    </a:p>
                    <a:p>
                      <a:pPr marL="287338" indent="-144463" algn="just" defTabSz="1007943" rtl="0" eaLnBrk="1" latinLnBrk="0" hangingPunct="1">
                        <a:lnSpc>
                          <a:spcPct val="110000"/>
                        </a:lnSpc>
                      </a:pPr>
                      <a:r>
                        <a:rPr kumimoji="1" lang="en-US" altLang="ja-JP" sz="1100" kern="1200" dirty="0">
                          <a:solidFill>
                            <a:schemeClr val="dk1"/>
                          </a:solidFill>
                          <a:latin typeface="+mn-ea"/>
                          <a:ea typeface="+mn-ea"/>
                          <a:cs typeface="+mn-cs"/>
                        </a:rPr>
                        <a:t>※R5.3.10</a:t>
                      </a:r>
                      <a:r>
                        <a:rPr kumimoji="1" lang="ja-JP" altLang="en-US" sz="1100" kern="1200" dirty="0">
                          <a:solidFill>
                            <a:schemeClr val="dk1"/>
                          </a:solidFill>
                          <a:latin typeface="+mn-ea"/>
                          <a:ea typeface="+mn-ea"/>
                          <a:cs typeface="+mn-cs"/>
                        </a:rPr>
                        <a:t>付け事務連絡に基づく重大事態調査報告書の提出</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1007943" rtl="0" eaLnBrk="1" fontAlgn="auto" latinLnBrk="0" hangingPunct="1">
                        <a:lnSpc>
                          <a:spcPct val="110000"/>
                        </a:lnSpc>
                        <a:spcBef>
                          <a:spcPts val="0"/>
                        </a:spcBef>
                        <a:spcAft>
                          <a:spcPts val="0"/>
                        </a:spcAft>
                        <a:buClr>
                          <a:srgbClr val="FF9933"/>
                        </a:buClr>
                        <a:buSzTx/>
                        <a:buFont typeface="Wingdings" panose="05000000000000000000" pitchFamily="2" charset="2"/>
                        <a:buNone/>
                        <a:tabLst/>
                        <a:defRPr/>
                      </a:pPr>
                      <a:r>
                        <a:rPr kumimoji="1" lang="en-US" altLang="ja-JP" sz="1200" dirty="0">
                          <a:latin typeface="+mn-ea"/>
                          <a:ea typeface="+mn-ea"/>
                        </a:rPr>
                        <a:t>―</a:t>
                      </a:r>
                      <a:endParaRPr kumimoji="1" lang="ja-JP" altLang="en-US" sz="1200" dirty="0">
                        <a:latin typeface="+mn-ea"/>
                        <a:ea typeface="+mn-ea"/>
                      </a:endParaRP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48926536"/>
                  </a:ext>
                </a:extLst>
              </a:tr>
            </a:tbl>
          </a:graphicData>
        </a:graphic>
      </p:graphicFrame>
      <p:graphicFrame>
        <p:nvGraphicFramePr>
          <p:cNvPr id="5" name="表 10">
            <a:extLst>
              <a:ext uri="{FF2B5EF4-FFF2-40B4-BE49-F238E27FC236}">
                <a16:creationId xmlns:a16="http://schemas.microsoft.com/office/drawing/2014/main" id="{43C3DFDE-6575-E1CB-30AB-5F1C51226173}"/>
              </a:ext>
            </a:extLst>
          </p:cNvPr>
          <p:cNvGraphicFramePr>
            <a:graphicFrameLocks noGrp="1"/>
          </p:cNvGraphicFramePr>
          <p:nvPr>
            <p:extLst>
              <p:ext uri="{D42A27DB-BD31-4B8C-83A1-F6EECF244321}">
                <p14:modId xmlns:p14="http://schemas.microsoft.com/office/powerpoint/2010/main" val="3730664137"/>
              </p:ext>
            </p:extLst>
          </p:nvPr>
        </p:nvGraphicFramePr>
        <p:xfrm>
          <a:off x="138996" y="5378812"/>
          <a:ext cx="10152578" cy="1761448"/>
        </p:xfrm>
        <a:graphic>
          <a:graphicData uri="http://schemas.openxmlformats.org/drawingml/2006/table">
            <a:tbl>
              <a:tblPr firstRow="1" bandRow="1">
                <a:tableStyleId>{5C22544A-7EE6-4342-B048-85BDC9FD1C3A}</a:tableStyleId>
              </a:tblPr>
              <a:tblGrid>
                <a:gridCol w="294278">
                  <a:extLst>
                    <a:ext uri="{9D8B030D-6E8A-4147-A177-3AD203B41FA5}">
                      <a16:colId xmlns:a16="http://schemas.microsoft.com/office/drawing/2014/main" val="2202304114"/>
                    </a:ext>
                  </a:extLst>
                </a:gridCol>
                <a:gridCol w="6400538">
                  <a:extLst>
                    <a:ext uri="{9D8B030D-6E8A-4147-A177-3AD203B41FA5}">
                      <a16:colId xmlns:a16="http://schemas.microsoft.com/office/drawing/2014/main" val="2401106808"/>
                    </a:ext>
                  </a:extLst>
                </a:gridCol>
                <a:gridCol w="2354221">
                  <a:extLst>
                    <a:ext uri="{9D8B030D-6E8A-4147-A177-3AD203B41FA5}">
                      <a16:colId xmlns:a16="http://schemas.microsoft.com/office/drawing/2014/main" val="195017691"/>
                    </a:ext>
                  </a:extLst>
                </a:gridCol>
                <a:gridCol w="1103541">
                  <a:extLst>
                    <a:ext uri="{9D8B030D-6E8A-4147-A177-3AD203B41FA5}">
                      <a16:colId xmlns:a16="http://schemas.microsoft.com/office/drawing/2014/main" val="785521500"/>
                    </a:ext>
                  </a:extLst>
                </a:gridCol>
              </a:tblGrid>
              <a:tr h="465240">
                <a:tc gridSpan="2">
                  <a:txBody>
                    <a:bodyPr/>
                    <a:lstStyle/>
                    <a:p>
                      <a:pPr marL="432000" algn="l" defTabSz="1007943" rtl="0" eaLnBrk="1" latinLnBrk="0" hangingPunct="1"/>
                      <a:r>
                        <a:rPr kumimoji="1" lang="ja-JP" altLang="en-US" sz="1800" b="1" kern="1200" dirty="0">
                          <a:solidFill>
                            <a:schemeClr val="lt1"/>
                          </a:solidFill>
                          <a:latin typeface="+mn-ea"/>
                          <a:ea typeface="+mn-ea"/>
                          <a:cs typeface="+mn-cs"/>
                        </a:rPr>
                        <a:t> 重大事態調査結果の公表検討</a:t>
                      </a: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00B050"/>
                    </a:solidFill>
                  </a:tcPr>
                </a:tc>
                <a:tc hMerge="1">
                  <a:txBody>
                    <a:bodyPr/>
                    <a:lstStyle/>
                    <a:p>
                      <a:pPr marL="0" algn="l" defTabSz="1007943" rtl="0" eaLnBrk="1" latinLnBrk="0" hangingPunct="1"/>
                      <a:r>
                        <a:rPr kumimoji="1" lang="ja-JP" altLang="en-US" sz="1400" b="1" kern="1200" dirty="0">
                          <a:solidFill>
                            <a:schemeClr val="lt1"/>
                          </a:solidFill>
                          <a:latin typeface="+mn-lt"/>
                          <a:ea typeface="+mn-ea"/>
                          <a:cs typeface="+mn-cs"/>
                        </a:rPr>
                        <a:t>いじめ重大事態の発生から調査開始</a:t>
                      </a:r>
                    </a:p>
                  </a:txBody>
                  <a:tcPr marL="144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ctr"/>
                      <a:r>
                        <a:rPr kumimoji="1" lang="ja-JP" altLang="en-US" sz="1400" dirty="0">
                          <a:latin typeface="+mn-ea"/>
                          <a:ea typeface="+mn-ea"/>
                        </a:rPr>
                        <a:t>法、基本方針等の</a:t>
                      </a:r>
                      <a:endParaRPr kumimoji="1" lang="en-US" altLang="ja-JP" sz="1400" dirty="0">
                        <a:latin typeface="+mn-ea"/>
                        <a:ea typeface="+mn-ea"/>
                      </a:endParaRPr>
                    </a:p>
                    <a:p>
                      <a:pPr algn="ctr"/>
                      <a:r>
                        <a:rPr kumimoji="1" lang="ja-JP" altLang="en-US" sz="1400" dirty="0">
                          <a:latin typeface="+mn-ea"/>
                          <a:ea typeface="+mn-ea"/>
                        </a:rPr>
                        <a:t>記載箇所</a:t>
                      </a:r>
                    </a:p>
                  </a:txBody>
                  <a:tcPr marL="72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00B050"/>
                    </a:solidFill>
                  </a:tcPr>
                </a:tc>
                <a:tc>
                  <a:txBody>
                    <a:bodyPr/>
                    <a:lstStyle/>
                    <a:p>
                      <a:pPr algn="ctr"/>
                      <a:r>
                        <a:rPr kumimoji="1" lang="ja-JP" altLang="en-US" sz="1400" dirty="0">
                          <a:latin typeface="+mn-ea"/>
                          <a:ea typeface="+mn-ea"/>
                        </a:rPr>
                        <a:t>チェック欄</a:t>
                      </a:r>
                    </a:p>
                    <a:p>
                      <a:pPr algn="ctr"/>
                      <a:r>
                        <a:rPr kumimoji="1" lang="ja-JP" altLang="en-US" sz="1050" dirty="0">
                          <a:latin typeface="+mn-ea"/>
                          <a:ea typeface="+mn-ea"/>
                        </a:rPr>
                        <a:t>（年月日記入）</a:t>
                      </a:r>
                    </a:p>
                  </a:txBody>
                  <a:tcPr marL="72000" marR="72000" marT="36000" marB="3600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00B050"/>
                    </a:solidFill>
                  </a:tcPr>
                </a:tc>
                <a:extLst>
                  <a:ext uri="{0D108BD9-81ED-4DB2-BD59-A6C34878D82A}">
                    <a16:rowId xmlns:a16="http://schemas.microsoft.com/office/drawing/2014/main" val="2352826167"/>
                  </a:ext>
                </a:extLst>
              </a:tr>
              <a:tr h="465240">
                <a:tc>
                  <a:txBody>
                    <a:bodyPr/>
                    <a:lstStyle/>
                    <a:p>
                      <a:pPr indent="0" algn="ctr">
                        <a:lnSpc>
                          <a:spcPct val="110000"/>
                        </a:lnSpc>
                      </a:pPr>
                      <a:r>
                        <a:rPr kumimoji="1" lang="en-US" altLang="ja-JP" sz="1200" b="1" dirty="0">
                          <a:solidFill>
                            <a:srgbClr val="00B050"/>
                          </a:solidFill>
                        </a:rPr>
                        <a:t>1</a:t>
                      </a:r>
                      <a:endParaRPr kumimoji="1" lang="ja-JP" altLang="en-US" sz="1200" b="1" dirty="0">
                        <a:solidFill>
                          <a:srgbClr val="00B050"/>
                        </a:solidFill>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CFF99"/>
                    </a:solidFill>
                  </a:tcPr>
                </a:tc>
                <a:tc>
                  <a:txBody>
                    <a:bodyPr/>
                    <a:lstStyle/>
                    <a:p>
                      <a:pPr marL="0" algn="just" defTabSz="1007943" rtl="0" eaLnBrk="1" latinLnBrk="0" hangingPunct="1">
                        <a:lnSpc>
                          <a:spcPct val="110000"/>
                        </a:lnSpc>
                      </a:pPr>
                      <a:r>
                        <a:rPr kumimoji="1" lang="ja-JP" altLang="en-US" sz="1200" b="1" kern="1200" dirty="0">
                          <a:solidFill>
                            <a:srgbClr val="00B050"/>
                          </a:solidFill>
                          <a:latin typeface="+mn-ea"/>
                          <a:ea typeface="+mn-ea"/>
                          <a:cs typeface="+mn-cs"/>
                        </a:rPr>
                        <a:t>調査結果の公表の要否を判断</a:t>
                      </a:r>
                    </a:p>
                    <a:p>
                      <a:pPr marL="287338" indent="-144463" algn="just" defTabSz="1007943" rtl="0" eaLnBrk="1" latinLnBrk="0" hangingPunct="1">
                        <a:lnSpc>
                          <a:spcPct val="110000"/>
                        </a:lnSpc>
                      </a:pPr>
                      <a:r>
                        <a:rPr kumimoji="1" lang="en-US" altLang="ja-JP" sz="1100" kern="1200" dirty="0">
                          <a:solidFill>
                            <a:schemeClr val="dk1"/>
                          </a:solidFill>
                          <a:latin typeface="+mn-ea"/>
                          <a:ea typeface="+mn-ea"/>
                          <a:cs typeface="+mn-cs"/>
                        </a:rPr>
                        <a:t>※</a:t>
                      </a:r>
                      <a:r>
                        <a:rPr kumimoji="1" lang="ja-JP" altLang="en-US" sz="1100" kern="1200" dirty="0">
                          <a:solidFill>
                            <a:schemeClr val="dk1"/>
                          </a:solidFill>
                          <a:latin typeface="+mn-ea"/>
                          <a:ea typeface="+mn-ea"/>
                          <a:cs typeface="+mn-cs"/>
                        </a:rPr>
                        <a:t>特段の支障がなければ公表することが望ましい</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13</a:t>
                      </a:r>
                      <a:r>
                        <a:rPr kumimoji="1" lang="ja-JP" altLang="en-US" sz="1200" dirty="0">
                          <a:latin typeface="+mn-ea"/>
                          <a:ea typeface="+mn-ea"/>
                        </a:rPr>
                        <a:t>～</a:t>
                      </a:r>
                      <a:r>
                        <a:rPr kumimoji="1" lang="en-US" altLang="ja-JP" sz="1200" dirty="0">
                          <a:latin typeface="+mn-ea"/>
                          <a:ea typeface="+mn-ea"/>
                        </a:rPr>
                        <a:t>14</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87647412"/>
                  </a:ext>
                </a:extLst>
              </a:tr>
              <a:tr h="332248">
                <a:tc>
                  <a:txBody>
                    <a:bodyPr/>
                    <a:lstStyle/>
                    <a:p>
                      <a:pPr marL="0" indent="0" algn="ctr" defTabSz="1007943" rtl="0" eaLnBrk="1" latinLnBrk="0" hangingPunct="1">
                        <a:lnSpc>
                          <a:spcPct val="110000"/>
                        </a:lnSpc>
                      </a:pPr>
                      <a:r>
                        <a:rPr kumimoji="1" lang="en-US" altLang="ja-JP" sz="1200" b="1" dirty="0">
                          <a:solidFill>
                            <a:srgbClr val="00B050"/>
                          </a:solidFill>
                        </a:rPr>
                        <a:t>2</a:t>
                      </a:r>
                      <a:endParaRPr kumimoji="1" lang="ja-JP" altLang="en-US" sz="1200" b="1" dirty="0">
                        <a:solidFill>
                          <a:srgbClr val="00B050"/>
                        </a:solidFill>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CFF99"/>
                    </a:solidFill>
                  </a:tcPr>
                </a:tc>
                <a:tc>
                  <a:txBody>
                    <a:bodyPr/>
                    <a:lstStyle/>
                    <a:p>
                      <a:pPr algn="just">
                        <a:lnSpc>
                          <a:spcPct val="110000"/>
                        </a:lnSpc>
                      </a:pPr>
                      <a:r>
                        <a:rPr kumimoji="1" lang="ja-JP" altLang="en-US" sz="1200" b="1" kern="1200" dirty="0">
                          <a:solidFill>
                            <a:srgbClr val="00B050"/>
                          </a:solidFill>
                          <a:latin typeface="+mn-ea"/>
                          <a:ea typeface="+mn-ea"/>
                          <a:cs typeface="+mn-cs"/>
                        </a:rPr>
                        <a:t>調査結果を公表</a:t>
                      </a:r>
                      <a:r>
                        <a:rPr kumimoji="1" lang="ja-JP" altLang="en-US" sz="1200" b="0" dirty="0">
                          <a:latin typeface="+mn-ea"/>
                          <a:ea typeface="+mn-ea"/>
                        </a:rPr>
                        <a:t>する場合、</a:t>
                      </a:r>
                      <a:r>
                        <a:rPr kumimoji="1" lang="ja-JP" altLang="en-US" sz="1200" b="1" kern="1200" dirty="0">
                          <a:solidFill>
                            <a:srgbClr val="00B050"/>
                          </a:solidFill>
                          <a:latin typeface="+mn-ea"/>
                          <a:ea typeface="+mn-ea"/>
                          <a:cs typeface="+mn-cs"/>
                        </a:rPr>
                        <a:t>公表の仕方及び公表内容</a:t>
                      </a:r>
                      <a:r>
                        <a:rPr kumimoji="1" lang="ja-JP" altLang="en-US" sz="1200" b="0" dirty="0">
                          <a:latin typeface="+mn-ea"/>
                          <a:ea typeface="+mn-ea"/>
                        </a:rPr>
                        <a:t>を被害児童生徒・保護者と確認</a:t>
                      </a:r>
                      <a:endParaRPr kumimoji="1" lang="ja-JP" altLang="en-US" sz="1100" b="0" dirty="0">
                        <a:latin typeface="+mn-ea"/>
                        <a:ea typeface="+mn-ea"/>
                      </a:endParaRP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marR="0" lvl="0" indent="-180000" algn="just" defTabSz="1007943" rtl="0" eaLnBrk="1" fontAlgn="auto" latinLnBrk="0" hangingPunct="1">
                        <a:lnSpc>
                          <a:spcPct val="110000"/>
                        </a:lnSpc>
                        <a:spcBef>
                          <a:spcPts val="0"/>
                        </a:spcBef>
                        <a:spcAft>
                          <a:spcPts val="0"/>
                        </a:spcAft>
                        <a:buClr>
                          <a:srgbClr val="00B050"/>
                        </a:buClr>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ガイドライン</a:t>
                      </a:r>
                      <a:r>
                        <a:rPr kumimoji="1" lang="en-US" altLang="ja-JP" sz="1200" b="0" i="0" u="none" strike="noStrike" kern="1200" cap="none" spc="0" normalizeH="0" baseline="0" noProof="0" dirty="0">
                          <a:ln>
                            <a:noFill/>
                          </a:ln>
                          <a:solidFill>
                            <a:srgbClr val="000000"/>
                          </a:solidFill>
                          <a:effectLst/>
                          <a:uLnTx/>
                          <a:uFillTx/>
                          <a:latin typeface="+mn-ea"/>
                          <a:ea typeface="+mn-ea"/>
                          <a:cs typeface="+mn-cs"/>
                        </a:rPr>
                        <a:t>13</a:t>
                      </a: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a:t>
                      </a:r>
                      <a:r>
                        <a:rPr kumimoji="1" lang="en-US" altLang="ja-JP" sz="1200" b="0" i="0" u="none" strike="noStrike" kern="1200" cap="none" spc="0" normalizeH="0" baseline="0" noProof="0" dirty="0">
                          <a:ln>
                            <a:noFill/>
                          </a:ln>
                          <a:solidFill>
                            <a:srgbClr val="000000"/>
                          </a:solidFill>
                          <a:effectLst/>
                          <a:uLnTx/>
                          <a:uFillTx/>
                          <a:latin typeface="+mn-ea"/>
                          <a:ea typeface="+mn-ea"/>
                          <a:cs typeface="+mn-cs"/>
                        </a:rPr>
                        <a:t>14</a:t>
                      </a: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14500986"/>
                  </a:ext>
                </a:extLst>
              </a:tr>
              <a:tr h="465240">
                <a:tc>
                  <a:txBody>
                    <a:bodyPr/>
                    <a:lstStyle/>
                    <a:p>
                      <a:pPr marL="0" indent="0" algn="ctr" defTabSz="1007943" rtl="0" eaLnBrk="1" latinLnBrk="0" hangingPunct="1">
                        <a:lnSpc>
                          <a:spcPct val="110000"/>
                        </a:lnSpc>
                      </a:pPr>
                      <a:r>
                        <a:rPr kumimoji="1" lang="en-US" altLang="ja-JP" sz="1200" b="1" kern="1200" dirty="0">
                          <a:solidFill>
                            <a:srgbClr val="00B050"/>
                          </a:solidFill>
                          <a:latin typeface="+mn-lt"/>
                          <a:ea typeface="+mn-ea"/>
                          <a:cs typeface="+mn-cs"/>
                        </a:rPr>
                        <a:t>3</a:t>
                      </a:r>
                      <a:endParaRPr kumimoji="1" lang="ja-JP" altLang="en-US" sz="1200" b="1" kern="1200" dirty="0">
                        <a:solidFill>
                          <a:srgbClr val="00B050"/>
                        </a:solidFill>
                        <a:latin typeface="+mn-lt"/>
                        <a:ea typeface="+mn-ea"/>
                        <a:cs typeface="+mn-cs"/>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CCFF99"/>
                    </a:solidFill>
                  </a:tcPr>
                </a:tc>
                <a:tc>
                  <a:txBody>
                    <a:bodyPr/>
                    <a:lstStyle/>
                    <a:p>
                      <a:pPr algn="just">
                        <a:lnSpc>
                          <a:spcPct val="110000"/>
                        </a:lnSpc>
                      </a:pPr>
                      <a:r>
                        <a:rPr kumimoji="1" lang="ja-JP" altLang="en-US" sz="1200" b="1" kern="1200" dirty="0">
                          <a:solidFill>
                            <a:srgbClr val="00B050"/>
                          </a:solidFill>
                          <a:latin typeface="+mn-ea"/>
                          <a:ea typeface="+mn-ea"/>
                          <a:cs typeface="+mn-cs"/>
                        </a:rPr>
                        <a:t>報道機関等の外部に公表</a:t>
                      </a:r>
                      <a:r>
                        <a:rPr kumimoji="1" lang="ja-JP" altLang="en-US" sz="1200" b="0" dirty="0">
                          <a:latin typeface="+mn-ea"/>
                          <a:ea typeface="+mn-ea"/>
                        </a:rPr>
                        <a:t>する場合、他の児童生徒又は保護者等に対して、可能な限り、</a:t>
                      </a:r>
                      <a:r>
                        <a:rPr kumimoji="1" lang="ja-JP" altLang="en-US" sz="1200" b="1" kern="1200" dirty="0">
                          <a:solidFill>
                            <a:srgbClr val="00B050"/>
                          </a:solidFill>
                          <a:latin typeface="+mn-ea"/>
                          <a:ea typeface="+mn-ea"/>
                          <a:cs typeface="+mn-cs"/>
                        </a:rPr>
                        <a:t>事前に調査結果を報告</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marR="0" lvl="0" indent="-180000" algn="just" defTabSz="1007943" rtl="0" eaLnBrk="1" fontAlgn="auto" latinLnBrk="0" hangingPunct="1">
                        <a:lnSpc>
                          <a:spcPct val="110000"/>
                        </a:lnSpc>
                        <a:spcBef>
                          <a:spcPts val="0"/>
                        </a:spcBef>
                        <a:spcAft>
                          <a:spcPts val="0"/>
                        </a:spcAft>
                        <a:buClr>
                          <a:srgbClr val="00B050"/>
                        </a:buClr>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ガイドライン</a:t>
                      </a:r>
                      <a:r>
                        <a:rPr kumimoji="1" lang="en-US" altLang="ja-JP" sz="1200" b="0" i="0" u="none" strike="noStrike" kern="1200" cap="none" spc="0" normalizeH="0" baseline="0" noProof="0" dirty="0">
                          <a:ln>
                            <a:noFill/>
                          </a:ln>
                          <a:solidFill>
                            <a:srgbClr val="000000"/>
                          </a:solidFill>
                          <a:effectLst/>
                          <a:uLnTx/>
                          <a:uFillTx/>
                          <a:latin typeface="+mn-ea"/>
                          <a:ea typeface="+mn-ea"/>
                          <a:cs typeface="+mn-cs"/>
                        </a:rPr>
                        <a:t>13</a:t>
                      </a: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a:t>
                      </a:r>
                      <a:r>
                        <a:rPr kumimoji="1" lang="en-US" altLang="ja-JP" sz="1200" b="0" i="0" u="none" strike="noStrike" kern="1200" cap="none" spc="0" normalizeH="0" baseline="0" noProof="0" dirty="0">
                          <a:ln>
                            <a:noFill/>
                          </a:ln>
                          <a:solidFill>
                            <a:srgbClr val="000000"/>
                          </a:solidFill>
                          <a:effectLst/>
                          <a:uLnTx/>
                          <a:uFillTx/>
                          <a:latin typeface="+mn-ea"/>
                          <a:ea typeface="+mn-ea"/>
                          <a:cs typeface="+mn-cs"/>
                        </a:rPr>
                        <a:t>14</a:t>
                      </a: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9772067"/>
                  </a:ext>
                </a:extLst>
              </a:tr>
            </a:tbl>
          </a:graphicData>
        </a:graphic>
      </p:graphicFrame>
      <p:sp>
        <p:nvSpPr>
          <p:cNvPr id="9" name="テキスト ボックス 8">
            <a:extLst>
              <a:ext uri="{FF2B5EF4-FFF2-40B4-BE49-F238E27FC236}">
                <a16:creationId xmlns:a16="http://schemas.microsoft.com/office/drawing/2014/main" id="{51C6B955-4CB7-ABB6-6698-0E50C4332D64}"/>
              </a:ext>
            </a:extLst>
          </p:cNvPr>
          <p:cNvSpPr txBox="1"/>
          <p:nvPr/>
        </p:nvSpPr>
        <p:spPr>
          <a:xfrm>
            <a:off x="138996" y="7196086"/>
            <a:ext cx="10260057" cy="349924"/>
          </a:xfrm>
          <a:prstGeom prst="rect">
            <a:avLst/>
          </a:prstGeom>
          <a:solidFill>
            <a:srgbClr val="CCFF99"/>
          </a:solidFill>
        </p:spPr>
        <p:txBody>
          <a:bodyPr wrap="square" rtlCol="0" anchor="ctr" anchorCtr="0">
            <a:noAutofit/>
          </a:bodyPr>
          <a:lstStyle/>
          <a:p>
            <a:pPr marL="126000" indent="-126000" algn="just"/>
            <a:r>
              <a:rPr kumimoji="1" lang="en-US" altLang="ja-JP" sz="1050" spc="50" dirty="0"/>
              <a:t>※</a:t>
            </a:r>
            <a:r>
              <a:rPr kumimoji="1" lang="ja-JP" altLang="en-US" sz="1050" spc="50" dirty="0"/>
              <a:t>本チェックリストは、重大事態調査の実施に当たり、基本的な手順についてチェックリスト形式にまとめたものであり、実際の対応に当たっては、法、基本方針、ガイドライン等にある具体的な対応の手順、留意事項をよく確認し、被害児童生徒等に寄り添って対応すること。</a:t>
            </a:r>
          </a:p>
        </p:txBody>
      </p:sp>
      <p:sp>
        <p:nvSpPr>
          <p:cNvPr id="10" name="フローチャート: 結合子 9">
            <a:extLst>
              <a:ext uri="{FF2B5EF4-FFF2-40B4-BE49-F238E27FC236}">
                <a16:creationId xmlns:a16="http://schemas.microsoft.com/office/drawing/2014/main" id="{D0946711-6A5A-07EA-60B1-7E774CE7AD06}"/>
              </a:ext>
            </a:extLst>
          </p:cNvPr>
          <p:cNvSpPr/>
          <p:nvPr/>
        </p:nvSpPr>
        <p:spPr>
          <a:xfrm>
            <a:off x="198616" y="448118"/>
            <a:ext cx="360040" cy="36004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dirty="0">
                <a:solidFill>
                  <a:srgbClr val="00B050"/>
                </a:solidFill>
              </a:rPr>
              <a:t>３</a:t>
            </a:r>
            <a:endParaRPr kumimoji="1" lang="ja-JP" altLang="en-US" b="1" baseline="0" dirty="0">
              <a:solidFill>
                <a:srgbClr val="00B050"/>
              </a:solidFill>
            </a:endParaRPr>
          </a:p>
        </p:txBody>
      </p:sp>
      <p:sp>
        <p:nvSpPr>
          <p:cNvPr id="11" name="フローチャート: 結合子 10">
            <a:extLst>
              <a:ext uri="{FF2B5EF4-FFF2-40B4-BE49-F238E27FC236}">
                <a16:creationId xmlns:a16="http://schemas.microsoft.com/office/drawing/2014/main" id="{0E981321-51B4-D63C-C9CD-9F7DBA57FBF7}"/>
              </a:ext>
            </a:extLst>
          </p:cNvPr>
          <p:cNvSpPr/>
          <p:nvPr/>
        </p:nvSpPr>
        <p:spPr>
          <a:xfrm>
            <a:off x="198616" y="5436021"/>
            <a:ext cx="360040" cy="36004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dirty="0">
                <a:solidFill>
                  <a:srgbClr val="00B050"/>
                </a:solidFill>
              </a:rPr>
              <a:t>４</a:t>
            </a:r>
            <a:endParaRPr kumimoji="1" lang="ja-JP" altLang="en-US" b="1" baseline="0" dirty="0">
              <a:solidFill>
                <a:srgbClr val="00B050"/>
              </a:solidFill>
            </a:endParaRPr>
          </a:p>
        </p:txBody>
      </p:sp>
    </p:spTree>
    <p:extLst>
      <p:ext uri="{BB962C8B-B14F-4D97-AF65-F5344CB8AC3E}">
        <p14:creationId xmlns:p14="http://schemas.microsoft.com/office/powerpoint/2010/main" val="1019844388"/>
      </p:ext>
    </p:extLst>
  </p:cSld>
  <p:clrMapOvr>
    <a:masterClrMapping/>
  </p:clrMapOvr>
</p:sld>
</file>

<file path=ppt/theme/theme1.xml><?xml version="1.0" encoding="utf-8"?>
<a:theme xmlns:a="http://schemas.openxmlformats.org/drawingml/2006/main" name="Office テーマ">
  <a:themeElements>
    <a:clrScheme name="文科省元template">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FBE6AA"/>
      </a:hlink>
      <a:folHlink>
        <a:srgbClr val="D2E28C"/>
      </a:folHlink>
    </a:clrScheme>
    <a:fontScheme name="文科省template">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kumimoji="1" baseline="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11AEDC9698A6F4BBCAA72F19C44D56D" ma:contentTypeVersion="16" ma:contentTypeDescription="新しいドキュメントを作成します。" ma:contentTypeScope="" ma:versionID="0829ab1c06279322a30410dfd0dce417">
  <xsd:schema xmlns:xsd="http://www.w3.org/2001/XMLSchema" xmlns:xs="http://www.w3.org/2001/XMLSchema" xmlns:p="http://schemas.microsoft.com/office/2006/metadata/properties" xmlns:ns2="f599258b-993d-4577-b4a7-d423e0eea40b" xmlns:ns3="419c36ae-beda-4205-a255-cc1471085146" targetNamespace="http://schemas.microsoft.com/office/2006/metadata/properties" ma:root="true" ma:fieldsID="3abc68fe2cd1eaf11d3826c2fff86220" ns2:_="" ns3:_="">
    <xsd:import namespace="f599258b-993d-4577-b4a7-d423e0eea40b"/>
    <xsd:import namespace="419c36ae-beda-4205-a255-cc147108514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99258b-993d-4577-b4a7-d423e0eea40b"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69916f2e-1ac3-466e-8514-bab12d9bb06d}" ma:internalName="TaxCatchAll" ma:showField="CatchAllData" ma:web="f599258b-993d-4577-b4a7-d423e0eea40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19c36ae-beda-4205-a255-cc147108514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d6a3b4cf-afe1-4e0a-89f4-490ce89a1ce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253F8A-F95F-4FD5-9BB2-D019C50290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99258b-993d-4577-b4a7-d423e0eea40b"/>
    <ds:schemaRef ds:uri="419c36ae-beda-4205-a255-cc14710851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A4B29B-5F3E-424C-B394-D5FBE3818F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1569</TotalTime>
  <Words>1113</Words>
  <Application>Microsoft Office PowerPoint</Application>
  <PresentationFormat>ユーザー設定</PresentationFormat>
  <Paragraphs>123</Paragraphs>
  <Slides>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Meiryo UI</vt:lpstr>
      <vt:lpstr>游ゴシック</vt:lpstr>
      <vt:lpstr>Arial</vt:lpstr>
      <vt:lpstr>Wingdings</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黛　陵太</dc:creator>
  <cp:lastModifiedBy>宮野恵光</cp:lastModifiedBy>
  <cp:revision>95</cp:revision>
  <cp:lastPrinted>2023-05-19T01:56:52Z</cp:lastPrinted>
  <dcterms:created xsi:type="dcterms:W3CDTF">2020-03-13T01:58:32Z</dcterms:created>
  <dcterms:modified xsi:type="dcterms:W3CDTF">2023-07-06T10:30:40Z</dcterms:modified>
</cp:coreProperties>
</file>