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7559675" cy="1069181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043"/>
    <a:srgbClr val="E26714"/>
    <a:srgbClr val="DF4A0F"/>
    <a:srgbClr val="F05A28"/>
    <a:srgbClr val="D09E00"/>
    <a:srgbClr val="FFC000"/>
    <a:srgbClr val="B9493D"/>
    <a:srgbClr val="752E27"/>
    <a:srgbClr val="993D33"/>
    <a:srgbClr val="5E6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169"/>
          <p:cNvSpPr>
            <a:spLocks noGrp="1"/>
          </p:cNvSpPr>
          <p:nvPr>
            <p:ph type="body" sz="quarter" idx="10" hasCustomPrompt="1"/>
          </p:nvPr>
        </p:nvSpPr>
        <p:spPr>
          <a:xfrm>
            <a:off x="2149790" y="1681717"/>
            <a:ext cx="3642998" cy="531812"/>
          </a:xfrm>
        </p:spPr>
        <p:txBody>
          <a:bodyPr>
            <a:normAutofit/>
          </a:bodyPr>
          <a:lstStyle>
            <a:lvl1pPr marL="0" indent="0" algn="ctr">
              <a:buNone/>
              <a:defRPr sz="1300" b="1" spc="30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ここにキャッチコピーを入れましょう</a:t>
            </a:r>
            <a:endParaRPr kumimoji="1" lang="ja-JP" altLang="en-US" dirty="0"/>
          </a:p>
        </p:txBody>
      </p:sp>
      <p:sp>
        <p:nvSpPr>
          <p:cNvPr id="171" name="テキスト プレースホルダー 169"/>
          <p:cNvSpPr>
            <a:spLocks noGrp="1"/>
          </p:cNvSpPr>
          <p:nvPr>
            <p:ph type="body" sz="quarter" idx="11" hasCustomPrompt="1"/>
          </p:nvPr>
        </p:nvSpPr>
        <p:spPr>
          <a:xfrm>
            <a:off x="1486531" y="3749418"/>
            <a:ext cx="1195503" cy="531812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20XX</a:t>
            </a:r>
            <a:endParaRPr kumimoji="1" lang="ja-JP" altLang="en-US" dirty="0"/>
          </a:p>
        </p:txBody>
      </p:sp>
      <p:sp>
        <p:nvSpPr>
          <p:cNvPr id="172" name="テキスト プレースホルダー 169"/>
          <p:cNvSpPr>
            <a:spLocks noGrp="1"/>
          </p:cNvSpPr>
          <p:nvPr>
            <p:ph type="body" sz="quarter" idx="12" hasCustomPrompt="1"/>
          </p:nvPr>
        </p:nvSpPr>
        <p:spPr>
          <a:xfrm>
            <a:off x="2827408" y="3558589"/>
            <a:ext cx="1098983" cy="776523"/>
          </a:xfrm>
        </p:spPr>
        <p:txBody>
          <a:bodyPr>
            <a:noAutofit/>
          </a:bodyPr>
          <a:lstStyle>
            <a:lvl1pPr marL="0" indent="0" algn="ctr">
              <a:buNone/>
              <a:defRPr sz="4400" b="1" spc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175" name="テキスト プレースホルダー 169"/>
          <p:cNvSpPr>
            <a:spLocks noGrp="1"/>
          </p:cNvSpPr>
          <p:nvPr>
            <p:ph type="body" sz="quarter" idx="13" hasCustomPrompt="1"/>
          </p:nvPr>
        </p:nvSpPr>
        <p:spPr>
          <a:xfrm>
            <a:off x="3970408" y="3558589"/>
            <a:ext cx="1098983" cy="776523"/>
          </a:xfrm>
        </p:spPr>
        <p:txBody>
          <a:bodyPr>
            <a:noAutofit/>
          </a:bodyPr>
          <a:lstStyle>
            <a:lvl1pPr marL="0" indent="0" algn="ctr">
              <a:buNone/>
              <a:defRPr sz="4400" b="1" spc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178" name="テキスト プレースホルダー 169"/>
          <p:cNvSpPr>
            <a:spLocks noGrp="1"/>
          </p:cNvSpPr>
          <p:nvPr>
            <p:ph type="body" sz="quarter" idx="14" hasCustomPrompt="1"/>
          </p:nvPr>
        </p:nvSpPr>
        <p:spPr>
          <a:xfrm>
            <a:off x="5257408" y="3695689"/>
            <a:ext cx="761689" cy="658639"/>
          </a:xfrm>
        </p:spPr>
        <p:txBody>
          <a:bodyPr>
            <a:noAutofit/>
          </a:bodyPr>
          <a:lstStyle>
            <a:lvl1pPr marL="0" indent="0" algn="ctr">
              <a:buNone/>
              <a:defRPr sz="2400" b="1" spc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189" name="テキスト プレースホルダー 169"/>
          <p:cNvSpPr>
            <a:spLocks noGrp="1"/>
          </p:cNvSpPr>
          <p:nvPr>
            <p:ph type="body" sz="quarter" idx="15" hasCustomPrompt="1"/>
          </p:nvPr>
        </p:nvSpPr>
        <p:spPr>
          <a:xfrm>
            <a:off x="205954" y="10331548"/>
            <a:ext cx="7147766" cy="407733"/>
          </a:xfrm>
        </p:spPr>
        <p:txBody>
          <a:bodyPr>
            <a:noAutofit/>
          </a:bodyPr>
          <a:lstStyle>
            <a:lvl1pPr marL="0" indent="0" algn="l">
              <a:buNone/>
              <a:defRPr sz="1200" b="0" spc="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主催：</a:t>
            </a:r>
            <a:r>
              <a:rPr kumimoji="1" lang="en-US" altLang="ja-JP" dirty="0" smtClean="0"/>
              <a:t>MF</a:t>
            </a:r>
            <a:r>
              <a:rPr kumimoji="1" lang="ja-JP" altLang="en-US" dirty="0" smtClean="0"/>
              <a:t>収穫祭 実行委員会　　お問い合わせ先：</a:t>
            </a:r>
            <a:r>
              <a:rPr kumimoji="1" lang="en-US" altLang="ja-JP" dirty="0" smtClean="0"/>
              <a:t>00-0000-0000</a:t>
            </a:r>
            <a:r>
              <a:rPr kumimoji="1" lang="ja-JP" altLang="en-US" dirty="0" smtClean="0"/>
              <a:t>　 </a:t>
            </a:r>
            <a:r>
              <a:rPr kumimoji="1" lang="en-US" altLang="ja-JP" dirty="0" smtClean="0"/>
              <a:t>http://XXXXXX_sample.aa.jp</a:t>
            </a:r>
          </a:p>
          <a:p>
            <a:pPr lvl="0"/>
            <a:endParaRPr kumimoji="1" lang="ja-JP" altLang="en-US" dirty="0"/>
          </a:p>
        </p:txBody>
      </p:sp>
      <p:sp>
        <p:nvSpPr>
          <p:cNvPr id="198" name="図プレースホルダー 197"/>
          <p:cNvSpPr>
            <a:spLocks noGrp="1"/>
          </p:cNvSpPr>
          <p:nvPr>
            <p:ph type="pic" sz="quarter" idx="19" hasCustomPrompt="1"/>
          </p:nvPr>
        </p:nvSpPr>
        <p:spPr>
          <a:xfrm>
            <a:off x="4592638" y="8309638"/>
            <a:ext cx="2675159" cy="1628111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2400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写真や地図を入れましょう</a:t>
            </a:r>
            <a:endParaRPr kumimoji="1" lang="ja-JP" altLang="en-US" dirty="0"/>
          </a:p>
        </p:txBody>
      </p:sp>
      <p:sp>
        <p:nvSpPr>
          <p:cNvPr id="192" name="テキスト プレースホルダー 169"/>
          <p:cNvSpPr>
            <a:spLocks noGrp="1"/>
          </p:cNvSpPr>
          <p:nvPr>
            <p:ph type="body" sz="quarter" idx="17" hasCustomPrompt="1"/>
          </p:nvPr>
        </p:nvSpPr>
        <p:spPr>
          <a:xfrm>
            <a:off x="210703" y="8812211"/>
            <a:ext cx="4065221" cy="433676"/>
          </a:xfrm>
        </p:spPr>
        <p:txBody>
          <a:bodyPr>
            <a:noAutofit/>
          </a:bodyPr>
          <a:lstStyle>
            <a:lvl1pPr marL="0" indent="0" algn="l">
              <a:buNone/>
              <a:defRPr sz="1400" b="1" spc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〇〇〇県〇〇市〇〇〇町〇〇</a:t>
            </a:r>
            <a:r>
              <a:rPr kumimoji="1" lang="en-US" altLang="ja-JP" dirty="0" smtClean="0"/>
              <a:t>1234-XXXX</a:t>
            </a:r>
            <a:endParaRPr kumimoji="1" lang="ja-JP" altLang="en-US" dirty="0"/>
          </a:p>
        </p:txBody>
      </p:sp>
      <p:sp>
        <p:nvSpPr>
          <p:cNvPr id="182" name="テキスト プレースホルダー 169"/>
          <p:cNvSpPr>
            <a:spLocks noGrp="1"/>
          </p:cNvSpPr>
          <p:nvPr>
            <p:ph type="body" sz="quarter" idx="20" hasCustomPrompt="1"/>
          </p:nvPr>
        </p:nvSpPr>
        <p:spPr>
          <a:xfrm>
            <a:off x="1073518" y="9511248"/>
            <a:ext cx="3211145" cy="338814"/>
          </a:xfrm>
        </p:spPr>
        <p:txBody>
          <a:bodyPr>
            <a:noAutofit/>
          </a:bodyPr>
          <a:lstStyle>
            <a:lvl1pPr marL="0" indent="0" algn="l">
              <a:buNone/>
              <a:defRPr sz="1100" b="1" spc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大人 </a:t>
            </a:r>
            <a:r>
              <a:rPr kumimoji="1" lang="en-US" altLang="ja-JP" dirty="0" smtClean="0"/>
              <a:t>0,000</a:t>
            </a:r>
            <a:r>
              <a:rPr kumimoji="1" lang="ja-JP" altLang="en-US" dirty="0" smtClean="0"/>
              <a:t>円　子供 </a:t>
            </a:r>
            <a:r>
              <a:rPr kumimoji="1" lang="en-US" altLang="ja-JP" dirty="0" smtClean="0"/>
              <a:t>000</a:t>
            </a:r>
            <a:r>
              <a:rPr kumimoji="1" lang="ja-JP" altLang="en-US" dirty="0" smtClean="0"/>
              <a:t>円（小学生以下）</a:t>
            </a:r>
            <a:endParaRPr kumimoji="1" lang="ja-JP" altLang="en-US" dirty="0"/>
          </a:p>
        </p:txBody>
      </p:sp>
      <p:sp>
        <p:nvSpPr>
          <p:cNvPr id="185" name="テキスト プレースホルダー 169"/>
          <p:cNvSpPr>
            <a:spLocks noGrp="1"/>
          </p:cNvSpPr>
          <p:nvPr>
            <p:ph type="body" sz="quarter" idx="21" hasCustomPrompt="1"/>
          </p:nvPr>
        </p:nvSpPr>
        <p:spPr>
          <a:xfrm>
            <a:off x="1073518" y="9202114"/>
            <a:ext cx="3211145" cy="338814"/>
          </a:xfrm>
        </p:spPr>
        <p:txBody>
          <a:bodyPr>
            <a:noAutofit/>
          </a:bodyPr>
          <a:lstStyle>
            <a:lvl1pPr marL="0" indent="0" algn="l">
              <a:buNone/>
              <a:defRPr sz="1100" b="1" spc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（小雨決行）</a:t>
            </a:r>
            <a:endParaRPr kumimoji="1" lang="ja-JP" altLang="en-US" dirty="0"/>
          </a:p>
        </p:txBody>
      </p:sp>
      <p:sp>
        <p:nvSpPr>
          <p:cNvPr id="190" name="テキスト プレースホルダー 169"/>
          <p:cNvSpPr>
            <a:spLocks noGrp="1"/>
          </p:cNvSpPr>
          <p:nvPr>
            <p:ph type="body" sz="quarter" idx="22" hasCustomPrompt="1"/>
          </p:nvPr>
        </p:nvSpPr>
        <p:spPr>
          <a:xfrm>
            <a:off x="217144" y="9802185"/>
            <a:ext cx="4079561" cy="338814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spc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注意事項を入れましょう。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注意事項を入れましょう。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注意事項を入れましょう。</a:t>
            </a:r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 smtClean="0"/>
          </a:p>
          <a:p>
            <a:pPr lvl="0"/>
            <a:endParaRPr kumimoji="1" lang="ja-JP" altLang="en-US" dirty="0"/>
          </a:p>
        </p:txBody>
      </p:sp>
      <p:sp>
        <p:nvSpPr>
          <p:cNvPr id="206" name="図プレースホルダー 197"/>
          <p:cNvSpPr>
            <a:spLocks noGrp="1"/>
          </p:cNvSpPr>
          <p:nvPr>
            <p:ph type="pic" sz="quarter" idx="27" hasCustomPrompt="1"/>
          </p:nvPr>
        </p:nvSpPr>
        <p:spPr>
          <a:xfrm>
            <a:off x="505424" y="5628071"/>
            <a:ext cx="2454999" cy="2466093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46800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10" name="テキスト プレースホルダー 169"/>
          <p:cNvSpPr>
            <a:spLocks noGrp="1"/>
          </p:cNvSpPr>
          <p:nvPr>
            <p:ph type="body" sz="quarter" idx="16" hasCustomPrompt="1"/>
          </p:nvPr>
        </p:nvSpPr>
        <p:spPr>
          <a:xfrm>
            <a:off x="217144" y="8312304"/>
            <a:ext cx="4058780" cy="624450"/>
          </a:xfrm>
        </p:spPr>
        <p:txBody>
          <a:bodyPr>
            <a:noAutofit/>
          </a:bodyPr>
          <a:lstStyle>
            <a:lvl1pPr marL="0" indent="0" algn="l">
              <a:buNone/>
              <a:defRPr sz="3600" b="1" spc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マイクロ ファーム</a:t>
            </a:r>
            <a:endParaRPr kumimoji="1" lang="ja-JP" altLang="en-US" dirty="0"/>
          </a:p>
        </p:txBody>
      </p:sp>
      <p:sp>
        <p:nvSpPr>
          <p:cNvPr id="65" name="図プレースホルダー 197"/>
          <p:cNvSpPr>
            <a:spLocks noGrp="1"/>
          </p:cNvSpPr>
          <p:nvPr>
            <p:ph type="pic" sz="quarter" idx="30" hasCustomPrompt="1"/>
          </p:nvPr>
        </p:nvSpPr>
        <p:spPr>
          <a:xfrm>
            <a:off x="177733" y="4841316"/>
            <a:ext cx="1459151" cy="146574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67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42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3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図プレースホルダー 197"/>
          <p:cNvSpPr>
            <a:spLocks noGrp="1"/>
          </p:cNvSpPr>
          <p:nvPr>
            <p:ph type="pic" sz="quarter" idx="38" hasCustomPrompt="1"/>
          </p:nvPr>
        </p:nvSpPr>
        <p:spPr>
          <a:xfrm>
            <a:off x="5048910" y="5524501"/>
            <a:ext cx="2517366" cy="246746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72000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7" name="図プレースホルダー 197"/>
          <p:cNvSpPr>
            <a:spLocks noGrp="1"/>
          </p:cNvSpPr>
          <p:nvPr>
            <p:ph type="pic" sz="quarter" idx="36" hasCustomPrompt="1"/>
          </p:nvPr>
        </p:nvSpPr>
        <p:spPr>
          <a:xfrm>
            <a:off x="726" y="5524501"/>
            <a:ext cx="2517366" cy="246746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72000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9" name="テキスト プレースホルダー 169"/>
          <p:cNvSpPr>
            <a:spLocks noGrp="1"/>
          </p:cNvSpPr>
          <p:nvPr>
            <p:ph type="body" sz="quarter" idx="12" hasCustomPrompt="1"/>
          </p:nvPr>
        </p:nvSpPr>
        <p:spPr>
          <a:xfrm>
            <a:off x="3253239" y="1886981"/>
            <a:ext cx="767371" cy="776523"/>
          </a:xfrm>
        </p:spPr>
        <p:txBody>
          <a:bodyPr>
            <a:noAutofit/>
          </a:bodyPr>
          <a:lstStyle>
            <a:lvl1pPr marL="0" indent="0" algn="ctr">
              <a:buNone/>
              <a:defRPr sz="4000" b="1" spc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41" name="テキスト プレースホルダー 169"/>
          <p:cNvSpPr>
            <a:spLocks noGrp="1"/>
          </p:cNvSpPr>
          <p:nvPr>
            <p:ph type="body" sz="quarter" idx="13" hasCustomPrompt="1"/>
          </p:nvPr>
        </p:nvSpPr>
        <p:spPr>
          <a:xfrm>
            <a:off x="4015239" y="1886981"/>
            <a:ext cx="767371" cy="776523"/>
          </a:xfrm>
        </p:spPr>
        <p:txBody>
          <a:bodyPr>
            <a:noAutofit/>
          </a:bodyPr>
          <a:lstStyle>
            <a:lvl1pPr marL="0" indent="0" algn="ctr">
              <a:buNone/>
              <a:defRPr sz="4000" b="1" spc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46" name="テキスト プレースホルダー 169"/>
          <p:cNvSpPr>
            <a:spLocks noGrp="1"/>
          </p:cNvSpPr>
          <p:nvPr>
            <p:ph type="body" sz="quarter" idx="15" hasCustomPrompt="1"/>
          </p:nvPr>
        </p:nvSpPr>
        <p:spPr>
          <a:xfrm>
            <a:off x="5341119" y="1886981"/>
            <a:ext cx="767371" cy="776523"/>
          </a:xfrm>
        </p:spPr>
        <p:txBody>
          <a:bodyPr>
            <a:noAutofit/>
          </a:bodyPr>
          <a:lstStyle>
            <a:lvl1pPr marL="0" indent="0" algn="ctr">
              <a:buNone/>
              <a:defRPr sz="4000" b="1" spc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47" name="テキスト プレースホルダー 169"/>
          <p:cNvSpPr>
            <a:spLocks noGrp="1"/>
          </p:cNvSpPr>
          <p:nvPr>
            <p:ph type="body" sz="quarter" idx="16" hasCustomPrompt="1"/>
          </p:nvPr>
        </p:nvSpPr>
        <p:spPr>
          <a:xfrm>
            <a:off x="6103119" y="1886981"/>
            <a:ext cx="767371" cy="776523"/>
          </a:xfrm>
        </p:spPr>
        <p:txBody>
          <a:bodyPr>
            <a:noAutofit/>
          </a:bodyPr>
          <a:lstStyle>
            <a:lvl1pPr marL="0" indent="0" algn="ctr">
              <a:buNone/>
              <a:defRPr sz="4000" b="1" spc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51" name="テキスト プレースホルダー 169"/>
          <p:cNvSpPr>
            <a:spLocks noGrp="1"/>
          </p:cNvSpPr>
          <p:nvPr>
            <p:ph type="body" sz="quarter" idx="10" hasCustomPrompt="1"/>
          </p:nvPr>
        </p:nvSpPr>
        <p:spPr>
          <a:xfrm>
            <a:off x="2200276" y="309924"/>
            <a:ext cx="5108560" cy="531812"/>
          </a:xfrm>
        </p:spPr>
        <p:txBody>
          <a:bodyPr>
            <a:normAutofit/>
          </a:bodyPr>
          <a:lstStyle>
            <a:lvl1pPr marL="0" indent="0" algn="l">
              <a:buNone/>
              <a:defRPr sz="1600" b="0" spc="30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ここにキャッチコピーを入れましょう</a:t>
            </a:r>
            <a:endParaRPr kumimoji="1" lang="ja-JP" altLang="en-US" dirty="0"/>
          </a:p>
        </p:txBody>
      </p:sp>
      <p:sp>
        <p:nvSpPr>
          <p:cNvPr id="52" name="図プレースホルダー 197"/>
          <p:cNvSpPr>
            <a:spLocks noGrp="1"/>
          </p:cNvSpPr>
          <p:nvPr>
            <p:ph type="pic" sz="quarter" idx="19" hasCustomPrompt="1"/>
          </p:nvPr>
        </p:nvSpPr>
        <p:spPr>
          <a:xfrm>
            <a:off x="5094310" y="9209548"/>
            <a:ext cx="2210223" cy="1313884"/>
          </a:xfr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324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写真や地図を入れましょう</a:t>
            </a:r>
            <a:endParaRPr kumimoji="1" lang="ja-JP" altLang="en-US" dirty="0"/>
          </a:p>
        </p:txBody>
      </p:sp>
      <p:sp>
        <p:nvSpPr>
          <p:cNvPr id="53" name="テキスト プレースホルダー 169"/>
          <p:cNvSpPr>
            <a:spLocks noGrp="1"/>
          </p:cNvSpPr>
          <p:nvPr>
            <p:ph type="body" sz="quarter" idx="20" hasCustomPrompt="1"/>
          </p:nvPr>
        </p:nvSpPr>
        <p:spPr>
          <a:xfrm>
            <a:off x="293374" y="9206803"/>
            <a:ext cx="4444960" cy="701317"/>
          </a:xfrm>
        </p:spPr>
        <p:txBody>
          <a:bodyPr>
            <a:noAutofit/>
          </a:bodyPr>
          <a:lstStyle>
            <a:lvl1pPr marL="0" indent="0" algn="l">
              <a:buNone/>
              <a:defRPr sz="3600" b="1" spc="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MICRO Cafe</a:t>
            </a:r>
            <a:endParaRPr kumimoji="1" lang="ja-JP" altLang="en-US" dirty="0"/>
          </a:p>
        </p:txBody>
      </p:sp>
      <p:sp>
        <p:nvSpPr>
          <p:cNvPr id="54" name="テキスト プレースホルダー 169"/>
          <p:cNvSpPr>
            <a:spLocks noGrp="1"/>
          </p:cNvSpPr>
          <p:nvPr>
            <p:ph type="body" sz="quarter" idx="21" hasCustomPrompt="1"/>
          </p:nvPr>
        </p:nvSpPr>
        <p:spPr>
          <a:xfrm>
            <a:off x="286933" y="9719857"/>
            <a:ext cx="4452014" cy="433676"/>
          </a:xfrm>
        </p:spPr>
        <p:txBody>
          <a:bodyPr>
            <a:noAutofit/>
          </a:bodyPr>
          <a:lstStyle>
            <a:lvl1pPr marL="0" indent="0" algn="l">
              <a:buNone/>
              <a:defRPr sz="1400" b="1" spc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〇〇〇県〇〇市〇〇〇町〇〇</a:t>
            </a:r>
            <a:r>
              <a:rPr kumimoji="1" lang="en-US" altLang="ja-JP" dirty="0" smtClean="0"/>
              <a:t>1234</a:t>
            </a:r>
            <a:endParaRPr kumimoji="1" lang="ja-JP" altLang="en-US" dirty="0"/>
          </a:p>
        </p:txBody>
      </p:sp>
      <p:sp>
        <p:nvSpPr>
          <p:cNvPr id="55" name="テキスト プレースホルダー 169"/>
          <p:cNvSpPr>
            <a:spLocks noGrp="1"/>
          </p:cNvSpPr>
          <p:nvPr>
            <p:ph type="body" sz="quarter" idx="22" hasCustomPrompt="1"/>
          </p:nvPr>
        </p:nvSpPr>
        <p:spPr>
          <a:xfrm>
            <a:off x="286933" y="10011193"/>
            <a:ext cx="4452014" cy="433676"/>
          </a:xfrm>
        </p:spPr>
        <p:txBody>
          <a:bodyPr>
            <a:noAutofit/>
          </a:bodyPr>
          <a:lstStyle>
            <a:lvl1pPr marL="0" indent="0" algn="l">
              <a:buNone/>
              <a:defRPr sz="1200" b="1" spc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【</a:t>
            </a:r>
            <a:r>
              <a:rPr kumimoji="1" lang="en-US" altLang="ja-JP" dirty="0" err="1" smtClean="0"/>
              <a:t>URL】http</a:t>
            </a:r>
            <a:r>
              <a:rPr kumimoji="1" lang="en-US" altLang="ja-JP" dirty="0" smtClean="0"/>
              <a:t>://XXXXXX_sample.aa.jp</a:t>
            </a:r>
            <a:endParaRPr kumimoji="1" lang="ja-JP" altLang="en-US" dirty="0"/>
          </a:p>
        </p:txBody>
      </p:sp>
      <p:sp>
        <p:nvSpPr>
          <p:cNvPr id="57" name="テキスト プレースホルダー 169"/>
          <p:cNvSpPr>
            <a:spLocks noGrp="1"/>
          </p:cNvSpPr>
          <p:nvPr>
            <p:ph type="body" sz="quarter" idx="23" hasCustomPrompt="1"/>
          </p:nvPr>
        </p:nvSpPr>
        <p:spPr>
          <a:xfrm>
            <a:off x="286933" y="10268108"/>
            <a:ext cx="4452014" cy="433676"/>
          </a:xfrm>
        </p:spPr>
        <p:txBody>
          <a:bodyPr>
            <a:noAutofit/>
          </a:bodyPr>
          <a:lstStyle>
            <a:lvl1pPr marL="0" indent="0" algn="l">
              <a:buNone/>
              <a:defRPr sz="1200" b="1" spc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【TEL】00-0000-0000【 OPEN 】8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00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24" hasCustomPrompt="1"/>
          </p:nvPr>
        </p:nvSpPr>
        <p:spPr>
          <a:xfrm>
            <a:off x="184190" y="8128127"/>
            <a:ext cx="2219602" cy="45769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商品名を入れましょう</a:t>
            </a:r>
            <a:endParaRPr kumimoji="1" lang="ja-JP" altLang="en-US" dirty="0"/>
          </a:p>
        </p:txBody>
      </p:sp>
      <p:sp>
        <p:nvSpPr>
          <p:cNvPr id="61" name="テキスト プレースホルダー 59"/>
          <p:cNvSpPr>
            <a:spLocks noGrp="1"/>
          </p:cNvSpPr>
          <p:nvPr>
            <p:ph type="body" sz="quarter" idx="25" hasCustomPrompt="1"/>
          </p:nvPr>
        </p:nvSpPr>
        <p:spPr>
          <a:xfrm>
            <a:off x="1123950" y="8423402"/>
            <a:ext cx="1279842" cy="457694"/>
          </a:xfr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0,000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sp>
        <p:nvSpPr>
          <p:cNvPr id="62" name="テキスト プレースホルダー 59"/>
          <p:cNvSpPr>
            <a:spLocks noGrp="1"/>
          </p:cNvSpPr>
          <p:nvPr>
            <p:ph type="body" sz="quarter" idx="26" hasCustomPrompt="1"/>
          </p:nvPr>
        </p:nvSpPr>
        <p:spPr>
          <a:xfrm>
            <a:off x="2660690" y="8128127"/>
            <a:ext cx="2219602" cy="45769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商品名を入れましょう</a:t>
            </a:r>
            <a:endParaRPr kumimoji="1" lang="ja-JP" altLang="en-US" dirty="0"/>
          </a:p>
        </p:txBody>
      </p:sp>
      <p:sp>
        <p:nvSpPr>
          <p:cNvPr id="63" name="テキスト プレースホルダー 59"/>
          <p:cNvSpPr>
            <a:spLocks noGrp="1"/>
          </p:cNvSpPr>
          <p:nvPr>
            <p:ph type="body" sz="quarter" idx="27" hasCustomPrompt="1"/>
          </p:nvPr>
        </p:nvSpPr>
        <p:spPr>
          <a:xfrm>
            <a:off x="3600450" y="8423402"/>
            <a:ext cx="1279842" cy="457694"/>
          </a:xfr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0,000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sp>
        <p:nvSpPr>
          <p:cNvPr id="64" name="テキスト プレースホルダー 59"/>
          <p:cNvSpPr>
            <a:spLocks noGrp="1"/>
          </p:cNvSpPr>
          <p:nvPr>
            <p:ph type="body" sz="quarter" idx="28" hasCustomPrompt="1"/>
          </p:nvPr>
        </p:nvSpPr>
        <p:spPr>
          <a:xfrm>
            <a:off x="5165765" y="8128127"/>
            <a:ext cx="2219602" cy="45769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商品名を入れましょう</a:t>
            </a:r>
            <a:endParaRPr kumimoji="1" lang="ja-JP" altLang="en-US" dirty="0"/>
          </a:p>
        </p:txBody>
      </p:sp>
      <p:sp>
        <p:nvSpPr>
          <p:cNvPr id="65" name="テキスト プレースホルダー 59"/>
          <p:cNvSpPr>
            <a:spLocks noGrp="1"/>
          </p:cNvSpPr>
          <p:nvPr>
            <p:ph type="body" sz="quarter" idx="29" hasCustomPrompt="1"/>
          </p:nvPr>
        </p:nvSpPr>
        <p:spPr>
          <a:xfrm>
            <a:off x="6105525" y="8423402"/>
            <a:ext cx="1279842" cy="457694"/>
          </a:xfr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0,000</a:t>
            </a:r>
            <a:r>
              <a:rPr kumimoji="1" lang="ja-JP" altLang="en-US" dirty="0" smtClean="0"/>
              <a:t>円</a:t>
            </a:r>
            <a:endParaRPr kumimoji="1" lang="ja-JP" altLang="en-US" dirty="0"/>
          </a:p>
        </p:txBody>
      </p:sp>
      <p:sp>
        <p:nvSpPr>
          <p:cNvPr id="78" name="図プレースホルダー 197"/>
          <p:cNvSpPr>
            <a:spLocks noGrp="1"/>
          </p:cNvSpPr>
          <p:nvPr>
            <p:ph type="pic" sz="quarter" idx="37" hasCustomPrompt="1"/>
          </p:nvPr>
        </p:nvSpPr>
        <p:spPr>
          <a:xfrm>
            <a:off x="2521676" y="5524501"/>
            <a:ext cx="2527234" cy="2467466"/>
          </a:xfr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720000">
            <a:norm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39" hasCustomPrompt="1"/>
          </p:nvPr>
        </p:nvSpPr>
        <p:spPr>
          <a:xfrm>
            <a:off x="-1120727" y="1373734"/>
            <a:ext cx="4072466" cy="4055812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tIns="936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619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6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5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38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20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65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58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78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1E19-A1A7-4D90-A5DA-84687C1AC2A0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F935-8F6C-4C0E-93BD-BBE05CF0D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8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図 1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8415" cy="106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図 3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2" y="273754"/>
            <a:ext cx="7332882" cy="533965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Rectangle 5"/>
          <p:cNvSpPr>
            <a:spLocks noChangeArrowheads="1"/>
          </p:cNvSpPr>
          <p:nvPr/>
        </p:nvSpPr>
        <p:spPr bwMode="auto">
          <a:xfrm>
            <a:off x="0" y="10166350"/>
            <a:ext cx="7559675" cy="527050"/>
          </a:xfrm>
          <a:prstGeom prst="rect">
            <a:avLst/>
          </a:prstGeom>
          <a:solidFill>
            <a:srgbClr val="752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7" name="Rectangle 6"/>
          <p:cNvSpPr>
            <a:spLocks noChangeArrowheads="1"/>
          </p:cNvSpPr>
          <p:nvPr/>
        </p:nvSpPr>
        <p:spPr bwMode="auto">
          <a:xfrm>
            <a:off x="0" y="0"/>
            <a:ext cx="7559675" cy="193962"/>
          </a:xfrm>
          <a:prstGeom prst="rect">
            <a:avLst/>
          </a:prstGeom>
          <a:solidFill>
            <a:srgbClr val="752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92" name="Group 140"/>
          <p:cNvGrpSpPr>
            <a:grpSpLocks noChangeAspect="1"/>
          </p:cNvGrpSpPr>
          <p:nvPr/>
        </p:nvGrpSpPr>
        <p:grpSpPr bwMode="auto">
          <a:xfrm>
            <a:off x="2132067" y="1517626"/>
            <a:ext cx="3641671" cy="716470"/>
            <a:chOff x="1335" y="1293"/>
            <a:chExt cx="2184" cy="404"/>
          </a:xfrm>
        </p:grpSpPr>
        <p:sp>
          <p:nvSpPr>
            <p:cNvPr id="193" name="Freeform 141"/>
            <p:cNvSpPr>
              <a:spLocks/>
            </p:cNvSpPr>
            <p:nvPr userDrawn="1"/>
          </p:nvSpPr>
          <p:spPr bwMode="auto">
            <a:xfrm>
              <a:off x="1537" y="1603"/>
              <a:ext cx="12" cy="0"/>
            </a:xfrm>
            <a:custGeom>
              <a:avLst/>
              <a:gdLst>
                <a:gd name="T0" fmla="*/ 0 w 12"/>
                <a:gd name="T1" fmla="*/ 0 w 12"/>
                <a:gd name="T2" fmla="*/ 6 w 12"/>
                <a:gd name="T3" fmla="*/ 12 w 12"/>
                <a:gd name="T4" fmla="*/ 12 w 12"/>
                <a:gd name="T5" fmla="*/ 0 w 12"/>
                <a:gd name="T6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142"/>
            <p:cNvSpPr>
              <a:spLocks/>
            </p:cNvSpPr>
            <p:nvPr userDrawn="1"/>
          </p:nvSpPr>
          <p:spPr bwMode="auto">
            <a:xfrm>
              <a:off x="1335" y="1293"/>
              <a:ext cx="2184" cy="404"/>
            </a:xfrm>
            <a:custGeom>
              <a:avLst/>
              <a:gdLst>
                <a:gd name="T0" fmla="*/ 706 w 2184"/>
                <a:gd name="T1" fmla="*/ 298 h 404"/>
                <a:gd name="T2" fmla="*/ 892 w 2184"/>
                <a:gd name="T3" fmla="*/ 294 h 404"/>
                <a:gd name="T4" fmla="*/ 1084 w 2184"/>
                <a:gd name="T5" fmla="*/ 348 h 404"/>
                <a:gd name="T6" fmla="*/ 1062 w 2184"/>
                <a:gd name="T7" fmla="*/ 398 h 404"/>
                <a:gd name="T8" fmla="*/ 1098 w 2184"/>
                <a:gd name="T9" fmla="*/ 328 h 404"/>
                <a:gd name="T10" fmla="*/ 1368 w 2184"/>
                <a:gd name="T11" fmla="*/ 298 h 404"/>
                <a:gd name="T12" fmla="*/ 1480 w 2184"/>
                <a:gd name="T13" fmla="*/ 300 h 404"/>
                <a:gd name="T14" fmla="*/ 1654 w 2184"/>
                <a:gd name="T15" fmla="*/ 312 h 404"/>
                <a:gd name="T16" fmla="*/ 1772 w 2184"/>
                <a:gd name="T17" fmla="*/ 320 h 404"/>
                <a:gd name="T18" fmla="*/ 1908 w 2184"/>
                <a:gd name="T19" fmla="*/ 316 h 404"/>
                <a:gd name="T20" fmla="*/ 1944 w 2184"/>
                <a:gd name="T21" fmla="*/ 312 h 404"/>
                <a:gd name="T22" fmla="*/ 2096 w 2184"/>
                <a:gd name="T23" fmla="*/ 272 h 404"/>
                <a:gd name="T24" fmla="*/ 2176 w 2184"/>
                <a:gd name="T25" fmla="*/ 170 h 404"/>
                <a:gd name="T26" fmla="*/ 2164 w 2184"/>
                <a:gd name="T27" fmla="*/ 124 h 404"/>
                <a:gd name="T28" fmla="*/ 2132 w 2184"/>
                <a:gd name="T29" fmla="*/ 72 h 404"/>
                <a:gd name="T30" fmla="*/ 2004 w 2184"/>
                <a:gd name="T31" fmla="*/ 38 h 404"/>
                <a:gd name="T32" fmla="*/ 1904 w 2184"/>
                <a:gd name="T33" fmla="*/ 26 h 404"/>
                <a:gd name="T34" fmla="*/ 1710 w 2184"/>
                <a:gd name="T35" fmla="*/ 12 h 404"/>
                <a:gd name="T36" fmla="*/ 1624 w 2184"/>
                <a:gd name="T37" fmla="*/ 10 h 404"/>
                <a:gd name="T38" fmla="*/ 1562 w 2184"/>
                <a:gd name="T39" fmla="*/ 8 h 404"/>
                <a:gd name="T40" fmla="*/ 1508 w 2184"/>
                <a:gd name="T41" fmla="*/ 8 h 404"/>
                <a:gd name="T42" fmla="*/ 1408 w 2184"/>
                <a:gd name="T43" fmla="*/ 8 h 404"/>
                <a:gd name="T44" fmla="*/ 1270 w 2184"/>
                <a:gd name="T45" fmla="*/ 12 h 404"/>
                <a:gd name="T46" fmla="*/ 1106 w 2184"/>
                <a:gd name="T47" fmla="*/ 16 h 404"/>
                <a:gd name="T48" fmla="*/ 994 w 2184"/>
                <a:gd name="T49" fmla="*/ 18 h 404"/>
                <a:gd name="T50" fmla="*/ 794 w 2184"/>
                <a:gd name="T51" fmla="*/ 18 h 404"/>
                <a:gd name="T52" fmla="*/ 730 w 2184"/>
                <a:gd name="T53" fmla="*/ 18 h 404"/>
                <a:gd name="T54" fmla="*/ 726 w 2184"/>
                <a:gd name="T55" fmla="*/ 16 h 404"/>
                <a:gd name="T56" fmla="*/ 670 w 2184"/>
                <a:gd name="T57" fmla="*/ 18 h 404"/>
                <a:gd name="T58" fmla="*/ 632 w 2184"/>
                <a:gd name="T59" fmla="*/ 16 h 404"/>
                <a:gd name="T60" fmla="*/ 552 w 2184"/>
                <a:gd name="T61" fmla="*/ 16 h 404"/>
                <a:gd name="T62" fmla="*/ 504 w 2184"/>
                <a:gd name="T63" fmla="*/ 16 h 404"/>
                <a:gd name="T64" fmla="*/ 458 w 2184"/>
                <a:gd name="T65" fmla="*/ 16 h 404"/>
                <a:gd name="T66" fmla="*/ 388 w 2184"/>
                <a:gd name="T67" fmla="*/ 16 h 404"/>
                <a:gd name="T68" fmla="*/ 332 w 2184"/>
                <a:gd name="T69" fmla="*/ 20 h 404"/>
                <a:gd name="T70" fmla="*/ 288 w 2184"/>
                <a:gd name="T71" fmla="*/ 24 h 404"/>
                <a:gd name="T72" fmla="*/ 246 w 2184"/>
                <a:gd name="T73" fmla="*/ 28 h 404"/>
                <a:gd name="T74" fmla="*/ 206 w 2184"/>
                <a:gd name="T75" fmla="*/ 32 h 404"/>
                <a:gd name="T76" fmla="*/ 178 w 2184"/>
                <a:gd name="T77" fmla="*/ 34 h 404"/>
                <a:gd name="T78" fmla="*/ 142 w 2184"/>
                <a:gd name="T79" fmla="*/ 38 h 404"/>
                <a:gd name="T80" fmla="*/ 48 w 2184"/>
                <a:gd name="T81" fmla="*/ 80 h 404"/>
                <a:gd name="T82" fmla="*/ 44 w 2184"/>
                <a:gd name="T83" fmla="*/ 82 h 404"/>
                <a:gd name="T84" fmla="*/ 16 w 2184"/>
                <a:gd name="T85" fmla="*/ 210 h 404"/>
                <a:gd name="T86" fmla="*/ 62 w 2184"/>
                <a:gd name="T87" fmla="*/ 258 h 404"/>
                <a:gd name="T88" fmla="*/ 152 w 2184"/>
                <a:gd name="T89" fmla="*/ 296 h 404"/>
                <a:gd name="T90" fmla="*/ 112 w 2184"/>
                <a:gd name="T91" fmla="*/ 286 h 404"/>
                <a:gd name="T92" fmla="*/ 26 w 2184"/>
                <a:gd name="T93" fmla="*/ 234 h 404"/>
                <a:gd name="T94" fmla="*/ 2 w 2184"/>
                <a:gd name="T95" fmla="*/ 184 h 404"/>
                <a:gd name="T96" fmla="*/ 108 w 2184"/>
                <a:gd name="T97" fmla="*/ 42 h 404"/>
                <a:gd name="T98" fmla="*/ 322 w 2184"/>
                <a:gd name="T99" fmla="*/ 14 h 404"/>
                <a:gd name="T100" fmla="*/ 772 w 2184"/>
                <a:gd name="T101" fmla="*/ 10 h 404"/>
                <a:gd name="T102" fmla="*/ 1146 w 2184"/>
                <a:gd name="T103" fmla="*/ 6 h 404"/>
                <a:gd name="T104" fmla="*/ 1290 w 2184"/>
                <a:gd name="T105" fmla="*/ 2 h 404"/>
                <a:gd name="T106" fmla="*/ 1750 w 2184"/>
                <a:gd name="T107" fmla="*/ 6 h 404"/>
                <a:gd name="T108" fmla="*/ 2010 w 2184"/>
                <a:gd name="T109" fmla="*/ 32 h 404"/>
                <a:gd name="T110" fmla="*/ 2160 w 2184"/>
                <a:gd name="T111" fmla="*/ 98 h 404"/>
                <a:gd name="T112" fmla="*/ 2174 w 2184"/>
                <a:gd name="T113" fmla="*/ 224 h 404"/>
                <a:gd name="T114" fmla="*/ 1936 w 2184"/>
                <a:gd name="T115" fmla="*/ 320 h 404"/>
                <a:gd name="T116" fmla="*/ 1194 w 2184"/>
                <a:gd name="T117" fmla="*/ 304 h 404"/>
                <a:gd name="T118" fmla="*/ 1074 w 2184"/>
                <a:gd name="T119" fmla="*/ 362 h 404"/>
                <a:gd name="T120" fmla="*/ 1066 w 2184"/>
                <a:gd name="T121" fmla="*/ 332 h 404"/>
                <a:gd name="T122" fmla="*/ 900 w 2184"/>
                <a:gd name="T123" fmla="*/ 300 h 404"/>
                <a:gd name="T124" fmla="*/ 214 w 2184"/>
                <a:gd name="T125" fmla="*/ 31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4" h="404">
                  <a:moveTo>
                    <a:pt x="272" y="314"/>
                  </a:moveTo>
                  <a:lnTo>
                    <a:pt x="272" y="314"/>
                  </a:lnTo>
                  <a:lnTo>
                    <a:pt x="318" y="314"/>
                  </a:lnTo>
                  <a:lnTo>
                    <a:pt x="368" y="310"/>
                  </a:lnTo>
                  <a:lnTo>
                    <a:pt x="466" y="302"/>
                  </a:lnTo>
                  <a:lnTo>
                    <a:pt x="466" y="302"/>
                  </a:lnTo>
                  <a:lnTo>
                    <a:pt x="470" y="302"/>
                  </a:lnTo>
                  <a:lnTo>
                    <a:pt x="482" y="302"/>
                  </a:lnTo>
                  <a:lnTo>
                    <a:pt x="482" y="302"/>
                  </a:lnTo>
                  <a:lnTo>
                    <a:pt x="532" y="298"/>
                  </a:lnTo>
                  <a:lnTo>
                    <a:pt x="590" y="296"/>
                  </a:lnTo>
                  <a:lnTo>
                    <a:pt x="652" y="296"/>
                  </a:lnTo>
                  <a:lnTo>
                    <a:pt x="710" y="298"/>
                  </a:lnTo>
                  <a:lnTo>
                    <a:pt x="706" y="298"/>
                  </a:lnTo>
                  <a:lnTo>
                    <a:pt x="706" y="298"/>
                  </a:lnTo>
                  <a:lnTo>
                    <a:pt x="752" y="298"/>
                  </a:lnTo>
                  <a:lnTo>
                    <a:pt x="752" y="298"/>
                  </a:lnTo>
                  <a:lnTo>
                    <a:pt x="750" y="298"/>
                  </a:lnTo>
                  <a:lnTo>
                    <a:pt x="750" y="298"/>
                  </a:lnTo>
                  <a:lnTo>
                    <a:pt x="750" y="298"/>
                  </a:lnTo>
                  <a:lnTo>
                    <a:pt x="784" y="298"/>
                  </a:lnTo>
                  <a:lnTo>
                    <a:pt x="784" y="298"/>
                  </a:lnTo>
                  <a:lnTo>
                    <a:pt x="796" y="298"/>
                  </a:lnTo>
                  <a:lnTo>
                    <a:pt x="804" y="298"/>
                  </a:lnTo>
                  <a:lnTo>
                    <a:pt x="804" y="298"/>
                  </a:lnTo>
                  <a:lnTo>
                    <a:pt x="846" y="296"/>
                  </a:lnTo>
                  <a:lnTo>
                    <a:pt x="894" y="294"/>
                  </a:lnTo>
                  <a:lnTo>
                    <a:pt x="894" y="294"/>
                  </a:lnTo>
                  <a:lnTo>
                    <a:pt x="892" y="294"/>
                  </a:lnTo>
                  <a:lnTo>
                    <a:pt x="892" y="294"/>
                  </a:lnTo>
                  <a:lnTo>
                    <a:pt x="932" y="294"/>
                  </a:lnTo>
                  <a:lnTo>
                    <a:pt x="978" y="296"/>
                  </a:lnTo>
                  <a:lnTo>
                    <a:pt x="1000" y="298"/>
                  </a:lnTo>
                  <a:lnTo>
                    <a:pt x="1022" y="302"/>
                  </a:lnTo>
                  <a:lnTo>
                    <a:pt x="1042" y="310"/>
                  </a:lnTo>
                  <a:lnTo>
                    <a:pt x="1062" y="320"/>
                  </a:lnTo>
                  <a:lnTo>
                    <a:pt x="1062" y="320"/>
                  </a:lnTo>
                  <a:lnTo>
                    <a:pt x="1060" y="318"/>
                  </a:lnTo>
                  <a:lnTo>
                    <a:pt x="1062" y="320"/>
                  </a:lnTo>
                  <a:lnTo>
                    <a:pt x="1062" y="320"/>
                  </a:lnTo>
                  <a:lnTo>
                    <a:pt x="1064" y="322"/>
                  </a:lnTo>
                  <a:lnTo>
                    <a:pt x="1072" y="328"/>
                  </a:lnTo>
                  <a:lnTo>
                    <a:pt x="1078" y="338"/>
                  </a:lnTo>
                  <a:lnTo>
                    <a:pt x="1084" y="348"/>
                  </a:lnTo>
                  <a:lnTo>
                    <a:pt x="1084" y="348"/>
                  </a:lnTo>
                  <a:lnTo>
                    <a:pt x="1092" y="364"/>
                  </a:lnTo>
                  <a:lnTo>
                    <a:pt x="1096" y="376"/>
                  </a:lnTo>
                  <a:lnTo>
                    <a:pt x="1098" y="384"/>
                  </a:lnTo>
                  <a:lnTo>
                    <a:pt x="1098" y="390"/>
                  </a:lnTo>
                  <a:lnTo>
                    <a:pt x="1096" y="388"/>
                  </a:lnTo>
                  <a:lnTo>
                    <a:pt x="1096" y="388"/>
                  </a:lnTo>
                  <a:lnTo>
                    <a:pt x="1094" y="398"/>
                  </a:lnTo>
                  <a:lnTo>
                    <a:pt x="1088" y="402"/>
                  </a:lnTo>
                  <a:lnTo>
                    <a:pt x="1080" y="404"/>
                  </a:lnTo>
                  <a:lnTo>
                    <a:pt x="1072" y="404"/>
                  </a:lnTo>
                  <a:lnTo>
                    <a:pt x="1072" y="404"/>
                  </a:lnTo>
                  <a:lnTo>
                    <a:pt x="1068" y="402"/>
                  </a:lnTo>
                  <a:lnTo>
                    <a:pt x="1064" y="400"/>
                  </a:lnTo>
                  <a:lnTo>
                    <a:pt x="1064" y="400"/>
                  </a:lnTo>
                  <a:lnTo>
                    <a:pt x="1062" y="398"/>
                  </a:lnTo>
                  <a:lnTo>
                    <a:pt x="1060" y="396"/>
                  </a:lnTo>
                  <a:lnTo>
                    <a:pt x="1058" y="388"/>
                  </a:lnTo>
                  <a:lnTo>
                    <a:pt x="1060" y="378"/>
                  </a:lnTo>
                  <a:lnTo>
                    <a:pt x="1062" y="370"/>
                  </a:lnTo>
                  <a:lnTo>
                    <a:pt x="1062" y="370"/>
                  </a:lnTo>
                  <a:lnTo>
                    <a:pt x="1062" y="370"/>
                  </a:lnTo>
                  <a:lnTo>
                    <a:pt x="1068" y="360"/>
                  </a:lnTo>
                  <a:lnTo>
                    <a:pt x="1076" y="348"/>
                  </a:lnTo>
                  <a:lnTo>
                    <a:pt x="1076" y="348"/>
                  </a:lnTo>
                  <a:lnTo>
                    <a:pt x="1076" y="348"/>
                  </a:lnTo>
                  <a:lnTo>
                    <a:pt x="1086" y="338"/>
                  </a:lnTo>
                  <a:lnTo>
                    <a:pt x="1096" y="330"/>
                  </a:lnTo>
                  <a:lnTo>
                    <a:pt x="1102" y="324"/>
                  </a:lnTo>
                  <a:lnTo>
                    <a:pt x="1102" y="324"/>
                  </a:lnTo>
                  <a:lnTo>
                    <a:pt x="1098" y="328"/>
                  </a:lnTo>
                  <a:lnTo>
                    <a:pt x="1092" y="332"/>
                  </a:lnTo>
                  <a:lnTo>
                    <a:pt x="1096" y="330"/>
                  </a:lnTo>
                  <a:lnTo>
                    <a:pt x="1096" y="330"/>
                  </a:lnTo>
                  <a:lnTo>
                    <a:pt x="1108" y="324"/>
                  </a:lnTo>
                  <a:lnTo>
                    <a:pt x="1120" y="316"/>
                  </a:lnTo>
                  <a:lnTo>
                    <a:pt x="1146" y="308"/>
                  </a:lnTo>
                  <a:lnTo>
                    <a:pt x="1174" y="300"/>
                  </a:lnTo>
                  <a:lnTo>
                    <a:pt x="1202" y="298"/>
                  </a:lnTo>
                  <a:lnTo>
                    <a:pt x="1230" y="296"/>
                  </a:lnTo>
                  <a:lnTo>
                    <a:pt x="1260" y="296"/>
                  </a:lnTo>
                  <a:lnTo>
                    <a:pt x="1316" y="296"/>
                  </a:lnTo>
                  <a:lnTo>
                    <a:pt x="1316" y="296"/>
                  </a:lnTo>
                  <a:lnTo>
                    <a:pt x="1332" y="298"/>
                  </a:lnTo>
                  <a:lnTo>
                    <a:pt x="1332" y="298"/>
                  </a:lnTo>
                  <a:lnTo>
                    <a:pt x="1368" y="298"/>
                  </a:lnTo>
                  <a:lnTo>
                    <a:pt x="1368" y="298"/>
                  </a:lnTo>
                  <a:lnTo>
                    <a:pt x="1376" y="300"/>
                  </a:lnTo>
                  <a:lnTo>
                    <a:pt x="1376" y="300"/>
                  </a:lnTo>
                  <a:lnTo>
                    <a:pt x="1406" y="300"/>
                  </a:lnTo>
                  <a:lnTo>
                    <a:pt x="1406" y="300"/>
                  </a:lnTo>
                  <a:lnTo>
                    <a:pt x="1400" y="300"/>
                  </a:lnTo>
                  <a:lnTo>
                    <a:pt x="1400" y="300"/>
                  </a:lnTo>
                  <a:lnTo>
                    <a:pt x="1446" y="300"/>
                  </a:lnTo>
                  <a:lnTo>
                    <a:pt x="1446" y="300"/>
                  </a:lnTo>
                  <a:lnTo>
                    <a:pt x="1440" y="300"/>
                  </a:lnTo>
                  <a:lnTo>
                    <a:pt x="1440" y="300"/>
                  </a:lnTo>
                  <a:lnTo>
                    <a:pt x="1464" y="300"/>
                  </a:lnTo>
                  <a:lnTo>
                    <a:pt x="1484" y="300"/>
                  </a:lnTo>
                  <a:lnTo>
                    <a:pt x="1480" y="300"/>
                  </a:lnTo>
                  <a:lnTo>
                    <a:pt x="1480" y="300"/>
                  </a:lnTo>
                  <a:lnTo>
                    <a:pt x="1494" y="300"/>
                  </a:lnTo>
                  <a:lnTo>
                    <a:pt x="1506" y="300"/>
                  </a:lnTo>
                  <a:lnTo>
                    <a:pt x="1506" y="300"/>
                  </a:lnTo>
                  <a:lnTo>
                    <a:pt x="1502" y="302"/>
                  </a:lnTo>
                  <a:lnTo>
                    <a:pt x="1502" y="302"/>
                  </a:lnTo>
                  <a:lnTo>
                    <a:pt x="1536" y="302"/>
                  </a:lnTo>
                  <a:lnTo>
                    <a:pt x="1570" y="304"/>
                  </a:lnTo>
                  <a:lnTo>
                    <a:pt x="1570" y="304"/>
                  </a:lnTo>
                  <a:lnTo>
                    <a:pt x="1570" y="304"/>
                  </a:lnTo>
                  <a:lnTo>
                    <a:pt x="1570" y="304"/>
                  </a:lnTo>
                  <a:lnTo>
                    <a:pt x="1634" y="310"/>
                  </a:lnTo>
                  <a:lnTo>
                    <a:pt x="1634" y="310"/>
                  </a:lnTo>
                  <a:lnTo>
                    <a:pt x="1638" y="310"/>
                  </a:lnTo>
                  <a:lnTo>
                    <a:pt x="1654" y="312"/>
                  </a:lnTo>
                  <a:lnTo>
                    <a:pt x="1654" y="312"/>
                  </a:lnTo>
                  <a:lnTo>
                    <a:pt x="1670" y="312"/>
                  </a:lnTo>
                  <a:lnTo>
                    <a:pt x="1678" y="312"/>
                  </a:lnTo>
                  <a:lnTo>
                    <a:pt x="1680" y="312"/>
                  </a:lnTo>
                  <a:lnTo>
                    <a:pt x="1678" y="312"/>
                  </a:lnTo>
                  <a:lnTo>
                    <a:pt x="1678" y="312"/>
                  </a:lnTo>
                  <a:lnTo>
                    <a:pt x="1738" y="316"/>
                  </a:lnTo>
                  <a:lnTo>
                    <a:pt x="1738" y="316"/>
                  </a:lnTo>
                  <a:lnTo>
                    <a:pt x="1736" y="316"/>
                  </a:lnTo>
                  <a:lnTo>
                    <a:pt x="1736" y="318"/>
                  </a:lnTo>
                  <a:lnTo>
                    <a:pt x="1730" y="318"/>
                  </a:lnTo>
                  <a:lnTo>
                    <a:pt x="1742" y="318"/>
                  </a:lnTo>
                  <a:lnTo>
                    <a:pt x="1742" y="318"/>
                  </a:lnTo>
                  <a:lnTo>
                    <a:pt x="1734" y="318"/>
                  </a:lnTo>
                  <a:lnTo>
                    <a:pt x="1734" y="318"/>
                  </a:lnTo>
                  <a:lnTo>
                    <a:pt x="1772" y="320"/>
                  </a:lnTo>
                  <a:lnTo>
                    <a:pt x="1772" y="320"/>
                  </a:lnTo>
                  <a:lnTo>
                    <a:pt x="1822" y="320"/>
                  </a:lnTo>
                  <a:lnTo>
                    <a:pt x="1822" y="320"/>
                  </a:lnTo>
                  <a:lnTo>
                    <a:pt x="1818" y="320"/>
                  </a:lnTo>
                  <a:lnTo>
                    <a:pt x="1820" y="320"/>
                  </a:lnTo>
                  <a:lnTo>
                    <a:pt x="1822" y="320"/>
                  </a:lnTo>
                  <a:lnTo>
                    <a:pt x="1820" y="320"/>
                  </a:lnTo>
                  <a:lnTo>
                    <a:pt x="1854" y="318"/>
                  </a:lnTo>
                  <a:lnTo>
                    <a:pt x="1854" y="318"/>
                  </a:lnTo>
                  <a:lnTo>
                    <a:pt x="1858" y="318"/>
                  </a:lnTo>
                  <a:lnTo>
                    <a:pt x="1866" y="318"/>
                  </a:lnTo>
                  <a:lnTo>
                    <a:pt x="1866" y="318"/>
                  </a:lnTo>
                  <a:lnTo>
                    <a:pt x="1874" y="318"/>
                  </a:lnTo>
                  <a:lnTo>
                    <a:pt x="1874" y="318"/>
                  </a:lnTo>
                  <a:lnTo>
                    <a:pt x="1908" y="316"/>
                  </a:lnTo>
                  <a:lnTo>
                    <a:pt x="1908" y="316"/>
                  </a:lnTo>
                  <a:lnTo>
                    <a:pt x="1906" y="318"/>
                  </a:lnTo>
                  <a:lnTo>
                    <a:pt x="1902" y="318"/>
                  </a:lnTo>
                  <a:lnTo>
                    <a:pt x="1906" y="318"/>
                  </a:lnTo>
                  <a:lnTo>
                    <a:pt x="1906" y="318"/>
                  </a:lnTo>
                  <a:lnTo>
                    <a:pt x="1934" y="314"/>
                  </a:lnTo>
                  <a:lnTo>
                    <a:pt x="1934" y="314"/>
                  </a:lnTo>
                  <a:lnTo>
                    <a:pt x="1934" y="314"/>
                  </a:lnTo>
                  <a:lnTo>
                    <a:pt x="1950" y="312"/>
                  </a:lnTo>
                  <a:lnTo>
                    <a:pt x="1954" y="312"/>
                  </a:lnTo>
                  <a:lnTo>
                    <a:pt x="1952" y="312"/>
                  </a:lnTo>
                  <a:lnTo>
                    <a:pt x="1952" y="312"/>
                  </a:lnTo>
                  <a:lnTo>
                    <a:pt x="1950" y="312"/>
                  </a:lnTo>
                  <a:lnTo>
                    <a:pt x="1944" y="312"/>
                  </a:lnTo>
                  <a:lnTo>
                    <a:pt x="1944" y="312"/>
                  </a:lnTo>
                  <a:lnTo>
                    <a:pt x="1982" y="306"/>
                  </a:lnTo>
                  <a:lnTo>
                    <a:pt x="1982" y="306"/>
                  </a:lnTo>
                  <a:lnTo>
                    <a:pt x="1976" y="308"/>
                  </a:lnTo>
                  <a:lnTo>
                    <a:pt x="1976" y="308"/>
                  </a:lnTo>
                  <a:lnTo>
                    <a:pt x="2004" y="302"/>
                  </a:lnTo>
                  <a:lnTo>
                    <a:pt x="2034" y="294"/>
                  </a:lnTo>
                  <a:lnTo>
                    <a:pt x="2034" y="294"/>
                  </a:lnTo>
                  <a:lnTo>
                    <a:pt x="2024" y="296"/>
                  </a:lnTo>
                  <a:lnTo>
                    <a:pt x="2024" y="296"/>
                  </a:lnTo>
                  <a:lnTo>
                    <a:pt x="2062" y="284"/>
                  </a:lnTo>
                  <a:lnTo>
                    <a:pt x="2098" y="272"/>
                  </a:lnTo>
                  <a:lnTo>
                    <a:pt x="2098" y="272"/>
                  </a:lnTo>
                  <a:lnTo>
                    <a:pt x="2096" y="272"/>
                  </a:lnTo>
                  <a:lnTo>
                    <a:pt x="2096" y="272"/>
                  </a:lnTo>
                  <a:lnTo>
                    <a:pt x="2096" y="272"/>
                  </a:lnTo>
                  <a:lnTo>
                    <a:pt x="2116" y="264"/>
                  </a:lnTo>
                  <a:lnTo>
                    <a:pt x="2116" y="264"/>
                  </a:lnTo>
                  <a:lnTo>
                    <a:pt x="2134" y="254"/>
                  </a:lnTo>
                  <a:lnTo>
                    <a:pt x="2134" y="254"/>
                  </a:lnTo>
                  <a:lnTo>
                    <a:pt x="2128" y="258"/>
                  </a:lnTo>
                  <a:lnTo>
                    <a:pt x="2128" y="258"/>
                  </a:lnTo>
                  <a:lnTo>
                    <a:pt x="2142" y="250"/>
                  </a:lnTo>
                  <a:lnTo>
                    <a:pt x="2158" y="234"/>
                  </a:lnTo>
                  <a:lnTo>
                    <a:pt x="2166" y="224"/>
                  </a:lnTo>
                  <a:lnTo>
                    <a:pt x="2172" y="212"/>
                  </a:lnTo>
                  <a:lnTo>
                    <a:pt x="2176" y="202"/>
                  </a:lnTo>
                  <a:lnTo>
                    <a:pt x="2178" y="190"/>
                  </a:lnTo>
                  <a:lnTo>
                    <a:pt x="2178" y="190"/>
                  </a:lnTo>
                  <a:lnTo>
                    <a:pt x="2176" y="166"/>
                  </a:lnTo>
                  <a:lnTo>
                    <a:pt x="2176" y="170"/>
                  </a:lnTo>
                  <a:lnTo>
                    <a:pt x="2176" y="170"/>
                  </a:lnTo>
                  <a:lnTo>
                    <a:pt x="2174" y="156"/>
                  </a:lnTo>
                  <a:lnTo>
                    <a:pt x="2172" y="148"/>
                  </a:lnTo>
                  <a:lnTo>
                    <a:pt x="2172" y="148"/>
                  </a:lnTo>
                  <a:lnTo>
                    <a:pt x="2176" y="166"/>
                  </a:lnTo>
                  <a:lnTo>
                    <a:pt x="2178" y="182"/>
                  </a:lnTo>
                  <a:lnTo>
                    <a:pt x="2180" y="184"/>
                  </a:lnTo>
                  <a:lnTo>
                    <a:pt x="2178" y="180"/>
                  </a:lnTo>
                  <a:lnTo>
                    <a:pt x="2178" y="180"/>
                  </a:lnTo>
                  <a:lnTo>
                    <a:pt x="2178" y="174"/>
                  </a:lnTo>
                  <a:lnTo>
                    <a:pt x="2176" y="166"/>
                  </a:lnTo>
                  <a:lnTo>
                    <a:pt x="2176" y="160"/>
                  </a:lnTo>
                  <a:lnTo>
                    <a:pt x="2176" y="160"/>
                  </a:lnTo>
                  <a:lnTo>
                    <a:pt x="2170" y="140"/>
                  </a:lnTo>
                  <a:lnTo>
                    <a:pt x="2164" y="124"/>
                  </a:lnTo>
                  <a:lnTo>
                    <a:pt x="2164" y="124"/>
                  </a:lnTo>
                  <a:lnTo>
                    <a:pt x="2166" y="128"/>
                  </a:lnTo>
                  <a:lnTo>
                    <a:pt x="2164" y="122"/>
                  </a:lnTo>
                  <a:lnTo>
                    <a:pt x="2164" y="122"/>
                  </a:lnTo>
                  <a:lnTo>
                    <a:pt x="2156" y="104"/>
                  </a:lnTo>
                  <a:lnTo>
                    <a:pt x="2150" y="96"/>
                  </a:lnTo>
                  <a:lnTo>
                    <a:pt x="2150" y="96"/>
                  </a:lnTo>
                  <a:lnTo>
                    <a:pt x="2146" y="90"/>
                  </a:lnTo>
                  <a:lnTo>
                    <a:pt x="2144" y="88"/>
                  </a:lnTo>
                  <a:lnTo>
                    <a:pt x="2146" y="88"/>
                  </a:lnTo>
                  <a:lnTo>
                    <a:pt x="2146" y="88"/>
                  </a:lnTo>
                  <a:lnTo>
                    <a:pt x="2142" y="84"/>
                  </a:lnTo>
                  <a:lnTo>
                    <a:pt x="2136" y="78"/>
                  </a:lnTo>
                  <a:lnTo>
                    <a:pt x="2130" y="70"/>
                  </a:lnTo>
                  <a:lnTo>
                    <a:pt x="2132" y="72"/>
                  </a:lnTo>
                  <a:lnTo>
                    <a:pt x="2132" y="72"/>
                  </a:lnTo>
                  <a:lnTo>
                    <a:pt x="2122" y="66"/>
                  </a:lnTo>
                  <a:lnTo>
                    <a:pt x="2114" y="62"/>
                  </a:lnTo>
                  <a:lnTo>
                    <a:pt x="2114" y="62"/>
                  </a:lnTo>
                  <a:lnTo>
                    <a:pt x="2112" y="60"/>
                  </a:lnTo>
                  <a:lnTo>
                    <a:pt x="2112" y="60"/>
                  </a:lnTo>
                  <a:lnTo>
                    <a:pt x="2102" y="56"/>
                  </a:lnTo>
                  <a:lnTo>
                    <a:pt x="2086" y="52"/>
                  </a:lnTo>
                  <a:lnTo>
                    <a:pt x="2086" y="52"/>
                  </a:lnTo>
                  <a:lnTo>
                    <a:pt x="2058" y="46"/>
                  </a:lnTo>
                  <a:lnTo>
                    <a:pt x="2036" y="42"/>
                  </a:lnTo>
                  <a:lnTo>
                    <a:pt x="2036" y="42"/>
                  </a:lnTo>
                  <a:lnTo>
                    <a:pt x="1996" y="38"/>
                  </a:lnTo>
                  <a:lnTo>
                    <a:pt x="1996" y="38"/>
                  </a:lnTo>
                  <a:lnTo>
                    <a:pt x="2004" y="38"/>
                  </a:lnTo>
                  <a:lnTo>
                    <a:pt x="2004" y="38"/>
                  </a:lnTo>
                  <a:lnTo>
                    <a:pt x="1984" y="36"/>
                  </a:lnTo>
                  <a:lnTo>
                    <a:pt x="1984" y="36"/>
                  </a:lnTo>
                  <a:lnTo>
                    <a:pt x="1956" y="32"/>
                  </a:lnTo>
                  <a:lnTo>
                    <a:pt x="1956" y="32"/>
                  </a:lnTo>
                  <a:lnTo>
                    <a:pt x="1946" y="30"/>
                  </a:lnTo>
                  <a:lnTo>
                    <a:pt x="1946" y="32"/>
                  </a:lnTo>
                  <a:lnTo>
                    <a:pt x="1946" y="32"/>
                  </a:lnTo>
                  <a:lnTo>
                    <a:pt x="1922" y="28"/>
                  </a:lnTo>
                  <a:lnTo>
                    <a:pt x="1894" y="26"/>
                  </a:lnTo>
                  <a:lnTo>
                    <a:pt x="1894" y="26"/>
                  </a:lnTo>
                  <a:lnTo>
                    <a:pt x="1904" y="26"/>
                  </a:lnTo>
                  <a:lnTo>
                    <a:pt x="1906" y="26"/>
                  </a:lnTo>
                  <a:lnTo>
                    <a:pt x="1904" y="26"/>
                  </a:lnTo>
                  <a:lnTo>
                    <a:pt x="1904" y="26"/>
                  </a:lnTo>
                  <a:lnTo>
                    <a:pt x="1884" y="24"/>
                  </a:lnTo>
                  <a:lnTo>
                    <a:pt x="1860" y="22"/>
                  </a:lnTo>
                  <a:lnTo>
                    <a:pt x="1864" y="24"/>
                  </a:lnTo>
                  <a:lnTo>
                    <a:pt x="1864" y="24"/>
                  </a:lnTo>
                  <a:lnTo>
                    <a:pt x="1848" y="22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26" y="20"/>
                  </a:lnTo>
                  <a:lnTo>
                    <a:pt x="1818" y="20"/>
                  </a:lnTo>
                  <a:lnTo>
                    <a:pt x="1818" y="20"/>
                  </a:lnTo>
                  <a:lnTo>
                    <a:pt x="1766" y="16"/>
                  </a:lnTo>
                  <a:lnTo>
                    <a:pt x="1724" y="12"/>
                  </a:lnTo>
                  <a:lnTo>
                    <a:pt x="1724" y="12"/>
                  </a:lnTo>
                  <a:lnTo>
                    <a:pt x="1710" y="12"/>
                  </a:lnTo>
                  <a:lnTo>
                    <a:pt x="1710" y="12"/>
                  </a:lnTo>
                  <a:lnTo>
                    <a:pt x="1722" y="12"/>
                  </a:lnTo>
                  <a:lnTo>
                    <a:pt x="1722" y="12"/>
                  </a:lnTo>
                  <a:lnTo>
                    <a:pt x="1718" y="14"/>
                  </a:lnTo>
                  <a:lnTo>
                    <a:pt x="1718" y="14"/>
                  </a:lnTo>
                  <a:lnTo>
                    <a:pt x="1706" y="12"/>
                  </a:lnTo>
                  <a:lnTo>
                    <a:pt x="1706" y="12"/>
                  </a:lnTo>
                  <a:lnTo>
                    <a:pt x="1710" y="12"/>
                  </a:lnTo>
                  <a:lnTo>
                    <a:pt x="1710" y="12"/>
                  </a:lnTo>
                  <a:lnTo>
                    <a:pt x="1686" y="12"/>
                  </a:lnTo>
                  <a:lnTo>
                    <a:pt x="1660" y="12"/>
                  </a:lnTo>
                  <a:lnTo>
                    <a:pt x="1660" y="12"/>
                  </a:lnTo>
                  <a:lnTo>
                    <a:pt x="1650" y="10"/>
                  </a:lnTo>
                  <a:lnTo>
                    <a:pt x="1636" y="10"/>
                  </a:lnTo>
                  <a:lnTo>
                    <a:pt x="1636" y="10"/>
                  </a:lnTo>
                  <a:lnTo>
                    <a:pt x="1624" y="10"/>
                  </a:lnTo>
                  <a:lnTo>
                    <a:pt x="1624" y="8"/>
                  </a:lnTo>
                  <a:lnTo>
                    <a:pt x="1624" y="8"/>
                  </a:lnTo>
                  <a:lnTo>
                    <a:pt x="1600" y="8"/>
                  </a:lnTo>
                  <a:lnTo>
                    <a:pt x="1588" y="8"/>
                  </a:lnTo>
                  <a:lnTo>
                    <a:pt x="1588" y="8"/>
                  </a:lnTo>
                  <a:lnTo>
                    <a:pt x="1590" y="8"/>
                  </a:lnTo>
                  <a:lnTo>
                    <a:pt x="1586" y="8"/>
                  </a:lnTo>
                  <a:lnTo>
                    <a:pt x="1576" y="8"/>
                  </a:lnTo>
                  <a:lnTo>
                    <a:pt x="1580" y="8"/>
                  </a:lnTo>
                  <a:lnTo>
                    <a:pt x="1580" y="8"/>
                  </a:lnTo>
                  <a:lnTo>
                    <a:pt x="1562" y="8"/>
                  </a:lnTo>
                  <a:lnTo>
                    <a:pt x="1562" y="8"/>
                  </a:lnTo>
                  <a:lnTo>
                    <a:pt x="1580" y="8"/>
                  </a:lnTo>
                  <a:lnTo>
                    <a:pt x="1580" y="8"/>
                  </a:lnTo>
                  <a:lnTo>
                    <a:pt x="1562" y="8"/>
                  </a:lnTo>
                  <a:lnTo>
                    <a:pt x="1562" y="8"/>
                  </a:lnTo>
                  <a:lnTo>
                    <a:pt x="1538" y="8"/>
                  </a:lnTo>
                  <a:lnTo>
                    <a:pt x="1538" y="8"/>
                  </a:lnTo>
                  <a:lnTo>
                    <a:pt x="1526" y="8"/>
                  </a:lnTo>
                  <a:lnTo>
                    <a:pt x="1526" y="8"/>
                  </a:lnTo>
                  <a:lnTo>
                    <a:pt x="1520" y="8"/>
                  </a:lnTo>
                  <a:lnTo>
                    <a:pt x="1516" y="8"/>
                  </a:lnTo>
                  <a:lnTo>
                    <a:pt x="1518" y="8"/>
                  </a:lnTo>
                  <a:lnTo>
                    <a:pt x="1518" y="8"/>
                  </a:lnTo>
                  <a:lnTo>
                    <a:pt x="1530" y="8"/>
                  </a:lnTo>
                  <a:lnTo>
                    <a:pt x="1530" y="8"/>
                  </a:lnTo>
                  <a:lnTo>
                    <a:pt x="1524" y="8"/>
                  </a:lnTo>
                  <a:lnTo>
                    <a:pt x="1512" y="8"/>
                  </a:lnTo>
                  <a:lnTo>
                    <a:pt x="1512" y="8"/>
                  </a:lnTo>
                  <a:lnTo>
                    <a:pt x="1508" y="8"/>
                  </a:lnTo>
                  <a:lnTo>
                    <a:pt x="1498" y="8"/>
                  </a:lnTo>
                  <a:lnTo>
                    <a:pt x="1498" y="8"/>
                  </a:lnTo>
                  <a:lnTo>
                    <a:pt x="1508" y="8"/>
                  </a:lnTo>
                  <a:lnTo>
                    <a:pt x="1492" y="8"/>
                  </a:lnTo>
                  <a:lnTo>
                    <a:pt x="1490" y="8"/>
                  </a:lnTo>
                  <a:lnTo>
                    <a:pt x="1490" y="8"/>
                  </a:lnTo>
                  <a:lnTo>
                    <a:pt x="1488" y="8"/>
                  </a:lnTo>
                  <a:lnTo>
                    <a:pt x="1488" y="8"/>
                  </a:lnTo>
                  <a:lnTo>
                    <a:pt x="1460" y="8"/>
                  </a:lnTo>
                  <a:lnTo>
                    <a:pt x="1460" y="8"/>
                  </a:lnTo>
                  <a:lnTo>
                    <a:pt x="1436" y="8"/>
                  </a:lnTo>
                  <a:lnTo>
                    <a:pt x="1438" y="8"/>
                  </a:lnTo>
                  <a:lnTo>
                    <a:pt x="1438" y="8"/>
                  </a:lnTo>
                  <a:lnTo>
                    <a:pt x="1408" y="10"/>
                  </a:lnTo>
                  <a:lnTo>
                    <a:pt x="1408" y="8"/>
                  </a:lnTo>
                  <a:lnTo>
                    <a:pt x="1408" y="8"/>
                  </a:lnTo>
                  <a:lnTo>
                    <a:pt x="1384" y="10"/>
                  </a:lnTo>
                  <a:lnTo>
                    <a:pt x="1384" y="10"/>
                  </a:lnTo>
                  <a:lnTo>
                    <a:pt x="1376" y="8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52" y="10"/>
                  </a:lnTo>
                  <a:lnTo>
                    <a:pt x="1350" y="10"/>
                  </a:lnTo>
                  <a:lnTo>
                    <a:pt x="1350" y="10"/>
                  </a:lnTo>
                  <a:lnTo>
                    <a:pt x="1350" y="10"/>
                  </a:lnTo>
                  <a:lnTo>
                    <a:pt x="1314" y="10"/>
                  </a:lnTo>
                  <a:lnTo>
                    <a:pt x="1278" y="12"/>
                  </a:lnTo>
                  <a:lnTo>
                    <a:pt x="1278" y="12"/>
                  </a:lnTo>
                  <a:lnTo>
                    <a:pt x="1270" y="12"/>
                  </a:lnTo>
                  <a:lnTo>
                    <a:pt x="1270" y="12"/>
                  </a:lnTo>
                  <a:lnTo>
                    <a:pt x="1218" y="14"/>
                  </a:lnTo>
                  <a:lnTo>
                    <a:pt x="1170" y="14"/>
                  </a:lnTo>
                  <a:lnTo>
                    <a:pt x="1170" y="14"/>
                  </a:lnTo>
                  <a:lnTo>
                    <a:pt x="1174" y="14"/>
                  </a:lnTo>
                  <a:lnTo>
                    <a:pt x="1170" y="12"/>
                  </a:lnTo>
                  <a:lnTo>
                    <a:pt x="1170" y="12"/>
                  </a:lnTo>
                  <a:lnTo>
                    <a:pt x="1162" y="12"/>
                  </a:lnTo>
                  <a:lnTo>
                    <a:pt x="1156" y="14"/>
                  </a:lnTo>
                  <a:lnTo>
                    <a:pt x="1156" y="14"/>
                  </a:lnTo>
                  <a:lnTo>
                    <a:pt x="1158" y="14"/>
                  </a:lnTo>
                  <a:lnTo>
                    <a:pt x="1166" y="14"/>
                  </a:lnTo>
                  <a:lnTo>
                    <a:pt x="1166" y="14"/>
                  </a:lnTo>
                  <a:lnTo>
                    <a:pt x="1104" y="16"/>
                  </a:lnTo>
                  <a:lnTo>
                    <a:pt x="1104" y="16"/>
                  </a:lnTo>
                  <a:lnTo>
                    <a:pt x="1106" y="16"/>
                  </a:lnTo>
                  <a:lnTo>
                    <a:pt x="1100" y="16"/>
                  </a:lnTo>
                  <a:lnTo>
                    <a:pt x="1100" y="16"/>
                  </a:lnTo>
                  <a:lnTo>
                    <a:pt x="1092" y="16"/>
                  </a:lnTo>
                  <a:lnTo>
                    <a:pt x="1074" y="16"/>
                  </a:lnTo>
                  <a:lnTo>
                    <a:pt x="1074" y="16"/>
                  </a:lnTo>
                  <a:lnTo>
                    <a:pt x="1066" y="16"/>
                  </a:lnTo>
                  <a:lnTo>
                    <a:pt x="1066" y="16"/>
                  </a:lnTo>
                  <a:lnTo>
                    <a:pt x="1060" y="18"/>
                  </a:lnTo>
                  <a:lnTo>
                    <a:pt x="1050" y="18"/>
                  </a:lnTo>
                  <a:lnTo>
                    <a:pt x="1050" y="18"/>
                  </a:lnTo>
                  <a:lnTo>
                    <a:pt x="1046" y="16"/>
                  </a:lnTo>
                  <a:lnTo>
                    <a:pt x="1046" y="16"/>
                  </a:lnTo>
                  <a:lnTo>
                    <a:pt x="1004" y="18"/>
                  </a:lnTo>
                  <a:lnTo>
                    <a:pt x="994" y="18"/>
                  </a:lnTo>
                  <a:lnTo>
                    <a:pt x="994" y="18"/>
                  </a:lnTo>
                  <a:lnTo>
                    <a:pt x="986" y="18"/>
                  </a:lnTo>
                  <a:lnTo>
                    <a:pt x="988" y="18"/>
                  </a:lnTo>
                  <a:lnTo>
                    <a:pt x="988" y="18"/>
                  </a:lnTo>
                  <a:lnTo>
                    <a:pt x="944" y="18"/>
                  </a:lnTo>
                  <a:lnTo>
                    <a:pt x="944" y="18"/>
                  </a:lnTo>
                  <a:lnTo>
                    <a:pt x="878" y="20"/>
                  </a:lnTo>
                  <a:lnTo>
                    <a:pt x="808" y="20"/>
                  </a:lnTo>
                  <a:lnTo>
                    <a:pt x="808" y="20"/>
                  </a:lnTo>
                  <a:lnTo>
                    <a:pt x="808" y="20"/>
                  </a:lnTo>
                  <a:lnTo>
                    <a:pt x="794" y="20"/>
                  </a:lnTo>
                  <a:lnTo>
                    <a:pt x="794" y="20"/>
                  </a:lnTo>
                  <a:lnTo>
                    <a:pt x="794" y="20"/>
                  </a:lnTo>
                  <a:lnTo>
                    <a:pt x="792" y="20"/>
                  </a:lnTo>
                  <a:lnTo>
                    <a:pt x="790" y="18"/>
                  </a:lnTo>
                  <a:lnTo>
                    <a:pt x="794" y="18"/>
                  </a:lnTo>
                  <a:lnTo>
                    <a:pt x="794" y="18"/>
                  </a:lnTo>
                  <a:lnTo>
                    <a:pt x="776" y="18"/>
                  </a:lnTo>
                  <a:lnTo>
                    <a:pt x="762" y="18"/>
                  </a:lnTo>
                  <a:lnTo>
                    <a:pt x="762" y="18"/>
                  </a:lnTo>
                  <a:lnTo>
                    <a:pt x="764" y="20"/>
                  </a:lnTo>
                  <a:lnTo>
                    <a:pt x="768" y="20"/>
                  </a:lnTo>
                  <a:lnTo>
                    <a:pt x="768" y="20"/>
                  </a:lnTo>
                  <a:lnTo>
                    <a:pt x="756" y="20"/>
                  </a:lnTo>
                  <a:lnTo>
                    <a:pt x="742" y="20"/>
                  </a:lnTo>
                  <a:lnTo>
                    <a:pt x="742" y="20"/>
                  </a:lnTo>
                  <a:lnTo>
                    <a:pt x="740" y="18"/>
                  </a:lnTo>
                  <a:lnTo>
                    <a:pt x="744" y="18"/>
                  </a:lnTo>
                  <a:lnTo>
                    <a:pt x="732" y="18"/>
                  </a:lnTo>
                  <a:lnTo>
                    <a:pt x="732" y="18"/>
                  </a:lnTo>
                  <a:lnTo>
                    <a:pt x="730" y="18"/>
                  </a:lnTo>
                  <a:lnTo>
                    <a:pt x="732" y="18"/>
                  </a:lnTo>
                  <a:lnTo>
                    <a:pt x="740" y="16"/>
                  </a:lnTo>
                  <a:lnTo>
                    <a:pt x="750" y="16"/>
                  </a:lnTo>
                  <a:lnTo>
                    <a:pt x="752" y="16"/>
                  </a:lnTo>
                  <a:lnTo>
                    <a:pt x="748" y="16"/>
                  </a:lnTo>
                  <a:lnTo>
                    <a:pt x="738" y="16"/>
                  </a:lnTo>
                  <a:lnTo>
                    <a:pt x="738" y="16"/>
                  </a:lnTo>
                  <a:lnTo>
                    <a:pt x="738" y="16"/>
                  </a:lnTo>
                  <a:lnTo>
                    <a:pt x="738" y="14"/>
                  </a:lnTo>
                  <a:lnTo>
                    <a:pt x="746" y="14"/>
                  </a:lnTo>
                  <a:lnTo>
                    <a:pt x="748" y="14"/>
                  </a:lnTo>
                  <a:lnTo>
                    <a:pt x="740" y="14"/>
                  </a:lnTo>
                  <a:lnTo>
                    <a:pt x="740" y="14"/>
                  </a:lnTo>
                  <a:lnTo>
                    <a:pt x="728" y="14"/>
                  </a:lnTo>
                  <a:lnTo>
                    <a:pt x="726" y="16"/>
                  </a:lnTo>
                  <a:lnTo>
                    <a:pt x="730" y="16"/>
                  </a:lnTo>
                  <a:lnTo>
                    <a:pt x="730" y="16"/>
                  </a:lnTo>
                  <a:lnTo>
                    <a:pt x="714" y="16"/>
                  </a:lnTo>
                  <a:lnTo>
                    <a:pt x="696" y="18"/>
                  </a:lnTo>
                  <a:lnTo>
                    <a:pt x="696" y="18"/>
                  </a:lnTo>
                  <a:lnTo>
                    <a:pt x="704" y="18"/>
                  </a:lnTo>
                  <a:lnTo>
                    <a:pt x="710" y="16"/>
                  </a:lnTo>
                  <a:lnTo>
                    <a:pt x="710" y="16"/>
                  </a:lnTo>
                  <a:lnTo>
                    <a:pt x="680" y="16"/>
                  </a:lnTo>
                  <a:lnTo>
                    <a:pt x="680" y="16"/>
                  </a:lnTo>
                  <a:lnTo>
                    <a:pt x="684" y="16"/>
                  </a:lnTo>
                  <a:lnTo>
                    <a:pt x="684" y="18"/>
                  </a:lnTo>
                  <a:lnTo>
                    <a:pt x="674" y="18"/>
                  </a:lnTo>
                  <a:lnTo>
                    <a:pt x="674" y="18"/>
                  </a:lnTo>
                  <a:lnTo>
                    <a:pt x="670" y="18"/>
                  </a:lnTo>
                  <a:lnTo>
                    <a:pt x="672" y="16"/>
                  </a:lnTo>
                  <a:lnTo>
                    <a:pt x="664" y="16"/>
                  </a:lnTo>
                  <a:lnTo>
                    <a:pt x="664" y="16"/>
                  </a:lnTo>
                  <a:lnTo>
                    <a:pt x="656" y="16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0" y="18"/>
                  </a:lnTo>
                  <a:lnTo>
                    <a:pt x="648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2" y="18"/>
                  </a:lnTo>
                  <a:lnTo>
                    <a:pt x="634" y="16"/>
                  </a:lnTo>
                  <a:lnTo>
                    <a:pt x="638" y="16"/>
                  </a:lnTo>
                  <a:lnTo>
                    <a:pt x="640" y="16"/>
                  </a:lnTo>
                  <a:lnTo>
                    <a:pt x="632" y="16"/>
                  </a:lnTo>
                  <a:lnTo>
                    <a:pt x="632" y="16"/>
                  </a:lnTo>
                  <a:lnTo>
                    <a:pt x="622" y="16"/>
                  </a:lnTo>
                  <a:lnTo>
                    <a:pt x="618" y="16"/>
                  </a:lnTo>
                  <a:lnTo>
                    <a:pt x="618" y="18"/>
                  </a:lnTo>
                  <a:lnTo>
                    <a:pt x="618" y="18"/>
                  </a:lnTo>
                  <a:lnTo>
                    <a:pt x="612" y="16"/>
                  </a:lnTo>
                  <a:lnTo>
                    <a:pt x="616" y="16"/>
                  </a:lnTo>
                  <a:lnTo>
                    <a:pt x="616" y="16"/>
                  </a:lnTo>
                  <a:lnTo>
                    <a:pt x="600" y="16"/>
                  </a:lnTo>
                  <a:lnTo>
                    <a:pt x="588" y="16"/>
                  </a:lnTo>
                  <a:lnTo>
                    <a:pt x="584" y="16"/>
                  </a:lnTo>
                  <a:lnTo>
                    <a:pt x="584" y="16"/>
                  </a:lnTo>
                  <a:lnTo>
                    <a:pt x="570" y="16"/>
                  </a:lnTo>
                  <a:lnTo>
                    <a:pt x="570" y="16"/>
                  </a:lnTo>
                  <a:lnTo>
                    <a:pt x="552" y="16"/>
                  </a:lnTo>
                  <a:lnTo>
                    <a:pt x="542" y="14"/>
                  </a:lnTo>
                  <a:lnTo>
                    <a:pt x="542" y="14"/>
                  </a:lnTo>
                  <a:lnTo>
                    <a:pt x="530" y="14"/>
                  </a:lnTo>
                  <a:lnTo>
                    <a:pt x="526" y="14"/>
                  </a:lnTo>
                  <a:lnTo>
                    <a:pt x="526" y="16"/>
                  </a:lnTo>
                  <a:lnTo>
                    <a:pt x="526" y="16"/>
                  </a:lnTo>
                  <a:lnTo>
                    <a:pt x="540" y="16"/>
                  </a:lnTo>
                  <a:lnTo>
                    <a:pt x="548" y="16"/>
                  </a:lnTo>
                  <a:lnTo>
                    <a:pt x="548" y="16"/>
                  </a:lnTo>
                  <a:lnTo>
                    <a:pt x="536" y="16"/>
                  </a:lnTo>
                  <a:lnTo>
                    <a:pt x="522" y="16"/>
                  </a:lnTo>
                  <a:lnTo>
                    <a:pt x="522" y="16"/>
                  </a:lnTo>
                  <a:lnTo>
                    <a:pt x="522" y="16"/>
                  </a:lnTo>
                  <a:lnTo>
                    <a:pt x="504" y="16"/>
                  </a:lnTo>
                  <a:lnTo>
                    <a:pt x="504" y="16"/>
                  </a:lnTo>
                  <a:lnTo>
                    <a:pt x="506" y="16"/>
                  </a:lnTo>
                  <a:lnTo>
                    <a:pt x="502" y="16"/>
                  </a:lnTo>
                  <a:lnTo>
                    <a:pt x="498" y="16"/>
                  </a:lnTo>
                  <a:lnTo>
                    <a:pt x="498" y="16"/>
                  </a:lnTo>
                  <a:lnTo>
                    <a:pt x="486" y="16"/>
                  </a:lnTo>
                  <a:lnTo>
                    <a:pt x="476" y="16"/>
                  </a:lnTo>
                  <a:lnTo>
                    <a:pt x="488" y="14"/>
                  </a:lnTo>
                  <a:lnTo>
                    <a:pt x="488" y="14"/>
                  </a:lnTo>
                  <a:lnTo>
                    <a:pt x="472" y="14"/>
                  </a:lnTo>
                  <a:lnTo>
                    <a:pt x="472" y="14"/>
                  </a:lnTo>
                  <a:lnTo>
                    <a:pt x="460" y="16"/>
                  </a:lnTo>
                  <a:lnTo>
                    <a:pt x="460" y="16"/>
                  </a:lnTo>
                  <a:lnTo>
                    <a:pt x="446" y="18"/>
                  </a:lnTo>
                  <a:lnTo>
                    <a:pt x="458" y="16"/>
                  </a:lnTo>
                  <a:lnTo>
                    <a:pt x="458" y="16"/>
                  </a:lnTo>
                  <a:lnTo>
                    <a:pt x="436" y="16"/>
                  </a:lnTo>
                  <a:lnTo>
                    <a:pt x="436" y="16"/>
                  </a:lnTo>
                  <a:lnTo>
                    <a:pt x="424" y="16"/>
                  </a:lnTo>
                  <a:lnTo>
                    <a:pt x="422" y="16"/>
                  </a:lnTo>
                  <a:lnTo>
                    <a:pt x="428" y="18"/>
                  </a:lnTo>
                  <a:lnTo>
                    <a:pt x="428" y="18"/>
                  </a:lnTo>
                  <a:lnTo>
                    <a:pt x="418" y="18"/>
                  </a:lnTo>
                  <a:lnTo>
                    <a:pt x="416" y="18"/>
                  </a:lnTo>
                  <a:lnTo>
                    <a:pt x="418" y="16"/>
                  </a:lnTo>
                  <a:lnTo>
                    <a:pt x="418" y="16"/>
                  </a:lnTo>
                  <a:lnTo>
                    <a:pt x="410" y="18"/>
                  </a:lnTo>
                  <a:lnTo>
                    <a:pt x="406" y="18"/>
                  </a:lnTo>
                  <a:lnTo>
                    <a:pt x="406" y="18"/>
                  </a:lnTo>
                  <a:lnTo>
                    <a:pt x="374" y="18"/>
                  </a:lnTo>
                  <a:lnTo>
                    <a:pt x="388" y="16"/>
                  </a:lnTo>
                  <a:lnTo>
                    <a:pt x="378" y="16"/>
                  </a:lnTo>
                  <a:lnTo>
                    <a:pt x="378" y="16"/>
                  </a:lnTo>
                  <a:lnTo>
                    <a:pt x="382" y="16"/>
                  </a:lnTo>
                  <a:lnTo>
                    <a:pt x="382" y="16"/>
                  </a:lnTo>
                  <a:lnTo>
                    <a:pt x="378" y="16"/>
                  </a:lnTo>
                  <a:lnTo>
                    <a:pt x="380" y="14"/>
                  </a:lnTo>
                  <a:lnTo>
                    <a:pt x="380" y="14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64" y="16"/>
                  </a:lnTo>
                  <a:lnTo>
                    <a:pt x="358" y="18"/>
                  </a:lnTo>
                  <a:lnTo>
                    <a:pt x="348" y="20"/>
                  </a:lnTo>
                  <a:lnTo>
                    <a:pt x="346" y="20"/>
                  </a:lnTo>
                  <a:lnTo>
                    <a:pt x="346" y="20"/>
                  </a:lnTo>
                  <a:lnTo>
                    <a:pt x="332" y="20"/>
                  </a:lnTo>
                  <a:lnTo>
                    <a:pt x="324" y="20"/>
                  </a:lnTo>
                  <a:lnTo>
                    <a:pt x="318" y="20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298" y="24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8" y="26"/>
                  </a:lnTo>
                  <a:lnTo>
                    <a:pt x="284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298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66" y="26"/>
                  </a:lnTo>
                  <a:lnTo>
                    <a:pt x="266" y="26"/>
                  </a:lnTo>
                  <a:lnTo>
                    <a:pt x="274" y="24"/>
                  </a:lnTo>
                  <a:lnTo>
                    <a:pt x="276" y="24"/>
                  </a:lnTo>
                  <a:lnTo>
                    <a:pt x="276" y="26"/>
                  </a:lnTo>
                  <a:lnTo>
                    <a:pt x="276" y="26"/>
                  </a:lnTo>
                  <a:lnTo>
                    <a:pt x="25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58" y="28"/>
                  </a:lnTo>
                  <a:lnTo>
                    <a:pt x="260" y="28"/>
                  </a:lnTo>
                  <a:lnTo>
                    <a:pt x="246" y="30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34" y="30"/>
                  </a:lnTo>
                  <a:lnTo>
                    <a:pt x="220" y="32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28" y="30"/>
                  </a:lnTo>
                  <a:lnTo>
                    <a:pt x="236" y="30"/>
                  </a:lnTo>
                  <a:lnTo>
                    <a:pt x="238" y="28"/>
                  </a:lnTo>
                  <a:lnTo>
                    <a:pt x="238" y="28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16" y="32"/>
                  </a:lnTo>
                  <a:lnTo>
                    <a:pt x="216" y="32"/>
                  </a:lnTo>
                  <a:lnTo>
                    <a:pt x="206" y="32"/>
                  </a:lnTo>
                  <a:lnTo>
                    <a:pt x="186" y="34"/>
                  </a:lnTo>
                  <a:lnTo>
                    <a:pt x="186" y="34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30" y="44"/>
                  </a:lnTo>
                  <a:lnTo>
                    <a:pt x="126" y="44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84" y="34"/>
                  </a:lnTo>
                  <a:lnTo>
                    <a:pt x="200" y="32"/>
                  </a:lnTo>
                  <a:lnTo>
                    <a:pt x="200" y="32"/>
                  </a:lnTo>
                  <a:lnTo>
                    <a:pt x="184" y="3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66" y="34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72" y="34"/>
                  </a:lnTo>
                  <a:lnTo>
                    <a:pt x="172" y="34"/>
                  </a:lnTo>
                  <a:lnTo>
                    <a:pt x="142" y="38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18" y="44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4" y="60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48" y="80"/>
                  </a:lnTo>
                  <a:lnTo>
                    <a:pt x="46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60" y="72"/>
                  </a:lnTo>
                  <a:lnTo>
                    <a:pt x="62" y="70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48" y="8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6" y="80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38" y="86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6" y="102"/>
                  </a:lnTo>
                  <a:lnTo>
                    <a:pt x="20" y="114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6" y="146"/>
                  </a:lnTo>
                  <a:lnTo>
                    <a:pt x="6" y="156"/>
                  </a:lnTo>
                  <a:lnTo>
                    <a:pt x="6" y="176"/>
                  </a:lnTo>
                  <a:lnTo>
                    <a:pt x="10" y="194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8" y="216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4" y="226"/>
                  </a:lnTo>
                  <a:lnTo>
                    <a:pt x="24" y="226"/>
                  </a:lnTo>
                  <a:lnTo>
                    <a:pt x="28" y="230"/>
                  </a:lnTo>
                  <a:lnTo>
                    <a:pt x="26" y="230"/>
                  </a:lnTo>
                  <a:lnTo>
                    <a:pt x="26" y="230"/>
                  </a:lnTo>
                  <a:lnTo>
                    <a:pt x="32" y="236"/>
                  </a:lnTo>
                  <a:lnTo>
                    <a:pt x="42" y="244"/>
                  </a:lnTo>
                  <a:lnTo>
                    <a:pt x="50" y="252"/>
                  </a:lnTo>
                  <a:lnTo>
                    <a:pt x="58" y="256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2" y="260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76" y="268"/>
                  </a:lnTo>
                  <a:lnTo>
                    <a:pt x="94" y="276"/>
                  </a:lnTo>
                  <a:lnTo>
                    <a:pt x="94" y="276"/>
                  </a:lnTo>
                  <a:lnTo>
                    <a:pt x="86" y="272"/>
                  </a:lnTo>
                  <a:lnTo>
                    <a:pt x="86" y="272"/>
                  </a:lnTo>
                  <a:lnTo>
                    <a:pt x="114" y="284"/>
                  </a:lnTo>
                  <a:lnTo>
                    <a:pt x="126" y="290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52" y="296"/>
                  </a:lnTo>
                  <a:lnTo>
                    <a:pt x="152" y="296"/>
                  </a:lnTo>
                  <a:lnTo>
                    <a:pt x="168" y="302"/>
                  </a:lnTo>
                  <a:lnTo>
                    <a:pt x="134" y="294"/>
                  </a:lnTo>
                  <a:lnTo>
                    <a:pt x="134" y="294"/>
                  </a:lnTo>
                  <a:lnTo>
                    <a:pt x="132" y="294"/>
                  </a:lnTo>
                  <a:lnTo>
                    <a:pt x="136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12" y="284"/>
                  </a:lnTo>
                  <a:lnTo>
                    <a:pt x="112" y="284"/>
                  </a:lnTo>
                  <a:lnTo>
                    <a:pt x="126" y="290"/>
                  </a:lnTo>
                  <a:lnTo>
                    <a:pt x="126" y="290"/>
                  </a:lnTo>
                  <a:lnTo>
                    <a:pt x="122" y="288"/>
                  </a:lnTo>
                  <a:lnTo>
                    <a:pt x="112" y="286"/>
                  </a:lnTo>
                  <a:lnTo>
                    <a:pt x="11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94" y="280"/>
                  </a:lnTo>
                  <a:lnTo>
                    <a:pt x="94" y="280"/>
                  </a:lnTo>
                  <a:lnTo>
                    <a:pt x="96" y="280"/>
                  </a:lnTo>
                  <a:lnTo>
                    <a:pt x="96" y="280"/>
                  </a:lnTo>
                  <a:lnTo>
                    <a:pt x="92" y="278"/>
                  </a:lnTo>
                  <a:lnTo>
                    <a:pt x="92" y="278"/>
                  </a:lnTo>
                  <a:lnTo>
                    <a:pt x="84" y="27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48" y="252"/>
                  </a:lnTo>
                  <a:lnTo>
                    <a:pt x="36" y="24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36" y="24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0" y="244"/>
                  </a:lnTo>
                  <a:lnTo>
                    <a:pt x="30" y="236"/>
                  </a:lnTo>
                  <a:lnTo>
                    <a:pt x="30" y="236"/>
                  </a:lnTo>
                  <a:lnTo>
                    <a:pt x="24" y="230"/>
                  </a:lnTo>
                  <a:lnTo>
                    <a:pt x="20" y="224"/>
                  </a:lnTo>
                  <a:lnTo>
                    <a:pt x="14" y="216"/>
                  </a:lnTo>
                  <a:lnTo>
                    <a:pt x="14" y="214"/>
                  </a:lnTo>
                  <a:lnTo>
                    <a:pt x="14" y="214"/>
                  </a:lnTo>
                  <a:lnTo>
                    <a:pt x="8" y="202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0" y="174"/>
                  </a:lnTo>
                  <a:lnTo>
                    <a:pt x="0" y="162"/>
                  </a:lnTo>
                  <a:lnTo>
                    <a:pt x="2" y="150"/>
                  </a:lnTo>
                  <a:lnTo>
                    <a:pt x="4" y="138"/>
                  </a:lnTo>
                  <a:lnTo>
                    <a:pt x="12" y="118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30" y="92"/>
                  </a:lnTo>
                  <a:lnTo>
                    <a:pt x="40" y="80"/>
                  </a:lnTo>
                  <a:lnTo>
                    <a:pt x="54" y="68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88" y="50"/>
                  </a:lnTo>
                  <a:lnTo>
                    <a:pt x="108" y="42"/>
                  </a:lnTo>
                  <a:lnTo>
                    <a:pt x="128" y="36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80" y="28"/>
                  </a:lnTo>
                  <a:lnTo>
                    <a:pt x="218" y="24"/>
                  </a:lnTo>
                  <a:lnTo>
                    <a:pt x="294" y="16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294" y="18"/>
                  </a:lnTo>
                  <a:lnTo>
                    <a:pt x="302" y="18"/>
                  </a:lnTo>
                  <a:lnTo>
                    <a:pt x="302" y="18"/>
                  </a:lnTo>
                  <a:lnTo>
                    <a:pt x="298" y="16"/>
                  </a:lnTo>
                  <a:lnTo>
                    <a:pt x="30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60" y="12"/>
                  </a:lnTo>
                  <a:lnTo>
                    <a:pt x="398" y="8"/>
                  </a:lnTo>
                  <a:lnTo>
                    <a:pt x="398" y="10"/>
                  </a:lnTo>
                  <a:lnTo>
                    <a:pt x="398" y="10"/>
                  </a:lnTo>
                  <a:lnTo>
                    <a:pt x="434" y="8"/>
                  </a:lnTo>
                  <a:lnTo>
                    <a:pt x="474" y="8"/>
                  </a:lnTo>
                  <a:lnTo>
                    <a:pt x="474" y="8"/>
                  </a:lnTo>
                  <a:lnTo>
                    <a:pt x="490" y="8"/>
                  </a:lnTo>
                  <a:lnTo>
                    <a:pt x="490" y="8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680" y="10"/>
                  </a:lnTo>
                  <a:lnTo>
                    <a:pt x="772" y="10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872" y="10"/>
                  </a:lnTo>
                  <a:lnTo>
                    <a:pt x="960" y="10"/>
                  </a:lnTo>
                  <a:lnTo>
                    <a:pt x="954" y="12"/>
                  </a:lnTo>
                  <a:lnTo>
                    <a:pt x="954" y="12"/>
                  </a:lnTo>
                  <a:lnTo>
                    <a:pt x="978" y="10"/>
                  </a:lnTo>
                  <a:lnTo>
                    <a:pt x="986" y="10"/>
                  </a:lnTo>
                  <a:lnTo>
                    <a:pt x="986" y="10"/>
                  </a:lnTo>
                  <a:lnTo>
                    <a:pt x="1014" y="10"/>
                  </a:lnTo>
                  <a:lnTo>
                    <a:pt x="1036" y="10"/>
                  </a:lnTo>
                  <a:lnTo>
                    <a:pt x="1036" y="10"/>
                  </a:lnTo>
                  <a:lnTo>
                    <a:pt x="1070" y="8"/>
                  </a:lnTo>
                  <a:lnTo>
                    <a:pt x="1070" y="8"/>
                  </a:lnTo>
                  <a:lnTo>
                    <a:pt x="1146" y="6"/>
                  </a:lnTo>
                  <a:lnTo>
                    <a:pt x="1138" y="6"/>
                  </a:lnTo>
                  <a:lnTo>
                    <a:pt x="1138" y="6"/>
                  </a:lnTo>
                  <a:lnTo>
                    <a:pt x="1136" y="6"/>
                  </a:lnTo>
                  <a:lnTo>
                    <a:pt x="1142" y="8"/>
                  </a:lnTo>
                  <a:lnTo>
                    <a:pt x="1142" y="8"/>
                  </a:lnTo>
                  <a:lnTo>
                    <a:pt x="1166" y="6"/>
                  </a:lnTo>
                  <a:lnTo>
                    <a:pt x="1176" y="6"/>
                  </a:lnTo>
                  <a:lnTo>
                    <a:pt x="1176" y="6"/>
                  </a:lnTo>
                  <a:lnTo>
                    <a:pt x="1174" y="6"/>
                  </a:lnTo>
                  <a:lnTo>
                    <a:pt x="1174" y="6"/>
                  </a:lnTo>
                  <a:lnTo>
                    <a:pt x="1228" y="4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90" y="2"/>
                  </a:lnTo>
                  <a:lnTo>
                    <a:pt x="1290" y="2"/>
                  </a:lnTo>
                  <a:lnTo>
                    <a:pt x="1374" y="0"/>
                  </a:lnTo>
                  <a:lnTo>
                    <a:pt x="1374" y="0"/>
                  </a:lnTo>
                  <a:lnTo>
                    <a:pt x="1374" y="2"/>
                  </a:lnTo>
                  <a:lnTo>
                    <a:pt x="1372" y="2"/>
                  </a:lnTo>
                  <a:lnTo>
                    <a:pt x="1378" y="2"/>
                  </a:lnTo>
                  <a:lnTo>
                    <a:pt x="1378" y="2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456" y="0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638" y="2"/>
                  </a:lnTo>
                  <a:lnTo>
                    <a:pt x="1752" y="6"/>
                  </a:lnTo>
                  <a:lnTo>
                    <a:pt x="1750" y="6"/>
                  </a:lnTo>
                  <a:lnTo>
                    <a:pt x="1750" y="6"/>
                  </a:lnTo>
                  <a:lnTo>
                    <a:pt x="1790" y="8"/>
                  </a:lnTo>
                  <a:lnTo>
                    <a:pt x="1826" y="12"/>
                  </a:lnTo>
                  <a:lnTo>
                    <a:pt x="1826" y="12"/>
                  </a:lnTo>
                  <a:lnTo>
                    <a:pt x="1844" y="14"/>
                  </a:lnTo>
                  <a:lnTo>
                    <a:pt x="1844" y="14"/>
                  </a:lnTo>
                  <a:lnTo>
                    <a:pt x="1882" y="16"/>
                  </a:lnTo>
                  <a:lnTo>
                    <a:pt x="1926" y="20"/>
                  </a:lnTo>
                  <a:lnTo>
                    <a:pt x="1926" y="20"/>
                  </a:lnTo>
                  <a:lnTo>
                    <a:pt x="1918" y="20"/>
                  </a:lnTo>
                  <a:lnTo>
                    <a:pt x="1918" y="20"/>
                  </a:lnTo>
                  <a:lnTo>
                    <a:pt x="2002" y="30"/>
                  </a:lnTo>
                  <a:lnTo>
                    <a:pt x="2002" y="30"/>
                  </a:lnTo>
                  <a:lnTo>
                    <a:pt x="1992" y="30"/>
                  </a:lnTo>
                  <a:lnTo>
                    <a:pt x="1992" y="30"/>
                  </a:lnTo>
                  <a:lnTo>
                    <a:pt x="2010" y="32"/>
                  </a:lnTo>
                  <a:lnTo>
                    <a:pt x="2026" y="34"/>
                  </a:lnTo>
                  <a:lnTo>
                    <a:pt x="2026" y="34"/>
                  </a:lnTo>
                  <a:lnTo>
                    <a:pt x="2030" y="34"/>
                  </a:lnTo>
                  <a:lnTo>
                    <a:pt x="2026" y="34"/>
                  </a:lnTo>
                  <a:lnTo>
                    <a:pt x="2026" y="34"/>
                  </a:lnTo>
                  <a:lnTo>
                    <a:pt x="2050" y="36"/>
                  </a:lnTo>
                  <a:lnTo>
                    <a:pt x="2076" y="40"/>
                  </a:lnTo>
                  <a:lnTo>
                    <a:pt x="2100" y="48"/>
                  </a:lnTo>
                  <a:lnTo>
                    <a:pt x="2112" y="52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34" y="66"/>
                  </a:lnTo>
                  <a:lnTo>
                    <a:pt x="2144" y="76"/>
                  </a:lnTo>
                  <a:lnTo>
                    <a:pt x="2152" y="86"/>
                  </a:lnTo>
                  <a:lnTo>
                    <a:pt x="2160" y="98"/>
                  </a:lnTo>
                  <a:lnTo>
                    <a:pt x="2172" y="120"/>
                  </a:lnTo>
                  <a:lnTo>
                    <a:pt x="2180" y="146"/>
                  </a:lnTo>
                  <a:lnTo>
                    <a:pt x="2180" y="146"/>
                  </a:lnTo>
                  <a:lnTo>
                    <a:pt x="2184" y="170"/>
                  </a:lnTo>
                  <a:lnTo>
                    <a:pt x="2184" y="170"/>
                  </a:lnTo>
                  <a:lnTo>
                    <a:pt x="2184" y="172"/>
                  </a:lnTo>
                  <a:lnTo>
                    <a:pt x="2184" y="188"/>
                  </a:lnTo>
                  <a:lnTo>
                    <a:pt x="2184" y="188"/>
                  </a:lnTo>
                  <a:lnTo>
                    <a:pt x="2184" y="190"/>
                  </a:lnTo>
                  <a:lnTo>
                    <a:pt x="2184" y="190"/>
                  </a:lnTo>
                  <a:lnTo>
                    <a:pt x="2184" y="200"/>
                  </a:lnTo>
                  <a:lnTo>
                    <a:pt x="2180" y="210"/>
                  </a:lnTo>
                  <a:lnTo>
                    <a:pt x="2174" y="224"/>
                  </a:lnTo>
                  <a:lnTo>
                    <a:pt x="2174" y="224"/>
                  </a:lnTo>
                  <a:lnTo>
                    <a:pt x="2174" y="224"/>
                  </a:lnTo>
                  <a:lnTo>
                    <a:pt x="2174" y="226"/>
                  </a:lnTo>
                  <a:lnTo>
                    <a:pt x="2170" y="230"/>
                  </a:lnTo>
                  <a:lnTo>
                    <a:pt x="2170" y="230"/>
                  </a:lnTo>
                  <a:lnTo>
                    <a:pt x="2158" y="244"/>
                  </a:lnTo>
                  <a:lnTo>
                    <a:pt x="2146" y="254"/>
                  </a:lnTo>
                  <a:lnTo>
                    <a:pt x="2124" y="268"/>
                  </a:lnTo>
                  <a:lnTo>
                    <a:pt x="2124" y="266"/>
                  </a:lnTo>
                  <a:lnTo>
                    <a:pt x="2124" y="266"/>
                  </a:lnTo>
                  <a:lnTo>
                    <a:pt x="2106" y="276"/>
                  </a:lnTo>
                  <a:lnTo>
                    <a:pt x="2084" y="284"/>
                  </a:lnTo>
                  <a:lnTo>
                    <a:pt x="2048" y="298"/>
                  </a:lnTo>
                  <a:lnTo>
                    <a:pt x="2048" y="298"/>
                  </a:lnTo>
                  <a:lnTo>
                    <a:pt x="2020" y="306"/>
                  </a:lnTo>
                  <a:lnTo>
                    <a:pt x="1992" y="312"/>
                  </a:lnTo>
                  <a:lnTo>
                    <a:pt x="1936" y="320"/>
                  </a:lnTo>
                  <a:lnTo>
                    <a:pt x="1880" y="324"/>
                  </a:lnTo>
                  <a:lnTo>
                    <a:pt x="1824" y="326"/>
                  </a:lnTo>
                  <a:lnTo>
                    <a:pt x="1770" y="326"/>
                  </a:lnTo>
                  <a:lnTo>
                    <a:pt x="1714" y="322"/>
                  </a:lnTo>
                  <a:lnTo>
                    <a:pt x="1604" y="314"/>
                  </a:lnTo>
                  <a:lnTo>
                    <a:pt x="1604" y="314"/>
                  </a:lnTo>
                  <a:lnTo>
                    <a:pt x="1548" y="310"/>
                  </a:lnTo>
                  <a:lnTo>
                    <a:pt x="1494" y="308"/>
                  </a:lnTo>
                  <a:lnTo>
                    <a:pt x="1440" y="306"/>
                  </a:lnTo>
                  <a:lnTo>
                    <a:pt x="1386" y="306"/>
                  </a:lnTo>
                  <a:lnTo>
                    <a:pt x="1386" y="306"/>
                  </a:lnTo>
                  <a:lnTo>
                    <a:pt x="1332" y="304"/>
                  </a:lnTo>
                  <a:lnTo>
                    <a:pt x="1276" y="302"/>
                  </a:lnTo>
                  <a:lnTo>
                    <a:pt x="1222" y="304"/>
                  </a:lnTo>
                  <a:lnTo>
                    <a:pt x="1194" y="304"/>
                  </a:lnTo>
                  <a:lnTo>
                    <a:pt x="1168" y="308"/>
                  </a:lnTo>
                  <a:lnTo>
                    <a:pt x="1168" y="308"/>
                  </a:lnTo>
                  <a:lnTo>
                    <a:pt x="1148" y="312"/>
                  </a:lnTo>
                  <a:lnTo>
                    <a:pt x="1134" y="316"/>
                  </a:lnTo>
                  <a:lnTo>
                    <a:pt x="1118" y="322"/>
                  </a:lnTo>
                  <a:lnTo>
                    <a:pt x="1100" y="334"/>
                  </a:lnTo>
                  <a:lnTo>
                    <a:pt x="1100" y="334"/>
                  </a:lnTo>
                  <a:lnTo>
                    <a:pt x="1102" y="332"/>
                  </a:lnTo>
                  <a:lnTo>
                    <a:pt x="1100" y="332"/>
                  </a:lnTo>
                  <a:lnTo>
                    <a:pt x="1100" y="332"/>
                  </a:lnTo>
                  <a:lnTo>
                    <a:pt x="1090" y="342"/>
                  </a:lnTo>
                  <a:lnTo>
                    <a:pt x="1084" y="348"/>
                  </a:lnTo>
                  <a:lnTo>
                    <a:pt x="1080" y="354"/>
                  </a:lnTo>
                  <a:lnTo>
                    <a:pt x="1080" y="354"/>
                  </a:lnTo>
                  <a:lnTo>
                    <a:pt x="1074" y="362"/>
                  </a:lnTo>
                  <a:lnTo>
                    <a:pt x="1070" y="370"/>
                  </a:lnTo>
                  <a:lnTo>
                    <a:pt x="1066" y="378"/>
                  </a:lnTo>
                  <a:lnTo>
                    <a:pt x="1066" y="386"/>
                  </a:lnTo>
                  <a:lnTo>
                    <a:pt x="1068" y="392"/>
                  </a:lnTo>
                  <a:lnTo>
                    <a:pt x="1072" y="396"/>
                  </a:lnTo>
                  <a:lnTo>
                    <a:pt x="1078" y="398"/>
                  </a:lnTo>
                  <a:lnTo>
                    <a:pt x="1086" y="394"/>
                  </a:lnTo>
                  <a:lnTo>
                    <a:pt x="1086" y="394"/>
                  </a:lnTo>
                  <a:lnTo>
                    <a:pt x="1090" y="390"/>
                  </a:lnTo>
                  <a:lnTo>
                    <a:pt x="1090" y="382"/>
                  </a:lnTo>
                  <a:lnTo>
                    <a:pt x="1088" y="374"/>
                  </a:lnTo>
                  <a:lnTo>
                    <a:pt x="1086" y="366"/>
                  </a:lnTo>
                  <a:lnTo>
                    <a:pt x="1076" y="348"/>
                  </a:lnTo>
                  <a:lnTo>
                    <a:pt x="1066" y="332"/>
                  </a:lnTo>
                  <a:lnTo>
                    <a:pt x="1066" y="332"/>
                  </a:lnTo>
                  <a:lnTo>
                    <a:pt x="1070" y="338"/>
                  </a:lnTo>
                  <a:lnTo>
                    <a:pt x="1068" y="334"/>
                  </a:lnTo>
                  <a:lnTo>
                    <a:pt x="1068" y="334"/>
                  </a:lnTo>
                  <a:lnTo>
                    <a:pt x="1060" y="326"/>
                  </a:lnTo>
                  <a:lnTo>
                    <a:pt x="1060" y="326"/>
                  </a:lnTo>
                  <a:lnTo>
                    <a:pt x="1060" y="326"/>
                  </a:lnTo>
                  <a:lnTo>
                    <a:pt x="1052" y="320"/>
                  </a:lnTo>
                  <a:lnTo>
                    <a:pt x="1050" y="320"/>
                  </a:lnTo>
                  <a:lnTo>
                    <a:pt x="1054" y="322"/>
                  </a:lnTo>
                  <a:lnTo>
                    <a:pt x="1054" y="322"/>
                  </a:lnTo>
                  <a:lnTo>
                    <a:pt x="1030" y="314"/>
                  </a:lnTo>
                  <a:lnTo>
                    <a:pt x="1006" y="308"/>
                  </a:lnTo>
                  <a:lnTo>
                    <a:pt x="980" y="304"/>
                  </a:lnTo>
                  <a:lnTo>
                    <a:pt x="954" y="302"/>
                  </a:lnTo>
                  <a:lnTo>
                    <a:pt x="900" y="300"/>
                  </a:lnTo>
                  <a:lnTo>
                    <a:pt x="848" y="302"/>
                  </a:lnTo>
                  <a:lnTo>
                    <a:pt x="848" y="302"/>
                  </a:lnTo>
                  <a:lnTo>
                    <a:pt x="796" y="302"/>
                  </a:lnTo>
                  <a:lnTo>
                    <a:pt x="744" y="302"/>
                  </a:lnTo>
                  <a:lnTo>
                    <a:pt x="640" y="302"/>
                  </a:lnTo>
                  <a:lnTo>
                    <a:pt x="640" y="302"/>
                  </a:lnTo>
                  <a:lnTo>
                    <a:pt x="582" y="302"/>
                  </a:lnTo>
                  <a:lnTo>
                    <a:pt x="524" y="306"/>
                  </a:lnTo>
                  <a:lnTo>
                    <a:pt x="524" y="306"/>
                  </a:lnTo>
                  <a:lnTo>
                    <a:pt x="446" y="310"/>
                  </a:lnTo>
                  <a:lnTo>
                    <a:pt x="370" y="314"/>
                  </a:lnTo>
                  <a:lnTo>
                    <a:pt x="332" y="316"/>
                  </a:lnTo>
                  <a:lnTo>
                    <a:pt x="294" y="318"/>
                  </a:lnTo>
                  <a:lnTo>
                    <a:pt x="254" y="316"/>
                  </a:lnTo>
                  <a:lnTo>
                    <a:pt x="214" y="314"/>
                  </a:lnTo>
                  <a:lnTo>
                    <a:pt x="214" y="314"/>
                  </a:lnTo>
                  <a:lnTo>
                    <a:pt x="272" y="314"/>
                  </a:lnTo>
                  <a:lnTo>
                    <a:pt x="272" y="314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143"/>
            <p:cNvSpPr>
              <a:spLocks/>
            </p:cNvSpPr>
            <p:nvPr userDrawn="1"/>
          </p:nvSpPr>
          <p:spPr bwMode="auto">
            <a:xfrm>
              <a:off x="1507" y="1597"/>
              <a:ext cx="10" cy="2"/>
            </a:xfrm>
            <a:custGeom>
              <a:avLst/>
              <a:gdLst>
                <a:gd name="T0" fmla="*/ 10 w 10"/>
                <a:gd name="T1" fmla="*/ 2 h 2"/>
                <a:gd name="T2" fmla="*/ 10 w 10"/>
                <a:gd name="T3" fmla="*/ 2 h 2"/>
                <a:gd name="T4" fmla="*/ 2 w 10"/>
                <a:gd name="T5" fmla="*/ 0 h 2"/>
                <a:gd name="T6" fmla="*/ 0 w 10"/>
                <a:gd name="T7" fmla="*/ 0 h 2"/>
                <a:gd name="T8" fmla="*/ 4 w 10"/>
                <a:gd name="T9" fmla="*/ 0 h 2"/>
                <a:gd name="T10" fmla="*/ 4 w 10"/>
                <a:gd name="T11" fmla="*/ 0 h 2"/>
                <a:gd name="T12" fmla="*/ 10 w 10"/>
                <a:gd name="T13" fmla="*/ 2 h 2"/>
                <a:gd name="T14" fmla="*/ 10 w 10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144"/>
            <p:cNvSpPr>
              <a:spLocks/>
            </p:cNvSpPr>
            <p:nvPr userDrawn="1"/>
          </p:nvSpPr>
          <p:spPr bwMode="auto">
            <a:xfrm>
              <a:off x="1369" y="1381"/>
              <a:ext cx="6" cy="8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4 h 8"/>
                <a:gd name="T4" fmla="*/ 6 w 6"/>
                <a:gd name="T5" fmla="*/ 0 h 8"/>
                <a:gd name="T6" fmla="*/ 6 w 6"/>
                <a:gd name="T7" fmla="*/ 0 h 8"/>
                <a:gd name="T8" fmla="*/ 0 w 6"/>
                <a:gd name="T9" fmla="*/ 8 h 8"/>
                <a:gd name="T10" fmla="*/ 0 w 6"/>
                <a:gd name="T11" fmla="*/ 8 h 8"/>
                <a:gd name="T12" fmla="*/ 2 w 6"/>
                <a:gd name="T13" fmla="*/ 4 h 8"/>
                <a:gd name="T14" fmla="*/ 2 w 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145"/>
            <p:cNvSpPr>
              <a:spLocks/>
            </p:cNvSpPr>
            <p:nvPr userDrawn="1"/>
          </p:nvSpPr>
          <p:spPr bwMode="auto">
            <a:xfrm>
              <a:off x="1413" y="1341"/>
              <a:ext cx="28" cy="12"/>
            </a:xfrm>
            <a:custGeom>
              <a:avLst/>
              <a:gdLst>
                <a:gd name="T0" fmla="*/ 28 w 28"/>
                <a:gd name="T1" fmla="*/ 0 h 12"/>
                <a:gd name="T2" fmla="*/ 28 w 28"/>
                <a:gd name="T3" fmla="*/ 0 h 12"/>
                <a:gd name="T4" fmla="*/ 16 w 28"/>
                <a:gd name="T5" fmla="*/ 4 h 12"/>
                <a:gd name="T6" fmla="*/ 0 w 28"/>
                <a:gd name="T7" fmla="*/ 12 h 12"/>
                <a:gd name="T8" fmla="*/ 0 w 28"/>
                <a:gd name="T9" fmla="*/ 12 h 12"/>
                <a:gd name="T10" fmla="*/ 14 w 28"/>
                <a:gd name="T11" fmla="*/ 6 h 12"/>
                <a:gd name="T12" fmla="*/ 28 w 28"/>
                <a:gd name="T13" fmla="*/ 0 h 12"/>
                <a:gd name="T14" fmla="*/ 28 w 28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28" y="0"/>
                  </a:moveTo>
                  <a:lnTo>
                    <a:pt x="28" y="0"/>
                  </a:lnTo>
                  <a:lnTo>
                    <a:pt x="16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4" y="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146"/>
            <p:cNvSpPr>
              <a:spLocks/>
            </p:cNvSpPr>
            <p:nvPr userDrawn="1"/>
          </p:nvSpPr>
          <p:spPr bwMode="auto">
            <a:xfrm>
              <a:off x="1513" y="1329"/>
              <a:ext cx="8" cy="2"/>
            </a:xfrm>
            <a:custGeom>
              <a:avLst/>
              <a:gdLst>
                <a:gd name="T0" fmla="*/ 4 w 8"/>
                <a:gd name="T1" fmla="*/ 0 h 2"/>
                <a:gd name="T2" fmla="*/ 4 w 8"/>
                <a:gd name="T3" fmla="*/ 0 h 2"/>
                <a:gd name="T4" fmla="*/ 8 w 8"/>
                <a:gd name="T5" fmla="*/ 0 h 2"/>
                <a:gd name="T6" fmla="*/ 0 w 8"/>
                <a:gd name="T7" fmla="*/ 2 h 2"/>
                <a:gd name="T8" fmla="*/ 0 w 8"/>
                <a:gd name="T9" fmla="*/ 2 h 2"/>
                <a:gd name="T10" fmla="*/ 4 w 8"/>
                <a:gd name="T11" fmla="*/ 0 h 2"/>
                <a:gd name="T12" fmla="*/ 4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4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147"/>
            <p:cNvSpPr>
              <a:spLocks/>
            </p:cNvSpPr>
            <p:nvPr userDrawn="1"/>
          </p:nvSpPr>
          <p:spPr bwMode="auto">
            <a:xfrm>
              <a:off x="1523" y="1327"/>
              <a:ext cx="12" cy="0"/>
            </a:xfrm>
            <a:custGeom>
              <a:avLst/>
              <a:gdLst>
                <a:gd name="T0" fmla="*/ 0 w 12"/>
                <a:gd name="T1" fmla="*/ 0 w 12"/>
                <a:gd name="T2" fmla="*/ 12 w 12"/>
                <a:gd name="T3" fmla="*/ 12 w 12"/>
                <a:gd name="T4" fmla="*/ 4 w 12"/>
                <a:gd name="T5" fmla="*/ 0 w 12"/>
                <a:gd name="T6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148"/>
            <p:cNvSpPr>
              <a:spLocks/>
            </p:cNvSpPr>
            <p:nvPr userDrawn="1"/>
          </p:nvSpPr>
          <p:spPr bwMode="auto">
            <a:xfrm>
              <a:off x="1693" y="1313"/>
              <a:ext cx="16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16 w 16"/>
                <a:gd name="T4" fmla="*/ 0 w 16"/>
                <a:gd name="T5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149"/>
            <p:cNvSpPr>
              <a:spLocks/>
            </p:cNvSpPr>
            <p:nvPr userDrawn="1"/>
          </p:nvSpPr>
          <p:spPr bwMode="auto">
            <a:xfrm>
              <a:off x="1771" y="1309"/>
              <a:ext cx="8" cy="0"/>
            </a:xfrm>
            <a:custGeom>
              <a:avLst/>
              <a:gdLst>
                <a:gd name="T0" fmla="*/ 0 w 8"/>
                <a:gd name="T1" fmla="*/ 0 w 8"/>
                <a:gd name="T2" fmla="*/ 6 w 8"/>
                <a:gd name="T3" fmla="*/ 6 w 8"/>
                <a:gd name="T4" fmla="*/ 8 w 8"/>
                <a:gd name="T5" fmla="*/ 2 w 8"/>
                <a:gd name="T6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150"/>
            <p:cNvSpPr>
              <a:spLocks/>
            </p:cNvSpPr>
            <p:nvPr userDrawn="1"/>
          </p:nvSpPr>
          <p:spPr bwMode="auto">
            <a:xfrm>
              <a:off x="3205" y="1317"/>
              <a:ext cx="8" cy="0"/>
            </a:xfrm>
            <a:custGeom>
              <a:avLst/>
              <a:gdLst>
                <a:gd name="T0" fmla="*/ 8 w 8"/>
                <a:gd name="T1" fmla="*/ 0 w 8"/>
                <a:gd name="T2" fmla="*/ 2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151"/>
            <p:cNvSpPr>
              <a:spLocks/>
            </p:cNvSpPr>
            <p:nvPr userDrawn="1"/>
          </p:nvSpPr>
          <p:spPr bwMode="auto">
            <a:xfrm>
              <a:off x="3317" y="1597"/>
              <a:ext cx="6" cy="0"/>
            </a:xfrm>
            <a:custGeom>
              <a:avLst/>
              <a:gdLst>
                <a:gd name="T0" fmla="*/ 6 w 6"/>
                <a:gd name="T1" fmla="*/ 6 w 6"/>
                <a:gd name="T2" fmla="*/ 0 w 6"/>
                <a:gd name="T3" fmla="*/ 0 w 6"/>
                <a:gd name="T4" fmla="*/ 0 w 6"/>
                <a:gd name="T5" fmla="*/ 6 w 6"/>
                <a:gd name="T6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152"/>
            <p:cNvSpPr>
              <a:spLocks/>
            </p:cNvSpPr>
            <p:nvPr userDrawn="1"/>
          </p:nvSpPr>
          <p:spPr bwMode="auto">
            <a:xfrm>
              <a:off x="2985" y="1603"/>
              <a:ext cx="2" cy="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05" name="テキスト ボックス 204"/>
          <p:cNvSpPr txBox="1"/>
          <p:nvPr/>
        </p:nvSpPr>
        <p:spPr>
          <a:xfrm>
            <a:off x="2495650" y="3740610"/>
            <a:ext cx="54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kumimoji="1" lang="ja-JP" altLang="en-US" sz="2000" b="1" dirty="0">
              <a:solidFill>
                <a:srgbClr val="752E2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3749117" y="3740610"/>
            <a:ext cx="54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endParaRPr kumimoji="1" lang="ja-JP" altLang="en-US" sz="2000" b="1" dirty="0">
              <a:solidFill>
                <a:srgbClr val="752E2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4892117" y="3781554"/>
            <a:ext cx="54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kumimoji="1" lang="ja-JP" altLang="en-US" sz="2000" b="1" dirty="0">
              <a:solidFill>
                <a:srgbClr val="752E2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5008563" y="3649887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752E2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　）</a:t>
            </a:r>
            <a:endParaRPr kumimoji="1" lang="ja-JP" altLang="en-US" sz="2800" b="1" dirty="0">
              <a:solidFill>
                <a:srgbClr val="752E2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2" name="テキスト プレースホルダー 181"/>
          <p:cNvSpPr>
            <a:spLocks noGrp="1"/>
          </p:cNvSpPr>
          <p:nvPr>
            <p:ph type="body" sz="quarter" idx="10"/>
          </p:nvPr>
        </p:nvSpPr>
        <p:spPr>
          <a:xfrm>
            <a:off x="1948323" y="1695217"/>
            <a:ext cx="3917595" cy="531812"/>
          </a:xfrm>
        </p:spPr>
        <p:txBody>
          <a:bodyPr/>
          <a:lstStyle/>
          <a:p>
            <a:r>
              <a:rPr kumimoji="1" lang="ja-JP" altLang="en-US" sz="1400" dirty="0" smtClean="0"/>
              <a:t>令和</a:t>
            </a:r>
            <a:r>
              <a:rPr kumimoji="1" lang="ja-JP" altLang="en-US" dirty="0" smtClean="0"/>
              <a:t>４年３月新規高等学校卒業予定者</a:t>
            </a:r>
            <a:endParaRPr kumimoji="1" lang="ja-JP" altLang="en-US" dirty="0"/>
          </a:p>
        </p:txBody>
      </p:sp>
      <p:sp>
        <p:nvSpPr>
          <p:cNvPr id="183" name="テキスト プレースホルダー 18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ja-JP" altLang="en-US" dirty="0" smtClean="0"/>
              <a:t>令和３</a:t>
            </a:r>
            <a:endParaRPr kumimoji="1" lang="ja-JP" altLang="en-US" dirty="0"/>
          </a:p>
        </p:txBody>
      </p:sp>
      <p:sp>
        <p:nvSpPr>
          <p:cNvPr id="184" name="テキスト プレースホルダー 18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405" name="テキスト プレースホルダー 40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406" name="テキスト プレースホルダー 40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ja-JP" altLang="en-US" dirty="0" smtClean="0"/>
              <a:t>金</a:t>
            </a:r>
            <a:endParaRPr kumimoji="1" lang="ja-JP" altLang="en-US" dirty="0"/>
          </a:p>
        </p:txBody>
      </p:sp>
      <p:sp>
        <p:nvSpPr>
          <p:cNvPr id="407" name="テキスト プレースホルダー 406"/>
          <p:cNvSpPr>
            <a:spLocks noGrp="1"/>
          </p:cNvSpPr>
          <p:nvPr>
            <p:ph type="body" sz="quarter" idx="15"/>
          </p:nvPr>
        </p:nvSpPr>
        <p:spPr>
          <a:xfrm>
            <a:off x="205324" y="10277540"/>
            <a:ext cx="7147766" cy="407733"/>
          </a:xfrm>
        </p:spPr>
        <p:txBody>
          <a:bodyPr/>
          <a:lstStyle/>
          <a:p>
            <a:pPr algn="ctr"/>
            <a:r>
              <a:rPr kumimoji="1" lang="ja-JP" altLang="en-US" sz="1600" b="1" dirty="0" smtClean="0"/>
              <a:t>主催：ハローワーク神戸・三田・灘・西神　　共催：兵庫労働局</a:t>
            </a:r>
            <a:endParaRPr kumimoji="1" lang="ja-JP" altLang="en-US" sz="1600" b="1" dirty="0"/>
          </a:p>
        </p:txBody>
      </p:sp>
      <p:sp>
        <p:nvSpPr>
          <p:cNvPr id="409" name="テキスト プレースホルダー 408"/>
          <p:cNvSpPr>
            <a:spLocks noGrp="1"/>
          </p:cNvSpPr>
          <p:nvPr>
            <p:ph type="body" sz="quarter" idx="17"/>
          </p:nvPr>
        </p:nvSpPr>
        <p:spPr>
          <a:xfrm>
            <a:off x="1678985" y="8182709"/>
            <a:ext cx="4065221" cy="433676"/>
          </a:xfrm>
        </p:spPr>
        <p:txBody>
          <a:bodyPr/>
          <a:lstStyle/>
          <a:p>
            <a:r>
              <a:rPr kumimoji="1" lang="ja-JP" altLang="en-US" sz="1600" dirty="0" smtClean="0"/>
              <a:t>神戸市中央区東川崎町１－１－３</a:t>
            </a:r>
            <a:endParaRPr kumimoji="1" lang="ja-JP" altLang="en-US" sz="1600" dirty="0"/>
          </a:p>
        </p:txBody>
      </p:sp>
      <p:sp>
        <p:nvSpPr>
          <p:cNvPr id="411" name="テキスト プレースホルダー 410"/>
          <p:cNvSpPr>
            <a:spLocks noGrp="1"/>
          </p:cNvSpPr>
          <p:nvPr>
            <p:ph type="body" sz="quarter" idx="20"/>
          </p:nvPr>
        </p:nvSpPr>
        <p:spPr>
          <a:xfrm>
            <a:off x="1680972" y="9582387"/>
            <a:ext cx="5392428" cy="338814"/>
          </a:xfrm>
        </p:spPr>
        <p:txBody>
          <a:bodyPr/>
          <a:lstStyle/>
          <a:p>
            <a:r>
              <a:rPr kumimoji="1" lang="ja-JP" altLang="en-US" sz="1400" dirty="0" smtClean="0"/>
              <a:t>ハローワーク神戸　学卒部門　</a:t>
            </a:r>
            <a:r>
              <a:rPr kumimoji="1" lang="en-US" altLang="ja-JP" sz="1400" dirty="0" smtClean="0"/>
              <a:t>【TEL】078-362-4581</a:t>
            </a:r>
          </a:p>
          <a:p>
            <a:r>
              <a:rPr kumimoji="1" lang="ja-JP" altLang="en-US" sz="1400" dirty="0" smtClean="0"/>
              <a:t>　　　　　　　　　　　　　　</a:t>
            </a:r>
            <a:r>
              <a:rPr kumimoji="1" lang="en-US" altLang="ja-JP" sz="1400" dirty="0" smtClean="0"/>
              <a:t>【FAX】078-361-1195</a:t>
            </a:r>
          </a:p>
          <a:p>
            <a:endParaRPr kumimoji="1" lang="ja-JP" altLang="en-US" sz="1400" dirty="0"/>
          </a:p>
        </p:txBody>
      </p:sp>
      <p:sp>
        <p:nvSpPr>
          <p:cNvPr id="412" name="テキスト プレースホルダー 411"/>
          <p:cNvSpPr>
            <a:spLocks noGrp="1"/>
          </p:cNvSpPr>
          <p:nvPr>
            <p:ph type="body" sz="quarter" idx="21"/>
          </p:nvPr>
        </p:nvSpPr>
        <p:spPr>
          <a:xfrm>
            <a:off x="1183140" y="8654349"/>
            <a:ext cx="6910877" cy="338814"/>
          </a:xfrm>
        </p:spPr>
        <p:txBody>
          <a:bodyPr/>
          <a:lstStyle/>
          <a:p>
            <a:r>
              <a:rPr kumimoji="1" lang="ja-JP" altLang="en-US" sz="1400" dirty="0" smtClean="0"/>
              <a:t>　　１部　１２：３０～１４：００　２部　１４：３０～１６：００</a:t>
            </a:r>
            <a:endParaRPr kumimoji="1" lang="en-US" altLang="ja-JP" sz="1400" dirty="0" smtClean="0"/>
          </a:p>
          <a:p>
            <a:endParaRPr kumimoji="1" lang="ja-JP" altLang="en-US" dirty="0"/>
          </a:p>
        </p:txBody>
      </p:sp>
      <p:sp>
        <p:nvSpPr>
          <p:cNvPr id="408" name="テキスト プレースホルダー 407"/>
          <p:cNvSpPr>
            <a:spLocks noGrp="1"/>
          </p:cNvSpPr>
          <p:nvPr>
            <p:ph type="body" sz="quarter" idx="16"/>
          </p:nvPr>
        </p:nvSpPr>
        <p:spPr>
          <a:xfrm>
            <a:off x="114481" y="7820358"/>
            <a:ext cx="7353720" cy="624450"/>
          </a:xfrm>
        </p:spPr>
        <p:txBody>
          <a:bodyPr/>
          <a:lstStyle/>
          <a:p>
            <a:r>
              <a:rPr kumimoji="1" lang="en-US" altLang="ja-JP" sz="2000" dirty="0" smtClean="0"/>
              <a:t>【</a:t>
            </a:r>
            <a:r>
              <a:rPr kumimoji="1" lang="ja-JP" altLang="en-US" sz="2000" dirty="0" smtClean="0"/>
              <a:t>会場</a:t>
            </a:r>
            <a:r>
              <a:rPr kumimoji="1" lang="en-US" altLang="ja-JP" sz="2000" dirty="0" smtClean="0"/>
              <a:t>】</a:t>
            </a:r>
            <a:r>
              <a:rPr kumimoji="1" lang="ja-JP" altLang="en-US" sz="2000" dirty="0" smtClean="0"/>
              <a:t>神戸クリスタルタワー３</a:t>
            </a:r>
            <a:r>
              <a:rPr kumimoji="1" lang="en-US" altLang="ja-JP" sz="2000" dirty="0" smtClean="0"/>
              <a:t>F</a:t>
            </a:r>
            <a:r>
              <a:rPr kumimoji="1" lang="ja-JP" altLang="en-US" sz="2000" dirty="0" smtClean="0"/>
              <a:t>　クリスタルホール</a:t>
            </a:r>
            <a:endParaRPr kumimoji="1" lang="ja-JP" altLang="en-US" sz="2000" dirty="0"/>
          </a:p>
        </p:txBody>
      </p:sp>
      <p:sp>
        <p:nvSpPr>
          <p:cNvPr id="340" name="角丸四角形 339"/>
          <p:cNvSpPr/>
          <p:nvPr/>
        </p:nvSpPr>
        <p:spPr>
          <a:xfrm>
            <a:off x="21388" y="8576757"/>
            <a:ext cx="1440000" cy="360000"/>
          </a:xfrm>
          <a:prstGeom prst="roundRect">
            <a:avLst>
              <a:gd name="adj" fmla="val 33031"/>
            </a:avLst>
          </a:prstGeom>
          <a:solidFill>
            <a:srgbClr val="752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テキスト ボックス 340"/>
          <p:cNvSpPr txBox="1"/>
          <p:nvPr/>
        </p:nvSpPr>
        <p:spPr>
          <a:xfrm>
            <a:off x="342603" y="8617089"/>
            <a:ext cx="72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2" name="Freeform 162"/>
          <p:cNvSpPr>
            <a:spLocks/>
          </p:cNvSpPr>
          <p:nvPr/>
        </p:nvSpPr>
        <p:spPr bwMode="auto">
          <a:xfrm>
            <a:off x="-822972" y="387637"/>
            <a:ext cx="1875193" cy="1305308"/>
          </a:xfrm>
          <a:custGeom>
            <a:avLst/>
            <a:gdLst>
              <a:gd name="T0" fmla="*/ 2 w 1382"/>
              <a:gd name="T1" fmla="*/ 604 h 962"/>
              <a:gd name="T2" fmla="*/ 22 w 1382"/>
              <a:gd name="T3" fmla="*/ 666 h 962"/>
              <a:gd name="T4" fmla="*/ 62 w 1382"/>
              <a:gd name="T5" fmla="*/ 728 h 962"/>
              <a:gd name="T6" fmla="*/ 112 w 1382"/>
              <a:gd name="T7" fmla="*/ 764 h 962"/>
              <a:gd name="T8" fmla="*/ 172 w 1382"/>
              <a:gd name="T9" fmla="*/ 788 h 962"/>
              <a:gd name="T10" fmla="*/ 240 w 1382"/>
              <a:gd name="T11" fmla="*/ 788 h 962"/>
              <a:gd name="T12" fmla="*/ 306 w 1382"/>
              <a:gd name="T13" fmla="*/ 770 h 962"/>
              <a:gd name="T14" fmla="*/ 344 w 1382"/>
              <a:gd name="T15" fmla="*/ 784 h 962"/>
              <a:gd name="T16" fmla="*/ 370 w 1382"/>
              <a:gd name="T17" fmla="*/ 838 h 962"/>
              <a:gd name="T18" fmla="*/ 408 w 1382"/>
              <a:gd name="T19" fmla="*/ 886 h 962"/>
              <a:gd name="T20" fmla="*/ 462 w 1382"/>
              <a:gd name="T21" fmla="*/ 920 h 962"/>
              <a:gd name="T22" fmla="*/ 532 w 1382"/>
              <a:gd name="T23" fmla="*/ 938 h 962"/>
              <a:gd name="T24" fmla="*/ 600 w 1382"/>
              <a:gd name="T25" fmla="*/ 936 h 962"/>
              <a:gd name="T26" fmla="*/ 656 w 1382"/>
              <a:gd name="T27" fmla="*/ 914 h 962"/>
              <a:gd name="T28" fmla="*/ 708 w 1382"/>
              <a:gd name="T29" fmla="*/ 872 h 962"/>
              <a:gd name="T30" fmla="*/ 752 w 1382"/>
              <a:gd name="T31" fmla="*/ 904 h 962"/>
              <a:gd name="T32" fmla="*/ 808 w 1382"/>
              <a:gd name="T33" fmla="*/ 940 h 962"/>
              <a:gd name="T34" fmla="*/ 866 w 1382"/>
              <a:gd name="T35" fmla="*/ 960 h 962"/>
              <a:gd name="T36" fmla="*/ 934 w 1382"/>
              <a:gd name="T37" fmla="*/ 950 h 962"/>
              <a:gd name="T38" fmla="*/ 992 w 1382"/>
              <a:gd name="T39" fmla="*/ 934 h 962"/>
              <a:gd name="T40" fmla="*/ 1042 w 1382"/>
              <a:gd name="T41" fmla="*/ 894 h 962"/>
              <a:gd name="T42" fmla="*/ 1082 w 1382"/>
              <a:gd name="T43" fmla="*/ 852 h 962"/>
              <a:gd name="T44" fmla="*/ 1102 w 1382"/>
              <a:gd name="T45" fmla="*/ 790 h 962"/>
              <a:gd name="T46" fmla="*/ 1132 w 1382"/>
              <a:gd name="T47" fmla="*/ 748 h 962"/>
              <a:gd name="T48" fmla="*/ 1202 w 1382"/>
              <a:gd name="T49" fmla="*/ 748 h 962"/>
              <a:gd name="T50" fmla="*/ 1258 w 1382"/>
              <a:gd name="T51" fmla="*/ 728 h 962"/>
              <a:gd name="T52" fmla="*/ 1314 w 1382"/>
              <a:gd name="T53" fmla="*/ 696 h 962"/>
              <a:gd name="T54" fmla="*/ 1354 w 1382"/>
              <a:gd name="T55" fmla="*/ 644 h 962"/>
              <a:gd name="T56" fmla="*/ 1376 w 1382"/>
              <a:gd name="T57" fmla="*/ 586 h 962"/>
              <a:gd name="T58" fmla="*/ 1382 w 1382"/>
              <a:gd name="T59" fmla="*/ 518 h 962"/>
              <a:gd name="T60" fmla="*/ 1366 w 1382"/>
              <a:gd name="T61" fmla="*/ 456 h 962"/>
              <a:gd name="T62" fmla="*/ 1328 w 1382"/>
              <a:gd name="T63" fmla="*/ 398 h 962"/>
              <a:gd name="T64" fmla="*/ 1282 w 1382"/>
              <a:gd name="T65" fmla="*/ 358 h 962"/>
              <a:gd name="T66" fmla="*/ 1232 w 1382"/>
              <a:gd name="T67" fmla="*/ 332 h 962"/>
              <a:gd name="T68" fmla="*/ 1188 w 1382"/>
              <a:gd name="T69" fmla="*/ 310 h 962"/>
              <a:gd name="T70" fmla="*/ 1186 w 1382"/>
              <a:gd name="T71" fmla="*/ 252 h 962"/>
              <a:gd name="T72" fmla="*/ 1170 w 1382"/>
              <a:gd name="T73" fmla="*/ 194 h 962"/>
              <a:gd name="T74" fmla="*/ 1138 w 1382"/>
              <a:gd name="T75" fmla="*/ 148 h 962"/>
              <a:gd name="T76" fmla="*/ 1090 w 1382"/>
              <a:gd name="T77" fmla="*/ 100 h 962"/>
              <a:gd name="T78" fmla="*/ 1030 w 1382"/>
              <a:gd name="T79" fmla="*/ 74 h 962"/>
              <a:gd name="T80" fmla="*/ 970 w 1382"/>
              <a:gd name="T81" fmla="*/ 64 h 962"/>
              <a:gd name="T82" fmla="*/ 902 w 1382"/>
              <a:gd name="T83" fmla="*/ 74 h 962"/>
              <a:gd name="T84" fmla="*/ 848 w 1382"/>
              <a:gd name="T85" fmla="*/ 88 h 962"/>
              <a:gd name="T86" fmla="*/ 808 w 1382"/>
              <a:gd name="T87" fmla="*/ 46 h 962"/>
              <a:gd name="T88" fmla="*/ 754 w 1382"/>
              <a:gd name="T89" fmla="*/ 20 h 962"/>
              <a:gd name="T90" fmla="*/ 688 w 1382"/>
              <a:gd name="T91" fmla="*/ 8 h 962"/>
              <a:gd name="T92" fmla="*/ 626 w 1382"/>
              <a:gd name="T93" fmla="*/ 12 h 962"/>
              <a:gd name="T94" fmla="*/ 570 w 1382"/>
              <a:gd name="T95" fmla="*/ 34 h 962"/>
              <a:gd name="T96" fmla="*/ 516 w 1382"/>
              <a:gd name="T97" fmla="*/ 74 h 962"/>
              <a:gd name="T98" fmla="*/ 486 w 1382"/>
              <a:gd name="T99" fmla="*/ 122 h 962"/>
              <a:gd name="T100" fmla="*/ 438 w 1382"/>
              <a:gd name="T101" fmla="*/ 120 h 962"/>
              <a:gd name="T102" fmla="*/ 380 w 1382"/>
              <a:gd name="T103" fmla="*/ 104 h 962"/>
              <a:gd name="T104" fmla="*/ 316 w 1382"/>
              <a:gd name="T105" fmla="*/ 102 h 962"/>
              <a:gd name="T106" fmla="*/ 246 w 1382"/>
              <a:gd name="T107" fmla="*/ 126 h 962"/>
              <a:gd name="T108" fmla="*/ 200 w 1382"/>
              <a:gd name="T109" fmla="*/ 164 h 962"/>
              <a:gd name="T110" fmla="*/ 154 w 1382"/>
              <a:gd name="T111" fmla="*/ 220 h 962"/>
              <a:gd name="T112" fmla="*/ 136 w 1382"/>
              <a:gd name="T113" fmla="*/ 288 h 962"/>
              <a:gd name="T114" fmla="*/ 138 w 1382"/>
              <a:gd name="T115" fmla="*/ 354 h 962"/>
              <a:gd name="T116" fmla="*/ 106 w 1382"/>
              <a:gd name="T117" fmla="*/ 388 h 962"/>
              <a:gd name="T118" fmla="*/ 54 w 1382"/>
              <a:gd name="T119" fmla="*/ 432 h 962"/>
              <a:gd name="T120" fmla="*/ 24 w 1382"/>
              <a:gd name="T121" fmla="*/ 486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2" h="962">
                <a:moveTo>
                  <a:pt x="4" y="534"/>
                </a:moveTo>
                <a:lnTo>
                  <a:pt x="4" y="534"/>
                </a:lnTo>
                <a:lnTo>
                  <a:pt x="4" y="538"/>
                </a:lnTo>
                <a:lnTo>
                  <a:pt x="6" y="542"/>
                </a:lnTo>
                <a:lnTo>
                  <a:pt x="6" y="542"/>
                </a:lnTo>
                <a:lnTo>
                  <a:pt x="4" y="544"/>
                </a:lnTo>
                <a:lnTo>
                  <a:pt x="2" y="546"/>
                </a:lnTo>
                <a:lnTo>
                  <a:pt x="2" y="546"/>
                </a:lnTo>
                <a:lnTo>
                  <a:pt x="2" y="550"/>
                </a:lnTo>
                <a:lnTo>
                  <a:pt x="4" y="552"/>
                </a:lnTo>
                <a:lnTo>
                  <a:pt x="4" y="552"/>
                </a:lnTo>
                <a:lnTo>
                  <a:pt x="2" y="558"/>
                </a:lnTo>
                <a:lnTo>
                  <a:pt x="2" y="558"/>
                </a:lnTo>
                <a:lnTo>
                  <a:pt x="4" y="564"/>
                </a:lnTo>
                <a:lnTo>
                  <a:pt x="4" y="564"/>
                </a:lnTo>
                <a:lnTo>
                  <a:pt x="0" y="570"/>
                </a:lnTo>
                <a:lnTo>
                  <a:pt x="0" y="570"/>
                </a:lnTo>
                <a:lnTo>
                  <a:pt x="0" y="576"/>
                </a:lnTo>
                <a:lnTo>
                  <a:pt x="0" y="576"/>
                </a:lnTo>
                <a:lnTo>
                  <a:pt x="2" y="580"/>
                </a:lnTo>
                <a:lnTo>
                  <a:pt x="2" y="580"/>
                </a:lnTo>
                <a:lnTo>
                  <a:pt x="4" y="586"/>
                </a:lnTo>
                <a:lnTo>
                  <a:pt x="4" y="586"/>
                </a:lnTo>
                <a:lnTo>
                  <a:pt x="4" y="592"/>
                </a:lnTo>
                <a:lnTo>
                  <a:pt x="4" y="592"/>
                </a:lnTo>
                <a:lnTo>
                  <a:pt x="2" y="598"/>
                </a:lnTo>
                <a:lnTo>
                  <a:pt x="2" y="598"/>
                </a:lnTo>
                <a:lnTo>
                  <a:pt x="2" y="604"/>
                </a:lnTo>
                <a:lnTo>
                  <a:pt x="2" y="604"/>
                </a:lnTo>
                <a:lnTo>
                  <a:pt x="4" y="606"/>
                </a:lnTo>
                <a:lnTo>
                  <a:pt x="6" y="610"/>
                </a:lnTo>
                <a:lnTo>
                  <a:pt x="6" y="610"/>
                </a:lnTo>
                <a:lnTo>
                  <a:pt x="8" y="614"/>
                </a:lnTo>
                <a:lnTo>
                  <a:pt x="8" y="614"/>
                </a:lnTo>
                <a:lnTo>
                  <a:pt x="10" y="620"/>
                </a:lnTo>
                <a:lnTo>
                  <a:pt x="10" y="620"/>
                </a:lnTo>
                <a:lnTo>
                  <a:pt x="8" y="624"/>
                </a:lnTo>
                <a:lnTo>
                  <a:pt x="4" y="626"/>
                </a:lnTo>
                <a:lnTo>
                  <a:pt x="4" y="626"/>
                </a:lnTo>
                <a:lnTo>
                  <a:pt x="6" y="632"/>
                </a:lnTo>
                <a:lnTo>
                  <a:pt x="6" y="632"/>
                </a:lnTo>
                <a:lnTo>
                  <a:pt x="10" y="634"/>
                </a:lnTo>
                <a:lnTo>
                  <a:pt x="12" y="636"/>
                </a:lnTo>
                <a:lnTo>
                  <a:pt x="12" y="636"/>
                </a:lnTo>
                <a:lnTo>
                  <a:pt x="12" y="642"/>
                </a:lnTo>
                <a:lnTo>
                  <a:pt x="12" y="642"/>
                </a:lnTo>
                <a:lnTo>
                  <a:pt x="12" y="650"/>
                </a:lnTo>
                <a:lnTo>
                  <a:pt x="12" y="650"/>
                </a:lnTo>
                <a:lnTo>
                  <a:pt x="16" y="654"/>
                </a:lnTo>
                <a:lnTo>
                  <a:pt x="16" y="654"/>
                </a:lnTo>
                <a:lnTo>
                  <a:pt x="18" y="660"/>
                </a:lnTo>
                <a:lnTo>
                  <a:pt x="18" y="660"/>
                </a:lnTo>
                <a:lnTo>
                  <a:pt x="20" y="662"/>
                </a:lnTo>
                <a:lnTo>
                  <a:pt x="22" y="664"/>
                </a:lnTo>
                <a:lnTo>
                  <a:pt x="22" y="664"/>
                </a:lnTo>
                <a:lnTo>
                  <a:pt x="22" y="666"/>
                </a:lnTo>
                <a:lnTo>
                  <a:pt x="22" y="670"/>
                </a:lnTo>
                <a:lnTo>
                  <a:pt x="22" y="670"/>
                </a:lnTo>
                <a:lnTo>
                  <a:pt x="24" y="676"/>
                </a:lnTo>
                <a:lnTo>
                  <a:pt x="24" y="676"/>
                </a:lnTo>
                <a:lnTo>
                  <a:pt x="28" y="678"/>
                </a:lnTo>
                <a:lnTo>
                  <a:pt x="30" y="678"/>
                </a:lnTo>
                <a:lnTo>
                  <a:pt x="30" y="678"/>
                </a:lnTo>
                <a:lnTo>
                  <a:pt x="30" y="682"/>
                </a:lnTo>
                <a:lnTo>
                  <a:pt x="30" y="686"/>
                </a:lnTo>
                <a:lnTo>
                  <a:pt x="30" y="686"/>
                </a:lnTo>
                <a:lnTo>
                  <a:pt x="32" y="690"/>
                </a:lnTo>
                <a:lnTo>
                  <a:pt x="32" y="690"/>
                </a:lnTo>
                <a:lnTo>
                  <a:pt x="36" y="692"/>
                </a:lnTo>
                <a:lnTo>
                  <a:pt x="40" y="692"/>
                </a:lnTo>
                <a:lnTo>
                  <a:pt x="40" y="692"/>
                </a:lnTo>
                <a:lnTo>
                  <a:pt x="44" y="696"/>
                </a:lnTo>
                <a:lnTo>
                  <a:pt x="44" y="696"/>
                </a:lnTo>
                <a:lnTo>
                  <a:pt x="46" y="702"/>
                </a:lnTo>
                <a:lnTo>
                  <a:pt x="46" y="702"/>
                </a:lnTo>
                <a:lnTo>
                  <a:pt x="50" y="706"/>
                </a:lnTo>
                <a:lnTo>
                  <a:pt x="50" y="706"/>
                </a:lnTo>
                <a:lnTo>
                  <a:pt x="54" y="710"/>
                </a:lnTo>
                <a:lnTo>
                  <a:pt x="54" y="710"/>
                </a:lnTo>
                <a:lnTo>
                  <a:pt x="56" y="716"/>
                </a:lnTo>
                <a:lnTo>
                  <a:pt x="56" y="716"/>
                </a:lnTo>
                <a:lnTo>
                  <a:pt x="58" y="722"/>
                </a:lnTo>
                <a:lnTo>
                  <a:pt x="58" y="722"/>
                </a:lnTo>
                <a:lnTo>
                  <a:pt x="62" y="728"/>
                </a:lnTo>
                <a:lnTo>
                  <a:pt x="62" y="728"/>
                </a:lnTo>
                <a:lnTo>
                  <a:pt x="66" y="730"/>
                </a:lnTo>
                <a:lnTo>
                  <a:pt x="66" y="730"/>
                </a:lnTo>
                <a:lnTo>
                  <a:pt x="72" y="734"/>
                </a:lnTo>
                <a:lnTo>
                  <a:pt x="72" y="734"/>
                </a:lnTo>
                <a:lnTo>
                  <a:pt x="78" y="736"/>
                </a:lnTo>
                <a:lnTo>
                  <a:pt x="78" y="736"/>
                </a:lnTo>
                <a:lnTo>
                  <a:pt x="78" y="738"/>
                </a:lnTo>
                <a:lnTo>
                  <a:pt x="78" y="742"/>
                </a:lnTo>
                <a:lnTo>
                  <a:pt x="78" y="742"/>
                </a:lnTo>
                <a:lnTo>
                  <a:pt x="82" y="742"/>
                </a:lnTo>
                <a:lnTo>
                  <a:pt x="86" y="744"/>
                </a:lnTo>
                <a:lnTo>
                  <a:pt x="86" y="744"/>
                </a:lnTo>
                <a:lnTo>
                  <a:pt x="90" y="748"/>
                </a:lnTo>
                <a:lnTo>
                  <a:pt x="90" y="748"/>
                </a:lnTo>
                <a:lnTo>
                  <a:pt x="96" y="750"/>
                </a:lnTo>
                <a:lnTo>
                  <a:pt x="96" y="750"/>
                </a:lnTo>
                <a:lnTo>
                  <a:pt x="100" y="752"/>
                </a:lnTo>
                <a:lnTo>
                  <a:pt x="100" y="752"/>
                </a:lnTo>
                <a:lnTo>
                  <a:pt x="102" y="756"/>
                </a:lnTo>
                <a:lnTo>
                  <a:pt x="102" y="760"/>
                </a:lnTo>
                <a:lnTo>
                  <a:pt x="102" y="760"/>
                </a:lnTo>
                <a:lnTo>
                  <a:pt x="106" y="758"/>
                </a:lnTo>
                <a:lnTo>
                  <a:pt x="110" y="758"/>
                </a:lnTo>
                <a:lnTo>
                  <a:pt x="110" y="758"/>
                </a:lnTo>
                <a:lnTo>
                  <a:pt x="112" y="762"/>
                </a:lnTo>
                <a:lnTo>
                  <a:pt x="112" y="764"/>
                </a:lnTo>
                <a:lnTo>
                  <a:pt x="112" y="764"/>
                </a:lnTo>
                <a:lnTo>
                  <a:pt x="116" y="764"/>
                </a:lnTo>
                <a:lnTo>
                  <a:pt x="120" y="762"/>
                </a:lnTo>
                <a:lnTo>
                  <a:pt x="120" y="762"/>
                </a:lnTo>
                <a:lnTo>
                  <a:pt x="122" y="766"/>
                </a:lnTo>
                <a:lnTo>
                  <a:pt x="124" y="770"/>
                </a:lnTo>
                <a:lnTo>
                  <a:pt x="124" y="770"/>
                </a:lnTo>
                <a:lnTo>
                  <a:pt x="128" y="768"/>
                </a:lnTo>
                <a:lnTo>
                  <a:pt x="132" y="766"/>
                </a:lnTo>
                <a:lnTo>
                  <a:pt x="132" y="766"/>
                </a:lnTo>
                <a:lnTo>
                  <a:pt x="136" y="770"/>
                </a:lnTo>
                <a:lnTo>
                  <a:pt x="136" y="770"/>
                </a:lnTo>
                <a:lnTo>
                  <a:pt x="142" y="770"/>
                </a:lnTo>
                <a:lnTo>
                  <a:pt x="142" y="770"/>
                </a:lnTo>
                <a:lnTo>
                  <a:pt x="144" y="774"/>
                </a:lnTo>
                <a:lnTo>
                  <a:pt x="146" y="776"/>
                </a:lnTo>
                <a:lnTo>
                  <a:pt x="146" y="776"/>
                </a:lnTo>
                <a:lnTo>
                  <a:pt x="148" y="776"/>
                </a:lnTo>
                <a:lnTo>
                  <a:pt x="152" y="774"/>
                </a:lnTo>
                <a:lnTo>
                  <a:pt x="152" y="774"/>
                </a:lnTo>
                <a:lnTo>
                  <a:pt x="158" y="776"/>
                </a:lnTo>
                <a:lnTo>
                  <a:pt x="158" y="776"/>
                </a:lnTo>
                <a:lnTo>
                  <a:pt x="162" y="780"/>
                </a:lnTo>
                <a:lnTo>
                  <a:pt x="162" y="780"/>
                </a:lnTo>
                <a:lnTo>
                  <a:pt x="168" y="780"/>
                </a:lnTo>
                <a:lnTo>
                  <a:pt x="168" y="780"/>
                </a:lnTo>
                <a:lnTo>
                  <a:pt x="170" y="784"/>
                </a:lnTo>
                <a:lnTo>
                  <a:pt x="172" y="788"/>
                </a:lnTo>
                <a:lnTo>
                  <a:pt x="172" y="788"/>
                </a:lnTo>
                <a:lnTo>
                  <a:pt x="176" y="784"/>
                </a:lnTo>
                <a:lnTo>
                  <a:pt x="180" y="780"/>
                </a:lnTo>
                <a:lnTo>
                  <a:pt x="180" y="780"/>
                </a:lnTo>
                <a:lnTo>
                  <a:pt x="184" y="784"/>
                </a:lnTo>
                <a:lnTo>
                  <a:pt x="184" y="784"/>
                </a:lnTo>
                <a:lnTo>
                  <a:pt x="190" y="782"/>
                </a:lnTo>
                <a:lnTo>
                  <a:pt x="190" y="782"/>
                </a:lnTo>
                <a:lnTo>
                  <a:pt x="194" y="786"/>
                </a:lnTo>
                <a:lnTo>
                  <a:pt x="196" y="790"/>
                </a:lnTo>
                <a:lnTo>
                  <a:pt x="196" y="790"/>
                </a:lnTo>
                <a:lnTo>
                  <a:pt x="202" y="790"/>
                </a:lnTo>
                <a:lnTo>
                  <a:pt x="202" y="790"/>
                </a:lnTo>
                <a:lnTo>
                  <a:pt x="204" y="788"/>
                </a:lnTo>
                <a:lnTo>
                  <a:pt x="208" y="784"/>
                </a:lnTo>
                <a:lnTo>
                  <a:pt x="208" y="784"/>
                </a:lnTo>
                <a:lnTo>
                  <a:pt x="210" y="786"/>
                </a:lnTo>
                <a:lnTo>
                  <a:pt x="214" y="790"/>
                </a:lnTo>
                <a:lnTo>
                  <a:pt x="214" y="790"/>
                </a:lnTo>
                <a:lnTo>
                  <a:pt x="220" y="788"/>
                </a:lnTo>
                <a:lnTo>
                  <a:pt x="220" y="788"/>
                </a:lnTo>
                <a:lnTo>
                  <a:pt x="224" y="788"/>
                </a:lnTo>
                <a:lnTo>
                  <a:pt x="224" y="788"/>
                </a:lnTo>
                <a:lnTo>
                  <a:pt x="228" y="786"/>
                </a:lnTo>
                <a:lnTo>
                  <a:pt x="230" y="784"/>
                </a:lnTo>
                <a:lnTo>
                  <a:pt x="230" y="784"/>
                </a:lnTo>
                <a:lnTo>
                  <a:pt x="236" y="786"/>
                </a:lnTo>
                <a:lnTo>
                  <a:pt x="236" y="786"/>
                </a:lnTo>
                <a:lnTo>
                  <a:pt x="240" y="788"/>
                </a:lnTo>
                <a:lnTo>
                  <a:pt x="242" y="788"/>
                </a:lnTo>
                <a:lnTo>
                  <a:pt x="242" y="788"/>
                </a:lnTo>
                <a:lnTo>
                  <a:pt x="244" y="786"/>
                </a:lnTo>
                <a:lnTo>
                  <a:pt x="248" y="784"/>
                </a:lnTo>
                <a:lnTo>
                  <a:pt x="248" y="784"/>
                </a:lnTo>
                <a:lnTo>
                  <a:pt x="252" y="782"/>
                </a:lnTo>
                <a:lnTo>
                  <a:pt x="252" y="782"/>
                </a:lnTo>
                <a:lnTo>
                  <a:pt x="258" y="782"/>
                </a:lnTo>
                <a:lnTo>
                  <a:pt x="258" y="782"/>
                </a:lnTo>
                <a:lnTo>
                  <a:pt x="264" y="780"/>
                </a:lnTo>
                <a:lnTo>
                  <a:pt x="264" y="780"/>
                </a:lnTo>
                <a:lnTo>
                  <a:pt x="270" y="780"/>
                </a:lnTo>
                <a:lnTo>
                  <a:pt x="270" y="780"/>
                </a:lnTo>
                <a:lnTo>
                  <a:pt x="276" y="780"/>
                </a:lnTo>
                <a:lnTo>
                  <a:pt x="276" y="780"/>
                </a:lnTo>
                <a:lnTo>
                  <a:pt x="280" y="776"/>
                </a:lnTo>
                <a:lnTo>
                  <a:pt x="280" y="776"/>
                </a:lnTo>
                <a:lnTo>
                  <a:pt x="284" y="776"/>
                </a:lnTo>
                <a:lnTo>
                  <a:pt x="288" y="778"/>
                </a:lnTo>
                <a:lnTo>
                  <a:pt x="288" y="778"/>
                </a:lnTo>
                <a:lnTo>
                  <a:pt x="294" y="776"/>
                </a:lnTo>
                <a:lnTo>
                  <a:pt x="294" y="776"/>
                </a:lnTo>
                <a:lnTo>
                  <a:pt x="296" y="774"/>
                </a:lnTo>
                <a:lnTo>
                  <a:pt x="298" y="772"/>
                </a:lnTo>
                <a:lnTo>
                  <a:pt x="298" y="772"/>
                </a:lnTo>
                <a:lnTo>
                  <a:pt x="302" y="768"/>
                </a:lnTo>
                <a:lnTo>
                  <a:pt x="302" y="768"/>
                </a:lnTo>
                <a:lnTo>
                  <a:pt x="306" y="770"/>
                </a:lnTo>
                <a:lnTo>
                  <a:pt x="310" y="770"/>
                </a:lnTo>
                <a:lnTo>
                  <a:pt x="310" y="770"/>
                </a:lnTo>
                <a:lnTo>
                  <a:pt x="314" y="768"/>
                </a:lnTo>
                <a:lnTo>
                  <a:pt x="314" y="768"/>
                </a:lnTo>
                <a:lnTo>
                  <a:pt x="316" y="764"/>
                </a:lnTo>
                <a:lnTo>
                  <a:pt x="318" y="762"/>
                </a:lnTo>
                <a:lnTo>
                  <a:pt x="318" y="762"/>
                </a:lnTo>
                <a:lnTo>
                  <a:pt x="322" y="758"/>
                </a:lnTo>
                <a:lnTo>
                  <a:pt x="322" y="758"/>
                </a:lnTo>
                <a:lnTo>
                  <a:pt x="326" y="758"/>
                </a:lnTo>
                <a:lnTo>
                  <a:pt x="330" y="758"/>
                </a:lnTo>
                <a:lnTo>
                  <a:pt x="330" y="758"/>
                </a:lnTo>
                <a:lnTo>
                  <a:pt x="330" y="754"/>
                </a:lnTo>
                <a:lnTo>
                  <a:pt x="332" y="752"/>
                </a:lnTo>
                <a:lnTo>
                  <a:pt x="332" y="752"/>
                </a:lnTo>
                <a:lnTo>
                  <a:pt x="338" y="748"/>
                </a:lnTo>
                <a:lnTo>
                  <a:pt x="338" y="748"/>
                </a:lnTo>
                <a:lnTo>
                  <a:pt x="340" y="756"/>
                </a:lnTo>
                <a:lnTo>
                  <a:pt x="340" y="756"/>
                </a:lnTo>
                <a:lnTo>
                  <a:pt x="340" y="762"/>
                </a:lnTo>
                <a:lnTo>
                  <a:pt x="340" y="762"/>
                </a:lnTo>
                <a:lnTo>
                  <a:pt x="342" y="768"/>
                </a:lnTo>
                <a:lnTo>
                  <a:pt x="342" y="768"/>
                </a:lnTo>
                <a:lnTo>
                  <a:pt x="342" y="774"/>
                </a:lnTo>
                <a:lnTo>
                  <a:pt x="342" y="774"/>
                </a:lnTo>
                <a:lnTo>
                  <a:pt x="342" y="780"/>
                </a:lnTo>
                <a:lnTo>
                  <a:pt x="342" y="780"/>
                </a:lnTo>
                <a:lnTo>
                  <a:pt x="344" y="784"/>
                </a:lnTo>
                <a:lnTo>
                  <a:pt x="344" y="784"/>
                </a:lnTo>
                <a:lnTo>
                  <a:pt x="346" y="786"/>
                </a:lnTo>
                <a:lnTo>
                  <a:pt x="350" y="788"/>
                </a:lnTo>
                <a:lnTo>
                  <a:pt x="350" y="788"/>
                </a:lnTo>
                <a:lnTo>
                  <a:pt x="350" y="792"/>
                </a:lnTo>
                <a:lnTo>
                  <a:pt x="348" y="794"/>
                </a:lnTo>
                <a:lnTo>
                  <a:pt x="348" y="794"/>
                </a:lnTo>
                <a:lnTo>
                  <a:pt x="352" y="800"/>
                </a:lnTo>
                <a:lnTo>
                  <a:pt x="352" y="800"/>
                </a:lnTo>
                <a:lnTo>
                  <a:pt x="354" y="806"/>
                </a:lnTo>
                <a:lnTo>
                  <a:pt x="354" y="806"/>
                </a:lnTo>
                <a:lnTo>
                  <a:pt x="354" y="808"/>
                </a:lnTo>
                <a:lnTo>
                  <a:pt x="352" y="812"/>
                </a:lnTo>
                <a:lnTo>
                  <a:pt x="352" y="812"/>
                </a:lnTo>
                <a:lnTo>
                  <a:pt x="354" y="818"/>
                </a:lnTo>
                <a:lnTo>
                  <a:pt x="354" y="818"/>
                </a:lnTo>
                <a:lnTo>
                  <a:pt x="358" y="818"/>
                </a:lnTo>
                <a:lnTo>
                  <a:pt x="362" y="820"/>
                </a:lnTo>
                <a:lnTo>
                  <a:pt x="362" y="820"/>
                </a:lnTo>
                <a:lnTo>
                  <a:pt x="362" y="824"/>
                </a:lnTo>
                <a:lnTo>
                  <a:pt x="362" y="826"/>
                </a:lnTo>
                <a:lnTo>
                  <a:pt x="362" y="826"/>
                </a:lnTo>
                <a:lnTo>
                  <a:pt x="364" y="828"/>
                </a:lnTo>
                <a:lnTo>
                  <a:pt x="368" y="830"/>
                </a:lnTo>
                <a:lnTo>
                  <a:pt x="368" y="830"/>
                </a:lnTo>
                <a:lnTo>
                  <a:pt x="370" y="836"/>
                </a:lnTo>
                <a:lnTo>
                  <a:pt x="370" y="836"/>
                </a:lnTo>
                <a:lnTo>
                  <a:pt x="370" y="838"/>
                </a:lnTo>
                <a:lnTo>
                  <a:pt x="370" y="842"/>
                </a:lnTo>
                <a:lnTo>
                  <a:pt x="370" y="842"/>
                </a:lnTo>
                <a:lnTo>
                  <a:pt x="374" y="846"/>
                </a:lnTo>
                <a:lnTo>
                  <a:pt x="374" y="846"/>
                </a:lnTo>
                <a:lnTo>
                  <a:pt x="378" y="848"/>
                </a:lnTo>
                <a:lnTo>
                  <a:pt x="380" y="848"/>
                </a:lnTo>
                <a:lnTo>
                  <a:pt x="380" y="848"/>
                </a:lnTo>
                <a:lnTo>
                  <a:pt x="380" y="852"/>
                </a:lnTo>
                <a:lnTo>
                  <a:pt x="378" y="858"/>
                </a:lnTo>
                <a:lnTo>
                  <a:pt x="378" y="858"/>
                </a:lnTo>
                <a:lnTo>
                  <a:pt x="384" y="860"/>
                </a:lnTo>
                <a:lnTo>
                  <a:pt x="384" y="860"/>
                </a:lnTo>
                <a:lnTo>
                  <a:pt x="386" y="862"/>
                </a:lnTo>
                <a:lnTo>
                  <a:pt x="390" y="862"/>
                </a:lnTo>
                <a:lnTo>
                  <a:pt x="390" y="862"/>
                </a:lnTo>
                <a:lnTo>
                  <a:pt x="390" y="866"/>
                </a:lnTo>
                <a:lnTo>
                  <a:pt x="390" y="870"/>
                </a:lnTo>
                <a:lnTo>
                  <a:pt x="390" y="870"/>
                </a:lnTo>
                <a:lnTo>
                  <a:pt x="394" y="870"/>
                </a:lnTo>
                <a:lnTo>
                  <a:pt x="398" y="870"/>
                </a:lnTo>
                <a:lnTo>
                  <a:pt x="398" y="870"/>
                </a:lnTo>
                <a:lnTo>
                  <a:pt x="400" y="874"/>
                </a:lnTo>
                <a:lnTo>
                  <a:pt x="400" y="876"/>
                </a:lnTo>
                <a:lnTo>
                  <a:pt x="400" y="876"/>
                </a:lnTo>
                <a:lnTo>
                  <a:pt x="406" y="878"/>
                </a:lnTo>
                <a:lnTo>
                  <a:pt x="406" y="878"/>
                </a:lnTo>
                <a:lnTo>
                  <a:pt x="406" y="882"/>
                </a:lnTo>
                <a:lnTo>
                  <a:pt x="408" y="886"/>
                </a:lnTo>
                <a:lnTo>
                  <a:pt x="408" y="886"/>
                </a:lnTo>
                <a:lnTo>
                  <a:pt x="410" y="886"/>
                </a:lnTo>
                <a:lnTo>
                  <a:pt x="414" y="886"/>
                </a:lnTo>
                <a:lnTo>
                  <a:pt x="414" y="886"/>
                </a:lnTo>
                <a:lnTo>
                  <a:pt x="414" y="890"/>
                </a:lnTo>
                <a:lnTo>
                  <a:pt x="414" y="894"/>
                </a:lnTo>
                <a:lnTo>
                  <a:pt x="414" y="894"/>
                </a:lnTo>
                <a:lnTo>
                  <a:pt x="418" y="898"/>
                </a:lnTo>
                <a:lnTo>
                  <a:pt x="418" y="898"/>
                </a:lnTo>
                <a:lnTo>
                  <a:pt x="424" y="902"/>
                </a:lnTo>
                <a:lnTo>
                  <a:pt x="424" y="902"/>
                </a:lnTo>
                <a:lnTo>
                  <a:pt x="428" y="904"/>
                </a:lnTo>
                <a:lnTo>
                  <a:pt x="428" y="904"/>
                </a:lnTo>
                <a:lnTo>
                  <a:pt x="432" y="908"/>
                </a:lnTo>
                <a:lnTo>
                  <a:pt x="432" y="908"/>
                </a:lnTo>
                <a:lnTo>
                  <a:pt x="436" y="908"/>
                </a:lnTo>
                <a:lnTo>
                  <a:pt x="440" y="908"/>
                </a:lnTo>
                <a:lnTo>
                  <a:pt x="440" y="908"/>
                </a:lnTo>
                <a:lnTo>
                  <a:pt x="446" y="910"/>
                </a:lnTo>
                <a:lnTo>
                  <a:pt x="446" y="910"/>
                </a:lnTo>
                <a:lnTo>
                  <a:pt x="450" y="914"/>
                </a:lnTo>
                <a:lnTo>
                  <a:pt x="450" y="914"/>
                </a:lnTo>
                <a:lnTo>
                  <a:pt x="452" y="914"/>
                </a:lnTo>
                <a:lnTo>
                  <a:pt x="456" y="914"/>
                </a:lnTo>
                <a:lnTo>
                  <a:pt x="456" y="914"/>
                </a:lnTo>
                <a:lnTo>
                  <a:pt x="462" y="916"/>
                </a:lnTo>
                <a:lnTo>
                  <a:pt x="462" y="916"/>
                </a:lnTo>
                <a:lnTo>
                  <a:pt x="462" y="920"/>
                </a:lnTo>
                <a:lnTo>
                  <a:pt x="464" y="922"/>
                </a:lnTo>
                <a:lnTo>
                  <a:pt x="464" y="922"/>
                </a:lnTo>
                <a:lnTo>
                  <a:pt x="470" y="926"/>
                </a:lnTo>
                <a:lnTo>
                  <a:pt x="470" y="926"/>
                </a:lnTo>
                <a:lnTo>
                  <a:pt x="474" y="930"/>
                </a:lnTo>
                <a:lnTo>
                  <a:pt x="474" y="930"/>
                </a:lnTo>
                <a:lnTo>
                  <a:pt x="480" y="932"/>
                </a:lnTo>
                <a:lnTo>
                  <a:pt x="480" y="932"/>
                </a:lnTo>
                <a:lnTo>
                  <a:pt x="486" y="932"/>
                </a:lnTo>
                <a:lnTo>
                  <a:pt x="486" y="932"/>
                </a:lnTo>
                <a:lnTo>
                  <a:pt x="492" y="932"/>
                </a:lnTo>
                <a:lnTo>
                  <a:pt x="492" y="932"/>
                </a:lnTo>
                <a:lnTo>
                  <a:pt x="494" y="934"/>
                </a:lnTo>
                <a:lnTo>
                  <a:pt x="496" y="936"/>
                </a:lnTo>
                <a:lnTo>
                  <a:pt x="496" y="936"/>
                </a:lnTo>
                <a:lnTo>
                  <a:pt x="502" y="938"/>
                </a:lnTo>
                <a:lnTo>
                  <a:pt x="502" y="938"/>
                </a:lnTo>
                <a:lnTo>
                  <a:pt x="508" y="938"/>
                </a:lnTo>
                <a:lnTo>
                  <a:pt x="508" y="938"/>
                </a:lnTo>
                <a:lnTo>
                  <a:pt x="514" y="940"/>
                </a:lnTo>
                <a:lnTo>
                  <a:pt x="514" y="940"/>
                </a:lnTo>
                <a:lnTo>
                  <a:pt x="520" y="942"/>
                </a:lnTo>
                <a:lnTo>
                  <a:pt x="520" y="942"/>
                </a:lnTo>
                <a:lnTo>
                  <a:pt x="522" y="940"/>
                </a:lnTo>
                <a:lnTo>
                  <a:pt x="526" y="938"/>
                </a:lnTo>
                <a:lnTo>
                  <a:pt x="526" y="938"/>
                </a:lnTo>
                <a:lnTo>
                  <a:pt x="532" y="938"/>
                </a:lnTo>
                <a:lnTo>
                  <a:pt x="532" y="938"/>
                </a:lnTo>
                <a:lnTo>
                  <a:pt x="534" y="940"/>
                </a:lnTo>
                <a:lnTo>
                  <a:pt x="536" y="942"/>
                </a:lnTo>
                <a:lnTo>
                  <a:pt x="536" y="942"/>
                </a:lnTo>
                <a:lnTo>
                  <a:pt x="540" y="940"/>
                </a:lnTo>
                <a:lnTo>
                  <a:pt x="542" y="938"/>
                </a:lnTo>
                <a:lnTo>
                  <a:pt x="542" y="938"/>
                </a:lnTo>
                <a:lnTo>
                  <a:pt x="548" y="938"/>
                </a:lnTo>
                <a:lnTo>
                  <a:pt x="548" y="938"/>
                </a:lnTo>
                <a:lnTo>
                  <a:pt x="554" y="938"/>
                </a:lnTo>
                <a:lnTo>
                  <a:pt x="554" y="938"/>
                </a:lnTo>
                <a:lnTo>
                  <a:pt x="560" y="938"/>
                </a:lnTo>
                <a:lnTo>
                  <a:pt x="560" y="938"/>
                </a:lnTo>
                <a:lnTo>
                  <a:pt x="562" y="940"/>
                </a:lnTo>
                <a:lnTo>
                  <a:pt x="566" y="944"/>
                </a:lnTo>
                <a:lnTo>
                  <a:pt x="566" y="944"/>
                </a:lnTo>
                <a:lnTo>
                  <a:pt x="572" y="940"/>
                </a:lnTo>
                <a:lnTo>
                  <a:pt x="572" y="940"/>
                </a:lnTo>
                <a:lnTo>
                  <a:pt x="578" y="940"/>
                </a:lnTo>
                <a:lnTo>
                  <a:pt x="578" y="940"/>
                </a:lnTo>
                <a:lnTo>
                  <a:pt x="582" y="938"/>
                </a:lnTo>
                <a:lnTo>
                  <a:pt x="582" y="938"/>
                </a:lnTo>
                <a:lnTo>
                  <a:pt x="586" y="936"/>
                </a:lnTo>
                <a:lnTo>
                  <a:pt x="588" y="934"/>
                </a:lnTo>
                <a:lnTo>
                  <a:pt x="588" y="934"/>
                </a:lnTo>
                <a:lnTo>
                  <a:pt x="594" y="932"/>
                </a:lnTo>
                <a:lnTo>
                  <a:pt x="594" y="932"/>
                </a:lnTo>
                <a:lnTo>
                  <a:pt x="596" y="934"/>
                </a:lnTo>
                <a:lnTo>
                  <a:pt x="600" y="936"/>
                </a:lnTo>
                <a:lnTo>
                  <a:pt x="600" y="936"/>
                </a:lnTo>
                <a:lnTo>
                  <a:pt x="606" y="936"/>
                </a:lnTo>
                <a:lnTo>
                  <a:pt x="606" y="936"/>
                </a:lnTo>
                <a:lnTo>
                  <a:pt x="612" y="934"/>
                </a:lnTo>
                <a:lnTo>
                  <a:pt x="612" y="934"/>
                </a:lnTo>
                <a:lnTo>
                  <a:pt x="614" y="930"/>
                </a:lnTo>
                <a:lnTo>
                  <a:pt x="616" y="928"/>
                </a:lnTo>
                <a:lnTo>
                  <a:pt x="616" y="928"/>
                </a:lnTo>
                <a:lnTo>
                  <a:pt x="618" y="928"/>
                </a:lnTo>
                <a:lnTo>
                  <a:pt x="622" y="930"/>
                </a:lnTo>
                <a:lnTo>
                  <a:pt x="622" y="930"/>
                </a:lnTo>
                <a:lnTo>
                  <a:pt x="628" y="926"/>
                </a:lnTo>
                <a:lnTo>
                  <a:pt x="628" y="926"/>
                </a:lnTo>
                <a:lnTo>
                  <a:pt x="632" y="922"/>
                </a:lnTo>
                <a:lnTo>
                  <a:pt x="632" y="922"/>
                </a:lnTo>
                <a:lnTo>
                  <a:pt x="636" y="924"/>
                </a:lnTo>
                <a:lnTo>
                  <a:pt x="640" y="926"/>
                </a:lnTo>
                <a:lnTo>
                  <a:pt x="640" y="926"/>
                </a:lnTo>
                <a:lnTo>
                  <a:pt x="642" y="924"/>
                </a:lnTo>
                <a:lnTo>
                  <a:pt x="644" y="920"/>
                </a:lnTo>
                <a:lnTo>
                  <a:pt x="644" y="920"/>
                </a:lnTo>
                <a:lnTo>
                  <a:pt x="646" y="920"/>
                </a:lnTo>
                <a:lnTo>
                  <a:pt x="650" y="920"/>
                </a:lnTo>
                <a:lnTo>
                  <a:pt x="650" y="920"/>
                </a:lnTo>
                <a:lnTo>
                  <a:pt x="652" y="918"/>
                </a:lnTo>
                <a:lnTo>
                  <a:pt x="652" y="914"/>
                </a:lnTo>
                <a:lnTo>
                  <a:pt x="652" y="914"/>
                </a:lnTo>
                <a:lnTo>
                  <a:pt x="656" y="914"/>
                </a:lnTo>
                <a:lnTo>
                  <a:pt x="660" y="914"/>
                </a:lnTo>
                <a:lnTo>
                  <a:pt x="660" y="914"/>
                </a:lnTo>
                <a:lnTo>
                  <a:pt x="666" y="912"/>
                </a:lnTo>
                <a:lnTo>
                  <a:pt x="666" y="912"/>
                </a:lnTo>
                <a:lnTo>
                  <a:pt x="666" y="908"/>
                </a:lnTo>
                <a:lnTo>
                  <a:pt x="668" y="904"/>
                </a:lnTo>
                <a:lnTo>
                  <a:pt x="668" y="904"/>
                </a:lnTo>
                <a:lnTo>
                  <a:pt x="672" y="904"/>
                </a:lnTo>
                <a:lnTo>
                  <a:pt x="674" y="906"/>
                </a:lnTo>
                <a:lnTo>
                  <a:pt x="674" y="906"/>
                </a:lnTo>
                <a:lnTo>
                  <a:pt x="676" y="902"/>
                </a:lnTo>
                <a:lnTo>
                  <a:pt x="678" y="898"/>
                </a:lnTo>
                <a:lnTo>
                  <a:pt x="678" y="898"/>
                </a:lnTo>
                <a:lnTo>
                  <a:pt x="682" y="894"/>
                </a:lnTo>
                <a:lnTo>
                  <a:pt x="682" y="894"/>
                </a:lnTo>
                <a:lnTo>
                  <a:pt x="686" y="892"/>
                </a:lnTo>
                <a:lnTo>
                  <a:pt x="686" y="892"/>
                </a:lnTo>
                <a:lnTo>
                  <a:pt x="690" y="888"/>
                </a:lnTo>
                <a:lnTo>
                  <a:pt x="690" y="888"/>
                </a:lnTo>
                <a:lnTo>
                  <a:pt x="694" y="888"/>
                </a:lnTo>
                <a:lnTo>
                  <a:pt x="698" y="888"/>
                </a:lnTo>
                <a:lnTo>
                  <a:pt x="698" y="888"/>
                </a:lnTo>
                <a:lnTo>
                  <a:pt x="698" y="884"/>
                </a:lnTo>
                <a:lnTo>
                  <a:pt x="700" y="880"/>
                </a:lnTo>
                <a:lnTo>
                  <a:pt x="700" y="880"/>
                </a:lnTo>
                <a:lnTo>
                  <a:pt x="706" y="878"/>
                </a:lnTo>
                <a:lnTo>
                  <a:pt x="706" y="878"/>
                </a:lnTo>
                <a:lnTo>
                  <a:pt x="708" y="872"/>
                </a:lnTo>
                <a:lnTo>
                  <a:pt x="708" y="872"/>
                </a:lnTo>
                <a:lnTo>
                  <a:pt x="714" y="870"/>
                </a:lnTo>
                <a:lnTo>
                  <a:pt x="714" y="870"/>
                </a:lnTo>
                <a:lnTo>
                  <a:pt x="716" y="866"/>
                </a:lnTo>
                <a:lnTo>
                  <a:pt x="716" y="866"/>
                </a:lnTo>
                <a:lnTo>
                  <a:pt x="718" y="866"/>
                </a:lnTo>
                <a:lnTo>
                  <a:pt x="722" y="868"/>
                </a:lnTo>
                <a:lnTo>
                  <a:pt x="722" y="868"/>
                </a:lnTo>
                <a:lnTo>
                  <a:pt x="720" y="872"/>
                </a:lnTo>
                <a:lnTo>
                  <a:pt x="720" y="876"/>
                </a:lnTo>
                <a:lnTo>
                  <a:pt x="720" y="876"/>
                </a:lnTo>
                <a:lnTo>
                  <a:pt x="724" y="880"/>
                </a:lnTo>
                <a:lnTo>
                  <a:pt x="724" y="880"/>
                </a:lnTo>
                <a:lnTo>
                  <a:pt x="728" y="880"/>
                </a:lnTo>
                <a:lnTo>
                  <a:pt x="730" y="882"/>
                </a:lnTo>
                <a:lnTo>
                  <a:pt x="730" y="882"/>
                </a:lnTo>
                <a:lnTo>
                  <a:pt x="732" y="888"/>
                </a:lnTo>
                <a:lnTo>
                  <a:pt x="732" y="888"/>
                </a:lnTo>
                <a:lnTo>
                  <a:pt x="736" y="892"/>
                </a:lnTo>
                <a:lnTo>
                  <a:pt x="736" y="892"/>
                </a:lnTo>
                <a:lnTo>
                  <a:pt x="742" y="894"/>
                </a:lnTo>
                <a:lnTo>
                  <a:pt x="742" y="894"/>
                </a:lnTo>
                <a:lnTo>
                  <a:pt x="748" y="896"/>
                </a:lnTo>
                <a:lnTo>
                  <a:pt x="748" y="896"/>
                </a:lnTo>
                <a:lnTo>
                  <a:pt x="748" y="900"/>
                </a:lnTo>
                <a:lnTo>
                  <a:pt x="748" y="904"/>
                </a:lnTo>
                <a:lnTo>
                  <a:pt x="748" y="904"/>
                </a:lnTo>
                <a:lnTo>
                  <a:pt x="752" y="904"/>
                </a:lnTo>
                <a:lnTo>
                  <a:pt x="756" y="904"/>
                </a:lnTo>
                <a:lnTo>
                  <a:pt x="756" y="904"/>
                </a:lnTo>
                <a:lnTo>
                  <a:pt x="756" y="908"/>
                </a:lnTo>
                <a:lnTo>
                  <a:pt x="756" y="912"/>
                </a:lnTo>
                <a:lnTo>
                  <a:pt x="756" y="912"/>
                </a:lnTo>
                <a:lnTo>
                  <a:pt x="760" y="912"/>
                </a:lnTo>
                <a:lnTo>
                  <a:pt x="764" y="912"/>
                </a:lnTo>
                <a:lnTo>
                  <a:pt x="764" y="912"/>
                </a:lnTo>
                <a:lnTo>
                  <a:pt x="768" y="916"/>
                </a:lnTo>
                <a:lnTo>
                  <a:pt x="768" y="916"/>
                </a:lnTo>
                <a:lnTo>
                  <a:pt x="774" y="918"/>
                </a:lnTo>
                <a:lnTo>
                  <a:pt x="774" y="918"/>
                </a:lnTo>
                <a:lnTo>
                  <a:pt x="774" y="922"/>
                </a:lnTo>
                <a:lnTo>
                  <a:pt x="776" y="926"/>
                </a:lnTo>
                <a:lnTo>
                  <a:pt x="776" y="926"/>
                </a:lnTo>
                <a:lnTo>
                  <a:pt x="780" y="928"/>
                </a:lnTo>
                <a:lnTo>
                  <a:pt x="780" y="928"/>
                </a:lnTo>
                <a:lnTo>
                  <a:pt x="784" y="928"/>
                </a:lnTo>
                <a:lnTo>
                  <a:pt x="788" y="928"/>
                </a:lnTo>
                <a:lnTo>
                  <a:pt x="788" y="928"/>
                </a:lnTo>
                <a:lnTo>
                  <a:pt x="792" y="932"/>
                </a:lnTo>
                <a:lnTo>
                  <a:pt x="792" y="932"/>
                </a:lnTo>
                <a:lnTo>
                  <a:pt x="798" y="934"/>
                </a:lnTo>
                <a:lnTo>
                  <a:pt x="798" y="934"/>
                </a:lnTo>
                <a:lnTo>
                  <a:pt x="802" y="936"/>
                </a:lnTo>
                <a:lnTo>
                  <a:pt x="802" y="936"/>
                </a:lnTo>
                <a:lnTo>
                  <a:pt x="808" y="940"/>
                </a:lnTo>
                <a:lnTo>
                  <a:pt x="808" y="940"/>
                </a:lnTo>
                <a:lnTo>
                  <a:pt x="810" y="938"/>
                </a:lnTo>
                <a:lnTo>
                  <a:pt x="814" y="938"/>
                </a:lnTo>
                <a:lnTo>
                  <a:pt x="814" y="938"/>
                </a:lnTo>
                <a:lnTo>
                  <a:pt x="818" y="940"/>
                </a:lnTo>
                <a:lnTo>
                  <a:pt x="818" y="940"/>
                </a:lnTo>
                <a:lnTo>
                  <a:pt x="820" y="946"/>
                </a:lnTo>
                <a:lnTo>
                  <a:pt x="822" y="950"/>
                </a:lnTo>
                <a:lnTo>
                  <a:pt x="822" y="950"/>
                </a:lnTo>
                <a:lnTo>
                  <a:pt x="824" y="948"/>
                </a:lnTo>
                <a:lnTo>
                  <a:pt x="828" y="948"/>
                </a:lnTo>
                <a:lnTo>
                  <a:pt x="828" y="948"/>
                </a:lnTo>
                <a:lnTo>
                  <a:pt x="830" y="950"/>
                </a:lnTo>
                <a:lnTo>
                  <a:pt x="832" y="954"/>
                </a:lnTo>
                <a:lnTo>
                  <a:pt x="832" y="954"/>
                </a:lnTo>
                <a:lnTo>
                  <a:pt x="838" y="956"/>
                </a:lnTo>
                <a:lnTo>
                  <a:pt x="838" y="956"/>
                </a:lnTo>
                <a:lnTo>
                  <a:pt x="842" y="954"/>
                </a:lnTo>
                <a:lnTo>
                  <a:pt x="844" y="952"/>
                </a:lnTo>
                <a:lnTo>
                  <a:pt x="844" y="952"/>
                </a:lnTo>
                <a:lnTo>
                  <a:pt x="850" y="954"/>
                </a:lnTo>
                <a:lnTo>
                  <a:pt x="850" y="954"/>
                </a:lnTo>
                <a:lnTo>
                  <a:pt x="856" y="954"/>
                </a:lnTo>
                <a:lnTo>
                  <a:pt x="856" y="954"/>
                </a:lnTo>
                <a:lnTo>
                  <a:pt x="858" y="956"/>
                </a:lnTo>
                <a:lnTo>
                  <a:pt x="860" y="960"/>
                </a:lnTo>
                <a:lnTo>
                  <a:pt x="860" y="960"/>
                </a:lnTo>
                <a:lnTo>
                  <a:pt x="866" y="960"/>
                </a:lnTo>
                <a:lnTo>
                  <a:pt x="866" y="960"/>
                </a:lnTo>
                <a:lnTo>
                  <a:pt x="870" y="958"/>
                </a:lnTo>
                <a:lnTo>
                  <a:pt x="872" y="956"/>
                </a:lnTo>
                <a:lnTo>
                  <a:pt x="872" y="956"/>
                </a:lnTo>
                <a:lnTo>
                  <a:pt x="878" y="958"/>
                </a:lnTo>
                <a:lnTo>
                  <a:pt x="878" y="958"/>
                </a:lnTo>
                <a:lnTo>
                  <a:pt x="884" y="960"/>
                </a:lnTo>
                <a:lnTo>
                  <a:pt x="884" y="960"/>
                </a:lnTo>
                <a:lnTo>
                  <a:pt x="888" y="958"/>
                </a:lnTo>
                <a:lnTo>
                  <a:pt x="890" y="956"/>
                </a:lnTo>
                <a:lnTo>
                  <a:pt x="890" y="956"/>
                </a:lnTo>
                <a:lnTo>
                  <a:pt x="896" y="954"/>
                </a:lnTo>
                <a:lnTo>
                  <a:pt x="896" y="954"/>
                </a:lnTo>
                <a:lnTo>
                  <a:pt x="902" y="954"/>
                </a:lnTo>
                <a:lnTo>
                  <a:pt x="902" y="954"/>
                </a:lnTo>
                <a:lnTo>
                  <a:pt x="906" y="956"/>
                </a:lnTo>
                <a:lnTo>
                  <a:pt x="906" y="956"/>
                </a:lnTo>
                <a:lnTo>
                  <a:pt x="912" y="954"/>
                </a:lnTo>
                <a:lnTo>
                  <a:pt x="912" y="954"/>
                </a:lnTo>
                <a:lnTo>
                  <a:pt x="916" y="958"/>
                </a:lnTo>
                <a:lnTo>
                  <a:pt x="920" y="962"/>
                </a:lnTo>
                <a:lnTo>
                  <a:pt x="920" y="962"/>
                </a:lnTo>
                <a:lnTo>
                  <a:pt x="924" y="960"/>
                </a:lnTo>
                <a:lnTo>
                  <a:pt x="924" y="960"/>
                </a:lnTo>
                <a:lnTo>
                  <a:pt x="930" y="958"/>
                </a:lnTo>
                <a:lnTo>
                  <a:pt x="930" y="958"/>
                </a:lnTo>
                <a:lnTo>
                  <a:pt x="932" y="954"/>
                </a:lnTo>
                <a:lnTo>
                  <a:pt x="934" y="950"/>
                </a:lnTo>
                <a:lnTo>
                  <a:pt x="934" y="950"/>
                </a:lnTo>
                <a:lnTo>
                  <a:pt x="938" y="954"/>
                </a:lnTo>
                <a:lnTo>
                  <a:pt x="942" y="956"/>
                </a:lnTo>
                <a:lnTo>
                  <a:pt x="942" y="956"/>
                </a:lnTo>
                <a:lnTo>
                  <a:pt x="946" y="952"/>
                </a:lnTo>
                <a:lnTo>
                  <a:pt x="946" y="952"/>
                </a:lnTo>
                <a:lnTo>
                  <a:pt x="952" y="950"/>
                </a:lnTo>
                <a:lnTo>
                  <a:pt x="952" y="950"/>
                </a:lnTo>
                <a:lnTo>
                  <a:pt x="956" y="952"/>
                </a:lnTo>
                <a:lnTo>
                  <a:pt x="958" y="952"/>
                </a:lnTo>
                <a:lnTo>
                  <a:pt x="958" y="952"/>
                </a:lnTo>
                <a:lnTo>
                  <a:pt x="960" y="948"/>
                </a:lnTo>
                <a:lnTo>
                  <a:pt x="962" y="944"/>
                </a:lnTo>
                <a:lnTo>
                  <a:pt x="962" y="944"/>
                </a:lnTo>
                <a:lnTo>
                  <a:pt x="966" y="946"/>
                </a:lnTo>
                <a:lnTo>
                  <a:pt x="970" y="946"/>
                </a:lnTo>
                <a:lnTo>
                  <a:pt x="970" y="946"/>
                </a:lnTo>
                <a:lnTo>
                  <a:pt x="972" y="944"/>
                </a:lnTo>
                <a:lnTo>
                  <a:pt x="972" y="940"/>
                </a:lnTo>
                <a:lnTo>
                  <a:pt x="972" y="940"/>
                </a:lnTo>
                <a:lnTo>
                  <a:pt x="978" y="940"/>
                </a:lnTo>
                <a:lnTo>
                  <a:pt x="978" y="940"/>
                </a:lnTo>
                <a:lnTo>
                  <a:pt x="982" y="940"/>
                </a:lnTo>
                <a:lnTo>
                  <a:pt x="986" y="942"/>
                </a:lnTo>
                <a:lnTo>
                  <a:pt x="986" y="942"/>
                </a:lnTo>
                <a:lnTo>
                  <a:pt x="986" y="938"/>
                </a:lnTo>
                <a:lnTo>
                  <a:pt x="988" y="932"/>
                </a:lnTo>
                <a:lnTo>
                  <a:pt x="988" y="932"/>
                </a:lnTo>
                <a:lnTo>
                  <a:pt x="992" y="934"/>
                </a:lnTo>
                <a:lnTo>
                  <a:pt x="996" y="936"/>
                </a:lnTo>
                <a:lnTo>
                  <a:pt x="996" y="936"/>
                </a:lnTo>
                <a:lnTo>
                  <a:pt x="998" y="932"/>
                </a:lnTo>
                <a:lnTo>
                  <a:pt x="1000" y="930"/>
                </a:lnTo>
                <a:lnTo>
                  <a:pt x="1000" y="930"/>
                </a:lnTo>
                <a:lnTo>
                  <a:pt x="1002" y="924"/>
                </a:lnTo>
                <a:lnTo>
                  <a:pt x="1002" y="924"/>
                </a:lnTo>
                <a:lnTo>
                  <a:pt x="1006" y="926"/>
                </a:lnTo>
                <a:lnTo>
                  <a:pt x="1010" y="926"/>
                </a:lnTo>
                <a:lnTo>
                  <a:pt x="1010" y="926"/>
                </a:lnTo>
                <a:lnTo>
                  <a:pt x="1014" y="922"/>
                </a:lnTo>
                <a:lnTo>
                  <a:pt x="1014" y="922"/>
                </a:lnTo>
                <a:lnTo>
                  <a:pt x="1016" y="918"/>
                </a:lnTo>
                <a:lnTo>
                  <a:pt x="1016" y="916"/>
                </a:lnTo>
                <a:lnTo>
                  <a:pt x="1016" y="916"/>
                </a:lnTo>
                <a:lnTo>
                  <a:pt x="1022" y="912"/>
                </a:lnTo>
                <a:lnTo>
                  <a:pt x="1022" y="912"/>
                </a:lnTo>
                <a:lnTo>
                  <a:pt x="1026" y="908"/>
                </a:lnTo>
                <a:lnTo>
                  <a:pt x="1026" y="908"/>
                </a:lnTo>
                <a:lnTo>
                  <a:pt x="1030" y="908"/>
                </a:lnTo>
                <a:lnTo>
                  <a:pt x="1032" y="908"/>
                </a:lnTo>
                <a:lnTo>
                  <a:pt x="1032" y="908"/>
                </a:lnTo>
                <a:lnTo>
                  <a:pt x="1038" y="906"/>
                </a:lnTo>
                <a:lnTo>
                  <a:pt x="1038" y="906"/>
                </a:lnTo>
                <a:lnTo>
                  <a:pt x="1044" y="902"/>
                </a:lnTo>
                <a:lnTo>
                  <a:pt x="1044" y="902"/>
                </a:lnTo>
                <a:lnTo>
                  <a:pt x="1042" y="898"/>
                </a:lnTo>
                <a:lnTo>
                  <a:pt x="1042" y="894"/>
                </a:lnTo>
                <a:lnTo>
                  <a:pt x="1042" y="894"/>
                </a:lnTo>
                <a:lnTo>
                  <a:pt x="1046" y="894"/>
                </a:lnTo>
                <a:lnTo>
                  <a:pt x="1050" y="894"/>
                </a:lnTo>
                <a:lnTo>
                  <a:pt x="1050" y="894"/>
                </a:lnTo>
                <a:lnTo>
                  <a:pt x="1052" y="890"/>
                </a:lnTo>
                <a:lnTo>
                  <a:pt x="1052" y="886"/>
                </a:lnTo>
                <a:lnTo>
                  <a:pt x="1052" y="886"/>
                </a:lnTo>
                <a:lnTo>
                  <a:pt x="1056" y="886"/>
                </a:lnTo>
                <a:lnTo>
                  <a:pt x="1058" y="884"/>
                </a:lnTo>
                <a:lnTo>
                  <a:pt x="1058" y="884"/>
                </a:lnTo>
                <a:lnTo>
                  <a:pt x="1058" y="882"/>
                </a:lnTo>
                <a:lnTo>
                  <a:pt x="1060" y="878"/>
                </a:lnTo>
                <a:lnTo>
                  <a:pt x="1060" y="878"/>
                </a:lnTo>
                <a:lnTo>
                  <a:pt x="1062" y="872"/>
                </a:lnTo>
                <a:lnTo>
                  <a:pt x="1062" y="872"/>
                </a:lnTo>
                <a:lnTo>
                  <a:pt x="1064" y="868"/>
                </a:lnTo>
                <a:lnTo>
                  <a:pt x="1064" y="868"/>
                </a:lnTo>
                <a:lnTo>
                  <a:pt x="1068" y="862"/>
                </a:lnTo>
                <a:lnTo>
                  <a:pt x="1068" y="862"/>
                </a:lnTo>
                <a:lnTo>
                  <a:pt x="1070" y="862"/>
                </a:lnTo>
                <a:lnTo>
                  <a:pt x="1074" y="860"/>
                </a:lnTo>
                <a:lnTo>
                  <a:pt x="1074" y="860"/>
                </a:lnTo>
                <a:lnTo>
                  <a:pt x="1074" y="858"/>
                </a:lnTo>
                <a:lnTo>
                  <a:pt x="1074" y="854"/>
                </a:lnTo>
                <a:lnTo>
                  <a:pt x="1074" y="854"/>
                </a:lnTo>
                <a:lnTo>
                  <a:pt x="1078" y="854"/>
                </a:lnTo>
                <a:lnTo>
                  <a:pt x="1082" y="852"/>
                </a:lnTo>
                <a:lnTo>
                  <a:pt x="1082" y="852"/>
                </a:lnTo>
                <a:lnTo>
                  <a:pt x="1082" y="848"/>
                </a:lnTo>
                <a:lnTo>
                  <a:pt x="1082" y="844"/>
                </a:lnTo>
                <a:lnTo>
                  <a:pt x="1082" y="844"/>
                </a:lnTo>
                <a:lnTo>
                  <a:pt x="1084" y="840"/>
                </a:lnTo>
                <a:lnTo>
                  <a:pt x="1084" y="840"/>
                </a:lnTo>
                <a:lnTo>
                  <a:pt x="1088" y="838"/>
                </a:lnTo>
                <a:lnTo>
                  <a:pt x="1090" y="836"/>
                </a:lnTo>
                <a:lnTo>
                  <a:pt x="1090" y="836"/>
                </a:lnTo>
                <a:lnTo>
                  <a:pt x="1088" y="832"/>
                </a:lnTo>
                <a:lnTo>
                  <a:pt x="1088" y="830"/>
                </a:lnTo>
                <a:lnTo>
                  <a:pt x="1088" y="830"/>
                </a:lnTo>
                <a:lnTo>
                  <a:pt x="1092" y="824"/>
                </a:lnTo>
                <a:lnTo>
                  <a:pt x="1092" y="824"/>
                </a:lnTo>
                <a:lnTo>
                  <a:pt x="1094" y="822"/>
                </a:lnTo>
                <a:lnTo>
                  <a:pt x="1098" y="822"/>
                </a:lnTo>
                <a:lnTo>
                  <a:pt x="1098" y="822"/>
                </a:lnTo>
                <a:lnTo>
                  <a:pt x="1098" y="816"/>
                </a:lnTo>
                <a:lnTo>
                  <a:pt x="1098" y="816"/>
                </a:lnTo>
                <a:lnTo>
                  <a:pt x="1098" y="810"/>
                </a:lnTo>
                <a:lnTo>
                  <a:pt x="1098" y="810"/>
                </a:lnTo>
                <a:lnTo>
                  <a:pt x="1100" y="804"/>
                </a:lnTo>
                <a:lnTo>
                  <a:pt x="1100" y="804"/>
                </a:lnTo>
                <a:lnTo>
                  <a:pt x="1100" y="798"/>
                </a:lnTo>
                <a:lnTo>
                  <a:pt x="1100" y="798"/>
                </a:lnTo>
                <a:lnTo>
                  <a:pt x="1102" y="794"/>
                </a:lnTo>
                <a:lnTo>
                  <a:pt x="1104" y="792"/>
                </a:lnTo>
                <a:lnTo>
                  <a:pt x="1104" y="792"/>
                </a:lnTo>
                <a:lnTo>
                  <a:pt x="1102" y="790"/>
                </a:lnTo>
                <a:lnTo>
                  <a:pt x="1102" y="786"/>
                </a:lnTo>
                <a:lnTo>
                  <a:pt x="1102" y="786"/>
                </a:lnTo>
                <a:lnTo>
                  <a:pt x="1102" y="780"/>
                </a:lnTo>
                <a:lnTo>
                  <a:pt x="1102" y="780"/>
                </a:lnTo>
                <a:lnTo>
                  <a:pt x="1106" y="778"/>
                </a:lnTo>
                <a:lnTo>
                  <a:pt x="1108" y="776"/>
                </a:lnTo>
                <a:lnTo>
                  <a:pt x="1108" y="776"/>
                </a:lnTo>
                <a:lnTo>
                  <a:pt x="1110" y="770"/>
                </a:lnTo>
                <a:lnTo>
                  <a:pt x="1110" y="770"/>
                </a:lnTo>
                <a:lnTo>
                  <a:pt x="1110" y="764"/>
                </a:lnTo>
                <a:lnTo>
                  <a:pt x="1110" y="764"/>
                </a:lnTo>
                <a:lnTo>
                  <a:pt x="1110" y="758"/>
                </a:lnTo>
                <a:lnTo>
                  <a:pt x="1110" y="758"/>
                </a:lnTo>
                <a:lnTo>
                  <a:pt x="1108" y="754"/>
                </a:lnTo>
                <a:lnTo>
                  <a:pt x="1104" y="750"/>
                </a:lnTo>
                <a:lnTo>
                  <a:pt x="1104" y="750"/>
                </a:lnTo>
                <a:lnTo>
                  <a:pt x="1106" y="748"/>
                </a:lnTo>
                <a:lnTo>
                  <a:pt x="1110" y="746"/>
                </a:lnTo>
                <a:lnTo>
                  <a:pt x="1110" y="746"/>
                </a:lnTo>
                <a:lnTo>
                  <a:pt x="1112" y="744"/>
                </a:lnTo>
                <a:lnTo>
                  <a:pt x="1114" y="744"/>
                </a:lnTo>
                <a:lnTo>
                  <a:pt x="1114" y="744"/>
                </a:lnTo>
                <a:lnTo>
                  <a:pt x="1120" y="744"/>
                </a:lnTo>
                <a:lnTo>
                  <a:pt x="1120" y="744"/>
                </a:lnTo>
                <a:lnTo>
                  <a:pt x="1124" y="746"/>
                </a:lnTo>
                <a:lnTo>
                  <a:pt x="1126" y="750"/>
                </a:lnTo>
                <a:lnTo>
                  <a:pt x="1126" y="750"/>
                </a:lnTo>
                <a:lnTo>
                  <a:pt x="1132" y="748"/>
                </a:lnTo>
                <a:lnTo>
                  <a:pt x="1132" y="748"/>
                </a:lnTo>
                <a:lnTo>
                  <a:pt x="1138" y="750"/>
                </a:lnTo>
                <a:lnTo>
                  <a:pt x="1138" y="750"/>
                </a:lnTo>
                <a:lnTo>
                  <a:pt x="1140" y="752"/>
                </a:lnTo>
                <a:lnTo>
                  <a:pt x="1142" y="754"/>
                </a:lnTo>
                <a:lnTo>
                  <a:pt x="1142" y="754"/>
                </a:lnTo>
                <a:lnTo>
                  <a:pt x="1148" y="754"/>
                </a:lnTo>
                <a:lnTo>
                  <a:pt x="1148" y="754"/>
                </a:lnTo>
                <a:lnTo>
                  <a:pt x="1154" y="754"/>
                </a:lnTo>
                <a:lnTo>
                  <a:pt x="1154" y="754"/>
                </a:lnTo>
                <a:lnTo>
                  <a:pt x="1160" y="756"/>
                </a:lnTo>
                <a:lnTo>
                  <a:pt x="1160" y="756"/>
                </a:lnTo>
                <a:lnTo>
                  <a:pt x="1166" y="756"/>
                </a:lnTo>
                <a:lnTo>
                  <a:pt x="1166" y="756"/>
                </a:lnTo>
                <a:lnTo>
                  <a:pt x="1172" y="754"/>
                </a:lnTo>
                <a:lnTo>
                  <a:pt x="1172" y="754"/>
                </a:lnTo>
                <a:lnTo>
                  <a:pt x="1178" y="754"/>
                </a:lnTo>
                <a:lnTo>
                  <a:pt x="1178" y="754"/>
                </a:lnTo>
                <a:lnTo>
                  <a:pt x="1182" y="754"/>
                </a:lnTo>
                <a:lnTo>
                  <a:pt x="1182" y="754"/>
                </a:lnTo>
                <a:lnTo>
                  <a:pt x="1188" y="754"/>
                </a:lnTo>
                <a:lnTo>
                  <a:pt x="1188" y="754"/>
                </a:lnTo>
                <a:lnTo>
                  <a:pt x="1194" y="752"/>
                </a:lnTo>
                <a:lnTo>
                  <a:pt x="1194" y="752"/>
                </a:lnTo>
                <a:lnTo>
                  <a:pt x="1196" y="750"/>
                </a:lnTo>
                <a:lnTo>
                  <a:pt x="1200" y="746"/>
                </a:lnTo>
                <a:lnTo>
                  <a:pt x="1200" y="746"/>
                </a:lnTo>
                <a:lnTo>
                  <a:pt x="1202" y="748"/>
                </a:lnTo>
                <a:lnTo>
                  <a:pt x="1206" y="750"/>
                </a:lnTo>
                <a:lnTo>
                  <a:pt x="1206" y="750"/>
                </a:lnTo>
                <a:lnTo>
                  <a:pt x="1210" y="746"/>
                </a:lnTo>
                <a:lnTo>
                  <a:pt x="1210" y="746"/>
                </a:lnTo>
                <a:lnTo>
                  <a:pt x="1214" y="748"/>
                </a:lnTo>
                <a:lnTo>
                  <a:pt x="1218" y="748"/>
                </a:lnTo>
                <a:lnTo>
                  <a:pt x="1218" y="748"/>
                </a:lnTo>
                <a:lnTo>
                  <a:pt x="1220" y="746"/>
                </a:lnTo>
                <a:lnTo>
                  <a:pt x="1222" y="742"/>
                </a:lnTo>
                <a:lnTo>
                  <a:pt x="1222" y="742"/>
                </a:lnTo>
                <a:lnTo>
                  <a:pt x="1228" y="742"/>
                </a:lnTo>
                <a:lnTo>
                  <a:pt x="1228" y="742"/>
                </a:lnTo>
                <a:lnTo>
                  <a:pt x="1230" y="740"/>
                </a:lnTo>
                <a:lnTo>
                  <a:pt x="1232" y="736"/>
                </a:lnTo>
                <a:lnTo>
                  <a:pt x="1232" y="736"/>
                </a:lnTo>
                <a:lnTo>
                  <a:pt x="1236" y="740"/>
                </a:lnTo>
                <a:lnTo>
                  <a:pt x="1240" y="742"/>
                </a:lnTo>
                <a:lnTo>
                  <a:pt x="1240" y="742"/>
                </a:lnTo>
                <a:lnTo>
                  <a:pt x="1244" y="738"/>
                </a:lnTo>
                <a:lnTo>
                  <a:pt x="1244" y="738"/>
                </a:lnTo>
                <a:lnTo>
                  <a:pt x="1246" y="736"/>
                </a:lnTo>
                <a:lnTo>
                  <a:pt x="1248" y="732"/>
                </a:lnTo>
                <a:lnTo>
                  <a:pt x="1248" y="732"/>
                </a:lnTo>
                <a:lnTo>
                  <a:pt x="1252" y="734"/>
                </a:lnTo>
                <a:lnTo>
                  <a:pt x="1256" y="734"/>
                </a:lnTo>
                <a:lnTo>
                  <a:pt x="1256" y="734"/>
                </a:lnTo>
                <a:lnTo>
                  <a:pt x="1256" y="732"/>
                </a:lnTo>
                <a:lnTo>
                  <a:pt x="1258" y="728"/>
                </a:lnTo>
                <a:lnTo>
                  <a:pt x="1258" y="728"/>
                </a:lnTo>
                <a:lnTo>
                  <a:pt x="1264" y="724"/>
                </a:lnTo>
                <a:lnTo>
                  <a:pt x="1264" y="724"/>
                </a:lnTo>
                <a:lnTo>
                  <a:pt x="1266" y="726"/>
                </a:lnTo>
                <a:lnTo>
                  <a:pt x="1270" y="726"/>
                </a:lnTo>
                <a:lnTo>
                  <a:pt x="1270" y="726"/>
                </a:lnTo>
                <a:lnTo>
                  <a:pt x="1272" y="724"/>
                </a:lnTo>
                <a:lnTo>
                  <a:pt x="1274" y="720"/>
                </a:lnTo>
                <a:lnTo>
                  <a:pt x="1274" y="720"/>
                </a:lnTo>
                <a:lnTo>
                  <a:pt x="1278" y="722"/>
                </a:lnTo>
                <a:lnTo>
                  <a:pt x="1282" y="722"/>
                </a:lnTo>
                <a:lnTo>
                  <a:pt x="1282" y="722"/>
                </a:lnTo>
                <a:lnTo>
                  <a:pt x="1286" y="718"/>
                </a:lnTo>
                <a:lnTo>
                  <a:pt x="1286" y="718"/>
                </a:lnTo>
                <a:lnTo>
                  <a:pt x="1290" y="714"/>
                </a:lnTo>
                <a:lnTo>
                  <a:pt x="1290" y="714"/>
                </a:lnTo>
                <a:lnTo>
                  <a:pt x="1292" y="712"/>
                </a:lnTo>
                <a:lnTo>
                  <a:pt x="1292" y="708"/>
                </a:lnTo>
                <a:lnTo>
                  <a:pt x="1292" y="708"/>
                </a:lnTo>
                <a:lnTo>
                  <a:pt x="1296" y="704"/>
                </a:lnTo>
                <a:lnTo>
                  <a:pt x="1296" y="704"/>
                </a:lnTo>
                <a:lnTo>
                  <a:pt x="1300" y="698"/>
                </a:lnTo>
                <a:lnTo>
                  <a:pt x="1300" y="698"/>
                </a:lnTo>
                <a:lnTo>
                  <a:pt x="1304" y="700"/>
                </a:lnTo>
                <a:lnTo>
                  <a:pt x="1308" y="700"/>
                </a:lnTo>
                <a:lnTo>
                  <a:pt x="1308" y="700"/>
                </a:lnTo>
                <a:lnTo>
                  <a:pt x="1314" y="696"/>
                </a:lnTo>
                <a:lnTo>
                  <a:pt x="1314" y="696"/>
                </a:lnTo>
                <a:lnTo>
                  <a:pt x="1314" y="692"/>
                </a:lnTo>
                <a:lnTo>
                  <a:pt x="1314" y="688"/>
                </a:lnTo>
                <a:lnTo>
                  <a:pt x="1314" y="688"/>
                </a:lnTo>
                <a:lnTo>
                  <a:pt x="1316" y="688"/>
                </a:lnTo>
                <a:lnTo>
                  <a:pt x="1320" y="688"/>
                </a:lnTo>
                <a:lnTo>
                  <a:pt x="1320" y="688"/>
                </a:lnTo>
                <a:lnTo>
                  <a:pt x="1324" y="682"/>
                </a:lnTo>
                <a:lnTo>
                  <a:pt x="1324" y="682"/>
                </a:lnTo>
                <a:lnTo>
                  <a:pt x="1328" y="678"/>
                </a:lnTo>
                <a:lnTo>
                  <a:pt x="1328" y="678"/>
                </a:lnTo>
                <a:lnTo>
                  <a:pt x="1332" y="674"/>
                </a:lnTo>
                <a:lnTo>
                  <a:pt x="1332" y="674"/>
                </a:lnTo>
                <a:lnTo>
                  <a:pt x="1334" y="672"/>
                </a:lnTo>
                <a:lnTo>
                  <a:pt x="1336" y="670"/>
                </a:lnTo>
                <a:lnTo>
                  <a:pt x="1336" y="670"/>
                </a:lnTo>
                <a:lnTo>
                  <a:pt x="1336" y="666"/>
                </a:lnTo>
                <a:lnTo>
                  <a:pt x="1334" y="662"/>
                </a:lnTo>
                <a:lnTo>
                  <a:pt x="1334" y="662"/>
                </a:lnTo>
                <a:lnTo>
                  <a:pt x="1338" y="658"/>
                </a:lnTo>
                <a:lnTo>
                  <a:pt x="1338" y="658"/>
                </a:lnTo>
                <a:lnTo>
                  <a:pt x="1344" y="654"/>
                </a:lnTo>
                <a:lnTo>
                  <a:pt x="1344" y="654"/>
                </a:lnTo>
                <a:lnTo>
                  <a:pt x="1344" y="648"/>
                </a:lnTo>
                <a:lnTo>
                  <a:pt x="1344" y="648"/>
                </a:lnTo>
                <a:lnTo>
                  <a:pt x="1348" y="648"/>
                </a:lnTo>
                <a:lnTo>
                  <a:pt x="1354" y="646"/>
                </a:lnTo>
                <a:lnTo>
                  <a:pt x="1354" y="646"/>
                </a:lnTo>
                <a:lnTo>
                  <a:pt x="1354" y="644"/>
                </a:lnTo>
                <a:lnTo>
                  <a:pt x="1354" y="640"/>
                </a:lnTo>
                <a:lnTo>
                  <a:pt x="1354" y="640"/>
                </a:lnTo>
                <a:lnTo>
                  <a:pt x="1352" y="636"/>
                </a:lnTo>
                <a:lnTo>
                  <a:pt x="1352" y="632"/>
                </a:lnTo>
                <a:lnTo>
                  <a:pt x="1352" y="632"/>
                </a:lnTo>
                <a:lnTo>
                  <a:pt x="1356" y="632"/>
                </a:lnTo>
                <a:lnTo>
                  <a:pt x="1362" y="630"/>
                </a:lnTo>
                <a:lnTo>
                  <a:pt x="1362" y="630"/>
                </a:lnTo>
                <a:lnTo>
                  <a:pt x="1360" y="628"/>
                </a:lnTo>
                <a:lnTo>
                  <a:pt x="1358" y="624"/>
                </a:lnTo>
                <a:lnTo>
                  <a:pt x="1358" y="624"/>
                </a:lnTo>
                <a:lnTo>
                  <a:pt x="1362" y="622"/>
                </a:lnTo>
                <a:lnTo>
                  <a:pt x="1364" y="620"/>
                </a:lnTo>
                <a:lnTo>
                  <a:pt x="1364" y="620"/>
                </a:lnTo>
                <a:lnTo>
                  <a:pt x="1364" y="616"/>
                </a:lnTo>
                <a:lnTo>
                  <a:pt x="1364" y="614"/>
                </a:lnTo>
                <a:lnTo>
                  <a:pt x="1364" y="614"/>
                </a:lnTo>
                <a:lnTo>
                  <a:pt x="1366" y="608"/>
                </a:lnTo>
                <a:lnTo>
                  <a:pt x="1366" y="608"/>
                </a:lnTo>
                <a:lnTo>
                  <a:pt x="1368" y="606"/>
                </a:lnTo>
                <a:lnTo>
                  <a:pt x="1372" y="604"/>
                </a:lnTo>
                <a:lnTo>
                  <a:pt x="1372" y="604"/>
                </a:lnTo>
                <a:lnTo>
                  <a:pt x="1374" y="598"/>
                </a:lnTo>
                <a:lnTo>
                  <a:pt x="1374" y="598"/>
                </a:lnTo>
                <a:lnTo>
                  <a:pt x="1374" y="592"/>
                </a:lnTo>
                <a:lnTo>
                  <a:pt x="1374" y="592"/>
                </a:lnTo>
                <a:lnTo>
                  <a:pt x="1376" y="586"/>
                </a:lnTo>
                <a:lnTo>
                  <a:pt x="1376" y="586"/>
                </a:lnTo>
                <a:lnTo>
                  <a:pt x="1374" y="584"/>
                </a:lnTo>
                <a:lnTo>
                  <a:pt x="1370" y="580"/>
                </a:lnTo>
                <a:lnTo>
                  <a:pt x="1370" y="580"/>
                </a:lnTo>
                <a:lnTo>
                  <a:pt x="1372" y="574"/>
                </a:lnTo>
                <a:lnTo>
                  <a:pt x="1372" y="574"/>
                </a:lnTo>
                <a:lnTo>
                  <a:pt x="1374" y="568"/>
                </a:lnTo>
                <a:lnTo>
                  <a:pt x="1374" y="568"/>
                </a:lnTo>
                <a:lnTo>
                  <a:pt x="1374" y="564"/>
                </a:lnTo>
                <a:lnTo>
                  <a:pt x="1374" y="564"/>
                </a:lnTo>
                <a:lnTo>
                  <a:pt x="1374" y="560"/>
                </a:lnTo>
                <a:lnTo>
                  <a:pt x="1376" y="558"/>
                </a:lnTo>
                <a:lnTo>
                  <a:pt x="1376" y="558"/>
                </a:lnTo>
                <a:lnTo>
                  <a:pt x="1374" y="552"/>
                </a:lnTo>
                <a:lnTo>
                  <a:pt x="1374" y="552"/>
                </a:lnTo>
                <a:lnTo>
                  <a:pt x="1376" y="546"/>
                </a:lnTo>
                <a:lnTo>
                  <a:pt x="1376" y="546"/>
                </a:lnTo>
                <a:lnTo>
                  <a:pt x="1378" y="540"/>
                </a:lnTo>
                <a:lnTo>
                  <a:pt x="1378" y="540"/>
                </a:lnTo>
                <a:lnTo>
                  <a:pt x="1376" y="538"/>
                </a:lnTo>
                <a:lnTo>
                  <a:pt x="1376" y="534"/>
                </a:lnTo>
                <a:lnTo>
                  <a:pt x="1376" y="534"/>
                </a:lnTo>
                <a:lnTo>
                  <a:pt x="1374" y="530"/>
                </a:lnTo>
                <a:lnTo>
                  <a:pt x="1374" y="530"/>
                </a:lnTo>
                <a:lnTo>
                  <a:pt x="1378" y="526"/>
                </a:lnTo>
                <a:lnTo>
                  <a:pt x="1382" y="524"/>
                </a:lnTo>
                <a:lnTo>
                  <a:pt x="1382" y="524"/>
                </a:lnTo>
                <a:lnTo>
                  <a:pt x="1382" y="518"/>
                </a:lnTo>
                <a:lnTo>
                  <a:pt x="1382" y="518"/>
                </a:lnTo>
                <a:lnTo>
                  <a:pt x="1378" y="512"/>
                </a:lnTo>
                <a:lnTo>
                  <a:pt x="1378" y="512"/>
                </a:lnTo>
                <a:lnTo>
                  <a:pt x="1380" y="506"/>
                </a:lnTo>
                <a:lnTo>
                  <a:pt x="1380" y="506"/>
                </a:lnTo>
                <a:lnTo>
                  <a:pt x="1376" y="504"/>
                </a:lnTo>
                <a:lnTo>
                  <a:pt x="1372" y="502"/>
                </a:lnTo>
                <a:lnTo>
                  <a:pt x="1372" y="502"/>
                </a:lnTo>
                <a:lnTo>
                  <a:pt x="1374" y="498"/>
                </a:lnTo>
                <a:lnTo>
                  <a:pt x="1374" y="496"/>
                </a:lnTo>
                <a:lnTo>
                  <a:pt x="1374" y="496"/>
                </a:lnTo>
                <a:lnTo>
                  <a:pt x="1374" y="490"/>
                </a:lnTo>
                <a:lnTo>
                  <a:pt x="1374" y="490"/>
                </a:lnTo>
                <a:lnTo>
                  <a:pt x="1372" y="486"/>
                </a:lnTo>
                <a:lnTo>
                  <a:pt x="1368" y="484"/>
                </a:lnTo>
                <a:lnTo>
                  <a:pt x="1368" y="484"/>
                </a:lnTo>
                <a:lnTo>
                  <a:pt x="1368" y="480"/>
                </a:lnTo>
                <a:lnTo>
                  <a:pt x="1368" y="480"/>
                </a:lnTo>
                <a:lnTo>
                  <a:pt x="1368" y="476"/>
                </a:lnTo>
                <a:lnTo>
                  <a:pt x="1368" y="472"/>
                </a:lnTo>
                <a:lnTo>
                  <a:pt x="1368" y="472"/>
                </a:lnTo>
                <a:lnTo>
                  <a:pt x="1370" y="466"/>
                </a:lnTo>
                <a:lnTo>
                  <a:pt x="1370" y="466"/>
                </a:lnTo>
                <a:lnTo>
                  <a:pt x="1366" y="464"/>
                </a:lnTo>
                <a:lnTo>
                  <a:pt x="1362" y="464"/>
                </a:lnTo>
                <a:lnTo>
                  <a:pt x="1362" y="464"/>
                </a:lnTo>
                <a:lnTo>
                  <a:pt x="1364" y="460"/>
                </a:lnTo>
                <a:lnTo>
                  <a:pt x="1366" y="456"/>
                </a:lnTo>
                <a:lnTo>
                  <a:pt x="1366" y="456"/>
                </a:lnTo>
                <a:lnTo>
                  <a:pt x="1364" y="454"/>
                </a:lnTo>
                <a:lnTo>
                  <a:pt x="1360" y="452"/>
                </a:lnTo>
                <a:lnTo>
                  <a:pt x="1360" y="452"/>
                </a:lnTo>
                <a:lnTo>
                  <a:pt x="1356" y="448"/>
                </a:lnTo>
                <a:lnTo>
                  <a:pt x="1356" y="448"/>
                </a:lnTo>
                <a:lnTo>
                  <a:pt x="1356" y="444"/>
                </a:lnTo>
                <a:lnTo>
                  <a:pt x="1356" y="442"/>
                </a:lnTo>
                <a:lnTo>
                  <a:pt x="1356" y="442"/>
                </a:lnTo>
                <a:lnTo>
                  <a:pt x="1352" y="436"/>
                </a:lnTo>
                <a:lnTo>
                  <a:pt x="1352" y="436"/>
                </a:lnTo>
                <a:lnTo>
                  <a:pt x="1348" y="432"/>
                </a:lnTo>
                <a:lnTo>
                  <a:pt x="1348" y="432"/>
                </a:lnTo>
                <a:lnTo>
                  <a:pt x="1348" y="430"/>
                </a:lnTo>
                <a:lnTo>
                  <a:pt x="1348" y="426"/>
                </a:lnTo>
                <a:lnTo>
                  <a:pt x="1348" y="426"/>
                </a:lnTo>
                <a:lnTo>
                  <a:pt x="1346" y="420"/>
                </a:lnTo>
                <a:lnTo>
                  <a:pt x="1346" y="420"/>
                </a:lnTo>
                <a:lnTo>
                  <a:pt x="1344" y="416"/>
                </a:lnTo>
                <a:lnTo>
                  <a:pt x="1344" y="416"/>
                </a:lnTo>
                <a:lnTo>
                  <a:pt x="1340" y="414"/>
                </a:lnTo>
                <a:lnTo>
                  <a:pt x="1338" y="412"/>
                </a:lnTo>
                <a:lnTo>
                  <a:pt x="1338" y="412"/>
                </a:lnTo>
                <a:lnTo>
                  <a:pt x="1332" y="408"/>
                </a:lnTo>
                <a:lnTo>
                  <a:pt x="1332" y="408"/>
                </a:lnTo>
                <a:lnTo>
                  <a:pt x="1334" y="404"/>
                </a:lnTo>
                <a:lnTo>
                  <a:pt x="1334" y="400"/>
                </a:lnTo>
                <a:lnTo>
                  <a:pt x="1334" y="400"/>
                </a:lnTo>
                <a:lnTo>
                  <a:pt x="1328" y="398"/>
                </a:lnTo>
                <a:lnTo>
                  <a:pt x="1328" y="398"/>
                </a:lnTo>
                <a:lnTo>
                  <a:pt x="1326" y="392"/>
                </a:lnTo>
                <a:lnTo>
                  <a:pt x="1326" y="392"/>
                </a:lnTo>
                <a:lnTo>
                  <a:pt x="1322" y="392"/>
                </a:lnTo>
                <a:lnTo>
                  <a:pt x="1320" y="390"/>
                </a:lnTo>
                <a:lnTo>
                  <a:pt x="1320" y="390"/>
                </a:lnTo>
                <a:lnTo>
                  <a:pt x="1314" y="386"/>
                </a:lnTo>
                <a:lnTo>
                  <a:pt x="1314" y="386"/>
                </a:lnTo>
                <a:lnTo>
                  <a:pt x="1314" y="384"/>
                </a:lnTo>
                <a:lnTo>
                  <a:pt x="1312" y="380"/>
                </a:lnTo>
                <a:lnTo>
                  <a:pt x="1312" y="380"/>
                </a:lnTo>
                <a:lnTo>
                  <a:pt x="1308" y="378"/>
                </a:lnTo>
                <a:lnTo>
                  <a:pt x="1308" y="378"/>
                </a:lnTo>
                <a:lnTo>
                  <a:pt x="1306" y="374"/>
                </a:lnTo>
                <a:lnTo>
                  <a:pt x="1306" y="372"/>
                </a:lnTo>
                <a:lnTo>
                  <a:pt x="1306" y="372"/>
                </a:lnTo>
                <a:lnTo>
                  <a:pt x="1302" y="370"/>
                </a:lnTo>
                <a:lnTo>
                  <a:pt x="1300" y="370"/>
                </a:lnTo>
                <a:lnTo>
                  <a:pt x="1300" y="370"/>
                </a:lnTo>
                <a:lnTo>
                  <a:pt x="1298" y="366"/>
                </a:lnTo>
                <a:lnTo>
                  <a:pt x="1296" y="364"/>
                </a:lnTo>
                <a:lnTo>
                  <a:pt x="1296" y="364"/>
                </a:lnTo>
                <a:lnTo>
                  <a:pt x="1294" y="364"/>
                </a:lnTo>
                <a:lnTo>
                  <a:pt x="1290" y="364"/>
                </a:lnTo>
                <a:lnTo>
                  <a:pt x="1290" y="364"/>
                </a:lnTo>
                <a:lnTo>
                  <a:pt x="1284" y="362"/>
                </a:lnTo>
                <a:lnTo>
                  <a:pt x="1284" y="362"/>
                </a:lnTo>
                <a:lnTo>
                  <a:pt x="1282" y="358"/>
                </a:lnTo>
                <a:lnTo>
                  <a:pt x="1282" y="356"/>
                </a:lnTo>
                <a:lnTo>
                  <a:pt x="1282" y="356"/>
                </a:lnTo>
                <a:lnTo>
                  <a:pt x="1278" y="356"/>
                </a:lnTo>
                <a:lnTo>
                  <a:pt x="1274" y="356"/>
                </a:lnTo>
                <a:lnTo>
                  <a:pt x="1274" y="356"/>
                </a:lnTo>
                <a:lnTo>
                  <a:pt x="1274" y="352"/>
                </a:lnTo>
                <a:lnTo>
                  <a:pt x="1272" y="348"/>
                </a:lnTo>
                <a:lnTo>
                  <a:pt x="1272" y="348"/>
                </a:lnTo>
                <a:lnTo>
                  <a:pt x="1270" y="348"/>
                </a:lnTo>
                <a:lnTo>
                  <a:pt x="1266" y="348"/>
                </a:lnTo>
                <a:lnTo>
                  <a:pt x="1266" y="348"/>
                </a:lnTo>
                <a:lnTo>
                  <a:pt x="1264" y="346"/>
                </a:lnTo>
                <a:lnTo>
                  <a:pt x="1262" y="342"/>
                </a:lnTo>
                <a:lnTo>
                  <a:pt x="1262" y="342"/>
                </a:lnTo>
                <a:lnTo>
                  <a:pt x="1256" y="342"/>
                </a:lnTo>
                <a:lnTo>
                  <a:pt x="1256" y="342"/>
                </a:lnTo>
                <a:lnTo>
                  <a:pt x="1254" y="340"/>
                </a:lnTo>
                <a:lnTo>
                  <a:pt x="1252" y="336"/>
                </a:lnTo>
                <a:lnTo>
                  <a:pt x="1252" y="336"/>
                </a:lnTo>
                <a:lnTo>
                  <a:pt x="1248" y="340"/>
                </a:lnTo>
                <a:lnTo>
                  <a:pt x="1244" y="342"/>
                </a:lnTo>
                <a:lnTo>
                  <a:pt x="1244" y="342"/>
                </a:lnTo>
                <a:lnTo>
                  <a:pt x="1238" y="340"/>
                </a:lnTo>
                <a:lnTo>
                  <a:pt x="1238" y="340"/>
                </a:lnTo>
                <a:lnTo>
                  <a:pt x="1236" y="338"/>
                </a:lnTo>
                <a:lnTo>
                  <a:pt x="1234" y="336"/>
                </a:lnTo>
                <a:lnTo>
                  <a:pt x="1234" y="336"/>
                </a:lnTo>
                <a:lnTo>
                  <a:pt x="1232" y="332"/>
                </a:lnTo>
                <a:lnTo>
                  <a:pt x="1230" y="330"/>
                </a:lnTo>
                <a:lnTo>
                  <a:pt x="1230" y="330"/>
                </a:lnTo>
                <a:lnTo>
                  <a:pt x="1224" y="328"/>
                </a:lnTo>
                <a:lnTo>
                  <a:pt x="1224" y="328"/>
                </a:lnTo>
                <a:lnTo>
                  <a:pt x="1218" y="326"/>
                </a:lnTo>
                <a:lnTo>
                  <a:pt x="1218" y="326"/>
                </a:lnTo>
                <a:lnTo>
                  <a:pt x="1216" y="328"/>
                </a:lnTo>
                <a:lnTo>
                  <a:pt x="1212" y="328"/>
                </a:lnTo>
                <a:lnTo>
                  <a:pt x="1212" y="328"/>
                </a:lnTo>
                <a:lnTo>
                  <a:pt x="1210" y="326"/>
                </a:lnTo>
                <a:lnTo>
                  <a:pt x="1208" y="322"/>
                </a:lnTo>
                <a:lnTo>
                  <a:pt x="1208" y="322"/>
                </a:lnTo>
                <a:lnTo>
                  <a:pt x="1204" y="324"/>
                </a:lnTo>
                <a:lnTo>
                  <a:pt x="1202" y="326"/>
                </a:lnTo>
                <a:lnTo>
                  <a:pt x="1202" y="326"/>
                </a:lnTo>
                <a:lnTo>
                  <a:pt x="1196" y="322"/>
                </a:lnTo>
                <a:lnTo>
                  <a:pt x="1196" y="322"/>
                </a:lnTo>
                <a:lnTo>
                  <a:pt x="1190" y="320"/>
                </a:lnTo>
                <a:lnTo>
                  <a:pt x="1190" y="320"/>
                </a:lnTo>
                <a:lnTo>
                  <a:pt x="1186" y="322"/>
                </a:lnTo>
                <a:lnTo>
                  <a:pt x="1182" y="324"/>
                </a:lnTo>
                <a:lnTo>
                  <a:pt x="1182" y="324"/>
                </a:lnTo>
                <a:lnTo>
                  <a:pt x="1184" y="318"/>
                </a:lnTo>
                <a:lnTo>
                  <a:pt x="1184" y="318"/>
                </a:lnTo>
                <a:lnTo>
                  <a:pt x="1186" y="316"/>
                </a:lnTo>
                <a:lnTo>
                  <a:pt x="1190" y="314"/>
                </a:lnTo>
                <a:lnTo>
                  <a:pt x="1190" y="314"/>
                </a:lnTo>
                <a:lnTo>
                  <a:pt x="1188" y="310"/>
                </a:lnTo>
                <a:lnTo>
                  <a:pt x="1186" y="308"/>
                </a:lnTo>
                <a:lnTo>
                  <a:pt x="1186" y="308"/>
                </a:lnTo>
                <a:lnTo>
                  <a:pt x="1188" y="304"/>
                </a:lnTo>
                <a:lnTo>
                  <a:pt x="1190" y="302"/>
                </a:lnTo>
                <a:lnTo>
                  <a:pt x="1190" y="302"/>
                </a:lnTo>
                <a:lnTo>
                  <a:pt x="1188" y="298"/>
                </a:lnTo>
                <a:lnTo>
                  <a:pt x="1184" y="296"/>
                </a:lnTo>
                <a:lnTo>
                  <a:pt x="1184" y="296"/>
                </a:lnTo>
                <a:lnTo>
                  <a:pt x="1188" y="292"/>
                </a:lnTo>
                <a:lnTo>
                  <a:pt x="1190" y="290"/>
                </a:lnTo>
                <a:lnTo>
                  <a:pt x="1190" y="290"/>
                </a:lnTo>
                <a:lnTo>
                  <a:pt x="1188" y="288"/>
                </a:lnTo>
                <a:lnTo>
                  <a:pt x="1188" y="284"/>
                </a:lnTo>
                <a:lnTo>
                  <a:pt x="1188" y="284"/>
                </a:lnTo>
                <a:lnTo>
                  <a:pt x="1188" y="278"/>
                </a:lnTo>
                <a:lnTo>
                  <a:pt x="1188" y="278"/>
                </a:lnTo>
                <a:lnTo>
                  <a:pt x="1190" y="276"/>
                </a:lnTo>
                <a:lnTo>
                  <a:pt x="1192" y="272"/>
                </a:lnTo>
                <a:lnTo>
                  <a:pt x="1192" y="272"/>
                </a:lnTo>
                <a:lnTo>
                  <a:pt x="1190" y="268"/>
                </a:lnTo>
                <a:lnTo>
                  <a:pt x="1190" y="268"/>
                </a:lnTo>
                <a:lnTo>
                  <a:pt x="1188" y="264"/>
                </a:lnTo>
                <a:lnTo>
                  <a:pt x="1184" y="262"/>
                </a:lnTo>
                <a:lnTo>
                  <a:pt x="1184" y="262"/>
                </a:lnTo>
                <a:lnTo>
                  <a:pt x="1186" y="258"/>
                </a:lnTo>
                <a:lnTo>
                  <a:pt x="1190" y="256"/>
                </a:lnTo>
                <a:lnTo>
                  <a:pt x="1190" y="256"/>
                </a:lnTo>
                <a:lnTo>
                  <a:pt x="1186" y="252"/>
                </a:lnTo>
                <a:lnTo>
                  <a:pt x="1184" y="250"/>
                </a:lnTo>
                <a:lnTo>
                  <a:pt x="1184" y="250"/>
                </a:lnTo>
                <a:lnTo>
                  <a:pt x="1182" y="244"/>
                </a:lnTo>
                <a:lnTo>
                  <a:pt x="1182" y="244"/>
                </a:lnTo>
                <a:lnTo>
                  <a:pt x="1184" y="242"/>
                </a:lnTo>
                <a:lnTo>
                  <a:pt x="1186" y="238"/>
                </a:lnTo>
                <a:lnTo>
                  <a:pt x="1186" y="238"/>
                </a:lnTo>
                <a:lnTo>
                  <a:pt x="1184" y="236"/>
                </a:lnTo>
                <a:lnTo>
                  <a:pt x="1182" y="234"/>
                </a:lnTo>
                <a:lnTo>
                  <a:pt x="1182" y="234"/>
                </a:lnTo>
                <a:lnTo>
                  <a:pt x="1180" y="228"/>
                </a:lnTo>
                <a:lnTo>
                  <a:pt x="1180" y="228"/>
                </a:lnTo>
                <a:lnTo>
                  <a:pt x="1182" y="224"/>
                </a:lnTo>
                <a:lnTo>
                  <a:pt x="1182" y="222"/>
                </a:lnTo>
                <a:lnTo>
                  <a:pt x="1182" y="222"/>
                </a:lnTo>
                <a:lnTo>
                  <a:pt x="1180" y="216"/>
                </a:lnTo>
                <a:lnTo>
                  <a:pt x="1180" y="216"/>
                </a:lnTo>
                <a:lnTo>
                  <a:pt x="1178" y="214"/>
                </a:lnTo>
                <a:lnTo>
                  <a:pt x="1176" y="212"/>
                </a:lnTo>
                <a:lnTo>
                  <a:pt x="1176" y="212"/>
                </a:lnTo>
                <a:lnTo>
                  <a:pt x="1176" y="208"/>
                </a:lnTo>
                <a:lnTo>
                  <a:pt x="1178" y="204"/>
                </a:lnTo>
                <a:lnTo>
                  <a:pt x="1178" y="204"/>
                </a:lnTo>
                <a:lnTo>
                  <a:pt x="1174" y="204"/>
                </a:lnTo>
                <a:lnTo>
                  <a:pt x="1168" y="202"/>
                </a:lnTo>
                <a:lnTo>
                  <a:pt x="1168" y="202"/>
                </a:lnTo>
                <a:lnTo>
                  <a:pt x="1170" y="198"/>
                </a:lnTo>
                <a:lnTo>
                  <a:pt x="1170" y="194"/>
                </a:lnTo>
                <a:lnTo>
                  <a:pt x="1170" y="194"/>
                </a:lnTo>
                <a:lnTo>
                  <a:pt x="1168" y="194"/>
                </a:lnTo>
                <a:lnTo>
                  <a:pt x="1166" y="192"/>
                </a:lnTo>
                <a:lnTo>
                  <a:pt x="1166" y="192"/>
                </a:lnTo>
                <a:lnTo>
                  <a:pt x="1166" y="188"/>
                </a:lnTo>
                <a:lnTo>
                  <a:pt x="1168" y="184"/>
                </a:lnTo>
                <a:lnTo>
                  <a:pt x="1168" y="184"/>
                </a:lnTo>
                <a:lnTo>
                  <a:pt x="1166" y="182"/>
                </a:lnTo>
                <a:lnTo>
                  <a:pt x="1162" y="180"/>
                </a:lnTo>
                <a:lnTo>
                  <a:pt x="1162" y="180"/>
                </a:lnTo>
                <a:lnTo>
                  <a:pt x="1160" y="176"/>
                </a:lnTo>
                <a:lnTo>
                  <a:pt x="1160" y="176"/>
                </a:lnTo>
                <a:lnTo>
                  <a:pt x="1160" y="172"/>
                </a:lnTo>
                <a:lnTo>
                  <a:pt x="1160" y="168"/>
                </a:lnTo>
                <a:lnTo>
                  <a:pt x="1160" y="168"/>
                </a:lnTo>
                <a:lnTo>
                  <a:pt x="1156" y="164"/>
                </a:lnTo>
                <a:lnTo>
                  <a:pt x="1156" y="164"/>
                </a:lnTo>
                <a:lnTo>
                  <a:pt x="1154" y="162"/>
                </a:lnTo>
                <a:lnTo>
                  <a:pt x="1152" y="160"/>
                </a:lnTo>
                <a:lnTo>
                  <a:pt x="1152" y="160"/>
                </a:lnTo>
                <a:lnTo>
                  <a:pt x="1152" y="156"/>
                </a:lnTo>
                <a:lnTo>
                  <a:pt x="1150" y="152"/>
                </a:lnTo>
                <a:lnTo>
                  <a:pt x="1150" y="152"/>
                </a:lnTo>
                <a:lnTo>
                  <a:pt x="1146" y="152"/>
                </a:lnTo>
                <a:lnTo>
                  <a:pt x="1142" y="152"/>
                </a:lnTo>
                <a:lnTo>
                  <a:pt x="1142" y="152"/>
                </a:lnTo>
                <a:lnTo>
                  <a:pt x="1138" y="148"/>
                </a:lnTo>
                <a:lnTo>
                  <a:pt x="1138" y="148"/>
                </a:lnTo>
                <a:lnTo>
                  <a:pt x="1136" y="142"/>
                </a:lnTo>
                <a:lnTo>
                  <a:pt x="1136" y="142"/>
                </a:lnTo>
                <a:lnTo>
                  <a:pt x="1132" y="138"/>
                </a:lnTo>
                <a:lnTo>
                  <a:pt x="1132" y="138"/>
                </a:lnTo>
                <a:lnTo>
                  <a:pt x="1130" y="134"/>
                </a:lnTo>
                <a:lnTo>
                  <a:pt x="1130" y="134"/>
                </a:lnTo>
                <a:lnTo>
                  <a:pt x="1126" y="130"/>
                </a:lnTo>
                <a:lnTo>
                  <a:pt x="1126" y="130"/>
                </a:lnTo>
                <a:lnTo>
                  <a:pt x="1122" y="124"/>
                </a:lnTo>
                <a:lnTo>
                  <a:pt x="1122" y="124"/>
                </a:lnTo>
                <a:lnTo>
                  <a:pt x="1118" y="120"/>
                </a:lnTo>
                <a:lnTo>
                  <a:pt x="1118" y="120"/>
                </a:lnTo>
                <a:lnTo>
                  <a:pt x="1114" y="120"/>
                </a:lnTo>
                <a:lnTo>
                  <a:pt x="1110" y="120"/>
                </a:lnTo>
                <a:lnTo>
                  <a:pt x="1110" y="120"/>
                </a:lnTo>
                <a:lnTo>
                  <a:pt x="1110" y="116"/>
                </a:lnTo>
                <a:lnTo>
                  <a:pt x="1110" y="112"/>
                </a:lnTo>
                <a:lnTo>
                  <a:pt x="1110" y="112"/>
                </a:lnTo>
                <a:lnTo>
                  <a:pt x="1106" y="112"/>
                </a:lnTo>
                <a:lnTo>
                  <a:pt x="1102" y="114"/>
                </a:lnTo>
                <a:lnTo>
                  <a:pt x="1102" y="114"/>
                </a:lnTo>
                <a:lnTo>
                  <a:pt x="1100" y="110"/>
                </a:lnTo>
                <a:lnTo>
                  <a:pt x="1100" y="106"/>
                </a:lnTo>
                <a:lnTo>
                  <a:pt x="1100" y="106"/>
                </a:lnTo>
                <a:lnTo>
                  <a:pt x="1094" y="104"/>
                </a:lnTo>
                <a:lnTo>
                  <a:pt x="1094" y="104"/>
                </a:lnTo>
                <a:lnTo>
                  <a:pt x="1090" y="100"/>
                </a:lnTo>
                <a:lnTo>
                  <a:pt x="1090" y="100"/>
                </a:lnTo>
                <a:lnTo>
                  <a:pt x="1088" y="98"/>
                </a:lnTo>
                <a:lnTo>
                  <a:pt x="1086" y="94"/>
                </a:lnTo>
                <a:lnTo>
                  <a:pt x="1086" y="94"/>
                </a:lnTo>
                <a:lnTo>
                  <a:pt x="1082" y="92"/>
                </a:lnTo>
                <a:lnTo>
                  <a:pt x="1082" y="92"/>
                </a:lnTo>
                <a:lnTo>
                  <a:pt x="1078" y="92"/>
                </a:lnTo>
                <a:lnTo>
                  <a:pt x="1074" y="92"/>
                </a:lnTo>
                <a:lnTo>
                  <a:pt x="1074" y="92"/>
                </a:lnTo>
                <a:lnTo>
                  <a:pt x="1070" y="88"/>
                </a:lnTo>
                <a:lnTo>
                  <a:pt x="1070" y="88"/>
                </a:lnTo>
                <a:lnTo>
                  <a:pt x="1064" y="88"/>
                </a:lnTo>
                <a:lnTo>
                  <a:pt x="1064" y="88"/>
                </a:lnTo>
                <a:lnTo>
                  <a:pt x="1062" y="88"/>
                </a:lnTo>
                <a:lnTo>
                  <a:pt x="1058" y="88"/>
                </a:lnTo>
                <a:lnTo>
                  <a:pt x="1058" y="88"/>
                </a:lnTo>
                <a:lnTo>
                  <a:pt x="1056" y="84"/>
                </a:lnTo>
                <a:lnTo>
                  <a:pt x="1056" y="80"/>
                </a:lnTo>
                <a:lnTo>
                  <a:pt x="1056" y="80"/>
                </a:lnTo>
                <a:lnTo>
                  <a:pt x="1050" y="78"/>
                </a:lnTo>
                <a:lnTo>
                  <a:pt x="1050" y="78"/>
                </a:lnTo>
                <a:lnTo>
                  <a:pt x="1046" y="74"/>
                </a:lnTo>
                <a:lnTo>
                  <a:pt x="1046" y="74"/>
                </a:lnTo>
                <a:lnTo>
                  <a:pt x="1042" y="76"/>
                </a:lnTo>
                <a:lnTo>
                  <a:pt x="1038" y="78"/>
                </a:lnTo>
                <a:lnTo>
                  <a:pt x="1038" y="78"/>
                </a:lnTo>
                <a:lnTo>
                  <a:pt x="1032" y="78"/>
                </a:lnTo>
                <a:lnTo>
                  <a:pt x="1032" y="78"/>
                </a:lnTo>
                <a:lnTo>
                  <a:pt x="1030" y="74"/>
                </a:lnTo>
                <a:lnTo>
                  <a:pt x="1028" y="72"/>
                </a:lnTo>
                <a:lnTo>
                  <a:pt x="1028" y="72"/>
                </a:lnTo>
                <a:lnTo>
                  <a:pt x="1022" y="70"/>
                </a:lnTo>
                <a:lnTo>
                  <a:pt x="1022" y="70"/>
                </a:lnTo>
                <a:lnTo>
                  <a:pt x="1018" y="72"/>
                </a:lnTo>
                <a:lnTo>
                  <a:pt x="1016" y="74"/>
                </a:lnTo>
                <a:lnTo>
                  <a:pt x="1016" y="74"/>
                </a:lnTo>
                <a:lnTo>
                  <a:pt x="1010" y="72"/>
                </a:lnTo>
                <a:lnTo>
                  <a:pt x="1010" y="72"/>
                </a:lnTo>
                <a:lnTo>
                  <a:pt x="1008" y="70"/>
                </a:lnTo>
                <a:lnTo>
                  <a:pt x="1006" y="66"/>
                </a:lnTo>
                <a:lnTo>
                  <a:pt x="1006" y="66"/>
                </a:lnTo>
                <a:lnTo>
                  <a:pt x="1000" y="66"/>
                </a:lnTo>
                <a:lnTo>
                  <a:pt x="1000" y="66"/>
                </a:lnTo>
                <a:lnTo>
                  <a:pt x="996" y="68"/>
                </a:lnTo>
                <a:lnTo>
                  <a:pt x="994" y="70"/>
                </a:lnTo>
                <a:lnTo>
                  <a:pt x="994" y="70"/>
                </a:lnTo>
                <a:lnTo>
                  <a:pt x="990" y="66"/>
                </a:lnTo>
                <a:lnTo>
                  <a:pt x="988" y="62"/>
                </a:lnTo>
                <a:lnTo>
                  <a:pt x="988" y="62"/>
                </a:lnTo>
                <a:lnTo>
                  <a:pt x="982" y="64"/>
                </a:lnTo>
                <a:lnTo>
                  <a:pt x="982" y="64"/>
                </a:lnTo>
                <a:lnTo>
                  <a:pt x="980" y="62"/>
                </a:lnTo>
                <a:lnTo>
                  <a:pt x="976" y="62"/>
                </a:lnTo>
                <a:lnTo>
                  <a:pt x="976" y="62"/>
                </a:lnTo>
                <a:lnTo>
                  <a:pt x="974" y="64"/>
                </a:lnTo>
                <a:lnTo>
                  <a:pt x="970" y="64"/>
                </a:lnTo>
                <a:lnTo>
                  <a:pt x="970" y="64"/>
                </a:lnTo>
                <a:lnTo>
                  <a:pt x="966" y="66"/>
                </a:lnTo>
                <a:lnTo>
                  <a:pt x="966" y="66"/>
                </a:lnTo>
                <a:lnTo>
                  <a:pt x="960" y="68"/>
                </a:lnTo>
                <a:lnTo>
                  <a:pt x="960" y="68"/>
                </a:lnTo>
                <a:lnTo>
                  <a:pt x="954" y="70"/>
                </a:lnTo>
                <a:lnTo>
                  <a:pt x="954" y="70"/>
                </a:lnTo>
                <a:lnTo>
                  <a:pt x="948" y="70"/>
                </a:lnTo>
                <a:lnTo>
                  <a:pt x="948" y="70"/>
                </a:lnTo>
                <a:lnTo>
                  <a:pt x="946" y="68"/>
                </a:lnTo>
                <a:lnTo>
                  <a:pt x="942" y="68"/>
                </a:lnTo>
                <a:lnTo>
                  <a:pt x="942" y="68"/>
                </a:lnTo>
                <a:lnTo>
                  <a:pt x="940" y="68"/>
                </a:lnTo>
                <a:lnTo>
                  <a:pt x="938" y="70"/>
                </a:lnTo>
                <a:lnTo>
                  <a:pt x="938" y="70"/>
                </a:lnTo>
                <a:lnTo>
                  <a:pt x="932" y="70"/>
                </a:lnTo>
                <a:lnTo>
                  <a:pt x="932" y="70"/>
                </a:lnTo>
                <a:lnTo>
                  <a:pt x="926" y="72"/>
                </a:lnTo>
                <a:lnTo>
                  <a:pt x="926" y="72"/>
                </a:lnTo>
                <a:lnTo>
                  <a:pt x="920" y="72"/>
                </a:lnTo>
                <a:lnTo>
                  <a:pt x="920" y="72"/>
                </a:lnTo>
                <a:lnTo>
                  <a:pt x="914" y="74"/>
                </a:lnTo>
                <a:lnTo>
                  <a:pt x="914" y="74"/>
                </a:lnTo>
                <a:lnTo>
                  <a:pt x="912" y="76"/>
                </a:lnTo>
                <a:lnTo>
                  <a:pt x="910" y="78"/>
                </a:lnTo>
                <a:lnTo>
                  <a:pt x="910" y="78"/>
                </a:lnTo>
                <a:lnTo>
                  <a:pt x="906" y="76"/>
                </a:lnTo>
                <a:lnTo>
                  <a:pt x="902" y="74"/>
                </a:lnTo>
                <a:lnTo>
                  <a:pt x="902" y="74"/>
                </a:lnTo>
                <a:lnTo>
                  <a:pt x="900" y="76"/>
                </a:lnTo>
                <a:lnTo>
                  <a:pt x="898" y="78"/>
                </a:lnTo>
                <a:lnTo>
                  <a:pt x="898" y="78"/>
                </a:lnTo>
                <a:lnTo>
                  <a:pt x="894" y="80"/>
                </a:lnTo>
                <a:lnTo>
                  <a:pt x="894" y="80"/>
                </a:lnTo>
                <a:lnTo>
                  <a:pt x="888" y="84"/>
                </a:lnTo>
                <a:lnTo>
                  <a:pt x="888" y="84"/>
                </a:lnTo>
                <a:lnTo>
                  <a:pt x="882" y="86"/>
                </a:lnTo>
                <a:lnTo>
                  <a:pt x="882" y="86"/>
                </a:lnTo>
                <a:lnTo>
                  <a:pt x="878" y="88"/>
                </a:lnTo>
                <a:lnTo>
                  <a:pt x="878" y="88"/>
                </a:lnTo>
                <a:lnTo>
                  <a:pt x="874" y="88"/>
                </a:lnTo>
                <a:lnTo>
                  <a:pt x="870" y="86"/>
                </a:lnTo>
                <a:lnTo>
                  <a:pt x="870" y="86"/>
                </a:lnTo>
                <a:lnTo>
                  <a:pt x="870" y="90"/>
                </a:lnTo>
                <a:lnTo>
                  <a:pt x="868" y="94"/>
                </a:lnTo>
                <a:lnTo>
                  <a:pt x="868" y="94"/>
                </a:lnTo>
                <a:lnTo>
                  <a:pt x="866" y="94"/>
                </a:lnTo>
                <a:lnTo>
                  <a:pt x="862" y="94"/>
                </a:lnTo>
                <a:lnTo>
                  <a:pt x="862" y="94"/>
                </a:lnTo>
                <a:lnTo>
                  <a:pt x="858" y="102"/>
                </a:lnTo>
                <a:lnTo>
                  <a:pt x="858" y="102"/>
                </a:lnTo>
                <a:lnTo>
                  <a:pt x="858" y="96"/>
                </a:lnTo>
                <a:lnTo>
                  <a:pt x="856" y="92"/>
                </a:lnTo>
                <a:lnTo>
                  <a:pt x="856" y="92"/>
                </a:lnTo>
                <a:lnTo>
                  <a:pt x="852" y="88"/>
                </a:lnTo>
                <a:lnTo>
                  <a:pt x="852" y="88"/>
                </a:lnTo>
                <a:lnTo>
                  <a:pt x="848" y="88"/>
                </a:lnTo>
                <a:lnTo>
                  <a:pt x="844" y="88"/>
                </a:lnTo>
                <a:lnTo>
                  <a:pt x="844" y="88"/>
                </a:lnTo>
                <a:lnTo>
                  <a:pt x="844" y="84"/>
                </a:lnTo>
                <a:lnTo>
                  <a:pt x="844" y="80"/>
                </a:lnTo>
                <a:lnTo>
                  <a:pt x="844" y="80"/>
                </a:lnTo>
                <a:lnTo>
                  <a:pt x="842" y="78"/>
                </a:lnTo>
                <a:lnTo>
                  <a:pt x="838" y="78"/>
                </a:lnTo>
                <a:lnTo>
                  <a:pt x="838" y="78"/>
                </a:lnTo>
                <a:lnTo>
                  <a:pt x="838" y="74"/>
                </a:lnTo>
                <a:lnTo>
                  <a:pt x="838" y="70"/>
                </a:lnTo>
                <a:lnTo>
                  <a:pt x="838" y="70"/>
                </a:lnTo>
                <a:lnTo>
                  <a:pt x="834" y="66"/>
                </a:lnTo>
                <a:lnTo>
                  <a:pt x="834" y="66"/>
                </a:lnTo>
                <a:lnTo>
                  <a:pt x="830" y="66"/>
                </a:lnTo>
                <a:lnTo>
                  <a:pt x="826" y="66"/>
                </a:lnTo>
                <a:lnTo>
                  <a:pt x="826" y="66"/>
                </a:lnTo>
                <a:lnTo>
                  <a:pt x="826" y="62"/>
                </a:lnTo>
                <a:lnTo>
                  <a:pt x="826" y="58"/>
                </a:lnTo>
                <a:lnTo>
                  <a:pt x="826" y="58"/>
                </a:lnTo>
                <a:lnTo>
                  <a:pt x="822" y="56"/>
                </a:lnTo>
                <a:lnTo>
                  <a:pt x="820" y="56"/>
                </a:lnTo>
                <a:lnTo>
                  <a:pt x="820" y="56"/>
                </a:lnTo>
                <a:lnTo>
                  <a:pt x="818" y="52"/>
                </a:lnTo>
                <a:lnTo>
                  <a:pt x="818" y="50"/>
                </a:lnTo>
                <a:lnTo>
                  <a:pt x="818" y="50"/>
                </a:lnTo>
                <a:lnTo>
                  <a:pt x="812" y="46"/>
                </a:lnTo>
                <a:lnTo>
                  <a:pt x="812" y="46"/>
                </a:lnTo>
                <a:lnTo>
                  <a:pt x="808" y="46"/>
                </a:lnTo>
                <a:lnTo>
                  <a:pt x="804" y="48"/>
                </a:lnTo>
                <a:lnTo>
                  <a:pt x="804" y="48"/>
                </a:lnTo>
                <a:lnTo>
                  <a:pt x="804" y="42"/>
                </a:lnTo>
                <a:lnTo>
                  <a:pt x="804" y="38"/>
                </a:lnTo>
                <a:lnTo>
                  <a:pt x="804" y="38"/>
                </a:lnTo>
                <a:lnTo>
                  <a:pt x="798" y="36"/>
                </a:lnTo>
                <a:lnTo>
                  <a:pt x="798" y="36"/>
                </a:lnTo>
                <a:lnTo>
                  <a:pt x="796" y="34"/>
                </a:lnTo>
                <a:lnTo>
                  <a:pt x="792" y="34"/>
                </a:lnTo>
                <a:lnTo>
                  <a:pt x="792" y="34"/>
                </a:lnTo>
                <a:lnTo>
                  <a:pt x="786" y="34"/>
                </a:lnTo>
                <a:lnTo>
                  <a:pt x="786" y="34"/>
                </a:lnTo>
                <a:lnTo>
                  <a:pt x="784" y="30"/>
                </a:lnTo>
                <a:lnTo>
                  <a:pt x="782" y="28"/>
                </a:lnTo>
                <a:lnTo>
                  <a:pt x="782" y="28"/>
                </a:lnTo>
                <a:lnTo>
                  <a:pt x="778" y="28"/>
                </a:lnTo>
                <a:lnTo>
                  <a:pt x="774" y="30"/>
                </a:lnTo>
                <a:lnTo>
                  <a:pt x="774" y="30"/>
                </a:lnTo>
                <a:lnTo>
                  <a:pt x="770" y="28"/>
                </a:lnTo>
                <a:lnTo>
                  <a:pt x="770" y="28"/>
                </a:lnTo>
                <a:lnTo>
                  <a:pt x="764" y="24"/>
                </a:lnTo>
                <a:lnTo>
                  <a:pt x="764" y="24"/>
                </a:lnTo>
                <a:lnTo>
                  <a:pt x="764" y="22"/>
                </a:lnTo>
                <a:lnTo>
                  <a:pt x="762" y="18"/>
                </a:lnTo>
                <a:lnTo>
                  <a:pt x="762" y="18"/>
                </a:lnTo>
                <a:lnTo>
                  <a:pt x="758" y="18"/>
                </a:lnTo>
                <a:lnTo>
                  <a:pt x="754" y="20"/>
                </a:lnTo>
                <a:lnTo>
                  <a:pt x="754" y="20"/>
                </a:lnTo>
                <a:lnTo>
                  <a:pt x="750" y="16"/>
                </a:lnTo>
                <a:lnTo>
                  <a:pt x="750" y="16"/>
                </a:lnTo>
                <a:lnTo>
                  <a:pt x="748" y="14"/>
                </a:lnTo>
                <a:lnTo>
                  <a:pt x="746" y="10"/>
                </a:lnTo>
                <a:lnTo>
                  <a:pt x="746" y="10"/>
                </a:lnTo>
                <a:lnTo>
                  <a:pt x="740" y="10"/>
                </a:lnTo>
                <a:lnTo>
                  <a:pt x="740" y="10"/>
                </a:lnTo>
                <a:lnTo>
                  <a:pt x="734" y="10"/>
                </a:lnTo>
                <a:lnTo>
                  <a:pt x="734" y="10"/>
                </a:lnTo>
                <a:lnTo>
                  <a:pt x="730" y="12"/>
                </a:lnTo>
                <a:lnTo>
                  <a:pt x="728" y="12"/>
                </a:lnTo>
                <a:lnTo>
                  <a:pt x="728" y="12"/>
                </a:lnTo>
                <a:lnTo>
                  <a:pt x="724" y="10"/>
                </a:lnTo>
                <a:lnTo>
                  <a:pt x="722" y="6"/>
                </a:lnTo>
                <a:lnTo>
                  <a:pt x="722" y="6"/>
                </a:lnTo>
                <a:lnTo>
                  <a:pt x="716" y="8"/>
                </a:lnTo>
                <a:lnTo>
                  <a:pt x="716" y="8"/>
                </a:lnTo>
                <a:lnTo>
                  <a:pt x="710" y="6"/>
                </a:lnTo>
                <a:lnTo>
                  <a:pt x="710" y="6"/>
                </a:lnTo>
                <a:lnTo>
                  <a:pt x="706" y="4"/>
                </a:lnTo>
                <a:lnTo>
                  <a:pt x="706" y="4"/>
                </a:lnTo>
                <a:lnTo>
                  <a:pt x="700" y="6"/>
                </a:lnTo>
                <a:lnTo>
                  <a:pt x="700" y="6"/>
                </a:lnTo>
                <a:lnTo>
                  <a:pt x="696" y="2"/>
                </a:lnTo>
                <a:lnTo>
                  <a:pt x="694" y="0"/>
                </a:lnTo>
                <a:lnTo>
                  <a:pt x="694" y="0"/>
                </a:lnTo>
                <a:lnTo>
                  <a:pt x="690" y="4"/>
                </a:lnTo>
                <a:lnTo>
                  <a:pt x="688" y="8"/>
                </a:lnTo>
                <a:lnTo>
                  <a:pt x="688" y="8"/>
                </a:lnTo>
                <a:lnTo>
                  <a:pt x="682" y="6"/>
                </a:lnTo>
                <a:lnTo>
                  <a:pt x="682" y="6"/>
                </a:lnTo>
                <a:lnTo>
                  <a:pt x="680" y="4"/>
                </a:lnTo>
                <a:lnTo>
                  <a:pt x="676" y="2"/>
                </a:lnTo>
                <a:lnTo>
                  <a:pt x="676" y="2"/>
                </a:lnTo>
                <a:lnTo>
                  <a:pt x="674" y="4"/>
                </a:lnTo>
                <a:lnTo>
                  <a:pt x="670" y="6"/>
                </a:lnTo>
                <a:lnTo>
                  <a:pt x="670" y="6"/>
                </a:lnTo>
                <a:lnTo>
                  <a:pt x="664" y="6"/>
                </a:lnTo>
                <a:lnTo>
                  <a:pt x="664" y="6"/>
                </a:lnTo>
                <a:lnTo>
                  <a:pt x="662" y="4"/>
                </a:lnTo>
                <a:lnTo>
                  <a:pt x="658" y="0"/>
                </a:lnTo>
                <a:lnTo>
                  <a:pt x="658" y="0"/>
                </a:lnTo>
                <a:lnTo>
                  <a:pt x="652" y="2"/>
                </a:lnTo>
                <a:lnTo>
                  <a:pt x="652" y="2"/>
                </a:lnTo>
                <a:lnTo>
                  <a:pt x="650" y="4"/>
                </a:lnTo>
                <a:lnTo>
                  <a:pt x="648" y="6"/>
                </a:lnTo>
                <a:lnTo>
                  <a:pt x="648" y="6"/>
                </a:lnTo>
                <a:lnTo>
                  <a:pt x="642" y="8"/>
                </a:lnTo>
                <a:lnTo>
                  <a:pt x="642" y="8"/>
                </a:lnTo>
                <a:lnTo>
                  <a:pt x="636" y="10"/>
                </a:lnTo>
                <a:lnTo>
                  <a:pt x="636" y="10"/>
                </a:lnTo>
                <a:lnTo>
                  <a:pt x="634" y="8"/>
                </a:lnTo>
                <a:lnTo>
                  <a:pt x="630" y="6"/>
                </a:lnTo>
                <a:lnTo>
                  <a:pt x="630" y="6"/>
                </a:lnTo>
                <a:lnTo>
                  <a:pt x="628" y="8"/>
                </a:lnTo>
                <a:lnTo>
                  <a:pt x="626" y="12"/>
                </a:lnTo>
                <a:lnTo>
                  <a:pt x="626" y="12"/>
                </a:lnTo>
                <a:lnTo>
                  <a:pt x="620" y="16"/>
                </a:lnTo>
                <a:lnTo>
                  <a:pt x="620" y="16"/>
                </a:lnTo>
                <a:lnTo>
                  <a:pt x="616" y="12"/>
                </a:lnTo>
                <a:lnTo>
                  <a:pt x="612" y="10"/>
                </a:lnTo>
                <a:lnTo>
                  <a:pt x="612" y="10"/>
                </a:lnTo>
                <a:lnTo>
                  <a:pt x="610" y="12"/>
                </a:lnTo>
                <a:lnTo>
                  <a:pt x="608" y="16"/>
                </a:lnTo>
                <a:lnTo>
                  <a:pt x="608" y="16"/>
                </a:lnTo>
                <a:lnTo>
                  <a:pt x="604" y="14"/>
                </a:lnTo>
                <a:lnTo>
                  <a:pt x="602" y="14"/>
                </a:lnTo>
                <a:lnTo>
                  <a:pt x="602" y="14"/>
                </a:lnTo>
                <a:lnTo>
                  <a:pt x="596" y="18"/>
                </a:lnTo>
                <a:lnTo>
                  <a:pt x="596" y="18"/>
                </a:lnTo>
                <a:lnTo>
                  <a:pt x="592" y="20"/>
                </a:lnTo>
                <a:lnTo>
                  <a:pt x="592" y="20"/>
                </a:lnTo>
                <a:lnTo>
                  <a:pt x="588" y="26"/>
                </a:lnTo>
                <a:lnTo>
                  <a:pt x="588" y="26"/>
                </a:lnTo>
                <a:lnTo>
                  <a:pt x="584" y="24"/>
                </a:lnTo>
                <a:lnTo>
                  <a:pt x="580" y="24"/>
                </a:lnTo>
                <a:lnTo>
                  <a:pt x="580" y="24"/>
                </a:lnTo>
                <a:lnTo>
                  <a:pt x="580" y="28"/>
                </a:lnTo>
                <a:lnTo>
                  <a:pt x="578" y="32"/>
                </a:lnTo>
                <a:lnTo>
                  <a:pt x="578" y="32"/>
                </a:lnTo>
                <a:lnTo>
                  <a:pt x="574" y="32"/>
                </a:lnTo>
                <a:lnTo>
                  <a:pt x="570" y="32"/>
                </a:lnTo>
                <a:lnTo>
                  <a:pt x="570" y="32"/>
                </a:lnTo>
                <a:lnTo>
                  <a:pt x="570" y="34"/>
                </a:lnTo>
                <a:lnTo>
                  <a:pt x="568" y="36"/>
                </a:lnTo>
                <a:lnTo>
                  <a:pt x="568" y="36"/>
                </a:lnTo>
                <a:lnTo>
                  <a:pt x="562" y="40"/>
                </a:lnTo>
                <a:lnTo>
                  <a:pt x="562" y="40"/>
                </a:lnTo>
                <a:lnTo>
                  <a:pt x="560" y="40"/>
                </a:lnTo>
                <a:lnTo>
                  <a:pt x="556" y="40"/>
                </a:lnTo>
                <a:lnTo>
                  <a:pt x="556" y="40"/>
                </a:lnTo>
                <a:lnTo>
                  <a:pt x="554" y="42"/>
                </a:lnTo>
                <a:lnTo>
                  <a:pt x="552" y="46"/>
                </a:lnTo>
                <a:lnTo>
                  <a:pt x="552" y="46"/>
                </a:lnTo>
                <a:lnTo>
                  <a:pt x="546" y="48"/>
                </a:lnTo>
                <a:lnTo>
                  <a:pt x="546" y="48"/>
                </a:lnTo>
                <a:lnTo>
                  <a:pt x="542" y="52"/>
                </a:lnTo>
                <a:lnTo>
                  <a:pt x="542" y="52"/>
                </a:lnTo>
                <a:lnTo>
                  <a:pt x="540" y="52"/>
                </a:lnTo>
                <a:lnTo>
                  <a:pt x="536" y="52"/>
                </a:lnTo>
                <a:lnTo>
                  <a:pt x="536" y="52"/>
                </a:lnTo>
                <a:lnTo>
                  <a:pt x="536" y="58"/>
                </a:lnTo>
                <a:lnTo>
                  <a:pt x="536" y="62"/>
                </a:lnTo>
                <a:lnTo>
                  <a:pt x="536" y="62"/>
                </a:lnTo>
                <a:lnTo>
                  <a:pt x="532" y="62"/>
                </a:lnTo>
                <a:lnTo>
                  <a:pt x="530" y="64"/>
                </a:lnTo>
                <a:lnTo>
                  <a:pt x="530" y="64"/>
                </a:lnTo>
                <a:lnTo>
                  <a:pt x="524" y="66"/>
                </a:lnTo>
                <a:lnTo>
                  <a:pt x="524" y="66"/>
                </a:lnTo>
                <a:lnTo>
                  <a:pt x="522" y="72"/>
                </a:lnTo>
                <a:lnTo>
                  <a:pt x="522" y="72"/>
                </a:lnTo>
                <a:lnTo>
                  <a:pt x="516" y="74"/>
                </a:lnTo>
                <a:lnTo>
                  <a:pt x="516" y="74"/>
                </a:lnTo>
                <a:lnTo>
                  <a:pt x="516" y="78"/>
                </a:lnTo>
                <a:lnTo>
                  <a:pt x="516" y="82"/>
                </a:lnTo>
                <a:lnTo>
                  <a:pt x="516" y="82"/>
                </a:lnTo>
                <a:lnTo>
                  <a:pt x="514" y="84"/>
                </a:lnTo>
                <a:lnTo>
                  <a:pt x="510" y="84"/>
                </a:lnTo>
                <a:lnTo>
                  <a:pt x="510" y="84"/>
                </a:lnTo>
                <a:lnTo>
                  <a:pt x="508" y="86"/>
                </a:lnTo>
                <a:lnTo>
                  <a:pt x="504" y="88"/>
                </a:lnTo>
                <a:lnTo>
                  <a:pt x="504" y="88"/>
                </a:lnTo>
                <a:lnTo>
                  <a:pt x="506" y="92"/>
                </a:lnTo>
                <a:lnTo>
                  <a:pt x="506" y="96"/>
                </a:lnTo>
                <a:lnTo>
                  <a:pt x="506" y="96"/>
                </a:lnTo>
                <a:lnTo>
                  <a:pt x="502" y="96"/>
                </a:lnTo>
                <a:lnTo>
                  <a:pt x="500" y="98"/>
                </a:lnTo>
                <a:lnTo>
                  <a:pt x="500" y="98"/>
                </a:lnTo>
                <a:lnTo>
                  <a:pt x="500" y="102"/>
                </a:lnTo>
                <a:lnTo>
                  <a:pt x="500" y="106"/>
                </a:lnTo>
                <a:lnTo>
                  <a:pt x="500" y="106"/>
                </a:lnTo>
                <a:lnTo>
                  <a:pt x="498" y="108"/>
                </a:lnTo>
                <a:lnTo>
                  <a:pt x="494" y="108"/>
                </a:lnTo>
                <a:lnTo>
                  <a:pt x="494" y="108"/>
                </a:lnTo>
                <a:lnTo>
                  <a:pt x="492" y="114"/>
                </a:lnTo>
                <a:lnTo>
                  <a:pt x="492" y="114"/>
                </a:lnTo>
                <a:lnTo>
                  <a:pt x="490" y="116"/>
                </a:lnTo>
                <a:lnTo>
                  <a:pt x="486" y="118"/>
                </a:lnTo>
                <a:lnTo>
                  <a:pt x="486" y="118"/>
                </a:lnTo>
                <a:lnTo>
                  <a:pt x="486" y="122"/>
                </a:lnTo>
                <a:lnTo>
                  <a:pt x="488" y="124"/>
                </a:lnTo>
                <a:lnTo>
                  <a:pt x="488" y="124"/>
                </a:lnTo>
                <a:lnTo>
                  <a:pt x="484" y="130"/>
                </a:lnTo>
                <a:lnTo>
                  <a:pt x="484" y="130"/>
                </a:lnTo>
                <a:lnTo>
                  <a:pt x="482" y="136"/>
                </a:lnTo>
                <a:lnTo>
                  <a:pt x="482" y="136"/>
                </a:lnTo>
                <a:lnTo>
                  <a:pt x="480" y="136"/>
                </a:lnTo>
                <a:lnTo>
                  <a:pt x="478" y="136"/>
                </a:lnTo>
                <a:lnTo>
                  <a:pt x="478" y="136"/>
                </a:lnTo>
                <a:lnTo>
                  <a:pt x="476" y="138"/>
                </a:lnTo>
                <a:lnTo>
                  <a:pt x="474" y="138"/>
                </a:lnTo>
                <a:lnTo>
                  <a:pt x="474" y="138"/>
                </a:lnTo>
                <a:lnTo>
                  <a:pt x="468" y="136"/>
                </a:lnTo>
                <a:lnTo>
                  <a:pt x="468" y="136"/>
                </a:lnTo>
                <a:lnTo>
                  <a:pt x="466" y="132"/>
                </a:lnTo>
                <a:lnTo>
                  <a:pt x="464" y="130"/>
                </a:lnTo>
                <a:lnTo>
                  <a:pt x="464" y="130"/>
                </a:lnTo>
                <a:lnTo>
                  <a:pt x="460" y="126"/>
                </a:lnTo>
                <a:lnTo>
                  <a:pt x="460" y="126"/>
                </a:lnTo>
                <a:lnTo>
                  <a:pt x="456" y="122"/>
                </a:lnTo>
                <a:lnTo>
                  <a:pt x="456" y="122"/>
                </a:lnTo>
                <a:lnTo>
                  <a:pt x="450" y="120"/>
                </a:lnTo>
                <a:lnTo>
                  <a:pt x="450" y="120"/>
                </a:lnTo>
                <a:lnTo>
                  <a:pt x="446" y="122"/>
                </a:lnTo>
                <a:lnTo>
                  <a:pt x="444" y="122"/>
                </a:lnTo>
                <a:lnTo>
                  <a:pt x="444" y="122"/>
                </a:lnTo>
                <a:lnTo>
                  <a:pt x="438" y="120"/>
                </a:lnTo>
                <a:lnTo>
                  <a:pt x="438" y="120"/>
                </a:lnTo>
                <a:lnTo>
                  <a:pt x="434" y="116"/>
                </a:lnTo>
                <a:lnTo>
                  <a:pt x="434" y="116"/>
                </a:lnTo>
                <a:lnTo>
                  <a:pt x="432" y="114"/>
                </a:lnTo>
                <a:lnTo>
                  <a:pt x="430" y="110"/>
                </a:lnTo>
                <a:lnTo>
                  <a:pt x="430" y="110"/>
                </a:lnTo>
                <a:lnTo>
                  <a:pt x="426" y="112"/>
                </a:lnTo>
                <a:lnTo>
                  <a:pt x="424" y="112"/>
                </a:lnTo>
                <a:lnTo>
                  <a:pt x="424" y="112"/>
                </a:lnTo>
                <a:lnTo>
                  <a:pt x="418" y="112"/>
                </a:lnTo>
                <a:lnTo>
                  <a:pt x="418" y="112"/>
                </a:lnTo>
                <a:lnTo>
                  <a:pt x="416" y="108"/>
                </a:lnTo>
                <a:lnTo>
                  <a:pt x="414" y="106"/>
                </a:lnTo>
                <a:lnTo>
                  <a:pt x="414" y="106"/>
                </a:lnTo>
                <a:lnTo>
                  <a:pt x="410" y="106"/>
                </a:lnTo>
                <a:lnTo>
                  <a:pt x="408" y="106"/>
                </a:lnTo>
                <a:lnTo>
                  <a:pt x="408" y="106"/>
                </a:lnTo>
                <a:lnTo>
                  <a:pt x="404" y="108"/>
                </a:lnTo>
                <a:lnTo>
                  <a:pt x="402" y="108"/>
                </a:lnTo>
                <a:lnTo>
                  <a:pt x="402" y="108"/>
                </a:lnTo>
                <a:lnTo>
                  <a:pt x="398" y="106"/>
                </a:lnTo>
                <a:lnTo>
                  <a:pt x="396" y="104"/>
                </a:lnTo>
                <a:lnTo>
                  <a:pt x="396" y="104"/>
                </a:lnTo>
                <a:lnTo>
                  <a:pt x="390" y="104"/>
                </a:lnTo>
                <a:lnTo>
                  <a:pt x="390" y="104"/>
                </a:lnTo>
                <a:lnTo>
                  <a:pt x="384" y="104"/>
                </a:lnTo>
                <a:lnTo>
                  <a:pt x="384" y="104"/>
                </a:lnTo>
                <a:lnTo>
                  <a:pt x="380" y="104"/>
                </a:lnTo>
                <a:lnTo>
                  <a:pt x="380" y="104"/>
                </a:lnTo>
                <a:lnTo>
                  <a:pt x="374" y="104"/>
                </a:lnTo>
                <a:lnTo>
                  <a:pt x="374" y="104"/>
                </a:lnTo>
                <a:lnTo>
                  <a:pt x="370" y="102"/>
                </a:lnTo>
                <a:lnTo>
                  <a:pt x="368" y="100"/>
                </a:lnTo>
                <a:lnTo>
                  <a:pt x="368" y="100"/>
                </a:lnTo>
                <a:lnTo>
                  <a:pt x="362" y="98"/>
                </a:lnTo>
                <a:lnTo>
                  <a:pt x="362" y="98"/>
                </a:lnTo>
                <a:lnTo>
                  <a:pt x="360" y="100"/>
                </a:lnTo>
                <a:lnTo>
                  <a:pt x="356" y="104"/>
                </a:lnTo>
                <a:lnTo>
                  <a:pt x="356" y="104"/>
                </a:lnTo>
                <a:lnTo>
                  <a:pt x="354" y="100"/>
                </a:lnTo>
                <a:lnTo>
                  <a:pt x="350" y="98"/>
                </a:lnTo>
                <a:lnTo>
                  <a:pt x="350" y="98"/>
                </a:lnTo>
                <a:lnTo>
                  <a:pt x="346" y="96"/>
                </a:lnTo>
                <a:lnTo>
                  <a:pt x="346" y="96"/>
                </a:lnTo>
                <a:lnTo>
                  <a:pt x="342" y="98"/>
                </a:lnTo>
                <a:lnTo>
                  <a:pt x="340" y="100"/>
                </a:lnTo>
                <a:lnTo>
                  <a:pt x="340" y="100"/>
                </a:lnTo>
                <a:lnTo>
                  <a:pt x="336" y="98"/>
                </a:lnTo>
                <a:lnTo>
                  <a:pt x="334" y="96"/>
                </a:lnTo>
                <a:lnTo>
                  <a:pt x="334" y="96"/>
                </a:lnTo>
                <a:lnTo>
                  <a:pt x="328" y="98"/>
                </a:lnTo>
                <a:lnTo>
                  <a:pt x="328" y="98"/>
                </a:lnTo>
                <a:lnTo>
                  <a:pt x="322" y="98"/>
                </a:lnTo>
                <a:lnTo>
                  <a:pt x="322" y="98"/>
                </a:lnTo>
                <a:lnTo>
                  <a:pt x="320" y="100"/>
                </a:lnTo>
                <a:lnTo>
                  <a:pt x="316" y="102"/>
                </a:lnTo>
                <a:lnTo>
                  <a:pt x="316" y="102"/>
                </a:lnTo>
                <a:lnTo>
                  <a:pt x="312" y="102"/>
                </a:lnTo>
                <a:lnTo>
                  <a:pt x="312" y="102"/>
                </a:lnTo>
                <a:lnTo>
                  <a:pt x="306" y="104"/>
                </a:lnTo>
                <a:lnTo>
                  <a:pt x="306" y="104"/>
                </a:lnTo>
                <a:lnTo>
                  <a:pt x="300" y="104"/>
                </a:lnTo>
                <a:lnTo>
                  <a:pt x="300" y="104"/>
                </a:lnTo>
                <a:lnTo>
                  <a:pt x="294" y="108"/>
                </a:lnTo>
                <a:lnTo>
                  <a:pt x="294" y="108"/>
                </a:lnTo>
                <a:lnTo>
                  <a:pt x="288" y="108"/>
                </a:lnTo>
                <a:lnTo>
                  <a:pt x="288" y="108"/>
                </a:lnTo>
                <a:lnTo>
                  <a:pt x="284" y="112"/>
                </a:lnTo>
                <a:lnTo>
                  <a:pt x="284" y="112"/>
                </a:lnTo>
                <a:lnTo>
                  <a:pt x="278" y="112"/>
                </a:lnTo>
                <a:lnTo>
                  <a:pt x="278" y="112"/>
                </a:lnTo>
                <a:lnTo>
                  <a:pt x="272" y="114"/>
                </a:lnTo>
                <a:lnTo>
                  <a:pt x="272" y="114"/>
                </a:lnTo>
                <a:lnTo>
                  <a:pt x="266" y="116"/>
                </a:lnTo>
                <a:lnTo>
                  <a:pt x="266" y="116"/>
                </a:lnTo>
                <a:lnTo>
                  <a:pt x="264" y="118"/>
                </a:lnTo>
                <a:lnTo>
                  <a:pt x="264" y="122"/>
                </a:lnTo>
                <a:lnTo>
                  <a:pt x="264" y="122"/>
                </a:lnTo>
                <a:lnTo>
                  <a:pt x="258" y="122"/>
                </a:lnTo>
                <a:lnTo>
                  <a:pt x="258" y="122"/>
                </a:lnTo>
                <a:lnTo>
                  <a:pt x="252" y="126"/>
                </a:lnTo>
                <a:lnTo>
                  <a:pt x="252" y="126"/>
                </a:lnTo>
                <a:lnTo>
                  <a:pt x="248" y="126"/>
                </a:lnTo>
                <a:lnTo>
                  <a:pt x="246" y="126"/>
                </a:lnTo>
                <a:lnTo>
                  <a:pt x="246" y="126"/>
                </a:lnTo>
                <a:lnTo>
                  <a:pt x="240" y="128"/>
                </a:lnTo>
                <a:lnTo>
                  <a:pt x="240" y="128"/>
                </a:lnTo>
                <a:lnTo>
                  <a:pt x="240" y="132"/>
                </a:lnTo>
                <a:lnTo>
                  <a:pt x="240" y="136"/>
                </a:lnTo>
                <a:lnTo>
                  <a:pt x="240" y="136"/>
                </a:lnTo>
                <a:lnTo>
                  <a:pt x="236" y="136"/>
                </a:lnTo>
                <a:lnTo>
                  <a:pt x="234" y="138"/>
                </a:lnTo>
                <a:lnTo>
                  <a:pt x="234" y="138"/>
                </a:lnTo>
                <a:lnTo>
                  <a:pt x="228" y="142"/>
                </a:lnTo>
                <a:lnTo>
                  <a:pt x="228" y="142"/>
                </a:lnTo>
                <a:lnTo>
                  <a:pt x="226" y="142"/>
                </a:lnTo>
                <a:lnTo>
                  <a:pt x="222" y="142"/>
                </a:lnTo>
                <a:lnTo>
                  <a:pt x="222" y="142"/>
                </a:lnTo>
                <a:lnTo>
                  <a:pt x="220" y="144"/>
                </a:lnTo>
                <a:lnTo>
                  <a:pt x="220" y="148"/>
                </a:lnTo>
                <a:lnTo>
                  <a:pt x="220" y="148"/>
                </a:lnTo>
                <a:lnTo>
                  <a:pt x="216" y="148"/>
                </a:lnTo>
                <a:lnTo>
                  <a:pt x="214" y="150"/>
                </a:lnTo>
                <a:lnTo>
                  <a:pt x="214" y="150"/>
                </a:lnTo>
                <a:lnTo>
                  <a:pt x="208" y="152"/>
                </a:lnTo>
                <a:lnTo>
                  <a:pt x="208" y="152"/>
                </a:lnTo>
                <a:lnTo>
                  <a:pt x="208" y="156"/>
                </a:lnTo>
                <a:lnTo>
                  <a:pt x="208" y="160"/>
                </a:lnTo>
                <a:lnTo>
                  <a:pt x="208" y="160"/>
                </a:lnTo>
                <a:lnTo>
                  <a:pt x="204" y="160"/>
                </a:lnTo>
                <a:lnTo>
                  <a:pt x="200" y="162"/>
                </a:lnTo>
                <a:lnTo>
                  <a:pt x="200" y="162"/>
                </a:lnTo>
                <a:lnTo>
                  <a:pt x="200" y="164"/>
                </a:lnTo>
                <a:lnTo>
                  <a:pt x="200" y="168"/>
                </a:lnTo>
                <a:lnTo>
                  <a:pt x="200" y="168"/>
                </a:lnTo>
                <a:lnTo>
                  <a:pt x="196" y="168"/>
                </a:lnTo>
                <a:lnTo>
                  <a:pt x="192" y="170"/>
                </a:lnTo>
                <a:lnTo>
                  <a:pt x="192" y="170"/>
                </a:lnTo>
                <a:lnTo>
                  <a:pt x="188" y="174"/>
                </a:lnTo>
                <a:lnTo>
                  <a:pt x="188" y="174"/>
                </a:lnTo>
                <a:lnTo>
                  <a:pt x="184" y="178"/>
                </a:lnTo>
                <a:lnTo>
                  <a:pt x="184" y="178"/>
                </a:lnTo>
                <a:lnTo>
                  <a:pt x="180" y="182"/>
                </a:lnTo>
                <a:lnTo>
                  <a:pt x="180" y="182"/>
                </a:lnTo>
                <a:lnTo>
                  <a:pt x="180" y="188"/>
                </a:lnTo>
                <a:lnTo>
                  <a:pt x="180" y="188"/>
                </a:lnTo>
                <a:lnTo>
                  <a:pt x="178" y="190"/>
                </a:lnTo>
                <a:lnTo>
                  <a:pt x="178" y="194"/>
                </a:lnTo>
                <a:lnTo>
                  <a:pt x="178" y="194"/>
                </a:lnTo>
                <a:lnTo>
                  <a:pt x="174" y="198"/>
                </a:lnTo>
                <a:lnTo>
                  <a:pt x="174" y="198"/>
                </a:lnTo>
                <a:lnTo>
                  <a:pt x="170" y="202"/>
                </a:lnTo>
                <a:lnTo>
                  <a:pt x="170" y="202"/>
                </a:lnTo>
                <a:lnTo>
                  <a:pt x="166" y="206"/>
                </a:lnTo>
                <a:lnTo>
                  <a:pt x="166" y="206"/>
                </a:lnTo>
                <a:lnTo>
                  <a:pt x="164" y="212"/>
                </a:lnTo>
                <a:lnTo>
                  <a:pt x="164" y="212"/>
                </a:lnTo>
                <a:lnTo>
                  <a:pt x="162" y="214"/>
                </a:lnTo>
                <a:lnTo>
                  <a:pt x="158" y="216"/>
                </a:lnTo>
                <a:lnTo>
                  <a:pt x="158" y="216"/>
                </a:lnTo>
                <a:lnTo>
                  <a:pt x="154" y="220"/>
                </a:lnTo>
                <a:lnTo>
                  <a:pt x="154" y="220"/>
                </a:lnTo>
                <a:lnTo>
                  <a:pt x="156" y="224"/>
                </a:lnTo>
                <a:lnTo>
                  <a:pt x="158" y="228"/>
                </a:lnTo>
                <a:lnTo>
                  <a:pt x="158" y="228"/>
                </a:lnTo>
                <a:lnTo>
                  <a:pt x="154" y="232"/>
                </a:lnTo>
                <a:lnTo>
                  <a:pt x="154" y="232"/>
                </a:lnTo>
                <a:lnTo>
                  <a:pt x="152" y="238"/>
                </a:lnTo>
                <a:lnTo>
                  <a:pt x="152" y="238"/>
                </a:lnTo>
                <a:lnTo>
                  <a:pt x="150" y="244"/>
                </a:lnTo>
                <a:lnTo>
                  <a:pt x="150" y="244"/>
                </a:lnTo>
                <a:lnTo>
                  <a:pt x="148" y="248"/>
                </a:lnTo>
                <a:lnTo>
                  <a:pt x="148" y="248"/>
                </a:lnTo>
                <a:lnTo>
                  <a:pt x="146" y="254"/>
                </a:lnTo>
                <a:lnTo>
                  <a:pt x="146" y="254"/>
                </a:lnTo>
                <a:lnTo>
                  <a:pt x="144" y="256"/>
                </a:lnTo>
                <a:lnTo>
                  <a:pt x="142" y="260"/>
                </a:lnTo>
                <a:lnTo>
                  <a:pt x="142" y="260"/>
                </a:lnTo>
                <a:lnTo>
                  <a:pt x="140" y="264"/>
                </a:lnTo>
                <a:lnTo>
                  <a:pt x="140" y="264"/>
                </a:lnTo>
                <a:lnTo>
                  <a:pt x="144" y="268"/>
                </a:lnTo>
                <a:lnTo>
                  <a:pt x="146" y="272"/>
                </a:lnTo>
                <a:lnTo>
                  <a:pt x="146" y="272"/>
                </a:lnTo>
                <a:lnTo>
                  <a:pt x="144" y="278"/>
                </a:lnTo>
                <a:lnTo>
                  <a:pt x="144" y="278"/>
                </a:lnTo>
                <a:lnTo>
                  <a:pt x="144" y="284"/>
                </a:lnTo>
                <a:lnTo>
                  <a:pt x="144" y="284"/>
                </a:lnTo>
                <a:lnTo>
                  <a:pt x="140" y="286"/>
                </a:lnTo>
                <a:lnTo>
                  <a:pt x="136" y="288"/>
                </a:lnTo>
                <a:lnTo>
                  <a:pt x="136" y="288"/>
                </a:lnTo>
                <a:lnTo>
                  <a:pt x="138" y="292"/>
                </a:lnTo>
                <a:lnTo>
                  <a:pt x="140" y="294"/>
                </a:lnTo>
                <a:lnTo>
                  <a:pt x="140" y="294"/>
                </a:lnTo>
                <a:lnTo>
                  <a:pt x="140" y="300"/>
                </a:lnTo>
                <a:lnTo>
                  <a:pt x="140" y="300"/>
                </a:lnTo>
                <a:lnTo>
                  <a:pt x="138" y="302"/>
                </a:lnTo>
                <a:lnTo>
                  <a:pt x="136" y="306"/>
                </a:lnTo>
                <a:lnTo>
                  <a:pt x="136" y="306"/>
                </a:lnTo>
                <a:lnTo>
                  <a:pt x="136" y="308"/>
                </a:lnTo>
                <a:lnTo>
                  <a:pt x="138" y="312"/>
                </a:lnTo>
                <a:lnTo>
                  <a:pt x="138" y="312"/>
                </a:lnTo>
                <a:lnTo>
                  <a:pt x="138" y="318"/>
                </a:lnTo>
                <a:lnTo>
                  <a:pt x="138" y="318"/>
                </a:lnTo>
                <a:lnTo>
                  <a:pt x="140" y="324"/>
                </a:lnTo>
                <a:lnTo>
                  <a:pt x="140" y="324"/>
                </a:lnTo>
                <a:lnTo>
                  <a:pt x="140" y="330"/>
                </a:lnTo>
                <a:lnTo>
                  <a:pt x="140" y="330"/>
                </a:lnTo>
                <a:lnTo>
                  <a:pt x="142" y="332"/>
                </a:lnTo>
                <a:lnTo>
                  <a:pt x="142" y="334"/>
                </a:lnTo>
                <a:lnTo>
                  <a:pt x="142" y="334"/>
                </a:lnTo>
                <a:lnTo>
                  <a:pt x="142" y="338"/>
                </a:lnTo>
                <a:lnTo>
                  <a:pt x="140" y="342"/>
                </a:lnTo>
                <a:lnTo>
                  <a:pt x="140" y="342"/>
                </a:lnTo>
                <a:lnTo>
                  <a:pt x="140" y="348"/>
                </a:lnTo>
                <a:lnTo>
                  <a:pt x="140" y="348"/>
                </a:lnTo>
                <a:lnTo>
                  <a:pt x="140" y="350"/>
                </a:lnTo>
                <a:lnTo>
                  <a:pt x="138" y="354"/>
                </a:lnTo>
                <a:lnTo>
                  <a:pt x="138" y="354"/>
                </a:lnTo>
                <a:lnTo>
                  <a:pt x="140" y="356"/>
                </a:lnTo>
                <a:lnTo>
                  <a:pt x="142" y="358"/>
                </a:lnTo>
                <a:lnTo>
                  <a:pt x="142" y="358"/>
                </a:lnTo>
                <a:lnTo>
                  <a:pt x="144" y="364"/>
                </a:lnTo>
                <a:lnTo>
                  <a:pt x="144" y="364"/>
                </a:lnTo>
                <a:lnTo>
                  <a:pt x="148" y="372"/>
                </a:lnTo>
                <a:lnTo>
                  <a:pt x="148" y="372"/>
                </a:lnTo>
                <a:lnTo>
                  <a:pt x="144" y="372"/>
                </a:lnTo>
                <a:lnTo>
                  <a:pt x="140" y="370"/>
                </a:lnTo>
                <a:lnTo>
                  <a:pt x="140" y="370"/>
                </a:lnTo>
                <a:lnTo>
                  <a:pt x="138" y="374"/>
                </a:lnTo>
                <a:lnTo>
                  <a:pt x="136" y="378"/>
                </a:lnTo>
                <a:lnTo>
                  <a:pt x="136" y="378"/>
                </a:lnTo>
                <a:lnTo>
                  <a:pt x="132" y="376"/>
                </a:lnTo>
                <a:lnTo>
                  <a:pt x="128" y="374"/>
                </a:lnTo>
                <a:lnTo>
                  <a:pt x="128" y="374"/>
                </a:lnTo>
                <a:lnTo>
                  <a:pt x="126" y="376"/>
                </a:lnTo>
                <a:lnTo>
                  <a:pt x="124" y="378"/>
                </a:lnTo>
                <a:lnTo>
                  <a:pt x="124" y="378"/>
                </a:lnTo>
                <a:lnTo>
                  <a:pt x="118" y="382"/>
                </a:lnTo>
                <a:lnTo>
                  <a:pt x="118" y="382"/>
                </a:lnTo>
                <a:lnTo>
                  <a:pt x="112" y="382"/>
                </a:lnTo>
                <a:lnTo>
                  <a:pt x="112" y="382"/>
                </a:lnTo>
                <a:lnTo>
                  <a:pt x="110" y="386"/>
                </a:lnTo>
                <a:lnTo>
                  <a:pt x="110" y="388"/>
                </a:lnTo>
                <a:lnTo>
                  <a:pt x="110" y="388"/>
                </a:lnTo>
                <a:lnTo>
                  <a:pt x="106" y="388"/>
                </a:lnTo>
                <a:lnTo>
                  <a:pt x="102" y="388"/>
                </a:lnTo>
                <a:lnTo>
                  <a:pt x="102" y="388"/>
                </a:lnTo>
                <a:lnTo>
                  <a:pt x="98" y="392"/>
                </a:lnTo>
                <a:lnTo>
                  <a:pt x="98" y="392"/>
                </a:lnTo>
                <a:lnTo>
                  <a:pt x="94" y="394"/>
                </a:lnTo>
                <a:lnTo>
                  <a:pt x="92" y="394"/>
                </a:lnTo>
                <a:lnTo>
                  <a:pt x="92" y="394"/>
                </a:lnTo>
                <a:lnTo>
                  <a:pt x="90" y="396"/>
                </a:lnTo>
                <a:lnTo>
                  <a:pt x="88" y="400"/>
                </a:lnTo>
                <a:lnTo>
                  <a:pt x="88" y="400"/>
                </a:lnTo>
                <a:lnTo>
                  <a:pt x="84" y="404"/>
                </a:lnTo>
                <a:lnTo>
                  <a:pt x="84" y="404"/>
                </a:lnTo>
                <a:lnTo>
                  <a:pt x="82" y="406"/>
                </a:lnTo>
                <a:lnTo>
                  <a:pt x="78" y="406"/>
                </a:lnTo>
                <a:lnTo>
                  <a:pt x="78" y="406"/>
                </a:lnTo>
                <a:lnTo>
                  <a:pt x="74" y="408"/>
                </a:lnTo>
                <a:lnTo>
                  <a:pt x="74" y="408"/>
                </a:lnTo>
                <a:lnTo>
                  <a:pt x="70" y="414"/>
                </a:lnTo>
                <a:lnTo>
                  <a:pt x="70" y="414"/>
                </a:lnTo>
                <a:lnTo>
                  <a:pt x="70" y="418"/>
                </a:lnTo>
                <a:lnTo>
                  <a:pt x="70" y="422"/>
                </a:lnTo>
                <a:lnTo>
                  <a:pt x="70" y="422"/>
                </a:lnTo>
                <a:lnTo>
                  <a:pt x="66" y="422"/>
                </a:lnTo>
                <a:lnTo>
                  <a:pt x="64" y="424"/>
                </a:lnTo>
                <a:lnTo>
                  <a:pt x="64" y="424"/>
                </a:lnTo>
                <a:lnTo>
                  <a:pt x="58" y="426"/>
                </a:lnTo>
                <a:lnTo>
                  <a:pt x="58" y="426"/>
                </a:lnTo>
                <a:lnTo>
                  <a:pt x="54" y="432"/>
                </a:lnTo>
                <a:lnTo>
                  <a:pt x="54" y="432"/>
                </a:lnTo>
                <a:lnTo>
                  <a:pt x="52" y="438"/>
                </a:lnTo>
                <a:lnTo>
                  <a:pt x="52" y="438"/>
                </a:lnTo>
                <a:lnTo>
                  <a:pt x="48" y="442"/>
                </a:lnTo>
                <a:lnTo>
                  <a:pt x="48" y="442"/>
                </a:lnTo>
                <a:lnTo>
                  <a:pt x="44" y="442"/>
                </a:lnTo>
                <a:lnTo>
                  <a:pt x="42" y="444"/>
                </a:lnTo>
                <a:lnTo>
                  <a:pt x="42" y="444"/>
                </a:lnTo>
                <a:lnTo>
                  <a:pt x="38" y="448"/>
                </a:lnTo>
                <a:lnTo>
                  <a:pt x="38" y="448"/>
                </a:lnTo>
                <a:lnTo>
                  <a:pt x="38" y="452"/>
                </a:lnTo>
                <a:lnTo>
                  <a:pt x="38" y="456"/>
                </a:lnTo>
                <a:lnTo>
                  <a:pt x="38" y="456"/>
                </a:lnTo>
                <a:lnTo>
                  <a:pt x="34" y="460"/>
                </a:lnTo>
                <a:lnTo>
                  <a:pt x="34" y="460"/>
                </a:lnTo>
                <a:lnTo>
                  <a:pt x="30" y="460"/>
                </a:lnTo>
                <a:lnTo>
                  <a:pt x="28" y="462"/>
                </a:lnTo>
                <a:lnTo>
                  <a:pt x="28" y="462"/>
                </a:lnTo>
                <a:lnTo>
                  <a:pt x="26" y="468"/>
                </a:lnTo>
                <a:lnTo>
                  <a:pt x="26" y="468"/>
                </a:lnTo>
                <a:lnTo>
                  <a:pt x="22" y="472"/>
                </a:lnTo>
                <a:lnTo>
                  <a:pt x="22" y="472"/>
                </a:lnTo>
                <a:lnTo>
                  <a:pt x="22" y="476"/>
                </a:lnTo>
                <a:lnTo>
                  <a:pt x="22" y="480"/>
                </a:lnTo>
                <a:lnTo>
                  <a:pt x="22" y="480"/>
                </a:lnTo>
                <a:lnTo>
                  <a:pt x="22" y="484"/>
                </a:lnTo>
                <a:lnTo>
                  <a:pt x="24" y="486"/>
                </a:lnTo>
                <a:lnTo>
                  <a:pt x="24" y="486"/>
                </a:lnTo>
                <a:lnTo>
                  <a:pt x="20" y="488"/>
                </a:lnTo>
                <a:lnTo>
                  <a:pt x="16" y="490"/>
                </a:lnTo>
                <a:lnTo>
                  <a:pt x="16" y="490"/>
                </a:lnTo>
                <a:lnTo>
                  <a:pt x="14" y="494"/>
                </a:lnTo>
                <a:lnTo>
                  <a:pt x="14" y="494"/>
                </a:lnTo>
                <a:lnTo>
                  <a:pt x="10" y="500"/>
                </a:lnTo>
                <a:lnTo>
                  <a:pt x="10" y="500"/>
                </a:lnTo>
                <a:lnTo>
                  <a:pt x="12" y="504"/>
                </a:lnTo>
                <a:lnTo>
                  <a:pt x="16" y="508"/>
                </a:lnTo>
                <a:lnTo>
                  <a:pt x="16" y="508"/>
                </a:lnTo>
                <a:lnTo>
                  <a:pt x="14" y="514"/>
                </a:lnTo>
                <a:lnTo>
                  <a:pt x="14" y="514"/>
                </a:lnTo>
                <a:lnTo>
                  <a:pt x="10" y="518"/>
                </a:lnTo>
                <a:lnTo>
                  <a:pt x="10" y="518"/>
                </a:lnTo>
                <a:lnTo>
                  <a:pt x="10" y="524"/>
                </a:lnTo>
                <a:lnTo>
                  <a:pt x="10" y="524"/>
                </a:lnTo>
                <a:lnTo>
                  <a:pt x="6" y="530"/>
                </a:lnTo>
                <a:lnTo>
                  <a:pt x="6" y="530"/>
                </a:lnTo>
                <a:lnTo>
                  <a:pt x="4" y="534"/>
                </a:lnTo>
                <a:lnTo>
                  <a:pt x="4" y="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3" name="Freeform 162"/>
          <p:cNvSpPr>
            <a:spLocks/>
          </p:cNvSpPr>
          <p:nvPr/>
        </p:nvSpPr>
        <p:spPr bwMode="auto">
          <a:xfrm>
            <a:off x="6553208" y="4335009"/>
            <a:ext cx="1875193" cy="1305308"/>
          </a:xfrm>
          <a:custGeom>
            <a:avLst/>
            <a:gdLst>
              <a:gd name="T0" fmla="*/ 2 w 1382"/>
              <a:gd name="T1" fmla="*/ 604 h 962"/>
              <a:gd name="T2" fmla="*/ 22 w 1382"/>
              <a:gd name="T3" fmla="*/ 666 h 962"/>
              <a:gd name="T4" fmla="*/ 62 w 1382"/>
              <a:gd name="T5" fmla="*/ 728 h 962"/>
              <a:gd name="T6" fmla="*/ 112 w 1382"/>
              <a:gd name="T7" fmla="*/ 764 h 962"/>
              <a:gd name="T8" fmla="*/ 172 w 1382"/>
              <a:gd name="T9" fmla="*/ 788 h 962"/>
              <a:gd name="T10" fmla="*/ 240 w 1382"/>
              <a:gd name="T11" fmla="*/ 788 h 962"/>
              <a:gd name="T12" fmla="*/ 306 w 1382"/>
              <a:gd name="T13" fmla="*/ 770 h 962"/>
              <a:gd name="T14" fmla="*/ 344 w 1382"/>
              <a:gd name="T15" fmla="*/ 784 h 962"/>
              <a:gd name="T16" fmla="*/ 370 w 1382"/>
              <a:gd name="T17" fmla="*/ 838 h 962"/>
              <a:gd name="T18" fmla="*/ 408 w 1382"/>
              <a:gd name="T19" fmla="*/ 886 h 962"/>
              <a:gd name="T20" fmla="*/ 462 w 1382"/>
              <a:gd name="T21" fmla="*/ 920 h 962"/>
              <a:gd name="T22" fmla="*/ 532 w 1382"/>
              <a:gd name="T23" fmla="*/ 938 h 962"/>
              <a:gd name="T24" fmla="*/ 600 w 1382"/>
              <a:gd name="T25" fmla="*/ 936 h 962"/>
              <a:gd name="T26" fmla="*/ 656 w 1382"/>
              <a:gd name="T27" fmla="*/ 914 h 962"/>
              <a:gd name="T28" fmla="*/ 708 w 1382"/>
              <a:gd name="T29" fmla="*/ 872 h 962"/>
              <a:gd name="T30" fmla="*/ 752 w 1382"/>
              <a:gd name="T31" fmla="*/ 904 h 962"/>
              <a:gd name="T32" fmla="*/ 808 w 1382"/>
              <a:gd name="T33" fmla="*/ 940 h 962"/>
              <a:gd name="T34" fmla="*/ 866 w 1382"/>
              <a:gd name="T35" fmla="*/ 960 h 962"/>
              <a:gd name="T36" fmla="*/ 934 w 1382"/>
              <a:gd name="T37" fmla="*/ 950 h 962"/>
              <a:gd name="T38" fmla="*/ 992 w 1382"/>
              <a:gd name="T39" fmla="*/ 934 h 962"/>
              <a:gd name="T40" fmla="*/ 1042 w 1382"/>
              <a:gd name="T41" fmla="*/ 894 h 962"/>
              <a:gd name="T42" fmla="*/ 1082 w 1382"/>
              <a:gd name="T43" fmla="*/ 852 h 962"/>
              <a:gd name="T44" fmla="*/ 1102 w 1382"/>
              <a:gd name="T45" fmla="*/ 790 h 962"/>
              <a:gd name="T46" fmla="*/ 1132 w 1382"/>
              <a:gd name="T47" fmla="*/ 748 h 962"/>
              <a:gd name="T48" fmla="*/ 1202 w 1382"/>
              <a:gd name="T49" fmla="*/ 748 h 962"/>
              <a:gd name="T50" fmla="*/ 1258 w 1382"/>
              <a:gd name="T51" fmla="*/ 728 h 962"/>
              <a:gd name="T52" fmla="*/ 1314 w 1382"/>
              <a:gd name="T53" fmla="*/ 696 h 962"/>
              <a:gd name="T54" fmla="*/ 1354 w 1382"/>
              <a:gd name="T55" fmla="*/ 644 h 962"/>
              <a:gd name="T56" fmla="*/ 1376 w 1382"/>
              <a:gd name="T57" fmla="*/ 586 h 962"/>
              <a:gd name="T58" fmla="*/ 1382 w 1382"/>
              <a:gd name="T59" fmla="*/ 518 h 962"/>
              <a:gd name="T60" fmla="*/ 1366 w 1382"/>
              <a:gd name="T61" fmla="*/ 456 h 962"/>
              <a:gd name="T62" fmla="*/ 1328 w 1382"/>
              <a:gd name="T63" fmla="*/ 398 h 962"/>
              <a:gd name="T64" fmla="*/ 1282 w 1382"/>
              <a:gd name="T65" fmla="*/ 358 h 962"/>
              <a:gd name="T66" fmla="*/ 1232 w 1382"/>
              <a:gd name="T67" fmla="*/ 332 h 962"/>
              <a:gd name="T68" fmla="*/ 1188 w 1382"/>
              <a:gd name="T69" fmla="*/ 310 h 962"/>
              <a:gd name="T70" fmla="*/ 1186 w 1382"/>
              <a:gd name="T71" fmla="*/ 252 h 962"/>
              <a:gd name="T72" fmla="*/ 1170 w 1382"/>
              <a:gd name="T73" fmla="*/ 194 h 962"/>
              <a:gd name="T74" fmla="*/ 1138 w 1382"/>
              <a:gd name="T75" fmla="*/ 148 h 962"/>
              <a:gd name="T76" fmla="*/ 1090 w 1382"/>
              <a:gd name="T77" fmla="*/ 100 h 962"/>
              <a:gd name="T78" fmla="*/ 1030 w 1382"/>
              <a:gd name="T79" fmla="*/ 74 h 962"/>
              <a:gd name="T80" fmla="*/ 970 w 1382"/>
              <a:gd name="T81" fmla="*/ 64 h 962"/>
              <a:gd name="T82" fmla="*/ 902 w 1382"/>
              <a:gd name="T83" fmla="*/ 74 h 962"/>
              <a:gd name="T84" fmla="*/ 848 w 1382"/>
              <a:gd name="T85" fmla="*/ 88 h 962"/>
              <a:gd name="T86" fmla="*/ 808 w 1382"/>
              <a:gd name="T87" fmla="*/ 46 h 962"/>
              <a:gd name="T88" fmla="*/ 754 w 1382"/>
              <a:gd name="T89" fmla="*/ 20 h 962"/>
              <a:gd name="T90" fmla="*/ 688 w 1382"/>
              <a:gd name="T91" fmla="*/ 8 h 962"/>
              <a:gd name="T92" fmla="*/ 626 w 1382"/>
              <a:gd name="T93" fmla="*/ 12 h 962"/>
              <a:gd name="T94" fmla="*/ 570 w 1382"/>
              <a:gd name="T95" fmla="*/ 34 h 962"/>
              <a:gd name="T96" fmla="*/ 516 w 1382"/>
              <a:gd name="T97" fmla="*/ 74 h 962"/>
              <a:gd name="T98" fmla="*/ 486 w 1382"/>
              <a:gd name="T99" fmla="*/ 122 h 962"/>
              <a:gd name="T100" fmla="*/ 438 w 1382"/>
              <a:gd name="T101" fmla="*/ 120 h 962"/>
              <a:gd name="T102" fmla="*/ 380 w 1382"/>
              <a:gd name="T103" fmla="*/ 104 h 962"/>
              <a:gd name="T104" fmla="*/ 316 w 1382"/>
              <a:gd name="T105" fmla="*/ 102 h 962"/>
              <a:gd name="T106" fmla="*/ 246 w 1382"/>
              <a:gd name="T107" fmla="*/ 126 h 962"/>
              <a:gd name="T108" fmla="*/ 200 w 1382"/>
              <a:gd name="T109" fmla="*/ 164 h 962"/>
              <a:gd name="T110" fmla="*/ 154 w 1382"/>
              <a:gd name="T111" fmla="*/ 220 h 962"/>
              <a:gd name="T112" fmla="*/ 136 w 1382"/>
              <a:gd name="T113" fmla="*/ 288 h 962"/>
              <a:gd name="T114" fmla="*/ 138 w 1382"/>
              <a:gd name="T115" fmla="*/ 354 h 962"/>
              <a:gd name="T116" fmla="*/ 106 w 1382"/>
              <a:gd name="T117" fmla="*/ 388 h 962"/>
              <a:gd name="T118" fmla="*/ 54 w 1382"/>
              <a:gd name="T119" fmla="*/ 432 h 962"/>
              <a:gd name="T120" fmla="*/ 24 w 1382"/>
              <a:gd name="T121" fmla="*/ 486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2" h="962">
                <a:moveTo>
                  <a:pt x="4" y="534"/>
                </a:moveTo>
                <a:lnTo>
                  <a:pt x="4" y="534"/>
                </a:lnTo>
                <a:lnTo>
                  <a:pt x="4" y="538"/>
                </a:lnTo>
                <a:lnTo>
                  <a:pt x="6" y="542"/>
                </a:lnTo>
                <a:lnTo>
                  <a:pt x="6" y="542"/>
                </a:lnTo>
                <a:lnTo>
                  <a:pt x="4" y="544"/>
                </a:lnTo>
                <a:lnTo>
                  <a:pt x="2" y="546"/>
                </a:lnTo>
                <a:lnTo>
                  <a:pt x="2" y="546"/>
                </a:lnTo>
                <a:lnTo>
                  <a:pt x="2" y="550"/>
                </a:lnTo>
                <a:lnTo>
                  <a:pt x="4" y="552"/>
                </a:lnTo>
                <a:lnTo>
                  <a:pt x="4" y="552"/>
                </a:lnTo>
                <a:lnTo>
                  <a:pt x="2" y="558"/>
                </a:lnTo>
                <a:lnTo>
                  <a:pt x="2" y="558"/>
                </a:lnTo>
                <a:lnTo>
                  <a:pt x="4" y="564"/>
                </a:lnTo>
                <a:lnTo>
                  <a:pt x="4" y="564"/>
                </a:lnTo>
                <a:lnTo>
                  <a:pt x="0" y="570"/>
                </a:lnTo>
                <a:lnTo>
                  <a:pt x="0" y="570"/>
                </a:lnTo>
                <a:lnTo>
                  <a:pt x="0" y="576"/>
                </a:lnTo>
                <a:lnTo>
                  <a:pt x="0" y="576"/>
                </a:lnTo>
                <a:lnTo>
                  <a:pt x="2" y="580"/>
                </a:lnTo>
                <a:lnTo>
                  <a:pt x="2" y="580"/>
                </a:lnTo>
                <a:lnTo>
                  <a:pt x="4" y="586"/>
                </a:lnTo>
                <a:lnTo>
                  <a:pt x="4" y="586"/>
                </a:lnTo>
                <a:lnTo>
                  <a:pt x="4" y="592"/>
                </a:lnTo>
                <a:lnTo>
                  <a:pt x="4" y="592"/>
                </a:lnTo>
                <a:lnTo>
                  <a:pt x="2" y="598"/>
                </a:lnTo>
                <a:lnTo>
                  <a:pt x="2" y="598"/>
                </a:lnTo>
                <a:lnTo>
                  <a:pt x="2" y="604"/>
                </a:lnTo>
                <a:lnTo>
                  <a:pt x="2" y="604"/>
                </a:lnTo>
                <a:lnTo>
                  <a:pt x="4" y="606"/>
                </a:lnTo>
                <a:lnTo>
                  <a:pt x="6" y="610"/>
                </a:lnTo>
                <a:lnTo>
                  <a:pt x="6" y="610"/>
                </a:lnTo>
                <a:lnTo>
                  <a:pt x="8" y="614"/>
                </a:lnTo>
                <a:lnTo>
                  <a:pt x="8" y="614"/>
                </a:lnTo>
                <a:lnTo>
                  <a:pt x="10" y="620"/>
                </a:lnTo>
                <a:lnTo>
                  <a:pt x="10" y="620"/>
                </a:lnTo>
                <a:lnTo>
                  <a:pt x="8" y="624"/>
                </a:lnTo>
                <a:lnTo>
                  <a:pt x="4" y="626"/>
                </a:lnTo>
                <a:lnTo>
                  <a:pt x="4" y="626"/>
                </a:lnTo>
                <a:lnTo>
                  <a:pt x="6" y="632"/>
                </a:lnTo>
                <a:lnTo>
                  <a:pt x="6" y="632"/>
                </a:lnTo>
                <a:lnTo>
                  <a:pt x="10" y="634"/>
                </a:lnTo>
                <a:lnTo>
                  <a:pt x="12" y="636"/>
                </a:lnTo>
                <a:lnTo>
                  <a:pt x="12" y="636"/>
                </a:lnTo>
                <a:lnTo>
                  <a:pt x="12" y="642"/>
                </a:lnTo>
                <a:lnTo>
                  <a:pt x="12" y="642"/>
                </a:lnTo>
                <a:lnTo>
                  <a:pt x="12" y="650"/>
                </a:lnTo>
                <a:lnTo>
                  <a:pt x="12" y="650"/>
                </a:lnTo>
                <a:lnTo>
                  <a:pt x="16" y="654"/>
                </a:lnTo>
                <a:lnTo>
                  <a:pt x="16" y="654"/>
                </a:lnTo>
                <a:lnTo>
                  <a:pt x="18" y="660"/>
                </a:lnTo>
                <a:lnTo>
                  <a:pt x="18" y="660"/>
                </a:lnTo>
                <a:lnTo>
                  <a:pt x="20" y="662"/>
                </a:lnTo>
                <a:lnTo>
                  <a:pt x="22" y="664"/>
                </a:lnTo>
                <a:lnTo>
                  <a:pt x="22" y="664"/>
                </a:lnTo>
                <a:lnTo>
                  <a:pt x="22" y="666"/>
                </a:lnTo>
                <a:lnTo>
                  <a:pt x="22" y="670"/>
                </a:lnTo>
                <a:lnTo>
                  <a:pt x="22" y="670"/>
                </a:lnTo>
                <a:lnTo>
                  <a:pt x="24" y="676"/>
                </a:lnTo>
                <a:lnTo>
                  <a:pt x="24" y="676"/>
                </a:lnTo>
                <a:lnTo>
                  <a:pt x="28" y="678"/>
                </a:lnTo>
                <a:lnTo>
                  <a:pt x="30" y="678"/>
                </a:lnTo>
                <a:lnTo>
                  <a:pt x="30" y="678"/>
                </a:lnTo>
                <a:lnTo>
                  <a:pt x="30" y="682"/>
                </a:lnTo>
                <a:lnTo>
                  <a:pt x="30" y="686"/>
                </a:lnTo>
                <a:lnTo>
                  <a:pt x="30" y="686"/>
                </a:lnTo>
                <a:lnTo>
                  <a:pt x="32" y="690"/>
                </a:lnTo>
                <a:lnTo>
                  <a:pt x="32" y="690"/>
                </a:lnTo>
                <a:lnTo>
                  <a:pt x="36" y="692"/>
                </a:lnTo>
                <a:lnTo>
                  <a:pt x="40" y="692"/>
                </a:lnTo>
                <a:lnTo>
                  <a:pt x="40" y="692"/>
                </a:lnTo>
                <a:lnTo>
                  <a:pt x="44" y="696"/>
                </a:lnTo>
                <a:lnTo>
                  <a:pt x="44" y="696"/>
                </a:lnTo>
                <a:lnTo>
                  <a:pt x="46" y="702"/>
                </a:lnTo>
                <a:lnTo>
                  <a:pt x="46" y="702"/>
                </a:lnTo>
                <a:lnTo>
                  <a:pt x="50" y="706"/>
                </a:lnTo>
                <a:lnTo>
                  <a:pt x="50" y="706"/>
                </a:lnTo>
                <a:lnTo>
                  <a:pt x="54" y="710"/>
                </a:lnTo>
                <a:lnTo>
                  <a:pt x="54" y="710"/>
                </a:lnTo>
                <a:lnTo>
                  <a:pt x="56" y="716"/>
                </a:lnTo>
                <a:lnTo>
                  <a:pt x="56" y="716"/>
                </a:lnTo>
                <a:lnTo>
                  <a:pt x="58" y="722"/>
                </a:lnTo>
                <a:lnTo>
                  <a:pt x="58" y="722"/>
                </a:lnTo>
                <a:lnTo>
                  <a:pt x="62" y="728"/>
                </a:lnTo>
                <a:lnTo>
                  <a:pt x="62" y="728"/>
                </a:lnTo>
                <a:lnTo>
                  <a:pt x="66" y="730"/>
                </a:lnTo>
                <a:lnTo>
                  <a:pt x="66" y="730"/>
                </a:lnTo>
                <a:lnTo>
                  <a:pt x="72" y="734"/>
                </a:lnTo>
                <a:lnTo>
                  <a:pt x="72" y="734"/>
                </a:lnTo>
                <a:lnTo>
                  <a:pt x="78" y="736"/>
                </a:lnTo>
                <a:lnTo>
                  <a:pt x="78" y="736"/>
                </a:lnTo>
                <a:lnTo>
                  <a:pt x="78" y="738"/>
                </a:lnTo>
                <a:lnTo>
                  <a:pt x="78" y="742"/>
                </a:lnTo>
                <a:lnTo>
                  <a:pt x="78" y="742"/>
                </a:lnTo>
                <a:lnTo>
                  <a:pt x="82" y="742"/>
                </a:lnTo>
                <a:lnTo>
                  <a:pt x="86" y="744"/>
                </a:lnTo>
                <a:lnTo>
                  <a:pt x="86" y="744"/>
                </a:lnTo>
                <a:lnTo>
                  <a:pt x="90" y="748"/>
                </a:lnTo>
                <a:lnTo>
                  <a:pt x="90" y="748"/>
                </a:lnTo>
                <a:lnTo>
                  <a:pt x="96" y="750"/>
                </a:lnTo>
                <a:lnTo>
                  <a:pt x="96" y="750"/>
                </a:lnTo>
                <a:lnTo>
                  <a:pt x="100" y="752"/>
                </a:lnTo>
                <a:lnTo>
                  <a:pt x="100" y="752"/>
                </a:lnTo>
                <a:lnTo>
                  <a:pt x="102" y="756"/>
                </a:lnTo>
                <a:lnTo>
                  <a:pt x="102" y="760"/>
                </a:lnTo>
                <a:lnTo>
                  <a:pt x="102" y="760"/>
                </a:lnTo>
                <a:lnTo>
                  <a:pt x="106" y="758"/>
                </a:lnTo>
                <a:lnTo>
                  <a:pt x="110" y="758"/>
                </a:lnTo>
                <a:lnTo>
                  <a:pt x="110" y="758"/>
                </a:lnTo>
                <a:lnTo>
                  <a:pt x="112" y="762"/>
                </a:lnTo>
                <a:lnTo>
                  <a:pt x="112" y="764"/>
                </a:lnTo>
                <a:lnTo>
                  <a:pt x="112" y="764"/>
                </a:lnTo>
                <a:lnTo>
                  <a:pt x="116" y="764"/>
                </a:lnTo>
                <a:lnTo>
                  <a:pt x="120" y="762"/>
                </a:lnTo>
                <a:lnTo>
                  <a:pt x="120" y="762"/>
                </a:lnTo>
                <a:lnTo>
                  <a:pt x="122" y="766"/>
                </a:lnTo>
                <a:lnTo>
                  <a:pt x="124" y="770"/>
                </a:lnTo>
                <a:lnTo>
                  <a:pt x="124" y="770"/>
                </a:lnTo>
                <a:lnTo>
                  <a:pt x="128" y="768"/>
                </a:lnTo>
                <a:lnTo>
                  <a:pt x="132" y="766"/>
                </a:lnTo>
                <a:lnTo>
                  <a:pt x="132" y="766"/>
                </a:lnTo>
                <a:lnTo>
                  <a:pt x="136" y="770"/>
                </a:lnTo>
                <a:lnTo>
                  <a:pt x="136" y="770"/>
                </a:lnTo>
                <a:lnTo>
                  <a:pt x="142" y="770"/>
                </a:lnTo>
                <a:lnTo>
                  <a:pt x="142" y="770"/>
                </a:lnTo>
                <a:lnTo>
                  <a:pt x="144" y="774"/>
                </a:lnTo>
                <a:lnTo>
                  <a:pt x="146" y="776"/>
                </a:lnTo>
                <a:lnTo>
                  <a:pt x="146" y="776"/>
                </a:lnTo>
                <a:lnTo>
                  <a:pt x="148" y="776"/>
                </a:lnTo>
                <a:lnTo>
                  <a:pt x="152" y="774"/>
                </a:lnTo>
                <a:lnTo>
                  <a:pt x="152" y="774"/>
                </a:lnTo>
                <a:lnTo>
                  <a:pt x="158" y="776"/>
                </a:lnTo>
                <a:lnTo>
                  <a:pt x="158" y="776"/>
                </a:lnTo>
                <a:lnTo>
                  <a:pt x="162" y="780"/>
                </a:lnTo>
                <a:lnTo>
                  <a:pt x="162" y="780"/>
                </a:lnTo>
                <a:lnTo>
                  <a:pt x="168" y="780"/>
                </a:lnTo>
                <a:lnTo>
                  <a:pt x="168" y="780"/>
                </a:lnTo>
                <a:lnTo>
                  <a:pt x="170" y="784"/>
                </a:lnTo>
                <a:lnTo>
                  <a:pt x="172" y="788"/>
                </a:lnTo>
                <a:lnTo>
                  <a:pt x="172" y="788"/>
                </a:lnTo>
                <a:lnTo>
                  <a:pt x="176" y="784"/>
                </a:lnTo>
                <a:lnTo>
                  <a:pt x="180" y="780"/>
                </a:lnTo>
                <a:lnTo>
                  <a:pt x="180" y="780"/>
                </a:lnTo>
                <a:lnTo>
                  <a:pt x="184" y="784"/>
                </a:lnTo>
                <a:lnTo>
                  <a:pt x="184" y="784"/>
                </a:lnTo>
                <a:lnTo>
                  <a:pt x="190" y="782"/>
                </a:lnTo>
                <a:lnTo>
                  <a:pt x="190" y="782"/>
                </a:lnTo>
                <a:lnTo>
                  <a:pt x="194" y="786"/>
                </a:lnTo>
                <a:lnTo>
                  <a:pt x="196" y="790"/>
                </a:lnTo>
                <a:lnTo>
                  <a:pt x="196" y="790"/>
                </a:lnTo>
                <a:lnTo>
                  <a:pt x="202" y="790"/>
                </a:lnTo>
                <a:lnTo>
                  <a:pt x="202" y="790"/>
                </a:lnTo>
                <a:lnTo>
                  <a:pt x="204" y="788"/>
                </a:lnTo>
                <a:lnTo>
                  <a:pt x="208" y="784"/>
                </a:lnTo>
                <a:lnTo>
                  <a:pt x="208" y="784"/>
                </a:lnTo>
                <a:lnTo>
                  <a:pt x="210" y="786"/>
                </a:lnTo>
                <a:lnTo>
                  <a:pt x="214" y="790"/>
                </a:lnTo>
                <a:lnTo>
                  <a:pt x="214" y="790"/>
                </a:lnTo>
                <a:lnTo>
                  <a:pt x="220" y="788"/>
                </a:lnTo>
                <a:lnTo>
                  <a:pt x="220" y="788"/>
                </a:lnTo>
                <a:lnTo>
                  <a:pt x="224" y="788"/>
                </a:lnTo>
                <a:lnTo>
                  <a:pt x="224" y="788"/>
                </a:lnTo>
                <a:lnTo>
                  <a:pt x="228" y="786"/>
                </a:lnTo>
                <a:lnTo>
                  <a:pt x="230" y="784"/>
                </a:lnTo>
                <a:lnTo>
                  <a:pt x="230" y="784"/>
                </a:lnTo>
                <a:lnTo>
                  <a:pt x="236" y="786"/>
                </a:lnTo>
                <a:lnTo>
                  <a:pt x="236" y="786"/>
                </a:lnTo>
                <a:lnTo>
                  <a:pt x="240" y="788"/>
                </a:lnTo>
                <a:lnTo>
                  <a:pt x="242" y="788"/>
                </a:lnTo>
                <a:lnTo>
                  <a:pt x="242" y="788"/>
                </a:lnTo>
                <a:lnTo>
                  <a:pt x="244" y="786"/>
                </a:lnTo>
                <a:lnTo>
                  <a:pt x="248" y="784"/>
                </a:lnTo>
                <a:lnTo>
                  <a:pt x="248" y="784"/>
                </a:lnTo>
                <a:lnTo>
                  <a:pt x="252" y="782"/>
                </a:lnTo>
                <a:lnTo>
                  <a:pt x="252" y="782"/>
                </a:lnTo>
                <a:lnTo>
                  <a:pt x="258" y="782"/>
                </a:lnTo>
                <a:lnTo>
                  <a:pt x="258" y="782"/>
                </a:lnTo>
                <a:lnTo>
                  <a:pt x="264" y="780"/>
                </a:lnTo>
                <a:lnTo>
                  <a:pt x="264" y="780"/>
                </a:lnTo>
                <a:lnTo>
                  <a:pt x="270" y="780"/>
                </a:lnTo>
                <a:lnTo>
                  <a:pt x="270" y="780"/>
                </a:lnTo>
                <a:lnTo>
                  <a:pt x="276" y="780"/>
                </a:lnTo>
                <a:lnTo>
                  <a:pt x="276" y="780"/>
                </a:lnTo>
                <a:lnTo>
                  <a:pt x="280" y="776"/>
                </a:lnTo>
                <a:lnTo>
                  <a:pt x="280" y="776"/>
                </a:lnTo>
                <a:lnTo>
                  <a:pt x="284" y="776"/>
                </a:lnTo>
                <a:lnTo>
                  <a:pt x="288" y="778"/>
                </a:lnTo>
                <a:lnTo>
                  <a:pt x="288" y="778"/>
                </a:lnTo>
                <a:lnTo>
                  <a:pt x="294" y="776"/>
                </a:lnTo>
                <a:lnTo>
                  <a:pt x="294" y="776"/>
                </a:lnTo>
                <a:lnTo>
                  <a:pt x="296" y="774"/>
                </a:lnTo>
                <a:lnTo>
                  <a:pt x="298" y="772"/>
                </a:lnTo>
                <a:lnTo>
                  <a:pt x="298" y="772"/>
                </a:lnTo>
                <a:lnTo>
                  <a:pt x="302" y="768"/>
                </a:lnTo>
                <a:lnTo>
                  <a:pt x="302" y="768"/>
                </a:lnTo>
                <a:lnTo>
                  <a:pt x="306" y="770"/>
                </a:lnTo>
                <a:lnTo>
                  <a:pt x="310" y="770"/>
                </a:lnTo>
                <a:lnTo>
                  <a:pt x="310" y="770"/>
                </a:lnTo>
                <a:lnTo>
                  <a:pt x="314" y="768"/>
                </a:lnTo>
                <a:lnTo>
                  <a:pt x="314" y="768"/>
                </a:lnTo>
                <a:lnTo>
                  <a:pt x="316" y="764"/>
                </a:lnTo>
                <a:lnTo>
                  <a:pt x="318" y="762"/>
                </a:lnTo>
                <a:lnTo>
                  <a:pt x="318" y="762"/>
                </a:lnTo>
                <a:lnTo>
                  <a:pt x="322" y="758"/>
                </a:lnTo>
                <a:lnTo>
                  <a:pt x="322" y="758"/>
                </a:lnTo>
                <a:lnTo>
                  <a:pt x="326" y="758"/>
                </a:lnTo>
                <a:lnTo>
                  <a:pt x="330" y="758"/>
                </a:lnTo>
                <a:lnTo>
                  <a:pt x="330" y="758"/>
                </a:lnTo>
                <a:lnTo>
                  <a:pt x="330" y="754"/>
                </a:lnTo>
                <a:lnTo>
                  <a:pt x="332" y="752"/>
                </a:lnTo>
                <a:lnTo>
                  <a:pt x="332" y="752"/>
                </a:lnTo>
                <a:lnTo>
                  <a:pt x="338" y="748"/>
                </a:lnTo>
                <a:lnTo>
                  <a:pt x="338" y="748"/>
                </a:lnTo>
                <a:lnTo>
                  <a:pt x="340" y="756"/>
                </a:lnTo>
                <a:lnTo>
                  <a:pt x="340" y="756"/>
                </a:lnTo>
                <a:lnTo>
                  <a:pt x="340" y="762"/>
                </a:lnTo>
                <a:lnTo>
                  <a:pt x="340" y="762"/>
                </a:lnTo>
                <a:lnTo>
                  <a:pt x="342" y="768"/>
                </a:lnTo>
                <a:lnTo>
                  <a:pt x="342" y="768"/>
                </a:lnTo>
                <a:lnTo>
                  <a:pt x="342" y="774"/>
                </a:lnTo>
                <a:lnTo>
                  <a:pt x="342" y="774"/>
                </a:lnTo>
                <a:lnTo>
                  <a:pt x="342" y="780"/>
                </a:lnTo>
                <a:lnTo>
                  <a:pt x="342" y="780"/>
                </a:lnTo>
                <a:lnTo>
                  <a:pt x="344" y="784"/>
                </a:lnTo>
                <a:lnTo>
                  <a:pt x="344" y="784"/>
                </a:lnTo>
                <a:lnTo>
                  <a:pt x="346" y="786"/>
                </a:lnTo>
                <a:lnTo>
                  <a:pt x="350" y="788"/>
                </a:lnTo>
                <a:lnTo>
                  <a:pt x="350" y="788"/>
                </a:lnTo>
                <a:lnTo>
                  <a:pt x="350" y="792"/>
                </a:lnTo>
                <a:lnTo>
                  <a:pt x="348" y="794"/>
                </a:lnTo>
                <a:lnTo>
                  <a:pt x="348" y="794"/>
                </a:lnTo>
                <a:lnTo>
                  <a:pt x="352" y="800"/>
                </a:lnTo>
                <a:lnTo>
                  <a:pt x="352" y="800"/>
                </a:lnTo>
                <a:lnTo>
                  <a:pt x="354" y="806"/>
                </a:lnTo>
                <a:lnTo>
                  <a:pt x="354" y="806"/>
                </a:lnTo>
                <a:lnTo>
                  <a:pt x="354" y="808"/>
                </a:lnTo>
                <a:lnTo>
                  <a:pt x="352" y="812"/>
                </a:lnTo>
                <a:lnTo>
                  <a:pt x="352" y="812"/>
                </a:lnTo>
                <a:lnTo>
                  <a:pt x="354" y="818"/>
                </a:lnTo>
                <a:lnTo>
                  <a:pt x="354" y="818"/>
                </a:lnTo>
                <a:lnTo>
                  <a:pt x="358" y="818"/>
                </a:lnTo>
                <a:lnTo>
                  <a:pt x="362" y="820"/>
                </a:lnTo>
                <a:lnTo>
                  <a:pt x="362" y="820"/>
                </a:lnTo>
                <a:lnTo>
                  <a:pt x="362" y="824"/>
                </a:lnTo>
                <a:lnTo>
                  <a:pt x="362" y="826"/>
                </a:lnTo>
                <a:lnTo>
                  <a:pt x="362" y="826"/>
                </a:lnTo>
                <a:lnTo>
                  <a:pt x="364" y="828"/>
                </a:lnTo>
                <a:lnTo>
                  <a:pt x="368" y="830"/>
                </a:lnTo>
                <a:lnTo>
                  <a:pt x="368" y="830"/>
                </a:lnTo>
                <a:lnTo>
                  <a:pt x="370" y="836"/>
                </a:lnTo>
                <a:lnTo>
                  <a:pt x="370" y="836"/>
                </a:lnTo>
                <a:lnTo>
                  <a:pt x="370" y="838"/>
                </a:lnTo>
                <a:lnTo>
                  <a:pt x="370" y="842"/>
                </a:lnTo>
                <a:lnTo>
                  <a:pt x="370" y="842"/>
                </a:lnTo>
                <a:lnTo>
                  <a:pt x="374" y="846"/>
                </a:lnTo>
                <a:lnTo>
                  <a:pt x="374" y="846"/>
                </a:lnTo>
                <a:lnTo>
                  <a:pt x="378" y="848"/>
                </a:lnTo>
                <a:lnTo>
                  <a:pt x="380" y="848"/>
                </a:lnTo>
                <a:lnTo>
                  <a:pt x="380" y="848"/>
                </a:lnTo>
                <a:lnTo>
                  <a:pt x="380" y="852"/>
                </a:lnTo>
                <a:lnTo>
                  <a:pt x="378" y="858"/>
                </a:lnTo>
                <a:lnTo>
                  <a:pt x="378" y="858"/>
                </a:lnTo>
                <a:lnTo>
                  <a:pt x="384" y="860"/>
                </a:lnTo>
                <a:lnTo>
                  <a:pt x="384" y="860"/>
                </a:lnTo>
                <a:lnTo>
                  <a:pt x="386" y="862"/>
                </a:lnTo>
                <a:lnTo>
                  <a:pt x="390" y="862"/>
                </a:lnTo>
                <a:lnTo>
                  <a:pt x="390" y="862"/>
                </a:lnTo>
                <a:lnTo>
                  <a:pt x="390" y="866"/>
                </a:lnTo>
                <a:lnTo>
                  <a:pt x="390" y="870"/>
                </a:lnTo>
                <a:lnTo>
                  <a:pt x="390" y="870"/>
                </a:lnTo>
                <a:lnTo>
                  <a:pt x="394" y="870"/>
                </a:lnTo>
                <a:lnTo>
                  <a:pt x="398" y="870"/>
                </a:lnTo>
                <a:lnTo>
                  <a:pt x="398" y="870"/>
                </a:lnTo>
                <a:lnTo>
                  <a:pt x="400" y="874"/>
                </a:lnTo>
                <a:lnTo>
                  <a:pt x="400" y="876"/>
                </a:lnTo>
                <a:lnTo>
                  <a:pt x="400" y="876"/>
                </a:lnTo>
                <a:lnTo>
                  <a:pt x="406" y="878"/>
                </a:lnTo>
                <a:lnTo>
                  <a:pt x="406" y="878"/>
                </a:lnTo>
                <a:lnTo>
                  <a:pt x="406" y="882"/>
                </a:lnTo>
                <a:lnTo>
                  <a:pt x="408" y="886"/>
                </a:lnTo>
                <a:lnTo>
                  <a:pt x="408" y="886"/>
                </a:lnTo>
                <a:lnTo>
                  <a:pt x="410" y="886"/>
                </a:lnTo>
                <a:lnTo>
                  <a:pt x="414" y="886"/>
                </a:lnTo>
                <a:lnTo>
                  <a:pt x="414" y="886"/>
                </a:lnTo>
                <a:lnTo>
                  <a:pt x="414" y="890"/>
                </a:lnTo>
                <a:lnTo>
                  <a:pt x="414" y="894"/>
                </a:lnTo>
                <a:lnTo>
                  <a:pt x="414" y="894"/>
                </a:lnTo>
                <a:lnTo>
                  <a:pt x="418" y="898"/>
                </a:lnTo>
                <a:lnTo>
                  <a:pt x="418" y="898"/>
                </a:lnTo>
                <a:lnTo>
                  <a:pt x="424" y="902"/>
                </a:lnTo>
                <a:lnTo>
                  <a:pt x="424" y="902"/>
                </a:lnTo>
                <a:lnTo>
                  <a:pt x="428" y="904"/>
                </a:lnTo>
                <a:lnTo>
                  <a:pt x="428" y="904"/>
                </a:lnTo>
                <a:lnTo>
                  <a:pt x="432" y="908"/>
                </a:lnTo>
                <a:lnTo>
                  <a:pt x="432" y="908"/>
                </a:lnTo>
                <a:lnTo>
                  <a:pt x="436" y="908"/>
                </a:lnTo>
                <a:lnTo>
                  <a:pt x="440" y="908"/>
                </a:lnTo>
                <a:lnTo>
                  <a:pt x="440" y="908"/>
                </a:lnTo>
                <a:lnTo>
                  <a:pt x="446" y="910"/>
                </a:lnTo>
                <a:lnTo>
                  <a:pt x="446" y="910"/>
                </a:lnTo>
                <a:lnTo>
                  <a:pt x="450" y="914"/>
                </a:lnTo>
                <a:lnTo>
                  <a:pt x="450" y="914"/>
                </a:lnTo>
                <a:lnTo>
                  <a:pt x="452" y="914"/>
                </a:lnTo>
                <a:lnTo>
                  <a:pt x="456" y="914"/>
                </a:lnTo>
                <a:lnTo>
                  <a:pt x="456" y="914"/>
                </a:lnTo>
                <a:lnTo>
                  <a:pt x="462" y="916"/>
                </a:lnTo>
                <a:lnTo>
                  <a:pt x="462" y="916"/>
                </a:lnTo>
                <a:lnTo>
                  <a:pt x="462" y="920"/>
                </a:lnTo>
                <a:lnTo>
                  <a:pt x="464" y="922"/>
                </a:lnTo>
                <a:lnTo>
                  <a:pt x="464" y="922"/>
                </a:lnTo>
                <a:lnTo>
                  <a:pt x="470" y="926"/>
                </a:lnTo>
                <a:lnTo>
                  <a:pt x="470" y="926"/>
                </a:lnTo>
                <a:lnTo>
                  <a:pt x="474" y="930"/>
                </a:lnTo>
                <a:lnTo>
                  <a:pt x="474" y="930"/>
                </a:lnTo>
                <a:lnTo>
                  <a:pt x="480" y="932"/>
                </a:lnTo>
                <a:lnTo>
                  <a:pt x="480" y="932"/>
                </a:lnTo>
                <a:lnTo>
                  <a:pt x="486" y="932"/>
                </a:lnTo>
                <a:lnTo>
                  <a:pt x="486" y="932"/>
                </a:lnTo>
                <a:lnTo>
                  <a:pt x="492" y="932"/>
                </a:lnTo>
                <a:lnTo>
                  <a:pt x="492" y="932"/>
                </a:lnTo>
                <a:lnTo>
                  <a:pt x="494" y="934"/>
                </a:lnTo>
                <a:lnTo>
                  <a:pt x="496" y="936"/>
                </a:lnTo>
                <a:lnTo>
                  <a:pt x="496" y="936"/>
                </a:lnTo>
                <a:lnTo>
                  <a:pt x="502" y="938"/>
                </a:lnTo>
                <a:lnTo>
                  <a:pt x="502" y="938"/>
                </a:lnTo>
                <a:lnTo>
                  <a:pt x="508" y="938"/>
                </a:lnTo>
                <a:lnTo>
                  <a:pt x="508" y="938"/>
                </a:lnTo>
                <a:lnTo>
                  <a:pt x="514" y="940"/>
                </a:lnTo>
                <a:lnTo>
                  <a:pt x="514" y="940"/>
                </a:lnTo>
                <a:lnTo>
                  <a:pt x="520" y="942"/>
                </a:lnTo>
                <a:lnTo>
                  <a:pt x="520" y="942"/>
                </a:lnTo>
                <a:lnTo>
                  <a:pt x="522" y="940"/>
                </a:lnTo>
                <a:lnTo>
                  <a:pt x="526" y="938"/>
                </a:lnTo>
                <a:lnTo>
                  <a:pt x="526" y="938"/>
                </a:lnTo>
                <a:lnTo>
                  <a:pt x="532" y="938"/>
                </a:lnTo>
                <a:lnTo>
                  <a:pt x="532" y="938"/>
                </a:lnTo>
                <a:lnTo>
                  <a:pt x="534" y="940"/>
                </a:lnTo>
                <a:lnTo>
                  <a:pt x="536" y="942"/>
                </a:lnTo>
                <a:lnTo>
                  <a:pt x="536" y="942"/>
                </a:lnTo>
                <a:lnTo>
                  <a:pt x="540" y="940"/>
                </a:lnTo>
                <a:lnTo>
                  <a:pt x="542" y="938"/>
                </a:lnTo>
                <a:lnTo>
                  <a:pt x="542" y="938"/>
                </a:lnTo>
                <a:lnTo>
                  <a:pt x="548" y="938"/>
                </a:lnTo>
                <a:lnTo>
                  <a:pt x="548" y="938"/>
                </a:lnTo>
                <a:lnTo>
                  <a:pt x="554" y="938"/>
                </a:lnTo>
                <a:lnTo>
                  <a:pt x="554" y="938"/>
                </a:lnTo>
                <a:lnTo>
                  <a:pt x="560" y="938"/>
                </a:lnTo>
                <a:lnTo>
                  <a:pt x="560" y="938"/>
                </a:lnTo>
                <a:lnTo>
                  <a:pt x="562" y="940"/>
                </a:lnTo>
                <a:lnTo>
                  <a:pt x="566" y="944"/>
                </a:lnTo>
                <a:lnTo>
                  <a:pt x="566" y="944"/>
                </a:lnTo>
                <a:lnTo>
                  <a:pt x="572" y="940"/>
                </a:lnTo>
                <a:lnTo>
                  <a:pt x="572" y="940"/>
                </a:lnTo>
                <a:lnTo>
                  <a:pt x="578" y="940"/>
                </a:lnTo>
                <a:lnTo>
                  <a:pt x="578" y="940"/>
                </a:lnTo>
                <a:lnTo>
                  <a:pt x="582" y="938"/>
                </a:lnTo>
                <a:lnTo>
                  <a:pt x="582" y="938"/>
                </a:lnTo>
                <a:lnTo>
                  <a:pt x="586" y="936"/>
                </a:lnTo>
                <a:lnTo>
                  <a:pt x="588" y="934"/>
                </a:lnTo>
                <a:lnTo>
                  <a:pt x="588" y="934"/>
                </a:lnTo>
                <a:lnTo>
                  <a:pt x="594" y="932"/>
                </a:lnTo>
                <a:lnTo>
                  <a:pt x="594" y="932"/>
                </a:lnTo>
                <a:lnTo>
                  <a:pt x="596" y="934"/>
                </a:lnTo>
                <a:lnTo>
                  <a:pt x="600" y="936"/>
                </a:lnTo>
                <a:lnTo>
                  <a:pt x="600" y="936"/>
                </a:lnTo>
                <a:lnTo>
                  <a:pt x="606" y="936"/>
                </a:lnTo>
                <a:lnTo>
                  <a:pt x="606" y="936"/>
                </a:lnTo>
                <a:lnTo>
                  <a:pt x="612" y="934"/>
                </a:lnTo>
                <a:lnTo>
                  <a:pt x="612" y="934"/>
                </a:lnTo>
                <a:lnTo>
                  <a:pt x="614" y="930"/>
                </a:lnTo>
                <a:lnTo>
                  <a:pt x="616" y="928"/>
                </a:lnTo>
                <a:lnTo>
                  <a:pt x="616" y="928"/>
                </a:lnTo>
                <a:lnTo>
                  <a:pt x="618" y="928"/>
                </a:lnTo>
                <a:lnTo>
                  <a:pt x="622" y="930"/>
                </a:lnTo>
                <a:lnTo>
                  <a:pt x="622" y="930"/>
                </a:lnTo>
                <a:lnTo>
                  <a:pt x="628" y="926"/>
                </a:lnTo>
                <a:lnTo>
                  <a:pt x="628" y="926"/>
                </a:lnTo>
                <a:lnTo>
                  <a:pt x="632" y="922"/>
                </a:lnTo>
                <a:lnTo>
                  <a:pt x="632" y="922"/>
                </a:lnTo>
                <a:lnTo>
                  <a:pt x="636" y="924"/>
                </a:lnTo>
                <a:lnTo>
                  <a:pt x="640" y="926"/>
                </a:lnTo>
                <a:lnTo>
                  <a:pt x="640" y="926"/>
                </a:lnTo>
                <a:lnTo>
                  <a:pt x="642" y="924"/>
                </a:lnTo>
                <a:lnTo>
                  <a:pt x="644" y="920"/>
                </a:lnTo>
                <a:lnTo>
                  <a:pt x="644" y="920"/>
                </a:lnTo>
                <a:lnTo>
                  <a:pt x="646" y="920"/>
                </a:lnTo>
                <a:lnTo>
                  <a:pt x="650" y="920"/>
                </a:lnTo>
                <a:lnTo>
                  <a:pt x="650" y="920"/>
                </a:lnTo>
                <a:lnTo>
                  <a:pt x="652" y="918"/>
                </a:lnTo>
                <a:lnTo>
                  <a:pt x="652" y="914"/>
                </a:lnTo>
                <a:lnTo>
                  <a:pt x="652" y="914"/>
                </a:lnTo>
                <a:lnTo>
                  <a:pt x="656" y="914"/>
                </a:lnTo>
                <a:lnTo>
                  <a:pt x="660" y="914"/>
                </a:lnTo>
                <a:lnTo>
                  <a:pt x="660" y="914"/>
                </a:lnTo>
                <a:lnTo>
                  <a:pt x="666" y="912"/>
                </a:lnTo>
                <a:lnTo>
                  <a:pt x="666" y="912"/>
                </a:lnTo>
                <a:lnTo>
                  <a:pt x="666" y="908"/>
                </a:lnTo>
                <a:lnTo>
                  <a:pt x="668" y="904"/>
                </a:lnTo>
                <a:lnTo>
                  <a:pt x="668" y="904"/>
                </a:lnTo>
                <a:lnTo>
                  <a:pt x="672" y="904"/>
                </a:lnTo>
                <a:lnTo>
                  <a:pt x="674" y="906"/>
                </a:lnTo>
                <a:lnTo>
                  <a:pt x="674" y="906"/>
                </a:lnTo>
                <a:lnTo>
                  <a:pt x="676" y="902"/>
                </a:lnTo>
                <a:lnTo>
                  <a:pt x="678" y="898"/>
                </a:lnTo>
                <a:lnTo>
                  <a:pt x="678" y="898"/>
                </a:lnTo>
                <a:lnTo>
                  <a:pt x="682" y="894"/>
                </a:lnTo>
                <a:lnTo>
                  <a:pt x="682" y="894"/>
                </a:lnTo>
                <a:lnTo>
                  <a:pt x="686" y="892"/>
                </a:lnTo>
                <a:lnTo>
                  <a:pt x="686" y="892"/>
                </a:lnTo>
                <a:lnTo>
                  <a:pt x="690" y="888"/>
                </a:lnTo>
                <a:lnTo>
                  <a:pt x="690" y="888"/>
                </a:lnTo>
                <a:lnTo>
                  <a:pt x="694" y="888"/>
                </a:lnTo>
                <a:lnTo>
                  <a:pt x="698" y="888"/>
                </a:lnTo>
                <a:lnTo>
                  <a:pt x="698" y="888"/>
                </a:lnTo>
                <a:lnTo>
                  <a:pt x="698" y="884"/>
                </a:lnTo>
                <a:lnTo>
                  <a:pt x="700" y="880"/>
                </a:lnTo>
                <a:lnTo>
                  <a:pt x="700" y="880"/>
                </a:lnTo>
                <a:lnTo>
                  <a:pt x="706" y="878"/>
                </a:lnTo>
                <a:lnTo>
                  <a:pt x="706" y="878"/>
                </a:lnTo>
                <a:lnTo>
                  <a:pt x="708" y="872"/>
                </a:lnTo>
                <a:lnTo>
                  <a:pt x="708" y="872"/>
                </a:lnTo>
                <a:lnTo>
                  <a:pt x="714" y="870"/>
                </a:lnTo>
                <a:lnTo>
                  <a:pt x="714" y="870"/>
                </a:lnTo>
                <a:lnTo>
                  <a:pt x="716" y="866"/>
                </a:lnTo>
                <a:lnTo>
                  <a:pt x="716" y="866"/>
                </a:lnTo>
                <a:lnTo>
                  <a:pt x="718" y="866"/>
                </a:lnTo>
                <a:lnTo>
                  <a:pt x="722" y="868"/>
                </a:lnTo>
                <a:lnTo>
                  <a:pt x="722" y="868"/>
                </a:lnTo>
                <a:lnTo>
                  <a:pt x="720" y="872"/>
                </a:lnTo>
                <a:lnTo>
                  <a:pt x="720" y="876"/>
                </a:lnTo>
                <a:lnTo>
                  <a:pt x="720" y="876"/>
                </a:lnTo>
                <a:lnTo>
                  <a:pt x="724" y="880"/>
                </a:lnTo>
                <a:lnTo>
                  <a:pt x="724" y="880"/>
                </a:lnTo>
                <a:lnTo>
                  <a:pt x="728" y="880"/>
                </a:lnTo>
                <a:lnTo>
                  <a:pt x="730" y="882"/>
                </a:lnTo>
                <a:lnTo>
                  <a:pt x="730" y="882"/>
                </a:lnTo>
                <a:lnTo>
                  <a:pt x="732" y="888"/>
                </a:lnTo>
                <a:lnTo>
                  <a:pt x="732" y="888"/>
                </a:lnTo>
                <a:lnTo>
                  <a:pt x="736" y="892"/>
                </a:lnTo>
                <a:lnTo>
                  <a:pt x="736" y="892"/>
                </a:lnTo>
                <a:lnTo>
                  <a:pt x="742" y="894"/>
                </a:lnTo>
                <a:lnTo>
                  <a:pt x="742" y="894"/>
                </a:lnTo>
                <a:lnTo>
                  <a:pt x="748" y="896"/>
                </a:lnTo>
                <a:lnTo>
                  <a:pt x="748" y="896"/>
                </a:lnTo>
                <a:lnTo>
                  <a:pt x="748" y="900"/>
                </a:lnTo>
                <a:lnTo>
                  <a:pt x="748" y="904"/>
                </a:lnTo>
                <a:lnTo>
                  <a:pt x="748" y="904"/>
                </a:lnTo>
                <a:lnTo>
                  <a:pt x="752" y="904"/>
                </a:lnTo>
                <a:lnTo>
                  <a:pt x="756" y="904"/>
                </a:lnTo>
                <a:lnTo>
                  <a:pt x="756" y="904"/>
                </a:lnTo>
                <a:lnTo>
                  <a:pt x="756" y="908"/>
                </a:lnTo>
                <a:lnTo>
                  <a:pt x="756" y="912"/>
                </a:lnTo>
                <a:lnTo>
                  <a:pt x="756" y="912"/>
                </a:lnTo>
                <a:lnTo>
                  <a:pt x="760" y="912"/>
                </a:lnTo>
                <a:lnTo>
                  <a:pt x="764" y="912"/>
                </a:lnTo>
                <a:lnTo>
                  <a:pt x="764" y="912"/>
                </a:lnTo>
                <a:lnTo>
                  <a:pt x="768" y="916"/>
                </a:lnTo>
                <a:lnTo>
                  <a:pt x="768" y="916"/>
                </a:lnTo>
                <a:lnTo>
                  <a:pt x="774" y="918"/>
                </a:lnTo>
                <a:lnTo>
                  <a:pt x="774" y="918"/>
                </a:lnTo>
                <a:lnTo>
                  <a:pt x="774" y="922"/>
                </a:lnTo>
                <a:lnTo>
                  <a:pt x="776" y="926"/>
                </a:lnTo>
                <a:lnTo>
                  <a:pt x="776" y="926"/>
                </a:lnTo>
                <a:lnTo>
                  <a:pt x="780" y="928"/>
                </a:lnTo>
                <a:lnTo>
                  <a:pt x="780" y="928"/>
                </a:lnTo>
                <a:lnTo>
                  <a:pt x="784" y="928"/>
                </a:lnTo>
                <a:lnTo>
                  <a:pt x="788" y="928"/>
                </a:lnTo>
                <a:lnTo>
                  <a:pt x="788" y="928"/>
                </a:lnTo>
                <a:lnTo>
                  <a:pt x="792" y="932"/>
                </a:lnTo>
                <a:lnTo>
                  <a:pt x="792" y="932"/>
                </a:lnTo>
                <a:lnTo>
                  <a:pt x="798" y="934"/>
                </a:lnTo>
                <a:lnTo>
                  <a:pt x="798" y="934"/>
                </a:lnTo>
                <a:lnTo>
                  <a:pt x="802" y="936"/>
                </a:lnTo>
                <a:lnTo>
                  <a:pt x="802" y="936"/>
                </a:lnTo>
                <a:lnTo>
                  <a:pt x="808" y="940"/>
                </a:lnTo>
                <a:lnTo>
                  <a:pt x="808" y="940"/>
                </a:lnTo>
                <a:lnTo>
                  <a:pt x="810" y="938"/>
                </a:lnTo>
                <a:lnTo>
                  <a:pt x="814" y="938"/>
                </a:lnTo>
                <a:lnTo>
                  <a:pt x="814" y="938"/>
                </a:lnTo>
                <a:lnTo>
                  <a:pt x="818" y="940"/>
                </a:lnTo>
                <a:lnTo>
                  <a:pt x="818" y="940"/>
                </a:lnTo>
                <a:lnTo>
                  <a:pt x="820" y="946"/>
                </a:lnTo>
                <a:lnTo>
                  <a:pt x="822" y="950"/>
                </a:lnTo>
                <a:lnTo>
                  <a:pt x="822" y="950"/>
                </a:lnTo>
                <a:lnTo>
                  <a:pt x="824" y="948"/>
                </a:lnTo>
                <a:lnTo>
                  <a:pt x="828" y="948"/>
                </a:lnTo>
                <a:lnTo>
                  <a:pt x="828" y="948"/>
                </a:lnTo>
                <a:lnTo>
                  <a:pt x="830" y="950"/>
                </a:lnTo>
                <a:lnTo>
                  <a:pt x="832" y="954"/>
                </a:lnTo>
                <a:lnTo>
                  <a:pt x="832" y="954"/>
                </a:lnTo>
                <a:lnTo>
                  <a:pt x="838" y="956"/>
                </a:lnTo>
                <a:lnTo>
                  <a:pt x="838" y="956"/>
                </a:lnTo>
                <a:lnTo>
                  <a:pt x="842" y="954"/>
                </a:lnTo>
                <a:lnTo>
                  <a:pt x="844" y="952"/>
                </a:lnTo>
                <a:lnTo>
                  <a:pt x="844" y="952"/>
                </a:lnTo>
                <a:lnTo>
                  <a:pt x="850" y="954"/>
                </a:lnTo>
                <a:lnTo>
                  <a:pt x="850" y="954"/>
                </a:lnTo>
                <a:lnTo>
                  <a:pt x="856" y="954"/>
                </a:lnTo>
                <a:lnTo>
                  <a:pt x="856" y="954"/>
                </a:lnTo>
                <a:lnTo>
                  <a:pt x="858" y="956"/>
                </a:lnTo>
                <a:lnTo>
                  <a:pt x="860" y="960"/>
                </a:lnTo>
                <a:lnTo>
                  <a:pt x="860" y="960"/>
                </a:lnTo>
                <a:lnTo>
                  <a:pt x="866" y="960"/>
                </a:lnTo>
                <a:lnTo>
                  <a:pt x="866" y="960"/>
                </a:lnTo>
                <a:lnTo>
                  <a:pt x="870" y="958"/>
                </a:lnTo>
                <a:lnTo>
                  <a:pt x="872" y="956"/>
                </a:lnTo>
                <a:lnTo>
                  <a:pt x="872" y="956"/>
                </a:lnTo>
                <a:lnTo>
                  <a:pt x="878" y="958"/>
                </a:lnTo>
                <a:lnTo>
                  <a:pt x="878" y="958"/>
                </a:lnTo>
                <a:lnTo>
                  <a:pt x="884" y="960"/>
                </a:lnTo>
                <a:lnTo>
                  <a:pt x="884" y="960"/>
                </a:lnTo>
                <a:lnTo>
                  <a:pt x="888" y="958"/>
                </a:lnTo>
                <a:lnTo>
                  <a:pt x="890" y="956"/>
                </a:lnTo>
                <a:lnTo>
                  <a:pt x="890" y="956"/>
                </a:lnTo>
                <a:lnTo>
                  <a:pt x="896" y="954"/>
                </a:lnTo>
                <a:lnTo>
                  <a:pt x="896" y="954"/>
                </a:lnTo>
                <a:lnTo>
                  <a:pt x="902" y="954"/>
                </a:lnTo>
                <a:lnTo>
                  <a:pt x="902" y="954"/>
                </a:lnTo>
                <a:lnTo>
                  <a:pt x="906" y="956"/>
                </a:lnTo>
                <a:lnTo>
                  <a:pt x="906" y="956"/>
                </a:lnTo>
                <a:lnTo>
                  <a:pt x="912" y="954"/>
                </a:lnTo>
                <a:lnTo>
                  <a:pt x="912" y="954"/>
                </a:lnTo>
                <a:lnTo>
                  <a:pt x="916" y="958"/>
                </a:lnTo>
                <a:lnTo>
                  <a:pt x="920" y="962"/>
                </a:lnTo>
                <a:lnTo>
                  <a:pt x="920" y="962"/>
                </a:lnTo>
                <a:lnTo>
                  <a:pt x="924" y="960"/>
                </a:lnTo>
                <a:lnTo>
                  <a:pt x="924" y="960"/>
                </a:lnTo>
                <a:lnTo>
                  <a:pt x="930" y="958"/>
                </a:lnTo>
                <a:lnTo>
                  <a:pt x="930" y="958"/>
                </a:lnTo>
                <a:lnTo>
                  <a:pt x="932" y="954"/>
                </a:lnTo>
                <a:lnTo>
                  <a:pt x="934" y="950"/>
                </a:lnTo>
                <a:lnTo>
                  <a:pt x="934" y="950"/>
                </a:lnTo>
                <a:lnTo>
                  <a:pt x="938" y="954"/>
                </a:lnTo>
                <a:lnTo>
                  <a:pt x="942" y="956"/>
                </a:lnTo>
                <a:lnTo>
                  <a:pt x="942" y="956"/>
                </a:lnTo>
                <a:lnTo>
                  <a:pt x="946" y="952"/>
                </a:lnTo>
                <a:lnTo>
                  <a:pt x="946" y="952"/>
                </a:lnTo>
                <a:lnTo>
                  <a:pt x="952" y="950"/>
                </a:lnTo>
                <a:lnTo>
                  <a:pt x="952" y="950"/>
                </a:lnTo>
                <a:lnTo>
                  <a:pt x="956" y="952"/>
                </a:lnTo>
                <a:lnTo>
                  <a:pt x="958" y="952"/>
                </a:lnTo>
                <a:lnTo>
                  <a:pt x="958" y="952"/>
                </a:lnTo>
                <a:lnTo>
                  <a:pt x="960" y="948"/>
                </a:lnTo>
                <a:lnTo>
                  <a:pt x="962" y="944"/>
                </a:lnTo>
                <a:lnTo>
                  <a:pt x="962" y="944"/>
                </a:lnTo>
                <a:lnTo>
                  <a:pt x="966" y="946"/>
                </a:lnTo>
                <a:lnTo>
                  <a:pt x="970" y="946"/>
                </a:lnTo>
                <a:lnTo>
                  <a:pt x="970" y="946"/>
                </a:lnTo>
                <a:lnTo>
                  <a:pt x="972" y="944"/>
                </a:lnTo>
                <a:lnTo>
                  <a:pt x="972" y="940"/>
                </a:lnTo>
                <a:lnTo>
                  <a:pt x="972" y="940"/>
                </a:lnTo>
                <a:lnTo>
                  <a:pt x="978" y="940"/>
                </a:lnTo>
                <a:lnTo>
                  <a:pt x="978" y="940"/>
                </a:lnTo>
                <a:lnTo>
                  <a:pt x="982" y="940"/>
                </a:lnTo>
                <a:lnTo>
                  <a:pt x="986" y="942"/>
                </a:lnTo>
                <a:lnTo>
                  <a:pt x="986" y="942"/>
                </a:lnTo>
                <a:lnTo>
                  <a:pt x="986" y="938"/>
                </a:lnTo>
                <a:lnTo>
                  <a:pt x="988" y="932"/>
                </a:lnTo>
                <a:lnTo>
                  <a:pt x="988" y="932"/>
                </a:lnTo>
                <a:lnTo>
                  <a:pt x="992" y="934"/>
                </a:lnTo>
                <a:lnTo>
                  <a:pt x="996" y="936"/>
                </a:lnTo>
                <a:lnTo>
                  <a:pt x="996" y="936"/>
                </a:lnTo>
                <a:lnTo>
                  <a:pt x="998" y="932"/>
                </a:lnTo>
                <a:lnTo>
                  <a:pt x="1000" y="930"/>
                </a:lnTo>
                <a:lnTo>
                  <a:pt x="1000" y="930"/>
                </a:lnTo>
                <a:lnTo>
                  <a:pt x="1002" y="924"/>
                </a:lnTo>
                <a:lnTo>
                  <a:pt x="1002" y="924"/>
                </a:lnTo>
                <a:lnTo>
                  <a:pt x="1006" y="926"/>
                </a:lnTo>
                <a:lnTo>
                  <a:pt x="1010" y="926"/>
                </a:lnTo>
                <a:lnTo>
                  <a:pt x="1010" y="926"/>
                </a:lnTo>
                <a:lnTo>
                  <a:pt x="1014" y="922"/>
                </a:lnTo>
                <a:lnTo>
                  <a:pt x="1014" y="922"/>
                </a:lnTo>
                <a:lnTo>
                  <a:pt x="1016" y="918"/>
                </a:lnTo>
                <a:lnTo>
                  <a:pt x="1016" y="916"/>
                </a:lnTo>
                <a:lnTo>
                  <a:pt x="1016" y="916"/>
                </a:lnTo>
                <a:lnTo>
                  <a:pt x="1022" y="912"/>
                </a:lnTo>
                <a:lnTo>
                  <a:pt x="1022" y="912"/>
                </a:lnTo>
                <a:lnTo>
                  <a:pt x="1026" y="908"/>
                </a:lnTo>
                <a:lnTo>
                  <a:pt x="1026" y="908"/>
                </a:lnTo>
                <a:lnTo>
                  <a:pt x="1030" y="908"/>
                </a:lnTo>
                <a:lnTo>
                  <a:pt x="1032" y="908"/>
                </a:lnTo>
                <a:lnTo>
                  <a:pt x="1032" y="908"/>
                </a:lnTo>
                <a:lnTo>
                  <a:pt x="1038" y="906"/>
                </a:lnTo>
                <a:lnTo>
                  <a:pt x="1038" y="906"/>
                </a:lnTo>
                <a:lnTo>
                  <a:pt x="1044" y="902"/>
                </a:lnTo>
                <a:lnTo>
                  <a:pt x="1044" y="902"/>
                </a:lnTo>
                <a:lnTo>
                  <a:pt x="1042" y="898"/>
                </a:lnTo>
                <a:lnTo>
                  <a:pt x="1042" y="894"/>
                </a:lnTo>
                <a:lnTo>
                  <a:pt x="1042" y="894"/>
                </a:lnTo>
                <a:lnTo>
                  <a:pt x="1046" y="894"/>
                </a:lnTo>
                <a:lnTo>
                  <a:pt x="1050" y="894"/>
                </a:lnTo>
                <a:lnTo>
                  <a:pt x="1050" y="894"/>
                </a:lnTo>
                <a:lnTo>
                  <a:pt x="1052" y="890"/>
                </a:lnTo>
                <a:lnTo>
                  <a:pt x="1052" y="886"/>
                </a:lnTo>
                <a:lnTo>
                  <a:pt x="1052" y="886"/>
                </a:lnTo>
                <a:lnTo>
                  <a:pt x="1056" y="886"/>
                </a:lnTo>
                <a:lnTo>
                  <a:pt x="1058" y="884"/>
                </a:lnTo>
                <a:lnTo>
                  <a:pt x="1058" y="884"/>
                </a:lnTo>
                <a:lnTo>
                  <a:pt x="1058" y="882"/>
                </a:lnTo>
                <a:lnTo>
                  <a:pt x="1060" y="878"/>
                </a:lnTo>
                <a:lnTo>
                  <a:pt x="1060" y="878"/>
                </a:lnTo>
                <a:lnTo>
                  <a:pt x="1062" y="872"/>
                </a:lnTo>
                <a:lnTo>
                  <a:pt x="1062" y="872"/>
                </a:lnTo>
                <a:lnTo>
                  <a:pt x="1064" y="868"/>
                </a:lnTo>
                <a:lnTo>
                  <a:pt x="1064" y="868"/>
                </a:lnTo>
                <a:lnTo>
                  <a:pt x="1068" y="862"/>
                </a:lnTo>
                <a:lnTo>
                  <a:pt x="1068" y="862"/>
                </a:lnTo>
                <a:lnTo>
                  <a:pt x="1070" y="862"/>
                </a:lnTo>
                <a:lnTo>
                  <a:pt x="1074" y="860"/>
                </a:lnTo>
                <a:lnTo>
                  <a:pt x="1074" y="860"/>
                </a:lnTo>
                <a:lnTo>
                  <a:pt x="1074" y="858"/>
                </a:lnTo>
                <a:lnTo>
                  <a:pt x="1074" y="854"/>
                </a:lnTo>
                <a:lnTo>
                  <a:pt x="1074" y="854"/>
                </a:lnTo>
                <a:lnTo>
                  <a:pt x="1078" y="854"/>
                </a:lnTo>
                <a:lnTo>
                  <a:pt x="1082" y="852"/>
                </a:lnTo>
                <a:lnTo>
                  <a:pt x="1082" y="852"/>
                </a:lnTo>
                <a:lnTo>
                  <a:pt x="1082" y="848"/>
                </a:lnTo>
                <a:lnTo>
                  <a:pt x="1082" y="844"/>
                </a:lnTo>
                <a:lnTo>
                  <a:pt x="1082" y="844"/>
                </a:lnTo>
                <a:lnTo>
                  <a:pt x="1084" y="840"/>
                </a:lnTo>
                <a:lnTo>
                  <a:pt x="1084" y="840"/>
                </a:lnTo>
                <a:lnTo>
                  <a:pt x="1088" y="838"/>
                </a:lnTo>
                <a:lnTo>
                  <a:pt x="1090" y="836"/>
                </a:lnTo>
                <a:lnTo>
                  <a:pt x="1090" y="836"/>
                </a:lnTo>
                <a:lnTo>
                  <a:pt x="1088" y="832"/>
                </a:lnTo>
                <a:lnTo>
                  <a:pt x="1088" y="830"/>
                </a:lnTo>
                <a:lnTo>
                  <a:pt x="1088" y="830"/>
                </a:lnTo>
                <a:lnTo>
                  <a:pt x="1092" y="824"/>
                </a:lnTo>
                <a:lnTo>
                  <a:pt x="1092" y="824"/>
                </a:lnTo>
                <a:lnTo>
                  <a:pt x="1094" y="822"/>
                </a:lnTo>
                <a:lnTo>
                  <a:pt x="1098" y="822"/>
                </a:lnTo>
                <a:lnTo>
                  <a:pt x="1098" y="822"/>
                </a:lnTo>
                <a:lnTo>
                  <a:pt x="1098" y="816"/>
                </a:lnTo>
                <a:lnTo>
                  <a:pt x="1098" y="816"/>
                </a:lnTo>
                <a:lnTo>
                  <a:pt x="1098" y="810"/>
                </a:lnTo>
                <a:lnTo>
                  <a:pt x="1098" y="810"/>
                </a:lnTo>
                <a:lnTo>
                  <a:pt x="1100" y="804"/>
                </a:lnTo>
                <a:lnTo>
                  <a:pt x="1100" y="804"/>
                </a:lnTo>
                <a:lnTo>
                  <a:pt x="1100" y="798"/>
                </a:lnTo>
                <a:lnTo>
                  <a:pt x="1100" y="798"/>
                </a:lnTo>
                <a:lnTo>
                  <a:pt x="1102" y="794"/>
                </a:lnTo>
                <a:lnTo>
                  <a:pt x="1104" y="792"/>
                </a:lnTo>
                <a:lnTo>
                  <a:pt x="1104" y="792"/>
                </a:lnTo>
                <a:lnTo>
                  <a:pt x="1102" y="790"/>
                </a:lnTo>
                <a:lnTo>
                  <a:pt x="1102" y="786"/>
                </a:lnTo>
                <a:lnTo>
                  <a:pt x="1102" y="786"/>
                </a:lnTo>
                <a:lnTo>
                  <a:pt x="1102" y="780"/>
                </a:lnTo>
                <a:lnTo>
                  <a:pt x="1102" y="780"/>
                </a:lnTo>
                <a:lnTo>
                  <a:pt x="1106" y="778"/>
                </a:lnTo>
                <a:lnTo>
                  <a:pt x="1108" y="776"/>
                </a:lnTo>
                <a:lnTo>
                  <a:pt x="1108" y="776"/>
                </a:lnTo>
                <a:lnTo>
                  <a:pt x="1110" y="770"/>
                </a:lnTo>
                <a:lnTo>
                  <a:pt x="1110" y="770"/>
                </a:lnTo>
                <a:lnTo>
                  <a:pt x="1110" y="764"/>
                </a:lnTo>
                <a:lnTo>
                  <a:pt x="1110" y="764"/>
                </a:lnTo>
                <a:lnTo>
                  <a:pt x="1110" y="758"/>
                </a:lnTo>
                <a:lnTo>
                  <a:pt x="1110" y="758"/>
                </a:lnTo>
                <a:lnTo>
                  <a:pt x="1108" y="754"/>
                </a:lnTo>
                <a:lnTo>
                  <a:pt x="1104" y="750"/>
                </a:lnTo>
                <a:lnTo>
                  <a:pt x="1104" y="750"/>
                </a:lnTo>
                <a:lnTo>
                  <a:pt x="1106" y="748"/>
                </a:lnTo>
                <a:lnTo>
                  <a:pt x="1110" y="746"/>
                </a:lnTo>
                <a:lnTo>
                  <a:pt x="1110" y="746"/>
                </a:lnTo>
                <a:lnTo>
                  <a:pt x="1112" y="744"/>
                </a:lnTo>
                <a:lnTo>
                  <a:pt x="1114" y="744"/>
                </a:lnTo>
                <a:lnTo>
                  <a:pt x="1114" y="744"/>
                </a:lnTo>
                <a:lnTo>
                  <a:pt x="1120" y="744"/>
                </a:lnTo>
                <a:lnTo>
                  <a:pt x="1120" y="744"/>
                </a:lnTo>
                <a:lnTo>
                  <a:pt x="1124" y="746"/>
                </a:lnTo>
                <a:lnTo>
                  <a:pt x="1126" y="750"/>
                </a:lnTo>
                <a:lnTo>
                  <a:pt x="1126" y="750"/>
                </a:lnTo>
                <a:lnTo>
                  <a:pt x="1132" y="748"/>
                </a:lnTo>
                <a:lnTo>
                  <a:pt x="1132" y="748"/>
                </a:lnTo>
                <a:lnTo>
                  <a:pt x="1138" y="750"/>
                </a:lnTo>
                <a:lnTo>
                  <a:pt x="1138" y="750"/>
                </a:lnTo>
                <a:lnTo>
                  <a:pt x="1140" y="752"/>
                </a:lnTo>
                <a:lnTo>
                  <a:pt x="1142" y="754"/>
                </a:lnTo>
                <a:lnTo>
                  <a:pt x="1142" y="754"/>
                </a:lnTo>
                <a:lnTo>
                  <a:pt x="1148" y="754"/>
                </a:lnTo>
                <a:lnTo>
                  <a:pt x="1148" y="754"/>
                </a:lnTo>
                <a:lnTo>
                  <a:pt x="1154" y="754"/>
                </a:lnTo>
                <a:lnTo>
                  <a:pt x="1154" y="754"/>
                </a:lnTo>
                <a:lnTo>
                  <a:pt x="1160" y="756"/>
                </a:lnTo>
                <a:lnTo>
                  <a:pt x="1160" y="756"/>
                </a:lnTo>
                <a:lnTo>
                  <a:pt x="1166" y="756"/>
                </a:lnTo>
                <a:lnTo>
                  <a:pt x="1166" y="756"/>
                </a:lnTo>
                <a:lnTo>
                  <a:pt x="1172" y="754"/>
                </a:lnTo>
                <a:lnTo>
                  <a:pt x="1172" y="754"/>
                </a:lnTo>
                <a:lnTo>
                  <a:pt x="1178" y="754"/>
                </a:lnTo>
                <a:lnTo>
                  <a:pt x="1178" y="754"/>
                </a:lnTo>
                <a:lnTo>
                  <a:pt x="1182" y="754"/>
                </a:lnTo>
                <a:lnTo>
                  <a:pt x="1182" y="754"/>
                </a:lnTo>
                <a:lnTo>
                  <a:pt x="1188" y="754"/>
                </a:lnTo>
                <a:lnTo>
                  <a:pt x="1188" y="754"/>
                </a:lnTo>
                <a:lnTo>
                  <a:pt x="1194" y="752"/>
                </a:lnTo>
                <a:lnTo>
                  <a:pt x="1194" y="752"/>
                </a:lnTo>
                <a:lnTo>
                  <a:pt x="1196" y="750"/>
                </a:lnTo>
                <a:lnTo>
                  <a:pt x="1200" y="746"/>
                </a:lnTo>
                <a:lnTo>
                  <a:pt x="1200" y="746"/>
                </a:lnTo>
                <a:lnTo>
                  <a:pt x="1202" y="748"/>
                </a:lnTo>
                <a:lnTo>
                  <a:pt x="1206" y="750"/>
                </a:lnTo>
                <a:lnTo>
                  <a:pt x="1206" y="750"/>
                </a:lnTo>
                <a:lnTo>
                  <a:pt x="1210" y="746"/>
                </a:lnTo>
                <a:lnTo>
                  <a:pt x="1210" y="746"/>
                </a:lnTo>
                <a:lnTo>
                  <a:pt x="1214" y="748"/>
                </a:lnTo>
                <a:lnTo>
                  <a:pt x="1218" y="748"/>
                </a:lnTo>
                <a:lnTo>
                  <a:pt x="1218" y="748"/>
                </a:lnTo>
                <a:lnTo>
                  <a:pt x="1220" y="746"/>
                </a:lnTo>
                <a:lnTo>
                  <a:pt x="1222" y="742"/>
                </a:lnTo>
                <a:lnTo>
                  <a:pt x="1222" y="742"/>
                </a:lnTo>
                <a:lnTo>
                  <a:pt x="1228" y="742"/>
                </a:lnTo>
                <a:lnTo>
                  <a:pt x="1228" y="742"/>
                </a:lnTo>
                <a:lnTo>
                  <a:pt x="1230" y="740"/>
                </a:lnTo>
                <a:lnTo>
                  <a:pt x="1232" y="736"/>
                </a:lnTo>
                <a:lnTo>
                  <a:pt x="1232" y="736"/>
                </a:lnTo>
                <a:lnTo>
                  <a:pt x="1236" y="740"/>
                </a:lnTo>
                <a:lnTo>
                  <a:pt x="1240" y="742"/>
                </a:lnTo>
                <a:lnTo>
                  <a:pt x="1240" y="742"/>
                </a:lnTo>
                <a:lnTo>
                  <a:pt x="1244" y="738"/>
                </a:lnTo>
                <a:lnTo>
                  <a:pt x="1244" y="738"/>
                </a:lnTo>
                <a:lnTo>
                  <a:pt x="1246" y="736"/>
                </a:lnTo>
                <a:lnTo>
                  <a:pt x="1248" y="732"/>
                </a:lnTo>
                <a:lnTo>
                  <a:pt x="1248" y="732"/>
                </a:lnTo>
                <a:lnTo>
                  <a:pt x="1252" y="734"/>
                </a:lnTo>
                <a:lnTo>
                  <a:pt x="1256" y="734"/>
                </a:lnTo>
                <a:lnTo>
                  <a:pt x="1256" y="734"/>
                </a:lnTo>
                <a:lnTo>
                  <a:pt x="1256" y="732"/>
                </a:lnTo>
                <a:lnTo>
                  <a:pt x="1258" y="728"/>
                </a:lnTo>
                <a:lnTo>
                  <a:pt x="1258" y="728"/>
                </a:lnTo>
                <a:lnTo>
                  <a:pt x="1264" y="724"/>
                </a:lnTo>
                <a:lnTo>
                  <a:pt x="1264" y="724"/>
                </a:lnTo>
                <a:lnTo>
                  <a:pt x="1266" y="726"/>
                </a:lnTo>
                <a:lnTo>
                  <a:pt x="1270" y="726"/>
                </a:lnTo>
                <a:lnTo>
                  <a:pt x="1270" y="726"/>
                </a:lnTo>
                <a:lnTo>
                  <a:pt x="1272" y="724"/>
                </a:lnTo>
                <a:lnTo>
                  <a:pt x="1274" y="720"/>
                </a:lnTo>
                <a:lnTo>
                  <a:pt x="1274" y="720"/>
                </a:lnTo>
                <a:lnTo>
                  <a:pt x="1278" y="722"/>
                </a:lnTo>
                <a:lnTo>
                  <a:pt x="1282" y="722"/>
                </a:lnTo>
                <a:lnTo>
                  <a:pt x="1282" y="722"/>
                </a:lnTo>
                <a:lnTo>
                  <a:pt x="1286" y="718"/>
                </a:lnTo>
                <a:lnTo>
                  <a:pt x="1286" y="718"/>
                </a:lnTo>
                <a:lnTo>
                  <a:pt x="1290" y="714"/>
                </a:lnTo>
                <a:lnTo>
                  <a:pt x="1290" y="714"/>
                </a:lnTo>
                <a:lnTo>
                  <a:pt x="1292" y="712"/>
                </a:lnTo>
                <a:lnTo>
                  <a:pt x="1292" y="708"/>
                </a:lnTo>
                <a:lnTo>
                  <a:pt x="1292" y="708"/>
                </a:lnTo>
                <a:lnTo>
                  <a:pt x="1296" y="704"/>
                </a:lnTo>
                <a:lnTo>
                  <a:pt x="1296" y="704"/>
                </a:lnTo>
                <a:lnTo>
                  <a:pt x="1300" y="698"/>
                </a:lnTo>
                <a:lnTo>
                  <a:pt x="1300" y="698"/>
                </a:lnTo>
                <a:lnTo>
                  <a:pt x="1304" y="700"/>
                </a:lnTo>
                <a:lnTo>
                  <a:pt x="1308" y="700"/>
                </a:lnTo>
                <a:lnTo>
                  <a:pt x="1308" y="700"/>
                </a:lnTo>
                <a:lnTo>
                  <a:pt x="1314" y="696"/>
                </a:lnTo>
                <a:lnTo>
                  <a:pt x="1314" y="696"/>
                </a:lnTo>
                <a:lnTo>
                  <a:pt x="1314" y="692"/>
                </a:lnTo>
                <a:lnTo>
                  <a:pt x="1314" y="688"/>
                </a:lnTo>
                <a:lnTo>
                  <a:pt x="1314" y="688"/>
                </a:lnTo>
                <a:lnTo>
                  <a:pt x="1316" y="688"/>
                </a:lnTo>
                <a:lnTo>
                  <a:pt x="1320" y="688"/>
                </a:lnTo>
                <a:lnTo>
                  <a:pt x="1320" y="688"/>
                </a:lnTo>
                <a:lnTo>
                  <a:pt x="1324" y="682"/>
                </a:lnTo>
                <a:lnTo>
                  <a:pt x="1324" y="682"/>
                </a:lnTo>
                <a:lnTo>
                  <a:pt x="1328" y="678"/>
                </a:lnTo>
                <a:lnTo>
                  <a:pt x="1328" y="678"/>
                </a:lnTo>
                <a:lnTo>
                  <a:pt x="1332" y="674"/>
                </a:lnTo>
                <a:lnTo>
                  <a:pt x="1332" y="674"/>
                </a:lnTo>
                <a:lnTo>
                  <a:pt x="1334" y="672"/>
                </a:lnTo>
                <a:lnTo>
                  <a:pt x="1336" y="670"/>
                </a:lnTo>
                <a:lnTo>
                  <a:pt x="1336" y="670"/>
                </a:lnTo>
                <a:lnTo>
                  <a:pt x="1336" y="666"/>
                </a:lnTo>
                <a:lnTo>
                  <a:pt x="1334" y="662"/>
                </a:lnTo>
                <a:lnTo>
                  <a:pt x="1334" y="662"/>
                </a:lnTo>
                <a:lnTo>
                  <a:pt x="1338" y="658"/>
                </a:lnTo>
                <a:lnTo>
                  <a:pt x="1338" y="658"/>
                </a:lnTo>
                <a:lnTo>
                  <a:pt x="1344" y="654"/>
                </a:lnTo>
                <a:lnTo>
                  <a:pt x="1344" y="654"/>
                </a:lnTo>
                <a:lnTo>
                  <a:pt x="1344" y="648"/>
                </a:lnTo>
                <a:lnTo>
                  <a:pt x="1344" y="648"/>
                </a:lnTo>
                <a:lnTo>
                  <a:pt x="1348" y="648"/>
                </a:lnTo>
                <a:lnTo>
                  <a:pt x="1354" y="646"/>
                </a:lnTo>
                <a:lnTo>
                  <a:pt x="1354" y="646"/>
                </a:lnTo>
                <a:lnTo>
                  <a:pt x="1354" y="644"/>
                </a:lnTo>
                <a:lnTo>
                  <a:pt x="1354" y="640"/>
                </a:lnTo>
                <a:lnTo>
                  <a:pt x="1354" y="640"/>
                </a:lnTo>
                <a:lnTo>
                  <a:pt x="1352" y="636"/>
                </a:lnTo>
                <a:lnTo>
                  <a:pt x="1352" y="632"/>
                </a:lnTo>
                <a:lnTo>
                  <a:pt x="1352" y="632"/>
                </a:lnTo>
                <a:lnTo>
                  <a:pt x="1356" y="632"/>
                </a:lnTo>
                <a:lnTo>
                  <a:pt x="1362" y="630"/>
                </a:lnTo>
                <a:lnTo>
                  <a:pt x="1362" y="630"/>
                </a:lnTo>
                <a:lnTo>
                  <a:pt x="1360" y="628"/>
                </a:lnTo>
                <a:lnTo>
                  <a:pt x="1358" y="624"/>
                </a:lnTo>
                <a:lnTo>
                  <a:pt x="1358" y="624"/>
                </a:lnTo>
                <a:lnTo>
                  <a:pt x="1362" y="622"/>
                </a:lnTo>
                <a:lnTo>
                  <a:pt x="1364" y="620"/>
                </a:lnTo>
                <a:lnTo>
                  <a:pt x="1364" y="620"/>
                </a:lnTo>
                <a:lnTo>
                  <a:pt x="1364" y="616"/>
                </a:lnTo>
                <a:lnTo>
                  <a:pt x="1364" y="614"/>
                </a:lnTo>
                <a:lnTo>
                  <a:pt x="1364" y="614"/>
                </a:lnTo>
                <a:lnTo>
                  <a:pt x="1366" y="608"/>
                </a:lnTo>
                <a:lnTo>
                  <a:pt x="1366" y="608"/>
                </a:lnTo>
                <a:lnTo>
                  <a:pt x="1368" y="606"/>
                </a:lnTo>
                <a:lnTo>
                  <a:pt x="1372" y="604"/>
                </a:lnTo>
                <a:lnTo>
                  <a:pt x="1372" y="604"/>
                </a:lnTo>
                <a:lnTo>
                  <a:pt x="1374" y="598"/>
                </a:lnTo>
                <a:lnTo>
                  <a:pt x="1374" y="598"/>
                </a:lnTo>
                <a:lnTo>
                  <a:pt x="1374" y="592"/>
                </a:lnTo>
                <a:lnTo>
                  <a:pt x="1374" y="592"/>
                </a:lnTo>
                <a:lnTo>
                  <a:pt x="1376" y="586"/>
                </a:lnTo>
                <a:lnTo>
                  <a:pt x="1376" y="586"/>
                </a:lnTo>
                <a:lnTo>
                  <a:pt x="1374" y="584"/>
                </a:lnTo>
                <a:lnTo>
                  <a:pt x="1370" y="580"/>
                </a:lnTo>
                <a:lnTo>
                  <a:pt x="1370" y="580"/>
                </a:lnTo>
                <a:lnTo>
                  <a:pt x="1372" y="574"/>
                </a:lnTo>
                <a:lnTo>
                  <a:pt x="1372" y="574"/>
                </a:lnTo>
                <a:lnTo>
                  <a:pt x="1374" y="568"/>
                </a:lnTo>
                <a:lnTo>
                  <a:pt x="1374" y="568"/>
                </a:lnTo>
                <a:lnTo>
                  <a:pt x="1374" y="564"/>
                </a:lnTo>
                <a:lnTo>
                  <a:pt x="1374" y="564"/>
                </a:lnTo>
                <a:lnTo>
                  <a:pt x="1374" y="560"/>
                </a:lnTo>
                <a:lnTo>
                  <a:pt x="1376" y="558"/>
                </a:lnTo>
                <a:lnTo>
                  <a:pt x="1376" y="558"/>
                </a:lnTo>
                <a:lnTo>
                  <a:pt x="1374" y="552"/>
                </a:lnTo>
                <a:lnTo>
                  <a:pt x="1374" y="552"/>
                </a:lnTo>
                <a:lnTo>
                  <a:pt x="1376" y="546"/>
                </a:lnTo>
                <a:lnTo>
                  <a:pt x="1376" y="546"/>
                </a:lnTo>
                <a:lnTo>
                  <a:pt x="1378" y="540"/>
                </a:lnTo>
                <a:lnTo>
                  <a:pt x="1378" y="540"/>
                </a:lnTo>
                <a:lnTo>
                  <a:pt x="1376" y="538"/>
                </a:lnTo>
                <a:lnTo>
                  <a:pt x="1376" y="534"/>
                </a:lnTo>
                <a:lnTo>
                  <a:pt x="1376" y="534"/>
                </a:lnTo>
                <a:lnTo>
                  <a:pt x="1374" y="530"/>
                </a:lnTo>
                <a:lnTo>
                  <a:pt x="1374" y="530"/>
                </a:lnTo>
                <a:lnTo>
                  <a:pt x="1378" y="526"/>
                </a:lnTo>
                <a:lnTo>
                  <a:pt x="1382" y="524"/>
                </a:lnTo>
                <a:lnTo>
                  <a:pt x="1382" y="524"/>
                </a:lnTo>
                <a:lnTo>
                  <a:pt x="1382" y="518"/>
                </a:lnTo>
                <a:lnTo>
                  <a:pt x="1382" y="518"/>
                </a:lnTo>
                <a:lnTo>
                  <a:pt x="1378" y="512"/>
                </a:lnTo>
                <a:lnTo>
                  <a:pt x="1378" y="512"/>
                </a:lnTo>
                <a:lnTo>
                  <a:pt x="1380" y="506"/>
                </a:lnTo>
                <a:lnTo>
                  <a:pt x="1380" y="506"/>
                </a:lnTo>
                <a:lnTo>
                  <a:pt x="1376" y="504"/>
                </a:lnTo>
                <a:lnTo>
                  <a:pt x="1372" y="502"/>
                </a:lnTo>
                <a:lnTo>
                  <a:pt x="1372" y="502"/>
                </a:lnTo>
                <a:lnTo>
                  <a:pt x="1374" y="498"/>
                </a:lnTo>
                <a:lnTo>
                  <a:pt x="1374" y="496"/>
                </a:lnTo>
                <a:lnTo>
                  <a:pt x="1374" y="496"/>
                </a:lnTo>
                <a:lnTo>
                  <a:pt x="1374" y="490"/>
                </a:lnTo>
                <a:lnTo>
                  <a:pt x="1374" y="490"/>
                </a:lnTo>
                <a:lnTo>
                  <a:pt x="1372" y="486"/>
                </a:lnTo>
                <a:lnTo>
                  <a:pt x="1368" y="484"/>
                </a:lnTo>
                <a:lnTo>
                  <a:pt x="1368" y="484"/>
                </a:lnTo>
                <a:lnTo>
                  <a:pt x="1368" y="480"/>
                </a:lnTo>
                <a:lnTo>
                  <a:pt x="1368" y="480"/>
                </a:lnTo>
                <a:lnTo>
                  <a:pt x="1368" y="476"/>
                </a:lnTo>
                <a:lnTo>
                  <a:pt x="1368" y="472"/>
                </a:lnTo>
                <a:lnTo>
                  <a:pt x="1368" y="472"/>
                </a:lnTo>
                <a:lnTo>
                  <a:pt x="1370" y="466"/>
                </a:lnTo>
                <a:lnTo>
                  <a:pt x="1370" y="466"/>
                </a:lnTo>
                <a:lnTo>
                  <a:pt x="1366" y="464"/>
                </a:lnTo>
                <a:lnTo>
                  <a:pt x="1362" y="464"/>
                </a:lnTo>
                <a:lnTo>
                  <a:pt x="1362" y="464"/>
                </a:lnTo>
                <a:lnTo>
                  <a:pt x="1364" y="460"/>
                </a:lnTo>
                <a:lnTo>
                  <a:pt x="1366" y="456"/>
                </a:lnTo>
                <a:lnTo>
                  <a:pt x="1366" y="456"/>
                </a:lnTo>
                <a:lnTo>
                  <a:pt x="1364" y="454"/>
                </a:lnTo>
                <a:lnTo>
                  <a:pt x="1360" y="452"/>
                </a:lnTo>
                <a:lnTo>
                  <a:pt x="1360" y="452"/>
                </a:lnTo>
                <a:lnTo>
                  <a:pt x="1356" y="448"/>
                </a:lnTo>
                <a:lnTo>
                  <a:pt x="1356" y="448"/>
                </a:lnTo>
                <a:lnTo>
                  <a:pt x="1356" y="444"/>
                </a:lnTo>
                <a:lnTo>
                  <a:pt x="1356" y="442"/>
                </a:lnTo>
                <a:lnTo>
                  <a:pt x="1356" y="442"/>
                </a:lnTo>
                <a:lnTo>
                  <a:pt x="1352" y="436"/>
                </a:lnTo>
                <a:lnTo>
                  <a:pt x="1352" y="436"/>
                </a:lnTo>
                <a:lnTo>
                  <a:pt x="1348" y="432"/>
                </a:lnTo>
                <a:lnTo>
                  <a:pt x="1348" y="432"/>
                </a:lnTo>
                <a:lnTo>
                  <a:pt x="1348" y="430"/>
                </a:lnTo>
                <a:lnTo>
                  <a:pt x="1348" y="426"/>
                </a:lnTo>
                <a:lnTo>
                  <a:pt x="1348" y="426"/>
                </a:lnTo>
                <a:lnTo>
                  <a:pt x="1346" y="420"/>
                </a:lnTo>
                <a:lnTo>
                  <a:pt x="1346" y="420"/>
                </a:lnTo>
                <a:lnTo>
                  <a:pt x="1344" y="416"/>
                </a:lnTo>
                <a:lnTo>
                  <a:pt x="1344" y="416"/>
                </a:lnTo>
                <a:lnTo>
                  <a:pt x="1340" y="414"/>
                </a:lnTo>
                <a:lnTo>
                  <a:pt x="1338" y="412"/>
                </a:lnTo>
                <a:lnTo>
                  <a:pt x="1338" y="412"/>
                </a:lnTo>
                <a:lnTo>
                  <a:pt x="1332" y="408"/>
                </a:lnTo>
                <a:lnTo>
                  <a:pt x="1332" y="408"/>
                </a:lnTo>
                <a:lnTo>
                  <a:pt x="1334" y="404"/>
                </a:lnTo>
                <a:lnTo>
                  <a:pt x="1334" y="400"/>
                </a:lnTo>
                <a:lnTo>
                  <a:pt x="1334" y="400"/>
                </a:lnTo>
                <a:lnTo>
                  <a:pt x="1328" y="398"/>
                </a:lnTo>
                <a:lnTo>
                  <a:pt x="1328" y="398"/>
                </a:lnTo>
                <a:lnTo>
                  <a:pt x="1326" y="392"/>
                </a:lnTo>
                <a:lnTo>
                  <a:pt x="1326" y="392"/>
                </a:lnTo>
                <a:lnTo>
                  <a:pt x="1322" y="392"/>
                </a:lnTo>
                <a:lnTo>
                  <a:pt x="1320" y="390"/>
                </a:lnTo>
                <a:lnTo>
                  <a:pt x="1320" y="390"/>
                </a:lnTo>
                <a:lnTo>
                  <a:pt x="1314" y="386"/>
                </a:lnTo>
                <a:lnTo>
                  <a:pt x="1314" y="386"/>
                </a:lnTo>
                <a:lnTo>
                  <a:pt x="1314" y="384"/>
                </a:lnTo>
                <a:lnTo>
                  <a:pt x="1312" y="380"/>
                </a:lnTo>
                <a:lnTo>
                  <a:pt x="1312" y="380"/>
                </a:lnTo>
                <a:lnTo>
                  <a:pt x="1308" y="378"/>
                </a:lnTo>
                <a:lnTo>
                  <a:pt x="1308" y="378"/>
                </a:lnTo>
                <a:lnTo>
                  <a:pt x="1306" y="374"/>
                </a:lnTo>
                <a:lnTo>
                  <a:pt x="1306" y="372"/>
                </a:lnTo>
                <a:lnTo>
                  <a:pt x="1306" y="372"/>
                </a:lnTo>
                <a:lnTo>
                  <a:pt x="1302" y="370"/>
                </a:lnTo>
                <a:lnTo>
                  <a:pt x="1300" y="370"/>
                </a:lnTo>
                <a:lnTo>
                  <a:pt x="1300" y="370"/>
                </a:lnTo>
                <a:lnTo>
                  <a:pt x="1298" y="366"/>
                </a:lnTo>
                <a:lnTo>
                  <a:pt x="1296" y="364"/>
                </a:lnTo>
                <a:lnTo>
                  <a:pt x="1296" y="364"/>
                </a:lnTo>
                <a:lnTo>
                  <a:pt x="1294" y="364"/>
                </a:lnTo>
                <a:lnTo>
                  <a:pt x="1290" y="364"/>
                </a:lnTo>
                <a:lnTo>
                  <a:pt x="1290" y="364"/>
                </a:lnTo>
                <a:lnTo>
                  <a:pt x="1284" y="362"/>
                </a:lnTo>
                <a:lnTo>
                  <a:pt x="1284" y="362"/>
                </a:lnTo>
                <a:lnTo>
                  <a:pt x="1282" y="358"/>
                </a:lnTo>
                <a:lnTo>
                  <a:pt x="1282" y="356"/>
                </a:lnTo>
                <a:lnTo>
                  <a:pt x="1282" y="356"/>
                </a:lnTo>
                <a:lnTo>
                  <a:pt x="1278" y="356"/>
                </a:lnTo>
                <a:lnTo>
                  <a:pt x="1274" y="356"/>
                </a:lnTo>
                <a:lnTo>
                  <a:pt x="1274" y="356"/>
                </a:lnTo>
                <a:lnTo>
                  <a:pt x="1274" y="352"/>
                </a:lnTo>
                <a:lnTo>
                  <a:pt x="1272" y="348"/>
                </a:lnTo>
                <a:lnTo>
                  <a:pt x="1272" y="348"/>
                </a:lnTo>
                <a:lnTo>
                  <a:pt x="1270" y="348"/>
                </a:lnTo>
                <a:lnTo>
                  <a:pt x="1266" y="348"/>
                </a:lnTo>
                <a:lnTo>
                  <a:pt x="1266" y="348"/>
                </a:lnTo>
                <a:lnTo>
                  <a:pt x="1264" y="346"/>
                </a:lnTo>
                <a:lnTo>
                  <a:pt x="1262" y="342"/>
                </a:lnTo>
                <a:lnTo>
                  <a:pt x="1262" y="342"/>
                </a:lnTo>
                <a:lnTo>
                  <a:pt x="1256" y="342"/>
                </a:lnTo>
                <a:lnTo>
                  <a:pt x="1256" y="342"/>
                </a:lnTo>
                <a:lnTo>
                  <a:pt x="1254" y="340"/>
                </a:lnTo>
                <a:lnTo>
                  <a:pt x="1252" y="336"/>
                </a:lnTo>
                <a:lnTo>
                  <a:pt x="1252" y="336"/>
                </a:lnTo>
                <a:lnTo>
                  <a:pt x="1248" y="340"/>
                </a:lnTo>
                <a:lnTo>
                  <a:pt x="1244" y="342"/>
                </a:lnTo>
                <a:lnTo>
                  <a:pt x="1244" y="342"/>
                </a:lnTo>
                <a:lnTo>
                  <a:pt x="1238" y="340"/>
                </a:lnTo>
                <a:lnTo>
                  <a:pt x="1238" y="340"/>
                </a:lnTo>
                <a:lnTo>
                  <a:pt x="1236" y="338"/>
                </a:lnTo>
                <a:lnTo>
                  <a:pt x="1234" y="336"/>
                </a:lnTo>
                <a:lnTo>
                  <a:pt x="1234" y="336"/>
                </a:lnTo>
                <a:lnTo>
                  <a:pt x="1232" y="332"/>
                </a:lnTo>
                <a:lnTo>
                  <a:pt x="1230" y="330"/>
                </a:lnTo>
                <a:lnTo>
                  <a:pt x="1230" y="330"/>
                </a:lnTo>
                <a:lnTo>
                  <a:pt x="1224" y="328"/>
                </a:lnTo>
                <a:lnTo>
                  <a:pt x="1224" y="328"/>
                </a:lnTo>
                <a:lnTo>
                  <a:pt x="1218" y="326"/>
                </a:lnTo>
                <a:lnTo>
                  <a:pt x="1218" y="326"/>
                </a:lnTo>
                <a:lnTo>
                  <a:pt x="1216" y="328"/>
                </a:lnTo>
                <a:lnTo>
                  <a:pt x="1212" y="328"/>
                </a:lnTo>
                <a:lnTo>
                  <a:pt x="1212" y="328"/>
                </a:lnTo>
                <a:lnTo>
                  <a:pt x="1210" y="326"/>
                </a:lnTo>
                <a:lnTo>
                  <a:pt x="1208" y="322"/>
                </a:lnTo>
                <a:lnTo>
                  <a:pt x="1208" y="322"/>
                </a:lnTo>
                <a:lnTo>
                  <a:pt x="1204" y="324"/>
                </a:lnTo>
                <a:lnTo>
                  <a:pt x="1202" y="326"/>
                </a:lnTo>
                <a:lnTo>
                  <a:pt x="1202" y="326"/>
                </a:lnTo>
                <a:lnTo>
                  <a:pt x="1196" y="322"/>
                </a:lnTo>
                <a:lnTo>
                  <a:pt x="1196" y="322"/>
                </a:lnTo>
                <a:lnTo>
                  <a:pt x="1190" y="320"/>
                </a:lnTo>
                <a:lnTo>
                  <a:pt x="1190" y="320"/>
                </a:lnTo>
                <a:lnTo>
                  <a:pt x="1186" y="322"/>
                </a:lnTo>
                <a:lnTo>
                  <a:pt x="1182" y="324"/>
                </a:lnTo>
                <a:lnTo>
                  <a:pt x="1182" y="324"/>
                </a:lnTo>
                <a:lnTo>
                  <a:pt x="1184" y="318"/>
                </a:lnTo>
                <a:lnTo>
                  <a:pt x="1184" y="318"/>
                </a:lnTo>
                <a:lnTo>
                  <a:pt x="1186" y="316"/>
                </a:lnTo>
                <a:lnTo>
                  <a:pt x="1190" y="314"/>
                </a:lnTo>
                <a:lnTo>
                  <a:pt x="1190" y="314"/>
                </a:lnTo>
                <a:lnTo>
                  <a:pt x="1188" y="310"/>
                </a:lnTo>
                <a:lnTo>
                  <a:pt x="1186" y="308"/>
                </a:lnTo>
                <a:lnTo>
                  <a:pt x="1186" y="308"/>
                </a:lnTo>
                <a:lnTo>
                  <a:pt x="1188" y="304"/>
                </a:lnTo>
                <a:lnTo>
                  <a:pt x="1190" y="302"/>
                </a:lnTo>
                <a:lnTo>
                  <a:pt x="1190" y="302"/>
                </a:lnTo>
                <a:lnTo>
                  <a:pt x="1188" y="298"/>
                </a:lnTo>
                <a:lnTo>
                  <a:pt x="1184" y="296"/>
                </a:lnTo>
                <a:lnTo>
                  <a:pt x="1184" y="296"/>
                </a:lnTo>
                <a:lnTo>
                  <a:pt x="1188" y="292"/>
                </a:lnTo>
                <a:lnTo>
                  <a:pt x="1190" y="290"/>
                </a:lnTo>
                <a:lnTo>
                  <a:pt x="1190" y="290"/>
                </a:lnTo>
                <a:lnTo>
                  <a:pt x="1188" y="288"/>
                </a:lnTo>
                <a:lnTo>
                  <a:pt x="1188" y="284"/>
                </a:lnTo>
                <a:lnTo>
                  <a:pt x="1188" y="284"/>
                </a:lnTo>
                <a:lnTo>
                  <a:pt x="1188" y="278"/>
                </a:lnTo>
                <a:lnTo>
                  <a:pt x="1188" y="278"/>
                </a:lnTo>
                <a:lnTo>
                  <a:pt x="1190" y="276"/>
                </a:lnTo>
                <a:lnTo>
                  <a:pt x="1192" y="272"/>
                </a:lnTo>
                <a:lnTo>
                  <a:pt x="1192" y="272"/>
                </a:lnTo>
                <a:lnTo>
                  <a:pt x="1190" y="268"/>
                </a:lnTo>
                <a:lnTo>
                  <a:pt x="1190" y="268"/>
                </a:lnTo>
                <a:lnTo>
                  <a:pt x="1188" y="264"/>
                </a:lnTo>
                <a:lnTo>
                  <a:pt x="1184" y="262"/>
                </a:lnTo>
                <a:lnTo>
                  <a:pt x="1184" y="262"/>
                </a:lnTo>
                <a:lnTo>
                  <a:pt x="1186" y="258"/>
                </a:lnTo>
                <a:lnTo>
                  <a:pt x="1190" y="256"/>
                </a:lnTo>
                <a:lnTo>
                  <a:pt x="1190" y="256"/>
                </a:lnTo>
                <a:lnTo>
                  <a:pt x="1186" y="252"/>
                </a:lnTo>
                <a:lnTo>
                  <a:pt x="1184" y="250"/>
                </a:lnTo>
                <a:lnTo>
                  <a:pt x="1184" y="250"/>
                </a:lnTo>
                <a:lnTo>
                  <a:pt x="1182" y="244"/>
                </a:lnTo>
                <a:lnTo>
                  <a:pt x="1182" y="244"/>
                </a:lnTo>
                <a:lnTo>
                  <a:pt x="1184" y="242"/>
                </a:lnTo>
                <a:lnTo>
                  <a:pt x="1186" y="238"/>
                </a:lnTo>
                <a:lnTo>
                  <a:pt x="1186" y="238"/>
                </a:lnTo>
                <a:lnTo>
                  <a:pt x="1184" y="236"/>
                </a:lnTo>
                <a:lnTo>
                  <a:pt x="1182" y="234"/>
                </a:lnTo>
                <a:lnTo>
                  <a:pt x="1182" y="234"/>
                </a:lnTo>
                <a:lnTo>
                  <a:pt x="1180" y="228"/>
                </a:lnTo>
                <a:lnTo>
                  <a:pt x="1180" y="228"/>
                </a:lnTo>
                <a:lnTo>
                  <a:pt x="1182" y="224"/>
                </a:lnTo>
                <a:lnTo>
                  <a:pt x="1182" y="222"/>
                </a:lnTo>
                <a:lnTo>
                  <a:pt x="1182" y="222"/>
                </a:lnTo>
                <a:lnTo>
                  <a:pt x="1180" y="216"/>
                </a:lnTo>
                <a:lnTo>
                  <a:pt x="1180" y="216"/>
                </a:lnTo>
                <a:lnTo>
                  <a:pt x="1178" y="214"/>
                </a:lnTo>
                <a:lnTo>
                  <a:pt x="1176" y="212"/>
                </a:lnTo>
                <a:lnTo>
                  <a:pt x="1176" y="212"/>
                </a:lnTo>
                <a:lnTo>
                  <a:pt x="1176" y="208"/>
                </a:lnTo>
                <a:lnTo>
                  <a:pt x="1178" y="204"/>
                </a:lnTo>
                <a:lnTo>
                  <a:pt x="1178" y="204"/>
                </a:lnTo>
                <a:lnTo>
                  <a:pt x="1174" y="204"/>
                </a:lnTo>
                <a:lnTo>
                  <a:pt x="1168" y="202"/>
                </a:lnTo>
                <a:lnTo>
                  <a:pt x="1168" y="202"/>
                </a:lnTo>
                <a:lnTo>
                  <a:pt x="1170" y="198"/>
                </a:lnTo>
                <a:lnTo>
                  <a:pt x="1170" y="194"/>
                </a:lnTo>
                <a:lnTo>
                  <a:pt x="1170" y="194"/>
                </a:lnTo>
                <a:lnTo>
                  <a:pt x="1168" y="194"/>
                </a:lnTo>
                <a:lnTo>
                  <a:pt x="1166" y="192"/>
                </a:lnTo>
                <a:lnTo>
                  <a:pt x="1166" y="192"/>
                </a:lnTo>
                <a:lnTo>
                  <a:pt x="1166" y="188"/>
                </a:lnTo>
                <a:lnTo>
                  <a:pt x="1168" y="184"/>
                </a:lnTo>
                <a:lnTo>
                  <a:pt x="1168" y="184"/>
                </a:lnTo>
                <a:lnTo>
                  <a:pt x="1166" y="182"/>
                </a:lnTo>
                <a:lnTo>
                  <a:pt x="1162" y="180"/>
                </a:lnTo>
                <a:lnTo>
                  <a:pt x="1162" y="180"/>
                </a:lnTo>
                <a:lnTo>
                  <a:pt x="1160" y="176"/>
                </a:lnTo>
                <a:lnTo>
                  <a:pt x="1160" y="176"/>
                </a:lnTo>
                <a:lnTo>
                  <a:pt x="1160" y="172"/>
                </a:lnTo>
                <a:lnTo>
                  <a:pt x="1160" y="168"/>
                </a:lnTo>
                <a:lnTo>
                  <a:pt x="1160" y="168"/>
                </a:lnTo>
                <a:lnTo>
                  <a:pt x="1156" y="164"/>
                </a:lnTo>
                <a:lnTo>
                  <a:pt x="1156" y="164"/>
                </a:lnTo>
                <a:lnTo>
                  <a:pt x="1154" y="162"/>
                </a:lnTo>
                <a:lnTo>
                  <a:pt x="1152" y="160"/>
                </a:lnTo>
                <a:lnTo>
                  <a:pt x="1152" y="160"/>
                </a:lnTo>
                <a:lnTo>
                  <a:pt x="1152" y="156"/>
                </a:lnTo>
                <a:lnTo>
                  <a:pt x="1150" y="152"/>
                </a:lnTo>
                <a:lnTo>
                  <a:pt x="1150" y="152"/>
                </a:lnTo>
                <a:lnTo>
                  <a:pt x="1146" y="152"/>
                </a:lnTo>
                <a:lnTo>
                  <a:pt x="1142" y="152"/>
                </a:lnTo>
                <a:lnTo>
                  <a:pt x="1142" y="152"/>
                </a:lnTo>
                <a:lnTo>
                  <a:pt x="1138" y="148"/>
                </a:lnTo>
                <a:lnTo>
                  <a:pt x="1138" y="148"/>
                </a:lnTo>
                <a:lnTo>
                  <a:pt x="1136" y="142"/>
                </a:lnTo>
                <a:lnTo>
                  <a:pt x="1136" y="142"/>
                </a:lnTo>
                <a:lnTo>
                  <a:pt x="1132" y="138"/>
                </a:lnTo>
                <a:lnTo>
                  <a:pt x="1132" y="138"/>
                </a:lnTo>
                <a:lnTo>
                  <a:pt x="1130" y="134"/>
                </a:lnTo>
                <a:lnTo>
                  <a:pt x="1130" y="134"/>
                </a:lnTo>
                <a:lnTo>
                  <a:pt x="1126" y="130"/>
                </a:lnTo>
                <a:lnTo>
                  <a:pt x="1126" y="130"/>
                </a:lnTo>
                <a:lnTo>
                  <a:pt x="1122" y="124"/>
                </a:lnTo>
                <a:lnTo>
                  <a:pt x="1122" y="124"/>
                </a:lnTo>
                <a:lnTo>
                  <a:pt x="1118" y="120"/>
                </a:lnTo>
                <a:lnTo>
                  <a:pt x="1118" y="120"/>
                </a:lnTo>
                <a:lnTo>
                  <a:pt x="1114" y="120"/>
                </a:lnTo>
                <a:lnTo>
                  <a:pt x="1110" y="120"/>
                </a:lnTo>
                <a:lnTo>
                  <a:pt x="1110" y="120"/>
                </a:lnTo>
                <a:lnTo>
                  <a:pt x="1110" y="116"/>
                </a:lnTo>
                <a:lnTo>
                  <a:pt x="1110" y="112"/>
                </a:lnTo>
                <a:lnTo>
                  <a:pt x="1110" y="112"/>
                </a:lnTo>
                <a:lnTo>
                  <a:pt x="1106" y="112"/>
                </a:lnTo>
                <a:lnTo>
                  <a:pt x="1102" y="114"/>
                </a:lnTo>
                <a:lnTo>
                  <a:pt x="1102" y="114"/>
                </a:lnTo>
                <a:lnTo>
                  <a:pt x="1100" y="110"/>
                </a:lnTo>
                <a:lnTo>
                  <a:pt x="1100" y="106"/>
                </a:lnTo>
                <a:lnTo>
                  <a:pt x="1100" y="106"/>
                </a:lnTo>
                <a:lnTo>
                  <a:pt x="1094" y="104"/>
                </a:lnTo>
                <a:lnTo>
                  <a:pt x="1094" y="104"/>
                </a:lnTo>
                <a:lnTo>
                  <a:pt x="1090" y="100"/>
                </a:lnTo>
                <a:lnTo>
                  <a:pt x="1090" y="100"/>
                </a:lnTo>
                <a:lnTo>
                  <a:pt x="1088" y="98"/>
                </a:lnTo>
                <a:lnTo>
                  <a:pt x="1086" y="94"/>
                </a:lnTo>
                <a:lnTo>
                  <a:pt x="1086" y="94"/>
                </a:lnTo>
                <a:lnTo>
                  <a:pt x="1082" y="92"/>
                </a:lnTo>
                <a:lnTo>
                  <a:pt x="1082" y="92"/>
                </a:lnTo>
                <a:lnTo>
                  <a:pt x="1078" y="92"/>
                </a:lnTo>
                <a:lnTo>
                  <a:pt x="1074" y="92"/>
                </a:lnTo>
                <a:lnTo>
                  <a:pt x="1074" y="92"/>
                </a:lnTo>
                <a:lnTo>
                  <a:pt x="1070" y="88"/>
                </a:lnTo>
                <a:lnTo>
                  <a:pt x="1070" y="88"/>
                </a:lnTo>
                <a:lnTo>
                  <a:pt x="1064" y="88"/>
                </a:lnTo>
                <a:lnTo>
                  <a:pt x="1064" y="88"/>
                </a:lnTo>
                <a:lnTo>
                  <a:pt x="1062" y="88"/>
                </a:lnTo>
                <a:lnTo>
                  <a:pt x="1058" y="88"/>
                </a:lnTo>
                <a:lnTo>
                  <a:pt x="1058" y="88"/>
                </a:lnTo>
                <a:lnTo>
                  <a:pt x="1056" y="84"/>
                </a:lnTo>
                <a:lnTo>
                  <a:pt x="1056" y="80"/>
                </a:lnTo>
                <a:lnTo>
                  <a:pt x="1056" y="80"/>
                </a:lnTo>
                <a:lnTo>
                  <a:pt x="1050" y="78"/>
                </a:lnTo>
                <a:lnTo>
                  <a:pt x="1050" y="78"/>
                </a:lnTo>
                <a:lnTo>
                  <a:pt x="1046" y="74"/>
                </a:lnTo>
                <a:lnTo>
                  <a:pt x="1046" y="74"/>
                </a:lnTo>
                <a:lnTo>
                  <a:pt x="1042" y="76"/>
                </a:lnTo>
                <a:lnTo>
                  <a:pt x="1038" y="78"/>
                </a:lnTo>
                <a:lnTo>
                  <a:pt x="1038" y="78"/>
                </a:lnTo>
                <a:lnTo>
                  <a:pt x="1032" y="78"/>
                </a:lnTo>
                <a:lnTo>
                  <a:pt x="1032" y="78"/>
                </a:lnTo>
                <a:lnTo>
                  <a:pt x="1030" y="74"/>
                </a:lnTo>
                <a:lnTo>
                  <a:pt x="1028" y="72"/>
                </a:lnTo>
                <a:lnTo>
                  <a:pt x="1028" y="72"/>
                </a:lnTo>
                <a:lnTo>
                  <a:pt x="1022" y="70"/>
                </a:lnTo>
                <a:lnTo>
                  <a:pt x="1022" y="70"/>
                </a:lnTo>
                <a:lnTo>
                  <a:pt x="1018" y="72"/>
                </a:lnTo>
                <a:lnTo>
                  <a:pt x="1016" y="74"/>
                </a:lnTo>
                <a:lnTo>
                  <a:pt x="1016" y="74"/>
                </a:lnTo>
                <a:lnTo>
                  <a:pt x="1010" y="72"/>
                </a:lnTo>
                <a:lnTo>
                  <a:pt x="1010" y="72"/>
                </a:lnTo>
                <a:lnTo>
                  <a:pt x="1008" y="70"/>
                </a:lnTo>
                <a:lnTo>
                  <a:pt x="1006" y="66"/>
                </a:lnTo>
                <a:lnTo>
                  <a:pt x="1006" y="66"/>
                </a:lnTo>
                <a:lnTo>
                  <a:pt x="1000" y="66"/>
                </a:lnTo>
                <a:lnTo>
                  <a:pt x="1000" y="66"/>
                </a:lnTo>
                <a:lnTo>
                  <a:pt x="996" y="68"/>
                </a:lnTo>
                <a:lnTo>
                  <a:pt x="994" y="70"/>
                </a:lnTo>
                <a:lnTo>
                  <a:pt x="994" y="70"/>
                </a:lnTo>
                <a:lnTo>
                  <a:pt x="990" y="66"/>
                </a:lnTo>
                <a:lnTo>
                  <a:pt x="988" y="62"/>
                </a:lnTo>
                <a:lnTo>
                  <a:pt x="988" y="62"/>
                </a:lnTo>
                <a:lnTo>
                  <a:pt x="982" y="64"/>
                </a:lnTo>
                <a:lnTo>
                  <a:pt x="982" y="64"/>
                </a:lnTo>
                <a:lnTo>
                  <a:pt x="980" y="62"/>
                </a:lnTo>
                <a:lnTo>
                  <a:pt x="976" y="62"/>
                </a:lnTo>
                <a:lnTo>
                  <a:pt x="976" y="62"/>
                </a:lnTo>
                <a:lnTo>
                  <a:pt x="974" y="64"/>
                </a:lnTo>
                <a:lnTo>
                  <a:pt x="970" y="64"/>
                </a:lnTo>
                <a:lnTo>
                  <a:pt x="970" y="64"/>
                </a:lnTo>
                <a:lnTo>
                  <a:pt x="966" y="66"/>
                </a:lnTo>
                <a:lnTo>
                  <a:pt x="966" y="66"/>
                </a:lnTo>
                <a:lnTo>
                  <a:pt x="960" y="68"/>
                </a:lnTo>
                <a:lnTo>
                  <a:pt x="960" y="68"/>
                </a:lnTo>
                <a:lnTo>
                  <a:pt x="954" y="70"/>
                </a:lnTo>
                <a:lnTo>
                  <a:pt x="954" y="70"/>
                </a:lnTo>
                <a:lnTo>
                  <a:pt x="948" y="70"/>
                </a:lnTo>
                <a:lnTo>
                  <a:pt x="948" y="70"/>
                </a:lnTo>
                <a:lnTo>
                  <a:pt x="946" y="68"/>
                </a:lnTo>
                <a:lnTo>
                  <a:pt x="942" y="68"/>
                </a:lnTo>
                <a:lnTo>
                  <a:pt x="942" y="68"/>
                </a:lnTo>
                <a:lnTo>
                  <a:pt x="940" y="68"/>
                </a:lnTo>
                <a:lnTo>
                  <a:pt x="938" y="70"/>
                </a:lnTo>
                <a:lnTo>
                  <a:pt x="938" y="70"/>
                </a:lnTo>
                <a:lnTo>
                  <a:pt x="932" y="70"/>
                </a:lnTo>
                <a:lnTo>
                  <a:pt x="932" y="70"/>
                </a:lnTo>
                <a:lnTo>
                  <a:pt x="926" y="72"/>
                </a:lnTo>
                <a:lnTo>
                  <a:pt x="926" y="72"/>
                </a:lnTo>
                <a:lnTo>
                  <a:pt x="920" y="72"/>
                </a:lnTo>
                <a:lnTo>
                  <a:pt x="920" y="72"/>
                </a:lnTo>
                <a:lnTo>
                  <a:pt x="914" y="74"/>
                </a:lnTo>
                <a:lnTo>
                  <a:pt x="914" y="74"/>
                </a:lnTo>
                <a:lnTo>
                  <a:pt x="912" y="76"/>
                </a:lnTo>
                <a:lnTo>
                  <a:pt x="910" y="78"/>
                </a:lnTo>
                <a:lnTo>
                  <a:pt x="910" y="78"/>
                </a:lnTo>
                <a:lnTo>
                  <a:pt x="906" y="76"/>
                </a:lnTo>
                <a:lnTo>
                  <a:pt x="902" y="74"/>
                </a:lnTo>
                <a:lnTo>
                  <a:pt x="902" y="74"/>
                </a:lnTo>
                <a:lnTo>
                  <a:pt x="900" y="76"/>
                </a:lnTo>
                <a:lnTo>
                  <a:pt x="898" y="78"/>
                </a:lnTo>
                <a:lnTo>
                  <a:pt x="898" y="78"/>
                </a:lnTo>
                <a:lnTo>
                  <a:pt x="894" y="80"/>
                </a:lnTo>
                <a:lnTo>
                  <a:pt x="894" y="80"/>
                </a:lnTo>
                <a:lnTo>
                  <a:pt x="888" y="84"/>
                </a:lnTo>
                <a:lnTo>
                  <a:pt x="888" y="84"/>
                </a:lnTo>
                <a:lnTo>
                  <a:pt x="882" y="86"/>
                </a:lnTo>
                <a:lnTo>
                  <a:pt x="882" y="86"/>
                </a:lnTo>
                <a:lnTo>
                  <a:pt x="878" y="88"/>
                </a:lnTo>
                <a:lnTo>
                  <a:pt x="878" y="88"/>
                </a:lnTo>
                <a:lnTo>
                  <a:pt x="874" y="88"/>
                </a:lnTo>
                <a:lnTo>
                  <a:pt x="870" y="86"/>
                </a:lnTo>
                <a:lnTo>
                  <a:pt x="870" y="86"/>
                </a:lnTo>
                <a:lnTo>
                  <a:pt x="870" y="90"/>
                </a:lnTo>
                <a:lnTo>
                  <a:pt x="868" y="94"/>
                </a:lnTo>
                <a:lnTo>
                  <a:pt x="868" y="94"/>
                </a:lnTo>
                <a:lnTo>
                  <a:pt x="866" y="94"/>
                </a:lnTo>
                <a:lnTo>
                  <a:pt x="862" y="94"/>
                </a:lnTo>
                <a:lnTo>
                  <a:pt x="862" y="94"/>
                </a:lnTo>
                <a:lnTo>
                  <a:pt x="858" y="102"/>
                </a:lnTo>
                <a:lnTo>
                  <a:pt x="858" y="102"/>
                </a:lnTo>
                <a:lnTo>
                  <a:pt x="858" y="96"/>
                </a:lnTo>
                <a:lnTo>
                  <a:pt x="856" y="92"/>
                </a:lnTo>
                <a:lnTo>
                  <a:pt x="856" y="92"/>
                </a:lnTo>
                <a:lnTo>
                  <a:pt x="852" y="88"/>
                </a:lnTo>
                <a:lnTo>
                  <a:pt x="852" y="88"/>
                </a:lnTo>
                <a:lnTo>
                  <a:pt x="848" y="88"/>
                </a:lnTo>
                <a:lnTo>
                  <a:pt x="844" y="88"/>
                </a:lnTo>
                <a:lnTo>
                  <a:pt x="844" y="88"/>
                </a:lnTo>
                <a:lnTo>
                  <a:pt x="844" y="84"/>
                </a:lnTo>
                <a:lnTo>
                  <a:pt x="844" y="80"/>
                </a:lnTo>
                <a:lnTo>
                  <a:pt x="844" y="80"/>
                </a:lnTo>
                <a:lnTo>
                  <a:pt x="842" y="78"/>
                </a:lnTo>
                <a:lnTo>
                  <a:pt x="838" y="78"/>
                </a:lnTo>
                <a:lnTo>
                  <a:pt x="838" y="78"/>
                </a:lnTo>
                <a:lnTo>
                  <a:pt x="838" y="74"/>
                </a:lnTo>
                <a:lnTo>
                  <a:pt x="838" y="70"/>
                </a:lnTo>
                <a:lnTo>
                  <a:pt x="838" y="70"/>
                </a:lnTo>
                <a:lnTo>
                  <a:pt x="834" y="66"/>
                </a:lnTo>
                <a:lnTo>
                  <a:pt x="834" y="66"/>
                </a:lnTo>
                <a:lnTo>
                  <a:pt x="830" y="66"/>
                </a:lnTo>
                <a:lnTo>
                  <a:pt x="826" y="66"/>
                </a:lnTo>
                <a:lnTo>
                  <a:pt x="826" y="66"/>
                </a:lnTo>
                <a:lnTo>
                  <a:pt x="826" y="62"/>
                </a:lnTo>
                <a:lnTo>
                  <a:pt x="826" y="58"/>
                </a:lnTo>
                <a:lnTo>
                  <a:pt x="826" y="58"/>
                </a:lnTo>
                <a:lnTo>
                  <a:pt x="822" y="56"/>
                </a:lnTo>
                <a:lnTo>
                  <a:pt x="820" y="56"/>
                </a:lnTo>
                <a:lnTo>
                  <a:pt x="820" y="56"/>
                </a:lnTo>
                <a:lnTo>
                  <a:pt x="818" y="52"/>
                </a:lnTo>
                <a:lnTo>
                  <a:pt x="818" y="50"/>
                </a:lnTo>
                <a:lnTo>
                  <a:pt x="818" y="50"/>
                </a:lnTo>
                <a:lnTo>
                  <a:pt x="812" y="46"/>
                </a:lnTo>
                <a:lnTo>
                  <a:pt x="812" y="46"/>
                </a:lnTo>
                <a:lnTo>
                  <a:pt x="808" y="46"/>
                </a:lnTo>
                <a:lnTo>
                  <a:pt x="804" y="48"/>
                </a:lnTo>
                <a:lnTo>
                  <a:pt x="804" y="48"/>
                </a:lnTo>
                <a:lnTo>
                  <a:pt x="804" y="42"/>
                </a:lnTo>
                <a:lnTo>
                  <a:pt x="804" y="38"/>
                </a:lnTo>
                <a:lnTo>
                  <a:pt x="804" y="38"/>
                </a:lnTo>
                <a:lnTo>
                  <a:pt x="798" y="36"/>
                </a:lnTo>
                <a:lnTo>
                  <a:pt x="798" y="36"/>
                </a:lnTo>
                <a:lnTo>
                  <a:pt x="796" y="34"/>
                </a:lnTo>
                <a:lnTo>
                  <a:pt x="792" y="34"/>
                </a:lnTo>
                <a:lnTo>
                  <a:pt x="792" y="34"/>
                </a:lnTo>
                <a:lnTo>
                  <a:pt x="786" y="34"/>
                </a:lnTo>
                <a:lnTo>
                  <a:pt x="786" y="34"/>
                </a:lnTo>
                <a:lnTo>
                  <a:pt x="784" y="30"/>
                </a:lnTo>
                <a:lnTo>
                  <a:pt x="782" y="28"/>
                </a:lnTo>
                <a:lnTo>
                  <a:pt x="782" y="28"/>
                </a:lnTo>
                <a:lnTo>
                  <a:pt x="778" y="28"/>
                </a:lnTo>
                <a:lnTo>
                  <a:pt x="774" y="30"/>
                </a:lnTo>
                <a:lnTo>
                  <a:pt x="774" y="30"/>
                </a:lnTo>
                <a:lnTo>
                  <a:pt x="770" y="28"/>
                </a:lnTo>
                <a:lnTo>
                  <a:pt x="770" y="28"/>
                </a:lnTo>
                <a:lnTo>
                  <a:pt x="764" y="24"/>
                </a:lnTo>
                <a:lnTo>
                  <a:pt x="764" y="24"/>
                </a:lnTo>
                <a:lnTo>
                  <a:pt x="764" y="22"/>
                </a:lnTo>
                <a:lnTo>
                  <a:pt x="762" y="18"/>
                </a:lnTo>
                <a:lnTo>
                  <a:pt x="762" y="18"/>
                </a:lnTo>
                <a:lnTo>
                  <a:pt x="758" y="18"/>
                </a:lnTo>
                <a:lnTo>
                  <a:pt x="754" y="20"/>
                </a:lnTo>
                <a:lnTo>
                  <a:pt x="754" y="20"/>
                </a:lnTo>
                <a:lnTo>
                  <a:pt x="750" y="16"/>
                </a:lnTo>
                <a:lnTo>
                  <a:pt x="750" y="16"/>
                </a:lnTo>
                <a:lnTo>
                  <a:pt x="748" y="14"/>
                </a:lnTo>
                <a:lnTo>
                  <a:pt x="746" y="10"/>
                </a:lnTo>
                <a:lnTo>
                  <a:pt x="746" y="10"/>
                </a:lnTo>
                <a:lnTo>
                  <a:pt x="740" y="10"/>
                </a:lnTo>
                <a:lnTo>
                  <a:pt x="740" y="10"/>
                </a:lnTo>
                <a:lnTo>
                  <a:pt x="734" y="10"/>
                </a:lnTo>
                <a:lnTo>
                  <a:pt x="734" y="10"/>
                </a:lnTo>
                <a:lnTo>
                  <a:pt x="730" y="12"/>
                </a:lnTo>
                <a:lnTo>
                  <a:pt x="728" y="12"/>
                </a:lnTo>
                <a:lnTo>
                  <a:pt x="728" y="12"/>
                </a:lnTo>
                <a:lnTo>
                  <a:pt x="724" y="10"/>
                </a:lnTo>
                <a:lnTo>
                  <a:pt x="722" y="6"/>
                </a:lnTo>
                <a:lnTo>
                  <a:pt x="722" y="6"/>
                </a:lnTo>
                <a:lnTo>
                  <a:pt x="716" y="8"/>
                </a:lnTo>
                <a:lnTo>
                  <a:pt x="716" y="8"/>
                </a:lnTo>
                <a:lnTo>
                  <a:pt x="710" y="6"/>
                </a:lnTo>
                <a:lnTo>
                  <a:pt x="710" y="6"/>
                </a:lnTo>
                <a:lnTo>
                  <a:pt x="706" y="4"/>
                </a:lnTo>
                <a:lnTo>
                  <a:pt x="706" y="4"/>
                </a:lnTo>
                <a:lnTo>
                  <a:pt x="700" y="6"/>
                </a:lnTo>
                <a:lnTo>
                  <a:pt x="700" y="6"/>
                </a:lnTo>
                <a:lnTo>
                  <a:pt x="696" y="2"/>
                </a:lnTo>
                <a:lnTo>
                  <a:pt x="694" y="0"/>
                </a:lnTo>
                <a:lnTo>
                  <a:pt x="694" y="0"/>
                </a:lnTo>
                <a:lnTo>
                  <a:pt x="690" y="4"/>
                </a:lnTo>
                <a:lnTo>
                  <a:pt x="688" y="8"/>
                </a:lnTo>
                <a:lnTo>
                  <a:pt x="688" y="8"/>
                </a:lnTo>
                <a:lnTo>
                  <a:pt x="682" y="6"/>
                </a:lnTo>
                <a:lnTo>
                  <a:pt x="682" y="6"/>
                </a:lnTo>
                <a:lnTo>
                  <a:pt x="680" y="4"/>
                </a:lnTo>
                <a:lnTo>
                  <a:pt x="676" y="2"/>
                </a:lnTo>
                <a:lnTo>
                  <a:pt x="676" y="2"/>
                </a:lnTo>
                <a:lnTo>
                  <a:pt x="674" y="4"/>
                </a:lnTo>
                <a:lnTo>
                  <a:pt x="670" y="6"/>
                </a:lnTo>
                <a:lnTo>
                  <a:pt x="670" y="6"/>
                </a:lnTo>
                <a:lnTo>
                  <a:pt x="664" y="6"/>
                </a:lnTo>
                <a:lnTo>
                  <a:pt x="664" y="6"/>
                </a:lnTo>
                <a:lnTo>
                  <a:pt x="662" y="4"/>
                </a:lnTo>
                <a:lnTo>
                  <a:pt x="658" y="0"/>
                </a:lnTo>
                <a:lnTo>
                  <a:pt x="658" y="0"/>
                </a:lnTo>
                <a:lnTo>
                  <a:pt x="652" y="2"/>
                </a:lnTo>
                <a:lnTo>
                  <a:pt x="652" y="2"/>
                </a:lnTo>
                <a:lnTo>
                  <a:pt x="650" y="4"/>
                </a:lnTo>
                <a:lnTo>
                  <a:pt x="648" y="6"/>
                </a:lnTo>
                <a:lnTo>
                  <a:pt x="648" y="6"/>
                </a:lnTo>
                <a:lnTo>
                  <a:pt x="642" y="8"/>
                </a:lnTo>
                <a:lnTo>
                  <a:pt x="642" y="8"/>
                </a:lnTo>
                <a:lnTo>
                  <a:pt x="636" y="10"/>
                </a:lnTo>
                <a:lnTo>
                  <a:pt x="636" y="10"/>
                </a:lnTo>
                <a:lnTo>
                  <a:pt x="634" y="8"/>
                </a:lnTo>
                <a:lnTo>
                  <a:pt x="630" y="6"/>
                </a:lnTo>
                <a:lnTo>
                  <a:pt x="630" y="6"/>
                </a:lnTo>
                <a:lnTo>
                  <a:pt x="628" y="8"/>
                </a:lnTo>
                <a:lnTo>
                  <a:pt x="626" y="12"/>
                </a:lnTo>
                <a:lnTo>
                  <a:pt x="626" y="12"/>
                </a:lnTo>
                <a:lnTo>
                  <a:pt x="620" y="16"/>
                </a:lnTo>
                <a:lnTo>
                  <a:pt x="620" y="16"/>
                </a:lnTo>
                <a:lnTo>
                  <a:pt x="616" y="12"/>
                </a:lnTo>
                <a:lnTo>
                  <a:pt x="612" y="10"/>
                </a:lnTo>
                <a:lnTo>
                  <a:pt x="612" y="10"/>
                </a:lnTo>
                <a:lnTo>
                  <a:pt x="610" y="12"/>
                </a:lnTo>
                <a:lnTo>
                  <a:pt x="608" y="16"/>
                </a:lnTo>
                <a:lnTo>
                  <a:pt x="608" y="16"/>
                </a:lnTo>
                <a:lnTo>
                  <a:pt x="604" y="14"/>
                </a:lnTo>
                <a:lnTo>
                  <a:pt x="602" y="14"/>
                </a:lnTo>
                <a:lnTo>
                  <a:pt x="602" y="14"/>
                </a:lnTo>
                <a:lnTo>
                  <a:pt x="596" y="18"/>
                </a:lnTo>
                <a:lnTo>
                  <a:pt x="596" y="18"/>
                </a:lnTo>
                <a:lnTo>
                  <a:pt x="592" y="20"/>
                </a:lnTo>
                <a:lnTo>
                  <a:pt x="592" y="20"/>
                </a:lnTo>
                <a:lnTo>
                  <a:pt x="588" y="26"/>
                </a:lnTo>
                <a:lnTo>
                  <a:pt x="588" y="26"/>
                </a:lnTo>
                <a:lnTo>
                  <a:pt x="584" y="24"/>
                </a:lnTo>
                <a:lnTo>
                  <a:pt x="580" y="24"/>
                </a:lnTo>
                <a:lnTo>
                  <a:pt x="580" y="24"/>
                </a:lnTo>
                <a:lnTo>
                  <a:pt x="580" y="28"/>
                </a:lnTo>
                <a:lnTo>
                  <a:pt x="578" y="32"/>
                </a:lnTo>
                <a:lnTo>
                  <a:pt x="578" y="32"/>
                </a:lnTo>
                <a:lnTo>
                  <a:pt x="574" y="32"/>
                </a:lnTo>
                <a:lnTo>
                  <a:pt x="570" y="32"/>
                </a:lnTo>
                <a:lnTo>
                  <a:pt x="570" y="32"/>
                </a:lnTo>
                <a:lnTo>
                  <a:pt x="570" y="34"/>
                </a:lnTo>
                <a:lnTo>
                  <a:pt x="568" y="36"/>
                </a:lnTo>
                <a:lnTo>
                  <a:pt x="568" y="36"/>
                </a:lnTo>
                <a:lnTo>
                  <a:pt x="562" y="40"/>
                </a:lnTo>
                <a:lnTo>
                  <a:pt x="562" y="40"/>
                </a:lnTo>
                <a:lnTo>
                  <a:pt x="560" y="40"/>
                </a:lnTo>
                <a:lnTo>
                  <a:pt x="556" y="40"/>
                </a:lnTo>
                <a:lnTo>
                  <a:pt x="556" y="40"/>
                </a:lnTo>
                <a:lnTo>
                  <a:pt x="554" y="42"/>
                </a:lnTo>
                <a:lnTo>
                  <a:pt x="552" y="46"/>
                </a:lnTo>
                <a:lnTo>
                  <a:pt x="552" y="46"/>
                </a:lnTo>
                <a:lnTo>
                  <a:pt x="546" y="48"/>
                </a:lnTo>
                <a:lnTo>
                  <a:pt x="546" y="48"/>
                </a:lnTo>
                <a:lnTo>
                  <a:pt x="542" y="52"/>
                </a:lnTo>
                <a:lnTo>
                  <a:pt x="542" y="52"/>
                </a:lnTo>
                <a:lnTo>
                  <a:pt x="540" y="52"/>
                </a:lnTo>
                <a:lnTo>
                  <a:pt x="536" y="52"/>
                </a:lnTo>
                <a:lnTo>
                  <a:pt x="536" y="52"/>
                </a:lnTo>
                <a:lnTo>
                  <a:pt x="536" y="58"/>
                </a:lnTo>
                <a:lnTo>
                  <a:pt x="536" y="62"/>
                </a:lnTo>
                <a:lnTo>
                  <a:pt x="536" y="62"/>
                </a:lnTo>
                <a:lnTo>
                  <a:pt x="532" y="62"/>
                </a:lnTo>
                <a:lnTo>
                  <a:pt x="530" y="64"/>
                </a:lnTo>
                <a:lnTo>
                  <a:pt x="530" y="64"/>
                </a:lnTo>
                <a:lnTo>
                  <a:pt x="524" y="66"/>
                </a:lnTo>
                <a:lnTo>
                  <a:pt x="524" y="66"/>
                </a:lnTo>
                <a:lnTo>
                  <a:pt x="522" y="72"/>
                </a:lnTo>
                <a:lnTo>
                  <a:pt x="522" y="72"/>
                </a:lnTo>
                <a:lnTo>
                  <a:pt x="516" y="74"/>
                </a:lnTo>
                <a:lnTo>
                  <a:pt x="516" y="74"/>
                </a:lnTo>
                <a:lnTo>
                  <a:pt x="516" y="78"/>
                </a:lnTo>
                <a:lnTo>
                  <a:pt x="516" y="82"/>
                </a:lnTo>
                <a:lnTo>
                  <a:pt x="516" y="82"/>
                </a:lnTo>
                <a:lnTo>
                  <a:pt x="514" y="84"/>
                </a:lnTo>
                <a:lnTo>
                  <a:pt x="510" y="84"/>
                </a:lnTo>
                <a:lnTo>
                  <a:pt x="510" y="84"/>
                </a:lnTo>
                <a:lnTo>
                  <a:pt x="508" y="86"/>
                </a:lnTo>
                <a:lnTo>
                  <a:pt x="504" y="88"/>
                </a:lnTo>
                <a:lnTo>
                  <a:pt x="504" y="88"/>
                </a:lnTo>
                <a:lnTo>
                  <a:pt x="506" y="92"/>
                </a:lnTo>
                <a:lnTo>
                  <a:pt x="506" y="96"/>
                </a:lnTo>
                <a:lnTo>
                  <a:pt x="506" y="96"/>
                </a:lnTo>
                <a:lnTo>
                  <a:pt x="502" y="96"/>
                </a:lnTo>
                <a:lnTo>
                  <a:pt x="500" y="98"/>
                </a:lnTo>
                <a:lnTo>
                  <a:pt x="500" y="98"/>
                </a:lnTo>
                <a:lnTo>
                  <a:pt x="500" y="102"/>
                </a:lnTo>
                <a:lnTo>
                  <a:pt x="500" y="106"/>
                </a:lnTo>
                <a:lnTo>
                  <a:pt x="500" y="106"/>
                </a:lnTo>
                <a:lnTo>
                  <a:pt x="498" y="108"/>
                </a:lnTo>
                <a:lnTo>
                  <a:pt x="494" y="108"/>
                </a:lnTo>
                <a:lnTo>
                  <a:pt x="494" y="108"/>
                </a:lnTo>
                <a:lnTo>
                  <a:pt x="492" y="114"/>
                </a:lnTo>
                <a:lnTo>
                  <a:pt x="492" y="114"/>
                </a:lnTo>
                <a:lnTo>
                  <a:pt x="490" y="116"/>
                </a:lnTo>
                <a:lnTo>
                  <a:pt x="486" y="118"/>
                </a:lnTo>
                <a:lnTo>
                  <a:pt x="486" y="118"/>
                </a:lnTo>
                <a:lnTo>
                  <a:pt x="486" y="122"/>
                </a:lnTo>
                <a:lnTo>
                  <a:pt x="488" y="124"/>
                </a:lnTo>
                <a:lnTo>
                  <a:pt x="488" y="124"/>
                </a:lnTo>
                <a:lnTo>
                  <a:pt x="484" y="130"/>
                </a:lnTo>
                <a:lnTo>
                  <a:pt x="484" y="130"/>
                </a:lnTo>
                <a:lnTo>
                  <a:pt x="482" y="136"/>
                </a:lnTo>
                <a:lnTo>
                  <a:pt x="482" y="136"/>
                </a:lnTo>
                <a:lnTo>
                  <a:pt x="480" y="136"/>
                </a:lnTo>
                <a:lnTo>
                  <a:pt x="478" y="136"/>
                </a:lnTo>
                <a:lnTo>
                  <a:pt x="478" y="136"/>
                </a:lnTo>
                <a:lnTo>
                  <a:pt x="476" y="138"/>
                </a:lnTo>
                <a:lnTo>
                  <a:pt x="474" y="138"/>
                </a:lnTo>
                <a:lnTo>
                  <a:pt x="474" y="138"/>
                </a:lnTo>
                <a:lnTo>
                  <a:pt x="468" y="136"/>
                </a:lnTo>
                <a:lnTo>
                  <a:pt x="468" y="136"/>
                </a:lnTo>
                <a:lnTo>
                  <a:pt x="466" y="132"/>
                </a:lnTo>
                <a:lnTo>
                  <a:pt x="464" y="130"/>
                </a:lnTo>
                <a:lnTo>
                  <a:pt x="464" y="130"/>
                </a:lnTo>
                <a:lnTo>
                  <a:pt x="460" y="126"/>
                </a:lnTo>
                <a:lnTo>
                  <a:pt x="460" y="126"/>
                </a:lnTo>
                <a:lnTo>
                  <a:pt x="456" y="122"/>
                </a:lnTo>
                <a:lnTo>
                  <a:pt x="456" y="122"/>
                </a:lnTo>
                <a:lnTo>
                  <a:pt x="450" y="120"/>
                </a:lnTo>
                <a:lnTo>
                  <a:pt x="450" y="120"/>
                </a:lnTo>
                <a:lnTo>
                  <a:pt x="446" y="122"/>
                </a:lnTo>
                <a:lnTo>
                  <a:pt x="444" y="122"/>
                </a:lnTo>
                <a:lnTo>
                  <a:pt x="444" y="122"/>
                </a:lnTo>
                <a:lnTo>
                  <a:pt x="438" y="120"/>
                </a:lnTo>
                <a:lnTo>
                  <a:pt x="438" y="120"/>
                </a:lnTo>
                <a:lnTo>
                  <a:pt x="434" y="116"/>
                </a:lnTo>
                <a:lnTo>
                  <a:pt x="434" y="116"/>
                </a:lnTo>
                <a:lnTo>
                  <a:pt x="432" y="114"/>
                </a:lnTo>
                <a:lnTo>
                  <a:pt x="430" y="110"/>
                </a:lnTo>
                <a:lnTo>
                  <a:pt x="430" y="110"/>
                </a:lnTo>
                <a:lnTo>
                  <a:pt x="426" y="112"/>
                </a:lnTo>
                <a:lnTo>
                  <a:pt x="424" y="112"/>
                </a:lnTo>
                <a:lnTo>
                  <a:pt x="424" y="112"/>
                </a:lnTo>
                <a:lnTo>
                  <a:pt x="418" y="112"/>
                </a:lnTo>
                <a:lnTo>
                  <a:pt x="418" y="112"/>
                </a:lnTo>
                <a:lnTo>
                  <a:pt x="416" y="108"/>
                </a:lnTo>
                <a:lnTo>
                  <a:pt x="414" y="106"/>
                </a:lnTo>
                <a:lnTo>
                  <a:pt x="414" y="106"/>
                </a:lnTo>
                <a:lnTo>
                  <a:pt x="410" y="106"/>
                </a:lnTo>
                <a:lnTo>
                  <a:pt x="408" y="106"/>
                </a:lnTo>
                <a:lnTo>
                  <a:pt x="408" y="106"/>
                </a:lnTo>
                <a:lnTo>
                  <a:pt x="404" y="108"/>
                </a:lnTo>
                <a:lnTo>
                  <a:pt x="402" y="108"/>
                </a:lnTo>
                <a:lnTo>
                  <a:pt x="402" y="108"/>
                </a:lnTo>
                <a:lnTo>
                  <a:pt x="398" y="106"/>
                </a:lnTo>
                <a:lnTo>
                  <a:pt x="396" y="104"/>
                </a:lnTo>
                <a:lnTo>
                  <a:pt x="396" y="104"/>
                </a:lnTo>
                <a:lnTo>
                  <a:pt x="390" y="104"/>
                </a:lnTo>
                <a:lnTo>
                  <a:pt x="390" y="104"/>
                </a:lnTo>
                <a:lnTo>
                  <a:pt x="384" y="104"/>
                </a:lnTo>
                <a:lnTo>
                  <a:pt x="384" y="104"/>
                </a:lnTo>
                <a:lnTo>
                  <a:pt x="380" y="104"/>
                </a:lnTo>
                <a:lnTo>
                  <a:pt x="380" y="104"/>
                </a:lnTo>
                <a:lnTo>
                  <a:pt x="374" y="104"/>
                </a:lnTo>
                <a:lnTo>
                  <a:pt x="374" y="104"/>
                </a:lnTo>
                <a:lnTo>
                  <a:pt x="370" y="102"/>
                </a:lnTo>
                <a:lnTo>
                  <a:pt x="368" y="100"/>
                </a:lnTo>
                <a:lnTo>
                  <a:pt x="368" y="100"/>
                </a:lnTo>
                <a:lnTo>
                  <a:pt x="362" y="98"/>
                </a:lnTo>
                <a:lnTo>
                  <a:pt x="362" y="98"/>
                </a:lnTo>
                <a:lnTo>
                  <a:pt x="360" y="100"/>
                </a:lnTo>
                <a:lnTo>
                  <a:pt x="356" y="104"/>
                </a:lnTo>
                <a:lnTo>
                  <a:pt x="356" y="104"/>
                </a:lnTo>
                <a:lnTo>
                  <a:pt x="354" y="100"/>
                </a:lnTo>
                <a:lnTo>
                  <a:pt x="350" y="98"/>
                </a:lnTo>
                <a:lnTo>
                  <a:pt x="350" y="98"/>
                </a:lnTo>
                <a:lnTo>
                  <a:pt x="346" y="96"/>
                </a:lnTo>
                <a:lnTo>
                  <a:pt x="346" y="96"/>
                </a:lnTo>
                <a:lnTo>
                  <a:pt x="342" y="98"/>
                </a:lnTo>
                <a:lnTo>
                  <a:pt x="340" y="100"/>
                </a:lnTo>
                <a:lnTo>
                  <a:pt x="340" y="100"/>
                </a:lnTo>
                <a:lnTo>
                  <a:pt x="336" y="98"/>
                </a:lnTo>
                <a:lnTo>
                  <a:pt x="334" y="96"/>
                </a:lnTo>
                <a:lnTo>
                  <a:pt x="334" y="96"/>
                </a:lnTo>
                <a:lnTo>
                  <a:pt x="328" y="98"/>
                </a:lnTo>
                <a:lnTo>
                  <a:pt x="328" y="98"/>
                </a:lnTo>
                <a:lnTo>
                  <a:pt x="322" y="98"/>
                </a:lnTo>
                <a:lnTo>
                  <a:pt x="322" y="98"/>
                </a:lnTo>
                <a:lnTo>
                  <a:pt x="320" y="100"/>
                </a:lnTo>
                <a:lnTo>
                  <a:pt x="316" y="102"/>
                </a:lnTo>
                <a:lnTo>
                  <a:pt x="316" y="102"/>
                </a:lnTo>
                <a:lnTo>
                  <a:pt x="312" y="102"/>
                </a:lnTo>
                <a:lnTo>
                  <a:pt x="312" y="102"/>
                </a:lnTo>
                <a:lnTo>
                  <a:pt x="306" y="104"/>
                </a:lnTo>
                <a:lnTo>
                  <a:pt x="306" y="104"/>
                </a:lnTo>
                <a:lnTo>
                  <a:pt x="300" y="104"/>
                </a:lnTo>
                <a:lnTo>
                  <a:pt x="300" y="104"/>
                </a:lnTo>
                <a:lnTo>
                  <a:pt x="294" y="108"/>
                </a:lnTo>
                <a:lnTo>
                  <a:pt x="294" y="108"/>
                </a:lnTo>
                <a:lnTo>
                  <a:pt x="288" y="108"/>
                </a:lnTo>
                <a:lnTo>
                  <a:pt x="288" y="108"/>
                </a:lnTo>
                <a:lnTo>
                  <a:pt x="284" y="112"/>
                </a:lnTo>
                <a:lnTo>
                  <a:pt x="284" y="112"/>
                </a:lnTo>
                <a:lnTo>
                  <a:pt x="278" y="112"/>
                </a:lnTo>
                <a:lnTo>
                  <a:pt x="278" y="112"/>
                </a:lnTo>
                <a:lnTo>
                  <a:pt x="272" y="114"/>
                </a:lnTo>
                <a:lnTo>
                  <a:pt x="272" y="114"/>
                </a:lnTo>
                <a:lnTo>
                  <a:pt x="266" y="116"/>
                </a:lnTo>
                <a:lnTo>
                  <a:pt x="266" y="116"/>
                </a:lnTo>
                <a:lnTo>
                  <a:pt x="264" y="118"/>
                </a:lnTo>
                <a:lnTo>
                  <a:pt x="264" y="122"/>
                </a:lnTo>
                <a:lnTo>
                  <a:pt x="264" y="122"/>
                </a:lnTo>
                <a:lnTo>
                  <a:pt x="258" y="122"/>
                </a:lnTo>
                <a:lnTo>
                  <a:pt x="258" y="122"/>
                </a:lnTo>
                <a:lnTo>
                  <a:pt x="252" y="126"/>
                </a:lnTo>
                <a:lnTo>
                  <a:pt x="252" y="126"/>
                </a:lnTo>
                <a:lnTo>
                  <a:pt x="248" y="126"/>
                </a:lnTo>
                <a:lnTo>
                  <a:pt x="246" y="126"/>
                </a:lnTo>
                <a:lnTo>
                  <a:pt x="246" y="126"/>
                </a:lnTo>
                <a:lnTo>
                  <a:pt x="240" y="128"/>
                </a:lnTo>
                <a:lnTo>
                  <a:pt x="240" y="128"/>
                </a:lnTo>
                <a:lnTo>
                  <a:pt x="240" y="132"/>
                </a:lnTo>
                <a:lnTo>
                  <a:pt x="240" y="136"/>
                </a:lnTo>
                <a:lnTo>
                  <a:pt x="240" y="136"/>
                </a:lnTo>
                <a:lnTo>
                  <a:pt x="236" y="136"/>
                </a:lnTo>
                <a:lnTo>
                  <a:pt x="234" y="138"/>
                </a:lnTo>
                <a:lnTo>
                  <a:pt x="234" y="138"/>
                </a:lnTo>
                <a:lnTo>
                  <a:pt x="228" y="142"/>
                </a:lnTo>
                <a:lnTo>
                  <a:pt x="228" y="142"/>
                </a:lnTo>
                <a:lnTo>
                  <a:pt x="226" y="142"/>
                </a:lnTo>
                <a:lnTo>
                  <a:pt x="222" y="142"/>
                </a:lnTo>
                <a:lnTo>
                  <a:pt x="222" y="142"/>
                </a:lnTo>
                <a:lnTo>
                  <a:pt x="220" y="144"/>
                </a:lnTo>
                <a:lnTo>
                  <a:pt x="220" y="148"/>
                </a:lnTo>
                <a:lnTo>
                  <a:pt x="220" y="148"/>
                </a:lnTo>
                <a:lnTo>
                  <a:pt x="216" y="148"/>
                </a:lnTo>
                <a:lnTo>
                  <a:pt x="214" y="150"/>
                </a:lnTo>
                <a:lnTo>
                  <a:pt x="214" y="150"/>
                </a:lnTo>
                <a:lnTo>
                  <a:pt x="208" y="152"/>
                </a:lnTo>
                <a:lnTo>
                  <a:pt x="208" y="152"/>
                </a:lnTo>
                <a:lnTo>
                  <a:pt x="208" y="156"/>
                </a:lnTo>
                <a:lnTo>
                  <a:pt x="208" y="160"/>
                </a:lnTo>
                <a:lnTo>
                  <a:pt x="208" y="160"/>
                </a:lnTo>
                <a:lnTo>
                  <a:pt x="204" y="160"/>
                </a:lnTo>
                <a:lnTo>
                  <a:pt x="200" y="162"/>
                </a:lnTo>
                <a:lnTo>
                  <a:pt x="200" y="162"/>
                </a:lnTo>
                <a:lnTo>
                  <a:pt x="200" y="164"/>
                </a:lnTo>
                <a:lnTo>
                  <a:pt x="200" y="168"/>
                </a:lnTo>
                <a:lnTo>
                  <a:pt x="200" y="168"/>
                </a:lnTo>
                <a:lnTo>
                  <a:pt x="196" y="168"/>
                </a:lnTo>
                <a:lnTo>
                  <a:pt x="192" y="170"/>
                </a:lnTo>
                <a:lnTo>
                  <a:pt x="192" y="170"/>
                </a:lnTo>
                <a:lnTo>
                  <a:pt x="188" y="174"/>
                </a:lnTo>
                <a:lnTo>
                  <a:pt x="188" y="174"/>
                </a:lnTo>
                <a:lnTo>
                  <a:pt x="184" y="178"/>
                </a:lnTo>
                <a:lnTo>
                  <a:pt x="184" y="178"/>
                </a:lnTo>
                <a:lnTo>
                  <a:pt x="180" y="182"/>
                </a:lnTo>
                <a:lnTo>
                  <a:pt x="180" y="182"/>
                </a:lnTo>
                <a:lnTo>
                  <a:pt x="180" y="188"/>
                </a:lnTo>
                <a:lnTo>
                  <a:pt x="180" y="188"/>
                </a:lnTo>
                <a:lnTo>
                  <a:pt x="178" y="190"/>
                </a:lnTo>
                <a:lnTo>
                  <a:pt x="178" y="194"/>
                </a:lnTo>
                <a:lnTo>
                  <a:pt x="178" y="194"/>
                </a:lnTo>
                <a:lnTo>
                  <a:pt x="174" y="198"/>
                </a:lnTo>
                <a:lnTo>
                  <a:pt x="174" y="198"/>
                </a:lnTo>
                <a:lnTo>
                  <a:pt x="170" y="202"/>
                </a:lnTo>
                <a:lnTo>
                  <a:pt x="170" y="202"/>
                </a:lnTo>
                <a:lnTo>
                  <a:pt x="166" y="206"/>
                </a:lnTo>
                <a:lnTo>
                  <a:pt x="166" y="206"/>
                </a:lnTo>
                <a:lnTo>
                  <a:pt x="164" y="212"/>
                </a:lnTo>
                <a:lnTo>
                  <a:pt x="164" y="212"/>
                </a:lnTo>
                <a:lnTo>
                  <a:pt x="162" y="214"/>
                </a:lnTo>
                <a:lnTo>
                  <a:pt x="158" y="216"/>
                </a:lnTo>
                <a:lnTo>
                  <a:pt x="158" y="216"/>
                </a:lnTo>
                <a:lnTo>
                  <a:pt x="154" y="220"/>
                </a:lnTo>
                <a:lnTo>
                  <a:pt x="154" y="220"/>
                </a:lnTo>
                <a:lnTo>
                  <a:pt x="156" y="224"/>
                </a:lnTo>
                <a:lnTo>
                  <a:pt x="158" y="228"/>
                </a:lnTo>
                <a:lnTo>
                  <a:pt x="158" y="228"/>
                </a:lnTo>
                <a:lnTo>
                  <a:pt x="154" y="232"/>
                </a:lnTo>
                <a:lnTo>
                  <a:pt x="154" y="232"/>
                </a:lnTo>
                <a:lnTo>
                  <a:pt x="152" y="238"/>
                </a:lnTo>
                <a:lnTo>
                  <a:pt x="152" y="238"/>
                </a:lnTo>
                <a:lnTo>
                  <a:pt x="150" y="244"/>
                </a:lnTo>
                <a:lnTo>
                  <a:pt x="150" y="244"/>
                </a:lnTo>
                <a:lnTo>
                  <a:pt x="148" y="248"/>
                </a:lnTo>
                <a:lnTo>
                  <a:pt x="148" y="248"/>
                </a:lnTo>
                <a:lnTo>
                  <a:pt x="146" y="254"/>
                </a:lnTo>
                <a:lnTo>
                  <a:pt x="146" y="254"/>
                </a:lnTo>
                <a:lnTo>
                  <a:pt x="144" y="256"/>
                </a:lnTo>
                <a:lnTo>
                  <a:pt x="142" y="260"/>
                </a:lnTo>
                <a:lnTo>
                  <a:pt x="142" y="260"/>
                </a:lnTo>
                <a:lnTo>
                  <a:pt x="140" y="264"/>
                </a:lnTo>
                <a:lnTo>
                  <a:pt x="140" y="264"/>
                </a:lnTo>
                <a:lnTo>
                  <a:pt x="144" y="268"/>
                </a:lnTo>
                <a:lnTo>
                  <a:pt x="146" y="272"/>
                </a:lnTo>
                <a:lnTo>
                  <a:pt x="146" y="272"/>
                </a:lnTo>
                <a:lnTo>
                  <a:pt x="144" y="278"/>
                </a:lnTo>
                <a:lnTo>
                  <a:pt x="144" y="278"/>
                </a:lnTo>
                <a:lnTo>
                  <a:pt x="144" y="284"/>
                </a:lnTo>
                <a:lnTo>
                  <a:pt x="144" y="284"/>
                </a:lnTo>
                <a:lnTo>
                  <a:pt x="140" y="286"/>
                </a:lnTo>
                <a:lnTo>
                  <a:pt x="136" y="288"/>
                </a:lnTo>
                <a:lnTo>
                  <a:pt x="136" y="288"/>
                </a:lnTo>
                <a:lnTo>
                  <a:pt x="138" y="292"/>
                </a:lnTo>
                <a:lnTo>
                  <a:pt x="140" y="294"/>
                </a:lnTo>
                <a:lnTo>
                  <a:pt x="140" y="294"/>
                </a:lnTo>
                <a:lnTo>
                  <a:pt x="140" y="300"/>
                </a:lnTo>
                <a:lnTo>
                  <a:pt x="140" y="300"/>
                </a:lnTo>
                <a:lnTo>
                  <a:pt x="138" y="302"/>
                </a:lnTo>
                <a:lnTo>
                  <a:pt x="136" y="306"/>
                </a:lnTo>
                <a:lnTo>
                  <a:pt x="136" y="306"/>
                </a:lnTo>
                <a:lnTo>
                  <a:pt x="136" y="308"/>
                </a:lnTo>
                <a:lnTo>
                  <a:pt x="138" y="312"/>
                </a:lnTo>
                <a:lnTo>
                  <a:pt x="138" y="312"/>
                </a:lnTo>
                <a:lnTo>
                  <a:pt x="138" y="318"/>
                </a:lnTo>
                <a:lnTo>
                  <a:pt x="138" y="318"/>
                </a:lnTo>
                <a:lnTo>
                  <a:pt x="140" y="324"/>
                </a:lnTo>
                <a:lnTo>
                  <a:pt x="140" y="324"/>
                </a:lnTo>
                <a:lnTo>
                  <a:pt x="140" y="330"/>
                </a:lnTo>
                <a:lnTo>
                  <a:pt x="140" y="330"/>
                </a:lnTo>
                <a:lnTo>
                  <a:pt x="142" y="332"/>
                </a:lnTo>
                <a:lnTo>
                  <a:pt x="142" y="334"/>
                </a:lnTo>
                <a:lnTo>
                  <a:pt x="142" y="334"/>
                </a:lnTo>
                <a:lnTo>
                  <a:pt x="142" y="338"/>
                </a:lnTo>
                <a:lnTo>
                  <a:pt x="140" y="342"/>
                </a:lnTo>
                <a:lnTo>
                  <a:pt x="140" y="342"/>
                </a:lnTo>
                <a:lnTo>
                  <a:pt x="140" y="348"/>
                </a:lnTo>
                <a:lnTo>
                  <a:pt x="140" y="348"/>
                </a:lnTo>
                <a:lnTo>
                  <a:pt x="140" y="350"/>
                </a:lnTo>
                <a:lnTo>
                  <a:pt x="138" y="354"/>
                </a:lnTo>
                <a:lnTo>
                  <a:pt x="138" y="354"/>
                </a:lnTo>
                <a:lnTo>
                  <a:pt x="140" y="356"/>
                </a:lnTo>
                <a:lnTo>
                  <a:pt x="142" y="358"/>
                </a:lnTo>
                <a:lnTo>
                  <a:pt x="142" y="358"/>
                </a:lnTo>
                <a:lnTo>
                  <a:pt x="144" y="364"/>
                </a:lnTo>
                <a:lnTo>
                  <a:pt x="144" y="364"/>
                </a:lnTo>
                <a:lnTo>
                  <a:pt x="148" y="372"/>
                </a:lnTo>
                <a:lnTo>
                  <a:pt x="148" y="372"/>
                </a:lnTo>
                <a:lnTo>
                  <a:pt x="144" y="372"/>
                </a:lnTo>
                <a:lnTo>
                  <a:pt x="140" y="370"/>
                </a:lnTo>
                <a:lnTo>
                  <a:pt x="140" y="370"/>
                </a:lnTo>
                <a:lnTo>
                  <a:pt x="138" y="374"/>
                </a:lnTo>
                <a:lnTo>
                  <a:pt x="136" y="378"/>
                </a:lnTo>
                <a:lnTo>
                  <a:pt x="136" y="378"/>
                </a:lnTo>
                <a:lnTo>
                  <a:pt x="132" y="376"/>
                </a:lnTo>
                <a:lnTo>
                  <a:pt x="128" y="374"/>
                </a:lnTo>
                <a:lnTo>
                  <a:pt x="128" y="374"/>
                </a:lnTo>
                <a:lnTo>
                  <a:pt x="126" y="376"/>
                </a:lnTo>
                <a:lnTo>
                  <a:pt x="124" y="378"/>
                </a:lnTo>
                <a:lnTo>
                  <a:pt x="124" y="378"/>
                </a:lnTo>
                <a:lnTo>
                  <a:pt x="118" y="382"/>
                </a:lnTo>
                <a:lnTo>
                  <a:pt x="118" y="382"/>
                </a:lnTo>
                <a:lnTo>
                  <a:pt x="112" y="382"/>
                </a:lnTo>
                <a:lnTo>
                  <a:pt x="112" y="382"/>
                </a:lnTo>
                <a:lnTo>
                  <a:pt x="110" y="386"/>
                </a:lnTo>
                <a:lnTo>
                  <a:pt x="110" y="388"/>
                </a:lnTo>
                <a:lnTo>
                  <a:pt x="110" y="388"/>
                </a:lnTo>
                <a:lnTo>
                  <a:pt x="106" y="388"/>
                </a:lnTo>
                <a:lnTo>
                  <a:pt x="102" y="388"/>
                </a:lnTo>
                <a:lnTo>
                  <a:pt x="102" y="388"/>
                </a:lnTo>
                <a:lnTo>
                  <a:pt x="98" y="392"/>
                </a:lnTo>
                <a:lnTo>
                  <a:pt x="98" y="392"/>
                </a:lnTo>
                <a:lnTo>
                  <a:pt x="94" y="394"/>
                </a:lnTo>
                <a:lnTo>
                  <a:pt x="92" y="394"/>
                </a:lnTo>
                <a:lnTo>
                  <a:pt x="92" y="394"/>
                </a:lnTo>
                <a:lnTo>
                  <a:pt x="90" y="396"/>
                </a:lnTo>
                <a:lnTo>
                  <a:pt x="88" y="400"/>
                </a:lnTo>
                <a:lnTo>
                  <a:pt x="88" y="400"/>
                </a:lnTo>
                <a:lnTo>
                  <a:pt x="84" y="404"/>
                </a:lnTo>
                <a:lnTo>
                  <a:pt x="84" y="404"/>
                </a:lnTo>
                <a:lnTo>
                  <a:pt x="82" y="406"/>
                </a:lnTo>
                <a:lnTo>
                  <a:pt x="78" y="406"/>
                </a:lnTo>
                <a:lnTo>
                  <a:pt x="78" y="406"/>
                </a:lnTo>
                <a:lnTo>
                  <a:pt x="74" y="408"/>
                </a:lnTo>
                <a:lnTo>
                  <a:pt x="74" y="408"/>
                </a:lnTo>
                <a:lnTo>
                  <a:pt x="70" y="414"/>
                </a:lnTo>
                <a:lnTo>
                  <a:pt x="70" y="414"/>
                </a:lnTo>
                <a:lnTo>
                  <a:pt x="70" y="418"/>
                </a:lnTo>
                <a:lnTo>
                  <a:pt x="70" y="422"/>
                </a:lnTo>
                <a:lnTo>
                  <a:pt x="70" y="422"/>
                </a:lnTo>
                <a:lnTo>
                  <a:pt x="66" y="422"/>
                </a:lnTo>
                <a:lnTo>
                  <a:pt x="64" y="424"/>
                </a:lnTo>
                <a:lnTo>
                  <a:pt x="64" y="424"/>
                </a:lnTo>
                <a:lnTo>
                  <a:pt x="58" y="426"/>
                </a:lnTo>
                <a:lnTo>
                  <a:pt x="58" y="426"/>
                </a:lnTo>
                <a:lnTo>
                  <a:pt x="54" y="432"/>
                </a:lnTo>
                <a:lnTo>
                  <a:pt x="54" y="432"/>
                </a:lnTo>
                <a:lnTo>
                  <a:pt x="52" y="438"/>
                </a:lnTo>
                <a:lnTo>
                  <a:pt x="52" y="438"/>
                </a:lnTo>
                <a:lnTo>
                  <a:pt x="48" y="442"/>
                </a:lnTo>
                <a:lnTo>
                  <a:pt x="48" y="442"/>
                </a:lnTo>
                <a:lnTo>
                  <a:pt x="44" y="442"/>
                </a:lnTo>
                <a:lnTo>
                  <a:pt x="42" y="444"/>
                </a:lnTo>
                <a:lnTo>
                  <a:pt x="42" y="444"/>
                </a:lnTo>
                <a:lnTo>
                  <a:pt x="38" y="448"/>
                </a:lnTo>
                <a:lnTo>
                  <a:pt x="38" y="448"/>
                </a:lnTo>
                <a:lnTo>
                  <a:pt x="38" y="452"/>
                </a:lnTo>
                <a:lnTo>
                  <a:pt x="38" y="456"/>
                </a:lnTo>
                <a:lnTo>
                  <a:pt x="38" y="456"/>
                </a:lnTo>
                <a:lnTo>
                  <a:pt x="34" y="460"/>
                </a:lnTo>
                <a:lnTo>
                  <a:pt x="34" y="460"/>
                </a:lnTo>
                <a:lnTo>
                  <a:pt x="30" y="460"/>
                </a:lnTo>
                <a:lnTo>
                  <a:pt x="28" y="462"/>
                </a:lnTo>
                <a:lnTo>
                  <a:pt x="28" y="462"/>
                </a:lnTo>
                <a:lnTo>
                  <a:pt x="26" y="468"/>
                </a:lnTo>
                <a:lnTo>
                  <a:pt x="26" y="468"/>
                </a:lnTo>
                <a:lnTo>
                  <a:pt x="22" y="472"/>
                </a:lnTo>
                <a:lnTo>
                  <a:pt x="22" y="472"/>
                </a:lnTo>
                <a:lnTo>
                  <a:pt x="22" y="476"/>
                </a:lnTo>
                <a:lnTo>
                  <a:pt x="22" y="480"/>
                </a:lnTo>
                <a:lnTo>
                  <a:pt x="22" y="480"/>
                </a:lnTo>
                <a:lnTo>
                  <a:pt x="22" y="484"/>
                </a:lnTo>
                <a:lnTo>
                  <a:pt x="24" y="486"/>
                </a:lnTo>
                <a:lnTo>
                  <a:pt x="24" y="486"/>
                </a:lnTo>
                <a:lnTo>
                  <a:pt x="20" y="488"/>
                </a:lnTo>
                <a:lnTo>
                  <a:pt x="16" y="490"/>
                </a:lnTo>
                <a:lnTo>
                  <a:pt x="16" y="490"/>
                </a:lnTo>
                <a:lnTo>
                  <a:pt x="14" y="494"/>
                </a:lnTo>
                <a:lnTo>
                  <a:pt x="14" y="494"/>
                </a:lnTo>
                <a:lnTo>
                  <a:pt x="10" y="500"/>
                </a:lnTo>
                <a:lnTo>
                  <a:pt x="10" y="500"/>
                </a:lnTo>
                <a:lnTo>
                  <a:pt x="12" y="504"/>
                </a:lnTo>
                <a:lnTo>
                  <a:pt x="16" y="508"/>
                </a:lnTo>
                <a:lnTo>
                  <a:pt x="16" y="508"/>
                </a:lnTo>
                <a:lnTo>
                  <a:pt x="14" y="514"/>
                </a:lnTo>
                <a:lnTo>
                  <a:pt x="14" y="514"/>
                </a:lnTo>
                <a:lnTo>
                  <a:pt x="10" y="518"/>
                </a:lnTo>
                <a:lnTo>
                  <a:pt x="10" y="518"/>
                </a:lnTo>
                <a:lnTo>
                  <a:pt x="10" y="524"/>
                </a:lnTo>
                <a:lnTo>
                  <a:pt x="10" y="524"/>
                </a:lnTo>
                <a:lnTo>
                  <a:pt x="6" y="530"/>
                </a:lnTo>
                <a:lnTo>
                  <a:pt x="6" y="530"/>
                </a:lnTo>
                <a:lnTo>
                  <a:pt x="4" y="534"/>
                </a:lnTo>
                <a:lnTo>
                  <a:pt x="4" y="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38149" y="5449498"/>
            <a:ext cx="7119475" cy="2315726"/>
            <a:chOff x="3138488" y="5845645"/>
            <a:chExt cx="4159453" cy="2315726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3138488" y="5845645"/>
              <a:ext cx="4127201" cy="2152350"/>
              <a:chOff x="3138488" y="5735674"/>
              <a:chExt cx="4127201" cy="2152350"/>
            </a:xfrm>
          </p:grpSpPr>
          <p:sp>
            <p:nvSpPr>
              <p:cNvPr id="16" name="角丸四角形 15"/>
              <p:cNvSpPr/>
              <p:nvPr/>
            </p:nvSpPr>
            <p:spPr>
              <a:xfrm>
                <a:off x="3138488" y="5735674"/>
                <a:ext cx="4127201" cy="2152350"/>
              </a:xfrm>
              <a:prstGeom prst="roundRect">
                <a:avLst>
                  <a:gd name="adj" fmla="val 636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76200">
                <a:solidFill>
                  <a:srgbClr val="DF4A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dirty="0">
                    <a:solidFill>
                      <a:srgbClr val="752E27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◆会場内に事業所別ブースを設置します。（約１８社を予定）</a:t>
                </a:r>
                <a:endParaRPr lang="en-US" altLang="ja-JP" dirty="0">
                  <a:solidFill>
                    <a:srgbClr val="752E2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rgbClr val="752E27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◆人事担当者から「事業所概要」「仕事の内容」「求人条件</a:t>
                </a:r>
                <a:r>
                  <a:rPr lang="ja-JP" altLang="en-US" dirty="0" smtClean="0">
                    <a:solidFill>
                      <a:srgbClr val="752E27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」</a:t>
                </a:r>
                <a:endParaRPr lang="en-US" altLang="ja-JP" dirty="0" smtClean="0">
                  <a:solidFill>
                    <a:srgbClr val="752E2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dirty="0" smtClean="0">
                    <a:solidFill>
                      <a:srgbClr val="752E27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　等</a:t>
                </a:r>
                <a:r>
                  <a:rPr lang="ja-JP" altLang="en-US" dirty="0">
                    <a:solidFill>
                      <a:srgbClr val="752E27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を直接聞くことができます。</a:t>
                </a:r>
                <a:endParaRPr lang="en-US" altLang="ja-JP" dirty="0">
                  <a:solidFill>
                    <a:srgbClr val="752E2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dirty="0">
                    <a:solidFill>
                      <a:srgbClr val="752E27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◆参加企業への応募を希望する場合は必ず説明を受けてください。</a:t>
                </a:r>
              </a:p>
              <a:p>
                <a:pPr algn="ctr"/>
                <a:endParaRPr kumimoji="1" lang="ja-JP" altLang="en-US" dirty="0"/>
              </a:p>
            </p:txBody>
          </p:sp>
          <p:cxnSp>
            <p:nvCxnSpPr>
              <p:cNvPr id="22" name="直線コネクタ 21"/>
              <p:cNvCxnSpPr/>
              <p:nvPr/>
            </p:nvCxnSpPr>
            <p:spPr>
              <a:xfrm>
                <a:off x="3346737" y="7130936"/>
                <a:ext cx="3678903" cy="0"/>
              </a:xfrm>
              <a:prstGeom prst="line">
                <a:avLst/>
              </a:prstGeom>
              <a:ln w="12700">
                <a:solidFill>
                  <a:srgbClr val="DF4A0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5" name="図 3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237" y="7332916"/>
              <a:ext cx="1393704" cy="828455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217144" y="2027935"/>
            <a:ext cx="6856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solidFill>
                  <a:srgbClr val="8A8043"/>
                </a:solidFill>
              </a:rPr>
              <a:t>　　</a:t>
            </a:r>
            <a:r>
              <a:rPr kumimoji="1" lang="ja-JP" altLang="en-US" sz="4500" b="1" dirty="0" smtClean="0">
                <a:solidFill>
                  <a:srgbClr val="8A8043"/>
                </a:solidFill>
              </a:rPr>
              <a:t>神戸地域</a:t>
            </a:r>
            <a:endParaRPr kumimoji="1" lang="en-US" altLang="ja-JP" sz="4500" b="1" dirty="0" smtClean="0">
              <a:solidFill>
                <a:srgbClr val="8A8043"/>
              </a:solidFill>
            </a:endParaRPr>
          </a:p>
          <a:p>
            <a:r>
              <a:rPr kumimoji="1" lang="ja-JP" altLang="en-US" sz="4500" b="1" dirty="0" smtClean="0">
                <a:solidFill>
                  <a:srgbClr val="8A8043"/>
                </a:solidFill>
              </a:rPr>
              <a:t>　　新規高卒者就職フェア</a:t>
            </a:r>
            <a:endParaRPr kumimoji="1" lang="ja-JP" altLang="en-US" sz="4500" b="1" dirty="0">
              <a:solidFill>
                <a:srgbClr val="8A8043"/>
              </a:solidFill>
            </a:endParaRPr>
          </a:p>
        </p:txBody>
      </p:sp>
      <p:sp>
        <p:nvSpPr>
          <p:cNvPr id="337" name="テキスト プレースホルダー 411"/>
          <p:cNvSpPr>
            <a:spLocks noGrp="1"/>
          </p:cNvSpPr>
          <p:nvPr>
            <p:ph type="body" sz="quarter" idx="21"/>
          </p:nvPr>
        </p:nvSpPr>
        <p:spPr>
          <a:xfrm>
            <a:off x="1317538" y="9009526"/>
            <a:ext cx="6910877" cy="457572"/>
          </a:xfrm>
        </p:spPr>
        <p:txBody>
          <a:bodyPr/>
          <a:lstStyle/>
          <a:p>
            <a:r>
              <a:rPr kumimoji="1" lang="ja-JP" altLang="en-US" sz="1400" dirty="0" smtClean="0"/>
              <a:t>　　新型コロナウィルス感染拡大防止の観点から、完全入れ替え制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　（参加事業所変更なし）で実施します。</a:t>
            </a:r>
            <a:endParaRPr kumimoji="1" lang="ja-JP" altLang="en-US" dirty="0"/>
          </a:p>
        </p:txBody>
      </p:sp>
      <p:pic>
        <p:nvPicPr>
          <p:cNvPr id="6" name="図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388" y="9567654"/>
            <a:ext cx="1404000" cy="360000"/>
          </a:xfrm>
          <a:prstGeom prst="rect">
            <a:avLst/>
          </a:prstGeom>
        </p:spPr>
      </p:pic>
      <p:sp>
        <p:nvSpPr>
          <p:cNvPr id="346" name="テキスト ボックス 345"/>
          <p:cNvSpPr txBox="1"/>
          <p:nvPr/>
        </p:nvSpPr>
        <p:spPr>
          <a:xfrm>
            <a:off x="-98105" y="9613424"/>
            <a:ext cx="1678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お問い合わせ先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8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181</Words>
  <Application>Microsoft Office PowerPoint</Application>
  <PresentationFormat>ユーザー設定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HGP明朝E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宇野康孝</cp:lastModifiedBy>
  <cp:revision>7</cp:revision>
  <cp:lastPrinted>2021-10-06T01:15:19Z</cp:lastPrinted>
  <dcterms:created xsi:type="dcterms:W3CDTF">2015-09-01T09:28:28Z</dcterms:created>
  <dcterms:modified xsi:type="dcterms:W3CDTF">2021-10-06T01:15:50Z</dcterms:modified>
</cp:coreProperties>
</file>