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綿口　隆夫" initials="綿口　隆夫" lastIdx="0" clrIdx="0">
    <p:extLst>
      <p:ext uri="{19B8F6BF-5375-455C-9EA6-DF929625EA0E}">
        <p15:presenceInfo xmlns:p15="http://schemas.microsoft.com/office/powerpoint/2012/main" userId="S-1-5-21-161959346-1900351369-444732941-92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55" d="100"/>
          <a:sy n="55" d="100"/>
        </p:scale>
        <p:origin x="46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CDCA-636B-4F4B-A567-C7BA73AA00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CDCA-636B-4F4B-A567-C7BA73AA009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8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457200" y="908720"/>
            <a:ext cx="8363272" cy="52174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903270"/>
              </p:ext>
            </p:extLst>
          </p:nvPr>
        </p:nvGraphicFramePr>
        <p:xfrm>
          <a:off x="323528" y="836710"/>
          <a:ext cx="8496944" cy="5698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5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6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年月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部　会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検討内容</a:t>
                      </a:r>
                      <a:endParaRPr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その他会議等</a:t>
                      </a:r>
                      <a:endParaRPr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4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3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5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3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6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9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7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◆第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回部会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　　　　　　　　　　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8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endParaRPr kumimoji="1" lang="zh-TW" altLang="en-US" sz="9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9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9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９月</a:t>
                      </a:r>
                      <a:r>
                        <a:rPr kumimoji="1" lang="zh-TW" altLang="en-US" sz="9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府自立支援協議会</a:t>
                      </a:r>
                      <a:r>
                        <a:rPr kumimoji="1" lang="ja-JP" altLang="en-US" sz="9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（１回目）</a:t>
                      </a: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2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10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◆第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</a:rPr>
                        <a:t>回部会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0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11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9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12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9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9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2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◆第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回部会</a:t>
                      </a: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３月</a:t>
                      </a:r>
                      <a:r>
                        <a:rPr kumimoji="1" lang="zh-TW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府自立支援協議会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（２回目）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4078854" y="2420888"/>
            <a:ext cx="349130" cy="4392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77481" y="2276872"/>
            <a:ext cx="3478695" cy="720079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●平成３０年度　検討テーマ、方向性についての審議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</a:rPr>
              <a:t>・部会での</a:t>
            </a:r>
            <a:r>
              <a:rPr lang="ja-JP" altLang="en-US" sz="1050" dirty="0" smtClean="0">
                <a:solidFill>
                  <a:schemeClr val="tx1"/>
                </a:solidFill>
              </a:rPr>
              <a:t>検討事項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・市町村相談支援実施状況調査の報告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・報告書の方向性</a:t>
            </a:r>
            <a:endParaRPr kumimoji="1"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701170" y="3924820"/>
            <a:ext cx="3472720" cy="449660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●報告書（骨子）案についての審議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・</a:t>
            </a:r>
            <a:r>
              <a:rPr lang="zh-TW" altLang="en-US" sz="1050" dirty="0">
                <a:solidFill>
                  <a:schemeClr val="tx1"/>
                </a:solidFill>
              </a:rPr>
              <a:t>相談支援従事者人材育成</a:t>
            </a:r>
            <a:r>
              <a:rPr lang="zh-TW" altLang="en-US" sz="1050" dirty="0" smtClean="0">
                <a:solidFill>
                  <a:schemeClr val="tx1"/>
                </a:solidFill>
              </a:rPr>
              <a:t>指標</a:t>
            </a:r>
            <a:r>
              <a:rPr lang="ja-JP" altLang="en-US" sz="1050" dirty="0" smtClean="0">
                <a:solidFill>
                  <a:schemeClr val="tx1"/>
                </a:solidFill>
              </a:rPr>
              <a:t>等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01170" y="5788422"/>
            <a:ext cx="3455006" cy="710369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●報告書継続審議のうえで現時点分の審議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・今年度審議経過及び今後の予定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・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</a:rPr>
              <a:t>WG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からの報告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　・</a:t>
            </a:r>
            <a:r>
              <a:rPr lang="zh-TW" altLang="en-US" sz="1050" dirty="0">
                <a:solidFill>
                  <a:schemeClr val="tx1"/>
                </a:solidFill>
                <a:latin typeface="+mn-ea"/>
              </a:rPr>
              <a:t>相談</a:t>
            </a:r>
            <a:r>
              <a:rPr lang="zh-TW" altLang="en-US" sz="1050" dirty="0" smtClean="0">
                <a:solidFill>
                  <a:schemeClr val="tx1"/>
                </a:solidFill>
                <a:latin typeface="+mn-ea"/>
              </a:rPr>
              <a:t>支援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専門員</a:t>
            </a:r>
            <a:r>
              <a:rPr lang="zh-TW" altLang="en-US" sz="1050" dirty="0" smtClean="0">
                <a:solidFill>
                  <a:schemeClr val="tx1"/>
                </a:solidFill>
                <a:latin typeface="+mn-ea"/>
              </a:rPr>
              <a:t>人材育成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ビジョン（案）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7004248" y="6453337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260648"/>
            <a:ext cx="8496944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 smtClean="0">
                <a:latin typeface="+mn-ea"/>
              </a:rPr>
              <a:t>　平成３０年度ケアマネジメント推進部会スケジュール</a:t>
            </a:r>
            <a:r>
              <a:rPr lang="ja-JP" altLang="en-US" sz="2400" b="1" dirty="0">
                <a:latin typeface="+mn-ea"/>
              </a:rPr>
              <a:t>　</a:t>
            </a:r>
          </a:p>
        </p:txBody>
      </p:sp>
      <p:sp>
        <p:nvSpPr>
          <p:cNvPr id="14" name="下矢印 13"/>
          <p:cNvSpPr/>
          <p:nvPr/>
        </p:nvSpPr>
        <p:spPr>
          <a:xfrm>
            <a:off x="8244408" y="2420888"/>
            <a:ext cx="576064" cy="3777283"/>
          </a:xfrm>
          <a:prstGeom prst="downArrow">
            <a:avLst/>
          </a:prstGeom>
          <a:solidFill>
            <a:schemeClr val="bg1"/>
          </a:solidFill>
          <a:ln w="28575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343056" y="2420888"/>
            <a:ext cx="330732" cy="4166753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kumimoji="1" lang="ja-JP" altLang="en-US" sz="800" dirty="0" smtClean="0"/>
              <a:t>相談支援従事者研修内容検討ＷＧを７月より随時（月１回程度）開催</a:t>
            </a:r>
            <a:endParaRPr kumimoji="1" lang="ja-JP" altLang="en-US" sz="800" dirty="0"/>
          </a:p>
        </p:txBody>
      </p:sp>
      <p:sp>
        <p:nvSpPr>
          <p:cNvPr id="2" name="四角形吹き出し 1"/>
          <p:cNvSpPr/>
          <p:nvPr/>
        </p:nvSpPr>
        <p:spPr>
          <a:xfrm>
            <a:off x="6269785" y="4365104"/>
            <a:ext cx="1657247" cy="720080"/>
          </a:xfrm>
          <a:prstGeom prst="wedgeRectCallout">
            <a:avLst>
              <a:gd name="adj1" fmla="val -84910"/>
              <a:gd name="adj2" fmla="val -38951"/>
            </a:avLst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+mn-ea"/>
              </a:rPr>
              <a:t>国から都道府県実施の初任者研修・現任研修については、実施時期を</a:t>
            </a:r>
            <a:r>
              <a:rPr kumimoji="1" lang="en-US" altLang="ja-JP" sz="1050" dirty="0" smtClean="0">
                <a:latin typeface="+mn-ea"/>
              </a:rPr>
              <a:t>2020</a:t>
            </a:r>
            <a:r>
              <a:rPr kumimoji="1" lang="ja-JP" altLang="en-US" sz="1050" dirty="0" smtClean="0">
                <a:latin typeface="+mn-ea"/>
              </a:rPr>
              <a:t>年度以降にする旨の通知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61674" y="260648"/>
            <a:ext cx="830806" cy="203434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資料１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8000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457200" y="908720"/>
            <a:ext cx="8363272" cy="52174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624854"/>
              </p:ext>
            </p:extLst>
          </p:nvPr>
        </p:nvGraphicFramePr>
        <p:xfrm>
          <a:off x="343592" y="836712"/>
          <a:ext cx="8332864" cy="5930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5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年月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部　会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検討内容（案）</a:t>
                      </a:r>
                      <a:endParaRPr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その他会議等</a:t>
                      </a:r>
                      <a:endParaRPr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1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4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7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5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6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en-US" altLang="ja-JP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0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7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◆第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回部会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　　　　　　　　　　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8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endParaRPr kumimoji="1" lang="zh-TW" altLang="en-US" sz="9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78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9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10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◆第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</a:rPr>
                        <a:t>回部会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11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3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12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◆第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回部会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</a:t>
                      </a:r>
                      <a:r>
                        <a:rPr kumimoji="1" lang="ja-JP" altLang="en-US" sz="1800" dirty="0" smtClean="0"/>
                        <a:t>月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4078854" y="1196752"/>
            <a:ext cx="349130" cy="5468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83456" y="2526633"/>
            <a:ext cx="3691806" cy="614336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●報告書案についての審議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・</a:t>
            </a:r>
            <a:r>
              <a:rPr lang="ja-JP" altLang="en-US" sz="1050" dirty="0" smtClean="0">
                <a:solidFill>
                  <a:schemeClr val="tx1"/>
                </a:solidFill>
              </a:rPr>
              <a:t>市町村先進事例の</a:t>
            </a:r>
            <a:r>
              <a:rPr lang="ja-JP" altLang="en-US" sz="1050" dirty="0">
                <a:solidFill>
                  <a:schemeClr val="tx1"/>
                </a:solidFill>
              </a:rPr>
              <a:t>報告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・市町村の</a:t>
            </a:r>
            <a:r>
              <a:rPr lang="zh-TW" altLang="en-US" sz="1050" dirty="0">
                <a:solidFill>
                  <a:schemeClr val="tx1"/>
                </a:solidFill>
              </a:rPr>
              <a:t>相談支援実施状況調査</a:t>
            </a:r>
            <a:r>
              <a:rPr lang="ja-JP" altLang="en-US" sz="1050" dirty="0" smtClean="0">
                <a:solidFill>
                  <a:schemeClr val="tx1"/>
                </a:solidFill>
              </a:rPr>
              <a:t>報告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683457" y="4077525"/>
            <a:ext cx="3686790" cy="686716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（国による新カリキュラム確定後）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●報告書案についての審議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・新カリキュラム対応へ修正後の研修案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</a:rPr>
              <a:t>　・</a:t>
            </a:r>
            <a:r>
              <a:rPr lang="zh-TW" altLang="en-US" sz="1200" dirty="0">
                <a:solidFill>
                  <a:schemeClr val="tx1"/>
                </a:solidFill>
              </a:rPr>
              <a:t>相談</a:t>
            </a:r>
            <a:r>
              <a:rPr lang="zh-TW" altLang="en-US" sz="1200" dirty="0" smtClean="0">
                <a:solidFill>
                  <a:schemeClr val="tx1"/>
                </a:solidFill>
              </a:rPr>
              <a:t>支援</a:t>
            </a:r>
            <a:r>
              <a:rPr lang="ja-JP" altLang="en-US" sz="1200" dirty="0" smtClean="0">
                <a:solidFill>
                  <a:schemeClr val="tx1"/>
                </a:solidFill>
              </a:rPr>
              <a:t>専門員</a:t>
            </a:r>
            <a:r>
              <a:rPr lang="zh-TW" altLang="en-US" sz="1200" dirty="0" smtClean="0">
                <a:solidFill>
                  <a:schemeClr val="tx1"/>
                </a:solidFill>
              </a:rPr>
              <a:t>人材育成</a:t>
            </a:r>
            <a:r>
              <a:rPr lang="ja-JP" altLang="en-US" sz="1200" dirty="0" smtClean="0">
                <a:solidFill>
                  <a:schemeClr val="tx1"/>
                </a:solidFill>
              </a:rPr>
              <a:t>ビジョン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83456" y="5301208"/>
            <a:ext cx="3686791" cy="467492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●報告書案の最終審議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rgbClr val="FF0000"/>
                </a:solidFill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・報告書（案）のまとめ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71569" y="6089107"/>
            <a:ext cx="5212286" cy="2742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報告書とりまとめ　　（市町村等への通知、ホームページ等での周知</a:t>
            </a:r>
            <a:r>
              <a:rPr lang="ja-JP" altLang="en-US" sz="1200" dirty="0" smtClean="0">
                <a:solidFill>
                  <a:schemeClr val="tx1"/>
                </a:solidFill>
              </a:rPr>
              <a:t>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7004248" y="6453337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260648"/>
            <a:ext cx="8496944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 smtClean="0">
                <a:latin typeface="+mn-ea"/>
              </a:rPr>
              <a:t>　平成３１年度ケアマネジメント推進部会スケジュール（案）</a:t>
            </a:r>
            <a:r>
              <a:rPr lang="ja-JP" altLang="en-US" sz="2400" b="1" dirty="0">
                <a:latin typeface="+mn-ea"/>
              </a:rPr>
              <a:t>　</a:t>
            </a:r>
          </a:p>
        </p:txBody>
      </p:sp>
      <p:sp>
        <p:nvSpPr>
          <p:cNvPr id="12" name="ストライプ矢印 11"/>
          <p:cNvSpPr/>
          <p:nvPr/>
        </p:nvSpPr>
        <p:spPr>
          <a:xfrm rot="5400000">
            <a:off x="6907243" y="2622089"/>
            <a:ext cx="3096344" cy="338027"/>
          </a:xfrm>
          <a:prstGeom prst="stripedRightArrow">
            <a:avLst>
              <a:gd name="adj1" fmla="val 69861"/>
              <a:gd name="adj2" fmla="val 5248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ja-JP" altLang="en-US" sz="900" dirty="0"/>
              <a:t>国</a:t>
            </a:r>
            <a:r>
              <a:rPr lang="ja-JP" altLang="en-US" sz="900" dirty="0" smtClean="0"/>
              <a:t>で検討会を実施後研修カリキュラム確定</a:t>
            </a:r>
            <a:endParaRPr lang="en-US" altLang="ja-JP" sz="900" dirty="0" smtClean="0"/>
          </a:p>
          <a:p>
            <a:pPr algn="ctr"/>
            <a:endParaRPr kumimoji="1" lang="ja-JP" altLang="en-US" sz="900" dirty="0"/>
          </a:p>
        </p:txBody>
      </p:sp>
      <p:sp>
        <p:nvSpPr>
          <p:cNvPr id="17" name="正方形/長方形 16"/>
          <p:cNvSpPr/>
          <p:nvPr/>
        </p:nvSpPr>
        <p:spPr>
          <a:xfrm>
            <a:off x="2843809" y="1493863"/>
            <a:ext cx="3312367" cy="558331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en-US" altLang="ja-JP" sz="105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事務局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　・</a:t>
            </a:r>
            <a:r>
              <a:rPr lang="ja-JP" altLang="en-US" sz="1050" dirty="0" smtClean="0">
                <a:solidFill>
                  <a:schemeClr val="tx1"/>
                </a:solidFill>
              </a:rPr>
              <a:t>市町村</a:t>
            </a:r>
            <a:r>
              <a:rPr lang="zh-TW" altLang="en-US" sz="1050" dirty="0">
                <a:solidFill>
                  <a:schemeClr val="tx1"/>
                </a:solidFill>
              </a:rPr>
              <a:t>相談支援実施状況</a:t>
            </a:r>
            <a:r>
              <a:rPr lang="zh-TW" altLang="en-US" sz="1050" dirty="0" smtClean="0">
                <a:solidFill>
                  <a:schemeClr val="tx1"/>
                </a:solidFill>
              </a:rPr>
              <a:t>調査</a:t>
            </a:r>
            <a:r>
              <a:rPr lang="ja-JP" altLang="en-US" sz="1050" dirty="0" smtClean="0">
                <a:solidFill>
                  <a:schemeClr val="tx1"/>
                </a:solidFill>
              </a:rPr>
              <a:t>実施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・市町村ヒアリング、調査により市町村先進事例集約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</a:rPr>
              <a:t>　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11" name="右中かっこ 10"/>
          <p:cNvSpPr/>
          <p:nvPr/>
        </p:nvSpPr>
        <p:spPr>
          <a:xfrm flipV="1">
            <a:off x="6483855" y="2537973"/>
            <a:ext cx="520393" cy="3242068"/>
          </a:xfrm>
          <a:prstGeom prst="rightBrace">
            <a:avLst>
              <a:gd name="adj1" fmla="val 9550"/>
              <a:gd name="adj2" fmla="val 4857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7032027" y="3319146"/>
            <a:ext cx="914400" cy="169402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国による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新カリキュラム検討の進行状況に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より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、審議内容、実施回数等流動的</a:t>
            </a:r>
            <a:endParaRPr lang="ja-JP" altLang="en-US" sz="9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511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4607</TotalTime>
  <Words>232</Words>
  <Application>Microsoft Office PowerPoint</Application>
  <PresentationFormat>画面に合わせる (4:3)</PresentationFormat>
  <Paragraphs>82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新細明體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綿口　隆夫</cp:lastModifiedBy>
  <cp:revision>355</cp:revision>
  <cp:lastPrinted>2019-03-15T00:24:39Z</cp:lastPrinted>
  <dcterms:created xsi:type="dcterms:W3CDTF">2014-05-26T00:08:15Z</dcterms:created>
  <dcterms:modified xsi:type="dcterms:W3CDTF">2019-03-26T07:19:57Z</dcterms:modified>
</cp:coreProperties>
</file>