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A47B0-8537-4C7B-9A7E-5061891E7C2B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E754-374E-4980-B272-3D0FC2DA7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20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0E754-374E-4980-B272-3D0FC2DA78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76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78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13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17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93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68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95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2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0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8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31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75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B458-1DC4-4753-9214-2E3B4DAE9F57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8D045-2AD4-4E02-8BAD-2C8BFAD70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1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直線コネクタ 113"/>
          <p:cNvCxnSpPr>
            <a:endCxn id="108" idx="1"/>
          </p:cNvCxnSpPr>
          <p:nvPr/>
        </p:nvCxnSpPr>
        <p:spPr>
          <a:xfrm>
            <a:off x="7484129" y="1724239"/>
            <a:ext cx="1" cy="319747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97"/>
          <p:cNvSpPr/>
          <p:nvPr/>
        </p:nvSpPr>
        <p:spPr>
          <a:xfrm>
            <a:off x="5888180" y="4751932"/>
            <a:ext cx="253009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6753408" y="4755587"/>
            <a:ext cx="253009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7772401" y="4755587"/>
            <a:ext cx="1053008" cy="607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951018" y="1210607"/>
            <a:ext cx="1482437" cy="3816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499992" y="-99392"/>
            <a:ext cx="72008" cy="7128792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251520" y="269359"/>
            <a:ext cx="4032448" cy="57606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3729" y="281023"/>
            <a:ext cx="2980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 smtClean="0"/>
              <a:t>使用者による</a:t>
            </a:r>
            <a:r>
              <a:rPr kumimoji="1" lang="ja-JP" altLang="en-US" sz="1600" b="1" dirty="0" err="1" smtClean="0"/>
              <a:t>障がい</a:t>
            </a:r>
            <a:r>
              <a:rPr kumimoji="1" lang="ja-JP" altLang="en-US" sz="1600" b="1" dirty="0" smtClean="0"/>
              <a:t>者虐待対応</a:t>
            </a:r>
            <a:endParaRPr kumimoji="1" lang="en-US" altLang="ja-JP" sz="1600" b="1" dirty="0" smtClean="0"/>
          </a:p>
          <a:p>
            <a:pPr algn="ctr"/>
            <a:r>
              <a:rPr kumimoji="1" lang="ja-JP" altLang="en-US" sz="1600" b="1" dirty="0" smtClean="0"/>
              <a:t>（　厚生労働省ｽｷｰﾑ　）</a:t>
            </a:r>
            <a:endParaRPr kumimoji="1" lang="ja-JP" altLang="en-US" sz="16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157871" y="1196752"/>
            <a:ext cx="611560" cy="38164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9069" y="1472396"/>
            <a:ext cx="615553" cy="32374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使用者による</a:t>
            </a:r>
            <a:r>
              <a:rPr kumimoji="1" lang="ja-JP" altLang="en-US" sz="1400" dirty="0" err="1" smtClean="0"/>
              <a:t>障がい</a:t>
            </a:r>
            <a:r>
              <a:rPr kumimoji="1" lang="ja-JP" altLang="en-US" sz="1400" dirty="0" smtClean="0"/>
              <a:t>者虐待を発見した人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使用者による</a:t>
            </a:r>
            <a:r>
              <a:rPr lang="ja-JP" altLang="en-US" sz="1400" dirty="0" err="1" smtClean="0"/>
              <a:t>障がい</a:t>
            </a:r>
            <a:r>
              <a:rPr lang="ja-JP" altLang="en-US" sz="1400" dirty="0" smtClean="0"/>
              <a:t>者虐待を受けた人</a:t>
            </a:r>
            <a:endParaRPr kumimoji="1" lang="ja-JP" altLang="en-US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1129471" y="3091107"/>
            <a:ext cx="506376" cy="19220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7211" y="3703177"/>
            <a:ext cx="400110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市町村</a:t>
            </a:r>
            <a:endParaRPr kumimoji="1" lang="ja-JP" altLang="en-US" sz="1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993567" y="1915877"/>
            <a:ext cx="506376" cy="30972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37452" y="2186474"/>
            <a:ext cx="400110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400" dirty="0"/>
              <a:t>都道府県</a:t>
            </a:r>
            <a:endParaRPr kumimoji="1" lang="ja-JP" altLang="en-US" sz="1400" dirty="0"/>
          </a:p>
        </p:txBody>
      </p:sp>
      <p:sp>
        <p:nvSpPr>
          <p:cNvPr id="14" name="角丸四角形 13"/>
          <p:cNvSpPr/>
          <p:nvPr/>
        </p:nvSpPr>
        <p:spPr>
          <a:xfrm>
            <a:off x="3231558" y="1916832"/>
            <a:ext cx="964766" cy="754182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231558" y="1011171"/>
            <a:ext cx="936104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31276" y="104684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労働局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03284" y="207198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総務部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企画室</a:t>
            </a:r>
            <a:endParaRPr kumimoji="1" lang="ja-JP" altLang="en-US" sz="1200" dirty="0"/>
          </a:p>
        </p:txBody>
      </p:sp>
      <p:sp>
        <p:nvSpPr>
          <p:cNvPr id="21" name="角丸四角形 20"/>
          <p:cNvSpPr/>
          <p:nvPr/>
        </p:nvSpPr>
        <p:spPr>
          <a:xfrm>
            <a:off x="3089785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3526083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3970552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08603" y="3589358"/>
            <a:ext cx="369332" cy="9146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ハローワーク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33445" y="3535311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労働基準監督署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58454" y="3573016"/>
            <a:ext cx="369332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雇用均等室</a:t>
            </a:r>
            <a:endParaRPr kumimoji="1"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135213" y="5877272"/>
            <a:ext cx="4234617" cy="59580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51151" y="603514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企業</a:t>
            </a:r>
            <a:endParaRPr kumimoji="1" lang="ja-JP" altLang="en-US" sz="1400" dirty="0"/>
          </a:p>
        </p:txBody>
      </p:sp>
      <p:sp>
        <p:nvSpPr>
          <p:cNvPr id="30" name="右矢印 29"/>
          <p:cNvSpPr/>
          <p:nvPr/>
        </p:nvSpPr>
        <p:spPr>
          <a:xfrm>
            <a:off x="832763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>
            <a:off x="1690255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>
            <a:off x="2541921" y="2092035"/>
            <a:ext cx="686188" cy="423100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>
            <a:off x="832763" y="2106803"/>
            <a:ext cx="1105384" cy="423100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矢印 33"/>
          <p:cNvSpPr/>
          <p:nvPr/>
        </p:nvSpPr>
        <p:spPr>
          <a:xfrm>
            <a:off x="832763" y="1371211"/>
            <a:ext cx="2132110" cy="423100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bg1"/>
          </a:solidFill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/>
          <p:cNvCxnSpPr>
            <a:stCxn id="14" idx="2"/>
            <a:endCxn id="21" idx="0"/>
          </p:cNvCxnSpPr>
          <p:nvPr/>
        </p:nvCxnSpPr>
        <p:spPr>
          <a:xfrm flipH="1">
            <a:off x="3267187" y="2671014"/>
            <a:ext cx="446754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4" idx="2"/>
            <a:endCxn id="22" idx="0"/>
          </p:cNvCxnSpPr>
          <p:nvPr/>
        </p:nvCxnSpPr>
        <p:spPr>
          <a:xfrm flipH="1">
            <a:off x="3703485" y="2671014"/>
            <a:ext cx="10456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14" idx="2"/>
            <a:endCxn id="23" idx="0"/>
          </p:cNvCxnSpPr>
          <p:nvPr/>
        </p:nvCxnSpPr>
        <p:spPr>
          <a:xfrm>
            <a:off x="3713941" y="2671014"/>
            <a:ext cx="434013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下矢印 42"/>
          <p:cNvSpPr/>
          <p:nvPr/>
        </p:nvSpPr>
        <p:spPr>
          <a:xfrm>
            <a:off x="3009883" y="5112327"/>
            <a:ext cx="1340444" cy="720437"/>
          </a:xfrm>
          <a:prstGeom prst="downArrow">
            <a:avLst>
              <a:gd name="adj1" fmla="val 80965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/>
          <p:cNvGrpSpPr/>
          <p:nvPr/>
        </p:nvGrpSpPr>
        <p:grpSpPr>
          <a:xfrm>
            <a:off x="1382659" y="5013174"/>
            <a:ext cx="871230" cy="861153"/>
            <a:chOff x="1382659" y="5013174"/>
            <a:chExt cx="871230" cy="661931"/>
          </a:xfrm>
        </p:grpSpPr>
        <p:cxnSp>
          <p:nvCxnSpPr>
            <p:cNvPr id="45" name="直線矢印コネクタ 44"/>
            <p:cNvCxnSpPr>
              <a:stCxn id="10" idx="2"/>
            </p:cNvCxnSpPr>
            <p:nvPr/>
          </p:nvCxnSpPr>
          <p:spPr>
            <a:xfrm>
              <a:off x="1382659" y="5013174"/>
              <a:ext cx="0" cy="64807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>
              <a:off x="2253889" y="5027031"/>
              <a:ext cx="0" cy="64807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/>
          <p:cNvSpPr txBox="1"/>
          <p:nvPr/>
        </p:nvSpPr>
        <p:spPr>
          <a:xfrm>
            <a:off x="718768" y="355916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通報</a:t>
            </a:r>
            <a:endParaRPr kumimoji="1" lang="en-US" altLang="ja-JP" sz="1000" dirty="0" smtClean="0"/>
          </a:p>
          <a:p>
            <a:r>
              <a:rPr lang="ja-JP" altLang="en-US" sz="1000" dirty="0"/>
              <a:t>届出</a:t>
            </a:r>
            <a:endParaRPr kumimoji="1" lang="ja-JP" altLang="en-US" sz="1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88086" y="2002941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通報・</a:t>
            </a:r>
            <a:r>
              <a:rPr lang="ja-JP" altLang="en-US" sz="1000" dirty="0" smtClean="0"/>
              <a:t>届出</a:t>
            </a:r>
            <a:endParaRPr kumimoji="1" lang="ja-JP" altLang="en-US" sz="10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13165" y="1254905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相談等</a:t>
            </a:r>
            <a:endParaRPr kumimoji="1" lang="ja-JP" altLang="en-US" sz="10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78107" y="3686835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通知</a:t>
            </a:r>
            <a:endParaRPr kumimoji="1" lang="ja-JP" altLang="en-US" sz="10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546678" y="198884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報告</a:t>
            </a:r>
            <a:endParaRPr kumimoji="1" lang="ja-JP" altLang="en-US" sz="1000" dirty="0"/>
          </a:p>
        </p:txBody>
      </p:sp>
      <p:sp>
        <p:nvSpPr>
          <p:cNvPr id="55" name="正方形/長方形 54"/>
          <p:cNvSpPr/>
          <p:nvPr/>
        </p:nvSpPr>
        <p:spPr>
          <a:xfrm>
            <a:off x="1149928" y="5197176"/>
            <a:ext cx="1344962" cy="330787"/>
          </a:xfrm>
          <a:prstGeom prst="rect">
            <a:avLst/>
          </a:prstGeom>
          <a:solidFill>
            <a:schemeClr val="bg1">
              <a:alpha val="5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75656" y="5243301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事実確認</a:t>
            </a:r>
            <a:endParaRPr kumimoji="1" lang="ja-JP" altLang="en-US" sz="1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34291" y="5168314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 smtClean="0"/>
              <a:t>関係法令に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 smtClean="0"/>
              <a:t>基づく指導</a:t>
            </a:r>
            <a:r>
              <a:rPr lang="ja-JP" altLang="en-US" sz="1000" dirty="0"/>
              <a:t>等</a:t>
            </a:r>
            <a:endParaRPr kumimoji="1" lang="ja-JP" altLang="en-US" sz="1000" dirty="0"/>
          </a:p>
        </p:txBody>
      </p:sp>
      <p:sp>
        <p:nvSpPr>
          <p:cNvPr id="57" name="正方形/長方形 56"/>
          <p:cNvSpPr/>
          <p:nvPr/>
        </p:nvSpPr>
        <p:spPr>
          <a:xfrm>
            <a:off x="7606146" y="1210607"/>
            <a:ext cx="1427018" cy="3816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57"/>
          <p:cNvSpPr/>
          <p:nvPr/>
        </p:nvSpPr>
        <p:spPr>
          <a:xfrm>
            <a:off x="4876620" y="269359"/>
            <a:ext cx="4032448" cy="57606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438829" y="260648"/>
            <a:ext cx="2980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 smtClean="0"/>
              <a:t>使用者による</a:t>
            </a:r>
            <a:r>
              <a:rPr kumimoji="1" lang="ja-JP" altLang="en-US" sz="1600" b="1" dirty="0" err="1" smtClean="0"/>
              <a:t>障がい</a:t>
            </a:r>
            <a:r>
              <a:rPr kumimoji="1" lang="ja-JP" altLang="en-US" sz="1600" b="1" dirty="0" smtClean="0"/>
              <a:t>者虐待対応</a:t>
            </a:r>
            <a:endParaRPr kumimoji="1" lang="en-US" altLang="ja-JP" sz="1600" b="1" dirty="0" smtClean="0"/>
          </a:p>
          <a:p>
            <a:pPr algn="ctr"/>
            <a:r>
              <a:rPr kumimoji="1" lang="ja-JP" altLang="en-US" sz="1600" b="1" dirty="0" smtClean="0"/>
              <a:t>（　大阪方式　）</a:t>
            </a:r>
            <a:endParaRPr kumimoji="1" lang="ja-JP" altLang="en-US" sz="1600" b="1" dirty="0"/>
          </a:p>
        </p:txBody>
      </p:sp>
      <p:sp>
        <p:nvSpPr>
          <p:cNvPr id="60" name="正方形/長方形 59"/>
          <p:cNvSpPr/>
          <p:nvPr/>
        </p:nvSpPr>
        <p:spPr>
          <a:xfrm>
            <a:off x="4782971" y="1196752"/>
            <a:ext cx="611560" cy="38164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774169" y="1472396"/>
            <a:ext cx="615553" cy="32374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使用者による</a:t>
            </a:r>
            <a:r>
              <a:rPr kumimoji="1" lang="ja-JP" altLang="en-US" sz="1400" dirty="0" err="1" smtClean="0"/>
              <a:t>障がい</a:t>
            </a:r>
            <a:r>
              <a:rPr kumimoji="1" lang="ja-JP" altLang="en-US" sz="1400" dirty="0" smtClean="0"/>
              <a:t>者虐待を発見した人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使用者による</a:t>
            </a:r>
            <a:r>
              <a:rPr lang="ja-JP" altLang="en-US" sz="1400" dirty="0" err="1" smtClean="0"/>
              <a:t>障がい</a:t>
            </a:r>
            <a:r>
              <a:rPr lang="ja-JP" altLang="en-US" sz="1400" dirty="0" smtClean="0"/>
              <a:t>者虐待を受けた人</a:t>
            </a:r>
            <a:endParaRPr kumimoji="1" lang="ja-JP" altLang="en-US" sz="1400" dirty="0"/>
          </a:p>
        </p:txBody>
      </p:sp>
      <p:sp>
        <p:nvSpPr>
          <p:cNvPr id="62" name="正方形/長方形 61"/>
          <p:cNvSpPr/>
          <p:nvPr/>
        </p:nvSpPr>
        <p:spPr>
          <a:xfrm>
            <a:off x="5754571" y="3091107"/>
            <a:ext cx="506376" cy="19220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812311" y="3703177"/>
            <a:ext cx="400110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市町村</a:t>
            </a:r>
            <a:endParaRPr kumimoji="1" lang="ja-JP" altLang="en-US" sz="1400" dirty="0"/>
          </a:p>
        </p:txBody>
      </p:sp>
      <p:sp>
        <p:nvSpPr>
          <p:cNvPr id="64" name="正方形/長方形 63"/>
          <p:cNvSpPr/>
          <p:nvPr/>
        </p:nvSpPr>
        <p:spPr>
          <a:xfrm>
            <a:off x="6618667" y="1915877"/>
            <a:ext cx="506376" cy="3097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674909" y="2186474"/>
            <a:ext cx="400110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400" dirty="0"/>
              <a:t>大阪府</a:t>
            </a:r>
            <a:endParaRPr kumimoji="1" lang="ja-JP" altLang="en-US" sz="1400" dirty="0"/>
          </a:p>
        </p:txBody>
      </p:sp>
      <p:sp>
        <p:nvSpPr>
          <p:cNvPr id="66" name="角丸四角形 65"/>
          <p:cNvSpPr/>
          <p:nvPr/>
        </p:nvSpPr>
        <p:spPr>
          <a:xfrm>
            <a:off x="7856658" y="1916832"/>
            <a:ext cx="964766" cy="754182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7842803" y="1011171"/>
            <a:ext cx="936104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942521" y="104684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労働局</a:t>
            </a:r>
            <a:endParaRPr kumimoji="1" lang="ja-JP" altLang="en-US" sz="1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028384" y="207198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総務部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企画室</a:t>
            </a:r>
            <a:endParaRPr kumimoji="1" lang="ja-JP" altLang="en-US" sz="1200" dirty="0"/>
          </a:p>
        </p:txBody>
      </p:sp>
      <p:sp>
        <p:nvSpPr>
          <p:cNvPr id="70" name="角丸四角形 69"/>
          <p:cNvSpPr/>
          <p:nvPr/>
        </p:nvSpPr>
        <p:spPr>
          <a:xfrm>
            <a:off x="7714885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70"/>
          <p:cNvSpPr/>
          <p:nvPr/>
        </p:nvSpPr>
        <p:spPr>
          <a:xfrm>
            <a:off x="8151183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8595652" y="3284984"/>
            <a:ext cx="354803" cy="1656184"/>
          </a:xfrm>
          <a:prstGeom prst="roundRect">
            <a:avLst>
              <a:gd name="adj" fmla="val 33161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705993" y="3573016"/>
            <a:ext cx="369332" cy="9146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ハローワーク</a:t>
            </a:r>
            <a:endParaRPr kumimoji="1" lang="ja-JP" altLang="en-US" sz="12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144690" y="3535311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労働基準監督署</a:t>
            </a:r>
            <a:endParaRPr kumimoji="1" lang="ja-JP" altLang="en-US" sz="12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581123" y="3560659"/>
            <a:ext cx="369332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/>
              <a:t>雇用均等室</a:t>
            </a:r>
            <a:endParaRPr kumimoji="1" lang="ja-JP" altLang="en-US" sz="1200" dirty="0"/>
          </a:p>
        </p:txBody>
      </p:sp>
      <p:sp>
        <p:nvSpPr>
          <p:cNvPr id="76" name="正方形/長方形 75"/>
          <p:cNvSpPr/>
          <p:nvPr/>
        </p:nvSpPr>
        <p:spPr>
          <a:xfrm>
            <a:off x="4760313" y="5857527"/>
            <a:ext cx="4234617" cy="59580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576251" y="601539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企業</a:t>
            </a:r>
            <a:endParaRPr kumimoji="1" lang="ja-JP" altLang="en-US" sz="1400" dirty="0"/>
          </a:p>
        </p:txBody>
      </p:sp>
      <p:sp>
        <p:nvSpPr>
          <p:cNvPr id="78" name="右矢印 77"/>
          <p:cNvSpPr/>
          <p:nvPr/>
        </p:nvSpPr>
        <p:spPr>
          <a:xfrm>
            <a:off x="5457863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右矢印 78"/>
          <p:cNvSpPr/>
          <p:nvPr/>
        </p:nvSpPr>
        <p:spPr>
          <a:xfrm>
            <a:off x="6315355" y="3933056"/>
            <a:ext cx="247892" cy="361853"/>
          </a:xfrm>
          <a:prstGeom prst="rightArrow">
            <a:avLst>
              <a:gd name="adj1" fmla="val 71683"/>
              <a:gd name="adj2" fmla="val 5650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右矢印 79"/>
          <p:cNvSpPr/>
          <p:nvPr/>
        </p:nvSpPr>
        <p:spPr>
          <a:xfrm>
            <a:off x="7167021" y="2312617"/>
            <a:ext cx="686188" cy="423100"/>
          </a:xfrm>
          <a:prstGeom prst="rightArrow">
            <a:avLst>
              <a:gd name="adj1" fmla="val 45487"/>
              <a:gd name="adj2" fmla="val 4335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右矢印 80"/>
          <p:cNvSpPr/>
          <p:nvPr/>
        </p:nvSpPr>
        <p:spPr>
          <a:xfrm>
            <a:off x="5457863" y="2327385"/>
            <a:ext cx="1105384" cy="423100"/>
          </a:xfrm>
          <a:prstGeom prst="rightArrow">
            <a:avLst>
              <a:gd name="adj1" fmla="val 45487"/>
              <a:gd name="adj2" fmla="val 4335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右矢印 81"/>
          <p:cNvSpPr/>
          <p:nvPr/>
        </p:nvSpPr>
        <p:spPr>
          <a:xfrm>
            <a:off x="5457863" y="1155187"/>
            <a:ext cx="2120573" cy="423100"/>
          </a:xfrm>
          <a:prstGeom prst="rightArrow">
            <a:avLst>
              <a:gd name="adj1" fmla="val 45487"/>
              <a:gd name="adj2" fmla="val 43355"/>
            </a:avLst>
          </a:prstGeom>
          <a:solidFill>
            <a:schemeClr val="bg1"/>
          </a:solidFill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3" name="直線矢印コネクタ 82"/>
          <p:cNvCxnSpPr>
            <a:stCxn id="66" idx="2"/>
            <a:endCxn id="70" idx="0"/>
          </p:cNvCxnSpPr>
          <p:nvPr/>
        </p:nvCxnSpPr>
        <p:spPr>
          <a:xfrm flipH="1">
            <a:off x="7892287" y="2671014"/>
            <a:ext cx="446754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66" idx="2"/>
            <a:endCxn id="71" idx="0"/>
          </p:cNvCxnSpPr>
          <p:nvPr/>
        </p:nvCxnSpPr>
        <p:spPr>
          <a:xfrm flipH="1">
            <a:off x="8328585" y="2671014"/>
            <a:ext cx="10456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>
            <a:stCxn id="66" idx="2"/>
            <a:endCxn id="72" idx="0"/>
          </p:cNvCxnSpPr>
          <p:nvPr/>
        </p:nvCxnSpPr>
        <p:spPr>
          <a:xfrm>
            <a:off x="8339041" y="2671014"/>
            <a:ext cx="434013" cy="613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5343868" y="355916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通報</a:t>
            </a:r>
            <a:endParaRPr kumimoji="1" lang="en-US" altLang="ja-JP" sz="1000" dirty="0" smtClean="0"/>
          </a:p>
          <a:p>
            <a:r>
              <a:rPr lang="ja-JP" altLang="en-US" sz="1000" dirty="0"/>
              <a:t>届出</a:t>
            </a:r>
            <a:endParaRPr kumimoji="1" lang="ja-JP" altLang="en-US" sz="10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613186" y="2223523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通報・</a:t>
            </a:r>
            <a:r>
              <a:rPr lang="ja-JP" altLang="en-US" sz="1000" dirty="0" smtClean="0"/>
              <a:t>届出</a:t>
            </a:r>
            <a:endParaRPr kumimoji="1" lang="ja-JP" altLang="en-US" sz="10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638265" y="103888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相談等</a:t>
            </a:r>
            <a:endParaRPr kumimoji="1" lang="ja-JP" altLang="en-US" sz="100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203207" y="3686835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通知</a:t>
            </a:r>
            <a:endParaRPr kumimoji="1" lang="ja-JP" altLang="en-US" sz="10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171778" y="2209422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報告</a:t>
            </a:r>
            <a:endParaRPr kumimoji="1" lang="ja-JP" altLang="en-US" sz="1000" dirty="0"/>
          </a:p>
        </p:txBody>
      </p:sp>
      <p:sp>
        <p:nvSpPr>
          <p:cNvPr id="102" name="正方形/長方形 101"/>
          <p:cNvSpPr/>
          <p:nvPr/>
        </p:nvSpPr>
        <p:spPr>
          <a:xfrm>
            <a:off x="5888180" y="5237018"/>
            <a:ext cx="2933244" cy="2621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下矢印 104"/>
          <p:cNvSpPr/>
          <p:nvPr/>
        </p:nvSpPr>
        <p:spPr>
          <a:xfrm>
            <a:off x="6939826" y="5373216"/>
            <a:ext cx="944542" cy="473403"/>
          </a:xfrm>
          <a:prstGeom prst="downArrow">
            <a:avLst>
              <a:gd name="adj1" fmla="val 72164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195512" y="5229200"/>
            <a:ext cx="23230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 smtClean="0"/>
              <a:t>連携した調査・関係法令に基づく指導等</a:t>
            </a:r>
            <a:endParaRPr kumimoji="1" lang="ja-JP" altLang="en-US" sz="1000" dirty="0"/>
          </a:p>
        </p:txBody>
      </p:sp>
      <p:sp>
        <p:nvSpPr>
          <p:cNvPr id="108" name="左右矢印 107"/>
          <p:cNvSpPr/>
          <p:nvPr/>
        </p:nvSpPr>
        <p:spPr>
          <a:xfrm>
            <a:off x="7153166" y="1988840"/>
            <a:ext cx="661927" cy="22058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6616258" y="1623152"/>
            <a:ext cx="1340118" cy="235527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627588" y="1601129"/>
            <a:ext cx="1326004" cy="2462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定例的な実務者会議</a:t>
            </a:r>
            <a:endParaRPr kumimoji="1" lang="ja-JP" altLang="en-US" sz="1000" dirty="0"/>
          </a:p>
        </p:txBody>
      </p:sp>
      <p:sp>
        <p:nvSpPr>
          <p:cNvPr id="2" name="正方形/長方形 1"/>
          <p:cNvSpPr/>
          <p:nvPr/>
        </p:nvSpPr>
        <p:spPr>
          <a:xfrm>
            <a:off x="8151183" y="0"/>
            <a:ext cx="881981" cy="2810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915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129</Words>
  <Application>Microsoft Office PowerPoint</Application>
  <PresentationFormat>画面に合わせる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16</cp:revision>
  <cp:lastPrinted>2015-12-16T01:53:25Z</cp:lastPrinted>
  <dcterms:created xsi:type="dcterms:W3CDTF">2014-12-03T08:13:17Z</dcterms:created>
  <dcterms:modified xsi:type="dcterms:W3CDTF">2015-12-16T01:54:02Z</dcterms:modified>
</cp:coreProperties>
</file>