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64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582B-C95C-4F22-AB6C-6C94A65D8AA1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8A32-9C6F-4317-9A3A-84C19829B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192E6-DE05-4AC9-8F44-63042AFA508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272E-C1A2-4C52-8C29-B8F067976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9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93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272E-C1A2-4C52-8C29-B8F067976DE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87C-B5DC-4877-B1AB-B9014300CB38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4258-4903-40AD-A639-CD49309A9B88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6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41A1-9174-43F6-A199-9FE8812BDDAE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44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DAD-2586-45A9-B1AC-E8E70715CFDC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5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59BD-A39D-49EE-9D3C-2B3CA65AE664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6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C4FA-2B2F-4262-B6B7-102766B653CA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1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C540-5672-4EE8-9F12-8C40630C25DD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D2FA-6B21-41E4-9D38-E94CFDE43EC3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68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AD0E-C534-4FE4-8865-039967B951A4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1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830B-07E7-42DC-8448-0DF22E1FE3B6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BC5D-276B-4432-B84B-E5122BE2DD43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7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FD58-F922-4914-A9DA-F553C3D6D7DB}" type="datetime1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6A1C-5270-4EEA-833A-CC433D456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43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62881"/>
          </a:xfrm>
        </p:spPr>
        <p:txBody>
          <a:bodyPr>
            <a:noAutofit/>
          </a:bodyPr>
          <a:lstStyle/>
          <a:p>
            <a:r>
              <a:rPr lang="ja-JP" altLang="en-US" sz="2000" b="1" dirty="0" smtClean="0"/>
              <a:t>子ども子育て支援新制度への移行に伴う</a:t>
            </a:r>
            <a:r>
              <a:rPr lang="en-US" altLang="ja-JP" sz="2000" b="1" dirty="0" smtClean="0"/>
              <a:t/>
            </a:r>
            <a:br>
              <a:rPr lang="en-US" altLang="ja-JP" sz="2000" b="1" dirty="0" smtClean="0"/>
            </a:br>
            <a:r>
              <a:rPr kumimoji="1" lang="ja-JP" altLang="en-US" sz="2000" b="1" dirty="0" smtClean="0"/>
              <a:t>寄附行為変更に関するご案内</a:t>
            </a:r>
            <a:endParaRPr lang="ja-JP" altLang="en-US" sz="20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86651"/>
              </p:ext>
            </p:extLst>
          </p:nvPr>
        </p:nvGraphicFramePr>
        <p:xfrm>
          <a:off x="251521" y="3717032"/>
          <a:ext cx="8496944" cy="16561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施設類型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trike="noStrike" dirty="0" smtClean="0">
                          <a:solidFill>
                            <a:schemeClr val="tx1"/>
                          </a:solidFill>
                        </a:rPr>
                        <a:t>寄附</a:t>
                      </a: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行為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幼保連携型認定こども園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変更手続きが必要です。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400" b="1" u="sng" dirty="0" smtClean="0">
                          <a:solidFill>
                            <a:srgbClr val="FF0000"/>
                          </a:solidFill>
                        </a:rPr>
                        <a:t>令和５年１月２７日（金）までに私学課あて必要書類をご提出願います。</a:t>
                      </a:r>
                      <a:endParaRPr kumimoji="1"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幼稚園型認定こども園　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変更手続きは必要</a:t>
                      </a:r>
                      <a:r>
                        <a:rPr kumimoji="1" lang="ja-JP" altLang="en-US" sz="1600" strike="noStrike" dirty="0" smtClean="0">
                          <a:solidFill>
                            <a:schemeClr val="tx1"/>
                          </a:solidFill>
                        </a:rPr>
                        <a:t>ありません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施設型給付の幼稚園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90553"/>
              </p:ext>
            </p:extLst>
          </p:nvPr>
        </p:nvGraphicFramePr>
        <p:xfrm>
          <a:off x="251520" y="1352063"/>
          <a:ext cx="8496944" cy="1860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14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（重要）以下の点について、ご留意ください。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6">
                <a:tc>
                  <a:txBody>
                    <a:bodyPr/>
                    <a:lstStyle/>
                    <a:p>
                      <a:r>
                        <a:rPr kumimoji="1" lang="ja-JP" altLang="en-US" sz="1600" b="1" u="none" dirty="0" smtClean="0">
                          <a:solidFill>
                            <a:sysClr val="windowText" lastClr="000000"/>
                          </a:solidFill>
                        </a:rPr>
                        <a:t>■一般的な</a:t>
                      </a:r>
                      <a:r>
                        <a:rPr kumimoji="1" lang="ja-JP" altLang="en-US" sz="1600" b="1" u="none" strike="noStrike" dirty="0" smtClean="0">
                          <a:solidFill>
                            <a:schemeClr val="tx1"/>
                          </a:solidFill>
                        </a:rPr>
                        <a:t>寄附</a:t>
                      </a:r>
                      <a:r>
                        <a:rPr kumimoji="1" lang="ja-JP" altLang="en-US" sz="1600" b="1" u="none" dirty="0" smtClean="0">
                          <a:solidFill>
                            <a:sysClr val="windowText" lastClr="000000"/>
                          </a:solidFill>
                        </a:rPr>
                        <a:t>行為の変更例を作成しましたので、必要に応じて参考にしてください。</a:t>
                      </a:r>
                      <a:endParaRPr kumimoji="1" lang="en-US" altLang="ja-JP" sz="1600" b="1" u="none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205200" indent="-230400"/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■</a:t>
                      </a:r>
                      <a:r>
                        <a:rPr kumimoji="1" lang="ja-JP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寄附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行為の変更にあたっては、</a:t>
                      </a:r>
                      <a:r>
                        <a:rPr kumimoji="1" lang="ja-JP" altLang="ja-JP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私立学校法の規定を踏まえつつ、学校法人のそれぞれの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特殊</a:t>
                      </a:r>
                      <a:r>
                        <a:rPr kumimoji="1" lang="ja-JP" altLang="ja-JP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事情を考慮し、画一的に取り扱うことのないよう留意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する</a:t>
                      </a:r>
                      <a:r>
                        <a:rPr kumimoji="1" lang="ja-JP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こととされています。</a:t>
                      </a:r>
                      <a:r>
                        <a:rPr kumimoji="1" lang="ja-JP" altLang="en-US" sz="1600" b="1" u="none" kern="1200" dirty="0" smtClean="0">
                          <a:solidFill>
                            <a:schemeClr val="tx1"/>
                          </a:solidFill>
                          <a:effectLst/>
                        </a:rPr>
                        <a:t>このため、必ずしも本記載例どおりの変更が馴染まない場合、それぞれのご事情に応じて変更をお願いします。</a:t>
                      </a:r>
                      <a:endParaRPr kumimoji="1" lang="en-US" altLang="ja-JP" sz="1600" b="1" u="none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308304" y="548680"/>
            <a:ext cx="169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Ｒ</a:t>
            </a:r>
            <a:r>
              <a:rPr lang="ja-JP" altLang="en-US" sz="1200" dirty="0" smtClean="0"/>
              <a:t>４</a:t>
            </a:r>
            <a:r>
              <a:rPr kumimoji="1" lang="ja-JP" altLang="en-US" sz="1200" dirty="0" smtClean="0"/>
              <a:t>．１２．６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大阪府教育庁私学課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8298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寄附行為変更（例）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幼保連携型認定こども園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693023"/>
              </p:ext>
            </p:extLst>
          </p:nvPr>
        </p:nvGraphicFramePr>
        <p:xfrm>
          <a:off x="251520" y="1196752"/>
          <a:ext cx="8507288" cy="5452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45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現在の記載内容（例）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記載（例）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20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目的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この法人は、教育基本法及び学校教育法に従い、学校教育を行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い、○○○○することを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目的とする。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幼保連携型認定こども園のみ設置の場合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教育基本法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就学前の子どもに関する教育、保育等の総合的な提供の推進に関する法律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に従い、学校教育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及び保育を行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い、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○○○○すること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を目的とする。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○○○部分は必要に応じて記載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他の学校を設置している場合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</a:t>
                      </a:r>
                      <a:r>
                        <a:rPr kumimoji="1" lang="ja-JP" altLang="ja-JP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教育基本法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及び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学校教育法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並びに、</a:t>
                      </a:r>
                      <a:r>
                        <a:rPr kumimoji="1" lang="ja-JP" altLang="en-US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就学前の子どもに関する教育、保育等の総合的な提供の推進に関する法律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に従い、学校教育及び保育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行うことを目的とする。</a:t>
                      </a:r>
                      <a:endParaRPr kumimoji="1" lang="ja-JP" altLang="ja-JP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925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設置する学校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この法人は、前条の目的を達成するため、次に掲げる学校を設置する。</a:t>
                      </a:r>
                    </a:p>
                    <a:p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○○幼稚園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この法人は、前条の目的を達成するため、次に掲げる</a:t>
                      </a:r>
                      <a:r>
                        <a:rPr kumimoji="1" lang="ja-JP" altLang="ja-JP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学校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を設置する。</a:t>
                      </a: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幼保連携型認定こども園〇〇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幼稚園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34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寄附行為変更（例）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幼保連携型認定こども園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57161"/>
              </p:ext>
            </p:extLst>
          </p:nvPr>
        </p:nvGraphicFramePr>
        <p:xfrm>
          <a:off x="251520" y="1268760"/>
          <a:ext cx="8507288" cy="38255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08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現在の記載内容（例）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記載（例）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194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理事の選任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理事は、次の各号に掲げる者とする。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幼稚園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園長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（２）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評議員のうちから評議員会におい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て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選任した者　○人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（３）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学識経験者のうち理事会において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選任した者　○人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理事は、次の各号に掲げる者とする。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（１）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○○幼稚園</a:t>
                      </a:r>
                      <a:endParaRPr kumimoji="1" lang="en-US" altLang="ja-JP" sz="14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　</a:t>
                      </a:r>
                      <a:r>
                        <a:rPr kumimoji="1" lang="ja-JP" alt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園長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（２）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評議員のうちから評議員会において選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任した者　○人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（３）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学識経験者のうち理事会において選任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した者　○人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26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その他の項目のうち、名称変更が必要な箇所（随時）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/>
                        <a:t>○○幼稚園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幼保連携型認定こども園○○幼稚園</a:t>
                      </a:r>
                      <a:endParaRPr kumimoji="1" lang="ja-JP" altLang="ja-JP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606</Words>
  <Application>Microsoft Office PowerPoint</Application>
  <PresentationFormat>画面に合わせる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Wingdings</vt:lpstr>
      <vt:lpstr>Office ​​テーマ</vt:lpstr>
      <vt:lpstr>子ども子育て支援新制度への移行に伴う 寄附行為変更に関するご案内</vt:lpstr>
      <vt:lpstr>寄附行為変更（例） 幼保連携型認定こども園</vt:lpstr>
      <vt:lpstr>寄附行為変更（例） 幼保連携型認定こども園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私学・大学課</dc:creator>
  <cp:lastModifiedBy>蔭山　紹美</cp:lastModifiedBy>
  <cp:revision>80</cp:revision>
  <cp:lastPrinted>2022-12-05T12:06:42Z</cp:lastPrinted>
  <dcterms:created xsi:type="dcterms:W3CDTF">2015-03-13T12:36:34Z</dcterms:created>
  <dcterms:modified xsi:type="dcterms:W3CDTF">2022-12-06T08:08:21Z</dcterms:modified>
</cp:coreProperties>
</file>