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563" r:id="rId5"/>
    <p:sldId id="566" r:id="rId6"/>
    <p:sldId id="521" r:id="rId7"/>
    <p:sldId id="522" r:id="rId8"/>
    <p:sldId id="575" r:id="rId9"/>
    <p:sldId id="535" r:id="rId10"/>
    <p:sldId id="548" r:id="rId11"/>
    <p:sldId id="578" r:id="rId12"/>
    <p:sldId id="576" r:id="rId13"/>
    <p:sldId id="574" r:id="rId14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STNAME" initials="H" lastIdx="0" clrIdx="0"/>
  <p:cmAuthor id="1" name="J000157" initials="J" lastIdx="1" clrIdx="1">
    <p:extLst>
      <p:ext uri="{19B8F6BF-5375-455C-9EA6-DF929625EA0E}">
        <p15:presenceInfo xmlns:p15="http://schemas.microsoft.com/office/powerpoint/2012/main" userId="J00015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FF"/>
    <a:srgbClr val="007BBA"/>
    <a:srgbClr val="FFFF00"/>
    <a:srgbClr val="FF0066"/>
    <a:srgbClr val="CC3399"/>
    <a:srgbClr val="FF99CC"/>
    <a:srgbClr val="FF66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>
        <p:scale>
          <a:sx n="100" d="100"/>
          <a:sy n="100" d="100"/>
        </p:scale>
        <p:origin x="1086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167.21\kokuho\11_&#22269;&#20445;&#21046;&#24230;\31_&#20445;&#20581;&#20107;&#26989;&#12539;&#21307;&#30274;&#36027;&#36969;&#27491;&#21270;\&#20581;&#24247;&#12389;&#12367;&#12426;&#25903;&#25588;&#12503;&#12521;&#12483;&#12488;&#12501;&#12457;&#12540;&#12512;&#65288;&#20581;&#12389;&#35506;&#36899;&#25658;&#65289;\13_&#35696;&#20250;&#38306;&#20418;\R5\&#65298;&#26376;&#25919;&#35519;&#20250;\&#37096;&#38263;&#25163;&#25345;&#12385;\work\&#20877;&#25277;&#20986;&#12487;&#12540;&#12479;\&#65297;&#65294;&#12450;&#12473;&#12510;&#12452;&#12523;&#20250;&#21729;&#25968;&#25512;&#31227;_20240103&#26178;&#28857;_202401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167.21\kokuho\11_&#22269;&#20445;&#21046;&#24230;\31_&#20445;&#20581;&#20107;&#26989;&#12539;&#21307;&#30274;&#36027;&#36969;&#27491;&#21270;\&#20581;&#24247;&#12389;&#12367;&#12426;&#25903;&#25588;&#12503;&#12521;&#12483;&#12488;&#12501;&#12457;&#12540;&#12512;&#65288;&#20581;&#12389;&#35506;&#36899;&#25658;&#65289;\13_&#35696;&#20250;&#38306;&#20418;\R5\&#65298;&#26376;&#25919;&#35519;&#20250;\&#37096;&#38263;&#25163;&#25345;&#12385;\work\&#20316;&#26989;&#29992;&#12450;&#12473;&#12510;&#12452;&#12523;&#20250;&#21729;&#20869;&#35379;&#65288;&#24066;&#21306;&#30010;&#26449;&#21029;&#12539;&#24615;&#21029;&#12539;&#24180;&#20195;&#21029;&#65289;_20240104&#26178;&#28857;_2024010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167.21\kokuho\11_&#22269;&#20445;&#21046;&#24230;\31_&#20445;&#20581;&#20107;&#26989;&#12539;&#21307;&#30274;&#36027;&#36969;&#27491;&#21270;\&#20581;&#24247;&#12389;&#12367;&#12426;&#25903;&#25588;&#12503;&#12521;&#12483;&#12488;&#12501;&#12457;&#12540;&#12512;&#65288;&#20581;&#12389;&#35506;&#36899;&#25658;&#65289;\23_&#36939;&#21942;&#21332;&#35696;&#20250;\R6.3\&#21463;&#35386;&#29575;11.&#12450;&#12473;&#12510;&#12452;&#12523;&#29305;&#23450;&#20581;&#35386;_20240118&#25277;&#20986;_20240119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ea"/>
                <a:ea typeface="+mn-ea"/>
                <a:cs typeface="+mn-cs"/>
              </a:defRPr>
            </a:pPr>
            <a:r>
              <a:rPr lang="ja-JP" altLang="en-US" sz="1400" b="0" i="0" baseline="0" dirty="0">
                <a:effectLst/>
                <a:latin typeface="+mn-ea"/>
                <a:ea typeface="+mn-ea"/>
              </a:rPr>
              <a:t>会</a:t>
            </a:r>
            <a:r>
              <a:rPr lang="ja-JP" altLang="ja-JP" sz="1400" b="0" i="0" baseline="0" dirty="0">
                <a:effectLst/>
                <a:latin typeface="+mn-ea"/>
                <a:ea typeface="+mn-ea"/>
              </a:rPr>
              <a:t>員数推移（</a:t>
            </a:r>
            <a:r>
              <a:rPr lang="en-US" altLang="ja-JP" sz="1400" b="0" i="0" baseline="0" dirty="0">
                <a:effectLst/>
                <a:latin typeface="+mn-ea"/>
                <a:ea typeface="+mn-ea"/>
              </a:rPr>
              <a:t>H31.1</a:t>
            </a:r>
            <a:r>
              <a:rPr lang="ja-JP" altLang="ja-JP" sz="1400" b="0" i="0" baseline="0" dirty="0">
                <a:effectLst/>
                <a:latin typeface="+mn-ea"/>
                <a:ea typeface="+mn-ea"/>
              </a:rPr>
              <a:t>～</a:t>
            </a:r>
            <a:r>
              <a:rPr lang="en-US" altLang="ja-JP" sz="1400" b="0" i="0" baseline="0" dirty="0">
                <a:effectLst/>
                <a:latin typeface="+mn-ea"/>
                <a:ea typeface="+mn-ea"/>
              </a:rPr>
              <a:t>R6.1</a:t>
            </a:r>
            <a:r>
              <a:rPr lang="ja-JP" altLang="ja-JP" sz="1400" b="0" i="0" baseline="0" dirty="0">
                <a:effectLst/>
                <a:latin typeface="+mn-ea"/>
                <a:ea typeface="+mn-ea"/>
              </a:rPr>
              <a:t>）</a:t>
            </a:r>
            <a:endParaRPr lang="ja-JP" altLang="ja-JP" sz="1400" b="0" dirty="0">
              <a:effectLst/>
              <a:latin typeface="+mn-ea"/>
              <a:ea typeface="+mn-ea"/>
            </a:endParaRPr>
          </a:p>
        </c:rich>
      </c:tx>
      <c:layout>
        <c:manualLayout>
          <c:xMode val="edge"/>
          <c:yMode val="edge"/>
          <c:x val="0.38271950158686668"/>
          <c:y val="2.1174047536586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ea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4.005799540824475E-2"/>
          <c:y val="7.0119327083195723E-2"/>
          <c:w val="0.94271698857893282"/>
          <c:h val="0.84925527792867983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会員数推移!$H$45</c:f>
              <c:strCache>
                <c:ptCount val="1"/>
                <c:pt idx="0">
                  <c:v>地共済会員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会員数推移!$B$46:$B$1853</c:f>
              <c:numCache>
                <c:formatCode>m/d</c:formatCode>
                <c:ptCount val="1808"/>
                <c:pt idx="0">
                  <c:v>43486</c:v>
                </c:pt>
                <c:pt idx="1">
                  <c:v>43487</c:v>
                </c:pt>
                <c:pt idx="2">
                  <c:v>43488</c:v>
                </c:pt>
                <c:pt idx="3">
                  <c:v>43489</c:v>
                </c:pt>
                <c:pt idx="4">
                  <c:v>43490</c:v>
                </c:pt>
                <c:pt idx="5">
                  <c:v>43491</c:v>
                </c:pt>
                <c:pt idx="6">
                  <c:v>43492</c:v>
                </c:pt>
                <c:pt idx="7">
                  <c:v>43493</c:v>
                </c:pt>
                <c:pt idx="8">
                  <c:v>43494</c:v>
                </c:pt>
                <c:pt idx="9">
                  <c:v>43495</c:v>
                </c:pt>
                <c:pt idx="10">
                  <c:v>43496</c:v>
                </c:pt>
                <c:pt idx="11">
                  <c:v>43497</c:v>
                </c:pt>
                <c:pt idx="12">
                  <c:v>43498</c:v>
                </c:pt>
                <c:pt idx="13">
                  <c:v>43499</c:v>
                </c:pt>
                <c:pt idx="14">
                  <c:v>43500</c:v>
                </c:pt>
                <c:pt idx="15">
                  <c:v>43501</c:v>
                </c:pt>
                <c:pt idx="16">
                  <c:v>43502</c:v>
                </c:pt>
                <c:pt idx="17">
                  <c:v>43503</c:v>
                </c:pt>
                <c:pt idx="18">
                  <c:v>43504</c:v>
                </c:pt>
                <c:pt idx="19">
                  <c:v>43505</c:v>
                </c:pt>
                <c:pt idx="20">
                  <c:v>43506</c:v>
                </c:pt>
                <c:pt idx="21">
                  <c:v>43507</c:v>
                </c:pt>
                <c:pt idx="22">
                  <c:v>43508</c:v>
                </c:pt>
                <c:pt idx="23">
                  <c:v>43509</c:v>
                </c:pt>
                <c:pt idx="24">
                  <c:v>43510</c:v>
                </c:pt>
                <c:pt idx="25">
                  <c:v>43511</c:v>
                </c:pt>
                <c:pt idx="26">
                  <c:v>43512</c:v>
                </c:pt>
                <c:pt idx="27">
                  <c:v>43513</c:v>
                </c:pt>
                <c:pt idx="28">
                  <c:v>43514</c:v>
                </c:pt>
                <c:pt idx="29">
                  <c:v>43515</c:v>
                </c:pt>
                <c:pt idx="30">
                  <c:v>43516</c:v>
                </c:pt>
                <c:pt idx="31">
                  <c:v>43517</c:v>
                </c:pt>
                <c:pt idx="32">
                  <c:v>43518</c:v>
                </c:pt>
                <c:pt idx="33">
                  <c:v>43519</c:v>
                </c:pt>
                <c:pt idx="34">
                  <c:v>43520</c:v>
                </c:pt>
                <c:pt idx="35">
                  <c:v>43521</c:v>
                </c:pt>
                <c:pt idx="36">
                  <c:v>43522</c:v>
                </c:pt>
                <c:pt idx="37">
                  <c:v>43523</c:v>
                </c:pt>
                <c:pt idx="38">
                  <c:v>43524</c:v>
                </c:pt>
                <c:pt idx="39">
                  <c:v>43525</c:v>
                </c:pt>
                <c:pt idx="40">
                  <c:v>43526</c:v>
                </c:pt>
                <c:pt idx="41">
                  <c:v>43527</c:v>
                </c:pt>
                <c:pt idx="42">
                  <c:v>43528</c:v>
                </c:pt>
                <c:pt idx="43">
                  <c:v>43529</c:v>
                </c:pt>
                <c:pt idx="44">
                  <c:v>43530</c:v>
                </c:pt>
                <c:pt idx="45">
                  <c:v>43531</c:v>
                </c:pt>
                <c:pt idx="46">
                  <c:v>43532</c:v>
                </c:pt>
                <c:pt idx="47">
                  <c:v>43533</c:v>
                </c:pt>
                <c:pt idx="48">
                  <c:v>43534</c:v>
                </c:pt>
                <c:pt idx="49">
                  <c:v>43535</c:v>
                </c:pt>
                <c:pt idx="50">
                  <c:v>43536</c:v>
                </c:pt>
                <c:pt idx="51">
                  <c:v>43537</c:v>
                </c:pt>
                <c:pt idx="52">
                  <c:v>43538</c:v>
                </c:pt>
                <c:pt idx="53">
                  <c:v>43539</c:v>
                </c:pt>
                <c:pt idx="54">
                  <c:v>43540</c:v>
                </c:pt>
                <c:pt idx="55">
                  <c:v>43541</c:v>
                </c:pt>
                <c:pt idx="56">
                  <c:v>43542</c:v>
                </c:pt>
                <c:pt idx="57">
                  <c:v>43543</c:v>
                </c:pt>
                <c:pt idx="58">
                  <c:v>43544</c:v>
                </c:pt>
                <c:pt idx="59">
                  <c:v>43545</c:v>
                </c:pt>
                <c:pt idx="60">
                  <c:v>43546</c:v>
                </c:pt>
                <c:pt idx="61">
                  <c:v>43547</c:v>
                </c:pt>
                <c:pt idx="62">
                  <c:v>43548</c:v>
                </c:pt>
                <c:pt idx="63">
                  <c:v>43549</c:v>
                </c:pt>
                <c:pt idx="64">
                  <c:v>43550</c:v>
                </c:pt>
                <c:pt idx="65">
                  <c:v>43551</c:v>
                </c:pt>
                <c:pt idx="66">
                  <c:v>43552</c:v>
                </c:pt>
                <c:pt idx="67">
                  <c:v>43553</c:v>
                </c:pt>
                <c:pt idx="68">
                  <c:v>43554</c:v>
                </c:pt>
                <c:pt idx="69">
                  <c:v>43555</c:v>
                </c:pt>
                <c:pt idx="70">
                  <c:v>43556</c:v>
                </c:pt>
                <c:pt idx="71">
                  <c:v>43557</c:v>
                </c:pt>
                <c:pt idx="72">
                  <c:v>43558</c:v>
                </c:pt>
                <c:pt idx="73">
                  <c:v>43559</c:v>
                </c:pt>
                <c:pt idx="74">
                  <c:v>43560</c:v>
                </c:pt>
                <c:pt idx="75">
                  <c:v>43561</c:v>
                </c:pt>
                <c:pt idx="76">
                  <c:v>43562</c:v>
                </c:pt>
                <c:pt idx="77">
                  <c:v>43563</c:v>
                </c:pt>
                <c:pt idx="78">
                  <c:v>43564</c:v>
                </c:pt>
                <c:pt idx="79">
                  <c:v>43565</c:v>
                </c:pt>
                <c:pt idx="80">
                  <c:v>43566</c:v>
                </c:pt>
                <c:pt idx="81">
                  <c:v>43567</c:v>
                </c:pt>
                <c:pt idx="82">
                  <c:v>43568</c:v>
                </c:pt>
                <c:pt idx="83">
                  <c:v>43569</c:v>
                </c:pt>
                <c:pt idx="84">
                  <c:v>43570</c:v>
                </c:pt>
                <c:pt idx="85">
                  <c:v>43571</c:v>
                </c:pt>
                <c:pt idx="86">
                  <c:v>43572</c:v>
                </c:pt>
                <c:pt idx="87">
                  <c:v>43573</c:v>
                </c:pt>
                <c:pt idx="88">
                  <c:v>43574</c:v>
                </c:pt>
                <c:pt idx="89">
                  <c:v>43575</c:v>
                </c:pt>
                <c:pt idx="90">
                  <c:v>43576</c:v>
                </c:pt>
                <c:pt idx="91">
                  <c:v>43577</c:v>
                </c:pt>
                <c:pt idx="92">
                  <c:v>43578</c:v>
                </c:pt>
                <c:pt idx="93">
                  <c:v>43579</c:v>
                </c:pt>
                <c:pt idx="94">
                  <c:v>43580</c:v>
                </c:pt>
                <c:pt idx="95">
                  <c:v>43581</c:v>
                </c:pt>
                <c:pt idx="96">
                  <c:v>43582</c:v>
                </c:pt>
                <c:pt idx="97">
                  <c:v>43583</c:v>
                </c:pt>
                <c:pt idx="98">
                  <c:v>43584</c:v>
                </c:pt>
                <c:pt idx="99">
                  <c:v>43585</c:v>
                </c:pt>
                <c:pt idx="100">
                  <c:v>43586</c:v>
                </c:pt>
                <c:pt idx="101">
                  <c:v>43587</c:v>
                </c:pt>
                <c:pt idx="102">
                  <c:v>43588</c:v>
                </c:pt>
                <c:pt idx="103">
                  <c:v>43589</c:v>
                </c:pt>
                <c:pt idx="104">
                  <c:v>43590</c:v>
                </c:pt>
                <c:pt idx="105">
                  <c:v>43591</c:v>
                </c:pt>
                <c:pt idx="106">
                  <c:v>43592</c:v>
                </c:pt>
                <c:pt idx="107">
                  <c:v>43593</c:v>
                </c:pt>
                <c:pt idx="108">
                  <c:v>43594</c:v>
                </c:pt>
                <c:pt idx="109">
                  <c:v>43595</c:v>
                </c:pt>
                <c:pt idx="110">
                  <c:v>43596</c:v>
                </c:pt>
                <c:pt idx="111">
                  <c:v>43597</c:v>
                </c:pt>
                <c:pt idx="112">
                  <c:v>43598</c:v>
                </c:pt>
                <c:pt idx="113">
                  <c:v>43599</c:v>
                </c:pt>
                <c:pt idx="114">
                  <c:v>43600</c:v>
                </c:pt>
                <c:pt idx="115">
                  <c:v>43601</c:v>
                </c:pt>
                <c:pt idx="116">
                  <c:v>43602</c:v>
                </c:pt>
                <c:pt idx="117">
                  <c:v>43603</c:v>
                </c:pt>
                <c:pt idx="118">
                  <c:v>43604</c:v>
                </c:pt>
                <c:pt idx="119">
                  <c:v>43605</c:v>
                </c:pt>
                <c:pt idx="120">
                  <c:v>43606</c:v>
                </c:pt>
                <c:pt idx="121">
                  <c:v>43607</c:v>
                </c:pt>
                <c:pt idx="122">
                  <c:v>43608</c:v>
                </c:pt>
                <c:pt idx="123">
                  <c:v>43609</c:v>
                </c:pt>
                <c:pt idx="124">
                  <c:v>43610</c:v>
                </c:pt>
                <c:pt idx="125">
                  <c:v>43611</c:v>
                </c:pt>
                <c:pt idx="126">
                  <c:v>43612</c:v>
                </c:pt>
                <c:pt idx="127">
                  <c:v>43613</c:v>
                </c:pt>
                <c:pt idx="128">
                  <c:v>43614</c:v>
                </c:pt>
                <c:pt idx="129">
                  <c:v>43615</c:v>
                </c:pt>
                <c:pt idx="130">
                  <c:v>43616</c:v>
                </c:pt>
                <c:pt idx="131">
                  <c:v>43617</c:v>
                </c:pt>
                <c:pt idx="132">
                  <c:v>43618</c:v>
                </c:pt>
                <c:pt idx="133">
                  <c:v>43619</c:v>
                </c:pt>
                <c:pt idx="134">
                  <c:v>43620</c:v>
                </c:pt>
                <c:pt idx="135">
                  <c:v>43621</c:v>
                </c:pt>
                <c:pt idx="136">
                  <c:v>43622</c:v>
                </c:pt>
                <c:pt idx="137">
                  <c:v>43623</c:v>
                </c:pt>
                <c:pt idx="138">
                  <c:v>43624</c:v>
                </c:pt>
                <c:pt idx="139">
                  <c:v>43625</c:v>
                </c:pt>
                <c:pt idx="140">
                  <c:v>43626</c:v>
                </c:pt>
                <c:pt idx="141">
                  <c:v>43627</c:v>
                </c:pt>
                <c:pt idx="142">
                  <c:v>43628</c:v>
                </c:pt>
                <c:pt idx="143">
                  <c:v>43629</c:v>
                </c:pt>
                <c:pt idx="144">
                  <c:v>43630</c:v>
                </c:pt>
                <c:pt idx="145">
                  <c:v>43631</c:v>
                </c:pt>
                <c:pt idx="146">
                  <c:v>43632</c:v>
                </c:pt>
                <c:pt idx="147">
                  <c:v>43633</c:v>
                </c:pt>
                <c:pt idx="148">
                  <c:v>43634</c:v>
                </c:pt>
                <c:pt idx="149">
                  <c:v>43635</c:v>
                </c:pt>
                <c:pt idx="150">
                  <c:v>43636</c:v>
                </c:pt>
                <c:pt idx="151">
                  <c:v>43637</c:v>
                </c:pt>
                <c:pt idx="152">
                  <c:v>43638</c:v>
                </c:pt>
                <c:pt idx="153">
                  <c:v>43639</c:v>
                </c:pt>
                <c:pt idx="154">
                  <c:v>43640</c:v>
                </c:pt>
                <c:pt idx="155">
                  <c:v>43641</c:v>
                </c:pt>
                <c:pt idx="156">
                  <c:v>43642</c:v>
                </c:pt>
                <c:pt idx="157">
                  <c:v>43643</c:v>
                </c:pt>
                <c:pt idx="158">
                  <c:v>43644</c:v>
                </c:pt>
                <c:pt idx="159">
                  <c:v>43645</c:v>
                </c:pt>
                <c:pt idx="160">
                  <c:v>43646</c:v>
                </c:pt>
                <c:pt idx="161">
                  <c:v>43647</c:v>
                </c:pt>
                <c:pt idx="162">
                  <c:v>43648</c:v>
                </c:pt>
                <c:pt idx="163">
                  <c:v>43649</c:v>
                </c:pt>
                <c:pt idx="164">
                  <c:v>43650</c:v>
                </c:pt>
                <c:pt idx="165">
                  <c:v>43651</c:v>
                </c:pt>
                <c:pt idx="166">
                  <c:v>43652</c:v>
                </c:pt>
                <c:pt idx="167">
                  <c:v>43653</c:v>
                </c:pt>
                <c:pt idx="168">
                  <c:v>43654</c:v>
                </c:pt>
                <c:pt idx="169">
                  <c:v>43655</c:v>
                </c:pt>
                <c:pt idx="170">
                  <c:v>43656</c:v>
                </c:pt>
                <c:pt idx="171">
                  <c:v>43657</c:v>
                </c:pt>
                <c:pt idx="172">
                  <c:v>43658</c:v>
                </c:pt>
                <c:pt idx="173">
                  <c:v>43659</c:v>
                </c:pt>
                <c:pt idx="174">
                  <c:v>43660</c:v>
                </c:pt>
                <c:pt idx="175">
                  <c:v>43661</c:v>
                </c:pt>
                <c:pt idx="176">
                  <c:v>43662</c:v>
                </c:pt>
                <c:pt idx="177">
                  <c:v>43663</c:v>
                </c:pt>
                <c:pt idx="178">
                  <c:v>43664</c:v>
                </c:pt>
                <c:pt idx="179">
                  <c:v>43665</c:v>
                </c:pt>
                <c:pt idx="180">
                  <c:v>43666</c:v>
                </c:pt>
                <c:pt idx="181">
                  <c:v>43667</c:v>
                </c:pt>
                <c:pt idx="182">
                  <c:v>43668</c:v>
                </c:pt>
                <c:pt idx="183">
                  <c:v>43669</c:v>
                </c:pt>
                <c:pt idx="184">
                  <c:v>43670</c:v>
                </c:pt>
                <c:pt idx="185">
                  <c:v>43671</c:v>
                </c:pt>
                <c:pt idx="186">
                  <c:v>43672</c:v>
                </c:pt>
                <c:pt idx="187">
                  <c:v>43673</c:v>
                </c:pt>
                <c:pt idx="188">
                  <c:v>43674</c:v>
                </c:pt>
                <c:pt idx="189">
                  <c:v>43675</c:v>
                </c:pt>
                <c:pt idx="190">
                  <c:v>43676</c:v>
                </c:pt>
                <c:pt idx="191">
                  <c:v>43677</c:v>
                </c:pt>
                <c:pt idx="192">
                  <c:v>43678</c:v>
                </c:pt>
                <c:pt idx="193">
                  <c:v>43679</c:v>
                </c:pt>
                <c:pt idx="194">
                  <c:v>43680</c:v>
                </c:pt>
                <c:pt idx="195">
                  <c:v>43681</c:v>
                </c:pt>
                <c:pt idx="196">
                  <c:v>43682</c:v>
                </c:pt>
                <c:pt idx="197">
                  <c:v>43683</c:v>
                </c:pt>
                <c:pt idx="198">
                  <c:v>43684</c:v>
                </c:pt>
                <c:pt idx="199">
                  <c:v>43685</c:v>
                </c:pt>
                <c:pt idx="200">
                  <c:v>43686</c:v>
                </c:pt>
                <c:pt idx="201">
                  <c:v>43687</c:v>
                </c:pt>
                <c:pt idx="202">
                  <c:v>43688</c:v>
                </c:pt>
                <c:pt idx="203">
                  <c:v>43689</c:v>
                </c:pt>
                <c:pt idx="204">
                  <c:v>43690</c:v>
                </c:pt>
                <c:pt idx="205">
                  <c:v>43691</c:v>
                </c:pt>
                <c:pt idx="206">
                  <c:v>43692</c:v>
                </c:pt>
                <c:pt idx="207">
                  <c:v>43693</c:v>
                </c:pt>
                <c:pt idx="208">
                  <c:v>43694</c:v>
                </c:pt>
                <c:pt idx="209">
                  <c:v>43695</c:v>
                </c:pt>
                <c:pt idx="210">
                  <c:v>43696</c:v>
                </c:pt>
                <c:pt idx="211">
                  <c:v>43697</c:v>
                </c:pt>
                <c:pt idx="212">
                  <c:v>43698</c:v>
                </c:pt>
                <c:pt idx="213">
                  <c:v>43699</c:v>
                </c:pt>
                <c:pt idx="214">
                  <c:v>43700</c:v>
                </c:pt>
                <c:pt idx="215">
                  <c:v>43701</c:v>
                </c:pt>
                <c:pt idx="216">
                  <c:v>43702</c:v>
                </c:pt>
                <c:pt idx="217">
                  <c:v>43703</c:v>
                </c:pt>
                <c:pt idx="218">
                  <c:v>43704</c:v>
                </c:pt>
                <c:pt idx="219">
                  <c:v>43705</c:v>
                </c:pt>
                <c:pt idx="220">
                  <c:v>43706</c:v>
                </c:pt>
                <c:pt idx="221">
                  <c:v>43707</c:v>
                </c:pt>
                <c:pt idx="222">
                  <c:v>43708</c:v>
                </c:pt>
                <c:pt idx="223">
                  <c:v>43709</c:v>
                </c:pt>
                <c:pt idx="224">
                  <c:v>43710</c:v>
                </c:pt>
                <c:pt idx="225">
                  <c:v>43711</c:v>
                </c:pt>
                <c:pt idx="226">
                  <c:v>43712</c:v>
                </c:pt>
                <c:pt idx="227">
                  <c:v>43713</c:v>
                </c:pt>
                <c:pt idx="228">
                  <c:v>43714</c:v>
                </c:pt>
                <c:pt idx="229">
                  <c:v>43715</c:v>
                </c:pt>
                <c:pt idx="230">
                  <c:v>43716</c:v>
                </c:pt>
                <c:pt idx="231">
                  <c:v>43717</c:v>
                </c:pt>
                <c:pt idx="232">
                  <c:v>43718</c:v>
                </c:pt>
                <c:pt idx="233">
                  <c:v>43719</c:v>
                </c:pt>
                <c:pt idx="234">
                  <c:v>43720</c:v>
                </c:pt>
                <c:pt idx="235">
                  <c:v>43721</c:v>
                </c:pt>
                <c:pt idx="236">
                  <c:v>43722</c:v>
                </c:pt>
                <c:pt idx="237">
                  <c:v>43723</c:v>
                </c:pt>
                <c:pt idx="238">
                  <c:v>43724</c:v>
                </c:pt>
                <c:pt idx="239">
                  <c:v>43725</c:v>
                </c:pt>
                <c:pt idx="240">
                  <c:v>43726</c:v>
                </c:pt>
                <c:pt idx="241">
                  <c:v>43727</c:v>
                </c:pt>
                <c:pt idx="242">
                  <c:v>43728</c:v>
                </c:pt>
                <c:pt idx="243">
                  <c:v>43729</c:v>
                </c:pt>
                <c:pt idx="244">
                  <c:v>43730</c:v>
                </c:pt>
                <c:pt idx="245">
                  <c:v>43731</c:v>
                </c:pt>
                <c:pt idx="246">
                  <c:v>43732</c:v>
                </c:pt>
                <c:pt idx="247">
                  <c:v>43733</c:v>
                </c:pt>
                <c:pt idx="248">
                  <c:v>43734</c:v>
                </c:pt>
                <c:pt idx="249">
                  <c:v>43735</c:v>
                </c:pt>
                <c:pt idx="250">
                  <c:v>43736</c:v>
                </c:pt>
                <c:pt idx="251">
                  <c:v>43737</c:v>
                </c:pt>
                <c:pt idx="252">
                  <c:v>43738</c:v>
                </c:pt>
                <c:pt idx="253">
                  <c:v>43739</c:v>
                </c:pt>
                <c:pt idx="254">
                  <c:v>43740</c:v>
                </c:pt>
                <c:pt idx="255">
                  <c:v>43741</c:v>
                </c:pt>
                <c:pt idx="256">
                  <c:v>43742</c:v>
                </c:pt>
                <c:pt idx="257">
                  <c:v>43743</c:v>
                </c:pt>
                <c:pt idx="258">
                  <c:v>43744</c:v>
                </c:pt>
                <c:pt idx="259">
                  <c:v>43745</c:v>
                </c:pt>
                <c:pt idx="260">
                  <c:v>43746</c:v>
                </c:pt>
                <c:pt idx="261">
                  <c:v>43747</c:v>
                </c:pt>
                <c:pt idx="262">
                  <c:v>43748</c:v>
                </c:pt>
                <c:pt idx="263">
                  <c:v>43749</c:v>
                </c:pt>
                <c:pt idx="264">
                  <c:v>43750</c:v>
                </c:pt>
                <c:pt idx="265">
                  <c:v>43751</c:v>
                </c:pt>
                <c:pt idx="266">
                  <c:v>43752</c:v>
                </c:pt>
                <c:pt idx="267">
                  <c:v>43753</c:v>
                </c:pt>
                <c:pt idx="268">
                  <c:v>43754</c:v>
                </c:pt>
                <c:pt idx="269">
                  <c:v>43755</c:v>
                </c:pt>
                <c:pt idx="270">
                  <c:v>43756</c:v>
                </c:pt>
                <c:pt idx="271">
                  <c:v>43757</c:v>
                </c:pt>
                <c:pt idx="272">
                  <c:v>43758</c:v>
                </c:pt>
                <c:pt idx="273">
                  <c:v>43759</c:v>
                </c:pt>
                <c:pt idx="274">
                  <c:v>43760</c:v>
                </c:pt>
                <c:pt idx="275">
                  <c:v>43761</c:v>
                </c:pt>
                <c:pt idx="276">
                  <c:v>43762</c:v>
                </c:pt>
                <c:pt idx="277">
                  <c:v>43763</c:v>
                </c:pt>
                <c:pt idx="278">
                  <c:v>43764</c:v>
                </c:pt>
                <c:pt idx="279">
                  <c:v>43765</c:v>
                </c:pt>
                <c:pt idx="280">
                  <c:v>43766</c:v>
                </c:pt>
                <c:pt idx="281">
                  <c:v>43767</c:v>
                </c:pt>
                <c:pt idx="282">
                  <c:v>43768</c:v>
                </c:pt>
                <c:pt idx="283">
                  <c:v>43769</c:v>
                </c:pt>
                <c:pt idx="284">
                  <c:v>43770</c:v>
                </c:pt>
                <c:pt idx="285">
                  <c:v>43771</c:v>
                </c:pt>
                <c:pt idx="286">
                  <c:v>43772</c:v>
                </c:pt>
                <c:pt idx="287">
                  <c:v>43773</c:v>
                </c:pt>
                <c:pt idx="288">
                  <c:v>43774</c:v>
                </c:pt>
                <c:pt idx="289">
                  <c:v>43775</c:v>
                </c:pt>
                <c:pt idx="290">
                  <c:v>43776</c:v>
                </c:pt>
                <c:pt idx="291">
                  <c:v>43777</c:v>
                </c:pt>
                <c:pt idx="292">
                  <c:v>43778</c:v>
                </c:pt>
                <c:pt idx="293">
                  <c:v>43779</c:v>
                </c:pt>
                <c:pt idx="294">
                  <c:v>43780</c:v>
                </c:pt>
                <c:pt idx="295">
                  <c:v>43781</c:v>
                </c:pt>
                <c:pt idx="296">
                  <c:v>43782</c:v>
                </c:pt>
                <c:pt idx="297">
                  <c:v>43783</c:v>
                </c:pt>
                <c:pt idx="298">
                  <c:v>43784</c:v>
                </c:pt>
                <c:pt idx="299">
                  <c:v>43785</c:v>
                </c:pt>
                <c:pt idx="300">
                  <c:v>43786</c:v>
                </c:pt>
                <c:pt idx="301">
                  <c:v>43787</c:v>
                </c:pt>
                <c:pt idx="302">
                  <c:v>43788</c:v>
                </c:pt>
                <c:pt idx="303">
                  <c:v>43789</c:v>
                </c:pt>
                <c:pt idx="304">
                  <c:v>43790</c:v>
                </c:pt>
                <c:pt idx="305">
                  <c:v>43791</c:v>
                </c:pt>
                <c:pt idx="306">
                  <c:v>43792</c:v>
                </c:pt>
                <c:pt idx="307">
                  <c:v>43793</c:v>
                </c:pt>
                <c:pt idx="308">
                  <c:v>43794</c:v>
                </c:pt>
                <c:pt idx="309">
                  <c:v>43795</c:v>
                </c:pt>
                <c:pt idx="310">
                  <c:v>43796</c:v>
                </c:pt>
                <c:pt idx="311">
                  <c:v>43797</c:v>
                </c:pt>
                <c:pt idx="312">
                  <c:v>43798</c:v>
                </c:pt>
                <c:pt idx="313">
                  <c:v>43799</c:v>
                </c:pt>
                <c:pt idx="314">
                  <c:v>43800</c:v>
                </c:pt>
                <c:pt idx="315">
                  <c:v>43801</c:v>
                </c:pt>
                <c:pt idx="316">
                  <c:v>43802</c:v>
                </c:pt>
                <c:pt idx="317">
                  <c:v>43803</c:v>
                </c:pt>
                <c:pt idx="318">
                  <c:v>43804</c:v>
                </c:pt>
                <c:pt idx="319">
                  <c:v>43805</c:v>
                </c:pt>
                <c:pt idx="320">
                  <c:v>43806</c:v>
                </c:pt>
                <c:pt idx="321">
                  <c:v>43807</c:v>
                </c:pt>
                <c:pt idx="322">
                  <c:v>43808</c:v>
                </c:pt>
                <c:pt idx="323">
                  <c:v>43809</c:v>
                </c:pt>
                <c:pt idx="324">
                  <c:v>43810</c:v>
                </c:pt>
                <c:pt idx="325">
                  <c:v>43811</c:v>
                </c:pt>
                <c:pt idx="326">
                  <c:v>43812</c:v>
                </c:pt>
                <c:pt idx="327">
                  <c:v>43813</c:v>
                </c:pt>
                <c:pt idx="328">
                  <c:v>43814</c:v>
                </c:pt>
                <c:pt idx="329">
                  <c:v>43815</c:v>
                </c:pt>
                <c:pt idx="330">
                  <c:v>43816</c:v>
                </c:pt>
                <c:pt idx="331">
                  <c:v>43817</c:v>
                </c:pt>
                <c:pt idx="332">
                  <c:v>43818</c:v>
                </c:pt>
                <c:pt idx="333">
                  <c:v>43819</c:v>
                </c:pt>
                <c:pt idx="334">
                  <c:v>43820</c:v>
                </c:pt>
                <c:pt idx="335">
                  <c:v>43821</c:v>
                </c:pt>
                <c:pt idx="336">
                  <c:v>43822</c:v>
                </c:pt>
                <c:pt idx="337">
                  <c:v>43823</c:v>
                </c:pt>
                <c:pt idx="338">
                  <c:v>43824</c:v>
                </c:pt>
                <c:pt idx="339">
                  <c:v>43825</c:v>
                </c:pt>
                <c:pt idx="340">
                  <c:v>43826</c:v>
                </c:pt>
                <c:pt idx="341">
                  <c:v>43827</c:v>
                </c:pt>
                <c:pt idx="342">
                  <c:v>43828</c:v>
                </c:pt>
                <c:pt idx="343">
                  <c:v>43829</c:v>
                </c:pt>
                <c:pt idx="344">
                  <c:v>43830</c:v>
                </c:pt>
                <c:pt idx="345">
                  <c:v>43831</c:v>
                </c:pt>
                <c:pt idx="346">
                  <c:v>43832</c:v>
                </c:pt>
                <c:pt idx="347">
                  <c:v>43833</c:v>
                </c:pt>
                <c:pt idx="348">
                  <c:v>43834</c:v>
                </c:pt>
                <c:pt idx="349">
                  <c:v>43835</c:v>
                </c:pt>
                <c:pt idx="350">
                  <c:v>43836</c:v>
                </c:pt>
                <c:pt idx="351">
                  <c:v>43837</c:v>
                </c:pt>
                <c:pt idx="352">
                  <c:v>43838</c:v>
                </c:pt>
                <c:pt idx="353">
                  <c:v>43839</c:v>
                </c:pt>
                <c:pt idx="354">
                  <c:v>43840</c:v>
                </c:pt>
                <c:pt idx="355">
                  <c:v>43841</c:v>
                </c:pt>
                <c:pt idx="356">
                  <c:v>43842</c:v>
                </c:pt>
                <c:pt idx="357">
                  <c:v>43843</c:v>
                </c:pt>
                <c:pt idx="358">
                  <c:v>43844</c:v>
                </c:pt>
                <c:pt idx="359">
                  <c:v>43845</c:v>
                </c:pt>
                <c:pt idx="360">
                  <c:v>43846</c:v>
                </c:pt>
                <c:pt idx="361">
                  <c:v>43847</c:v>
                </c:pt>
                <c:pt idx="362">
                  <c:v>43848</c:v>
                </c:pt>
                <c:pt idx="363">
                  <c:v>43849</c:v>
                </c:pt>
                <c:pt idx="364">
                  <c:v>43850</c:v>
                </c:pt>
                <c:pt idx="365">
                  <c:v>43851</c:v>
                </c:pt>
                <c:pt idx="366">
                  <c:v>43852</c:v>
                </c:pt>
                <c:pt idx="367">
                  <c:v>43853</c:v>
                </c:pt>
                <c:pt idx="368">
                  <c:v>43854</c:v>
                </c:pt>
                <c:pt idx="369">
                  <c:v>43855</c:v>
                </c:pt>
                <c:pt idx="370">
                  <c:v>43856</c:v>
                </c:pt>
                <c:pt idx="371">
                  <c:v>43857</c:v>
                </c:pt>
                <c:pt idx="372">
                  <c:v>43858</c:v>
                </c:pt>
                <c:pt idx="373">
                  <c:v>43859</c:v>
                </c:pt>
                <c:pt idx="374">
                  <c:v>43860</c:v>
                </c:pt>
                <c:pt idx="375">
                  <c:v>43861</c:v>
                </c:pt>
                <c:pt idx="376">
                  <c:v>43862</c:v>
                </c:pt>
                <c:pt idx="377">
                  <c:v>43863</c:v>
                </c:pt>
                <c:pt idx="378">
                  <c:v>43864</c:v>
                </c:pt>
                <c:pt idx="379">
                  <c:v>43865</c:v>
                </c:pt>
                <c:pt idx="380">
                  <c:v>43866</c:v>
                </c:pt>
                <c:pt idx="381">
                  <c:v>43867</c:v>
                </c:pt>
                <c:pt idx="382">
                  <c:v>43868</c:v>
                </c:pt>
                <c:pt idx="383">
                  <c:v>43869</c:v>
                </c:pt>
                <c:pt idx="384">
                  <c:v>43870</c:v>
                </c:pt>
                <c:pt idx="385">
                  <c:v>43871</c:v>
                </c:pt>
                <c:pt idx="386">
                  <c:v>43872</c:v>
                </c:pt>
                <c:pt idx="387">
                  <c:v>43873</c:v>
                </c:pt>
                <c:pt idx="388">
                  <c:v>43874</c:v>
                </c:pt>
                <c:pt idx="389">
                  <c:v>43875</c:v>
                </c:pt>
                <c:pt idx="390">
                  <c:v>43876</c:v>
                </c:pt>
                <c:pt idx="391">
                  <c:v>43877</c:v>
                </c:pt>
                <c:pt idx="392">
                  <c:v>43878</c:v>
                </c:pt>
                <c:pt idx="393">
                  <c:v>43879</c:v>
                </c:pt>
                <c:pt idx="394">
                  <c:v>43880</c:v>
                </c:pt>
                <c:pt idx="395">
                  <c:v>43881</c:v>
                </c:pt>
                <c:pt idx="396">
                  <c:v>43882</c:v>
                </c:pt>
                <c:pt idx="397">
                  <c:v>43883</c:v>
                </c:pt>
                <c:pt idx="398">
                  <c:v>43884</c:v>
                </c:pt>
                <c:pt idx="399">
                  <c:v>43885</c:v>
                </c:pt>
                <c:pt idx="400">
                  <c:v>43886</c:v>
                </c:pt>
                <c:pt idx="401">
                  <c:v>43887</c:v>
                </c:pt>
                <c:pt idx="402">
                  <c:v>43888</c:v>
                </c:pt>
                <c:pt idx="403">
                  <c:v>43889</c:v>
                </c:pt>
                <c:pt idx="404">
                  <c:v>43890</c:v>
                </c:pt>
                <c:pt idx="405">
                  <c:v>43891</c:v>
                </c:pt>
                <c:pt idx="406">
                  <c:v>43892</c:v>
                </c:pt>
                <c:pt idx="407">
                  <c:v>43893</c:v>
                </c:pt>
                <c:pt idx="408">
                  <c:v>43894</c:v>
                </c:pt>
                <c:pt idx="409">
                  <c:v>43895</c:v>
                </c:pt>
                <c:pt idx="410">
                  <c:v>43896</c:v>
                </c:pt>
                <c:pt idx="411">
                  <c:v>43897</c:v>
                </c:pt>
                <c:pt idx="412">
                  <c:v>43898</c:v>
                </c:pt>
                <c:pt idx="413">
                  <c:v>43899</c:v>
                </c:pt>
                <c:pt idx="414">
                  <c:v>43900</c:v>
                </c:pt>
                <c:pt idx="415">
                  <c:v>43901</c:v>
                </c:pt>
                <c:pt idx="416">
                  <c:v>43902</c:v>
                </c:pt>
                <c:pt idx="417">
                  <c:v>43903</c:v>
                </c:pt>
                <c:pt idx="418">
                  <c:v>43904</c:v>
                </c:pt>
                <c:pt idx="419">
                  <c:v>43905</c:v>
                </c:pt>
                <c:pt idx="420">
                  <c:v>43906</c:v>
                </c:pt>
                <c:pt idx="421">
                  <c:v>43907</c:v>
                </c:pt>
                <c:pt idx="422">
                  <c:v>43908</c:v>
                </c:pt>
                <c:pt idx="423">
                  <c:v>43909</c:v>
                </c:pt>
                <c:pt idx="424">
                  <c:v>43910</c:v>
                </c:pt>
                <c:pt idx="425">
                  <c:v>43911</c:v>
                </c:pt>
                <c:pt idx="426">
                  <c:v>43912</c:v>
                </c:pt>
                <c:pt idx="427">
                  <c:v>43913</c:v>
                </c:pt>
                <c:pt idx="428">
                  <c:v>43914</c:v>
                </c:pt>
                <c:pt idx="429">
                  <c:v>43915</c:v>
                </c:pt>
                <c:pt idx="430">
                  <c:v>43916</c:v>
                </c:pt>
                <c:pt idx="431">
                  <c:v>43917</c:v>
                </c:pt>
                <c:pt idx="432">
                  <c:v>43918</c:v>
                </c:pt>
                <c:pt idx="433">
                  <c:v>43919</c:v>
                </c:pt>
                <c:pt idx="434">
                  <c:v>43920</c:v>
                </c:pt>
                <c:pt idx="435">
                  <c:v>43921</c:v>
                </c:pt>
                <c:pt idx="436">
                  <c:v>43922</c:v>
                </c:pt>
                <c:pt idx="437">
                  <c:v>43923</c:v>
                </c:pt>
                <c:pt idx="438">
                  <c:v>43924</c:v>
                </c:pt>
                <c:pt idx="439">
                  <c:v>43925</c:v>
                </c:pt>
                <c:pt idx="440">
                  <c:v>43926</c:v>
                </c:pt>
                <c:pt idx="441">
                  <c:v>43927</c:v>
                </c:pt>
                <c:pt idx="442">
                  <c:v>43928</c:v>
                </c:pt>
                <c:pt idx="443">
                  <c:v>43929</c:v>
                </c:pt>
                <c:pt idx="444">
                  <c:v>43930</c:v>
                </c:pt>
                <c:pt idx="445">
                  <c:v>43931</c:v>
                </c:pt>
                <c:pt idx="446">
                  <c:v>43932</c:v>
                </c:pt>
                <c:pt idx="447">
                  <c:v>43933</c:v>
                </c:pt>
                <c:pt idx="448">
                  <c:v>43934</c:v>
                </c:pt>
                <c:pt idx="449">
                  <c:v>43935</c:v>
                </c:pt>
                <c:pt idx="450">
                  <c:v>43936</c:v>
                </c:pt>
                <c:pt idx="451">
                  <c:v>43937</c:v>
                </c:pt>
                <c:pt idx="452">
                  <c:v>43938</c:v>
                </c:pt>
                <c:pt idx="453">
                  <c:v>43939</c:v>
                </c:pt>
                <c:pt idx="454">
                  <c:v>43940</c:v>
                </c:pt>
                <c:pt idx="455">
                  <c:v>43941</c:v>
                </c:pt>
                <c:pt idx="456">
                  <c:v>43942</c:v>
                </c:pt>
                <c:pt idx="457">
                  <c:v>43943</c:v>
                </c:pt>
                <c:pt idx="458">
                  <c:v>43944</c:v>
                </c:pt>
                <c:pt idx="459">
                  <c:v>43945</c:v>
                </c:pt>
                <c:pt idx="460">
                  <c:v>43946</c:v>
                </c:pt>
                <c:pt idx="461">
                  <c:v>43947</c:v>
                </c:pt>
                <c:pt idx="462">
                  <c:v>43948</c:v>
                </c:pt>
                <c:pt idx="463">
                  <c:v>43949</c:v>
                </c:pt>
                <c:pt idx="464">
                  <c:v>43950</c:v>
                </c:pt>
                <c:pt idx="465">
                  <c:v>43951</c:v>
                </c:pt>
                <c:pt idx="466">
                  <c:v>43952</c:v>
                </c:pt>
                <c:pt idx="467">
                  <c:v>43953</c:v>
                </c:pt>
                <c:pt idx="468">
                  <c:v>43954</c:v>
                </c:pt>
                <c:pt idx="469">
                  <c:v>43955</c:v>
                </c:pt>
                <c:pt idx="470">
                  <c:v>43956</c:v>
                </c:pt>
                <c:pt idx="471">
                  <c:v>43957</c:v>
                </c:pt>
                <c:pt idx="472">
                  <c:v>43958</c:v>
                </c:pt>
                <c:pt idx="473">
                  <c:v>43959</c:v>
                </c:pt>
                <c:pt idx="474">
                  <c:v>43960</c:v>
                </c:pt>
                <c:pt idx="475">
                  <c:v>43961</c:v>
                </c:pt>
                <c:pt idx="476">
                  <c:v>43962</c:v>
                </c:pt>
                <c:pt idx="477">
                  <c:v>43963</c:v>
                </c:pt>
                <c:pt idx="478">
                  <c:v>43964</c:v>
                </c:pt>
                <c:pt idx="479">
                  <c:v>43965</c:v>
                </c:pt>
                <c:pt idx="480">
                  <c:v>43966</c:v>
                </c:pt>
                <c:pt idx="481">
                  <c:v>43967</c:v>
                </c:pt>
                <c:pt idx="482">
                  <c:v>43968</c:v>
                </c:pt>
                <c:pt idx="483">
                  <c:v>43969</c:v>
                </c:pt>
                <c:pt idx="484">
                  <c:v>43970</c:v>
                </c:pt>
                <c:pt idx="485">
                  <c:v>43971</c:v>
                </c:pt>
                <c:pt idx="486">
                  <c:v>43972</c:v>
                </c:pt>
                <c:pt idx="487">
                  <c:v>43973</c:v>
                </c:pt>
                <c:pt idx="488">
                  <c:v>43974</c:v>
                </c:pt>
                <c:pt idx="489">
                  <c:v>43975</c:v>
                </c:pt>
                <c:pt idx="490">
                  <c:v>43976</c:v>
                </c:pt>
                <c:pt idx="491">
                  <c:v>43977</c:v>
                </c:pt>
                <c:pt idx="492">
                  <c:v>43978</c:v>
                </c:pt>
                <c:pt idx="493">
                  <c:v>43979</c:v>
                </c:pt>
                <c:pt idx="494">
                  <c:v>43980</c:v>
                </c:pt>
                <c:pt idx="495">
                  <c:v>43981</c:v>
                </c:pt>
                <c:pt idx="496">
                  <c:v>43982</c:v>
                </c:pt>
                <c:pt idx="497">
                  <c:v>43983</c:v>
                </c:pt>
                <c:pt idx="498">
                  <c:v>43984</c:v>
                </c:pt>
                <c:pt idx="499">
                  <c:v>43985</c:v>
                </c:pt>
                <c:pt idx="500">
                  <c:v>43986</c:v>
                </c:pt>
                <c:pt idx="501">
                  <c:v>43987</c:v>
                </c:pt>
                <c:pt idx="502">
                  <c:v>43988</c:v>
                </c:pt>
                <c:pt idx="503">
                  <c:v>43989</c:v>
                </c:pt>
                <c:pt idx="504">
                  <c:v>43990</c:v>
                </c:pt>
                <c:pt idx="505">
                  <c:v>43991</c:v>
                </c:pt>
                <c:pt idx="506">
                  <c:v>43992</c:v>
                </c:pt>
                <c:pt idx="507">
                  <c:v>43993</c:v>
                </c:pt>
                <c:pt idx="508">
                  <c:v>43994</c:v>
                </c:pt>
                <c:pt idx="509">
                  <c:v>43995</c:v>
                </c:pt>
                <c:pt idx="510">
                  <c:v>43996</c:v>
                </c:pt>
                <c:pt idx="511">
                  <c:v>43997</c:v>
                </c:pt>
                <c:pt idx="512">
                  <c:v>43998</c:v>
                </c:pt>
                <c:pt idx="513">
                  <c:v>43999</c:v>
                </c:pt>
                <c:pt idx="514">
                  <c:v>44000</c:v>
                </c:pt>
                <c:pt idx="515">
                  <c:v>44001</c:v>
                </c:pt>
                <c:pt idx="516">
                  <c:v>44002</c:v>
                </c:pt>
                <c:pt idx="517">
                  <c:v>44003</c:v>
                </c:pt>
                <c:pt idx="518">
                  <c:v>44004</c:v>
                </c:pt>
                <c:pt idx="519">
                  <c:v>44005</c:v>
                </c:pt>
                <c:pt idx="520">
                  <c:v>44006</c:v>
                </c:pt>
                <c:pt idx="521">
                  <c:v>44007</c:v>
                </c:pt>
                <c:pt idx="522">
                  <c:v>44008</c:v>
                </c:pt>
                <c:pt idx="523">
                  <c:v>44009</c:v>
                </c:pt>
                <c:pt idx="524">
                  <c:v>44010</c:v>
                </c:pt>
                <c:pt idx="525">
                  <c:v>44011</c:v>
                </c:pt>
                <c:pt idx="526">
                  <c:v>44012</c:v>
                </c:pt>
                <c:pt idx="527">
                  <c:v>44013</c:v>
                </c:pt>
                <c:pt idx="528">
                  <c:v>44014</c:v>
                </c:pt>
                <c:pt idx="529">
                  <c:v>44015</c:v>
                </c:pt>
                <c:pt idx="530">
                  <c:v>44016</c:v>
                </c:pt>
                <c:pt idx="531">
                  <c:v>44017</c:v>
                </c:pt>
                <c:pt idx="532">
                  <c:v>44018</c:v>
                </c:pt>
                <c:pt idx="533">
                  <c:v>44019</c:v>
                </c:pt>
                <c:pt idx="534">
                  <c:v>44020</c:v>
                </c:pt>
                <c:pt idx="535">
                  <c:v>44021</c:v>
                </c:pt>
                <c:pt idx="536">
                  <c:v>44022</c:v>
                </c:pt>
                <c:pt idx="537">
                  <c:v>44023</c:v>
                </c:pt>
                <c:pt idx="538">
                  <c:v>44024</c:v>
                </c:pt>
                <c:pt idx="539">
                  <c:v>44025</c:v>
                </c:pt>
                <c:pt idx="540">
                  <c:v>44026</c:v>
                </c:pt>
                <c:pt idx="541">
                  <c:v>44027</c:v>
                </c:pt>
                <c:pt idx="542">
                  <c:v>44028</c:v>
                </c:pt>
                <c:pt idx="543">
                  <c:v>44029</c:v>
                </c:pt>
                <c:pt idx="544">
                  <c:v>44030</c:v>
                </c:pt>
                <c:pt idx="545">
                  <c:v>44031</c:v>
                </c:pt>
                <c:pt idx="546">
                  <c:v>44032</c:v>
                </c:pt>
                <c:pt idx="547">
                  <c:v>44033</c:v>
                </c:pt>
                <c:pt idx="548">
                  <c:v>44034</c:v>
                </c:pt>
                <c:pt idx="549">
                  <c:v>44035</c:v>
                </c:pt>
                <c:pt idx="550">
                  <c:v>44036</c:v>
                </c:pt>
                <c:pt idx="551">
                  <c:v>44037</c:v>
                </c:pt>
                <c:pt idx="552">
                  <c:v>44038</c:v>
                </c:pt>
                <c:pt idx="553">
                  <c:v>44039</c:v>
                </c:pt>
                <c:pt idx="554">
                  <c:v>44040</c:v>
                </c:pt>
                <c:pt idx="555">
                  <c:v>44041</c:v>
                </c:pt>
                <c:pt idx="556">
                  <c:v>44042</c:v>
                </c:pt>
                <c:pt idx="557">
                  <c:v>44043</c:v>
                </c:pt>
                <c:pt idx="558">
                  <c:v>44044</c:v>
                </c:pt>
                <c:pt idx="559">
                  <c:v>44045</c:v>
                </c:pt>
                <c:pt idx="560">
                  <c:v>44046</c:v>
                </c:pt>
                <c:pt idx="561">
                  <c:v>44047</c:v>
                </c:pt>
                <c:pt idx="562">
                  <c:v>44048</c:v>
                </c:pt>
                <c:pt idx="563">
                  <c:v>44049</c:v>
                </c:pt>
                <c:pt idx="564">
                  <c:v>44050</c:v>
                </c:pt>
                <c:pt idx="565">
                  <c:v>44051</c:v>
                </c:pt>
                <c:pt idx="566">
                  <c:v>44052</c:v>
                </c:pt>
                <c:pt idx="567">
                  <c:v>44053</c:v>
                </c:pt>
                <c:pt idx="568">
                  <c:v>44054</c:v>
                </c:pt>
                <c:pt idx="569">
                  <c:v>44055</c:v>
                </c:pt>
                <c:pt idx="570">
                  <c:v>44056</c:v>
                </c:pt>
                <c:pt idx="571">
                  <c:v>44057</c:v>
                </c:pt>
                <c:pt idx="572">
                  <c:v>44058</c:v>
                </c:pt>
                <c:pt idx="573">
                  <c:v>44059</c:v>
                </c:pt>
                <c:pt idx="574">
                  <c:v>44060</c:v>
                </c:pt>
                <c:pt idx="575">
                  <c:v>44061</c:v>
                </c:pt>
                <c:pt idx="576">
                  <c:v>44062</c:v>
                </c:pt>
                <c:pt idx="577">
                  <c:v>44063</c:v>
                </c:pt>
                <c:pt idx="578">
                  <c:v>44064</c:v>
                </c:pt>
                <c:pt idx="579">
                  <c:v>44065</c:v>
                </c:pt>
                <c:pt idx="580">
                  <c:v>44066</c:v>
                </c:pt>
                <c:pt idx="581">
                  <c:v>44067</c:v>
                </c:pt>
                <c:pt idx="582">
                  <c:v>44068</c:v>
                </c:pt>
                <c:pt idx="583">
                  <c:v>44069</c:v>
                </c:pt>
                <c:pt idx="584">
                  <c:v>44070</c:v>
                </c:pt>
                <c:pt idx="585">
                  <c:v>44071</c:v>
                </c:pt>
                <c:pt idx="586">
                  <c:v>44072</c:v>
                </c:pt>
                <c:pt idx="587">
                  <c:v>44073</c:v>
                </c:pt>
                <c:pt idx="588">
                  <c:v>44074</c:v>
                </c:pt>
                <c:pt idx="589">
                  <c:v>44075</c:v>
                </c:pt>
                <c:pt idx="590">
                  <c:v>44076</c:v>
                </c:pt>
                <c:pt idx="591">
                  <c:v>44077</c:v>
                </c:pt>
                <c:pt idx="592">
                  <c:v>44078</c:v>
                </c:pt>
                <c:pt idx="593">
                  <c:v>44079</c:v>
                </c:pt>
                <c:pt idx="594">
                  <c:v>44080</c:v>
                </c:pt>
                <c:pt idx="595">
                  <c:v>44081</c:v>
                </c:pt>
                <c:pt idx="596">
                  <c:v>44082</c:v>
                </c:pt>
                <c:pt idx="597">
                  <c:v>44083</c:v>
                </c:pt>
                <c:pt idx="598">
                  <c:v>44084</c:v>
                </c:pt>
                <c:pt idx="599">
                  <c:v>44085</c:v>
                </c:pt>
                <c:pt idx="600">
                  <c:v>44086</c:v>
                </c:pt>
                <c:pt idx="601">
                  <c:v>44087</c:v>
                </c:pt>
                <c:pt idx="602">
                  <c:v>44088</c:v>
                </c:pt>
                <c:pt idx="603">
                  <c:v>44089</c:v>
                </c:pt>
                <c:pt idx="604">
                  <c:v>44090</c:v>
                </c:pt>
                <c:pt idx="605">
                  <c:v>44091</c:v>
                </c:pt>
                <c:pt idx="606">
                  <c:v>44092</c:v>
                </c:pt>
                <c:pt idx="607">
                  <c:v>44093</c:v>
                </c:pt>
                <c:pt idx="608">
                  <c:v>44094</c:v>
                </c:pt>
                <c:pt idx="609">
                  <c:v>44095</c:v>
                </c:pt>
                <c:pt idx="610">
                  <c:v>44096</c:v>
                </c:pt>
                <c:pt idx="611">
                  <c:v>44097</c:v>
                </c:pt>
                <c:pt idx="612">
                  <c:v>44098</c:v>
                </c:pt>
                <c:pt idx="613">
                  <c:v>44099</c:v>
                </c:pt>
                <c:pt idx="614">
                  <c:v>44100</c:v>
                </c:pt>
                <c:pt idx="615">
                  <c:v>44101</c:v>
                </c:pt>
                <c:pt idx="616">
                  <c:v>44102</c:v>
                </c:pt>
                <c:pt idx="617">
                  <c:v>44103</c:v>
                </c:pt>
                <c:pt idx="618">
                  <c:v>44104</c:v>
                </c:pt>
                <c:pt idx="619">
                  <c:v>44105</c:v>
                </c:pt>
                <c:pt idx="620">
                  <c:v>44106</c:v>
                </c:pt>
                <c:pt idx="621">
                  <c:v>44107</c:v>
                </c:pt>
                <c:pt idx="622">
                  <c:v>44108</c:v>
                </c:pt>
                <c:pt idx="623">
                  <c:v>44109</c:v>
                </c:pt>
                <c:pt idx="624">
                  <c:v>44110</c:v>
                </c:pt>
                <c:pt idx="625">
                  <c:v>44111</c:v>
                </c:pt>
                <c:pt idx="626">
                  <c:v>44112</c:v>
                </c:pt>
                <c:pt idx="627">
                  <c:v>44113</c:v>
                </c:pt>
                <c:pt idx="628">
                  <c:v>44114</c:v>
                </c:pt>
                <c:pt idx="629">
                  <c:v>44115</c:v>
                </c:pt>
                <c:pt idx="630">
                  <c:v>44116</c:v>
                </c:pt>
                <c:pt idx="631">
                  <c:v>44117</c:v>
                </c:pt>
                <c:pt idx="632">
                  <c:v>44118</c:v>
                </c:pt>
                <c:pt idx="633">
                  <c:v>44119</c:v>
                </c:pt>
                <c:pt idx="634">
                  <c:v>44120</c:v>
                </c:pt>
                <c:pt idx="635">
                  <c:v>44121</c:v>
                </c:pt>
                <c:pt idx="636">
                  <c:v>44122</c:v>
                </c:pt>
                <c:pt idx="637">
                  <c:v>44123</c:v>
                </c:pt>
                <c:pt idx="638">
                  <c:v>44124</c:v>
                </c:pt>
                <c:pt idx="639">
                  <c:v>44125</c:v>
                </c:pt>
                <c:pt idx="640">
                  <c:v>44126</c:v>
                </c:pt>
                <c:pt idx="641">
                  <c:v>44127</c:v>
                </c:pt>
                <c:pt idx="642">
                  <c:v>44128</c:v>
                </c:pt>
                <c:pt idx="643">
                  <c:v>44129</c:v>
                </c:pt>
                <c:pt idx="644">
                  <c:v>44130</c:v>
                </c:pt>
                <c:pt idx="645">
                  <c:v>44131</c:v>
                </c:pt>
                <c:pt idx="646">
                  <c:v>44132</c:v>
                </c:pt>
                <c:pt idx="647">
                  <c:v>44133</c:v>
                </c:pt>
                <c:pt idx="648">
                  <c:v>44134</c:v>
                </c:pt>
                <c:pt idx="649">
                  <c:v>44135</c:v>
                </c:pt>
                <c:pt idx="650">
                  <c:v>44136</c:v>
                </c:pt>
                <c:pt idx="651">
                  <c:v>44137</c:v>
                </c:pt>
                <c:pt idx="652">
                  <c:v>44138</c:v>
                </c:pt>
                <c:pt idx="653">
                  <c:v>44139</c:v>
                </c:pt>
                <c:pt idx="654">
                  <c:v>44140</c:v>
                </c:pt>
                <c:pt idx="655">
                  <c:v>44141</c:v>
                </c:pt>
                <c:pt idx="656">
                  <c:v>44142</c:v>
                </c:pt>
                <c:pt idx="657">
                  <c:v>44143</c:v>
                </c:pt>
                <c:pt idx="658">
                  <c:v>44144</c:v>
                </c:pt>
                <c:pt idx="659">
                  <c:v>44145</c:v>
                </c:pt>
                <c:pt idx="660">
                  <c:v>44146</c:v>
                </c:pt>
                <c:pt idx="661">
                  <c:v>44147</c:v>
                </c:pt>
                <c:pt idx="662">
                  <c:v>44148</c:v>
                </c:pt>
                <c:pt idx="663">
                  <c:v>44149</c:v>
                </c:pt>
                <c:pt idx="664">
                  <c:v>44150</c:v>
                </c:pt>
                <c:pt idx="665">
                  <c:v>44151</c:v>
                </c:pt>
                <c:pt idx="666">
                  <c:v>44152</c:v>
                </c:pt>
                <c:pt idx="667">
                  <c:v>44153</c:v>
                </c:pt>
                <c:pt idx="668">
                  <c:v>44154</c:v>
                </c:pt>
                <c:pt idx="669">
                  <c:v>44155</c:v>
                </c:pt>
                <c:pt idx="670">
                  <c:v>44156</c:v>
                </c:pt>
                <c:pt idx="671">
                  <c:v>44157</c:v>
                </c:pt>
                <c:pt idx="672">
                  <c:v>44158</c:v>
                </c:pt>
                <c:pt idx="673">
                  <c:v>44159</c:v>
                </c:pt>
                <c:pt idx="674">
                  <c:v>44160</c:v>
                </c:pt>
                <c:pt idx="675">
                  <c:v>44161</c:v>
                </c:pt>
                <c:pt idx="676">
                  <c:v>44162</c:v>
                </c:pt>
                <c:pt idx="677">
                  <c:v>44163</c:v>
                </c:pt>
                <c:pt idx="678">
                  <c:v>44164</c:v>
                </c:pt>
                <c:pt idx="679">
                  <c:v>44165</c:v>
                </c:pt>
                <c:pt idx="680">
                  <c:v>44166</c:v>
                </c:pt>
                <c:pt idx="681">
                  <c:v>44167</c:v>
                </c:pt>
                <c:pt idx="682">
                  <c:v>44168</c:v>
                </c:pt>
                <c:pt idx="683">
                  <c:v>44169</c:v>
                </c:pt>
                <c:pt idx="684">
                  <c:v>44170</c:v>
                </c:pt>
                <c:pt idx="685">
                  <c:v>44171</c:v>
                </c:pt>
                <c:pt idx="686">
                  <c:v>44172</c:v>
                </c:pt>
                <c:pt idx="687">
                  <c:v>44173</c:v>
                </c:pt>
                <c:pt idx="688">
                  <c:v>44174</c:v>
                </c:pt>
                <c:pt idx="689">
                  <c:v>44175</c:v>
                </c:pt>
                <c:pt idx="690">
                  <c:v>44176</c:v>
                </c:pt>
                <c:pt idx="691">
                  <c:v>44177</c:v>
                </c:pt>
                <c:pt idx="692">
                  <c:v>44178</c:v>
                </c:pt>
                <c:pt idx="693">
                  <c:v>44179</c:v>
                </c:pt>
                <c:pt idx="694">
                  <c:v>44180</c:v>
                </c:pt>
                <c:pt idx="695">
                  <c:v>44181</c:v>
                </c:pt>
                <c:pt idx="696">
                  <c:v>44182</c:v>
                </c:pt>
                <c:pt idx="697">
                  <c:v>44183</c:v>
                </c:pt>
                <c:pt idx="698">
                  <c:v>44184</c:v>
                </c:pt>
                <c:pt idx="699">
                  <c:v>44185</c:v>
                </c:pt>
                <c:pt idx="700">
                  <c:v>44186</c:v>
                </c:pt>
                <c:pt idx="701">
                  <c:v>44187</c:v>
                </c:pt>
                <c:pt idx="702">
                  <c:v>44188</c:v>
                </c:pt>
                <c:pt idx="703">
                  <c:v>44189</c:v>
                </c:pt>
                <c:pt idx="704">
                  <c:v>44190</c:v>
                </c:pt>
                <c:pt idx="705">
                  <c:v>44191</c:v>
                </c:pt>
                <c:pt idx="706">
                  <c:v>44192</c:v>
                </c:pt>
                <c:pt idx="707">
                  <c:v>44193</c:v>
                </c:pt>
                <c:pt idx="708">
                  <c:v>44194</c:v>
                </c:pt>
                <c:pt idx="709">
                  <c:v>44195</c:v>
                </c:pt>
                <c:pt idx="710">
                  <c:v>44196</c:v>
                </c:pt>
                <c:pt idx="711">
                  <c:v>44197</c:v>
                </c:pt>
                <c:pt idx="712">
                  <c:v>44198</c:v>
                </c:pt>
                <c:pt idx="713">
                  <c:v>44199</c:v>
                </c:pt>
                <c:pt idx="714">
                  <c:v>44200</c:v>
                </c:pt>
                <c:pt idx="715">
                  <c:v>44201</c:v>
                </c:pt>
                <c:pt idx="716">
                  <c:v>44202</c:v>
                </c:pt>
                <c:pt idx="717">
                  <c:v>44203</c:v>
                </c:pt>
                <c:pt idx="718">
                  <c:v>44204</c:v>
                </c:pt>
                <c:pt idx="719">
                  <c:v>44205</c:v>
                </c:pt>
                <c:pt idx="720">
                  <c:v>44206</c:v>
                </c:pt>
                <c:pt idx="721">
                  <c:v>44207</c:v>
                </c:pt>
                <c:pt idx="722">
                  <c:v>44208</c:v>
                </c:pt>
                <c:pt idx="723">
                  <c:v>44209</c:v>
                </c:pt>
                <c:pt idx="724">
                  <c:v>44210</c:v>
                </c:pt>
                <c:pt idx="725">
                  <c:v>44211</c:v>
                </c:pt>
                <c:pt idx="726">
                  <c:v>44212</c:v>
                </c:pt>
                <c:pt idx="727">
                  <c:v>44213</c:v>
                </c:pt>
                <c:pt idx="728">
                  <c:v>44214</c:v>
                </c:pt>
                <c:pt idx="729">
                  <c:v>44215</c:v>
                </c:pt>
                <c:pt idx="730">
                  <c:v>44216</c:v>
                </c:pt>
                <c:pt idx="731">
                  <c:v>44217</c:v>
                </c:pt>
                <c:pt idx="732">
                  <c:v>44218</c:v>
                </c:pt>
                <c:pt idx="733">
                  <c:v>44219</c:v>
                </c:pt>
                <c:pt idx="734">
                  <c:v>44220</c:v>
                </c:pt>
                <c:pt idx="735">
                  <c:v>44221</c:v>
                </c:pt>
                <c:pt idx="736">
                  <c:v>44222</c:v>
                </c:pt>
                <c:pt idx="737">
                  <c:v>44223</c:v>
                </c:pt>
                <c:pt idx="738">
                  <c:v>44224</c:v>
                </c:pt>
                <c:pt idx="739">
                  <c:v>44225</c:v>
                </c:pt>
                <c:pt idx="740">
                  <c:v>44226</c:v>
                </c:pt>
                <c:pt idx="741">
                  <c:v>44227</c:v>
                </c:pt>
                <c:pt idx="742">
                  <c:v>44228</c:v>
                </c:pt>
                <c:pt idx="743">
                  <c:v>44229</c:v>
                </c:pt>
                <c:pt idx="744">
                  <c:v>44230</c:v>
                </c:pt>
                <c:pt idx="745">
                  <c:v>44231</c:v>
                </c:pt>
                <c:pt idx="746">
                  <c:v>44232</c:v>
                </c:pt>
                <c:pt idx="747">
                  <c:v>44233</c:v>
                </c:pt>
                <c:pt idx="748">
                  <c:v>44234</c:v>
                </c:pt>
                <c:pt idx="749">
                  <c:v>44235</c:v>
                </c:pt>
                <c:pt idx="750">
                  <c:v>44236</c:v>
                </c:pt>
                <c:pt idx="751">
                  <c:v>44237</c:v>
                </c:pt>
                <c:pt idx="752">
                  <c:v>44238</c:v>
                </c:pt>
                <c:pt idx="753">
                  <c:v>44239</c:v>
                </c:pt>
                <c:pt idx="754">
                  <c:v>44240</c:v>
                </c:pt>
                <c:pt idx="755">
                  <c:v>44241</c:v>
                </c:pt>
                <c:pt idx="756">
                  <c:v>44242</c:v>
                </c:pt>
                <c:pt idx="757">
                  <c:v>44243</c:v>
                </c:pt>
                <c:pt idx="758">
                  <c:v>44244</c:v>
                </c:pt>
                <c:pt idx="759">
                  <c:v>44245</c:v>
                </c:pt>
                <c:pt idx="760">
                  <c:v>44246</c:v>
                </c:pt>
                <c:pt idx="761">
                  <c:v>44247</c:v>
                </c:pt>
                <c:pt idx="762">
                  <c:v>44248</c:v>
                </c:pt>
                <c:pt idx="763">
                  <c:v>44249</c:v>
                </c:pt>
                <c:pt idx="764">
                  <c:v>44250</c:v>
                </c:pt>
                <c:pt idx="765">
                  <c:v>44251</c:v>
                </c:pt>
                <c:pt idx="766">
                  <c:v>44252</c:v>
                </c:pt>
                <c:pt idx="767">
                  <c:v>44253</c:v>
                </c:pt>
                <c:pt idx="768">
                  <c:v>44254</c:v>
                </c:pt>
                <c:pt idx="769">
                  <c:v>44255</c:v>
                </c:pt>
                <c:pt idx="770">
                  <c:v>44256</c:v>
                </c:pt>
                <c:pt idx="771">
                  <c:v>44257</c:v>
                </c:pt>
                <c:pt idx="772">
                  <c:v>44258</c:v>
                </c:pt>
                <c:pt idx="773">
                  <c:v>44259</c:v>
                </c:pt>
                <c:pt idx="774">
                  <c:v>44260</c:v>
                </c:pt>
                <c:pt idx="775">
                  <c:v>44261</c:v>
                </c:pt>
                <c:pt idx="776">
                  <c:v>44262</c:v>
                </c:pt>
                <c:pt idx="777">
                  <c:v>44263</c:v>
                </c:pt>
                <c:pt idx="778">
                  <c:v>44264</c:v>
                </c:pt>
                <c:pt idx="779">
                  <c:v>44265</c:v>
                </c:pt>
                <c:pt idx="780">
                  <c:v>44266</c:v>
                </c:pt>
                <c:pt idx="781">
                  <c:v>44267</c:v>
                </c:pt>
                <c:pt idx="782">
                  <c:v>44268</c:v>
                </c:pt>
                <c:pt idx="783">
                  <c:v>44269</c:v>
                </c:pt>
                <c:pt idx="784">
                  <c:v>44270</c:v>
                </c:pt>
                <c:pt idx="785">
                  <c:v>44271</c:v>
                </c:pt>
                <c:pt idx="786">
                  <c:v>44272</c:v>
                </c:pt>
                <c:pt idx="787">
                  <c:v>44273</c:v>
                </c:pt>
                <c:pt idx="788">
                  <c:v>44274</c:v>
                </c:pt>
                <c:pt idx="789">
                  <c:v>44275</c:v>
                </c:pt>
                <c:pt idx="790">
                  <c:v>44276</c:v>
                </c:pt>
                <c:pt idx="791">
                  <c:v>44277</c:v>
                </c:pt>
                <c:pt idx="792">
                  <c:v>44278</c:v>
                </c:pt>
                <c:pt idx="793">
                  <c:v>44279</c:v>
                </c:pt>
                <c:pt idx="794">
                  <c:v>44280</c:v>
                </c:pt>
                <c:pt idx="795">
                  <c:v>44281</c:v>
                </c:pt>
                <c:pt idx="796">
                  <c:v>44282</c:v>
                </c:pt>
                <c:pt idx="797">
                  <c:v>44283</c:v>
                </c:pt>
                <c:pt idx="798">
                  <c:v>44284</c:v>
                </c:pt>
                <c:pt idx="799">
                  <c:v>44285</c:v>
                </c:pt>
                <c:pt idx="800">
                  <c:v>44286</c:v>
                </c:pt>
                <c:pt idx="801">
                  <c:v>44287</c:v>
                </c:pt>
                <c:pt idx="802">
                  <c:v>44288</c:v>
                </c:pt>
                <c:pt idx="803">
                  <c:v>44289</c:v>
                </c:pt>
                <c:pt idx="804">
                  <c:v>44290</c:v>
                </c:pt>
                <c:pt idx="805">
                  <c:v>44291</c:v>
                </c:pt>
                <c:pt idx="806">
                  <c:v>44292</c:v>
                </c:pt>
                <c:pt idx="807">
                  <c:v>44293</c:v>
                </c:pt>
                <c:pt idx="808">
                  <c:v>44294</c:v>
                </c:pt>
                <c:pt idx="809">
                  <c:v>44295</c:v>
                </c:pt>
                <c:pt idx="810">
                  <c:v>44296</c:v>
                </c:pt>
                <c:pt idx="811">
                  <c:v>44297</c:v>
                </c:pt>
                <c:pt idx="812">
                  <c:v>44298</c:v>
                </c:pt>
                <c:pt idx="813">
                  <c:v>44299</c:v>
                </c:pt>
                <c:pt idx="814">
                  <c:v>44300</c:v>
                </c:pt>
                <c:pt idx="815">
                  <c:v>44301</c:v>
                </c:pt>
                <c:pt idx="816">
                  <c:v>44302</c:v>
                </c:pt>
                <c:pt idx="817">
                  <c:v>44303</c:v>
                </c:pt>
                <c:pt idx="818">
                  <c:v>44304</c:v>
                </c:pt>
                <c:pt idx="819">
                  <c:v>44305</c:v>
                </c:pt>
                <c:pt idx="820">
                  <c:v>44306</c:v>
                </c:pt>
                <c:pt idx="821">
                  <c:v>44307</c:v>
                </c:pt>
                <c:pt idx="822">
                  <c:v>44308</c:v>
                </c:pt>
                <c:pt idx="823">
                  <c:v>44309</c:v>
                </c:pt>
                <c:pt idx="824">
                  <c:v>44310</c:v>
                </c:pt>
                <c:pt idx="825">
                  <c:v>44311</c:v>
                </c:pt>
                <c:pt idx="826">
                  <c:v>44312</c:v>
                </c:pt>
                <c:pt idx="827">
                  <c:v>44313</c:v>
                </c:pt>
                <c:pt idx="828">
                  <c:v>44314</c:v>
                </c:pt>
                <c:pt idx="829">
                  <c:v>44315</c:v>
                </c:pt>
                <c:pt idx="830">
                  <c:v>44316</c:v>
                </c:pt>
                <c:pt idx="831">
                  <c:v>44317</c:v>
                </c:pt>
                <c:pt idx="832">
                  <c:v>44318</c:v>
                </c:pt>
                <c:pt idx="833">
                  <c:v>44319</c:v>
                </c:pt>
                <c:pt idx="834">
                  <c:v>44320</c:v>
                </c:pt>
                <c:pt idx="835">
                  <c:v>44321</c:v>
                </c:pt>
                <c:pt idx="836">
                  <c:v>44322</c:v>
                </c:pt>
                <c:pt idx="837">
                  <c:v>44323</c:v>
                </c:pt>
                <c:pt idx="838">
                  <c:v>44324</c:v>
                </c:pt>
                <c:pt idx="839">
                  <c:v>44325</c:v>
                </c:pt>
                <c:pt idx="840">
                  <c:v>44326</c:v>
                </c:pt>
                <c:pt idx="841">
                  <c:v>44327</c:v>
                </c:pt>
                <c:pt idx="842">
                  <c:v>44328</c:v>
                </c:pt>
                <c:pt idx="843">
                  <c:v>44329</c:v>
                </c:pt>
                <c:pt idx="844">
                  <c:v>44330</c:v>
                </c:pt>
                <c:pt idx="845">
                  <c:v>44331</c:v>
                </c:pt>
                <c:pt idx="846">
                  <c:v>44332</c:v>
                </c:pt>
                <c:pt idx="847">
                  <c:v>44333</c:v>
                </c:pt>
                <c:pt idx="848">
                  <c:v>44334</c:v>
                </c:pt>
                <c:pt idx="849">
                  <c:v>44335</c:v>
                </c:pt>
                <c:pt idx="850">
                  <c:v>44336</c:v>
                </c:pt>
                <c:pt idx="851">
                  <c:v>44337</c:v>
                </c:pt>
                <c:pt idx="852">
                  <c:v>44338</c:v>
                </c:pt>
                <c:pt idx="853">
                  <c:v>44339</c:v>
                </c:pt>
                <c:pt idx="854">
                  <c:v>44340</c:v>
                </c:pt>
                <c:pt idx="855">
                  <c:v>44341</c:v>
                </c:pt>
                <c:pt idx="856">
                  <c:v>44342</c:v>
                </c:pt>
                <c:pt idx="857">
                  <c:v>44343</c:v>
                </c:pt>
                <c:pt idx="858">
                  <c:v>44344</c:v>
                </c:pt>
                <c:pt idx="859">
                  <c:v>44345</c:v>
                </c:pt>
                <c:pt idx="860">
                  <c:v>44346</c:v>
                </c:pt>
                <c:pt idx="861">
                  <c:v>44347</c:v>
                </c:pt>
                <c:pt idx="862">
                  <c:v>44348</c:v>
                </c:pt>
                <c:pt idx="863">
                  <c:v>44349</c:v>
                </c:pt>
                <c:pt idx="864">
                  <c:v>44350</c:v>
                </c:pt>
                <c:pt idx="865">
                  <c:v>44351</c:v>
                </c:pt>
                <c:pt idx="866">
                  <c:v>44352</c:v>
                </c:pt>
                <c:pt idx="867">
                  <c:v>44353</c:v>
                </c:pt>
                <c:pt idx="868">
                  <c:v>44354</c:v>
                </c:pt>
                <c:pt idx="869">
                  <c:v>44355</c:v>
                </c:pt>
                <c:pt idx="870">
                  <c:v>44356</c:v>
                </c:pt>
                <c:pt idx="871">
                  <c:v>44357</c:v>
                </c:pt>
                <c:pt idx="872">
                  <c:v>44358</c:v>
                </c:pt>
                <c:pt idx="873">
                  <c:v>44359</c:v>
                </c:pt>
                <c:pt idx="874">
                  <c:v>44360</c:v>
                </c:pt>
                <c:pt idx="875">
                  <c:v>44361</c:v>
                </c:pt>
                <c:pt idx="876">
                  <c:v>44362</c:v>
                </c:pt>
                <c:pt idx="877">
                  <c:v>44363</c:v>
                </c:pt>
                <c:pt idx="878">
                  <c:v>44364</c:v>
                </c:pt>
                <c:pt idx="879">
                  <c:v>44365</c:v>
                </c:pt>
                <c:pt idx="880">
                  <c:v>44366</c:v>
                </c:pt>
                <c:pt idx="881">
                  <c:v>44367</c:v>
                </c:pt>
                <c:pt idx="882">
                  <c:v>44368</c:v>
                </c:pt>
                <c:pt idx="883">
                  <c:v>44369</c:v>
                </c:pt>
                <c:pt idx="884">
                  <c:v>44370</c:v>
                </c:pt>
                <c:pt idx="885">
                  <c:v>44371</c:v>
                </c:pt>
                <c:pt idx="886">
                  <c:v>44372</c:v>
                </c:pt>
                <c:pt idx="887">
                  <c:v>44373</c:v>
                </c:pt>
                <c:pt idx="888">
                  <c:v>44374</c:v>
                </c:pt>
                <c:pt idx="889">
                  <c:v>44375</c:v>
                </c:pt>
                <c:pt idx="890">
                  <c:v>44376</c:v>
                </c:pt>
                <c:pt idx="891">
                  <c:v>44377</c:v>
                </c:pt>
                <c:pt idx="892">
                  <c:v>44378</c:v>
                </c:pt>
                <c:pt idx="893">
                  <c:v>44379</c:v>
                </c:pt>
                <c:pt idx="894">
                  <c:v>44380</c:v>
                </c:pt>
                <c:pt idx="895">
                  <c:v>44381</c:v>
                </c:pt>
                <c:pt idx="896">
                  <c:v>44382</c:v>
                </c:pt>
                <c:pt idx="897">
                  <c:v>44383</c:v>
                </c:pt>
                <c:pt idx="898">
                  <c:v>44384</c:v>
                </c:pt>
                <c:pt idx="899">
                  <c:v>44385</c:v>
                </c:pt>
                <c:pt idx="900">
                  <c:v>44386</c:v>
                </c:pt>
                <c:pt idx="901">
                  <c:v>44387</c:v>
                </c:pt>
                <c:pt idx="902">
                  <c:v>44388</c:v>
                </c:pt>
                <c:pt idx="903">
                  <c:v>44389</c:v>
                </c:pt>
                <c:pt idx="904">
                  <c:v>44390</c:v>
                </c:pt>
                <c:pt idx="905">
                  <c:v>44391</c:v>
                </c:pt>
                <c:pt idx="906">
                  <c:v>44392</c:v>
                </c:pt>
                <c:pt idx="907">
                  <c:v>44393</c:v>
                </c:pt>
                <c:pt idx="908">
                  <c:v>44394</c:v>
                </c:pt>
                <c:pt idx="909">
                  <c:v>44395</c:v>
                </c:pt>
                <c:pt idx="910">
                  <c:v>44396</c:v>
                </c:pt>
                <c:pt idx="911">
                  <c:v>44397</c:v>
                </c:pt>
                <c:pt idx="912">
                  <c:v>44398</c:v>
                </c:pt>
                <c:pt idx="913">
                  <c:v>44399</c:v>
                </c:pt>
                <c:pt idx="914">
                  <c:v>44400</c:v>
                </c:pt>
                <c:pt idx="915">
                  <c:v>44401</c:v>
                </c:pt>
                <c:pt idx="916">
                  <c:v>44402</c:v>
                </c:pt>
                <c:pt idx="917">
                  <c:v>44403</c:v>
                </c:pt>
                <c:pt idx="918">
                  <c:v>44404</c:v>
                </c:pt>
                <c:pt idx="919">
                  <c:v>44405</c:v>
                </c:pt>
                <c:pt idx="920">
                  <c:v>44406</c:v>
                </c:pt>
                <c:pt idx="921">
                  <c:v>44407</c:v>
                </c:pt>
                <c:pt idx="922">
                  <c:v>44408</c:v>
                </c:pt>
                <c:pt idx="923">
                  <c:v>44409</c:v>
                </c:pt>
                <c:pt idx="924">
                  <c:v>44410</c:v>
                </c:pt>
                <c:pt idx="925">
                  <c:v>44411</c:v>
                </c:pt>
                <c:pt idx="926">
                  <c:v>44412</c:v>
                </c:pt>
                <c:pt idx="927">
                  <c:v>44413</c:v>
                </c:pt>
                <c:pt idx="928">
                  <c:v>44414</c:v>
                </c:pt>
                <c:pt idx="929">
                  <c:v>44415</c:v>
                </c:pt>
                <c:pt idx="930">
                  <c:v>44416</c:v>
                </c:pt>
                <c:pt idx="931">
                  <c:v>44417</c:v>
                </c:pt>
                <c:pt idx="932">
                  <c:v>44418</c:v>
                </c:pt>
                <c:pt idx="933">
                  <c:v>44419</c:v>
                </c:pt>
                <c:pt idx="934">
                  <c:v>44420</c:v>
                </c:pt>
                <c:pt idx="935">
                  <c:v>44421</c:v>
                </c:pt>
                <c:pt idx="936">
                  <c:v>44422</c:v>
                </c:pt>
                <c:pt idx="937">
                  <c:v>44423</c:v>
                </c:pt>
                <c:pt idx="938">
                  <c:v>44424</c:v>
                </c:pt>
                <c:pt idx="939">
                  <c:v>44425</c:v>
                </c:pt>
                <c:pt idx="940">
                  <c:v>44426</c:v>
                </c:pt>
                <c:pt idx="941">
                  <c:v>44427</c:v>
                </c:pt>
                <c:pt idx="942">
                  <c:v>44428</c:v>
                </c:pt>
                <c:pt idx="943">
                  <c:v>44429</c:v>
                </c:pt>
                <c:pt idx="944">
                  <c:v>44430</c:v>
                </c:pt>
                <c:pt idx="945">
                  <c:v>44431</c:v>
                </c:pt>
                <c:pt idx="946">
                  <c:v>44432</c:v>
                </c:pt>
                <c:pt idx="947">
                  <c:v>44433</c:v>
                </c:pt>
                <c:pt idx="948">
                  <c:v>44434</c:v>
                </c:pt>
                <c:pt idx="949">
                  <c:v>44435</c:v>
                </c:pt>
                <c:pt idx="950">
                  <c:v>44436</c:v>
                </c:pt>
                <c:pt idx="951">
                  <c:v>44437</c:v>
                </c:pt>
                <c:pt idx="952">
                  <c:v>44438</c:v>
                </c:pt>
                <c:pt idx="953">
                  <c:v>44439</c:v>
                </c:pt>
                <c:pt idx="954">
                  <c:v>44440</c:v>
                </c:pt>
                <c:pt idx="955">
                  <c:v>44441</c:v>
                </c:pt>
                <c:pt idx="956">
                  <c:v>44442</c:v>
                </c:pt>
                <c:pt idx="957">
                  <c:v>44443</c:v>
                </c:pt>
                <c:pt idx="958">
                  <c:v>44444</c:v>
                </c:pt>
                <c:pt idx="959">
                  <c:v>44445</c:v>
                </c:pt>
                <c:pt idx="960">
                  <c:v>44446</c:v>
                </c:pt>
                <c:pt idx="961">
                  <c:v>44447</c:v>
                </c:pt>
                <c:pt idx="962">
                  <c:v>44448</c:v>
                </c:pt>
                <c:pt idx="963">
                  <c:v>44449</c:v>
                </c:pt>
                <c:pt idx="964">
                  <c:v>44450</c:v>
                </c:pt>
                <c:pt idx="965">
                  <c:v>44451</c:v>
                </c:pt>
                <c:pt idx="966">
                  <c:v>44452</c:v>
                </c:pt>
                <c:pt idx="967">
                  <c:v>44453</c:v>
                </c:pt>
                <c:pt idx="968">
                  <c:v>44454</c:v>
                </c:pt>
                <c:pt idx="969">
                  <c:v>44455</c:v>
                </c:pt>
                <c:pt idx="970">
                  <c:v>44456</c:v>
                </c:pt>
                <c:pt idx="971">
                  <c:v>44457</c:v>
                </c:pt>
                <c:pt idx="972">
                  <c:v>44458</c:v>
                </c:pt>
                <c:pt idx="973">
                  <c:v>44459</c:v>
                </c:pt>
                <c:pt idx="974">
                  <c:v>44460</c:v>
                </c:pt>
                <c:pt idx="975">
                  <c:v>44461</c:v>
                </c:pt>
                <c:pt idx="976">
                  <c:v>44462</c:v>
                </c:pt>
                <c:pt idx="977">
                  <c:v>44463</c:v>
                </c:pt>
                <c:pt idx="978">
                  <c:v>44464</c:v>
                </c:pt>
                <c:pt idx="979">
                  <c:v>44465</c:v>
                </c:pt>
                <c:pt idx="980">
                  <c:v>44466</c:v>
                </c:pt>
                <c:pt idx="981">
                  <c:v>44467</c:v>
                </c:pt>
                <c:pt idx="982">
                  <c:v>44468</c:v>
                </c:pt>
                <c:pt idx="983">
                  <c:v>44469</c:v>
                </c:pt>
                <c:pt idx="984">
                  <c:v>44470</c:v>
                </c:pt>
                <c:pt idx="985">
                  <c:v>44471</c:v>
                </c:pt>
                <c:pt idx="986">
                  <c:v>44472</c:v>
                </c:pt>
                <c:pt idx="987">
                  <c:v>44473</c:v>
                </c:pt>
                <c:pt idx="988">
                  <c:v>44474</c:v>
                </c:pt>
                <c:pt idx="989">
                  <c:v>44475</c:v>
                </c:pt>
                <c:pt idx="990">
                  <c:v>44476</c:v>
                </c:pt>
                <c:pt idx="991">
                  <c:v>44477</c:v>
                </c:pt>
                <c:pt idx="992">
                  <c:v>44478</c:v>
                </c:pt>
                <c:pt idx="993">
                  <c:v>44479</c:v>
                </c:pt>
                <c:pt idx="994">
                  <c:v>44480</c:v>
                </c:pt>
                <c:pt idx="995">
                  <c:v>44481</c:v>
                </c:pt>
                <c:pt idx="996">
                  <c:v>44482</c:v>
                </c:pt>
                <c:pt idx="997">
                  <c:v>44483</c:v>
                </c:pt>
                <c:pt idx="998">
                  <c:v>44484</c:v>
                </c:pt>
                <c:pt idx="999">
                  <c:v>44485</c:v>
                </c:pt>
                <c:pt idx="1000">
                  <c:v>44486</c:v>
                </c:pt>
                <c:pt idx="1001">
                  <c:v>44487</c:v>
                </c:pt>
                <c:pt idx="1002">
                  <c:v>44488</c:v>
                </c:pt>
                <c:pt idx="1003">
                  <c:v>44489</c:v>
                </c:pt>
                <c:pt idx="1004">
                  <c:v>44490</c:v>
                </c:pt>
                <c:pt idx="1005">
                  <c:v>44491</c:v>
                </c:pt>
                <c:pt idx="1006">
                  <c:v>44492</c:v>
                </c:pt>
                <c:pt idx="1007">
                  <c:v>44493</c:v>
                </c:pt>
                <c:pt idx="1008">
                  <c:v>44494</c:v>
                </c:pt>
                <c:pt idx="1009">
                  <c:v>44495</c:v>
                </c:pt>
                <c:pt idx="1010">
                  <c:v>44496</c:v>
                </c:pt>
                <c:pt idx="1011">
                  <c:v>44497</c:v>
                </c:pt>
                <c:pt idx="1012">
                  <c:v>44498</c:v>
                </c:pt>
                <c:pt idx="1013">
                  <c:v>44499</c:v>
                </c:pt>
                <c:pt idx="1014">
                  <c:v>44500</c:v>
                </c:pt>
                <c:pt idx="1015">
                  <c:v>44501</c:v>
                </c:pt>
                <c:pt idx="1016">
                  <c:v>44502</c:v>
                </c:pt>
                <c:pt idx="1017">
                  <c:v>44503</c:v>
                </c:pt>
                <c:pt idx="1018">
                  <c:v>44504</c:v>
                </c:pt>
                <c:pt idx="1019">
                  <c:v>44505</c:v>
                </c:pt>
                <c:pt idx="1020">
                  <c:v>44506</c:v>
                </c:pt>
                <c:pt idx="1021">
                  <c:v>44507</c:v>
                </c:pt>
                <c:pt idx="1022">
                  <c:v>44508</c:v>
                </c:pt>
                <c:pt idx="1023">
                  <c:v>44509</c:v>
                </c:pt>
                <c:pt idx="1024">
                  <c:v>44510</c:v>
                </c:pt>
                <c:pt idx="1025">
                  <c:v>44511</c:v>
                </c:pt>
                <c:pt idx="1026">
                  <c:v>44512</c:v>
                </c:pt>
                <c:pt idx="1027">
                  <c:v>44513</c:v>
                </c:pt>
                <c:pt idx="1028">
                  <c:v>44514</c:v>
                </c:pt>
                <c:pt idx="1029">
                  <c:v>44515</c:v>
                </c:pt>
                <c:pt idx="1030">
                  <c:v>44516</c:v>
                </c:pt>
                <c:pt idx="1031">
                  <c:v>44517</c:v>
                </c:pt>
                <c:pt idx="1032">
                  <c:v>44518</c:v>
                </c:pt>
                <c:pt idx="1033">
                  <c:v>44519</c:v>
                </c:pt>
                <c:pt idx="1034">
                  <c:v>44520</c:v>
                </c:pt>
                <c:pt idx="1035">
                  <c:v>44521</c:v>
                </c:pt>
                <c:pt idx="1036">
                  <c:v>44522</c:v>
                </c:pt>
                <c:pt idx="1037">
                  <c:v>44523</c:v>
                </c:pt>
                <c:pt idx="1038">
                  <c:v>44524</c:v>
                </c:pt>
                <c:pt idx="1039">
                  <c:v>44525</c:v>
                </c:pt>
                <c:pt idx="1040">
                  <c:v>44526</c:v>
                </c:pt>
                <c:pt idx="1041">
                  <c:v>44527</c:v>
                </c:pt>
                <c:pt idx="1042">
                  <c:v>44528</c:v>
                </c:pt>
                <c:pt idx="1043">
                  <c:v>44529</c:v>
                </c:pt>
                <c:pt idx="1044">
                  <c:v>44530</c:v>
                </c:pt>
                <c:pt idx="1045">
                  <c:v>44531</c:v>
                </c:pt>
                <c:pt idx="1046">
                  <c:v>44532</c:v>
                </c:pt>
                <c:pt idx="1047">
                  <c:v>44533</c:v>
                </c:pt>
                <c:pt idx="1048">
                  <c:v>44534</c:v>
                </c:pt>
                <c:pt idx="1049">
                  <c:v>44535</c:v>
                </c:pt>
                <c:pt idx="1050">
                  <c:v>44536</c:v>
                </c:pt>
                <c:pt idx="1051">
                  <c:v>44537</c:v>
                </c:pt>
                <c:pt idx="1052">
                  <c:v>44538</c:v>
                </c:pt>
                <c:pt idx="1053">
                  <c:v>44539</c:v>
                </c:pt>
                <c:pt idx="1054">
                  <c:v>44540</c:v>
                </c:pt>
                <c:pt idx="1055">
                  <c:v>44541</c:v>
                </c:pt>
                <c:pt idx="1056">
                  <c:v>44542</c:v>
                </c:pt>
                <c:pt idx="1057">
                  <c:v>44543</c:v>
                </c:pt>
                <c:pt idx="1058">
                  <c:v>44544</c:v>
                </c:pt>
                <c:pt idx="1059">
                  <c:v>44545</c:v>
                </c:pt>
                <c:pt idx="1060">
                  <c:v>44546</c:v>
                </c:pt>
                <c:pt idx="1061">
                  <c:v>44547</c:v>
                </c:pt>
                <c:pt idx="1062">
                  <c:v>44548</c:v>
                </c:pt>
                <c:pt idx="1063">
                  <c:v>44549</c:v>
                </c:pt>
                <c:pt idx="1064">
                  <c:v>44550</c:v>
                </c:pt>
                <c:pt idx="1065">
                  <c:v>44551</c:v>
                </c:pt>
                <c:pt idx="1066">
                  <c:v>44552</c:v>
                </c:pt>
                <c:pt idx="1067">
                  <c:v>44553</c:v>
                </c:pt>
                <c:pt idx="1068">
                  <c:v>44554</c:v>
                </c:pt>
                <c:pt idx="1069">
                  <c:v>44555</c:v>
                </c:pt>
                <c:pt idx="1070">
                  <c:v>44556</c:v>
                </c:pt>
                <c:pt idx="1071">
                  <c:v>44557</c:v>
                </c:pt>
                <c:pt idx="1072">
                  <c:v>44558</c:v>
                </c:pt>
                <c:pt idx="1073">
                  <c:v>44559</c:v>
                </c:pt>
                <c:pt idx="1074">
                  <c:v>44560</c:v>
                </c:pt>
                <c:pt idx="1075">
                  <c:v>44561</c:v>
                </c:pt>
                <c:pt idx="1076">
                  <c:v>44562</c:v>
                </c:pt>
                <c:pt idx="1077">
                  <c:v>44563</c:v>
                </c:pt>
                <c:pt idx="1078">
                  <c:v>44564</c:v>
                </c:pt>
                <c:pt idx="1079">
                  <c:v>44565</c:v>
                </c:pt>
                <c:pt idx="1080">
                  <c:v>44566</c:v>
                </c:pt>
                <c:pt idx="1081">
                  <c:v>44567</c:v>
                </c:pt>
                <c:pt idx="1082">
                  <c:v>44568</c:v>
                </c:pt>
                <c:pt idx="1083">
                  <c:v>44569</c:v>
                </c:pt>
                <c:pt idx="1084">
                  <c:v>44570</c:v>
                </c:pt>
                <c:pt idx="1085">
                  <c:v>44571</c:v>
                </c:pt>
                <c:pt idx="1086">
                  <c:v>44572</c:v>
                </c:pt>
                <c:pt idx="1087">
                  <c:v>44573</c:v>
                </c:pt>
                <c:pt idx="1088">
                  <c:v>44574</c:v>
                </c:pt>
                <c:pt idx="1089">
                  <c:v>44575</c:v>
                </c:pt>
                <c:pt idx="1090">
                  <c:v>44576</c:v>
                </c:pt>
                <c:pt idx="1091">
                  <c:v>44577</c:v>
                </c:pt>
                <c:pt idx="1092">
                  <c:v>44578</c:v>
                </c:pt>
                <c:pt idx="1093">
                  <c:v>44579</c:v>
                </c:pt>
                <c:pt idx="1094">
                  <c:v>44580</c:v>
                </c:pt>
                <c:pt idx="1095">
                  <c:v>44581</c:v>
                </c:pt>
                <c:pt idx="1096">
                  <c:v>44582</c:v>
                </c:pt>
                <c:pt idx="1097">
                  <c:v>44583</c:v>
                </c:pt>
                <c:pt idx="1098">
                  <c:v>44584</c:v>
                </c:pt>
                <c:pt idx="1099">
                  <c:v>44585</c:v>
                </c:pt>
                <c:pt idx="1100">
                  <c:v>44586</c:v>
                </c:pt>
                <c:pt idx="1101">
                  <c:v>44587</c:v>
                </c:pt>
                <c:pt idx="1102">
                  <c:v>44588</c:v>
                </c:pt>
                <c:pt idx="1103">
                  <c:v>44589</c:v>
                </c:pt>
                <c:pt idx="1104">
                  <c:v>44590</c:v>
                </c:pt>
                <c:pt idx="1105">
                  <c:v>44591</c:v>
                </c:pt>
                <c:pt idx="1106">
                  <c:v>44592</c:v>
                </c:pt>
                <c:pt idx="1107">
                  <c:v>44593</c:v>
                </c:pt>
                <c:pt idx="1108">
                  <c:v>44594</c:v>
                </c:pt>
                <c:pt idx="1109">
                  <c:v>44595</c:v>
                </c:pt>
                <c:pt idx="1110">
                  <c:v>44596</c:v>
                </c:pt>
                <c:pt idx="1111">
                  <c:v>44597</c:v>
                </c:pt>
                <c:pt idx="1112">
                  <c:v>44598</c:v>
                </c:pt>
                <c:pt idx="1113">
                  <c:v>44599</c:v>
                </c:pt>
                <c:pt idx="1114">
                  <c:v>44600</c:v>
                </c:pt>
                <c:pt idx="1115">
                  <c:v>44601</c:v>
                </c:pt>
                <c:pt idx="1116">
                  <c:v>44602</c:v>
                </c:pt>
                <c:pt idx="1117">
                  <c:v>44603</c:v>
                </c:pt>
                <c:pt idx="1118">
                  <c:v>44604</c:v>
                </c:pt>
                <c:pt idx="1119">
                  <c:v>44605</c:v>
                </c:pt>
                <c:pt idx="1120">
                  <c:v>44606</c:v>
                </c:pt>
                <c:pt idx="1121">
                  <c:v>44607</c:v>
                </c:pt>
                <c:pt idx="1122">
                  <c:v>44608</c:v>
                </c:pt>
                <c:pt idx="1123">
                  <c:v>44609</c:v>
                </c:pt>
                <c:pt idx="1124">
                  <c:v>44610</c:v>
                </c:pt>
                <c:pt idx="1125">
                  <c:v>44611</c:v>
                </c:pt>
                <c:pt idx="1126">
                  <c:v>44612</c:v>
                </c:pt>
                <c:pt idx="1127">
                  <c:v>44613</c:v>
                </c:pt>
                <c:pt idx="1128">
                  <c:v>44614</c:v>
                </c:pt>
                <c:pt idx="1129">
                  <c:v>44615</c:v>
                </c:pt>
                <c:pt idx="1130">
                  <c:v>44616</c:v>
                </c:pt>
                <c:pt idx="1131">
                  <c:v>44617</c:v>
                </c:pt>
                <c:pt idx="1132">
                  <c:v>44618</c:v>
                </c:pt>
                <c:pt idx="1133">
                  <c:v>44619</c:v>
                </c:pt>
                <c:pt idx="1134">
                  <c:v>44620</c:v>
                </c:pt>
                <c:pt idx="1135">
                  <c:v>44621</c:v>
                </c:pt>
                <c:pt idx="1136">
                  <c:v>44622</c:v>
                </c:pt>
                <c:pt idx="1137">
                  <c:v>44623</c:v>
                </c:pt>
                <c:pt idx="1138">
                  <c:v>44624</c:v>
                </c:pt>
                <c:pt idx="1139">
                  <c:v>44625</c:v>
                </c:pt>
                <c:pt idx="1140">
                  <c:v>44626</c:v>
                </c:pt>
                <c:pt idx="1141">
                  <c:v>44627</c:v>
                </c:pt>
                <c:pt idx="1142">
                  <c:v>44628</c:v>
                </c:pt>
                <c:pt idx="1143">
                  <c:v>44629</c:v>
                </c:pt>
                <c:pt idx="1144">
                  <c:v>44630</c:v>
                </c:pt>
                <c:pt idx="1145">
                  <c:v>44631</c:v>
                </c:pt>
                <c:pt idx="1146">
                  <c:v>44632</c:v>
                </c:pt>
                <c:pt idx="1147">
                  <c:v>44633</c:v>
                </c:pt>
                <c:pt idx="1148">
                  <c:v>44634</c:v>
                </c:pt>
                <c:pt idx="1149">
                  <c:v>44635</c:v>
                </c:pt>
                <c:pt idx="1150">
                  <c:v>44636</c:v>
                </c:pt>
                <c:pt idx="1151">
                  <c:v>44637</c:v>
                </c:pt>
                <c:pt idx="1152">
                  <c:v>44638</c:v>
                </c:pt>
                <c:pt idx="1153">
                  <c:v>44639</c:v>
                </c:pt>
                <c:pt idx="1154">
                  <c:v>44640</c:v>
                </c:pt>
                <c:pt idx="1155">
                  <c:v>44641</c:v>
                </c:pt>
                <c:pt idx="1156">
                  <c:v>44642</c:v>
                </c:pt>
                <c:pt idx="1157">
                  <c:v>44643</c:v>
                </c:pt>
                <c:pt idx="1158">
                  <c:v>44644</c:v>
                </c:pt>
                <c:pt idx="1159">
                  <c:v>44645</c:v>
                </c:pt>
                <c:pt idx="1160">
                  <c:v>44646</c:v>
                </c:pt>
                <c:pt idx="1161">
                  <c:v>44647</c:v>
                </c:pt>
                <c:pt idx="1162">
                  <c:v>44648</c:v>
                </c:pt>
                <c:pt idx="1163">
                  <c:v>44649</c:v>
                </c:pt>
                <c:pt idx="1164">
                  <c:v>44650</c:v>
                </c:pt>
                <c:pt idx="1165">
                  <c:v>44651</c:v>
                </c:pt>
                <c:pt idx="1166">
                  <c:v>44652</c:v>
                </c:pt>
                <c:pt idx="1167">
                  <c:v>44653</c:v>
                </c:pt>
                <c:pt idx="1168">
                  <c:v>44654</c:v>
                </c:pt>
                <c:pt idx="1169">
                  <c:v>44655</c:v>
                </c:pt>
                <c:pt idx="1170">
                  <c:v>44656</c:v>
                </c:pt>
                <c:pt idx="1171">
                  <c:v>44657</c:v>
                </c:pt>
                <c:pt idx="1172">
                  <c:v>44658</c:v>
                </c:pt>
                <c:pt idx="1173">
                  <c:v>44659</c:v>
                </c:pt>
                <c:pt idx="1174">
                  <c:v>44660</c:v>
                </c:pt>
                <c:pt idx="1175">
                  <c:v>44661</c:v>
                </c:pt>
                <c:pt idx="1176">
                  <c:v>44662</c:v>
                </c:pt>
                <c:pt idx="1177">
                  <c:v>44663</c:v>
                </c:pt>
                <c:pt idx="1178">
                  <c:v>44664</c:v>
                </c:pt>
                <c:pt idx="1179">
                  <c:v>44665</c:v>
                </c:pt>
                <c:pt idx="1180">
                  <c:v>44666</c:v>
                </c:pt>
                <c:pt idx="1181">
                  <c:v>44667</c:v>
                </c:pt>
                <c:pt idx="1182">
                  <c:v>44668</c:v>
                </c:pt>
                <c:pt idx="1183">
                  <c:v>44669</c:v>
                </c:pt>
                <c:pt idx="1184">
                  <c:v>44670</c:v>
                </c:pt>
                <c:pt idx="1185">
                  <c:v>44671</c:v>
                </c:pt>
                <c:pt idx="1186">
                  <c:v>44672</c:v>
                </c:pt>
                <c:pt idx="1187">
                  <c:v>44673</c:v>
                </c:pt>
                <c:pt idx="1188">
                  <c:v>44674</c:v>
                </c:pt>
                <c:pt idx="1189">
                  <c:v>44675</c:v>
                </c:pt>
                <c:pt idx="1190">
                  <c:v>44676</c:v>
                </c:pt>
                <c:pt idx="1191">
                  <c:v>44677</c:v>
                </c:pt>
                <c:pt idx="1192">
                  <c:v>44678</c:v>
                </c:pt>
                <c:pt idx="1193">
                  <c:v>44679</c:v>
                </c:pt>
                <c:pt idx="1194">
                  <c:v>44680</c:v>
                </c:pt>
                <c:pt idx="1195">
                  <c:v>44681</c:v>
                </c:pt>
                <c:pt idx="1196">
                  <c:v>44682</c:v>
                </c:pt>
                <c:pt idx="1197">
                  <c:v>44683</c:v>
                </c:pt>
                <c:pt idx="1198">
                  <c:v>44684</c:v>
                </c:pt>
                <c:pt idx="1199">
                  <c:v>44685</c:v>
                </c:pt>
                <c:pt idx="1200">
                  <c:v>44686</c:v>
                </c:pt>
                <c:pt idx="1201">
                  <c:v>44687</c:v>
                </c:pt>
                <c:pt idx="1202">
                  <c:v>44688</c:v>
                </c:pt>
                <c:pt idx="1203">
                  <c:v>44689</c:v>
                </c:pt>
                <c:pt idx="1204">
                  <c:v>44690</c:v>
                </c:pt>
                <c:pt idx="1205">
                  <c:v>44691</c:v>
                </c:pt>
                <c:pt idx="1206">
                  <c:v>44692</c:v>
                </c:pt>
                <c:pt idx="1207">
                  <c:v>44693</c:v>
                </c:pt>
                <c:pt idx="1208">
                  <c:v>44694</c:v>
                </c:pt>
                <c:pt idx="1209">
                  <c:v>44695</c:v>
                </c:pt>
                <c:pt idx="1210">
                  <c:v>44696</c:v>
                </c:pt>
                <c:pt idx="1211">
                  <c:v>44697</c:v>
                </c:pt>
                <c:pt idx="1212">
                  <c:v>44698</c:v>
                </c:pt>
                <c:pt idx="1213">
                  <c:v>44699</c:v>
                </c:pt>
                <c:pt idx="1214">
                  <c:v>44700</c:v>
                </c:pt>
                <c:pt idx="1215">
                  <c:v>44701</c:v>
                </c:pt>
                <c:pt idx="1216">
                  <c:v>44702</c:v>
                </c:pt>
                <c:pt idx="1217">
                  <c:v>44703</c:v>
                </c:pt>
                <c:pt idx="1218">
                  <c:v>44704</c:v>
                </c:pt>
                <c:pt idx="1219">
                  <c:v>44705</c:v>
                </c:pt>
                <c:pt idx="1220">
                  <c:v>44706</c:v>
                </c:pt>
                <c:pt idx="1221">
                  <c:v>44707</c:v>
                </c:pt>
                <c:pt idx="1222">
                  <c:v>44708</c:v>
                </c:pt>
                <c:pt idx="1223">
                  <c:v>44709</c:v>
                </c:pt>
                <c:pt idx="1224">
                  <c:v>44710</c:v>
                </c:pt>
                <c:pt idx="1225">
                  <c:v>44711</c:v>
                </c:pt>
                <c:pt idx="1226">
                  <c:v>44712</c:v>
                </c:pt>
                <c:pt idx="1227">
                  <c:v>44713</c:v>
                </c:pt>
                <c:pt idx="1228">
                  <c:v>44714</c:v>
                </c:pt>
                <c:pt idx="1229">
                  <c:v>44715</c:v>
                </c:pt>
                <c:pt idx="1230">
                  <c:v>44716</c:v>
                </c:pt>
                <c:pt idx="1231">
                  <c:v>44717</c:v>
                </c:pt>
                <c:pt idx="1232">
                  <c:v>44718</c:v>
                </c:pt>
                <c:pt idx="1233">
                  <c:v>44719</c:v>
                </c:pt>
                <c:pt idx="1234">
                  <c:v>44720</c:v>
                </c:pt>
                <c:pt idx="1235">
                  <c:v>44721</c:v>
                </c:pt>
                <c:pt idx="1236">
                  <c:v>44722</c:v>
                </c:pt>
                <c:pt idx="1237">
                  <c:v>44723</c:v>
                </c:pt>
                <c:pt idx="1238">
                  <c:v>44724</c:v>
                </c:pt>
                <c:pt idx="1239">
                  <c:v>44725</c:v>
                </c:pt>
                <c:pt idx="1240">
                  <c:v>44726</c:v>
                </c:pt>
                <c:pt idx="1241">
                  <c:v>44727</c:v>
                </c:pt>
                <c:pt idx="1242">
                  <c:v>44728</c:v>
                </c:pt>
                <c:pt idx="1243">
                  <c:v>44729</c:v>
                </c:pt>
                <c:pt idx="1244">
                  <c:v>44730</c:v>
                </c:pt>
                <c:pt idx="1245">
                  <c:v>44731</c:v>
                </c:pt>
                <c:pt idx="1246">
                  <c:v>44732</c:v>
                </c:pt>
                <c:pt idx="1247">
                  <c:v>44733</c:v>
                </c:pt>
                <c:pt idx="1248">
                  <c:v>44734</c:v>
                </c:pt>
                <c:pt idx="1249">
                  <c:v>44735</c:v>
                </c:pt>
                <c:pt idx="1250">
                  <c:v>44737</c:v>
                </c:pt>
                <c:pt idx="1251">
                  <c:v>44738</c:v>
                </c:pt>
                <c:pt idx="1252">
                  <c:v>44739</c:v>
                </c:pt>
                <c:pt idx="1253">
                  <c:v>44740</c:v>
                </c:pt>
                <c:pt idx="1254">
                  <c:v>44741</c:v>
                </c:pt>
                <c:pt idx="1255">
                  <c:v>44742</c:v>
                </c:pt>
                <c:pt idx="1256">
                  <c:v>44743</c:v>
                </c:pt>
                <c:pt idx="1257">
                  <c:v>44744</c:v>
                </c:pt>
                <c:pt idx="1258">
                  <c:v>44745</c:v>
                </c:pt>
                <c:pt idx="1259">
                  <c:v>44746</c:v>
                </c:pt>
                <c:pt idx="1260">
                  <c:v>44747</c:v>
                </c:pt>
                <c:pt idx="1261">
                  <c:v>44748</c:v>
                </c:pt>
                <c:pt idx="1262">
                  <c:v>44749</c:v>
                </c:pt>
                <c:pt idx="1263">
                  <c:v>44750</c:v>
                </c:pt>
                <c:pt idx="1264">
                  <c:v>44751</c:v>
                </c:pt>
                <c:pt idx="1265">
                  <c:v>44752</c:v>
                </c:pt>
                <c:pt idx="1266">
                  <c:v>44753</c:v>
                </c:pt>
                <c:pt idx="1267">
                  <c:v>44754</c:v>
                </c:pt>
                <c:pt idx="1268">
                  <c:v>44755</c:v>
                </c:pt>
                <c:pt idx="1269">
                  <c:v>44756</c:v>
                </c:pt>
                <c:pt idx="1270">
                  <c:v>44757</c:v>
                </c:pt>
                <c:pt idx="1271">
                  <c:v>44758</c:v>
                </c:pt>
                <c:pt idx="1272">
                  <c:v>44759</c:v>
                </c:pt>
                <c:pt idx="1273">
                  <c:v>44760</c:v>
                </c:pt>
                <c:pt idx="1274">
                  <c:v>44761</c:v>
                </c:pt>
                <c:pt idx="1275">
                  <c:v>44762</c:v>
                </c:pt>
                <c:pt idx="1276">
                  <c:v>44763</c:v>
                </c:pt>
                <c:pt idx="1277">
                  <c:v>44764</c:v>
                </c:pt>
                <c:pt idx="1278">
                  <c:v>44765</c:v>
                </c:pt>
                <c:pt idx="1279">
                  <c:v>44766</c:v>
                </c:pt>
                <c:pt idx="1280">
                  <c:v>44767</c:v>
                </c:pt>
                <c:pt idx="1281">
                  <c:v>44768</c:v>
                </c:pt>
                <c:pt idx="1282">
                  <c:v>44769</c:v>
                </c:pt>
                <c:pt idx="1283">
                  <c:v>44770</c:v>
                </c:pt>
                <c:pt idx="1284">
                  <c:v>44771</c:v>
                </c:pt>
                <c:pt idx="1285">
                  <c:v>44772</c:v>
                </c:pt>
                <c:pt idx="1286">
                  <c:v>44773</c:v>
                </c:pt>
                <c:pt idx="1287">
                  <c:v>44774</c:v>
                </c:pt>
                <c:pt idx="1288">
                  <c:v>44775</c:v>
                </c:pt>
                <c:pt idx="1289">
                  <c:v>44776</c:v>
                </c:pt>
                <c:pt idx="1290">
                  <c:v>44777</c:v>
                </c:pt>
                <c:pt idx="1291">
                  <c:v>44778</c:v>
                </c:pt>
                <c:pt idx="1292">
                  <c:v>44779</c:v>
                </c:pt>
                <c:pt idx="1293">
                  <c:v>44780</c:v>
                </c:pt>
                <c:pt idx="1294">
                  <c:v>44781</c:v>
                </c:pt>
                <c:pt idx="1295">
                  <c:v>44782</c:v>
                </c:pt>
                <c:pt idx="1296">
                  <c:v>44783</c:v>
                </c:pt>
                <c:pt idx="1297">
                  <c:v>44784</c:v>
                </c:pt>
                <c:pt idx="1298">
                  <c:v>44785</c:v>
                </c:pt>
                <c:pt idx="1299">
                  <c:v>44786</c:v>
                </c:pt>
                <c:pt idx="1300">
                  <c:v>44787</c:v>
                </c:pt>
                <c:pt idx="1301">
                  <c:v>44788</c:v>
                </c:pt>
                <c:pt idx="1302">
                  <c:v>44789</c:v>
                </c:pt>
                <c:pt idx="1303">
                  <c:v>44790</c:v>
                </c:pt>
                <c:pt idx="1304">
                  <c:v>44791</c:v>
                </c:pt>
                <c:pt idx="1305">
                  <c:v>44792</c:v>
                </c:pt>
                <c:pt idx="1306">
                  <c:v>44793</c:v>
                </c:pt>
                <c:pt idx="1307">
                  <c:v>44794</c:v>
                </c:pt>
                <c:pt idx="1308">
                  <c:v>44795</c:v>
                </c:pt>
                <c:pt idx="1309">
                  <c:v>44796</c:v>
                </c:pt>
                <c:pt idx="1310">
                  <c:v>44797</c:v>
                </c:pt>
                <c:pt idx="1311">
                  <c:v>44798</c:v>
                </c:pt>
                <c:pt idx="1312">
                  <c:v>44799</c:v>
                </c:pt>
                <c:pt idx="1313">
                  <c:v>44800</c:v>
                </c:pt>
                <c:pt idx="1314">
                  <c:v>44801</c:v>
                </c:pt>
                <c:pt idx="1315">
                  <c:v>44802</c:v>
                </c:pt>
                <c:pt idx="1316">
                  <c:v>44803</c:v>
                </c:pt>
                <c:pt idx="1317">
                  <c:v>44804</c:v>
                </c:pt>
                <c:pt idx="1318">
                  <c:v>44805</c:v>
                </c:pt>
                <c:pt idx="1319">
                  <c:v>44806</c:v>
                </c:pt>
                <c:pt idx="1320">
                  <c:v>44807</c:v>
                </c:pt>
                <c:pt idx="1321">
                  <c:v>44808</c:v>
                </c:pt>
                <c:pt idx="1322">
                  <c:v>44809</c:v>
                </c:pt>
                <c:pt idx="1323">
                  <c:v>44810</c:v>
                </c:pt>
                <c:pt idx="1324">
                  <c:v>44811</c:v>
                </c:pt>
                <c:pt idx="1325">
                  <c:v>44812</c:v>
                </c:pt>
                <c:pt idx="1326">
                  <c:v>44813</c:v>
                </c:pt>
                <c:pt idx="1327">
                  <c:v>44814</c:v>
                </c:pt>
                <c:pt idx="1328">
                  <c:v>44815</c:v>
                </c:pt>
                <c:pt idx="1329">
                  <c:v>44816</c:v>
                </c:pt>
                <c:pt idx="1330">
                  <c:v>44817</c:v>
                </c:pt>
                <c:pt idx="1331">
                  <c:v>44818</c:v>
                </c:pt>
                <c:pt idx="1332">
                  <c:v>44819</c:v>
                </c:pt>
                <c:pt idx="1333">
                  <c:v>44820</c:v>
                </c:pt>
                <c:pt idx="1334">
                  <c:v>44821</c:v>
                </c:pt>
                <c:pt idx="1335">
                  <c:v>44822</c:v>
                </c:pt>
                <c:pt idx="1336">
                  <c:v>44823</c:v>
                </c:pt>
                <c:pt idx="1337">
                  <c:v>44824</c:v>
                </c:pt>
                <c:pt idx="1338">
                  <c:v>44825</c:v>
                </c:pt>
                <c:pt idx="1339">
                  <c:v>44826</c:v>
                </c:pt>
                <c:pt idx="1340">
                  <c:v>44827</c:v>
                </c:pt>
                <c:pt idx="1341">
                  <c:v>44828</c:v>
                </c:pt>
                <c:pt idx="1342">
                  <c:v>44829</c:v>
                </c:pt>
                <c:pt idx="1343">
                  <c:v>44830</c:v>
                </c:pt>
                <c:pt idx="1344">
                  <c:v>44831</c:v>
                </c:pt>
                <c:pt idx="1345">
                  <c:v>44832</c:v>
                </c:pt>
                <c:pt idx="1346">
                  <c:v>44833</c:v>
                </c:pt>
                <c:pt idx="1347">
                  <c:v>44834</c:v>
                </c:pt>
                <c:pt idx="1348">
                  <c:v>44835</c:v>
                </c:pt>
                <c:pt idx="1349">
                  <c:v>44836</c:v>
                </c:pt>
                <c:pt idx="1350">
                  <c:v>44837</c:v>
                </c:pt>
                <c:pt idx="1351">
                  <c:v>44838</c:v>
                </c:pt>
                <c:pt idx="1352">
                  <c:v>44839</c:v>
                </c:pt>
                <c:pt idx="1353">
                  <c:v>44840</c:v>
                </c:pt>
                <c:pt idx="1354">
                  <c:v>44841</c:v>
                </c:pt>
                <c:pt idx="1355">
                  <c:v>44842</c:v>
                </c:pt>
                <c:pt idx="1356">
                  <c:v>44843</c:v>
                </c:pt>
                <c:pt idx="1357">
                  <c:v>44844</c:v>
                </c:pt>
                <c:pt idx="1358">
                  <c:v>44845</c:v>
                </c:pt>
                <c:pt idx="1359">
                  <c:v>44846</c:v>
                </c:pt>
                <c:pt idx="1360">
                  <c:v>44847</c:v>
                </c:pt>
                <c:pt idx="1361">
                  <c:v>44848</c:v>
                </c:pt>
                <c:pt idx="1362">
                  <c:v>44849</c:v>
                </c:pt>
                <c:pt idx="1363">
                  <c:v>44850</c:v>
                </c:pt>
                <c:pt idx="1364">
                  <c:v>44851</c:v>
                </c:pt>
                <c:pt idx="1365">
                  <c:v>44852</c:v>
                </c:pt>
                <c:pt idx="1366">
                  <c:v>44853</c:v>
                </c:pt>
                <c:pt idx="1367">
                  <c:v>44854</c:v>
                </c:pt>
                <c:pt idx="1368">
                  <c:v>44855</c:v>
                </c:pt>
                <c:pt idx="1369">
                  <c:v>44856</c:v>
                </c:pt>
                <c:pt idx="1370">
                  <c:v>44857</c:v>
                </c:pt>
                <c:pt idx="1371">
                  <c:v>44858</c:v>
                </c:pt>
                <c:pt idx="1372">
                  <c:v>44859</c:v>
                </c:pt>
                <c:pt idx="1373">
                  <c:v>44860</c:v>
                </c:pt>
                <c:pt idx="1374">
                  <c:v>44861</c:v>
                </c:pt>
                <c:pt idx="1375">
                  <c:v>44862</c:v>
                </c:pt>
                <c:pt idx="1376">
                  <c:v>44863</c:v>
                </c:pt>
                <c:pt idx="1377">
                  <c:v>44864</c:v>
                </c:pt>
                <c:pt idx="1378">
                  <c:v>44865</c:v>
                </c:pt>
                <c:pt idx="1379">
                  <c:v>44866</c:v>
                </c:pt>
                <c:pt idx="1380">
                  <c:v>44867</c:v>
                </c:pt>
                <c:pt idx="1381">
                  <c:v>44868</c:v>
                </c:pt>
                <c:pt idx="1382">
                  <c:v>44869</c:v>
                </c:pt>
                <c:pt idx="1383">
                  <c:v>44870</c:v>
                </c:pt>
                <c:pt idx="1384">
                  <c:v>44871</c:v>
                </c:pt>
                <c:pt idx="1385">
                  <c:v>44872</c:v>
                </c:pt>
                <c:pt idx="1386">
                  <c:v>44873</c:v>
                </c:pt>
                <c:pt idx="1387">
                  <c:v>44874</c:v>
                </c:pt>
                <c:pt idx="1388">
                  <c:v>44875</c:v>
                </c:pt>
                <c:pt idx="1389">
                  <c:v>44876</c:v>
                </c:pt>
                <c:pt idx="1390">
                  <c:v>44877</c:v>
                </c:pt>
                <c:pt idx="1391">
                  <c:v>44878</c:v>
                </c:pt>
                <c:pt idx="1392">
                  <c:v>44879</c:v>
                </c:pt>
                <c:pt idx="1393">
                  <c:v>44880</c:v>
                </c:pt>
                <c:pt idx="1394">
                  <c:v>44881</c:v>
                </c:pt>
                <c:pt idx="1395">
                  <c:v>44882</c:v>
                </c:pt>
                <c:pt idx="1396">
                  <c:v>44883</c:v>
                </c:pt>
                <c:pt idx="1397">
                  <c:v>44884</c:v>
                </c:pt>
                <c:pt idx="1398">
                  <c:v>44885</c:v>
                </c:pt>
                <c:pt idx="1399">
                  <c:v>44886</c:v>
                </c:pt>
                <c:pt idx="1400">
                  <c:v>44887</c:v>
                </c:pt>
                <c:pt idx="1401">
                  <c:v>44888</c:v>
                </c:pt>
                <c:pt idx="1402">
                  <c:v>44889</c:v>
                </c:pt>
                <c:pt idx="1403">
                  <c:v>44890</c:v>
                </c:pt>
                <c:pt idx="1404">
                  <c:v>44891</c:v>
                </c:pt>
                <c:pt idx="1405">
                  <c:v>44892</c:v>
                </c:pt>
                <c:pt idx="1406">
                  <c:v>44893</c:v>
                </c:pt>
                <c:pt idx="1407">
                  <c:v>44894</c:v>
                </c:pt>
                <c:pt idx="1408">
                  <c:v>44895</c:v>
                </c:pt>
                <c:pt idx="1409">
                  <c:v>44896</c:v>
                </c:pt>
                <c:pt idx="1410">
                  <c:v>44897</c:v>
                </c:pt>
                <c:pt idx="1411">
                  <c:v>44898</c:v>
                </c:pt>
                <c:pt idx="1412">
                  <c:v>44899</c:v>
                </c:pt>
                <c:pt idx="1413">
                  <c:v>44900</c:v>
                </c:pt>
                <c:pt idx="1414">
                  <c:v>44901</c:v>
                </c:pt>
                <c:pt idx="1415">
                  <c:v>44902</c:v>
                </c:pt>
                <c:pt idx="1416">
                  <c:v>44903</c:v>
                </c:pt>
                <c:pt idx="1417">
                  <c:v>44904</c:v>
                </c:pt>
                <c:pt idx="1418">
                  <c:v>44905</c:v>
                </c:pt>
                <c:pt idx="1419">
                  <c:v>44906</c:v>
                </c:pt>
                <c:pt idx="1420">
                  <c:v>44907</c:v>
                </c:pt>
                <c:pt idx="1421">
                  <c:v>44908</c:v>
                </c:pt>
                <c:pt idx="1422">
                  <c:v>44909</c:v>
                </c:pt>
                <c:pt idx="1423">
                  <c:v>44910</c:v>
                </c:pt>
                <c:pt idx="1424">
                  <c:v>44911</c:v>
                </c:pt>
                <c:pt idx="1425">
                  <c:v>44912</c:v>
                </c:pt>
                <c:pt idx="1426">
                  <c:v>44913</c:v>
                </c:pt>
                <c:pt idx="1427">
                  <c:v>44914</c:v>
                </c:pt>
                <c:pt idx="1428">
                  <c:v>44915</c:v>
                </c:pt>
                <c:pt idx="1429">
                  <c:v>44916</c:v>
                </c:pt>
                <c:pt idx="1430">
                  <c:v>44917</c:v>
                </c:pt>
                <c:pt idx="1431">
                  <c:v>44918</c:v>
                </c:pt>
                <c:pt idx="1432">
                  <c:v>44919</c:v>
                </c:pt>
                <c:pt idx="1433">
                  <c:v>44920</c:v>
                </c:pt>
                <c:pt idx="1434">
                  <c:v>44921</c:v>
                </c:pt>
                <c:pt idx="1435">
                  <c:v>44922</c:v>
                </c:pt>
                <c:pt idx="1436">
                  <c:v>44923</c:v>
                </c:pt>
                <c:pt idx="1437">
                  <c:v>44924</c:v>
                </c:pt>
                <c:pt idx="1438">
                  <c:v>44925</c:v>
                </c:pt>
                <c:pt idx="1439">
                  <c:v>44926</c:v>
                </c:pt>
                <c:pt idx="1440">
                  <c:v>44927</c:v>
                </c:pt>
                <c:pt idx="1441">
                  <c:v>44928</c:v>
                </c:pt>
                <c:pt idx="1442">
                  <c:v>44929</c:v>
                </c:pt>
                <c:pt idx="1443">
                  <c:v>44930</c:v>
                </c:pt>
                <c:pt idx="1444">
                  <c:v>44931</c:v>
                </c:pt>
                <c:pt idx="1445">
                  <c:v>44932</c:v>
                </c:pt>
                <c:pt idx="1446">
                  <c:v>44933</c:v>
                </c:pt>
                <c:pt idx="1447">
                  <c:v>44934</c:v>
                </c:pt>
                <c:pt idx="1448">
                  <c:v>44935</c:v>
                </c:pt>
                <c:pt idx="1449">
                  <c:v>44936</c:v>
                </c:pt>
                <c:pt idx="1450">
                  <c:v>44937</c:v>
                </c:pt>
                <c:pt idx="1451">
                  <c:v>44938</c:v>
                </c:pt>
                <c:pt idx="1452">
                  <c:v>44939</c:v>
                </c:pt>
                <c:pt idx="1453">
                  <c:v>44940</c:v>
                </c:pt>
                <c:pt idx="1454">
                  <c:v>44941</c:v>
                </c:pt>
                <c:pt idx="1455">
                  <c:v>44942</c:v>
                </c:pt>
                <c:pt idx="1456">
                  <c:v>44943</c:v>
                </c:pt>
                <c:pt idx="1457">
                  <c:v>44944</c:v>
                </c:pt>
                <c:pt idx="1458">
                  <c:v>44945</c:v>
                </c:pt>
                <c:pt idx="1459">
                  <c:v>44946</c:v>
                </c:pt>
                <c:pt idx="1460">
                  <c:v>44947</c:v>
                </c:pt>
                <c:pt idx="1461">
                  <c:v>44948</c:v>
                </c:pt>
                <c:pt idx="1462">
                  <c:v>44949</c:v>
                </c:pt>
                <c:pt idx="1463">
                  <c:v>44950</c:v>
                </c:pt>
                <c:pt idx="1464">
                  <c:v>44951</c:v>
                </c:pt>
                <c:pt idx="1465">
                  <c:v>44952</c:v>
                </c:pt>
                <c:pt idx="1466">
                  <c:v>44953</c:v>
                </c:pt>
                <c:pt idx="1467">
                  <c:v>44954</c:v>
                </c:pt>
                <c:pt idx="1468">
                  <c:v>44955</c:v>
                </c:pt>
                <c:pt idx="1469">
                  <c:v>44956</c:v>
                </c:pt>
                <c:pt idx="1470">
                  <c:v>44957</c:v>
                </c:pt>
                <c:pt idx="1471">
                  <c:v>44958</c:v>
                </c:pt>
                <c:pt idx="1472">
                  <c:v>44959</c:v>
                </c:pt>
                <c:pt idx="1473">
                  <c:v>44960</c:v>
                </c:pt>
                <c:pt idx="1474">
                  <c:v>44961</c:v>
                </c:pt>
                <c:pt idx="1475">
                  <c:v>44962</c:v>
                </c:pt>
                <c:pt idx="1476">
                  <c:v>44963</c:v>
                </c:pt>
                <c:pt idx="1477">
                  <c:v>44964</c:v>
                </c:pt>
                <c:pt idx="1478">
                  <c:v>44965</c:v>
                </c:pt>
                <c:pt idx="1479">
                  <c:v>44966</c:v>
                </c:pt>
                <c:pt idx="1480">
                  <c:v>44967</c:v>
                </c:pt>
                <c:pt idx="1481">
                  <c:v>44968</c:v>
                </c:pt>
                <c:pt idx="1482">
                  <c:v>44969</c:v>
                </c:pt>
                <c:pt idx="1483">
                  <c:v>44970</c:v>
                </c:pt>
                <c:pt idx="1484">
                  <c:v>44971</c:v>
                </c:pt>
                <c:pt idx="1485">
                  <c:v>44972</c:v>
                </c:pt>
                <c:pt idx="1486">
                  <c:v>44973</c:v>
                </c:pt>
                <c:pt idx="1487">
                  <c:v>44974</c:v>
                </c:pt>
                <c:pt idx="1488">
                  <c:v>44975</c:v>
                </c:pt>
                <c:pt idx="1489">
                  <c:v>44976</c:v>
                </c:pt>
                <c:pt idx="1490">
                  <c:v>44977</c:v>
                </c:pt>
                <c:pt idx="1491">
                  <c:v>44978</c:v>
                </c:pt>
                <c:pt idx="1492">
                  <c:v>44979</c:v>
                </c:pt>
                <c:pt idx="1493">
                  <c:v>44980</c:v>
                </c:pt>
                <c:pt idx="1494">
                  <c:v>44981</c:v>
                </c:pt>
                <c:pt idx="1495">
                  <c:v>44982</c:v>
                </c:pt>
                <c:pt idx="1496">
                  <c:v>44983</c:v>
                </c:pt>
                <c:pt idx="1497">
                  <c:v>44984</c:v>
                </c:pt>
                <c:pt idx="1498">
                  <c:v>44985</c:v>
                </c:pt>
                <c:pt idx="1499">
                  <c:v>44986</c:v>
                </c:pt>
                <c:pt idx="1500">
                  <c:v>44987</c:v>
                </c:pt>
                <c:pt idx="1501">
                  <c:v>44988</c:v>
                </c:pt>
                <c:pt idx="1502">
                  <c:v>44989</c:v>
                </c:pt>
                <c:pt idx="1503">
                  <c:v>44990</c:v>
                </c:pt>
                <c:pt idx="1504">
                  <c:v>44991</c:v>
                </c:pt>
                <c:pt idx="1505">
                  <c:v>44992</c:v>
                </c:pt>
                <c:pt idx="1506">
                  <c:v>44993</c:v>
                </c:pt>
                <c:pt idx="1507">
                  <c:v>44994</c:v>
                </c:pt>
                <c:pt idx="1508">
                  <c:v>44995</c:v>
                </c:pt>
                <c:pt idx="1509">
                  <c:v>44996</c:v>
                </c:pt>
                <c:pt idx="1510">
                  <c:v>44997</c:v>
                </c:pt>
                <c:pt idx="1511">
                  <c:v>44998</c:v>
                </c:pt>
                <c:pt idx="1512">
                  <c:v>44999</c:v>
                </c:pt>
                <c:pt idx="1513">
                  <c:v>45000</c:v>
                </c:pt>
                <c:pt idx="1514">
                  <c:v>45001</c:v>
                </c:pt>
                <c:pt idx="1515">
                  <c:v>45002</c:v>
                </c:pt>
                <c:pt idx="1516">
                  <c:v>45003</c:v>
                </c:pt>
                <c:pt idx="1517">
                  <c:v>45004</c:v>
                </c:pt>
                <c:pt idx="1518">
                  <c:v>45005</c:v>
                </c:pt>
                <c:pt idx="1519">
                  <c:v>45006</c:v>
                </c:pt>
                <c:pt idx="1520">
                  <c:v>45007</c:v>
                </c:pt>
                <c:pt idx="1521">
                  <c:v>45008</c:v>
                </c:pt>
                <c:pt idx="1522">
                  <c:v>45009</c:v>
                </c:pt>
                <c:pt idx="1523">
                  <c:v>45010</c:v>
                </c:pt>
                <c:pt idx="1524">
                  <c:v>45011</c:v>
                </c:pt>
                <c:pt idx="1525">
                  <c:v>45012</c:v>
                </c:pt>
                <c:pt idx="1526">
                  <c:v>45013</c:v>
                </c:pt>
                <c:pt idx="1527">
                  <c:v>45014</c:v>
                </c:pt>
                <c:pt idx="1528">
                  <c:v>45015</c:v>
                </c:pt>
                <c:pt idx="1529">
                  <c:v>45016</c:v>
                </c:pt>
                <c:pt idx="1530">
                  <c:v>45017</c:v>
                </c:pt>
                <c:pt idx="1531">
                  <c:v>45018</c:v>
                </c:pt>
                <c:pt idx="1532">
                  <c:v>45019</c:v>
                </c:pt>
                <c:pt idx="1533">
                  <c:v>45020</c:v>
                </c:pt>
                <c:pt idx="1534">
                  <c:v>45021</c:v>
                </c:pt>
                <c:pt idx="1535">
                  <c:v>45022</c:v>
                </c:pt>
                <c:pt idx="1536">
                  <c:v>45023</c:v>
                </c:pt>
                <c:pt idx="1537">
                  <c:v>45024</c:v>
                </c:pt>
                <c:pt idx="1538">
                  <c:v>45025</c:v>
                </c:pt>
                <c:pt idx="1539">
                  <c:v>45026</c:v>
                </c:pt>
                <c:pt idx="1540">
                  <c:v>45027</c:v>
                </c:pt>
                <c:pt idx="1541">
                  <c:v>45028</c:v>
                </c:pt>
                <c:pt idx="1542">
                  <c:v>45029</c:v>
                </c:pt>
                <c:pt idx="1543">
                  <c:v>45030</c:v>
                </c:pt>
                <c:pt idx="1544">
                  <c:v>45031</c:v>
                </c:pt>
                <c:pt idx="1545">
                  <c:v>45032</c:v>
                </c:pt>
                <c:pt idx="1546">
                  <c:v>45033</c:v>
                </c:pt>
                <c:pt idx="1547">
                  <c:v>45034</c:v>
                </c:pt>
                <c:pt idx="1548">
                  <c:v>45035</c:v>
                </c:pt>
                <c:pt idx="1549">
                  <c:v>45036</c:v>
                </c:pt>
                <c:pt idx="1550">
                  <c:v>45037</c:v>
                </c:pt>
                <c:pt idx="1551">
                  <c:v>45038</c:v>
                </c:pt>
                <c:pt idx="1552">
                  <c:v>45039</c:v>
                </c:pt>
                <c:pt idx="1553">
                  <c:v>45040</c:v>
                </c:pt>
                <c:pt idx="1554">
                  <c:v>45041</c:v>
                </c:pt>
                <c:pt idx="1555">
                  <c:v>45042</c:v>
                </c:pt>
                <c:pt idx="1556">
                  <c:v>45043</c:v>
                </c:pt>
                <c:pt idx="1557">
                  <c:v>45044</c:v>
                </c:pt>
                <c:pt idx="1558">
                  <c:v>45045</c:v>
                </c:pt>
                <c:pt idx="1559">
                  <c:v>45046</c:v>
                </c:pt>
                <c:pt idx="1560">
                  <c:v>45047</c:v>
                </c:pt>
                <c:pt idx="1561">
                  <c:v>45048</c:v>
                </c:pt>
                <c:pt idx="1562">
                  <c:v>45049</c:v>
                </c:pt>
                <c:pt idx="1563">
                  <c:v>45050</c:v>
                </c:pt>
                <c:pt idx="1564">
                  <c:v>45051</c:v>
                </c:pt>
                <c:pt idx="1565">
                  <c:v>45052</c:v>
                </c:pt>
                <c:pt idx="1566">
                  <c:v>45053</c:v>
                </c:pt>
                <c:pt idx="1567">
                  <c:v>45054</c:v>
                </c:pt>
                <c:pt idx="1568">
                  <c:v>45055</c:v>
                </c:pt>
                <c:pt idx="1569">
                  <c:v>45056</c:v>
                </c:pt>
                <c:pt idx="1570">
                  <c:v>45057</c:v>
                </c:pt>
                <c:pt idx="1571">
                  <c:v>45058</c:v>
                </c:pt>
                <c:pt idx="1572">
                  <c:v>45059</c:v>
                </c:pt>
                <c:pt idx="1573">
                  <c:v>45060</c:v>
                </c:pt>
                <c:pt idx="1574">
                  <c:v>45061</c:v>
                </c:pt>
                <c:pt idx="1575">
                  <c:v>45062</c:v>
                </c:pt>
                <c:pt idx="1576">
                  <c:v>45063</c:v>
                </c:pt>
                <c:pt idx="1577">
                  <c:v>45064</c:v>
                </c:pt>
                <c:pt idx="1578">
                  <c:v>45065</c:v>
                </c:pt>
                <c:pt idx="1579">
                  <c:v>45066</c:v>
                </c:pt>
                <c:pt idx="1580">
                  <c:v>45067</c:v>
                </c:pt>
                <c:pt idx="1581">
                  <c:v>45068</c:v>
                </c:pt>
                <c:pt idx="1582">
                  <c:v>45069</c:v>
                </c:pt>
                <c:pt idx="1583">
                  <c:v>45070</c:v>
                </c:pt>
                <c:pt idx="1584">
                  <c:v>45071</c:v>
                </c:pt>
                <c:pt idx="1585">
                  <c:v>45072</c:v>
                </c:pt>
                <c:pt idx="1586">
                  <c:v>45073</c:v>
                </c:pt>
                <c:pt idx="1587">
                  <c:v>45074</c:v>
                </c:pt>
                <c:pt idx="1588">
                  <c:v>45075</c:v>
                </c:pt>
                <c:pt idx="1589">
                  <c:v>45076</c:v>
                </c:pt>
                <c:pt idx="1590">
                  <c:v>45077</c:v>
                </c:pt>
                <c:pt idx="1591">
                  <c:v>45078</c:v>
                </c:pt>
                <c:pt idx="1592">
                  <c:v>45079</c:v>
                </c:pt>
                <c:pt idx="1593">
                  <c:v>45080</c:v>
                </c:pt>
                <c:pt idx="1594">
                  <c:v>45081</c:v>
                </c:pt>
                <c:pt idx="1595">
                  <c:v>45082</c:v>
                </c:pt>
                <c:pt idx="1596">
                  <c:v>45083</c:v>
                </c:pt>
                <c:pt idx="1597">
                  <c:v>45084</c:v>
                </c:pt>
                <c:pt idx="1598">
                  <c:v>45085</c:v>
                </c:pt>
                <c:pt idx="1599">
                  <c:v>45086</c:v>
                </c:pt>
                <c:pt idx="1600">
                  <c:v>45087</c:v>
                </c:pt>
                <c:pt idx="1601">
                  <c:v>45088</c:v>
                </c:pt>
                <c:pt idx="1602">
                  <c:v>45089</c:v>
                </c:pt>
                <c:pt idx="1603">
                  <c:v>45090</c:v>
                </c:pt>
                <c:pt idx="1604">
                  <c:v>45091</c:v>
                </c:pt>
                <c:pt idx="1605">
                  <c:v>45092</c:v>
                </c:pt>
                <c:pt idx="1606">
                  <c:v>45093</c:v>
                </c:pt>
                <c:pt idx="1607">
                  <c:v>45094</c:v>
                </c:pt>
                <c:pt idx="1608">
                  <c:v>45095</c:v>
                </c:pt>
                <c:pt idx="1609">
                  <c:v>45096</c:v>
                </c:pt>
                <c:pt idx="1610">
                  <c:v>45097</c:v>
                </c:pt>
                <c:pt idx="1611">
                  <c:v>45098</c:v>
                </c:pt>
                <c:pt idx="1612">
                  <c:v>45099</c:v>
                </c:pt>
                <c:pt idx="1613">
                  <c:v>45100</c:v>
                </c:pt>
                <c:pt idx="1614">
                  <c:v>45101</c:v>
                </c:pt>
                <c:pt idx="1615">
                  <c:v>45102</c:v>
                </c:pt>
                <c:pt idx="1616">
                  <c:v>45103</c:v>
                </c:pt>
                <c:pt idx="1617">
                  <c:v>45104</c:v>
                </c:pt>
                <c:pt idx="1618">
                  <c:v>45105</c:v>
                </c:pt>
                <c:pt idx="1619">
                  <c:v>45106</c:v>
                </c:pt>
                <c:pt idx="1620">
                  <c:v>45107</c:v>
                </c:pt>
                <c:pt idx="1621">
                  <c:v>45108</c:v>
                </c:pt>
                <c:pt idx="1622">
                  <c:v>45109</c:v>
                </c:pt>
                <c:pt idx="1623">
                  <c:v>45110</c:v>
                </c:pt>
                <c:pt idx="1624">
                  <c:v>45111</c:v>
                </c:pt>
                <c:pt idx="1625">
                  <c:v>45112</c:v>
                </c:pt>
                <c:pt idx="1626">
                  <c:v>45113</c:v>
                </c:pt>
                <c:pt idx="1627">
                  <c:v>45114</c:v>
                </c:pt>
                <c:pt idx="1628">
                  <c:v>45115</c:v>
                </c:pt>
                <c:pt idx="1629">
                  <c:v>45116</c:v>
                </c:pt>
                <c:pt idx="1630">
                  <c:v>45117</c:v>
                </c:pt>
                <c:pt idx="1631">
                  <c:v>45118</c:v>
                </c:pt>
                <c:pt idx="1632">
                  <c:v>45119</c:v>
                </c:pt>
                <c:pt idx="1633">
                  <c:v>45120</c:v>
                </c:pt>
                <c:pt idx="1634">
                  <c:v>45121</c:v>
                </c:pt>
                <c:pt idx="1635">
                  <c:v>45122</c:v>
                </c:pt>
                <c:pt idx="1636">
                  <c:v>45123</c:v>
                </c:pt>
                <c:pt idx="1637">
                  <c:v>45124</c:v>
                </c:pt>
                <c:pt idx="1638">
                  <c:v>45125</c:v>
                </c:pt>
                <c:pt idx="1639">
                  <c:v>45126</c:v>
                </c:pt>
                <c:pt idx="1640">
                  <c:v>45127</c:v>
                </c:pt>
                <c:pt idx="1641">
                  <c:v>45128</c:v>
                </c:pt>
                <c:pt idx="1642">
                  <c:v>45129</c:v>
                </c:pt>
                <c:pt idx="1643">
                  <c:v>45130</c:v>
                </c:pt>
                <c:pt idx="1644">
                  <c:v>45131</c:v>
                </c:pt>
                <c:pt idx="1645">
                  <c:v>45132</c:v>
                </c:pt>
                <c:pt idx="1646">
                  <c:v>45133</c:v>
                </c:pt>
                <c:pt idx="1647">
                  <c:v>45134</c:v>
                </c:pt>
                <c:pt idx="1648">
                  <c:v>45135</c:v>
                </c:pt>
                <c:pt idx="1649">
                  <c:v>45136</c:v>
                </c:pt>
                <c:pt idx="1650">
                  <c:v>45137</c:v>
                </c:pt>
                <c:pt idx="1651">
                  <c:v>45138</c:v>
                </c:pt>
                <c:pt idx="1652">
                  <c:v>45139</c:v>
                </c:pt>
                <c:pt idx="1653">
                  <c:v>45140</c:v>
                </c:pt>
                <c:pt idx="1654">
                  <c:v>45141</c:v>
                </c:pt>
                <c:pt idx="1655">
                  <c:v>45142</c:v>
                </c:pt>
                <c:pt idx="1656">
                  <c:v>45143</c:v>
                </c:pt>
                <c:pt idx="1657">
                  <c:v>45144</c:v>
                </c:pt>
                <c:pt idx="1658">
                  <c:v>45145</c:v>
                </c:pt>
                <c:pt idx="1659">
                  <c:v>45146</c:v>
                </c:pt>
                <c:pt idx="1660">
                  <c:v>45147</c:v>
                </c:pt>
                <c:pt idx="1661">
                  <c:v>45148</c:v>
                </c:pt>
                <c:pt idx="1662">
                  <c:v>45149</c:v>
                </c:pt>
                <c:pt idx="1663">
                  <c:v>45150</c:v>
                </c:pt>
                <c:pt idx="1664">
                  <c:v>45151</c:v>
                </c:pt>
                <c:pt idx="1665">
                  <c:v>45152</c:v>
                </c:pt>
                <c:pt idx="1666">
                  <c:v>45153</c:v>
                </c:pt>
                <c:pt idx="1667">
                  <c:v>45154</c:v>
                </c:pt>
                <c:pt idx="1668">
                  <c:v>45155</c:v>
                </c:pt>
                <c:pt idx="1669">
                  <c:v>45156</c:v>
                </c:pt>
                <c:pt idx="1670">
                  <c:v>45157</c:v>
                </c:pt>
                <c:pt idx="1671">
                  <c:v>45158</c:v>
                </c:pt>
                <c:pt idx="1672">
                  <c:v>45159</c:v>
                </c:pt>
                <c:pt idx="1673">
                  <c:v>45160</c:v>
                </c:pt>
                <c:pt idx="1674">
                  <c:v>45161</c:v>
                </c:pt>
                <c:pt idx="1675">
                  <c:v>45162</c:v>
                </c:pt>
                <c:pt idx="1676">
                  <c:v>45163</c:v>
                </c:pt>
                <c:pt idx="1677">
                  <c:v>45164</c:v>
                </c:pt>
                <c:pt idx="1678">
                  <c:v>45165</c:v>
                </c:pt>
                <c:pt idx="1679">
                  <c:v>45166</c:v>
                </c:pt>
                <c:pt idx="1680">
                  <c:v>45167</c:v>
                </c:pt>
                <c:pt idx="1681">
                  <c:v>45168</c:v>
                </c:pt>
                <c:pt idx="1682">
                  <c:v>45169</c:v>
                </c:pt>
                <c:pt idx="1683">
                  <c:v>45170</c:v>
                </c:pt>
                <c:pt idx="1684">
                  <c:v>45171</c:v>
                </c:pt>
                <c:pt idx="1685">
                  <c:v>45172</c:v>
                </c:pt>
                <c:pt idx="1686">
                  <c:v>45173</c:v>
                </c:pt>
                <c:pt idx="1687">
                  <c:v>45174</c:v>
                </c:pt>
                <c:pt idx="1688">
                  <c:v>45175</c:v>
                </c:pt>
                <c:pt idx="1689">
                  <c:v>45176</c:v>
                </c:pt>
                <c:pt idx="1690">
                  <c:v>45177</c:v>
                </c:pt>
                <c:pt idx="1691">
                  <c:v>45178</c:v>
                </c:pt>
                <c:pt idx="1692">
                  <c:v>45179</c:v>
                </c:pt>
                <c:pt idx="1693">
                  <c:v>45180</c:v>
                </c:pt>
                <c:pt idx="1694">
                  <c:v>45181</c:v>
                </c:pt>
                <c:pt idx="1695">
                  <c:v>45182</c:v>
                </c:pt>
                <c:pt idx="1696">
                  <c:v>45183</c:v>
                </c:pt>
                <c:pt idx="1697">
                  <c:v>45184</c:v>
                </c:pt>
                <c:pt idx="1698">
                  <c:v>45185</c:v>
                </c:pt>
                <c:pt idx="1699">
                  <c:v>45186</c:v>
                </c:pt>
                <c:pt idx="1700">
                  <c:v>45187</c:v>
                </c:pt>
                <c:pt idx="1701">
                  <c:v>45188</c:v>
                </c:pt>
                <c:pt idx="1702">
                  <c:v>45189</c:v>
                </c:pt>
                <c:pt idx="1703">
                  <c:v>45190</c:v>
                </c:pt>
                <c:pt idx="1704">
                  <c:v>45191</c:v>
                </c:pt>
                <c:pt idx="1705">
                  <c:v>45192</c:v>
                </c:pt>
                <c:pt idx="1706">
                  <c:v>45193</c:v>
                </c:pt>
                <c:pt idx="1707">
                  <c:v>45194</c:v>
                </c:pt>
                <c:pt idx="1708">
                  <c:v>45195</c:v>
                </c:pt>
                <c:pt idx="1709">
                  <c:v>45196</c:v>
                </c:pt>
                <c:pt idx="1710">
                  <c:v>45197</c:v>
                </c:pt>
                <c:pt idx="1711">
                  <c:v>45198</c:v>
                </c:pt>
                <c:pt idx="1712">
                  <c:v>45199</c:v>
                </c:pt>
                <c:pt idx="1713">
                  <c:v>45200</c:v>
                </c:pt>
                <c:pt idx="1714">
                  <c:v>45201</c:v>
                </c:pt>
                <c:pt idx="1715">
                  <c:v>45202</c:v>
                </c:pt>
                <c:pt idx="1716">
                  <c:v>45203</c:v>
                </c:pt>
                <c:pt idx="1717">
                  <c:v>45204</c:v>
                </c:pt>
                <c:pt idx="1718">
                  <c:v>45205</c:v>
                </c:pt>
                <c:pt idx="1719">
                  <c:v>45206</c:v>
                </c:pt>
                <c:pt idx="1720">
                  <c:v>45207</c:v>
                </c:pt>
                <c:pt idx="1721">
                  <c:v>45208</c:v>
                </c:pt>
                <c:pt idx="1722">
                  <c:v>45209</c:v>
                </c:pt>
                <c:pt idx="1723">
                  <c:v>45210</c:v>
                </c:pt>
                <c:pt idx="1724">
                  <c:v>45211</c:v>
                </c:pt>
                <c:pt idx="1725">
                  <c:v>45212</c:v>
                </c:pt>
                <c:pt idx="1726">
                  <c:v>45213</c:v>
                </c:pt>
                <c:pt idx="1727">
                  <c:v>45214</c:v>
                </c:pt>
                <c:pt idx="1728">
                  <c:v>45215</c:v>
                </c:pt>
                <c:pt idx="1729">
                  <c:v>45216</c:v>
                </c:pt>
                <c:pt idx="1730">
                  <c:v>45217</c:v>
                </c:pt>
                <c:pt idx="1731">
                  <c:v>45218</c:v>
                </c:pt>
                <c:pt idx="1732">
                  <c:v>45219</c:v>
                </c:pt>
                <c:pt idx="1733">
                  <c:v>45220</c:v>
                </c:pt>
                <c:pt idx="1734">
                  <c:v>45221</c:v>
                </c:pt>
                <c:pt idx="1735">
                  <c:v>45222</c:v>
                </c:pt>
                <c:pt idx="1736">
                  <c:v>45223</c:v>
                </c:pt>
                <c:pt idx="1737">
                  <c:v>45224</c:v>
                </c:pt>
                <c:pt idx="1738">
                  <c:v>45225</c:v>
                </c:pt>
                <c:pt idx="1739">
                  <c:v>45226</c:v>
                </c:pt>
                <c:pt idx="1740">
                  <c:v>45227</c:v>
                </c:pt>
                <c:pt idx="1741">
                  <c:v>45228</c:v>
                </c:pt>
                <c:pt idx="1742">
                  <c:v>45229</c:v>
                </c:pt>
                <c:pt idx="1743">
                  <c:v>45230</c:v>
                </c:pt>
                <c:pt idx="1744">
                  <c:v>45231</c:v>
                </c:pt>
                <c:pt idx="1745">
                  <c:v>45232</c:v>
                </c:pt>
                <c:pt idx="1746">
                  <c:v>45233</c:v>
                </c:pt>
                <c:pt idx="1747">
                  <c:v>45234</c:v>
                </c:pt>
                <c:pt idx="1748">
                  <c:v>45235</c:v>
                </c:pt>
                <c:pt idx="1749">
                  <c:v>45236</c:v>
                </c:pt>
                <c:pt idx="1750">
                  <c:v>45237</c:v>
                </c:pt>
                <c:pt idx="1751">
                  <c:v>45238</c:v>
                </c:pt>
                <c:pt idx="1752">
                  <c:v>45239</c:v>
                </c:pt>
                <c:pt idx="1753">
                  <c:v>45240</c:v>
                </c:pt>
                <c:pt idx="1754">
                  <c:v>45241</c:v>
                </c:pt>
                <c:pt idx="1755">
                  <c:v>45242</c:v>
                </c:pt>
                <c:pt idx="1756">
                  <c:v>45243</c:v>
                </c:pt>
                <c:pt idx="1757">
                  <c:v>45244</c:v>
                </c:pt>
                <c:pt idx="1758">
                  <c:v>45245</c:v>
                </c:pt>
                <c:pt idx="1759">
                  <c:v>45246</c:v>
                </c:pt>
                <c:pt idx="1760">
                  <c:v>45247</c:v>
                </c:pt>
                <c:pt idx="1761">
                  <c:v>45248</c:v>
                </c:pt>
                <c:pt idx="1762">
                  <c:v>45249</c:v>
                </c:pt>
                <c:pt idx="1763">
                  <c:v>45250</c:v>
                </c:pt>
                <c:pt idx="1764">
                  <c:v>45251</c:v>
                </c:pt>
                <c:pt idx="1765">
                  <c:v>45252</c:v>
                </c:pt>
                <c:pt idx="1766">
                  <c:v>45253</c:v>
                </c:pt>
                <c:pt idx="1767">
                  <c:v>45254</c:v>
                </c:pt>
                <c:pt idx="1768">
                  <c:v>45255</c:v>
                </c:pt>
                <c:pt idx="1769">
                  <c:v>45256</c:v>
                </c:pt>
                <c:pt idx="1770">
                  <c:v>45257</c:v>
                </c:pt>
                <c:pt idx="1771">
                  <c:v>45258</c:v>
                </c:pt>
                <c:pt idx="1772">
                  <c:v>45259</c:v>
                </c:pt>
                <c:pt idx="1773">
                  <c:v>45260</c:v>
                </c:pt>
                <c:pt idx="1774">
                  <c:v>45261</c:v>
                </c:pt>
                <c:pt idx="1775">
                  <c:v>45262</c:v>
                </c:pt>
                <c:pt idx="1776">
                  <c:v>45263</c:v>
                </c:pt>
                <c:pt idx="1777">
                  <c:v>45264</c:v>
                </c:pt>
                <c:pt idx="1778">
                  <c:v>45265</c:v>
                </c:pt>
                <c:pt idx="1779">
                  <c:v>45266</c:v>
                </c:pt>
                <c:pt idx="1780">
                  <c:v>45267</c:v>
                </c:pt>
                <c:pt idx="1781">
                  <c:v>45268</c:v>
                </c:pt>
                <c:pt idx="1782">
                  <c:v>45269</c:v>
                </c:pt>
                <c:pt idx="1783">
                  <c:v>45270</c:v>
                </c:pt>
                <c:pt idx="1784">
                  <c:v>45271</c:v>
                </c:pt>
                <c:pt idx="1785">
                  <c:v>45272</c:v>
                </c:pt>
                <c:pt idx="1786">
                  <c:v>45273</c:v>
                </c:pt>
                <c:pt idx="1787">
                  <c:v>45274</c:v>
                </c:pt>
                <c:pt idx="1788">
                  <c:v>45275</c:v>
                </c:pt>
                <c:pt idx="1789">
                  <c:v>45276</c:v>
                </c:pt>
                <c:pt idx="1790">
                  <c:v>45277</c:v>
                </c:pt>
                <c:pt idx="1791">
                  <c:v>45278</c:v>
                </c:pt>
                <c:pt idx="1792">
                  <c:v>45279</c:v>
                </c:pt>
                <c:pt idx="1793">
                  <c:v>45280</c:v>
                </c:pt>
                <c:pt idx="1794">
                  <c:v>45281</c:v>
                </c:pt>
                <c:pt idx="1795">
                  <c:v>45282</c:v>
                </c:pt>
                <c:pt idx="1796">
                  <c:v>45283</c:v>
                </c:pt>
                <c:pt idx="1797">
                  <c:v>45284</c:v>
                </c:pt>
                <c:pt idx="1798">
                  <c:v>45285</c:v>
                </c:pt>
                <c:pt idx="1799">
                  <c:v>45286</c:v>
                </c:pt>
                <c:pt idx="1800">
                  <c:v>45287</c:v>
                </c:pt>
                <c:pt idx="1801">
                  <c:v>45288</c:v>
                </c:pt>
                <c:pt idx="1802">
                  <c:v>45289</c:v>
                </c:pt>
                <c:pt idx="1803">
                  <c:v>45290</c:v>
                </c:pt>
                <c:pt idx="1804">
                  <c:v>45291</c:v>
                </c:pt>
                <c:pt idx="1805">
                  <c:v>45292</c:v>
                </c:pt>
                <c:pt idx="1806">
                  <c:v>45293</c:v>
                </c:pt>
                <c:pt idx="1807">
                  <c:v>45294</c:v>
                </c:pt>
              </c:numCache>
            </c:numRef>
          </c:cat>
          <c:val>
            <c:numRef>
              <c:f>会員数推移!$H$46:$H$1853</c:f>
              <c:numCache>
                <c:formatCode>General</c:formatCode>
                <c:ptCount val="18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81</c:v>
                </c:pt>
                <c:pt idx="519">
                  <c:v>168</c:v>
                </c:pt>
                <c:pt idx="520">
                  <c:v>231</c:v>
                </c:pt>
                <c:pt idx="521">
                  <c:v>258</c:v>
                </c:pt>
                <c:pt idx="522">
                  <c:v>272</c:v>
                </c:pt>
                <c:pt idx="523">
                  <c:v>291</c:v>
                </c:pt>
                <c:pt idx="524">
                  <c:v>303</c:v>
                </c:pt>
                <c:pt idx="525">
                  <c:v>330</c:v>
                </c:pt>
                <c:pt idx="526">
                  <c:v>370</c:v>
                </c:pt>
                <c:pt idx="527">
                  <c:v>392</c:v>
                </c:pt>
                <c:pt idx="528">
                  <c:v>418</c:v>
                </c:pt>
                <c:pt idx="529">
                  <c:v>436</c:v>
                </c:pt>
                <c:pt idx="530">
                  <c:v>451</c:v>
                </c:pt>
                <c:pt idx="531">
                  <c:v>469</c:v>
                </c:pt>
                <c:pt idx="532">
                  <c:v>481</c:v>
                </c:pt>
                <c:pt idx="533">
                  <c:v>491</c:v>
                </c:pt>
                <c:pt idx="534">
                  <c:v>509</c:v>
                </c:pt>
                <c:pt idx="535">
                  <c:v>524</c:v>
                </c:pt>
                <c:pt idx="536">
                  <c:v>536</c:v>
                </c:pt>
                <c:pt idx="537">
                  <c:v>552</c:v>
                </c:pt>
                <c:pt idx="538">
                  <c:v>563</c:v>
                </c:pt>
                <c:pt idx="539">
                  <c:v>571</c:v>
                </c:pt>
                <c:pt idx="540">
                  <c:v>578</c:v>
                </c:pt>
                <c:pt idx="541">
                  <c:v>588</c:v>
                </c:pt>
                <c:pt idx="542">
                  <c:v>595</c:v>
                </c:pt>
                <c:pt idx="543">
                  <c:v>598</c:v>
                </c:pt>
                <c:pt idx="544">
                  <c:v>606</c:v>
                </c:pt>
                <c:pt idx="545">
                  <c:v>612</c:v>
                </c:pt>
                <c:pt idx="546">
                  <c:v>621</c:v>
                </c:pt>
                <c:pt idx="547">
                  <c:v>628</c:v>
                </c:pt>
                <c:pt idx="548">
                  <c:v>631</c:v>
                </c:pt>
                <c:pt idx="549">
                  <c:v>634</c:v>
                </c:pt>
                <c:pt idx="550">
                  <c:v>643</c:v>
                </c:pt>
                <c:pt idx="551">
                  <c:v>652</c:v>
                </c:pt>
                <c:pt idx="552">
                  <c:v>659</c:v>
                </c:pt>
                <c:pt idx="553">
                  <c:v>658</c:v>
                </c:pt>
                <c:pt idx="554">
                  <c:v>662</c:v>
                </c:pt>
                <c:pt idx="555">
                  <c:v>664</c:v>
                </c:pt>
                <c:pt idx="556">
                  <c:v>671</c:v>
                </c:pt>
                <c:pt idx="557">
                  <c:v>668</c:v>
                </c:pt>
                <c:pt idx="558">
                  <c:v>669</c:v>
                </c:pt>
                <c:pt idx="559">
                  <c:v>675</c:v>
                </c:pt>
                <c:pt idx="560">
                  <c:v>683</c:v>
                </c:pt>
                <c:pt idx="561">
                  <c:v>685</c:v>
                </c:pt>
                <c:pt idx="562">
                  <c:v>688</c:v>
                </c:pt>
                <c:pt idx="563">
                  <c:v>692</c:v>
                </c:pt>
                <c:pt idx="564">
                  <c:v>694</c:v>
                </c:pt>
                <c:pt idx="565">
                  <c:v>698</c:v>
                </c:pt>
                <c:pt idx="566">
                  <c:v>704</c:v>
                </c:pt>
                <c:pt idx="567">
                  <c:v>711</c:v>
                </c:pt>
                <c:pt idx="568">
                  <c:v>713</c:v>
                </c:pt>
                <c:pt idx="569">
                  <c:v>717</c:v>
                </c:pt>
                <c:pt idx="570">
                  <c:v>721</c:v>
                </c:pt>
                <c:pt idx="571">
                  <c:v>728</c:v>
                </c:pt>
                <c:pt idx="572">
                  <c:v>732</c:v>
                </c:pt>
                <c:pt idx="573">
                  <c:v>736</c:v>
                </c:pt>
                <c:pt idx="574">
                  <c:v>741</c:v>
                </c:pt>
                <c:pt idx="575">
                  <c:v>743</c:v>
                </c:pt>
                <c:pt idx="576">
                  <c:v>743</c:v>
                </c:pt>
                <c:pt idx="577">
                  <c:v>745</c:v>
                </c:pt>
                <c:pt idx="578">
                  <c:v>744</c:v>
                </c:pt>
                <c:pt idx="579">
                  <c:v>746</c:v>
                </c:pt>
                <c:pt idx="580">
                  <c:v>747</c:v>
                </c:pt>
                <c:pt idx="581">
                  <c:v>746</c:v>
                </c:pt>
                <c:pt idx="582">
                  <c:v>744</c:v>
                </c:pt>
                <c:pt idx="583">
                  <c:v>743</c:v>
                </c:pt>
                <c:pt idx="584">
                  <c:v>746</c:v>
                </c:pt>
                <c:pt idx="585">
                  <c:v>747</c:v>
                </c:pt>
                <c:pt idx="586">
                  <c:v>747</c:v>
                </c:pt>
                <c:pt idx="587">
                  <c:v>749</c:v>
                </c:pt>
                <c:pt idx="588">
                  <c:v>751</c:v>
                </c:pt>
                <c:pt idx="589">
                  <c:v>753</c:v>
                </c:pt>
                <c:pt idx="590">
                  <c:v>754</c:v>
                </c:pt>
                <c:pt idx="591">
                  <c:v>757</c:v>
                </c:pt>
                <c:pt idx="592">
                  <c:v>758</c:v>
                </c:pt>
                <c:pt idx="593">
                  <c:v>757</c:v>
                </c:pt>
                <c:pt idx="594">
                  <c:v>759</c:v>
                </c:pt>
                <c:pt idx="595">
                  <c:v>762</c:v>
                </c:pt>
                <c:pt idx="596">
                  <c:v>766</c:v>
                </c:pt>
                <c:pt idx="597">
                  <c:v>771</c:v>
                </c:pt>
                <c:pt idx="598">
                  <c:v>782</c:v>
                </c:pt>
                <c:pt idx="599">
                  <c:v>783</c:v>
                </c:pt>
                <c:pt idx="600">
                  <c:v>797</c:v>
                </c:pt>
                <c:pt idx="601">
                  <c:v>803</c:v>
                </c:pt>
                <c:pt idx="602">
                  <c:v>804</c:v>
                </c:pt>
                <c:pt idx="603">
                  <c:v>805</c:v>
                </c:pt>
                <c:pt idx="604">
                  <c:v>810</c:v>
                </c:pt>
                <c:pt idx="605">
                  <c:v>809</c:v>
                </c:pt>
                <c:pt idx="606">
                  <c:v>807</c:v>
                </c:pt>
                <c:pt idx="607">
                  <c:v>809</c:v>
                </c:pt>
                <c:pt idx="608">
                  <c:v>812</c:v>
                </c:pt>
                <c:pt idx="609">
                  <c:v>811</c:v>
                </c:pt>
                <c:pt idx="610">
                  <c:v>816</c:v>
                </c:pt>
                <c:pt idx="611">
                  <c:v>818</c:v>
                </c:pt>
                <c:pt idx="612">
                  <c:v>821</c:v>
                </c:pt>
                <c:pt idx="613">
                  <c:v>822</c:v>
                </c:pt>
                <c:pt idx="614">
                  <c:v>828</c:v>
                </c:pt>
                <c:pt idx="615">
                  <c:v>835</c:v>
                </c:pt>
                <c:pt idx="616">
                  <c:v>837</c:v>
                </c:pt>
                <c:pt idx="617">
                  <c:v>841</c:v>
                </c:pt>
                <c:pt idx="618">
                  <c:v>843</c:v>
                </c:pt>
                <c:pt idx="619">
                  <c:v>846</c:v>
                </c:pt>
                <c:pt idx="620">
                  <c:v>852</c:v>
                </c:pt>
                <c:pt idx="621">
                  <c:v>859</c:v>
                </c:pt>
                <c:pt idx="622">
                  <c:v>865</c:v>
                </c:pt>
                <c:pt idx="623">
                  <c:v>867</c:v>
                </c:pt>
                <c:pt idx="624">
                  <c:v>869</c:v>
                </c:pt>
                <c:pt idx="625">
                  <c:v>872</c:v>
                </c:pt>
                <c:pt idx="626">
                  <c:v>870</c:v>
                </c:pt>
                <c:pt idx="627">
                  <c:v>868</c:v>
                </c:pt>
                <c:pt idx="628">
                  <c:v>871</c:v>
                </c:pt>
                <c:pt idx="629">
                  <c:v>875</c:v>
                </c:pt>
                <c:pt idx="630">
                  <c:v>873</c:v>
                </c:pt>
                <c:pt idx="631">
                  <c:v>877</c:v>
                </c:pt>
                <c:pt idx="632">
                  <c:v>883</c:v>
                </c:pt>
                <c:pt idx="633">
                  <c:v>886</c:v>
                </c:pt>
                <c:pt idx="634">
                  <c:v>887</c:v>
                </c:pt>
                <c:pt idx="635">
                  <c:v>891</c:v>
                </c:pt>
                <c:pt idx="636">
                  <c:v>895</c:v>
                </c:pt>
                <c:pt idx="637">
                  <c:v>903</c:v>
                </c:pt>
                <c:pt idx="638">
                  <c:v>890</c:v>
                </c:pt>
                <c:pt idx="639">
                  <c:v>889</c:v>
                </c:pt>
                <c:pt idx="640">
                  <c:v>879</c:v>
                </c:pt>
                <c:pt idx="641">
                  <c:v>883</c:v>
                </c:pt>
                <c:pt idx="642">
                  <c:v>892</c:v>
                </c:pt>
                <c:pt idx="643">
                  <c:v>897</c:v>
                </c:pt>
                <c:pt idx="644">
                  <c:v>902</c:v>
                </c:pt>
                <c:pt idx="645">
                  <c:v>895</c:v>
                </c:pt>
                <c:pt idx="646">
                  <c:v>888</c:v>
                </c:pt>
                <c:pt idx="647">
                  <c:v>897</c:v>
                </c:pt>
                <c:pt idx="648">
                  <c:v>898</c:v>
                </c:pt>
                <c:pt idx="649">
                  <c:v>902</c:v>
                </c:pt>
                <c:pt idx="650">
                  <c:v>904</c:v>
                </c:pt>
                <c:pt idx="651">
                  <c:v>907</c:v>
                </c:pt>
                <c:pt idx="652">
                  <c:v>913</c:v>
                </c:pt>
                <c:pt idx="653">
                  <c:v>916</c:v>
                </c:pt>
                <c:pt idx="654">
                  <c:v>918</c:v>
                </c:pt>
                <c:pt idx="655">
                  <c:v>917</c:v>
                </c:pt>
                <c:pt idx="656">
                  <c:v>923</c:v>
                </c:pt>
                <c:pt idx="657">
                  <c:v>927</c:v>
                </c:pt>
                <c:pt idx="658">
                  <c:v>930</c:v>
                </c:pt>
                <c:pt idx="659">
                  <c:v>933</c:v>
                </c:pt>
                <c:pt idx="660">
                  <c:v>936</c:v>
                </c:pt>
                <c:pt idx="661">
                  <c:v>940</c:v>
                </c:pt>
                <c:pt idx="662">
                  <c:v>938</c:v>
                </c:pt>
                <c:pt idx="663">
                  <c:v>936</c:v>
                </c:pt>
                <c:pt idx="664">
                  <c:v>944</c:v>
                </c:pt>
                <c:pt idx="665">
                  <c:v>948</c:v>
                </c:pt>
                <c:pt idx="666">
                  <c:v>938</c:v>
                </c:pt>
                <c:pt idx="667">
                  <c:v>920</c:v>
                </c:pt>
                <c:pt idx="668">
                  <c:v>923</c:v>
                </c:pt>
                <c:pt idx="669">
                  <c:v>924</c:v>
                </c:pt>
                <c:pt idx="670">
                  <c:v>928</c:v>
                </c:pt>
                <c:pt idx="671">
                  <c:v>933</c:v>
                </c:pt>
                <c:pt idx="672">
                  <c:v>940</c:v>
                </c:pt>
                <c:pt idx="673">
                  <c:v>945</c:v>
                </c:pt>
                <c:pt idx="674">
                  <c:v>953</c:v>
                </c:pt>
                <c:pt idx="675">
                  <c:v>955</c:v>
                </c:pt>
                <c:pt idx="676">
                  <c:v>979</c:v>
                </c:pt>
                <c:pt idx="677">
                  <c:v>1009</c:v>
                </c:pt>
                <c:pt idx="678">
                  <c:v>1021</c:v>
                </c:pt>
                <c:pt idx="679">
                  <c:v>1033</c:v>
                </c:pt>
                <c:pt idx="680">
                  <c:v>1037</c:v>
                </c:pt>
                <c:pt idx="681">
                  <c:v>1048</c:v>
                </c:pt>
                <c:pt idx="682">
                  <c:v>1044</c:v>
                </c:pt>
                <c:pt idx="683">
                  <c:v>1037</c:v>
                </c:pt>
                <c:pt idx="684">
                  <c:v>1036</c:v>
                </c:pt>
                <c:pt idx="685">
                  <c:v>1038</c:v>
                </c:pt>
                <c:pt idx="686">
                  <c:v>1038</c:v>
                </c:pt>
                <c:pt idx="687">
                  <c:v>1039</c:v>
                </c:pt>
                <c:pt idx="688">
                  <c:v>1037</c:v>
                </c:pt>
                <c:pt idx="689">
                  <c:v>1037</c:v>
                </c:pt>
                <c:pt idx="690">
                  <c:v>1039</c:v>
                </c:pt>
                <c:pt idx="691">
                  <c:v>1041</c:v>
                </c:pt>
                <c:pt idx="692">
                  <c:v>1048</c:v>
                </c:pt>
                <c:pt idx="693">
                  <c:v>1053</c:v>
                </c:pt>
                <c:pt idx="694">
                  <c:v>1040</c:v>
                </c:pt>
                <c:pt idx="695">
                  <c:v>1044</c:v>
                </c:pt>
                <c:pt idx="696">
                  <c:v>1043</c:v>
                </c:pt>
                <c:pt idx="697">
                  <c:v>1036</c:v>
                </c:pt>
                <c:pt idx="698">
                  <c:v>1038</c:v>
                </c:pt>
                <c:pt idx="699">
                  <c:v>1040</c:v>
                </c:pt>
                <c:pt idx="700">
                  <c:v>1040</c:v>
                </c:pt>
                <c:pt idx="701">
                  <c:v>1041</c:v>
                </c:pt>
                <c:pt idx="702">
                  <c:v>1043</c:v>
                </c:pt>
                <c:pt idx="703">
                  <c:v>1038</c:v>
                </c:pt>
                <c:pt idx="704">
                  <c:v>1041</c:v>
                </c:pt>
                <c:pt idx="705">
                  <c:v>1041</c:v>
                </c:pt>
                <c:pt idx="706">
                  <c:v>1047</c:v>
                </c:pt>
                <c:pt idx="707">
                  <c:v>1048</c:v>
                </c:pt>
                <c:pt idx="708">
                  <c:v>1049</c:v>
                </c:pt>
                <c:pt idx="709">
                  <c:v>1052</c:v>
                </c:pt>
                <c:pt idx="710">
                  <c:v>1051</c:v>
                </c:pt>
                <c:pt idx="711">
                  <c:v>1051</c:v>
                </c:pt>
                <c:pt idx="712">
                  <c:v>1053</c:v>
                </c:pt>
                <c:pt idx="713">
                  <c:v>1054</c:v>
                </c:pt>
                <c:pt idx="714">
                  <c:v>1055</c:v>
                </c:pt>
                <c:pt idx="715">
                  <c:v>1052</c:v>
                </c:pt>
                <c:pt idx="716">
                  <c:v>1056</c:v>
                </c:pt>
                <c:pt idx="717">
                  <c:v>1059</c:v>
                </c:pt>
                <c:pt idx="718">
                  <c:v>1060</c:v>
                </c:pt>
                <c:pt idx="719">
                  <c:v>1062</c:v>
                </c:pt>
                <c:pt idx="720">
                  <c:v>1067</c:v>
                </c:pt>
                <c:pt idx="721">
                  <c:v>1070</c:v>
                </c:pt>
                <c:pt idx="722">
                  <c:v>1074</c:v>
                </c:pt>
                <c:pt idx="723">
                  <c:v>1083</c:v>
                </c:pt>
                <c:pt idx="724">
                  <c:v>1085</c:v>
                </c:pt>
                <c:pt idx="725">
                  <c:v>1086</c:v>
                </c:pt>
                <c:pt idx="726">
                  <c:v>1094</c:v>
                </c:pt>
                <c:pt idx="727">
                  <c:v>1097</c:v>
                </c:pt>
                <c:pt idx="728">
                  <c:v>1102</c:v>
                </c:pt>
                <c:pt idx="729">
                  <c:v>1102</c:v>
                </c:pt>
                <c:pt idx="730">
                  <c:v>1103</c:v>
                </c:pt>
                <c:pt idx="731">
                  <c:v>1102</c:v>
                </c:pt>
                <c:pt idx="732">
                  <c:v>1103</c:v>
                </c:pt>
                <c:pt idx="733">
                  <c:v>1105</c:v>
                </c:pt>
                <c:pt idx="734">
                  <c:v>1111</c:v>
                </c:pt>
                <c:pt idx="735">
                  <c:v>1112</c:v>
                </c:pt>
                <c:pt idx="736">
                  <c:v>1117</c:v>
                </c:pt>
                <c:pt idx="737">
                  <c:v>1117</c:v>
                </c:pt>
                <c:pt idx="738">
                  <c:v>1116</c:v>
                </c:pt>
                <c:pt idx="739">
                  <c:v>1129</c:v>
                </c:pt>
                <c:pt idx="740">
                  <c:v>1130</c:v>
                </c:pt>
                <c:pt idx="741">
                  <c:v>1137</c:v>
                </c:pt>
                <c:pt idx="742">
                  <c:v>1136</c:v>
                </c:pt>
                <c:pt idx="743">
                  <c:v>1135</c:v>
                </c:pt>
                <c:pt idx="744">
                  <c:v>1134</c:v>
                </c:pt>
                <c:pt idx="745">
                  <c:v>1135</c:v>
                </c:pt>
                <c:pt idx="746">
                  <c:v>1135</c:v>
                </c:pt>
                <c:pt idx="747">
                  <c:v>1134</c:v>
                </c:pt>
                <c:pt idx="748">
                  <c:v>1132</c:v>
                </c:pt>
                <c:pt idx="749">
                  <c:v>1134</c:v>
                </c:pt>
                <c:pt idx="750">
                  <c:v>1129</c:v>
                </c:pt>
                <c:pt idx="751">
                  <c:v>1130</c:v>
                </c:pt>
                <c:pt idx="752">
                  <c:v>1128</c:v>
                </c:pt>
                <c:pt idx="753">
                  <c:v>1127</c:v>
                </c:pt>
                <c:pt idx="754">
                  <c:v>1127</c:v>
                </c:pt>
                <c:pt idx="755">
                  <c:v>1126</c:v>
                </c:pt>
                <c:pt idx="756">
                  <c:v>1126</c:v>
                </c:pt>
                <c:pt idx="757">
                  <c:v>1131</c:v>
                </c:pt>
                <c:pt idx="758">
                  <c:v>1130</c:v>
                </c:pt>
                <c:pt idx="759">
                  <c:v>1127</c:v>
                </c:pt>
                <c:pt idx="760">
                  <c:v>1128</c:v>
                </c:pt>
                <c:pt idx="761">
                  <c:v>1127</c:v>
                </c:pt>
                <c:pt idx="762">
                  <c:v>1130</c:v>
                </c:pt>
                <c:pt idx="763">
                  <c:v>1133</c:v>
                </c:pt>
                <c:pt idx="764">
                  <c:v>1139</c:v>
                </c:pt>
                <c:pt idx="765">
                  <c:v>1138</c:v>
                </c:pt>
                <c:pt idx="766">
                  <c:v>1135</c:v>
                </c:pt>
                <c:pt idx="767">
                  <c:v>1129</c:v>
                </c:pt>
                <c:pt idx="768">
                  <c:v>1124</c:v>
                </c:pt>
                <c:pt idx="769">
                  <c:v>1122</c:v>
                </c:pt>
                <c:pt idx="770">
                  <c:v>1119</c:v>
                </c:pt>
                <c:pt idx="771">
                  <c:v>1122</c:v>
                </c:pt>
                <c:pt idx="772">
                  <c:v>1122</c:v>
                </c:pt>
                <c:pt idx="773">
                  <c:v>1123</c:v>
                </c:pt>
                <c:pt idx="774">
                  <c:v>1120</c:v>
                </c:pt>
                <c:pt idx="775">
                  <c:v>1124</c:v>
                </c:pt>
                <c:pt idx="776">
                  <c:v>1126</c:v>
                </c:pt>
                <c:pt idx="777">
                  <c:v>1124</c:v>
                </c:pt>
                <c:pt idx="778">
                  <c:v>1125</c:v>
                </c:pt>
                <c:pt idx="779">
                  <c:v>1125</c:v>
                </c:pt>
                <c:pt idx="780">
                  <c:v>1127</c:v>
                </c:pt>
                <c:pt idx="781">
                  <c:v>1126</c:v>
                </c:pt>
                <c:pt idx="782">
                  <c:v>1127</c:v>
                </c:pt>
                <c:pt idx="783">
                  <c:v>1127</c:v>
                </c:pt>
                <c:pt idx="784">
                  <c:v>1128</c:v>
                </c:pt>
                <c:pt idx="785">
                  <c:v>1130</c:v>
                </c:pt>
                <c:pt idx="786">
                  <c:v>1131</c:v>
                </c:pt>
                <c:pt idx="787">
                  <c:v>1129</c:v>
                </c:pt>
                <c:pt idx="788">
                  <c:v>1134</c:v>
                </c:pt>
                <c:pt idx="789">
                  <c:v>1139</c:v>
                </c:pt>
                <c:pt idx="790">
                  <c:v>1141</c:v>
                </c:pt>
                <c:pt idx="791">
                  <c:v>1142</c:v>
                </c:pt>
                <c:pt idx="792">
                  <c:v>1136</c:v>
                </c:pt>
                <c:pt idx="793">
                  <c:v>1135</c:v>
                </c:pt>
                <c:pt idx="794">
                  <c:v>1134</c:v>
                </c:pt>
                <c:pt idx="795">
                  <c:v>1138</c:v>
                </c:pt>
                <c:pt idx="796">
                  <c:v>1138</c:v>
                </c:pt>
                <c:pt idx="797">
                  <c:v>1139</c:v>
                </c:pt>
                <c:pt idx="798">
                  <c:v>1139</c:v>
                </c:pt>
                <c:pt idx="799">
                  <c:v>1142</c:v>
                </c:pt>
                <c:pt idx="800">
                  <c:v>1143</c:v>
                </c:pt>
                <c:pt idx="801">
                  <c:v>1139</c:v>
                </c:pt>
                <c:pt idx="802">
                  <c:v>1140</c:v>
                </c:pt>
                <c:pt idx="803">
                  <c:v>1142</c:v>
                </c:pt>
                <c:pt idx="804">
                  <c:v>1145</c:v>
                </c:pt>
                <c:pt idx="805">
                  <c:v>1144</c:v>
                </c:pt>
                <c:pt idx="806">
                  <c:v>1146</c:v>
                </c:pt>
                <c:pt idx="807">
                  <c:v>1148</c:v>
                </c:pt>
                <c:pt idx="808">
                  <c:v>1143</c:v>
                </c:pt>
                <c:pt idx="809">
                  <c:v>1143</c:v>
                </c:pt>
                <c:pt idx="810">
                  <c:v>1146</c:v>
                </c:pt>
                <c:pt idx="811">
                  <c:v>1147</c:v>
                </c:pt>
                <c:pt idx="812">
                  <c:v>1149</c:v>
                </c:pt>
                <c:pt idx="813">
                  <c:v>1149</c:v>
                </c:pt>
                <c:pt idx="814">
                  <c:v>1149</c:v>
                </c:pt>
                <c:pt idx="815">
                  <c:v>1150</c:v>
                </c:pt>
                <c:pt idx="816">
                  <c:v>1151</c:v>
                </c:pt>
                <c:pt idx="817">
                  <c:v>1154</c:v>
                </c:pt>
                <c:pt idx="818">
                  <c:v>1153</c:v>
                </c:pt>
                <c:pt idx="819">
                  <c:v>1151</c:v>
                </c:pt>
                <c:pt idx="820">
                  <c:v>1151</c:v>
                </c:pt>
                <c:pt idx="821">
                  <c:v>1150</c:v>
                </c:pt>
                <c:pt idx="822">
                  <c:v>1154</c:v>
                </c:pt>
                <c:pt idx="823">
                  <c:v>1157</c:v>
                </c:pt>
                <c:pt idx="824">
                  <c:v>1159</c:v>
                </c:pt>
                <c:pt idx="825">
                  <c:v>1160</c:v>
                </c:pt>
                <c:pt idx="826">
                  <c:v>1163</c:v>
                </c:pt>
                <c:pt idx="827">
                  <c:v>1163</c:v>
                </c:pt>
                <c:pt idx="828">
                  <c:v>1167</c:v>
                </c:pt>
                <c:pt idx="829">
                  <c:v>1173</c:v>
                </c:pt>
                <c:pt idx="830">
                  <c:v>1179</c:v>
                </c:pt>
                <c:pt idx="831">
                  <c:v>1184</c:v>
                </c:pt>
                <c:pt idx="832">
                  <c:v>1186</c:v>
                </c:pt>
                <c:pt idx="833">
                  <c:v>1189</c:v>
                </c:pt>
                <c:pt idx="834">
                  <c:v>1192</c:v>
                </c:pt>
                <c:pt idx="835">
                  <c:v>1194</c:v>
                </c:pt>
                <c:pt idx="836">
                  <c:v>1205</c:v>
                </c:pt>
                <c:pt idx="837">
                  <c:v>1215</c:v>
                </c:pt>
                <c:pt idx="838">
                  <c:v>1217</c:v>
                </c:pt>
                <c:pt idx="839">
                  <c:v>1219</c:v>
                </c:pt>
                <c:pt idx="840">
                  <c:v>1221</c:v>
                </c:pt>
                <c:pt idx="841">
                  <c:v>1222</c:v>
                </c:pt>
                <c:pt idx="842">
                  <c:v>1225</c:v>
                </c:pt>
                <c:pt idx="843">
                  <c:v>1229</c:v>
                </c:pt>
                <c:pt idx="844">
                  <c:v>1235</c:v>
                </c:pt>
                <c:pt idx="845">
                  <c:v>1239</c:v>
                </c:pt>
                <c:pt idx="846">
                  <c:v>1239</c:v>
                </c:pt>
                <c:pt idx="847">
                  <c:v>1239</c:v>
                </c:pt>
                <c:pt idx="848">
                  <c:v>1239</c:v>
                </c:pt>
                <c:pt idx="849">
                  <c:v>1244</c:v>
                </c:pt>
                <c:pt idx="850">
                  <c:v>1245</c:v>
                </c:pt>
                <c:pt idx="851">
                  <c:v>1248</c:v>
                </c:pt>
                <c:pt idx="852">
                  <c:v>1249</c:v>
                </c:pt>
                <c:pt idx="853">
                  <c:v>1249</c:v>
                </c:pt>
                <c:pt idx="854">
                  <c:v>1248</c:v>
                </c:pt>
                <c:pt idx="855">
                  <c:v>1245</c:v>
                </c:pt>
                <c:pt idx="856">
                  <c:v>1248</c:v>
                </c:pt>
                <c:pt idx="857">
                  <c:v>1251</c:v>
                </c:pt>
                <c:pt idx="858">
                  <c:v>1254</c:v>
                </c:pt>
                <c:pt idx="859">
                  <c:v>1260</c:v>
                </c:pt>
                <c:pt idx="860">
                  <c:v>1269</c:v>
                </c:pt>
                <c:pt idx="861">
                  <c:v>1276</c:v>
                </c:pt>
                <c:pt idx="862">
                  <c:v>1280</c:v>
                </c:pt>
                <c:pt idx="863">
                  <c:v>1279</c:v>
                </c:pt>
                <c:pt idx="864">
                  <c:v>1279</c:v>
                </c:pt>
                <c:pt idx="865">
                  <c:v>1271</c:v>
                </c:pt>
                <c:pt idx="866">
                  <c:v>1274</c:v>
                </c:pt>
                <c:pt idx="867">
                  <c:v>1275</c:v>
                </c:pt>
                <c:pt idx="868">
                  <c:v>1276</c:v>
                </c:pt>
                <c:pt idx="869">
                  <c:v>1273</c:v>
                </c:pt>
                <c:pt idx="870">
                  <c:v>1276</c:v>
                </c:pt>
                <c:pt idx="871">
                  <c:v>1276</c:v>
                </c:pt>
                <c:pt idx="872">
                  <c:v>1278</c:v>
                </c:pt>
                <c:pt idx="873">
                  <c:v>1281</c:v>
                </c:pt>
                <c:pt idx="874">
                  <c:v>1282</c:v>
                </c:pt>
                <c:pt idx="875">
                  <c:v>1289</c:v>
                </c:pt>
                <c:pt idx="876">
                  <c:v>1287</c:v>
                </c:pt>
                <c:pt idx="877">
                  <c:v>1290</c:v>
                </c:pt>
                <c:pt idx="878">
                  <c:v>1238</c:v>
                </c:pt>
                <c:pt idx="879">
                  <c:v>1238</c:v>
                </c:pt>
                <c:pt idx="880">
                  <c:v>1237</c:v>
                </c:pt>
                <c:pt idx="881">
                  <c:v>1234</c:v>
                </c:pt>
                <c:pt idx="882">
                  <c:v>1242</c:v>
                </c:pt>
                <c:pt idx="883">
                  <c:v>1249</c:v>
                </c:pt>
                <c:pt idx="884">
                  <c:v>1252</c:v>
                </c:pt>
                <c:pt idx="885">
                  <c:v>1253</c:v>
                </c:pt>
                <c:pt idx="886">
                  <c:v>1256</c:v>
                </c:pt>
                <c:pt idx="887">
                  <c:v>1259</c:v>
                </c:pt>
                <c:pt idx="888">
                  <c:v>1260</c:v>
                </c:pt>
                <c:pt idx="889">
                  <c:v>1259</c:v>
                </c:pt>
                <c:pt idx="890">
                  <c:v>1261</c:v>
                </c:pt>
                <c:pt idx="891">
                  <c:v>1260</c:v>
                </c:pt>
                <c:pt idx="892">
                  <c:v>1259</c:v>
                </c:pt>
                <c:pt idx="893">
                  <c:v>1256</c:v>
                </c:pt>
                <c:pt idx="894">
                  <c:v>1254</c:v>
                </c:pt>
                <c:pt idx="895">
                  <c:v>1253</c:v>
                </c:pt>
                <c:pt idx="896">
                  <c:v>1252</c:v>
                </c:pt>
                <c:pt idx="897">
                  <c:v>1252</c:v>
                </c:pt>
                <c:pt idx="898">
                  <c:v>1253</c:v>
                </c:pt>
                <c:pt idx="899">
                  <c:v>1254</c:v>
                </c:pt>
                <c:pt idx="900">
                  <c:v>1255</c:v>
                </c:pt>
                <c:pt idx="901">
                  <c:v>1254</c:v>
                </c:pt>
                <c:pt idx="902">
                  <c:v>1256</c:v>
                </c:pt>
                <c:pt idx="903">
                  <c:v>1259</c:v>
                </c:pt>
                <c:pt idx="904">
                  <c:v>1260</c:v>
                </c:pt>
                <c:pt idx="905">
                  <c:v>1261</c:v>
                </c:pt>
                <c:pt idx="906">
                  <c:v>1263</c:v>
                </c:pt>
                <c:pt idx="907">
                  <c:v>1261</c:v>
                </c:pt>
                <c:pt idx="908">
                  <c:v>1260</c:v>
                </c:pt>
                <c:pt idx="909">
                  <c:v>1258</c:v>
                </c:pt>
                <c:pt idx="910">
                  <c:v>1257</c:v>
                </c:pt>
                <c:pt idx="911">
                  <c:v>1260</c:v>
                </c:pt>
                <c:pt idx="912">
                  <c:v>1261</c:v>
                </c:pt>
                <c:pt idx="913">
                  <c:v>1261</c:v>
                </c:pt>
                <c:pt idx="914">
                  <c:v>1261</c:v>
                </c:pt>
                <c:pt idx="915">
                  <c:v>1261</c:v>
                </c:pt>
                <c:pt idx="916">
                  <c:v>1262</c:v>
                </c:pt>
                <c:pt idx="917">
                  <c:v>1262</c:v>
                </c:pt>
                <c:pt idx="918">
                  <c:v>1264</c:v>
                </c:pt>
                <c:pt idx="919">
                  <c:v>1264</c:v>
                </c:pt>
                <c:pt idx="920">
                  <c:v>1262</c:v>
                </c:pt>
                <c:pt idx="921">
                  <c:v>1260</c:v>
                </c:pt>
                <c:pt idx="922">
                  <c:v>1262</c:v>
                </c:pt>
                <c:pt idx="923">
                  <c:v>1262</c:v>
                </c:pt>
                <c:pt idx="924">
                  <c:v>1261</c:v>
                </c:pt>
                <c:pt idx="925">
                  <c:v>1260</c:v>
                </c:pt>
                <c:pt idx="926">
                  <c:v>1261</c:v>
                </c:pt>
                <c:pt idx="927">
                  <c:v>1260</c:v>
                </c:pt>
                <c:pt idx="928">
                  <c:v>1256</c:v>
                </c:pt>
                <c:pt idx="929">
                  <c:v>1255</c:v>
                </c:pt>
                <c:pt idx="930">
                  <c:v>1257</c:v>
                </c:pt>
                <c:pt idx="931">
                  <c:v>1262</c:v>
                </c:pt>
                <c:pt idx="932">
                  <c:v>1262</c:v>
                </c:pt>
                <c:pt idx="933">
                  <c:v>1261</c:v>
                </c:pt>
                <c:pt idx="934">
                  <c:v>1264</c:v>
                </c:pt>
                <c:pt idx="935">
                  <c:v>1264</c:v>
                </c:pt>
                <c:pt idx="936">
                  <c:v>1263</c:v>
                </c:pt>
                <c:pt idx="937">
                  <c:v>1261</c:v>
                </c:pt>
                <c:pt idx="938">
                  <c:v>1261</c:v>
                </c:pt>
                <c:pt idx="939">
                  <c:v>1261</c:v>
                </c:pt>
                <c:pt idx="940">
                  <c:v>1259</c:v>
                </c:pt>
                <c:pt idx="941">
                  <c:v>1257</c:v>
                </c:pt>
                <c:pt idx="942">
                  <c:v>1258</c:v>
                </c:pt>
                <c:pt idx="943">
                  <c:v>1261</c:v>
                </c:pt>
                <c:pt idx="944">
                  <c:v>1260</c:v>
                </c:pt>
                <c:pt idx="945">
                  <c:v>1264</c:v>
                </c:pt>
                <c:pt idx="946">
                  <c:v>1266</c:v>
                </c:pt>
                <c:pt idx="947">
                  <c:v>1262</c:v>
                </c:pt>
                <c:pt idx="948">
                  <c:v>1263</c:v>
                </c:pt>
                <c:pt idx="949">
                  <c:v>1265</c:v>
                </c:pt>
                <c:pt idx="950">
                  <c:v>1261</c:v>
                </c:pt>
                <c:pt idx="951">
                  <c:v>1262</c:v>
                </c:pt>
                <c:pt idx="952">
                  <c:v>1262</c:v>
                </c:pt>
                <c:pt idx="953">
                  <c:v>1265</c:v>
                </c:pt>
                <c:pt idx="954">
                  <c:v>1268</c:v>
                </c:pt>
                <c:pt idx="955">
                  <c:v>1271</c:v>
                </c:pt>
                <c:pt idx="956">
                  <c:v>1270</c:v>
                </c:pt>
                <c:pt idx="957">
                  <c:v>1268</c:v>
                </c:pt>
                <c:pt idx="958">
                  <c:v>1271</c:v>
                </c:pt>
                <c:pt idx="959">
                  <c:v>1274</c:v>
                </c:pt>
                <c:pt idx="960">
                  <c:v>1276</c:v>
                </c:pt>
                <c:pt idx="961">
                  <c:v>1276</c:v>
                </c:pt>
                <c:pt idx="962">
                  <c:v>1279</c:v>
                </c:pt>
                <c:pt idx="963">
                  <c:v>1278</c:v>
                </c:pt>
                <c:pt idx="964">
                  <c:v>1281</c:v>
                </c:pt>
                <c:pt idx="965">
                  <c:v>1286</c:v>
                </c:pt>
                <c:pt idx="966">
                  <c:v>1286</c:v>
                </c:pt>
                <c:pt idx="967">
                  <c:v>1288</c:v>
                </c:pt>
                <c:pt idx="968">
                  <c:v>1289</c:v>
                </c:pt>
                <c:pt idx="969">
                  <c:v>1288</c:v>
                </c:pt>
                <c:pt idx="970">
                  <c:v>1285</c:v>
                </c:pt>
                <c:pt idx="971">
                  <c:v>1287</c:v>
                </c:pt>
                <c:pt idx="972">
                  <c:v>1289</c:v>
                </c:pt>
                <c:pt idx="973">
                  <c:v>1294</c:v>
                </c:pt>
                <c:pt idx="974">
                  <c:v>1291</c:v>
                </c:pt>
                <c:pt idx="975">
                  <c:v>1290</c:v>
                </c:pt>
                <c:pt idx="976">
                  <c:v>1291</c:v>
                </c:pt>
                <c:pt idx="977">
                  <c:v>1291</c:v>
                </c:pt>
                <c:pt idx="978">
                  <c:v>1293</c:v>
                </c:pt>
                <c:pt idx="979">
                  <c:v>1291</c:v>
                </c:pt>
                <c:pt idx="980">
                  <c:v>1291</c:v>
                </c:pt>
                <c:pt idx="981">
                  <c:v>1286</c:v>
                </c:pt>
                <c:pt idx="982">
                  <c:v>1284</c:v>
                </c:pt>
                <c:pt idx="983">
                  <c:v>1284</c:v>
                </c:pt>
                <c:pt idx="984">
                  <c:v>1293</c:v>
                </c:pt>
                <c:pt idx="985">
                  <c:v>1302</c:v>
                </c:pt>
                <c:pt idx="986">
                  <c:v>1315</c:v>
                </c:pt>
                <c:pt idx="987">
                  <c:v>1325</c:v>
                </c:pt>
                <c:pt idx="988">
                  <c:v>1337</c:v>
                </c:pt>
                <c:pt idx="989">
                  <c:v>1349</c:v>
                </c:pt>
                <c:pt idx="990">
                  <c:v>1355</c:v>
                </c:pt>
                <c:pt idx="991">
                  <c:v>1359</c:v>
                </c:pt>
                <c:pt idx="992">
                  <c:v>1366</c:v>
                </c:pt>
                <c:pt idx="993">
                  <c:v>1376</c:v>
                </c:pt>
                <c:pt idx="994">
                  <c:v>1381</c:v>
                </c:pt>
                <c:pt idx="995">
                  <c:v>1385</c:v>
                </c:pt>
                <c:pt idx="996">
                  <c:v>1380</c:v>
                </c:pt>
                <c:pt idx="997">
                  <c:v>1382</c:v>
                </c:pt>
                <c:pt idx="998">
                  <c:v>1385</c:v>
                </c:pt>
                <c:pt idx="999">
                  <c:v>1387</c:v>
                </c:pt>
                <c:pt idx="1000">
                  <c:v>1390</c:v>
                </c:pt>
                <c:pt idx="1001">
                  <c:v>1400</c:v>
                </c:pt>
                <c:pt idx="1002">
                  <c:v>1398</c:v>
                </c:pt>
                <c:pt idx="1003">
                  <c:v>1406</c:v>
                </c:pt>
                <c:pt idx="1004">
                  <c:v>1414</c:v>
                </c:pt>
                <c:pt idx="1005">
                  <c:v>1420</c:v>
                </c:pt>
                <c:pt idx="1006">
                  <c:v>1434</c:v>
                </c:pt>
                <c:pt idx="1007">
                  <c:v>1438</c:v>
                </c:pt>
                <c:pt idx="1008">
                  <c:v>1445</c:v>
                </c:pt>
                <c:pt idx="1009">
                  <c:v>1448</c:v>
                </c:pt>
                <c:pt idx="1010">
                  <c:v>1454</c:v>
                </c:pt>
                <c:pt idx="1011">
                  <c:v>1457</c:v>
                </c:pt>
                <c:pt idx="1012">
                  <c:v>1457</c:v>
                </c:pt>
                <c:pt idx="1013">
                  <c:v>1465</c:v>
                </c:pt>
                <c:pt idx="1014">
                  <c:v>1470</c:v>
                </c:pt>
                <c:pt idx="1015">
                  <c:v>1473</c:v>
                </c:pt>
                <c:pt idx="1016">
                  <c:v>1484</c:v>
                </c:pt>
                <c:pt idx="1017">
                  <c:v>1495</c:v>
                </c:pt>
                <c:pt idx="1018">
                  <c:v>1504</c:v>
                </c:pt>
                <c:pt idx="1019">
                  <c:v>1507</c:v>
                </c:pt>
                <c:pt idx="1020">
                  <c:v>1517</c:v>
                </c:pt>
                <c:pt idx="1021">
                  <c:v>1524</c:v>
                </c:pt>
                <c:pt idx="1022">
                  <c:v>1536</c:v>
                </c:pt>
                <c:pt idx="1023">
                  <c:v>1541</c:v>
                </c:pt>
                <c:pt idx="1024">
                  <c:v>1552</c:v>
                </c:pt>
                <c:pt idx="1025">
                  <c:v>1560</c:v>
                </c:pt>
                <c:pt idx="1026">
                  <c:v>1565</c:v>
                </c:pt>
                <c:pt idx="1027">
                  <c:v>1571</c:v>
                </c:pt>
                <c:pt idx="1028">
                  <c:v>1582</c:v>
                </c:pt>
                <c:pt idx="1029">
                  <c:v>1594</c:v>
                </c:pt>
                <c:pt idx="1030">
                  <c:v>1611</c:v>
                </c:pt>
                <c:pt idx="1031">
                  <c:v>1624</c:v>
                </c:pt>
                <c:pt idx="1032">
                  <c:v>1625</c:v>
                </c:pt>
                <c:pt idx="1033">
                  <c:v>1634</c:v>
                </c:pt>
                <c:pt idx="1034">
                  <c:v>1649</c:v>
                </c:pt>
                <c:pt idx="1035">
                  <c:v>1659</c:v>
                </c:pt>
                <c:pt idx="1036">
                  <c:v>1664</c:v>
                </c:pt>
                <c:pt idx="1037">
                  <c:v>1670</c:v>
                </c:pt>
                <c:pt idx="1038">
                  <c:v>1679</c:v>
                </c:pt>
                <c:pt idx="1039">
                  <c:v>1686</c:v>
                </c:pt>
                <c:pt idx="1040">
                  <c:v>1692</c:v>
                </c:pt>
                <c:pt idx="1041">
                  <c:v>1705</c:v>
                </c:pt>
                <c:pt idx="1042">
                  <c:v>1713</c:v>
                </c:pt>
                <c:pt idx="1043">
                  <c:v>1720</c:v>
                </c:pt>
                <c:pt idx="1044">
                  <c:v>1726</c:v>
                </c:pt>
                <c:pt idx="1045">
                  <c:v>1731</c:v>
                </c:pt>
                <c:pt idx="1046">
                  <c:v>1738</c:v>
                </c:pt>
                <c:pt idx="1047">
                  <c:v>1741</c:v>
                </c:pt>
                <c:pt idx="1048">
                  <c:v>1748</c:v>
                </c:pt>
                <c:pt idx="1049">
                  <c:v>1749</c:v>
                </c:pt>
                <c:pt idx="1050">
                  <c:v>1752</c:v>
                </c:pt>
                <c:pt idx="1051">
                  <c:v>1759</c:v>
                </c:pt>
                <c:pt idx="1052">
                  <c:v>1767</c:v>
                </c:pt>
                <c:pt idx="1053">
                  <c:v>1772</c:v>
                </c:pt>
                <c:pt idx="1054">
                  <c:v>1774</c:v>
                </c:pt>
                <c:pt idx="1055">
                  <c:v>1785</c:v>
                </c:pt>
                <c:pt idx="1056">
                  <c:v>1784</c:v>
                </c:pt>
                <c:pt idx="1057">
                  <c:v>1789</c:v>
                </c:pt>
                <c:pt idx="1058">
                  <c:v>1795</c:v>
                </c:pt>
                <c:pt idx="1059">
                  <c:v>1803</c:v>
                </c:pt>
                <c:pt idx="1060">
                  <c:v>1809</c:v>
                </c:pt>
                <c:pt idx="1061">
                  <c:v>1816</c:v>
                </c:pt>
                <c:pt idx="1062">
                  <c:v>1824</c:v>
                </c:pt>
                <c:pt idx="1063">
                  <c:v>1830</c:v>
                </c:pt>
                <c:pt idx="1064">
                  <c:v>1836</c:v>
                </c:pt>
                <c:pt idx="1065">
                  <c:v>1844</c:v>
                </c:pt>
                <c:pt idx="1066">
                  <c:v>1848</c:v>
                </c:pt>
                <c:pt idx="1067">
                  <c:v>1849</c:v>
                </c:pt>
                <c:pt idx="1068">
                  <c:v>1849</c:v>
                </c:pt>
                <c:pt idx="1069">
                  <c:v>1849</c:v>
                </c:pt>
                <c:pt idx="1070">
                  <c:v>1853</c:v>
                </c:pt>
                <c:pt idx="1071">
                  <c:v>1854</c:v>
                </c:pt>
                <c:pt idx="1072">
                  <c:v>1853</c:v>
                </c:pt>
                <c:pt idx="1073">
                  <c:v>1856</c:v>
                </c:pt>
                <c:pt idx="1074">
                  <c:v>1857</c:v>
                </c:pt>
                <c:pt idx="1075">
                  <c:v>1861</c:v>
                </c:pt>
                <c:pt idx="1076">
                  <c:v>1863</c:v>
                </c:pt>
                <c:pt idx="1077">
                  <c:v>1871</c:v>
                </c:pt>
                <c:pt idx="1078">
                  <c:v>1878</c:v>
                </c:pt>
                <c:pt idx="1079">
                  <c:v>1881</c:v>
                </c:pt>
                <c:pt idx="1080">
                  <c:v>1882</c:v>
                </c:pt>
                <c:pt idx="1081">
                  <c:v>1879</c:v>
                </c:pt>
                <c:pt idx="1082">
                  <c:v>1882</c:v>
                </c:pt>
                <c:pt idx="1083">
                  <c:v>1887</c:v>
                </c:pt>
                <c:pt idx="1084">
                  <c:v>1891</c:v>
                </c:pt>
                <c:pt idx="1085">
                  <c:v>1900</c:v>
                </c:pt>
                <c:pt idx="1086">
                  <c:v>1910</c:v>
                </c:pt>
                <c:pt idx="1087">
                  <c:v>1918</c:v>
                </c:pt>
                <c:pt idx="1088">
                  <c:v>1927</c:v>
                </c:pt>
                <c:pt idx="1089">
                  <c:v>1930</c:v>
                </c:pt>
                <c:pt idx="1090">
                  <c:v>1934</c:v>
                </c:pt>
                <c:pt idx="1091">
                  <c:v>1938</c:v>
                </c:pt>
                <c:pt idx="1092">
                  <c:v>1937</c:v>
                </c:pt>
                <c:pt idx="1093">
                  <c:v>1943</c:v>
                </c:pt>
                <c:pt idx="1094">
                  <c:v>1950</c:v>
                </c:pt>
                <c:pt idx="1095">
                  <c:v>1955</c:v>
                </c:pt>
                <c:pt idx="1096">
                  <c:v>1956</c:v>
                </c:pt>
                <c:pt idx="1097">
                  <c:v>1957</c:v>
                </c:pt>
                <c:pt idx="1098">
                  <c:v>1958</c:v>
                </c:pt>
                <c:pt idx="1099">
                  <c:v>1963</c:v>
                </c:pt>
                <c:pt idx="1100">
                  <c:v>1961</c:v>
                </c:pt>
                <c:pt idx="1101">
                  <c:v>1962</c:v>
                </c:pt>
                <c:pt idx="1102">
                  <c:v>1970</c:v>
                </c:pt>
                <c:pt idx="1103">
                  <c:v>1977</c:v>
                </c:pt>
                <c:pt idx="1104">
                  <c:v>1978</c:v>
                </c:pt>
                <c:pt idx="1105">
                  <c:v>1990</c:v>
                </c:pt>
                <c:pt idx="1106">
                  <c:v>1989</c:v>
                </c:pt>
                <c:pt idx="1107">
                  <c:v>1991</c:v>
                </c:pt>
                <c:pt idx="1108">
                  <c:v>1991</c:v>
                </c:pt>
                <c:pt idx="1109">
                  <c:v>1990</c:v>
                </c:pt>
                <c:pt idx="1110">
                  <c:v>1991</c:v>
                </c:pt>
                <c:pt idx="1111">
                  <c:v>1993</c:v>
                </c:pt>
                <c:pt idx="1112">
                  <c:v>1991</c:v>
                </c:pt>
                <c:pt idx="1113">
                  <c:v>1992</c:v>
                </c:pt>
                <c:pt idx="1114">
                  <c:v>1991</c:v>
                </c:pt>
                <c:pt idx="1115">
                  <c:v>1985</c:v>
                </c:pt>
                <c:pt idx="1116">
                  <c:v>1985</c:v>
                </c:pt>
                <c:pt idx="1117">
                  <c:v>1980</c:v>
                </c:pt>
                <c:pt idx="1118">
                  <c:v>1978</c:v>
                </c:pt>
                <c:pt idx="1119">
                  <c:v>1987</c:v>
                </c:pt>
                <c:pt idx="1120">
                  <c:v>1982</c:v>
                </c:pt>
                <c:pt idx="1121">
                  <c:v>1979</c:v>
                </c:pt>
                <c:pt idx="1122">
                  <c:v>1977</c:v>
                </c:pt>
                <c:pt idx="1123">
                  <c:v>1957</c:v>
                </c:pt>
                <c:pt idx="1124">
                  <c:v>1962</c:v>
                </c:pt>
                <c:pt idx="1125">
                  <c:v>1964</c:v>
                </c:pt>
                <c:pt idx="1126">
                  <c:v>1971</c:v>
                </c:pt>
                <c:pt idx="1127">
                  <c:v>1974</c:v>
                </c:pt>
                <c:pt idx="1128">
                  <c:v>1974</c:v>
                </c:pt>
                <c:pt idx="1129">
                  <c:v>1989</c:v>
                </c:pt>
                <c:pt idx="1130">
                  <c:v>1992</c:v>
                </c:pt>
                <c:pt idx="1131">
                  <c:v>1999</c:v>
                </c:pt>
                <c:pt idx="1132">
                  <c:v>2004</c:v>
                </c:pt>
                <c:pt idx="1133">
                  <c:v>2013</c:v>
                </c:pt>
                <c:pt idx="1134">
                  <c:v>2013</c:v>
                </c:pt>
                <c:pt idx="1135">
                  <c:v>2017</c:v>
                </c:pt>
                <c:pt idx="1136">
                  <c:v>2014</c:v>
                </c:pt>
                <c:pt idx="1137">
                  <c:v>2013</c:v>
                </c:pt>
                <c:pt idx="1138">
                  <c:v>2014</c:v>
                </c:pt>
                <c:pt idx="1139">
                  <c:v>2015</c:v>
                </c:pt>
                <c:pt idx="1140">
                  <c:v>2016</c:v>
                </c:pt>
                <c:pt idx="1141">
                  <c:v>2016</c:v>
                </c:pt>
                <c:pt idx="1142">
                  <c:v>2014</c:v>
                </c:pt>
                <c:pt idx="1143">
                  <c:v>2015</c:v>
                </c:pt>
                <c:pt idx="1144">
                  <c:v>2012</c:v>
                </c:pt>
                <c:pt idx="1145">
                  <c:v>2016</c:v>
                </c:pt>
                <c:pt idx="1146">
                  <c:v>2015</c:v>
                </c:pt>
                <c:pt idx="1147">
                  <c:v>2018</c:v>
                </c:pt>
                <c:pt idx="1148">
                  <c:v>2017</c:v>
                </c:pt>
                <c:pt idx="1149">
                  <c:v>2018</c:v>
                </c:pt>
                <c:pt idx="1150">
                  <c:v>2018</c:v>
                </c:pt>
                <c:pt idx="1151">
                  <c:v>2016</c:v>
                </c:pt>
                <c:pt idx="1152">
                  <c:v>2014</c:v>
                </c:pt>
                <c:pt idx="1153">
                  <c:v>2012</c:v>
                </c:pt>
                <c:pt idx="1154">
                  <c:v>2016</c:v>
                </c:pt>
                <c:pt idx="1155">
                  <c:v>2016</c:v>
                </c:pt>
                <c:pt idx="1156">
                  <c:v>2028</c:v>
                </c:pt>
                <c:pt idx="1157">
                  <c:v>2032</c:v>
                </c:pt>
                <c:pt idx="1158">
                  <c:v>2035</c:v>
                </c:pt>
                <c:pt idx="1159">
                  <c:v>2034</c:v>
                </c:pt>
                <c:pt idx="1160">
                  <c:v>2031</c:v>
                </c:pt>
                <c:pt idx="1161">
                  <c:v>2033</c:v>
                </c:pt>
                <c:pt idx="1162">
                  <c:v>2034</c:v>
                </c:pt>
                <c:pt idx="1163">
                  <c:v>2037</c:v>
                </c:pt>
                <c:pt idx="1164">
                  <c:v>2043</c:v>
                </c:pt>
                <c:pt idx="1165">
                  <c:v>2045</c:v>
                </c:pt>
                <c:pt idx="1166">
                  <c:v>2045</c:v>
                </c:pt>
                <c:pt idx="1167">
                  <c:v>2047</c:v>
                </c:pt>
                <c:pt idx="1168">
                  <c:v>2058</c:v>
                </c:pt>
                <c:pt idx="1169">
                  <c:v>2058</c:v>
                </c:pt>
                <c:pt idx="1170">
                  <c:v>2061</c:v>
                </c:pt>
                <c:pt idx="1171">
                  <c:v>2065</c:v>
                </c:pt>
                <c:pt idx="1172">
                  <c:v>2067</c:v>
                </c:pt>
                <c:pt idx="1173">
                  <c:v>2067</c:v>
                </c:pt>
                <c:pt idx="1174">
                  <c:v>2069</c:v>
                </c:pt>
                <c:pt idx="1175">
                  <c:v>2073</c:v>
                </c:pt>
                <c:pt idx="1176">
                  <c:v>2072</c:v>
                </c:pt>
                <c:pt idx="1177">
                  <c:v>2071</c:v>
                </c:pt>
                <c:pt idx="1178">
                  <c:v>2071</c:v>
                </c:pt>
                <c:pt idx="1179">
                  <c:v>2067</c:v>
                </c:pt>
                <c:pt idx="1180">
                  <c:v>2068</c:v>
                </c:pt>
                <c:pt idx="1181">
                  <c:v>2068</c:v>
                </c:pt>
                <c:pt idx="1182">
                  <c:v>2065</c:v>
                </c:pt>
                <c:pt idx="1183">
                  <c:v>2064</c:v>
                </c:pt>
                <c:pt idx="1184">
                  <c:v>2068</c:v>
                </c:pt>
                <c:pt idx="1185">
                  <c:v>2071</c:v>
                </c:pt>
                <c:pt idx="1186">
                  <c:v>2076</c:v>
                </c:pt>
                <c:pt idx="1187">
                  <c:v>2082</c:v>
                </c:pt>
                <c:pt idx="1188">
                  <c:v>2091</c:v>
                </c:pt>
                <c:pt idx="1189">
                  <c:v>2102</c:v>
                </c:pt>
                <c:pt idx="1190">
                  <c:v>2107</c:v>
                </c:pt>
                <c:pt idx="1191">
                  <c:v>2111</c:v>
                </c:pt>
                <c:pt idx="1192">
                  <c:v>2111</c:v>
                </c:pt>
                <c:pt idx="1193">
                  <c:v>2110</c:v>
                </c:pt>
                <c:pt idx="1194">
                  <c:v>2110</c:v>
                </c:pt>
                <c:pt idx="1195">
                  <c:v>2114</c:v>
                </c:pt>
                <c:pt idx="1196">
                  <c:v>2115</c:v>
                </c:pt>
                <c:pt idx="1197">
                  <c:v>2117</c:v>
                </c:pt>
                <c:pt idx="1198">
                  <c:v>2116</c:v>
                </c:pt>
                <c:pt idx="1199">
                  <c:v>2116</c:v>
                </c:pt>
                <c:pt idx="1200">
                  <c:v>2118</c:v>
                </c:pt>
                <c:pt idx="1201">
                  <c:v>2118</c:v>
                </c:pt>
                <c:pt idx="1202">
                  <c:v>2121</c:v>
                </c:pt>
                <c:pt idx="1203">
                  <c:v>2122</c:v>
                </c:pt>
                <c:pt idx="1204">
                  <c:v>2123</c:v>
                </c:pt>
                <c:pt idx="1205">
                  <c:v>2120</c:v>
                </c:pt>
                <c:pt idx="1206">
                  <c:v>2118</c:v>
                </c:pt>
                <c:pt idx="1207">
                  <c:v>2119</c:v>
                </c:pt>
                <c:pt idx="1208">
                  <c:v>2121</c:v>
                </c:pt>
                <c:pt idx="1209">
                  <c:v>2123</c:v>
                </c:pt>
                <c:pt idx="1210">
                  <c:v>2125</c:v>
                </c:pt>
                <c:pt idx="1211">
                  <c:v>2125</c:v>
                </c:pt>
                <c:pt idx="1212">
                  <c:v>2126</c:v>
                </c:pt>
                <c:pt idx="1213">
                  <c:v>2128</c:v>
                </c:pt>
                <c:pt idx="1214">
                  <c:v>2129</c:v>
                </c:pt>
                <c:pt idx="1215">
                  <c:v>2124</c:v>
                </c:pt>
                <c:pt idx="1216">
                  <c:v>2122</c:v>
                </c:pt>
                <c:pt idx="1217">
                  <c:v>2125</c:v>
                </c:pt>
                <c:pt idx="1218">
                  <c:v>2128</c:v>
                </c:pt>
                <c:pt idx="1219">
                  <c:v>2128</c:v>
                </c:pt>
                <c:pt idx="1220">
                  <c:v>2128</c:v>
                </c:pt>
                <c:pt idx="1221">
                  <c:v>2125</c:v>
                </c:pt>
                <c:pt idx="1222">
                  <c:v>2124</c:v>
                </c:pt>
                <c:pt idx="1223">
                  <c:v>2130</c:v>
                </c:pt>
                <c:pt idx="1224">
                  <c:v>2137</c:v>
                </c:pt>
                <c:pt idx="1225">
                  <c:v>2143</c:v>
                </c:pt>
                <c:pt idx="1226">
                  <c:v>2148</c:v>
                </c:pt>
                <c:pt idx="1227">
                  <c:v>2154</c:v>
                </c:pt>
                <c:pt idx="1228">
                  <c:v>2151</c:v>
                </c:pt>
                <c:pt idx="1229">
                  <c:v>2150</c:v>
                </c:pt>
                <c:pt idx="1230">
                  <c:v>2153</c:v>
                </c:pt>
                <c:pt idx="1231">
                  <c:v>2151</c:v>
                </c:pt>
                <c:pt idx="1232">
                  <c:v>2149</c:v>
                </c:pt>
                <c:pt idx="1233">
                  <c:v>2148</c:v>
                </c:pt>
                <c:pt idx="1234">
                  <c:v>2145</c:v>
                </c:pt>
                <c:pt idx="1235">
                  <c:v>2144</c:v>
                </c:pt>
                <c:pt idx="1236">
                  <c:v>2142</c:v>
                </c:pt>
                <c:pt idx="1237">
                  <c:v>2140</c:v>
                </c:pt>
                <c:pt idx="1238">
                  <c:v>2143</c:v>
                </c:pt>
                <c:pt idx="1239">
                  <c:v>2144</c:v>
                </c:pt>
                <c:pt idx="1240">
                  <c:v>2143</c:v>
                </c:pt>
                <c:pt idx="1241">
                  <c:v>2145</c:v>
                </c:pt>
                <c:pt idx="1242">
                  <c:v>2145</c:v>
                </c:pt>
                <c:pt idx="1243">
                  <c:v>2147</c:v>
                </c:pt>
                <c:pt idx="1244">
                  <c:v>2151</c:v>
                </c:pt>
                <c:pt idx="1245">
                  <c:v>2145</c:v>
                </c:pt>
                <c:pt idx="1246">
                  <c:v>2145</c:v>
                </c:pt>
                <c:pt idx="1247">
                  <c:v>2146</c:v>
                </c:pt>
                <c:pt idx="1248">
                  <c:v>2146</c:v>
                </c:pt>
                <c:pt idx="1249">
                  <c:v>2145</c:v>
                </c:pt>
                <c:pt idx="1250">
                  <c:v>2153</c:v>
                </c:pt>
                <c:pt idx="1251">
                  <c:v>2156</c:v>
                </c:pt>
                <c:pt idx="1252">
                  <c:v>2162</c:v>
                </c:pt>
                <c:pt idx="1253">
                  <c:v>2165</c:v>
                </c:pt>
                <c:pt idx="1254">
                  <c:v>2168</c:v>
                </c:pt>
                <c:pt idx="1255">
                  <c:v>2174</c:v>
                </c:pt>
                <c:pt idx="1256">
                  <c:v>2175</c:v>
                </c:pt>
                <c:pt idx="1257">
                  <c:v>2175</c:v>
                </c:pt>
                <c:pt idx="1258">
                  <c:v>2175</c:v>
                </c:pt>
                <c:pt idx="1259">
                  <c:v>2042</c:v>
                </c:pt>
                <c:pt idx="1260">
                  <c:v>2042</c:v>
                </c:pt>
                <c:pt idx="1261">
                  <c:v>2040</c:v>
                </c:pt>
                <c:pt idx="1262">
                  <c:v>2043</c:v>
                </c:pt>
                <c:pt idx="1263">
                  <c:v>2043</c:v>
                </c:pt>
                <c:pt idx="1264">
                  <c:v>2045</c:v>
                </c:pt>
                <c:pt idx="1265">
                  <c:v>2045</c:v>
                </c:pt>
                <c:pt idx="1266">
                  <c:v>2045</c:v>
                </c:pt>
                <c:pt idx="1267">
                  <c:v>2048</c:v>
                </c:pt>
                <c:pt idx="1268">
                  <c:v>2046</c:v>
                </c:pt>
                <c:pt idx="1269">
                  <c:v>2044</c:v>
                </c:pt>
                <c:pt idx="1270">
                  <c:v>2045</c:v>
                </c:pt>
                <c:pt idx="1271">
                  <c:v>2043</c:v>
                </c:pt>
                <c:pt idx="1272">
                  <c:v>2045</c:v>
                </c:pt>
                <c:pt idx="1273">
                  <c:v>2049</c:v>
                </c:pt>
                <c:pt idx="1274">
                  <c:v>2053</c:v>
                </c:pt>
                <c:pt idx="1275">
                  <c:v>2053</c:v>
                </c:pt>
                <c:pt idx="1276">
                  <c:v>2054</c:v>
                </c:pt>
                <c:pt idx="1277">
                  <c:v>2057</c:v>
                </c:pt>
                <c:pt idx="1278">
                  <c:v>2056</c:v>
                </c:pt>
                <c:pt idx="1279">
                  <c:v>2054</c:v>
                </c:pt>
                <c:pt idx="1280">
                  <c:v>2052</c:v>
                </c:pt>
                <c:pt idx="1281">
                  <c:v>2052</c:v>
                </c:pt>
                <c:pt idx="1282">
                  <c:v>2057</c:v>
                </c:pt>
                <c:pt idx="1283">
                  <c:v>2055</c:v>
                </c:pt>
                <c:pt idx="1284">
                  <c:v>2055</c:v>
                </c:pt>
                <c:pt idx="1285">
                  <c:v>2054</c:v>
                </c:pt>
                <c:pt idx="1286">
                  <c:v>2051</c:v>
                </c:pt>
                <c:pt idx="1287">
                  <c:v>2054</c:v>
                </c:pt>
                <c:pt idx="1288">
                  <c:v>2053</c:v>
                </c:pt>
                <c:pt idx="1289">
                  <c:v>2055</c:v>
                </c:pt>
                <c:pt idx="1290">
                  <c:v>2055</c:v>
                </c:pt>
                <c:pt idx="1291">
                  <c:v>2060</c:v>
                </c:pt>
                <c:pt idx="1292">
                  <c:v>2062</c:v>
                </c:pt>
                <c:pt idx="1293">
                  <c:v>2064</c:v>
                </c:pt>
                <c:pt idx="1294">
                  <c:v>2064</c:v>
                </c:pt>
                <c:pt idx="1295">
                  <c:v>2071</c:v>
                </c:pt>
                <c:pt idx="1296">
                  <c:v>2071</c:v>
                </c:pt>
                <c:pt idx="1297">
                  <c:v>2073</c:v>
                </c:pt>
                <c:pt idx="1298">
                  <c:v>2074</c:v>
                </c:pt>
                <c:pt idx="1299">
                  <c:v>2075</c:v>
                </c:pt>
                <c:pt idx="1300">
                  <c:v>2081</c:v>
                </c:pt>
                <c:pt idx="1301">
                  <c:v>2073</c:v>
                </c:pt>
                <c:pt idx="1302">
                  <c:v>2070</c:v>
                </c:pt>
                <c:pt idx="1303">
                  <c:v>2071</c:v>
                </c:pt>
                <c:pt idx="1304">
                  <c:v>2069</c:v>
                </c:pt>
                <c:pt idx="1305">
                  <c:v>2065</c:v>
                </c:pt>
                <c:pt idx="1306">
                  <c:v>2061</c:v>
                </c:pt>
                <c:pt idx="1307">
                  <c:v>2060</c:v>
                </c:pt>
                <c:pt idx="1308">
                  <c:v>2066</c:v>
                </c:pt>
                <c:pt idx="1309">
                  <c:v>2066</c:v>
                </c:pt>
                <c:pt idx="1310">
                  <c:v>2070</c:v>
                </c:pt>
                <c:pt idx="1311">
                  <c:v>2076</c:v>
                </c:pt>
                <c:pt idx="1312">
                  <c:v>2077</c:v>
                </c:pt>
                <c:pt idx="1313">
                  <c:v>2079</c:v>
                </c:pt>
                <c:pt idx="1314">
                  <c:v>2081</c:v>
                </c:pt>
                <c:pt idx="1315">
                  <c:v>2081</c:v>
                </c:pt>
                <c:pt idx="1316">
                  <c:v>2084</c:v>
                </c:pt>
                <c:pt idx="1317">
                  <c:v>2085</c:v>
                </c:pt>
                <c:pt idx="1318">
                  <c:v>2089</c:v>
                </c:pt>
                <c:pt idx="1319">
                  <c:v>2092</c:v>
                </c:pt>
                <c:pt idx="1320">
                  <c:v>2093</c:v>
                </c:pt>
                <c:pt idx="1321">
                  <c:v>2093</c:v>
                </c:pt>
                <c:pt idx="1322">
                  <c:v>2095</c:v>
                </c:pt>
                <c:pt idx="1323">
                  <c:v>2095</c:v>
                </c:pt>
                <c:pt idx="1324">
                  <c:v>2098</c:v>
                </c:pt>
                <c:pt idx="1325">
                  <c:v>2099</c:v>
                </c:pt>
                <c:pt idx="1326">
                  <c:v>2102</c:v>
                </c:pt>
                <c:pt idx="1327">
                  <c:v>2102</c:v>
                </c:pt>
                <c:pt idx="1328">
                  <c:v>2098</c:v>
                </c:pt>
                <c:pt idx="1329">
                  <c:v>2101</c:v>
                </c:pt>
                <c:pt idx="1330">
                  <c:v>2104</c:v>
                </c:pt>
                <c:pt idx="1331">
                  <c:v>2107</c:v>
                </c:pt>
                <c:pt idx="1332">
                  <c:v>2107</c:v>
                </c:pt>
                <c:pt idx="1333">
                  <c:v>2109</c:v>
                </c:pt>
                <c:pt idx="1334">
                  <c:v>2110</c:v>
                </c:pt>
                <c:pt idx="1335">
                  <c:v>2111</c:v>
                </c:pt>
                <c:pt idx="1336">
                  <c:v>2115</c:v>
                </c:pt>
                <c:pt idx="1337">
                  <c:v>2120</c:v>
                </c:pt>
                <c:pt idx="1338">
                  <c:v>2123</c:v>
                </c:pt>
                <c:pt idx="1339">
                  <c:v>2123</c:v>
                </c:pt>
                <c:pt idx="1340">
                  <c:v>2120</c:v>
                </c:pt>
                <c:pt idx="1341">
                  <c:v>2122</c:v>
                </c:pt>
                <c:pt idx="1342">
                  <c:v>2120</c:v>
                </c:pt>
                <c:pt idx="1343">
                  <c:v>2121</c:v>
                </c:pt>
                <c:pt idx="1344">
                  <c:v>2123</c:v>
                </c:pt>
                <c:pt idx="1345">
                  <c:v>2125</c:v>
                </c:pt>
                <c:pt idx="1346">
                  <c:v>2127</c:v>
                </c:pt>
                <c:pt idx="1347">
                  <c:v>2136</c:v>
                </c:pt>
                <c:pt idx="1348">
                  <c:v>2180</c:v>
                </c:pt>
                <c:pt idx="1349">
                  <c:v>2211</c:v>
                </c:pt>
                <c:pt idx="1350">
                  <c:v>2257</c:v>
                </c:pt>
                <c:pt idx="1351">
                  <c:v>2292</c:v>
                </c:pt>
                <c:pt idx="1352">
                  <c:v>2314</c:v>
                </c:pt>
                <c:pt idx="1353">
                  <c:v>2326</c:v>
                </c:pt>
                <c:pt idx="1354">
                  <c:v>2336</c:v>
                </c:pt>
                <c:pt idx="1355">
                  <c:v>2349</c:v>
                </c:pt>
                <c:pt idx="1356">
                  <c:v>2364</c:v>
                </c:pt>
                <c:pt idx="1357">
                  <c:v>2380</c:v>
                </c:pt>
                <c:pt idx="1358">
                  <c:v>2397</c:v>
                </c:pt>
                <c:pt idx="1359">
                  <c:v>2420</c:v>
                </c:pt>
                <c:pt idx="1360">
                  <c:v>2435</c:v>
                </c:pt>
                <c:pt idx="1361">
                  <c:v>2443</c:v>
                </c:pt>
                <c:pt idx="1362">
                  <c:v>2469</c:v>
                </c:pt>
                <c:pt idx="1363">
                  <c:v>2488</c:v>
                </c:pt>
                <c:pt idx="1364">
                  <c:v>2513</c:v>
                </c:pt>
                <c:pt idx="1365">
                  <c:v>2556</c:v>
                </c:pt>
                <c:pt idx="1366">
                  <c:v>2586</c:v>
                </c:pt>
                <c:pt idx="1367">
                  <c:v>2620</c:v>
                </c:pt>
                <c:pt idx="1368">
                  <c:v>2641</c:v>
                </c:pt>
                <c:pt idx="1369">
                  <c:v>2667</c:v>
                </c:pt>
                <c:pt idx="1370">
                  <c:v>2694</c:v>
                </c:pt>
                <c:pt idx="1371">
                  <c:v>2709</c:v>
                </c:pt>
                <c:pt idx="1372">
                  <c:v>2717</c:v>
                </c:pt>
                <c:pt idx="1373">
                  <c:v>2720</c:v>
                </c:pt>
                <c:pt idx="1374">
                  <c:v>2732</c:v>
                </c:pt>
                <c:pt idx="1375">
                  <c:v>2747</c:v>
                </c:pt>
                <c:pt idx="1376">
                  <c:v>2772</c:v>
                </c:pt>
                <c:pt idx="1377">
                  <c:v>2782</c:v>
                </c:pt>
                <c:pt idx="1378">
                  <c:v>2792</c:v>
                </c:pt>
                <c:pt idx="1379">
                  <c:v>2796</c:v>
                </c:pt>
                <c:pt idx="1380">
                  <c:v>2807</c:v>
                </c:pt>
                <c:pt idx="1381">
                  <c:v>2829</c:v>
                </c:pt>
                <c:pt idx="1382">
                  <c:v>2838</c:v>
                </c:pt>
                <c:pt idx="1383">
                  <c:v>2860</c:v>
                </c:pt>
                <c:pt idx="1384">
                  <c:v>2876</c:v>
                </c:pt>
                <c:pt idx="1385">
                  <c:v>2885</c:v>
                </c:pt>
                <c:pt idx="1386">
                  <c:v>2891</c:v>
                </c:pt>
                <c:pt idx="1387">
                  <c:v>2906</c:v>
                </c:pt>
                <c:pt idx="1388">
                  <c:v>2913</c:v>
                </c:pt>
                <c:pt idx="1389">
                  <c:v>2924</c:v>
                </c:pt>
                <c:pt idx="1390">
                  <c:v>2933</c:v>
                </c:pt>
                <c:pt idx="1391">
                  <c:v>2954</c:v>
                </c:pt>
                <c:pt idx="1392">
                  <c:v>2953</c:v>
                </c:pt>
                <c:pt idx="1393">
                  <c:v>2956</c:v>
                </c:pt>
                <c:pt idx="1394">
                  <c:v>2962</c:v>
                </c:pt>
                <c:pt idx="1395">
                  <c:v>2970</c:v>
                </c:pt>
                <c:pt idx="1396">
                  <c:v>2973</c:v>
                </c:pt>
                <c:pt idx="1397">
                  <c:v>2976</c:v>
                </c:pt>
                <c:pt idx="1398">
                  <c:v>2979</c:v>
                </c:pt>
                <c:pt idx="1399">
                  <c:v>2985</c:v>
                </c:pt>
                <c:pt idx="1400">
                  <c:v>2989</c:v>
                </c:pt>
                <c:pt idx="1401">
                  <c:v>2997</c:v>
                </c:pt>
                <c:pt idx="1402">
                  <c:v>2998</c:v>
                </c:pt>
                <c:pt idx="1403">
                  <c:v>2998</c:v>
                </c:pt>
                <c:pt idx="1404">
                  <c:v>3007</c:v>
                </c:pt>
                <c:pt idx="1405">
                  <c:v>3013</c:v>
                </c:pt>
                <c:pt idx="1406">
                  <c:v>3016</c:v>
                </c:pt>
                <c:pt idx="1407">
                  <c:v>3022</c:v>
                </c:pt>
                <c:pt idx="1408">
                  <c:v>3021</c:v>
                </c:pt>
                <c:pt idx="1409">
                  <c:v>3019</c:v>
                </c:pt>
                <c:pt idx="1410">
                  <c:v>3021</c:v>
                </c:pt>
                <c:pt idx="1411">
                  <c:v>3027</c:v>
                </c:pt>
                <c:pt idx="1412">
                  <c:v>3033</c:v>
                </c:pt>
                <c:pt idx="1413">
                  <c:v>3033</c:v>
                </c:pt>
                <c:pt idx="1414">
                  <c:v>3033</c:v>
                </c:pt>
                <c:pt idx="1415">
                  <c:v>3045</c:v>
                </c:pt>
                <c:pt idx="1416">
                  <c:v>3054</c:v>
                </c:pt>
                <c:pt idx="1417">
                  <c:v>3048</c:v>
                </c:pt>
                <c:pt idx="1418">
                  <c:v>3059</c:v>
                </c:pt>
                <c:pt idx="1419">
                  <c:v>3067</c:v>
                </c:pt>
                <c:pt idx="1420">
                  <c:v>3069</c:v>
                </c:pt>
                <c:pt idx="1421">
                  <c:v>3067</c:v>
                </c:pt>
                <c:pt idx="1422">
                  <c:v>3076</c:v>
                </c:pt>
                <c:pt idx="1423">
                  <c:v>3071</c:v>
                </c:pt>
                <c:pt idx="1424">
                  <c:v>3074</c:v>
                </c:pt>
                <c:pt idx="1425">
                  <c:v>3076</c:v>
                </c:pt>
                <c:pt idx="1426">
                  <c:v>3082</c:v>
                </c:pt>
                <c:pt idx="1427">
                  <c:v>3086</c:v>
                </c:pt>
                <c:pt idx="1428">
                  <c:v>3087</c:v>
                </c:pt>
                <c:pt idx="1429">
                  <c:v>3085</c:v>
                </c:pt>
                <c:pt idx="1430">
                  <c:v>3088</c:v>
                </c:pt>
                <c:pt idx="1431">
                  <c:v>3088</c:v>
                </c:pt>
                <c:pt idx="1432">
                  <c:v>3093</c:v>
                </c:pt>
                <c:pt idx="1433">
                  <c:v>3099</c:v>
                </c:pt>
                <c:pt idx="1434">
                  <c:v>3104</c:v>
                </c:pt>
                <c:pt idx="1435">
                  <c:v>3104</c:v>
                </c:pt>
                <c:pt idx="1436">
                  <c:v>3112</c:v>
                </c:pt>
                <c:pt idx="1437">
                  <c:v>3115</c:v>
                </c:pt>
                <c:pt idx="1438">
                  <c:v>3119</c:v>
                </c:pt>
                <c:pt idx="1439">
                  <c:v>3113</c:v>
                </c:pt>
                <c:pt idx="1440">
                  <c:v>3106</c:v>
                </c:pt>
                <c:pt idx="1441">
                  <c:v>3102</c:v>
                </c:pt>
                <c:pt idx="1442">
                  <c:v>3102</c:v>
                </c:pt>
                <c:pt idx="1443">
                  <c:v>3098</c:v>
                </c:pt>
                <c:pt idx="1444">
                  <c:v>3096</c:v>
                </c:pt>
                <c:pt idx="1445">
                  <c:v>3087</c:v>
                </c:pt>
                <c:pt idx="1446">
                  <c:v>3086</c:v>
                </c:pt>
                <c:pt idx="1447">
                  <c:v>3085</c:v>
                </c:pt>
                <c:pt idx="1448">
                  <c:v>3080</c:v>
                </c:pt>
                <c:pt idx="1449">
                  <c:v>3075</c:v>
                </c:pt>
                <c:pt idx="1450">
                  <c:v>3073</c:v>
                </c:pt>
                <c:pt idx="1451">
                  <c:v>3066</c:v>
                </c:pt>
                <c:pt idx="1452">
                  <c:v>3062</c:v>
                </c:pt>
                <c:pt idx="1453">
                  <c:v>3053</c:v>
                </c:pt>
                <c:pt idx="1454">
                  <c:v>3050</c:v>
                </c:pt>
                <c:pt idx="1455">
                  <c:v>3051</c:v>
                </c:pt>
                <c:pt idx="1456">
                  <c:v>3048</c:v>
                </c:pt>
                <c:pt idx="1457">
                  <c:v>3041</c:v>
                </c:pt>
                <c:pt idx="1458">
                  <c:v>3034</c:v>
                </c:pt>
                <c:pt idx="1459">
                  <c:v>3045</c:v>
                </c:pt>
                <c:pt idx="1460">
                  <c:v>3047</c:v>
                </c:pt>
                <c:pt idx="1461">
                  <c:v>3047</c:v>
                </c:pt>
                <c:pt idx="1462">
                  <c:v>3049</c:v>
                </c:pt>
                <c:pt idx="1463">
                  <c:v>3050</c:v>
                </c:pt>
                <c:pt idx="1464">
                  <c:v>3051</c:v>
                </c:pt>
                <c:pt idx="1465">
                  <c:v>3054</c:v>
                </c:pt>
                <c:pt idx="1466">
                  <c:v>3050</c:v>
                </c:pt>
                <c:pt idx="1467">
                  <c:v>3053</c:v>
                </c:pt>
                <c:pt idx="1468">
                  <c:v>3053</c:v>
                </c:pt>
                <c:pt idx="1469">
                  <c:v>3056</c:v>
                </c:pt>
                <c:pt idx="1470">
                  <c:v>3054</c:v>
                </c:pt>
                <c:pt idx="1471">
                  <c:v>3052</c:v>
                </c:pt>
                <c:pt idx="1472">
                  <c:v>3047</c:v>
                </c:pt>
                <c:pt idx="1473">
                  <c:v>3047</c:v>
                </c:pt>
                <c:pt idx="1474">
                  <c:v>3050</c:v>
                </c:pt>
                <c:pt idx="1475">
                  <c:v>3048</c:v>
                </c:pt>
                <c:pt idx="1476">
                  <c:v>3049</c:v>
                </c:pt>
                <c:pt idx="1477">
                  <c:v>3050</c:v>
                </c:pt>
                <c:pt idx="1478">
                  <c:v>3047</c:v>
                </c:pt>
                <c:pt idx="1479">
                  <c:v>3045</c:v>
                </c:pt>
                <c:pt idx="1480">
                  <c:v>3033</c:v>
                </c:pt>
                <c:pt idx="1481">
                  <c:v>3029</c:v>
                </c:pt>
                <c:pt idx="1482">
                  <c:v>3024</c:v>
                </c:pt>
                <c:pt idx="1483">
                  <c:v>3025</c:v>
                </c:pt>
                <c:pt idx="1484">
                  <c:v>3026</c:v>
                </c:pt>
                <c:pt idx="1485">
                  <c:v>3026</c:v>
                </c:pt>
                <c:pt idx="1486">
                  <c:v>3026</c:v>
                </c:pt>
                <c:pt idx="1487">
                  <c:v>3022</c:v>
                </c:pt>
                <c:pt idx="1488">
                  <c:v>3024</c:v>
                </c:pt>
                <c:pt idx="1489">
                  <c:v>3024</c:v>
                </c:pt>
                <c:pt idx="1490">
                  <c:v>3021</c:v>
                </c:pt>
                <c:pt idx="1491">
                  <c:v>3025</c:v>
                </c:pt>
                <c:pt idx="1492">
                  <c:v>3022</c:v>
                </c:pt>
                <c:pt idx="1493">
                  <c:v>3028</c:v>
                </c:pt>
                <c:pt idx="1494">
                  <c:v>3032</c:v>
                </c:pt>
                <c:pt idx="1495">
                  <c:v>3033</c:v>
                </c:pt>
                <c:pt idx="1496">
                  <c:v>3030</c:v>
                </c:pt>
                <c:pt idx="1497">
                  <c:v>3034</c:v>
                </c:pt>
                <c:pt idx="1498">
                  <c:v>3035</c:v>
                </c:pt>
                <c:pt idx="1499">
                  <c:v>3054</c:v>
                </c:pt>
                <c:pt idx="1500">
                  <c:v>3054</c:v>
                </c:pt>
                <c:pt idx="1501">
                  <c:v>3055</c:v>
                </c:pt>
                <c:pt idx="1502">
                  <c:v>3056</c:v>
                </c:pt>
                <c:pt idx="1503">
                  <c:v>3061</c:v>
                </c:pt>
                <c:pt idx="1504">
                  <c:v>3066</c:v>
                </c:pt>
                <c:pt idx="1505">
                  <c:v>3067</c:v>
                </c:pt>
                <c:pt idx="1506">
                  <c:v>3060</c:v>
                </c:pt>
                <c:pt idx="1507">
                  <c:v>3060</c:v>
                </c:pt>
                <c:pt idx="1508">
                  <c:v>3061</c:v>
                </c:pt>
                <c:pt idx="1509">
                  <c:v>3061</c:v>
                </c:pt>
                <c:pt idx="1510">
                  <c:v>3062</c:v>
                </c:pt>
                <c:pt idx="1511">
                  <c:v>3061</c:v>
                </c:pt>
                <c:pt idx="1512">
                  <c:v>3066</c:v>
                </c:pt>
                <c:pt idx="1513">
                  <c:v>3062</c:v>
                </c:pt>
                <c:pt idx="1514">
                  <c:v>3063</c:v>
                </c:pt>
                <c:pt idx="1515">
                  <c:v>3061</c:v>
                </c:pt>
                <c:pt idx="1516">
                  <c:v>3062</c:v>
                </c:pt>
                <c:pt idx="1517">
                  <c:v>3064</c:v>
                </c:pt>
                <c:pt idx="1518">
                  <c:v>3064</c:v>
                </c:pt>
                <c:pt idx="1519">
                  <c:v>3066</c:v>
                </c:pt>
                <c:pt idx="1520">
                  <c:v>3068</c:v>
                </c:pt>
                <c:pt idx="1521">
                  <c:v>3071</c:v>
                </c:pt>
                <c:pt idx="1522">
                  <c:v>3075</c:v>
                </c:pt>
                <c:pt idx="1523">
                  <c:v>3077</c:v>
                </c:pt>
                <c:pt idx="1524">
                  <c:v>3082</c:v>
                </c:pt>
                <c:pt idx="1525">
                  <c:v>3080</c:v>
                </c:pt>
                <c:pt idx="1526">
                  <c:v>3082</c:v>
                </c:pt>
                <c:pt idx="1527">
                  <c:v>3085</c:v>
                </c:pt>
                <c:pt idx="1528">
                  <c:v>3087</c:v>
                </c:pt>
                <c:pt idx="1529">
                  <c:v>3085</c:v>
                </c:pt>
                <c:pt idx="1530">
                  <c:v>3086</c:v>
                </c:pt>
                <c:pt idx="1531">
                  <c:v>3086</c:v>
                </c:pt>
                <c:pt idx="1532">
                  <c:v>3088</c:v>
                </c:pt>
                <c:pt idx="1533">
                  <c:v>3086</c:v>
                </c:pt>
                <c:pt idx="1534">
                  <c:v>3084</c:v>
                </c:pt>
                <c:pt idx="1535">
                  <c:v>3082</c:v>
                </c:pt>
                <c:pt idx="1536">
                  <c:v>3083</c:v>
                </c:pt>
                <c:pt idx="1537">
                  <c:v>3086</c:v>
                </c:pt>
                <c:pt idx="1538">
                  <c:v>3090</c:v>
                </c:pt>
                <c:pt idx="1539">
                  <c:v>3091</c:v>
                </c:pt>
                <c:pt idx="1540">
                  <c:v>3093</c:v>
                </c:pt>
                <c:pt idx="1541">
                  <c:v>3094</c:v>
                </c:pt>
                <c:pt idx="1542">
                  <c:v>3097</c:v>
                </c:pt>
                <c:pt idx="1543">
                  <c:v>3098</c:v>
                </c:pt>
                <c:pt idx="1544">
                  <c:v>3102</c:v>
                </c:pt>
                <c:pt idx="1545">
                  <c:v>3104</c:v>
                </c:pt>
                <c:pt idx="1546">
                  <c:v>3102</c:v>
                </c:pt>
                <c:pt idx="1547">
                  <c:v>3107</c:v>
                </c:pt>
                <c:pt idx="1548">
                  <c:v>3111</c:v>
                </c:pt>
                <c:pt idx="1549">
                  <c:v>3119</c:v>
                </c:pt>
                <c:pt idx="1550">
                  <c:v>3120</c:v>
                </c:pt>
                <c:pt idx="1551">
                  <c:v>3117</c:v>
                </c:pt>
                <c:pt idx="1552">
                  <c:v>3120</c:v>
                </c:pt>
                <c:pt idx="1553">
                  <c:v>3127</c:v>
                </c:pt>
                <c:pt idx="1554">
                  <c:v>3131</c:v>
                </c:pt>
                <c:pt idx="1555">
                  <c:v>3133</c:v>
                </c:pt>
                <c:pt idx="1556">
                  <c:v>3133</c:v>
                </c:pt>
                <c:pt idx="1557">
                  <c:v>3137</c:v>
                </c:pt>
                <c:pt idx="1558">
                  <c:v>3141</c:v>
                </c:pt>
                <c:pt idx="1559">
                  <c:v>3144</c:v>
                </c:pt>
                <c:pt idx="1560">
                  <c:v>3146</c:v>
                </c:pt>
                <c:pt idx="1561">
                  <c:v>3145</c:v>
                </c:pt>
                <c:pt idx="1562">
                  <c:v>3146</c:v>
                </c:pt>
                <c:pt idx="1563">
                  <c:v>3146</c:v>
                </c:pt>
                <c:pt idx="1564">
                  <c:v>3144</c:v>
                </c:pt>
                <c:pt idx="1565">
                  <c:v>3147</c:v>
                </c:pt>
                <c:pt idx="1566">
                  <c:v>3147</c:v>
                </c:pt>
                <c:pt idx="1567">
                  <c:v>3144</c:v>
                </c:pt>
                <c:pt idx="1568">
                  <c:v>3144</c:v>
                </c:pt>
                <c:pt idx="1569">
                  <c:v>3146</c:v>
                </c:pt>
                <c:pt idx="1570">
                  <c:v>3147</c:v>
                </c:pt>
                <c:pt idx="1571">
                  <c:v>3146</c:v>
                </c:pt>
                <c:pt idx="1572">
                  <c:v>3148</c:v>
                </c:pt>
                <c:pt idx="1573">
                  <c:v>3147</c:v>
                </c:pt>
                <c:pt idx="1574">
                  <c:v>3156</c:v>
                </c:pt>
                <c:pt idx="1575">
                  <c:v>3157</c:v>
                </c:pt>
                <c:pt idx="1576">
                  <c:v>3160</c:v>
                </c:pt>
                <c:pt idx="1577">
                  <c:v>3160</c:v>
                </c:pt>
                <c:pt idx="1578">
                  <c:v>3159</c:v>
                </c:pt>
                <c:pt idx="1579">
                  <c:v>3167</c:v>
                </c:pt>
                <c:pt idx="1580">
                  <c:v>3173</c:v>
                </c:pt>
                <c:pt idx="1581">
                  <c:v>3177</c:v>
                </c:pt>
                <c:pt idx="1582">
                  <c:v>3176</c:v>
                </c:pt>
                <c:pt idx="1583">
                  <c:v>3179</c:v>
                </c:pt>
                <c:pt idx="1584">
                  <c:v>3177</c:v>
                </c:pt>
                <c:pt idx="1585">
                  <c:v>3176</c:v>
                </c:pt>
                <c:pt idx="1586">
                  <c:v>3178</c:v>
                </c:pt>
                <c:pt idx="1587">
                  <c:v>3181</c:v>
                </c:pt>
                <c:pt idx="1588">
                  <c:v>3179</c:v>
                </c:pt>
                <c:pt idx="1589">
                  <c:v>3183</c:v>
                </c:pt>
                <c:pt idx="1590">
                  <c:v>3176</c:v>
                </c:pt>
                <c:pt idx="1591">
                  <c:v>3173</c:v>
                </c:pt>
                <c:pt idx="1592">
                  <c:v>3173</c:v>
                </c:pt>
                <c:pt idx="1593">
                  <c:v>3172</c:v>
                </c:pt>
                <c:pt idx="1594">
                  <c:v>3172</c:v>
                </c:pt>
                <c:pt idx="1595">
                  <c:v>3171</c:v>
                </c:pt>
                <c:pt idx="1596">
                  <c:v>3177</c:v>
                </c:pt>
                <c:pt idx="1597">
                  <c:v>3177</c:v>
                </c:pt>
                <c:pt idx="1598">
                  <c:v>3177</c:v>
                </c:pt>
                <c:pt idx="1599">
                  <c:v>3178</c:v>
                </c:pt>
                <c:pt idx="1600">
                  <c:v>3176</c:v>
                </c:pt>
                <c:pt idx="1601">
                  <c:v>3182</c:v>
                </c:pt>
                <c:pt idx="1602">
                  <c:v>3184</c:v>
                </c:pt>
                <c:pt idx="1603">
                  <c:v>3185</c:v>
                </c:pt>
                <c:pt idx="1604">
                  <c:v>3183</c:v>
                </c:pt>
                <c:pt idx="1605">
                  <c:v>2992</c:v>
                </c:pt>
                <c:pt idx="1606">
                  <c:v>2996</c:v>
                </c:pt>
                <c:pt idx="1607">
                  <c:v>2998</c:v>
                </c:pt>
                <c:pt idx="1608">
                  <c:v>2997</c:v>
                </c:pt>
                <c:pt idx="1609">
                  <c:v>2995</c:v>
                </c:pt>
                <c:pt idx="1610">
                  <c:v>2999</c:v>
                </c:pt>
                <c:pt idx="1611">
                  <c:v>2997</c:v>
                </c:pt>
                <c:pt idx="1612">
                  <c:v>2995</c:v>
                </c:pt>
                <c:pt idx="1613">
                  <c:v>2992</c:v>
                </c:pt>
                <c:pt idx="1614">
                  <c:v>2990</c:v>
                </c:pt>
                <c:pt idx="1615">
                  <c:v>2990</c:v>
                </c:pt>
                <c:pt idx="1616">
                  <c:v>2990</c:v>
                </c:pt>
                <c:pt idx="1617">
                  <c:v>2987</c:v>
                </c:pt>
                <c:pt idx="1618">
                  <c:v>2989</c:v>
                </c:pt>
                <c:pt idx="1619">
                  <c:v>2988</c:v>
                </c:pt>
                <c:pt idx="1620">
                  <c:v>2991</c:v>
                </c:pt>
                <c:pt idx="1621">
                  <c:v>2993</c:v>
                </c:pt>
                <c:pt idx="1622">
                  <c:v>2997</c:v>
                </c:pt>
                <c:pt idx="1623">
                  <c:v>2998</c:v>
                </c:pt>
                <c:pt idx="1624">
                  <c:v>2999</c:v>
                </c:pt>
                <c:pt idx="1625">
                  <c:v>3000</c:v>
                </c:pt>
                <c:pt idx="1626">
                  <c:v>3002</c:v>
                </c:pt>
                <c:pt idx="1627">
                  <c:v>3002</c:v>
                </c:pt>
                <c:pt idx="1628">
                  <c:v>3004</c:v>
                </c:pt>
                <c:pt idx="1629">
                  <c:v>3005</c:v>
                </c:pt>
                <c:pt idx="1630">
                  <c:v>3004</c:v>
                </c:pt>
                <c:pt idx="1631">
                  <c:v>3004</c:v>
                </c:pt>
                <c:pt idx="1632">
                  <c:v>3008</c:v>
                </c:pt>
                <c:pt idx="1633">
                  <c:v>3009</c:v>
                </c:pt>
                <c:pt idx="1634">
                  <c:v>3008</c:v>
                </c:pt>
                <c:pt idx="1635">
                  <c:v>3011</c:v>
                </c:pt>
                <c:pt idx="1636">
                  <c:v>3011</c:v>
                </c:pt>
                <c:pt idx="1637">
                  <c:v>3012</c:v>
                </c:pt>
                <c:pt idx="1638">
                  <c:v>3013</c:v>
                </c:pt>
                <c:pt idx="1639">
                  <c:v>3017</c:v>
                </c:pt>
                <c:pt idx="1640">
                  <c:v>3018</c:v>
                </c:pt>
                <c:pt idx="1641">
                  <c:v>3022</c:v>
                </c:pt>
                <c:pt idx="1642">
                  <c:v>3026</c:v>
                </c:pt>
                <c:pt idx="1643">
                  <c:v>3028</c:v>
                </c:pt>
                <c:pt idx="1644">
                  <c:v>3028</c:v>
                </c:pt>
                <c:pt idx="1645">
                  <c:v>3028</c:v>
                </c:pt>
                <c:pt idx="1646">
                  <c:v>3034</c:v>
                </c:pt>
                <c:pt idx="1647">
                  <c:v>3033</c:v>
                </c:pt>
                <c:pt idx="1648">
                  <c:v>3033</c:v>
                </c:pt>
                <c:pt idx="1649">
                  <c:v>3034</c:v>
                </c:pt>
                <c:pt idx="1650">
                  <c:v>3037</c:v>
                </c:pt>
                <c:pt idx="1651">
                  <c:v>3040</c:v>
                </c:pt>
                <c:pt idx="1652">
                  <c:v>3046</c:v>
                </c:pt>
                <c:pt idx="1653">
                  <c:v>3050</c:v>
                </c:pt>
                <c:pt idx="1654">
                  <c:v>3057</c:v>
                </c:pt>
                <c:pt idx="1655">
                  <c:v>3056</c:v>
                </c:pt>
                <c:pt idx="1656">
                  <c:v>3057</c:v>
                </c:pt>
                <c:pt idx="1657">
                  <c:v>3057</c:v>
                </c:pt>
                <c:pt idx="1658">
                  <c:v>3061</c:v>
                </c:pt>
                <c:pt idx="1659">
                  <c:v>3055</c:v>
                </c:pt>
                <c:pt idx="1660">
                  <c:v>3058</c:v>
                </c:pt>
                <c:pt idx="1661">
                  <c:v>3062</c:v>
                </c:pt>
                <c:pt idx="1662">
                  <c:v>3063</c:v>
                </c:pt>
                <c:pt idx="1663">
                  <c:v>3064</c:v>
                </c:pt>
                <c:pt idx="1664">
                  <c:v>3067</c:v>
                </c:pt>
                <c:pt idx="1665">
                  <c:v>3068</c:v>
                </c:pt>
                <c:pt idx="1666">
                  <c:v>3068</c:v>
                </c:pt>
                <c:pt idx="1667">
                  <c:v>3067</c:v>
                </c:pt>
                <c:pt idx="1668">
                  <c:v>3067</c:v>
                </c:pt>
                <c:pt idx="1669">
                  <c:v>3069</c:v>
                </c:pt>
                <c:pt idx="1670">
                  <c:v>3066</c:v>
                </c:pt>
                <c:pt idx="1671">
                  <c:v>3068</c:v>
                </c:pt>
                <c:pt idx="1672">
                  <c:v>3070</c:v>
                </c:pt>
                <c:pt idx="1673">
                  <c:v>3066</c:v>
                </c:pt>
                <c:pt idx="1674">
                  <c:v>3065</c:v>
                </c:pt>
                <c:pt idx="1675">
                  <c:v>3062</c:v>
                </c:pt>
                <c:pt idx="1676">
                  <c:v>3062</c:v>
                </c:pt>
                <c:pt idx="1677">
                  <c:v>3065</c:v>
                </c:pt>
                <c:pt idx="1678">
                  <c:v>3062</c:v>
                </c:pt>
                <c:pt idx="1679">
                  <c:v>3044</c:v>
                </c:pt>
                <c:pt idx="1680">
                  <c:v>3045</c:v>
                </c:pt>
                <c:pt idx="1681">
                  <c:v>3047</c:v>
                </c:pt>
                <c:pt idx="1682">
                  <c:v>3046</c:v>
                </c:pt>
                <c:pt idx="1683">
                  <c:v>3045</c:v>
                </c:pt>
                <c:pt idx="1684">
                  <c:v>3047</c:v>
                </c:pt>
                <c:pt idx="1685">
                  <c:v>3046</c:v>
                </c:pt>
                <c:pt idx="1686">
                  <c:v>3046</c:v>
                </c:pt>
                <c:pt idx="1687">
                  <c:v>3044</c:v>
                </c:pt>
                <c:pt idx="1688">
                  <c:v>3044</c:v>
                </c:pt>
                <c:pt idx="1689">
                  <c:v>3044</c:v>
                </c:pt>
                <c:pt idx="1690">
                  <c:v>3044</c:v>
                </c:pt>
                <c:pt idx="1691">
                  <c:v>3049</c:v>
                </c:pt>
                <c:pt idx="1692">
                  <c:v>3049</c:v>
                </c:pt>
                <c:pt idx="1693">
                  <c:v>3049</c:v>
                </c:pt>
                <c:pt idx="1694">
                  <c:v>3047</c:v>
                </c:pt>
                <c:pt idx="1695">
                  <c:v>3047</c:v>
                </c:pt>
                <c:pt idx="1696">
                  <c:v>3045</c:v>
                </c:pt>
                <c:pt idx="1697">
                  <c:v>3047</c:v>
                </c:pt>
                <c:pt idx="1698">
                  <c:v>3051</c:v>
                </c:pt>
                <c:pt idx="1699">
                  <c:v>3051</c:v>
                </c:pt>
                <c:pt idx="1700">
                  <c:v>3055</c:v>
                </c:pt>
                <c:pt idx="1701">
                  <c:v>3056</c:v>
                </c:pt>
                <c:pt idx="1702">
                  <c:v>3056</c:v>
                </c:pt>
                <c:pt idx="1703">
                  <c:v>3057</c:v>
                </c:pt>
                <c:pt idx="1704">
                  <c:v>3056</c:v>
                </c:pt>
                <c:pt idx="1705">
                  <c:v>3059</c:v>
                </c:pt>
                <c:pt idx="1706">
                  <c:v>3058</c:v>
                </c:pt>
                <c:pt idx="1707">
                  <c:v>3060</c:v>
                </c:pt>
                <c:pt idx="1708">
                  <c:v>3060</c:v>
                </c:pt>
                <c:pt idx="1709">
                  <c:v>3064</c:v>
                </c:pt>
                <c:pt idx="1710">
                  <c:v>3065</c:v>
                </c:pt>
                <c:pt idx="1711">
                  <c:v>3061</c:v>
                </c:pt>
                <c:pt idx="1712">
                  <c:v>3061</c:v>
                </c:pt>
                <c:pt idx="1713">
                  <c:v>3058</c:v>
                </c:pt>
                <c:pt idx="1714">
                  <c:v>3057</c:v>
                </c:pt>
                <c:pt idx="1715">
                  <c:v>3056</c:v>
                </c:pt>
                <c:pt idx="1716">
                  <c:v>3058</c:v>
                </c:pt>
                <c:pt idx="1717">
                  <c:v>3058</c:v>
                </c:pt>
                <c:pt idx="1718">
                  <c:v>3060</c:v>
                </c:pt>
                <c:pt idx="1719">
                  <c:v>3064</c:v>
                </c:pt>
                <c:pt idx="1720">
                  <c:v>3065</c:v>
                </c:pt>
                <c:pt idx="1721">
                  <c:v>3075</c:v>
                </c:pt>
                <c:pt idx="1722">
                  <c:v>3075</c:v>
                </c:pt>
                <c:pt idx="1723">
                  <c:v>3078</c:v>
                </c:pt>
                <c:pt idx="1724">
                  <c:v>3104</c:v>
                </c:pt>
                <c:pt idx="1725">
                  <c:v>3109</c:v>
                </c:pt>
                <c:pt idx="1726">
                  <c:v>3123</c:v>
                </c:pt>
                <c:pt idx="1727">
                  <c:v>3128</c:v>
                </c:pt>
                <c:pt idx="1728">
                  <c:v>3127</c:v>
                </c:pt>
                <c:pt idx="1729">
                  <c:v>3137</c:v>
                </c:pt>
                <c:pt idx="1730">
                  <c:v>3141</c:v>
                </c:pt>
                <c:pt idx="1731">
                  <c:v>3148</c:v>
                </c:pt>
                <c:pt idx="1732">
                  <c:v>3155</c:v>
                </c:pt>
                <c:pt idx="1733">
                  <c:v>3169</c:v>
                </c:pt>
                <c:pt idx="1734">
                  <c:v>3172</c:v>
                </c:pt>
                <c:pt idx="1735">
                  <c:v>3176</c:v>
                </c:pt>
                <c:pt idx="1736">
                  <c:v>3177</c:v>
                </c:pt>
                <c:pt idx="1737">
                  <c:v>3175</c:v>
                </c:pt>
                <c:pt idx="1738">
                  <c:v>3179</c:v>
                </c:pt>
                <c:pt idx="1739">
                  <c:v>3182</c:v>
                </c:pt>
                <c:pt idx="1740">
                  <c:v>3187</c:v>
                </c:pt>
                <c:pt idx="1741">
                  <c:v>3190</c:v>
                </c:pt>
                <c:pt idx="1742">
                  <c:v>3195</c:v>
                </c:pt>
                <c:pt idx="1743">
                  <c:v>3208</c:v>
                </c:pt>
                <c:pt idx="1744">
                  <c:v>3215</c:v>
                </c:pt>
                <c:pt idx="1745">
                  <c:v>3209</c:v>
                </c:pt>
                <c:pt idx="1746">
                  <c:v>3215</c:v>
                </c:pt>
                <c:pt idx="1747">
                  <c:v>3217</c:v>
                </c:pt>
                <c:pt idx="1748">
                  <c:v>3226</c:v>
                </c:pt>
                <c:pt idx="1749">
                  <c:v>3228</c:v>
                </c:pt>
                <c:pt idx="1750">
                  <c:v>3233</c:v>
                </c:pt>
                <c:pt idx="1751">
                  <c:v>3238</c:v>
                </c:pt>
                <c:pt idx="1752">
                  <c:v>3242</c:v>
                </c:pt>
                <c:pt idx="1753">
                  <c:v>3247</c:v>
                </c:pt>
                <c:pt idx="1754">
                  <c:v>3251</c:v>
                </c:pt>
                <c:pt idx="1755">
                  <c:v>3254</c:v>
                </c:pt>
                <c:pt idx="1756">
                  <c:v>3255</c:v>
                </c:pt>
                <c:pt idx="1757">
                  <c:v>3258</c:v>
                </c:pt>
                <c:pt idx="1758">
                  <c:v>3263</c:v>
                </c:pt>
                <c:pt idx="1759">
                  <c:v>3265</c:v>
                </c:pt>
                <c:pt idx="1760">
                  <c:v>3265</c:v>
                </c:pt>
                <c:pt idx="1761">
                  <c:v>3271</c:v>
                </c:pt>
                <c:pt idx="1762">
                  <c:v>3277</c:v>
                </c:pt>
                <c:pt idx="1763">
                  <c:v>3281</c:v>
                </c:pt>
                <c:pt idx="1764">
                  <c:v>3286</c:v>
                </c:pt>
                <c:pt idx="1765">
                  <c:v>3288</c:v>
                </c:pt>
                <c:pt idx="1766">
                  <c:v>3290</c:v>
                </c:pt>
                <c:pt idx="1767">
                  <c:v>3290</c:v>
                </c:pt>
                <c:pt idx="1768">
                  <c:v>3294</c:v>
                </c:pt>
                <c:pt idx="1769">
                  <c:v>3296</c:v>
                </c:pt>
                <c:pt idx="1770">
                  <c:v>3298</c:v>
                </c:pt>
                <c:pt idx="1771">
                  <c:v>3300</c:v>
                </c:pt>
                <c:pt idx="1772">
                  <c:v>3302</c:v>
                </c:pt>
                <c:pt idx="1773">
                  <c:v>3303</c:v>
                </c:pt>
                <c:pt idx="1774">
                  <c:v>3302</c:v>
                </c:pt>
                <c:pt idx="1775">
                  <c:v>3306</c:v>
                </c:pt>
                <c:pt idx="1776">
                  <c:v>3305</c:v>
                </c:pt>
                <c:pt idx="1777">
                  <c:v>3309</c:v>
                </c:pt>
                <c:pt idx="1778">
                  <c:v>3310</c:v>
                </c:pt>
                <c:pt idx="1779">
                  <c:v>3315</c:v>
                </c:pt>
                <c:pt idx="1780">
                  <c:v>3320</c:v>
                </c:pt>
                <c:pt idx="1781">
                  <c:v>3319</c:v>
                </c:pt>
                <c:pt idx="1782">
                  <c:v>3321</c:v>
                </c:pt>
                <c:pt idx="1783">
                  <c:v>3320</c:v>
                </c:pt>
                <c:pt idx="1784">
                  <c:v>3319</c:v>
                </c:pt>
                <c:pt idx="1785">
                  <c:v>3323</c:v>
                </c:pt>
                <c:pt idx="1786">
                  <c:v>3327</c:v>
                </c:pt>
                <c:pt idx="1787">
                  <c:v>3327</c:v>
                </c:pt>
                <c:pt idx="1788">
                  <c:v>3330</c:v>
                </c:pt>
                <c:pt idx="1789">
                  <c:v>3329</c:v>
                </c:pt>
                <c:pt idx="1790">
                  <c:v>3335</c:v>
                </c:pt>
                <c:pt idx="1791">
                  <c:v>3335</c:v>
                </c:pt>
                <c:pt idx="1792">
                  <c:v>3336</c:v>
                </c:pt>
                <c:pt idx="1793">
                  <c:v>3338</c:v>
                </c:pt>
                <c:pt idx="1794">
                  <c:v>3340</c:v>
                </c:pt>
                <c:pt idx="1795">
                  <c:v>3343</c:v>
                </c:pt>
                <c:pt idx="1796">
                  <c:v>3347</c:v>
                </c:pt>
                <c:pt idx="1797">
                  <c:v>3350</c:v>
                </c:pt>
                <c:pt idx="1798">
                  <c:v>3351</c:v>
                </c:pt>
                <c:pt idx="1799">
                  <c:v>3353</c:v>
                </c:pt>
                <c:pt idx="1800">
                  <c:v>3353</c:v>
                </c:pt>
                <c:pt idx="1801">
                  <c:v>3359</c:v>
                </c:pt>
                <c:pt idx="1802">
                  <c:v>3363</c:v>
                </c:pt>
                <c:pt idx="1803">
                  <c:v>3365</c:v>
                </c:pt>
                <c:pt idx="1804">
                  <c:v>3367</c:v>
                </c:pt>
                <c:pt idx="1805">
                  <c:v>3368</c:v>
                </c:pt>
                <c:pt idx="1806">
                  <c:v>3370</c:v>
                </c:pt>
                <c:pt idx="1807">
                  <c:v>3371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5-433E-B8A8-4F1A0963A1C8}"/>
            </c:ext>
          </c:extLst>
        </c:ser>
        <c:ser>
          <c:idx val="2"/>
          <c:order val="1"/>
          <c:tx>
            <c:strRef>
              <c:f>会員数推移!$E$45</c:f>
              <c:strCache>
                <c:ptCount val="1"/>
                <c:pt idx="0">
                  <c:v>国保会員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会員数推移!$B$46:$B$1853</c:f>
              <c:numCache>
                <c:formatCode>m/d</c:formatCode>
                <c:ptCount val="1808"/>
                <c:pt idx="0">
                  <c:v>43486</c:v>
                </c:pt>
                <c:pt idx="1">
                  <c:v>43487</c:v>
                </c:pt>
                <c:pt idx="2">
                  <c:v>43488</c:v>
                </c:pt>
                <c:pt idx="3">
                  <c:v>43489</c:v>
                </c:pt>
                <c:pt idx="4">
                  <c:v>43490</c:v>
                </c:pt>
                <c:pt idx="5">
                  <c:v>43491</c:v>
                </c:pt>
                <c:pt idx="6">
                  <c:v>43492</c:v>
                </c:pt>
                <c:pt idx="7">
                  <c:v>43493</c:v>
                </c:pt>
                <c:pt idx="8">
                  <c:v>43494</c:v>
                </c:pt>
                <c:pt idx="9">
                  <c:v>43495</c:v>
                </c:pt>
                <c:pt idx="10">
                  <c:v>43496</c:v>
                </c:pt>
                <c:pt idx="11">
                  <c:v>43497</c:v>
                </c:pt>
                <c:pt idx="12">
                  <c:v>43498</c:v>
                </c:pt>
                <c:pt idx="13">
                  <c:v>43499</c:v>
                </c:pt>
                <c:pt idx="14">
                  <c:v>43500</c:v>
                </c:pt>
                <c:pt idx="15">
                  <c:v>43501</c:v>
                </c:pt>
                <c:pt idx="16">
                  <c:v>43502</c:v>
                </c:pt>
                <c:pt idx="17">
                  <c:v>43503</c:v>
                </c:pt>
                <c:pt idx="18">
                  <c:v>43504</c:v>
                </c:pt>
                <c:pt idx="19">
                  <c:v>43505</c:v>
                </c:pt>
                <c:pt idx="20">
                  <c:v>43506</c:v>
                </c:pt>
                <c:pt idx="21">
                  <c:v>43507</c:v>
                </c:pt>
                <c:pt idx="22">
                  <c:v>43508</c:v>
                </c:pt>
                <c:pt idx="23">
                  <c:v>43509</c:v>
                </c:pt>
                <c:pt idx="24">
                  <c:v>43510</c:v>
                </c:pt>
                <c:pt idx="25">
                  <c:v>43511</c:v>
                </c:pt>
                <c:pt idx="26">
                  <c:v>43512</c:v>
                </c:pt>
                <c:pt idx="27">
                  <c:v>43513</c:v>
                </c:pt>
                <c:pt idx="28">
                  <c:v>43514</c:v>
                </c:pt>
                <c:pt idx="29">
                  <c:v>43515</c:v>
                </c:pt>
                <c:pt idx="30">
                  <c:v>43516</c:v>
                </c:pt>
                <c:pt idx="31">
                  <c:v>43517</c:v>
                </c:pt>
                <c:pt idx="32">
                  <c:v>43518</c:v>
                </c:pt>
                <c:pt idx="33">
                  <c:v>43519</c:v>
                </c:pt>
                <c:pt idx="34">
                  <c:v>43520</c:v>
                </c:pt>
                <c:pt idx="35">
                  <c:v>43521</c:v>
                </c:pt>
                <c:pt idx="36">
                  <c:v>43522</c:v>
                </c:pt>
                <c:pt idx="37">
                  <c:v>43523</c:v>
                </c:pt>
                <c:pt idx="38">
                  <c:v>43524</c:v>
                </c:pt>
                <c:pt idx="39">
                  <c:v>43525</c:v>
                </c:pt>
                <c:pt idx="40">
                  <c:v>43526</c:v>
                </c:pt>
                <c:pt idx="41">
                  <c:v>43527</c:v>
                </c:pt>
                <c:pt idx="42">
                  <c:v>43528</c:v>
                </c:pt>
                <c:pt idx="43">
                  <c:v>43529</c:v>
                </c:pt>
                <c:pt idx="44">
                  <c:v>43530</c:v>
                </c:pt>
                <c:pt idx="45">
                  <c:v>43531</c:v>
                </c:pt>
                <c:pt idx="46">
                  <c:v>43532</c:v>
                </c:pt>
                <c:pt idx="47">
                  <c:v>43533</c:v>
                </c:pt>
                <c:pt idx="48">
                  <c:v>43534</c:v>
                </c:pt>
                <c:pt idx="49">
                  <c:v>43535</c:v>
                </c:pt>
                <c:pt idx="50">
                  <c:v>43536</c:v>
                </c:pt>
                <c:pt idx="51">
                  <c:v>43537</c:v>
                </c:pt>
                <c:pt idx="52">
                  <c:v>43538</c:v>
                </c:pt>
                <c:pt idx="53">
                  <c:v>43539</c:v>
                </c:pt>
                <c:pt idx="54">
                  <c:v>43540</c:v>
                </c:pt>
                <c:pt idx="55">
                  <c:v>43541</c:v>
                </c:pt>
                <c:pt idx="56">
                  <c:v>43542</c:v>
                </c:pt>
                <c:pt idx="57">
                  <c:v>43543</c:v>
                </c:pt>
                <c:pt idx="58">
                  <c:v>43544</c:v>
                </c:pt>
                <c:pt idx="59">
                  <c:v>43545</c:v>
                </c:pt>
                <c:pt idx="60">
                  <c:v>43546</c:v>
                </c:pt>
                <c:pt idx="61">
                  <c:v>43547</c:v>
                </c:pt>
                <c:pt idx="62">
                  <c:v>43548</c:v>
                </c:pt>
                <c:pt idx="63">
                  <c:v>43549</c:v>
                </c:pt>
                <c:pt idx="64">
                  <c:v>43550</c:v>
                </c:pt>
                <c:pt idx="65">
                  <c:v>43551</c:v>
                </c:pt>
                <c:pt idx="66">
                  <c:v>43552</c:v>
                </c:pt>
                <c:pt idx="67">
                  <c:v>43553</c:v>
                </c:pt>
                <c:pt idx="68">
                  <c:v>43554</c:v>
                </c:pt>
                <c:pt idx="69">
                  <c:v>43555</c:v>
                </c:pt>
                <c:pt idx="70">
                  <c:v>43556</c:v>
                </c:pt>
                <c:pt idx="71">
                  <c:v>43557</c:v>
                </c:pt>
                <c:pt idx="72">
                  <c:v>43558</c:v>
                </c:pt>
                <c:pt idx="73">
                  <c:v>43559</c:v>
                </c:pt>
                <c:pt idx="74">
                  <c:v>43560</c:v>
                </c:pt>
                <c:pt idx="75">
                  <c:v>43561</c:v>
                </c:pt>
                <c:pt idx="76">
                  <c:v>43562</c:v>
                </c:pt>
                <c:pt idx="77">
                  <c:v>43563</c:v>
                </c:pt>
                <c:pt idx="78">
                  <c:v>43564</c:v>
                </c:pt>
                <c:pt idx="79">
                  <c:v>43565</c:v>
                </c:pt>
                <c:pt idx="80">
                  <c:v>43566</c:v>
                </c:pt>
                <c:pt idx="81">
                  <c:v>43567</c:v>
                </c:pt>
                <c:pt idx="82">
                  <c:v>43568</c:v>
                </c:pt>
                <c:pt idx="83">
                  <c:v>43569</c:v>
                </c:pt>
                <c:pt idx="84">
                  <c:v>43570</c:v>
                </c:pt>
                <c:pt idx="85">
                  <c:v>43571</c:v>
                </c:pt>
                <c:pt idx="86">
                  <c:v>43572</c:v>
                </c:pt>
                <c:pt idx="87">
                  <c:v>43573</c:v>
                </c:pt>
                <c:pt idx="88">
                  <c:v>43574</c:v>
                </c:pt>
                <c:pt idx="89">
                  <c:v>43575</c:v>
                </c:pt>
                <c:pt idx="90">
                  <c:v>43576</c:v>
                </c:pt>
                <c:pt idx="91">
                  <c:v>43577</c:v>
                </c:pt>
                <c:pt idx="92">
                  <c:v>43578</c:v>
                </c:pt>
                <c:pt idx="93">
                  <c:v>43579</c:v>
                </c:pt>
                <c:pt idx="94">
                  <c:v>43580</c:v>
                </c:pt>
                <c:pt idx="95">
                  <c:v>43581</c:v>
                </c:pt>
                <c:pt idx="96">
                  <c:v>43582</c:v>
                </c:pt>
                <c:pt idx="97">
                  <c:v>43583</c:v>
                </c:pt>
                <c:pt idx="98">
                  <c:v>43584</c:v>
                </c:pt>
                <c:pt idx="99">
                  <c:v>43585</c:v>
                </c:pt>
                <c:pt idx="100">
                  <c:v>43586</c:v>
                </c:pt>
                <c:pt idx="101">
                  <c:v>43587</c:v>
                </c:pt>
                <c:pt idx="102">
                  <c:v>43588</c:v>
                </c:pt>
                <c:pt idx="103">
                  <c:v>43589</c:v>
                </c:pt>
                <c:pt idx="104">
                  <c:v>43590</c:v>
                </c:pt>
                <c:pt idx="105">
                  <c:v>43591</c:v>
                </c:pt>
                <c:pt idx="106">
                  <c:v>43592</c:v>
                </c:pt>
                <c:pt idx="107">
                  <c:v>43593</c:v>
                </c:pt>
                <c:pt idx="108">
                  <c:v>43594</c:v>
                </c:pt>
                <c:pt idx="109">
                  <c:v>43595</c:v>
                </c:pt>
                <c:pt idx="110">
                  <c:v>43596</c:v>
                </c:pt>
                <c:pt idx="111">
                  <c:v>43597</c:v>
                </c:pt>
                <c:pt idx="112">
                  <c:v>43598</c:v>
                </c:pt>
                <c:pt idx="113">
                  <c:v>43599</c:v>
                </c:pt>
                <c:pt idx="114">
                  <c:v>43600</c:v>
                </c:pt>
                <c:pt idx="115">
                  <c:v>43601</c:v>
                </c:pt>
                <c:pt idx="116">
                  <c:v>43602</c:v>
                </c:pt>
                <c:pt idx="117">
                  <c:v>43603</c:v>
                </c:pt>
                <c:pt idx="118">
                  <c:v>43604</c:v>
                </c:pt>
                <c:pt idx="119">
                  <c:v>43605</c:v>
                </c:pt>
                <c:pt idx="120">
                  <c:v>43606</c:v>
                </c:pt>
                <c:pt idx="121">
                  <c:v>43607</c:v>
                </c:pt>
                <c:pt idx="122">
                  <c:v>43608</c:v>
                </c:pt>
                <c:pt idx="123">
                  <c:v>43609</c:v>
                </c:pt>
                <c:pt idx="124">
                  <c:v>43610</c:v>
                </c:pt>
                <c:pt idx="125">
                  <c:v>43611</c:v>
                </c:pt>
                <c:pt idx="126">
                  <c:v>43612</c:v>
                </c:pt>
                <c:pt idx="127">
                  <c:v>43613</c:v>
                </c:pt>
                <c:pt idx="128">
                  <c:v>43614</c:v>
                </c:pt>
                <c:pt idx="129">
                  <c:v>43615</c:v>
                </c:pt>
                <c:pt idx="130">
                  <c:v>43616</c:v>
                </c:pt>
                <c:pt idx="131">
                  <c:v>43617</c:v>
                </c:pt>
                <c:pt idx="132">
                  <c:v>43618</c:v>
                </c:pt>
                <c:pt idx="133">
                  <c:v>43619</c:v>
                </c:pt>
                <c:pt idx="134">
                  <c:v>43620</c:v>
                </c:pt>
                <c:pt idx="135">
                  <c:v>43621</c:v>
                </c:pt>
                <c:pt idx="136">
                  <c:v>43622</c:v>
                </c:pt>
                <c:pt idx="137">
                  <c:v>43623</c:v>
                </c:pt>
                <c:pt idx="138">
                  <c:v>43624</c:v>
                </c:pt>
                <c:pt idx="139">
                  <c:v>43625</c:v>
                </c:pt>
                <c:pt idx="140">
                  <c:v>43626</c:v>
                </c:pt>
                <c:pt idx="141">
                  <c:v>43627</c:v>
                </c:pt>
                <c:pt idx="142">
                  <c:v>43628</c:v>
                </c:pt>
                <c:pt idx="143">
                  <c:v>43629</c:v>
                </c:pt>
                <c:pt idx="144">
                  <c:v>43630</c:v>
                </c:pt>
                <c:pt idx="145">
                  <c:v>43631</c:v>
                </c:pt>
                <c:pt idx="146">
                  <c:v>43632</c:v>
                </c:pt>
                <c:pt idx="147">
                  <c:v>43633</c:v>
                </c:pt>
                <c:pt idx="148">
                  <c:v>43634</c:v>
                </c:pt>
                <c:pt idx="149">
                  <c:v>43635</c:v>
                </c:pt>
                <c:pt idx="150">
                  <c:v>43636</c:v>
                </c:pt>
                <c:pt idx="151">
                  <c:v>43637</c:v>
                </c:pt>
                <c:pt idx="152">
                  <c:v>43638</c:v>
                </c:pt>
                <c:pt idx="153">
                  <c:v>43639</c:v>
                </c:pt>
                <c:pt idx="154">
                  <c:v>43640</c:v>
                </c:pt>
                <c:pt idx="155">
                  <c:v>43641</c:v>
                </c:pt>
                <c:pt idx="156">
                  <c:v>43642</c:v>
                </c:pt>
                <c:pt idx="157">
                  <c:v>43643</c:v>
                </c:pt>
                <c:pt idx="158">
                  <c:v>43644</c:v>
                </c:pt>
                <c:pt idx="159">
                  <c:v>43645</c:v>
                </c:pt>
                <c:pt idx="160">
                  <c:v>43646</c:v>
                </c:pt>
                <c:pt idx="161">
                  <c:v>43647</c:v>
                </c:pt>
                <c:pt idx="162">
                  <c:v>43648</c:v>
                </c:pt>
                <c:pt idx="163">
                  <c:v>43649</c:v>
                </c:pt>
                <c:pt idx="164">
                  <c:v>43650</c:v>
                </c:pt>
                <c:pt idx="165">
                  <c:v>43651</c:v>
                </c:pt>
                <c:pt idx="166">
                  <c:v>43652</c:v>
                </c:pt>
                <c:pt idx="167">
                  <c:v>43653</c:v>
                </c:pt>
                <c:pt idx="168">
                  <c:v>43654</c:v>
                </c:pt>
                <c:pt idx="169">
                  <c:v>43655</c:v>
                </c:pt>
                <c:pt idx="170">
                  <c:v>43656</c:v>
                </c:pt>
                <c:pt idx="171">
                  <c:v>43657</c:v>
                </c:pt>
                <c:pt idx="172">
                  <c:v>43658</c:v>
                </c:pt>
                <c:pt idx="173">
                  <c:v>43659</c:v>
                </c:pt>
                <c:pt idx="174">
                  <c:v>43660</c:v>
                </c:pt>
                <c:pt idx="175">
                  <c:v>43661</c:v>
                </c:pt>
                <c:pt idx="176">
                  <c:v>43662</c:v>
                </c:pt>
                <c:pt idx="177">
                  <c:v>43663</c:v>
                </c:pt>
                <c:pt idx="178">
                  <c:v>43664</c:v>
                </c:pt>
                <c:pt idx="179">
                  <c:v>43665</c:v>
                </c:pt>
                <c:pt idx="180">
                  <c:v>43666</c:v>
                </c:pt>
                <c:pt idx="181">
                  <c:v>43667</c:v>
                </c:pt>
                <c:pt idx="182">
                  <c:v>43668</c:v>
                </c:pt>
                <c:pt idx="183">
                  <c:v>43669</c:v>
                </c:pt>
                <c:pt idx="184">
                  <c:v>43670</c:v>
                </c:pt>
                <c:pt idx="185">
                  <c:v>43671</c:v>
                </c:pt>
                <c:pt idx="186">
                  <c:v>43672</c:v>
                </c:pt>
                <c:pt idx="187">
                  <c:v>43673</c:v>
                </c:pt>
                <c:pt idx="188">
                  <c:v>43674</c:v>
                </c:pt>
                <c:pt idx="189">
                  <c:v>43675</c:v>
                </c:pt>
                <c:pt idx="190">
                  <c:v>43676</c:v>
                </c:pt>
                <c:pt idx="191">
                  <c:v>43677</c:v>
                </c:pt>
                <c:pt idx="192">
                  <c:v>43678</c:v>
                </c:pt>
                <c:pt idx="193">
                  <c:v>43679</c:v>
                </c:pt>
                <c:pt idx="194">
                  <c:v>43680</c:v>
                </c:pt>
                <c:pt idx="195">
                  <c:v>43681</c:v>
                </c:pt>
                <c:pt idx="196">
                  <c:v>43682</c:v>
                </c:pt>
                <c:pt idx="197">
                  <c:v>43683</c:v>
                </c:pt>
                <c:pt idx="198">
                  <c:v>43684</c:v>
                </c:pt>
                <c:pt idx="199">
                  <c:v>43685</c:v>
                </c:pt>
                <c:pt idx="200">
                  <c:v>43686</c:v>
                </c:pt>
                <c:pt idx="201">
                  <c:v>43687</c:v>
                </c:pt>
                <c:pt idx="202">
                  <c:v>43688</c:v>
                </c:pt>
                <c:pt idx="203">
                  <c:v>43689</c:v>
                </c:pt>
                <c:pt idx="204">
                  <c:v>43690</c:v>
                </c:pt>
                <c:pt idx="205">
                  <c:v>43691</c:v>
                </c:pt>
                <c:pt idx="206">
                  <c:v>43692</c:v>
                </c:pt>
                <c:pt idx="207">
                  <c:v>43693</c:v>
                </c:pt>
                <c:pt idx="208">
                  <c:v>43694</c:v>
                </c:pt>
                <c:pt idx="209">
                  <c:v>43695</c:v>
                </c:pt>
                <c:pt idx="210">
                  <c:v>43696</c:v>
                </c:pt>
                <c:pt idx="211">
                  <c:v>43697</c:v>
                </c:pt>
                <c:pt idx="212">
                  <c:v>43698</c:v>
                </c:pt>
                <c:pt idx="213">
                  <c:v>43699</c:v>
                </c:pt>
                <c:pt idx="214">
                  <c:v>43700</c:v>
                </c:pt>
                <c:pt idx="215">
                  <c:v>43701</c:v>
                </c:pt>
                <c:pt idx="216">
                  <c:v>43702</c:v>
                </c:pt>
                <c:pt idx="217">
                  <c:v>43703</c:v>
                </c:pt>
                <c:pt idx="218">
                  <c:v>43704</c:v>
                </c:pt>
                <c:pt idx="219">
                  <c:v>43705</c:v>
                </c:pt>
                <c:pt idx="220">
                  <c:v>43706</c:v>
                </c:pt>
                <c:pt idx="221">
                  <c:v>43707</c:v>
                </c:pt>
                <c:pt idx="222">
                  <c:v>43708</c:v>
                </c:pt>
                <c:pt idx="223">
                  <c:v>43709</c:v>
                </c:pt>
                <c:pt idx="224">
                  <c:v>43710</c:v>
                </c:pt>
                <c:pt idx="225">
                  <c:v>43711</c:v>
                </c:pt>
                <c:pt idx="226">
                  <c:v>43712</c:v>
                </c:pt>
                <c:pt idx="227">
                  <c:v>43713</c:v>
                </c:pt>
                <c:pt idx="228">
                  <c:v>43714</c:v>
                </c:pt>
                <c:pt idx="229">
                  <c:v>43715</c:v>
                </c:pt>
                <c:pt idx="230">
                  <c:v>43716</c:v>
                </c:pt>
                <c:pt idx="231">
                  <c:v>43717</c:v>
                </c:pt>
                <c:pt idx="232">
                  <c:v>43718</c:v>
                </c:pt>
                <c:pt idx="233">
                  <c:v>43719</c:v>
                </c:pt>
                <c:pt idx="234">
                  <c:v>43720</c:v>
                </c:pt>
                <c:pt idx="235">
                  <c:v>43721</c:v>
                </c:pt>
                <c:pt idx="236">
                  <c:v>43722</c:v>
                </c:pt>
                <c:pt idx="237">
                  <c:v>43723</c:v>
                </c:pt>
                <c:pt idx="238">
                  <c:v>43724</c:v>
                </c:pt>
                <c:pt idx="239">
                  <c:v>43725</c:v>
                </c:pt>
                <c:pt idx="240">
                  <c:v>43726</c:v>
                </c:pt>
                <c:pt idx="241">
                  <c:v>43727</c:v>
                </c:pt>
                <c:pt idx="242">
                  <c:v>43728</c:v>
                </c:pt>
                <c:pt idx="243">
                  <c:v>43729</c:v>
                </c:pt>
                <c:pt idx="244">
                  <c:v>43730</c:v>
                </c:pt>
                <c:pt idx="245">
                  <c:v>43731</c:v>
                </c:pt>
                <c:pt idx="246">
                  <c:v>43732</c:v>
                </c:pt>
                <c:pt idx="247">
                  <c:v>43733</c:v>
                </c:pt>
                <c:pt idx="248">
                  <c:v>43734</c:v>
                </c:pt>
                <c:pt idx="249">
                  <c:v>43735</c:v>
                </c:pt>
                <c:pt idx="250">
                  <c:v>43736</c:v>
                </c:pt>
                <c:pt idx="251">
                  <c:v>43737</c:v>
                </c:pt>
                <c:pt idx="252">
                  <c:v>43738</c:v>
                </c:pt>
                <c:pt idx="253">
                  <c:v>43739</c:v>
                </c:pt>
                <c:pt idx="254">
                  <c:v>43740</c:v>
                </c:pt>
                <c:pt idx="255">
                  <c:v>43741</c:v>
                </c:pt>
                <c:pt idx="256">
                  <c:v>43742</c:v>
                </c:pt>
                <c:pt idx="257">
                  <c:v>43743</c:v>
                </c:pt>
                <c:pt idx="258">
                  <c:v>43744</c:v>
                </c:pt>
                <c:pt idx="259">
                  <c:v>43745</c:v>
                </c:pt>
                <c:pt idx="260">
                  <c:v>43746</c:v>
                </c:pt>
                <c:pt idx="261">
                  <c:v>43747</c:v>
                </c:pt>
                <c:pt idx="262">
                  <c:v>43748</c:v>
                </c:pt>
                <c:pt idx="263">
                  <c:v>43749</c:v>
                </c:pt>
                <c:pt idx="264">
                  <c:v>43750</c:v>
                </c:pt>
                <c:pt idx="265">
                  <c:v>43751</c:v>
                </c:pt>
                <c:pt idx="266">
                  <c:v>43752</c:v>
                </c:pt>
                <c:pt idx="267">
                  <c:v>43753</c:v>
                </c:pt>
                <c:pt idx="268">
                  <c:v>43754</c:v>
                </c:pt>
                <c:pt idx="269">
                  <c:v>43755</c:v>
                </c:pt>
                <c:pt idx="270">
                  <c:v>43756</c:v>
                </c:pt>
                <c:pt idx="271">
                  <c:v>43757</c:v>
                </c:pt>
                <c:pt idx="272">
                  <c:v>43758</c:v>
                </c:pt>
                <c:pt idx="273">
                  <c:v>43759</c:v>
                </c:pt>
                <c:pt idx="274">
                  <c:v>43760</c:v>
                </c:pt>
                <c:pt idx="275">
                  <c:v>43761</c:v>
                </c:pt>
                <c:pt idx="276">
                  <c:v>43762</c:v>
                </c:pt>
                <c:pt idx="277">
                  <c:v>43763</c:v>
                </c:pt>
                <c:pt idx="278">
                  <c:v>43764</c:v>
                </c:pt>
                <c:pt idx="279">
                  <c:v>43765</c:v>
                </c:pt>
                <c:pt idx="280">
                  <c:v>43766</c:v>
                </c:pt>
                <c:pt idx="281">
                  <c:v>43767</c:v>
                </c:pt>
                <c:pt idx="282">
                  <c:v>43768</c:v>
                </c:pt>
                <c:pt idx="283">
                  <c:v>43769</c:v>
                </c:pt>
                <c:pt idx="284">
                  <c:v>43770</c:v>
                </c:pt>
                <c:pt idx="285">
                  <c:v>43771</c:v>
                </c:pt>
                <c:pt idx="286">
                  <c:v>43772</c:v>
                </c:pt>
                <c:pt idx="287">
                  <c:v>43773</c:v>
                </c:pt>
                <c:pt idx="288">
                  <c:v>43774</c:v>
                </c:pt>
                <c:pt idx="289">
                  <c:v>43775</c:v>
                </c:pt>
                <c:pt idx="290">
                  <c:v>43776</c:v>
                </c:pt>
                <c:pt idx="291">
                  <c:v>43777</c:v>
                </c:pt>
                <c:pt idx="292">
                  <c:v>43778</c:v>
                </c:pt>
                <c:pt idx="293">
                  <c:v>43779</c:v>
                </c:pt>
                <c:pt idx="294">
                  <c:v>43780</c:v>
                </c:pt>
                <c:pt idx="295">
                  <c:v>43781</c:v>
                </c:pt>
                <c:pt idx="296">
                  <c:v>43782</c:v>
                </c:pt>
                <c:pt idx="297">
                  <c:v>43783</c:v>
                </c:pt>
                <c:pt idx="298">
                  <c:v>43784</c:v>
                </c:pt>
                <c:pt idx="299">
                  <c:v>43785</c:v>
                </c:pt>
                <c:pt idx="300">
                  <c:v>43786</c:v>
                </c:pt>
                <c:pt idx="301">
                  <c:v>43787</c:v>
                </c:pt>
                <c:pt idx="302">
                  <c:v>43788</c:v>
                </c:pt>
                <c:pt idx="303">
                  <c:v>43789</c:v>
                </c:pt>
                <c:pt idx="304">
                  <c:v>43790</c:v>
                </c:pt>
                <c:pt idx="305">
                  <c:v>43791</c:v>
                </c:pt>
                <c:pt idx="306">
                  <c:v>43792</c:v>
                </c:pt>
                <c:pt idx="307">
                  <c:v>43793</c:v>
                </c:pt>
                <c:pt idx="308">
                  <c:v>43794</c:v>
                </c:pt>
                <c:pt idx="309">
                  <c:v>43795</c:v>
                </c:pt>
                <c:pt idx="310">
                  <c:v>43796</c:v>
                </c:pt>
                <c:pt idx="311">
                  <c:v>43797</c:v>
                </c:pt>
                <c:pt idx="312">
                  <c:v>43798</c:v>
                </c:pt>
                <c:pt idx="313">
                  <c:v>43799</c:v>
                </c:pt>
                <c:pt idx="314">
                  <c:v>43800</c:v>
                </c:pt>
                <c:pt idx="315">
                  <c:v>43801</c:v>
                </c:pt>
                <c:pt idx="316">
                  <c:v>43802</c:v>
                </c:pt>
                <c:pt idx="317">
                  <c:v>43803</c:v>
                </c:pt>
                <c:pt idx="318">
                  <c:v>43804</c:v>
                </c:pt>
                <c:pt idx="319">
                  <c:v>43805</c:v>
                </c:pt>
                <c:pt idx="320">
                  <c:v>43806</c:v>
                </c:pt>
                <c:pt idx="321">
                  <c:v>43807</c:v>
                </c:pt>
                <c:pt idx="322">
                  <c:v>43808</c:v>
                </c:pt>
                <c:pt idx="323">
                  <c:v>43809</c:v>
                </c:pt>
                <c:pt idx="324">
                  <c:v>43810</c:v>
                </c:pt>
                <c:pt idx="325">
                  <c:v>43811</c:v>
                </c:pt>
                <c:pt idx="326">
                  <c:v>43812</c:v>
                </c:pt>
                <c:pt idx="327">
                  <c:v>43813</c:v>
                </c:pt>
                <c:pt idx="328">
                  <c:v>43814</c:v>
                </c:pt>
                <c:pt idx="329">
                  <c:v>43815</c:v>
                </c:pt>
                <c:pt idx="330">
                  <c:v>43816</c:v>
                </c:pt>
                <c:pt idx="331">
                  <c:v>43817</c:v>
                </c:pt>
                <c:pt idx="332">
                  <c:v>43818</c:v>
                </c:pt>
                <c:pt idx="333">
                  <c:v>43819</c:v>
                </c:pt>
                <c:pt idx="334">
                  <c:v>43820</c:v>
                </c:pt>
                <c:pt idx="335">
                  <c:v>43821</c:v>
                </c:pt>
                <c:pt idx="336">
                  <c:v>43822</c:v>
                </c:pt>
                <c:pt idx="337">
                  <c:v>43823</c:v>
                </c:pt>
                <c:pt idx="338">
                  <c:v>43824</c:v>
                </c:pt>
                <c:pt idx="339">
                  <c:v>43825</c:v>
                </c:pt>
                <c:pt idx="340">
                  <c:v>43826</c:v>
                </c:pt>
                <c:pt idx="341">
                  <c:v>43827</c:v>
                </c:pt>
                <c:pt idx="342">
                  <c:v>43828</c:v>
                </c:pt>
                <c:pt idx="343">
                  <c:v>43829</c:v>
                </c:pt>
                <c:pt idx="344">
                  <c:v>43830</c:v>
                </c:pt>
                <c:pt idx="345">
                  <c:v>43831</c:v>
                </c:pt>
                <c:pt idx="346">
                  <c:v>43832</c:v>
                </c:pt>
                <c:pt idx="347">
                  <c:v>43833</c:v>
                </c:pt>
                <c:pt idx="348">
                  <c:v>43834</c:v>
                </c:pt>
                <c:pt idx="349">
                  <c:v>43835</c:v>
                </c:pt>
                <c:pt idx="350">
                  <c:v>43836</c:v>
                </c:pt>
                <c:pt idx="351">
                  <c:v>43837</c:v>
                </c:pt>
                <c:pt idx="352">
                  <c:v>43838</c:v>
                </c:pt>
                <c:pt idx="353">
                  <c:v>43839</c:v>
                </c:pt>
                <c:pt idx="354">
                  <c:v>43840</c:v>
                </c:pt>
                <c:pt idx="355">
                  <c:v>43841</c:v>
                </c:pt>
                <c:pt idx="356">
                  <c:v>43842</c:v>
                </c:pt>
                <c:pt idx="357">
                  <c:v>43843</c:v>
                </c:pt>
                <c:pt idx="358">
                  <c:v>43844</c:v>
                </c:pt>
                <c:pt idx="359">
                  <c:v>43845</c:v>
                </c:pt>
                <c:pt idx="360">
                  <c:v>43846</c:v>
                </c:pt>
                <c:pt idx="361">
                  <c:v>43847</c:v>
                </c:pt>
                <c:pt idx="362">
                  <c:v>43848</c:v>
                </c:pt>
                <c:pt idx="363">
                  <c:v>43849</c:v>
                </c:pt>
                <c:pt idx="364">
                  <c:v>43850</c:v>
                </c:pt>
                <c:pt idx="365">
                  <c:v>43851</c:v>
                </c:pt>
                <c:pt idx="366">
                  <c:v>43852</c:v>
                </c:pt>
                <c:pt idx="367">
                  <c:v>43853</c:v>
                </c:pt>
                <c:pt idx="368">
                  <c:v>43854</c:v>
                </c:pt>
                <c:pt idx="369">
                  <c:v>43855</c:v>
                </c:pt>
                <c:pt idx="370">
                  <c:v>43856</c:v>
                </c:pt>
                <c:pt idx="371">
                  <c:v>43857</c:v>
                </c:pt>
                <c:pt idx="372">
                  <c:v>43858</c:v>
                </c:pt>
                <c:pt idx="373">
                  <c:v>43859</c:v>
                </c:pt>
                <c:pt idx="374">
                  <c:v>43860</c:v>
                </c:pt>
                <c:pt idx="375">
                  <c:v>43861</c:v>
                </c:pt>
                <c:pt idx="376">
                  <c:v>43862</c:v>
                </c:pt>
                <c:pt idx="377">
                  <c:v>43863</c:v>
                </c:pt>
                <c:pt idx="378">
                  <c:v>43864</c:v>
                </c:pt>
                <c:pt idx="379">
                  <c:v>43865</c:v>
                </c:pt>
                <c:pt idx="380">
                  <c:v>43866</c:v>
                </c:pt>
                <c:pt idx="381">
                  <c:v>43867</c:v>
                </c:pt>
                <c:pt idx="382">
                  <c:v>43868</c:v>
                </c:pt>
                <c:pt idx="383">
                  <c:v>43869</c:v>
                </c:pt>
                <c:pt idx="384">
                  <c:v>43870</c:v>
                </c:pt>
                <c:pt idx="385">
                  <c:v>43871</c:v>
                </c:pt>
                <c:pt idx="386">
                  <c:v>43872</c:v>
                </c:pt>
                <c:pt idx="387">
                  <c:v>43873</c:v>
                </c:pt>
                <c:pt idx="388">
                  <c:v>43874</c:v>
                </c:pt>
                <c:pt idx="389">
                  <c:v>43875</c:v>
                </c:pt>
                <c:pt idx="390">
                  <c:v>43876</c:v>
                </c:pt>
                <c:pt idx="391">
                  <c:v>43877</c:v>
                </c:pt>
                <c:pt idx="392">
                  <c:v>43878</c:v>
                </c:pt>
                <c:pt idx="393">
                  <c:v>43879</c:v>
                </c:pt>
                <c:pt idx="394">
                  <c:v>43880</c:v>
                </c:pt>
                <c:pt idx="395">
                  <c:v>43881</c:v>
                </c:pt>
                <c:pt idx="396">
                  <c:v>43882</c:v>
                </c:pt>
                <c:pt idx="397">
                  <c:v>43883</c:v>
                </c:pt>
                <c:pt idx="398">
                  <c:v>43884</c:v>
                </c:pt>
                <c:pt idx="399">
                  <c:v>43885</c:v>
                </c:pt>
                <c:pt idx="400">
                  <c:v>43886</c:v>
                </c:pt>
                <c:pt idx="401">
                  <c:v>43887</c:v>
                </c:pt>
                <c:pt idx="402">
                  <c:v>43888</c:v>
                </c:pt>
                <c:pt idx="403">
                  <c:v>43889</c:v>
                </c:pt>
                <c:pt idx="404">
                  <c:v>43890</c:v>
                </c:pt>
                <c:pt idx="405">
                  <c:v>43891</c:v>
                </c:pt>
                <c:pt idx="406">
                  <c:v>43892</c:v>
                </c:pt>
                <c:pt idx="407">
                  <c:v>43893</c:v>
                </c:pt>
                <c:pt idx="408">
                  <c:v>43894</c:v>
                </c:pt>
                <c:pt idx="409">
                  <c:v>43895</c:v>
                </c:pt>
                <c:pt idx="410">
                  <c:v>43896</c:v>
                </c:pt>
                <c:pt idx="411">
                  <c:v>43897</c:v>
                </c:pt>
                <c:pt idx="412">
                  <c:v>43898</c:v>
                </c:pt>
                <c:pt idx="413">
                  <c:v>43899</c:v>
                </c:pt>
                <c:pt idx="414">
                  <c:v>43900</c:v>
                </c:pt>
                <c:pt idx="415">
                  <c:v>43901</c:v>
                </c:pt>
                <c:pt idx="416">
                  <c:v>43902</c:v>
                </c:pt>
                <c:pt idx="417">
                  <c:v>43903</c:v>
                </c:pt>
                <c:pt idx="418">
                  <c:v>43904</c:v>
                </c:pt>
                <c:pt idx="419">
                  <c:v>43905</c:v>
                </c:pt>
                <c:pt idx="420">
                  <c:v>43906</c:v>
                </c:pt>
                <c:pt idx="421">
                  <c:v>43907</c:v>
                </c:pt>
                <c:pt idx="422">
                  <c:v>43908</c:v>
                </c:pt>
                <c:pt idx="423">
                  <c:v>43909</c:v>
                </c:pt>
                <c:pt idx="424">
                  <c:v>43910</c:v>
                </c:pt>
                <c:pt idx="425">
                  <c:v>43911</c:v>
                </c:pt>
                <c:pt idx="426">
                  <c:v>43912</c:v>
                </c:pt>
                <c:pt idx="427">
                  <c:v>43913</c:v>
                </c:pt>
                <c:pt idx="428">
                  <c:v>43914</c:v>
                </c:pt>
                <c:pt idx="429">
                  <c:v>43915</c:v>
                </c:pt>
                <c:pt idx="430">
                  <c:v>43916</c:v>
                </c:pt>
                <c:pt idx="431">
                  <c:v>43917</c:v>
                </c:pt>
                <c:pt idx="432">
                  <c:v>43918</c:v>
                </c:pt>
                <c:pt idx="433">
                  <c:v>43919</c:v>
                </c:pt>
                <c:pt idx="434">
                  <c:v>43920</c:v>
                </c:pt>
                <c:pt idx="435">
                  <c:v>43921</c:v>
                </c:pt>
                <c:pt idx="436">
                  <c:v>43922</c:v>
                </c:pt>
                <c:pt idx="437">
                  <c:v>43923</c:v>
                </c:pt>
                <c:pt idx="438">
                  <c:v>43924</c:v>
                </c:pt>
                <c:pt idx="439">
                  <c:v>43925</c:v>
                </c:pt>
                <c:pt idx="440">
                  <c:v>43926</c:v>
                </c:pt>
                <c:pt idx="441">
                  <c:v>43927</c:v>
                </c:pt>
                <c:pt idx="442">
                  <c:v>43928</c:v>
                </c:pt>
                <c:pt idx="443">
                  <c:v>43929</c:v>
                </c:pt>
                <c:pt idx="444">
                  <c:v>43930</c:v>
                </c:pt>
                <c:pt idx="445">
                  <c:v>43931</c:v>
                </c:pt>
                <c:pt idx="446">
                  <c:v>43932</c:v>
                </c:pt>
                <c:pt idx="447">
                  <c:v>43933</c:v>
                </c:pt>
                <c:pt idx="448">
                  <c:v>43934</c:v>
                </c:pt>
                <c:pt idx="449">
                  <c:v>43935</c:v>
                </c:pt>
                <c:pt idx="450">
                  <c:v>43936</c:v>
                </c:pt>
                <c:pt idx="451">
                  <c:v>43937</c:v>
                </c:pt>
                <c:pt idx="452">
                  <c:v>43938</c:v>
                </c:pt>
                <c:pt idx="453">
                  <c:v>43939</c:v>
                </c:pt>
                <c:pt idx="454">
                  <c:v>43940</c:v>
                </c:pt>
                <c:pt idx="455">
                  <c:v>43941</c:v>
                </c:pt>
                <c:pt idx="456">
                  <c:v>43942</c:v>
                </c:pt>
                <c:pt idx="457">
                  <c:v>43943</c:v>
                </c:pt>
                <c:pt idx="458">
                  <c:v>43944</c:v>
                </c:pt>
                <c:pt idx="459">
                  <c:v>43945</c:v>
                </c:pt>
                <c:pt idx="460">
                  <c:v>43946</c:v>
                </c:pt>
                <c:pt idx="461">
                  <c:v>43947</c:v>
                </c:pt>
                <c:pt idx="462">
                  <c:v>43948</c:v>
                </c:pt>
                <c:pt idx="463">
                  <c:v>43949</c:v>
                </c:pt>
                <c:pt idx="464">
                  <c:v>43950</c:v>
                </c:pt>
                <c:pt idx="465">
                  <c:v>43951</c:v>
                </c:pt>
                <c:pt idx="466">
                  <c:v>43952</c:v>
                </c:pt>
                <c:pt idx="467">
                  <c:v>43953</c:v>
                </c:pt>
                <c:pt idx="468">
                  <c:v>43954</c:v>
                </c:pt>
                <c:pt idx="469">
                  <c:v>43955</c:v>
                </c:pt>
                <c:pt idx="470">
                  <c:v>43956</c:v>
                </c:pt>
                <c:pt idx="471">
                  <c:v>43957</c:v>
                </c:pt>
                <c:pt idx="472">
                  <c:v>43958</c:v>
                </c:pt>
                <c:pt idx="473">
                  <c:v>43959</c:v>
                </c:pt>
                <c:pt idx="474">
                  <c:v>43960</c:v>
                </c:pt>
                <c:pt idx="475">
                  <c:v>43961</c:v>
                </c:pt>
                <c:pt idx="476">
                  <c:v>43962</c:v>
                </c:pt>
                <c:pt idx="477">
                  <c:v>43963</c:v>
                </c:pt>
                <c:pt idx="478">
                  <c:v>43964</c:v>
                </c:pt>
                <c:pt idx="479">
                  <c:v>43965</c:v>
                </c:pt>
                <c:pt idx="480">
                  <c:v>43966</c:v>
                </c:pt>
                <c:pt idx="481">
                  <c:v>43967</c:v>
                </c:pt>
                <c:pt idx="482">
                  <c:v>43968</c:v>
                </c:pt>
                <c:pt idx="483">
                  <c:v>43969</c:v>
                </c:pt>
                <c:pt idx="484">
                  <c:v>43970</c:v>
                </c:pt>
                <c:pt idx="485">
                  <c:v>43971</c:v>
                </c:pt>
                <c:pt idx="486">
                  <c:v>43972</c:v>
                </c:pt>
                <c:pt idx="487">
                  <c:v>43973</c:v>
                </c:pt>
                <c:pt idx="488">
                  <c:v>43974</c:v>
                </c:pt>
                <c:pt idx="489">
                  <c:v>43975</c:v>
                </c:pt>
                <c:pt idx="490">
                  <c:v>43976</c:v>
                </c:pt>
                <c:pt idx="491">
                  <c:v>43977</c:v>
                </c:pt>
                <c:pt idx="492">
                  <c:v>43978</c:v>
                </c:pt>
                <c:pt idx="493">
                  <c:v>43979</c:v>
                </c:pt>
                <c:pt idx="494">
                  <c:v>43980</c:v>
                </c:pt>
                <c:pt idx="495">
                  <c:v>43981</c:v>
                </c:pt>
                <c:pt idx="496">
                  <c:v>43982</c:v>
                </c:pt>
                <c:pt idx="497">
                  <c:v>43983</c:v>
                </c:pt>
                <c:pt idx="498">
                  <c:v>43984</c:v>
                </c:pt>
                <c:pt idx="499">
                  <c:v>43985</c:v>
                </c:pt>
                <c:pt idx="500">
                  <c:v>43986</c:v>
                </c:pt>
                <c:pt idx="501">
                  <c:v>43987</c:v>
                </c:pt>
                <c:pt idx="502">
                  <c:v>43988</c:v>
                </c:pt>
                <c:pt idx="503">
                  <c:v>43989</c:v>
                </c:pt>
                <c:pt idx="504">
                  <c:v>43990</c:v>
                </c:pt>
                <c:pt idx="505">
                  <c:v>43991</c:v>
                </c:pt>
                <c:pt idx="506">
                  <c:v>43992</c:v>
                </c:pt>
                <c:pt idx="507">
                  <c:v>43993</c:v>
                </c:pt>
                <c:pt idx="508">
                  <c:v>43994</c:v>
                </c:pt>
                <c:pt idx="509">
                  <c:v>43995</c:v>
                </c:pt>
                <c:pt idx="510">
                  <c:v>43996</c:v>
                </c:pt>
                <c:pt idx="511">
                  <c:v>43997</c:v>
                </c:pt>
                <c:pt idx="512">
                  <c:v>43998</c:v>
                </c:pt>
                <c:pt idx="513">
                  <c:v>43999</c:v>
                </c:pt>
                <c:pt idx="514">
                  <c:v>44000</c:v>
                </c:pt>
                <c:pt idx="515">
                  <c:v>44001</c:v>
                </c:pt>
                <c:pt idx="516">
                  <c:v>44002</c:v>
                </c:pt>
                <c:pt idx="517">
                  <c:v>44003</c:v>
                </c:pt>
                <c:pt idx="518">
                  <c:v>44004</c:v>
                </c:pt>
                <c:pt idx="519">
                  <c:v>44005</c:v>
                </c:pt>
                <c:pt idx="520">
                  <c:v>44006</c:v>
                </c:pt>
                <c:pt idx="521">
                  <c:v>44007</c:v>
                </c:pt>
                <c:pt idx="522">
                  <c:v>44008</c:v>
                </c:pt>
                <c:pt idx="523">
                  <c:v>44009</c:v>
                </c:pt>
                <c:pt idx="524">
                  <c:v>44010</c:v>
                </c:pt>
                <c:pt idx="525">
                  <c:v>44011</c:v>
                </c:pt>
                <c:pt idx="526">
                  <c:v>44012</c:v>
                </c:pt>
                <c:pt idx="527">
                  <c:v>44013</c:v>
                </c:pt>
                <c:pt idx="528">
                  <c:v>44014</c:v>
                </c:pt>
                <c:pt idx="529">
                  <c:v>44015</c:v>
                </c:pt>
                <c:pt idx="530">
                  <c:v>44016</c:v>
                </c:pt>
                <c:pt idx="531">
                  <c:v>44017</c:v>
                </c:pt>
                <c:pt idx="532">
                  <c:v>44018</c:v>
                </c:pt>
                <c:pt idx="533">
                  <c:v>44019</c:v>
                </c:pt>
                <c:pt idx="534">
                  <c:v>44020</c:v>
                </c:pt>
                <c:pt idx="535">
                  <c:v>44021</c:v>
                </c:pt>
                <c:pt idx="536">
                  <c:v>44022</c:v>
                </c:pt>
                <c:pt idx="537">
                  <c:v>44023</c:v>
                </c:pt>
                <c:pt idx="538">
                  <c:v>44024</c:v>
                </c:pt>
                <c:pt idx="539">
                  <c:v>44025</c:v>
                </c:pt>
                <c:pt idx="540">
                  <c:v>44026</c:v>
                </c:pt>
                <c:pt idx="541">
                  <c:v>44027</c:v>
                </c:pt>
                <c:pt idx="542">
                  <c:v>44028</c:v>
                </c:pt>
                <c:pt idx="543">
                  <c:v>44029</c:v>
                </c:pt>
                <c:pt idx="544">
                  <c:v>44030</c:v>
                </c:pt>
                <c:pt idx="545">
                  <c:v>44031</c:v>
                </c:pt>
                <c:pt idx="546">
                  <c:v>44032</c:v>
                </c:pt>
                <c:pt idx="547">
                  <c:v>44033</c:v>
                </c:pt>
                <c:pt idx="548">
                  <c:v>44034</c:v>
                </c:pt>
                <c:pt idx="549">
                  <c:v>44035</c:v>
                </c:pt>
                <c:pt idx="550">
                  <c:v>44036</c:v>
                </c:pt>
                <c:pt idx="551">
                  <c:v>44037</c:v>
                </c:pt>
                <c:pt idx="552">
                  <c:v>44038</c:v>
                </c:pt>
                <c:pt idx="553">
                  <c:v>44039</c:v>
                </c:pt>
                <c:pt idx="554">
                  <c:v>44040</c:v>
                </c:pt>
                <c:pt idx="555">
                  <c:v>44041</c:v>
                </c:pt>
                <c:pt idx="556">
                  <c:v>44042</c:v>
                </c:pt>
                <c:pt idx="557">
                  <c:v>44043</c:v>
                </c:pt>
                <c:pt idx="558">
                  <c:v>44044</c:v>
                </c:pt>
                <c:pt idx="559">
                  <c:v>44045</c:v>
                </c:pt>
                <c:pt idx="560">
                  <c:v>44046</c:v>
                </c:pt>
                <c:pt idx="561">
                  <c:v>44047</c:v>
                </c:pt>
                <c:pt idx="562">
                  <c:v>44048</c:v>
                </c:pt>
                <c:pt idx="563">
                  <c:v>44049</c:v>
                </c:pt>
                <c:pt idx="564">
                  <c:v>44050</c:v>
                </c:pt>
                <c:pt idx="565">
                  <c:v>44051</c:v>
                </c:pt>
                <c:pt idx="566">
                  <c:v>44052</c:v>
                </c:pt>
                <c:pt idx="567">
                  <c:v>44053</c:v>
                </c:pt>
                <c:pt idx="568">
                  <c:v>44054</c:v>
                </c:pt>
                <c:pt idx="569">
                  <c:v>44055</c:v>
                </c:pt>
                <c:pt idx="570">
                  <c:v>44056</c:v>
                </c:pt>
                <c:pt idx="571">
                  <c:v>44057</c:v>
                </c:pt>
                <c:pt idx="572">
                  <c:v>44058</c:v>
                </c:pt>
                <c:pt idx="573">
                  <c:v>44059</c:v>
                </c:pt>
                <c:pt idx="574">
                  <c:v>44060</c:v>
                </c:pt>
                <c:pt idx="575">
                  <c:v>44061</c:v>
                </c:pt>
                <c:pt idx="576">
                  <c:v>44062</c:v>
                </c:pt>
                <c:pt idx="577">
                  <c:v>44063</c:v>
                </c:pt>
                <c:pt idx="578">
                  <c:v>44064</c:v>
                </c:pt>
                <c:pt idx="579">
                  <c:v>44065</c:v>
                </c:pt>
                <c:pt idx="580">
                  <c:v>44066</c:v>
                </c:pt>
                <c:pt idx="581">
                  <c:v>44067</c:v>
                </c:pt>
                <c:pt idx="582">
                  <c:v>44068</c:v>
                </c:pt>
                <c:pt idx="583">
                  <c:v>44069</c:v>
                </c:pt>
                <c:pt idx="584">
                  <c:v>44070</c:v>
                </c:pt>
                <c:pt idx="585">
                  <c:v>44071</c:v>
                </c:pt>
                <c:pt idx="586">
                  <c:v>44072</c:v>
                </c:pt>
                <c:pt idx="587">
                  <c:v>44073</c:v>
                </c:pt>
                <c:pt idx="588">
                  <c:v>44074</c:v>
                </c:pt>
                <c:pt idx="589">
                  <c:v>44075</c:v>
                </c:pt>
                <c:pt idx="590">
                  <c:v>44076</c:v>
                </c:pt>
                <c:pt idx="591">
                  <c:v>44077</c:v>
                </c:pt>
                <c:pt idx="592">
                  <c:v>44078</c:v>
                </c:pt>
                <c:pt idx="593">
                  <c:v>44079</c:v>
                </c:pt>
                <c:pt idx="594">
                  <c:v>44080</c:v>
                </c:pt>
                <c:pt idx="595">
                  <c:v>44081</c:v>
                </c:pt>
                <c:pt idx="596">
                  <c:v>44082</c:v>
                </c:pt>
                <c:pt idx="597">
                  <c:v>44083</c:v>
                </c:pt>
                <c:pt idx="598">
                  <c:v>44084</c:v>
                </c:pt>
                <c:pt idx="599">
                  <c:v>44085</c:v>
                </c:pt>
                <c:pt idx="600">
                  <c:v>44086</c:v>
                </c:pt>
                <c:pt idx="601">
                  <c:v>44087</c:v>
                </c:pt>
                <c:pt idx="602">
                  <c:v>44088</c:v>
                </c:pt>
                <c:pt idx="603">
                  <c:v>44089</c:v>
                </c:pt>
                <c:pt idx="604">
                  <c:v>44090</c:v>
                </c:pt>
                <c:pt idx="605">
                  <c:v>44091</c:v>
                </c:pt>
                <c:pt idx="606">
                  <c:v>44092</c:v>
                </c:pt>
                <c:pt idx="607">
                  <c:v>44093</c:v>
                </c:pt>
                <c:pt idx="608">
                  <c:v>44094</c:v>
                </c:pt>
                <c:pt idx="609">
                  <c:v>44095</c:v>
                </c:pt>
                <c:pt idx="610">
                  <c:v>44096</c:v>
                </c:pt>
                <c:pt idx="611">
                  <c:v>44097</c:v>
                </c:pt>
                <c:pt idx="612">
                  <c:v>44098</c:v>
                </c:pt>
                <c:pt idx="613">
                  <c:v>44099</c:v>
                </c:pt>
                <c:pt idx="614">
                  <c:v>44100</c:v>
                </c:pt>
                <c:pt idx="615">
                  <c:v>44101</c:v>
                </c:pt>
                <c:pt idx="616">
                  <c:v>44102</c:v>
                </c:pt>
                <c:pt idx="617">
                  <c:v>44103</c:v>
                </c:pt>
                <c:pt idx="618">
                  <c:v>44104</c:v>
                </c:pt>
                <c:pt idx="619">
                  <c:v>44105</c:v>
                </c:pt>
                <c:pt idx="620">
                  <c:v>44106</c:v>
                </c:pt>
                <c:pt idx="621">
                  <c:v>44107</c:v>
                </c:pt>
                <c:pt idx="622">
                  <c:v>44108</c:v>
                </c:pt>
                <c:pt idx="623">
                  <c:v>44109</c:v>
                </c:pt>
                <c:pt idx="624">
                  <c:v>44110</c:v>
                </c:pt>
                <c:pt idx="625">
                  <c:v>44111</c:v>
                </c:pt>
                <c:pt idx="626">
                  <c:v>44112</c:v>
                </c:pt>
                <c:pt idx="627">
                  <c:v>44113</c:v>
                </c:pt>
                <c:pt idx="628">
                  <c:v>44114</c:v>
                </c:pt>
                <c:pt idx="629">
                  <c:v>44115</c:v>
                </c:pt>
                <c:pt idx="630">
                  <c:v>44116</c:v>
                </c:pt>
                <c:pt idx="631">
                  <c:v>44117</c:v>
                </c:pt>
                <c:pt idx="632">
                  <c:v>44118</c:v>
                </c:pt>
                <c:pt idx="633">
                  <c:v>44119</c:v>
                </c:pt>
                <c:pt idx="634">
                  <c:v>44120</c:v>
                </c:pt>
                <c:pt idx="635">
                  <c:v>44121</c:v>
                </c:pt>
                <c:pt idx="636">
                  <c:v>44122</c:v>
                </c:pt>
                <c:pt idx="637">
                  <c:v>44123</c:v>
                </c:pt>
                <c:pt idx="638">
                  <c:v>44124</c:v>
                </c:pt>
                <c:pt idx="639">
                  <c:v>44125</c:v>
                </c:pt>
                <c:pt idx="640">
                  <c:v>44126</c:v>
                </c:pt>
                <c:pt idx="641">
                  <c:v>44127</c:v>
                </c:pt>
                <c:pt idx="642">
                  <c:v>44128</c:v>
                </c:pt>
                <c:pt idx="643">
                  <c:v>44129</c:v>
                </c:pt>
                <c:pt idx="644">
                  <c:v>44130</c:v>
                </c:pt>
                <c:pt idx="645">
                  <c:v>44131</c:v>
                </c:pt>
                <c:pt idx="646">
                  <c:v>44132</c:v>
                </c:pt>
                <c:pt idx="647">
                  <c:v>44133</c:v>
                </c:pt>
                <c:pt idx="648">
                  <c:v>44134</c:v>
                </c:pt>
                <c:pt idx="649">
                  <c:v>44135</c:v>
                </c:pt>
                <c:pt idx="650">
                  <c:v>44136</c:v>
                </c:pt>
                <c:pt idx="651">
                  <c:v>44137</c:v>
                </c:pt>
                <c:pt idx="652">
                  <c:v>44138</c:v>
                </c:pt>
                <c:pt idx="653">
                  <c:v>44139</c:v>
                </c:pt>
                <c:pt idx="654">
                  <c:v>44140</c:v>
                </c:pt>
                <c:pt idx="655">
                  <c:v>44141</c:v>
                </c:pt>
                <c:pt idx="656">
                  <c:v>44142</c:v>
                </c:pt>
                <c:pt idx="657">
                  <c:v>44143</c:v>
                </c:pt>
                <c:pt idx="658">
                  <c:v>44144</c:v>
                </c:pt>
                <c:pt idx="659">
                  <c:v>44145</c:v>
                </c:pt>
                <c:pt idx="660">
                  <c:v>44146</c:v>
                </c:pt>
                <c:pt idx="661">
                  <c:v>44147</c:v>
                </c:pt>
                <c:pt idx="662">
                  <c:v>44148</c:v>
                </c:pt>
                <c:pt idx="663">
                  <c:v>44149</c:v>
                </c:pt>
                <c:pt idx="664">
                  <c:v>44150</c:v>
                </c:pt>
                <c:pt idx="665">
                  <c:v>44151</c:v>
                </c:pt>
                <c:pt idx="666">
                  <c:v>44152</c:v>
                </c:pt>
                <c:pt idx="667">
                  <c:v>44153</c:v>
                </c:pt>
                <c:pt idx="668">
                  <c:v>44154</c:v>
                </c:pt>
                <c:pt idx="669">
                  <c:v>44155</c:v>
                </c:pt>
                <c:pt idx="670">
                  <c:v>44156</c:v>
                </c:pt>
                <c:pt idx="671">
                  <c:v>44157</c:v>
                </c:pt>
                <c:pt idx="672">
                  <c:v>44158</c:v>
                </c:pt>
                <c:pt idx="673">
                  <c:v>44159</c:v>
                </c:pt>
                <c:pt idx="674">
                  <c:v>44160</c:v>
                </c:pt>
                <c:pt idx="675">
                  <c:v>44161</c:v>
                </c:pt>
                <c:pt idx="676">
                  <c:v>44162</c:v>
                </c:pt>
                <c:pt idx="677">
                  <c:v>44163</c:v>
                </c:pt>
                <c:pt idx="678">
                  <c:v>44164</c:v>
                </c:pt>
                <c:pt idx="679">
                  <c:v>44165</c:v>
                </c:pt>
                <c:pt idx="680">
                  <c:v>44166</c:v>
                </c:pt>
                <c:pt idx="681">
                  <c:v>44167</c:v>
                </c:pt>
                <c:pt idx="682">
                  <c:v>44168</c:v>
                </c:pt>
                <c:pt idx="683">
                  <c:v>44169</c:v>
                </c:pt>
                <c:pt idx="684">
                  <c:v>44170</c:v>
                </c:pt>
                <c:pt idx="685">
                  <c:v>44171</c:v>
                </c:pt>
                <c:pt idx="686">
                  <c:v>44172</c:v>
                </c:pt>
                <c:pt idx="687">
                  <c:v>44173</c:v>
                </c:pt>
                <c:pt idx="688">
                  <c:v>44174</c:v>
                </c:pt>
                <c:pt idx="689">
                  <c:v>44175</c:v>
                </c:pt>
                <c:pt idx="690">
                  <c:v>44176</c:v>
                </c:pt>
                <c:pt idx="691">
                  <c:v>44177</c:v>
                </c:pt>
                <c:pt idx="692">
                  <c:v>44178</c:v>
                </c:pt>
                <c:pt idx="693">
                  <c:v>44179</c:v>
                </c:pt>
                <c:pt idx="694">
                  <c:v>44180</c:v>
                </c:pt>
                <c:pt idx="695">
                  <c:v>44181</c:v>
                </c:pt>
                <c:pt idx="696">
                  <c:v>44182</c:v>
                </c:pt>
                <c:pt idx="697">
                  <c:v>44183</c:v>
                </c:pt>
                <c:pt idx="698">
                  <c:v>44184</c:v>
                </c:pt>
                <c:pt idx="699">
                  <c:v>44185</c:v>
                </c:pt>
                <c:pt idx="700">
                  <c:v>44186</c:v>
                </c:pt>
                <c:pt idx="701">
                  <c:v>44187</c:v>
                </c:pt>
                <c:pt idx="702">
                  <c:v>44188</c:v>
                </c:pt>
                <c:pt idx="703">
                  <c:v>44189</c:v>
                </c:pt>
                <c:pt idx="704">
                  <c:v>44190</c:v>
                </c:pt>
                <c:pt idx="705">
                  <c:v>44191</c:v>
                </c:pt>
                <c:pt idx="706">
                  <c:v>44192</c:v>
                </c:pt>
                <c:pt idx="707">
                  <c:v>44193</c:v>
                </c:pt>
                <c:pt idx="708">
                  <c:v>44194</c:v>
                </c:pt>
                <c:pt idx="709">
                  <c:v>44195</c:v>
                </c:pt>
                <c:pt idx="710">
                  <c:v>44196</c:v>
                </c:pt>
                <c:pt idx="711">
                  <c:v>44197</c:v>
                </c:pt>
                <c:pt idx="712">
                  <c:v>44198</c:v>
                </c:pt>
                <c:pt idx="713">
                  <c:v>44199</c:v>
                </c:pt>
                <c:pt idx="714">
                  <c:v>44200</c:v>
                </c:pt>
                <c:pt idx="715">
                  <c:v>44201</c:v>
                </c:pt>
                <c:pt idx="716">
                  <c:v>44202</c:v>
                </c:pt>
                <c:pt idx="717">
                  <c:v>44203</c:v>
                </c:pt>
                <c:pt idx="718">
                  <c:v>44204</c:v>
                </c:pt>
                <c:pt idx="719">
                  <c:v>44205</c:v>
                </c:pt>
                <c:pt idx="720">
                  <c:v>44206</c:v>
                </c:pt>
                <c:pt idx="721">
                  <c:v>44207</c:v>
                </c:pt>
                <c:pt idx="722">
                  <c:v>44208</c:v>
                </c:pt>
                <c:pt idx="723">
                  <c:v>44209</c:v>
                </c:pt>
                <c:pt idx="724">
                  <c:v>44210</c:v>
                </c:pt>
                <c:pt idx="725">
                  <c:v>44211</c:v>
                </c:pt>
                <c:pt idx="726">
                  <c:v>44212</c:v>
                </c:pt>
                <c:pt idx="727">
                  <c:v>44213</c:v>
                </c:pt>
                <c:pt idx="728">
                  <c:v>44214</c:v>
                </c:pt>
                <c:pt idx="729">
                  <c:v>44215</c:v>
                </c:pt>
                <c:pt idx="730">
                  <c:v>44216</c:v>
                </c:pt>
                <c:pt idx="731">
                  <c:v>44217</c:v>
                </c:pt>
                <c:pt idx="732">
                  <c:v>44218</c:v>
                </c:pt>
                <c:pt idx="733">
                  <c:v>44219</c:v>
                </c:pt>
                <c:pt idx="734">
                  <c:v>44220</c:v>
                </c:pt>
                <c:pt idx="735">
                  <c:v>44221</c:v>
                </c:pt>
                <c:pt idx="736">
                  <c:v>44222</c:v>
                </c:pt>
                <c:pt idx="737">
                  <c:v>44223</c:v>
                </c:pt>
                <c:pt idx="738">
                  <c:v>44224</c:v>
                </c:pt>
                <c:pt idx="739">
                  <c:v>44225</c:v>
                </c:pt>
                <c:pt idx="740">
                  <c:v>44226</c:v>
                </c:pt>
                <c:pt idx="741">
                  <c:v>44227</c:v>
                </c:pt>
                <c:pt idx="742">
                  <c:v>44228</c:v>
                </c:pt>
                <c:pt idx="743">
                  <c:v>44229</c:v>
                </c:pt>
                <c:pt idx="744">
                  <c:v>44230</c:v>
                </c:pt>
                <c:pt idx="745">
                  <c:v>44231</c:v>
                </c:pt>
                <c:pt idx="746">
                  <c:v>44232</c:v>
                </c:pt>
                <c:pt idx="747">
                  <c:v>44233</c:v>
                </c:pt>
                <c:pt idx="748">
                  <c:v>44234</c:v>
                </c:pt>
                <c:pt idx="749">
                  <c:v>44235</c:v>
                </c:pt>
                <c:pt idx="750">
                  <c:v>44236</c:v>
                </c:pt>
                <c:pt idx="751">
                  <c:v>44237</c:v>
                </c:pt>
                <c:pt idx="752">
                  <c:v>44238</c:v>
                </c:pt>
                <c:pt idx="753">
                  <c:v>44239</c:v>
                </c:pt>
                <c:pt idx="754">
                  <c:v>44240</c:v>
                </c:pt>
                <c:pt idx="755">
                  <c:v>44241</c:v>
                </c:pt>
                <c:pt idx="756">
                  <c:v>44242</c:v>
                </c:pt>
                <c:pt idx="757">
                  <c:v>44243</c:v>
                </c:pt>
                <c:pt idx="758">
                  <c:v>44244</c:v>
                </c:pt>
                <c:pt idx="759">
                  <c:v>44245</c:v>
                </c:pt>
                <c:pt idx="760">
                  <c:v>44246</c:v>
                </c:pt>
                <c:pt idx="761">
                  <c:v>44247</c:v>
                </c:pt>
                <c:pt idx="762">
                  <c:v>44248</c:v>
                </c:pt>
                <c:pt idx="763">
                  <c:v>44249</c:v>
                </c:pt>
                <c:pt idx="764">
                  <c:v>44250</c:v>
                </c:pt>
                <c:pt idx="765">
                  <c:v>44251</c:v>
                </c:pt>
                <c:pt idx="766">
                  <c:v>44252</c:v>
                </c:pt>
                <c:pt idx="767">
                  <c:v>44253</c:v>
                </c:pt>
                <c:pt idx="768">
                  <c:v>44254</c:v>
                </c:pt>
                <c:pt idx="769">
                  <c:v>44255</c:v>
                </c:pt>
                <c:pt idx="770">
                  <c:v>44256</c:v>
                </c:pt>
                <c:pt idx="771">
                  <c:v>44257</c:v>
                </c:pt>
                <c:pt idx="772">
                  <c:v>44258</c:v>
                </c:pt>
                <c:pt idx="773">
                  <c:v>44259</c:v>
                </c:pt>
                <c:pt idx="774">
                  <c:v>44260</c:v>
                </c:pt>
                <c:pt idx="775">
                  <c:v>44261</c:v>
                </c:pt>
                <c:pt idx="776">
                  <c:v>44262</c:v>
                </c:pt>
                <c:pt idx="777">
                  <c:v>44263</c:v>
                </c:pt>
                <c:pt idx="778">
                  <c:v>44264</c:v>
                </c:pt>
                <c:pt idx="779">
                  <c:v>44265</c:v>
                </c:pt>
                <c:pt idx="780">
                  <c:v>44266</c:v>
                </c:pt>
                <c:pt idx="781">
                  <c:v>44267</c:v>
                </c:pt>
                <c:pt idx="782">
                  <c:v>44268</c:v>
                </c:pt>
                <c:pt idx="783">
                  <c:v>44269</c:v>
                </c:pt>
                <c:pt idx="784">
                  <c:v>44270</c:v>
                </c:pt>
                <c:pt idx="785">
                  <c:v>44271</c:v>
                </c:pt>
                <c:pt idx="786">
                  <c:v>44272</c:v>
                </c:pt>
                <c:pt idx="787">
                  <c:v>44273</c:v>
                </c:pt>
                <c:pt idx="788">
                  <c:v>44274</c:v>
                </c:pt>
                <c:pt idx="789">
                  <c:v>44275</c:v>
                </c:pt>
                <c:pt idx="790">
                  <c:v>44276</c:v>
                </c:pt>
                <c:pt idx="791">
                  <c:v>44277</c:v>
                </c:pt>
                <c:pt idx="792">
                  <c:v>44278</c:v>
                </c:pt>
                <c:pt idx="793">
                  <c:v>44279</c:v>
                </c:pt>
                <c:pt idx="794">
                  <c:v>44280</c:v>
                </c:pt>
                <c:pt idx="795">
                  <c:v>44281</c:v>
                </c:pt>
                <c:pt idx="796">
                  <c:v>44282</c:v>
                </c:pt>
                <c:pt idx="797">
                  <c:v>44283</c:v>
                </c:pt>
                <c:pt idx="798">
                  <c:v>44284</c:v>
                </c:pt>
                <c:pt idx="799">
                  <c:v>44285</c:v>
                </c:pt>
                <c:pt idx="800">
                  <c:v>44286</c:v>
                </c:pt>
                <c:pt idx="801">
                  <c:v>44287</c:v>
                </c:pt>
                <c:pt idx="802">
                  <c:v>44288</c:v>
                </c:pt>
                <c:pt idx="803">
                  <c:v>44289</c:v>
                </c:pt>
                <c:pt idx="804">
                  <c:v>44290</c:v>
                </c:pt>
                <c:pt idx="805">
                  <c:v>44291</c:v>
                </c:pt>
                <c:pt idx="806">
                  <c:v>44292</c:v>
                </c:pt>
                <c:pt idx="807">
                  <c:v>44293</c:v>
                </c:pt>
                <c:pt idx="808">
                  <c:v>44294</c:v>
                </c:pt>
                <c:pt idx="809">
                  <c:v>44295</c:v>
                </c:pt>
                <c:pt idx="810">
                  <c:v>44296</c:v>
                </c:pt>
                <c:pt idx="811">
                  <c:v>44297</c:v>
                </c:pt>
                <c:pt idx="812">
                  <c:v>44298</c:v>
                </c:pt>
                <c:pt idx="813">
                  <c:v>44299</c:v>
                </c:pt>
                <c:pt idx="814">
                  <c:v>44300</c:v>
                </c:pt>
                <c:pt idx="815">
                  <c:v>44301</c:v>
                </c:pt>
                <c:pt idx="816">
                  <c:v>44302</c:v>
                </c:pt>
                <c:pt idx="817">
                  <c:v>44303</c:v>
                </c:pt>
                <c:pt idx="818">
                  <c:v>44304</c:v>
                </c:pt>
                <c:pt idx="819">
                  <c:v>44305</c:v>
                </c:pt>
                <c:pt idx="820">
                  <c:v>44306</c:v>
                </c:pt>
                <c:pt idx="821">
                  <c:v>44307</c:v>
                </c:pt>
                <c:pt idx="822">
                  <c:v>44308</c:v>
                </c:pt>
                <c:pt idx="823">
                  <c:v>44309</c:v>
                </c:pt>
                <c:pt idx="824">
                  <c:v>44310</c:v>
                </c:pt>
                <c:pt idx="825">
                  <c:v>44311</c:v>
                </c:pt>
                <c:pt idx="826">
                  <c:v>44312</c:v>
                </c:pt>
                <c:pt idx="827">
                  <c:v>44313</c:v>
                </c:pt>
                <c:pt idx="828">
                  <c:v>44314</c:v>
                </c:pt>
                <c:pt idx="829">
                  <c:v>44315</c:v>
                </c:pt>
                <c:pt idx="830">
                  <c:v>44316</c:v>
                </c:pt>
                <c:pt idx="831">
                  <c:v>44317</c:v>
                </c:pt>
                <c:pt idx="832">
                  <c:v>44318</c:v>
                </c:pt>
                <c:pt idx="833">
                  <c:v>44319</c:v>
                </c:pt>
                <c:pt idx="834">
                  <c:v>44320</c:v>
                </c:pt>
                <c:pt idx="835">
                  <c:v>44321</c:v>
                </c:pt>
                <c:pt idx="836">
                  <c:v>44322</c:v>
                </c:pt>
                <c:pt idx="837">
                  <c:v>44323</c:v>
                </c:pt>
                <c:pt idx="838">
                  <c:v>44324</c:v>
                </c:pt>
                <c:pt idx="839">
                  <c:v>44325</c:v>
                </c:pt>
                <c:pt idx="840">
                  <c:v>44326</c:v>
                </c:pt>
                <c:pt idx="841">
                  <c:v>44327</c:v>
                </c:pt>
                <c:pt idx="842">
                  <c:v>44328</c:v>
                </c:pt>
                <c:pt idx="843">
                  <c:v>44329</c:v>
                </c:pt>
                <c:pt idx="844">
                  <c:v>44330</c:v>
                </c:pt>
                <c:pt idx="845">
                  <c:v>44331</c:v>
                </c:pt>
                <c:pt idx="846">
                  <c:v>44332</c:v>
                </c:pt>
                <c:pt idx="847">
                  <c:v>44333</c:v>
                </c:pt>
                <c:pt idx="848">
                  <c:v>44334</c:v>
                </c:pt>
                <c:pt idx="849">
                  <c:v>44335</c:v>
                </c:pt>
                <c:pt idx="850">
                  <c:v>44336</c:v>
                </c:pt>
                <c:pt idx="851">
                  <c:v>44337</c:v>
                </c:pt>
                <c:pt idx="852">
                  <c:v>44338</c:v>
                </c:pt>
                <c:pt idx="853">
                  <c:v>44339</c:v>
                </c:pt>
                <c:pt idx="854">
                  <c:v>44340</c:v>
                </c:pt>
                <c:pt idx="855">
                  <c:v>44341</c:v>
                </c:pt>
                <c:pt idx="856">
                  <c:v>44342</c:v>
                </c:pt>
                <c:pt idx="857">
                  <c:v>44343</c:v>
                </c:pt>
                <c:pt idx="858">
                  <c:v>44344</c:v>
                </c:pt>
                <c:pt idx="859">
                  <c:v>44345</c:v>
                </c:pt>
                <c:pt idx="860">
                  <c:v>44346</c:v>
                </c:pt>
                <c:pt idx="861">
                  <c:v>44347</c:v>
                </c:pt>
                <c:pt idx="862">
                  <c:v>44348</c:v>
                </c:pt>
                <c:pt idx="863">
                  <c:v>44349</c:v>
                </c:pt>
                <c:pt idx="864">
                  <c:v>44350</c:v>
                </c:pt>
                <c:pt idx="865">
                  <c:v>44351</c:v>
                </c:pt>
                <c:pt idx="866">
                  <c:v>44352</c:v>
                </c:pt>
                <c:pt idx="867">
                  <c:v>44353</c:v>
                </c:pt>
                <c:pt idx="868">
                  <c:v>44354</c:v>
                </c:pt>
                <c:pt idx="869">
                  <c:v>44355</c:v>
                </c:pt>
                <c:pt idx="870">
                  <c:v>44356</c:v>
                </c:pt>
                <c:pt idx="871">
                  <c:v>44357</c:v>
                </c:pt>
                <c:pt idx="872">
                  <c:v>44358</c:v>
                </c:pt>
                <c:pt idx="873">
                  <c:v>44359</c:v>
                </c:pt>
                <c:pt idx="874">
                  <c:v>44360</c:v>
                </c:pt>
                <c:pt idx="875">
                  <c:v>44361</c:v>
                </c:pt>
                <c:pt idx="876">
                  <c:v>44362</c:v>
                </c:pt>
                <c:pt idx="877">
                  <c:v>44363</c:v>
                </c:pt>
                <c:pt idx="878">
                  <c:v>44364</c:v>
                </c:pt>
                <c:pt idx="879">
                  <c:v>44365</c:v>
                </c:pt>
                <c:pt idx="880">
                  <c:v>44366</c:v>
                </c:pt>
                <c:pt idx="881">
                  <c:v>44367</c:v>
                </c:pt>
                <c:pt idx="882">
                  <c:v>44368</c:v>
                </c:pt>
                <c:pt idx="883">
                  <c:v>44369</c:v>
                </c:pt>
                <c:pt idx="884">
                  <c:v>44370</c:v>
                </c:pt>
                <c:pt idx="885">
                  <c:v>44371</c:v>
                </c:pt>
                <c:pt idx="886">
                  <c:v>44372</c:v>
                </c:pt>
                <c:pt idx="887">
                  <c:v>44373</c:v>
                </c:pt>
                <c:pt idx="888">
                  <c:v>44374</c:v>
                </c:pt>
                <c:pt idx="889">
                  <c:v>44375</c:v>
                </c:pt>
                <c:pt idx="890">
                  <c:v>44376</c:v>
                </c:pt>
                <c:pt idx="891">
                  <c:v>44377</c:v>
                </c:pt>
                <c:pt idx="892">
                  <c:v>44378</c:v>
                </c:pt>
                <c:pt idx="893">
                  <c:v>44379</c:v>
                </c:pt>
                <c:pt idx="894">
                  <c:v>44380</c:v>
                </c:pt>
                <c:pt idx="895">
                  <c:v>44381</c:v>
                </c:pt>
                <c:pt idx="896">
                  <c:v>44382</c:v>
                </c:pt>
                <c:pt idx="897">
                  <c:v>44383</c:v>
                </c:pt>
                <c:pt idx="898">
                  <c:v>44384</c:v>
                </c:pt>
                <c:pt idx="899">
                  <c:v>44385</c:v>
                </c:pt>
                <c:pt idx="900">
                  <c:v>44386</c:v>
                </c:pt>
                <c:pt idx="901">
                  <c:v>44387</c:v>
                </c:pt>
                <c:pt idx="902">
                  <c:v>44388</c:v>
                </c:pt>
                <c:pt idx="903">
                  <c:v>44389</c:v>
                </c:pt>
                <c:pt idx="904">
                  <c:v>44390</c:v>
                </c:pt>
                <c:pt idx="905">
                  <c:v>44391</c:v>
                </c:pt>
                <c:pt idx="906">
                  <c:v>44392</c:v>
                </c:pt>
                <c:pt idx="907">
                  <c:v>44393</c:v>
                </c:pt>
                <c:pt idx="908">
                  <c:v>44394</c:v>
                </c:pt>
                <c:pt idx="909">
                  <c:v>44395</c:v>
                </c:pt>
                <c:pt idx="910">
                  <c:v>44396</c:v>
                </c:pt>
                <c:pt idx="911">
                  <c:v>44397</c:v>
                </c:pt>
                <c:pt idx="912">
                  <c:v>44398</c:v>
                </c:pt>
                <c:pt idx="913">
                  <c:v>44399</c:v>
                </c:pt>
                <c:pt idx="914">
                  <c:v>44400</c:v>
                </c:pt>
                <c:pt idx="915">
                  <c:v>44401</c:v>
                </c:pt>
                <c:pt idx="916">
                  <c:v>44402</c:v>
                </c:pt>
                <c:pt idx="917">
                  <c:v>44403</c:v>
                </c:pt>
                <c:pt idx="918">
                  <c:v>44404</c:v>
                </c:pt>
                <c:pt idx="919">
                  <c:v>44405</c:v>
                </c:pt>
                <c:pt idx="920">
                  <c:v>44406</c:v>
                </c:pt>
                <c:pt idx="921">
                  <c:v>44407</c:v>
                </c:pt>
                <c:pt idx="922">
                  <c:v>44408</c:v>
                </c:pt>
                <c:pt idx="923">
                  <c:v>44409</c:v>
                </c:pt>
                <c:pt idx="924">
                  <c:v>44410</c:v>
                </c:pt>
                <c:pt idx="925">
                  <c:v>44411</c:v>
                </c:pt>
                <c:pt idx="926">
                  <c:v>44412</c:v>
                </c:pt>
                <c:pt idx="927">
                  <c:v>44413</c:v>
                </c:pt>
                <c:pt idx="928">
                  <c:v>44414</c:v>
                </c:pt>
                <c:pt idx="929">
                  <c:v>44415</c:v>
                </c:pt>
                <c:pt idx="930">
                  <c:v>44416</c:v>
                </c:pt>
                <c:pt idx="931">
                  <c:v>44417</c:v>
                </c:pt>
                <c:pt idx="932">
                  <c:v>44418</c:v>
                </c:pt>
                <c:pt idx="933">
                  <c:v>44419</c:v>
                </c:pt>
                <c:pt idx="934">
                  <c:v>44420</c:v>
                </c:pt>
                <c:pt idx="935">
                  <c:v>44421</c:v>
                </c:pt>
                <c:pt idx="936">
                  <c:v>44422</c:v>
                </c:pt>
                <c:pt idx="937">
                  <c:v>44423</c:v>
                </c:pt>
                <c:pt idx="938">
                  <c:v>44424</c:v>
                </c:pt>
                <c:pt idx="939">
                  <c:v>44425</c:v>
                </c:pt>
                <c:pt idx="940">
                  <c:v>44426</c:v>
                </c:pt>
                <c:pt idx="941">
                  <c:v>44427</c:v>
                </c:pt>
                <c:pt idx="942">
                  <c:v>44428</c:v>
                </c:pt>
                <c:pt idx="943">
                  <c:v>44429</c:v>
                </c:pt>
                <c:pt idx="944">
                  <c:v>44430</c:v>
                </c:pt>
                <c:pt idx="945">
                  <c:v>44431</c:v>
                </c:pt>
                <c:pt idx="946">
                  <c:v>44432</c:v>
                </c:pt>
                <c:pt idx="947">
                  <c:v>44433</c:v>
                </c:pt>
                <c:pt idx="948">
                  <c:v>44434</c:v>
                </c:pt>
                <c:pt idx="949">
                  <c:v>44435</c:v>
                </c:pt>
                <c:pt idx="950">
                  <c:v>44436</c:v>
                </c:pt>
                <c:pt idx="951">
                  <c:v>44437</c:v>
                </c:pt>
                <c:pt idx="952">
                  <c:v>44438</c:v>
                </c:pt>
                <c:pt idx="953">
                  <c:v>44439</c:v>
                </c:pt>
                <c:pt idx="954">
                  <c:v>44440</c:v>
                </c:pt>
                <c:pt idx="955">
                  <c:v>44441</c:v>
                </c:pt>
                <c:pt idx="956">
                  <c:v>44442</c:v>
                </c:pt>
                <c:pt idx="957">
                  <c:v>44443</c:v>
                </c:pt>
                <c:pt idx="958">
                  <c:v>44444</c:v>
                </c:pt>
                <c:pt idx="959">
                  <c:v>44445</c:v>
                </c:pt>
                <c:pt idx="960">
                  <c:v>44446</c:v>
                </c:pt>
                <c:pt idx="961">
                  <c:v>44447</c:v>
                </c:pt>
                <c:pt idx="962">
                  <c:v>44448</c:v>
                </c:pt>
                <c:pt idx="963">
                  <c:v>44449</c:v>
                </c:pt>
                <c:pt idx="964">
                  <c:v>44450</c:v>
                </c:pt>
                <c:pt idx="965">
                  <c:v>44451</c:v>
                </c:pt>
                <c:pt idx="966">
                  <c:v>44452</c:v>
                </c:pt>
                <c:pt idx="967">
                  <c:v>44453</c:v>
                </c:pt>
                <c:pt idx="968">
                  <c:v>44454</c:v>
                </c:pt>
                <c:pt idx="969">
                  <c:v>44455</c:v>
                </c:pt>
                <c:pt idx="970">
                  <c:v>44456</c:v>
                </c:pt>
                <c:pt idx="971">
                  <c:v>44457</c:v>
                </c:pt>
                <c:pt idx="972">
                  <c:v>44458</c:v>
                </c:pt>
                <c:pt idx="973">
                  <c:v>44459</c:v>
                </c:pt>
                <c:pt idx="974">
                  <c:v>44460</c:v>
                </c:pt>
                <c:pt idx="975">
                  <c:v>44461</c:v>
                </c:pt>
                <c:pt idx="976">
                  <c:v>44462</c:v>
                </c:pt>
                <c:pt idx="977">
                  <c:v>44463</c:v>
                </c:pt>
                <c:pt idx="978">
                  <c:v>44464</c:v>
                </c:pt>
                <c:pt idx="979">
                  <c:v>44465</c:v>
                </c:pt>
                <c:pt idx="980">
                  <c:v>44466</c:v>
                </c:pt>
                <c:pt idx="981">
                  <c:v>44467</c:v>
                </c:pt>
                <c:pt idx="982">
                  <c:v>44468</c:v>
                </c:pt>
                <c:pt idx="983">
                  <c:v>44469</c:v>
                </c:pt>
                <c:pt idx="984">
                  <c:v>44470</c:v>
                </c:pt>
                <c:pt idx="985">
                  <c:v>44471</c:v>
                </c:pt>
                <c:pt idx="986">
                  <c:v>44472</c:v>
                </c:pt>
                <c:pt idx="987">
                  <c:v>44473</c:v>
                </c:pt>
                <c:pt idx="988">
                  <c:v>44474</c:v>
                </c:pt>
                <c:pt idx="989">
                  <c:v>44475</c:v>
                </c:pt>
                <c:pt idx="990">
                  <c:v>44476</c:v>
                </c:pt>
                <c:pt idx="991">
                  <c:v>44477</c:v>
                </c:pt>
                <c:pt idx="992">
                  <c:v>44478</c:v>
                </c:pt>
                <c:pt idx="993">
                  <c:v>44479</c:v>
                </c:pt>
                <c:pt idx="994">
                  <c:v>44480</c:v>
                </c:pt>
                <c:pt idx="995">
                  <c:v>44481</c:v>
                </c:pt>
                <c:pt idx="996">
                  <c:v>44482</c:v>
                </c:pt>
                <c:pt idx="997">
                  <c:v>44483</c:v>
                </c:pt>
                <c:pt idx="998">
                  <c:v>44484</c:v>
                </c:pt>
                <c:pt idx="999">
                  <c:v>44485</c:v>
                </c:pt>
                <c:pt idx="1000">
                  <c:v>44486</c:v>
                </c:pt>
                <c:pt idx="1001">
                  <c:v>44487</c:v>
                </c:pt>
                <c:pt idx="1002">
                  <c:v>44488</c:v>
                </c:pt>
                <c:pt idx="1003">
                  <c:v>44489</c:v>
                </c:pt>
                <c:pt idx="1004">
                  <c:v>44490</c:v>
                </c:pt>
                <c:pt idx="1005">
                  <c:v>44491</c:v>
                </c:pt>
                <c:pt idx="1006">
                  <c:v>44492</c:v>
                </c:pt>
                <c:pt idx="1007">
                  <c:v>44493</c:v>
                </c:pt>
                <c:pt idx="1008">
                  <c:v>44494</c:v>
                </c:pt>
                <c:pt idx="1009">
                  <c:v>44495</c:v>
                </c:pt>
                <c:pt idx="1010">
                  <c:v>44496</c:v>
                </c:pt>
                <c:pt idx="1011">
                  <c:v>44497</c:v>
                </c:pt>
                <c:pt idx="1012">
                  <c:v>44498</c:v>
                </c:pt>
                <c:pt idx="1013">
                  <c:v>44499</c:v>
                </c:pt>
                <c:pt idx="1014">
                  <c:v>44500</c:v>
                </c:pt>
                <c:pt idx="1015">
                  <c:v>44501</c:v>
                </c:pt>
                <c:pt idx="1016">
                  <c:v>44502</c:v>
                </c:pt>
                <c:pt idx="1017">
                  <c:v>44503</c:v>
                </c:pt>
                <c:pt idx="1018">
                  <c:v>44504</c:v>
                </c:pt>
                <c:pt idx="1019">
                  <c:v>44505</c:v>
                </c:pt>
                <c:pt idx="1020">
                  <c:v>44506</c:v>
                </c:pt>
                <c:pt idx="1021">
                  <c:v>44507</c:v>
                </c:pt>
                <c:pt idx="1022">
                  <c:v>44508</c:v>
                </c:pt>
                <c:pt idx="1023">
                  <c:v>44509</c:v>
                </c:pt>
                <c:pt idx="1024">
                  <c:v>44510</c:v>
                </c:pt>
                <c:pt idx="1025">
                  <c:v>44511</c:v>
                </c:pt>
                <c:pt idx="1026">
                  <c:v>44512</c:v>
                </c:pt>
                <c:pt idx="1027">
                  <c:v>44513</c:v>
                </c:pt>
                <c:pt idx="1028">
                  <c:v>44514</c:v>
                </c:pt>
                <c:pt idx="1029">
                  <c:v>44515</c:v>
                </c:pt>
                <c:pt idx="1030">
                  <c:v>44516</c:v>
                </c:pt>
                <c:pt idx="1031">
                  <c:v>44517</c:v>
                </c:pt>
                <c:pt idx="1032">
                  <c:v>44518</c:v>
                </c:pt>
                <c:pt idx="1033">
                  <c:v>44519</c:v>
                </c:pt>
                <c:pt idx="1034">
                  <c:v>44520</c:v>
                </c:pt>
                <c:pt idx="1035">
                  <c:v>44521</c:v>
                </c:pt>
                <c:pt idx="1036">
                  <c:v>44522</c:v>
                </c:pt>
                <c:pt idx="1037">
                  <c:v>44523</c:v>
                </c:pt>
                <c:pt idx="1038">
                  <c:v>44524</c:v>
                </c:pt>
                <c:pt idx="1039">
                  <c:v>44525</c:v>
                </c:pt>
                <c:pt idx="1040">
                  <c:v>44526</c:v>
                </c:pt>
                <c:pt idx="1041">
                  <c:v>44527</c:v>
                </c:pt>
                <c:pt idx="1042">
                  <c:v>44528</c:v>
                </c:pt>
                <c:pt idx="1043">
                  <c:v>44529</c:v>
                </c:pt>
                <c:pt idx="1044">
                  <c:v>44530</c:v>
                </c:pt>
                <c:pt idx="1045">
                  <c:v>44531</c:v>
                </c:pt>
                <c:pt idx="1046">
                  <c:v>44532</c:v>
                </c:pt>
                <c:pt idx="1047">
                  <c:v>44533</c:v>
                </c:pt>
                <c:pt idx="1048">
                  <c:v>44534</c:v>
                </c:pt>
                <c:pt idx="1049">
                  <c:v>44535</c:v>
                </c:pt>
                <c:pt idx="1050">
                  <c:v>44536</c:v>
                </c:pt>
                <c:pt idx="1051">
                  <c:v>44537</c:v>
                </c:pt>
                <c:pt idx="1052">
                  <c:v>44538</c:v>
                </c:pt>
                <c:pt idx="1053">
                  <c:v>44539</c:v>
                </c:pt>
                <c:pt idx="1054">
                  <c:v>44540</c:v>
                </c:pt>
                <c:pt idx="1055">
                  <c:v>44541</c:v>
                </c:pt>
                <c:pt idx="1056">
                  <c:v>44542</c:v>
                </c:pt>
                <c:pt idx="1057">
                  <c:v>44543</c:v>
                </c:pt>
                <c:pt idx="1058">
                  <c:v>44544</c:v>
                </c:pt>
                <c:pt idx="1059">
                  <c:v>44545</c:v>
                </c:pt>
                <c:pt idx="1060">
                  <c:v>44546</c:v>
                </c:pt>
                <c:pt idx="1061">
                  <c:v>44547</c:v>
                </c:pt>
                <c:pt idx="1062">
                  <c:v>44548</c:v>
                </c:pt>
                <c:pt idx="1063">
                  <c:v>44549</c:v>
                </c:pt>
                <c:pt idx="1064">
                  <c:v>44550</c:v>
                </c:pt>
                <c:pt idx="1065">
                  <c:v>44551</c:v>
                </c:pt>
                <c:pt idx="1066">
                  <c:v>44552</c:v>
                </c:pt>
                <c:pt idx="1067">
                  <c:v>44553</c:v>
                </c:pt>
                <c:pt idx="1068">
                  <c:v>44554</c:v>
                </c:pt>
                <c:pt idx="1069">
                  <c:v>44555</c:v>
                </c:pt>
                <c:pt idx="1070">
                  <c:v>44556</c:v>
                </c:pt>
                <c:pt idx="1071">
                  <c:v>44557</c:v>
                </c:pt>
                <c:pt idx="1072">
                  <c:v>44558</c:v>
                </c:pt>
                <c:pt idx="1073">
                  <c:v>44559</c:v>
                </c:pt>
                <c:pt idx="1074">
                  <c:v>44560</c:v>
                </c:pt>
                <c:pt idx="1075">
                  <c:v>44561</c:v>
                </c:pt>
                <c:pt idx="1076">
                  <c:v>44562</c:v>
                </c:pt>
                <c:pt idx="1077">
                  <c:v>44563</c:v>
                </c:pt>
                <c:pt idx="1078">
                  <c:v>44564</c:v>
                </c:pt>
                <c:pt idx="1079">
                  <c:v>44565</c:v>
                </c:pt>
                <c:pt idx="1080">
                  <c:v>44566</c:v>
                </c:pt>
                <c:pt idx="1081">
                  <c:v>44567</c:v>
                </c:pt>
                <c:pt idx="1082">
                  <c:v>44568</c:v>
                </c:pt>
                <c:pt idx="1083">
                  <c:v>44569</c:v>
                </c:pt>
                <c:pt idx="1084">
                  <c:v>44570</c:v>
                </c:pt>
                <c:pt idx="1085">
                  <c:v>44571</c:v>
                </c:pt>
                <c:pt idx="1086">
                  <c:v>44572</c:v>
                </c:pt>
                <c:pt idx="1087">
                  <c:v>44573</c:v>
                </c:pt>
                <c:pt idx="1088">
                  <c:v>44574</c:v>
                </c:pt>
                <c:pt idx="1089">
                  <c:v>44575</c:v>
                </c:pt>
                <c:pt idx="1090">
                  <c:v>44576</c:v>
                </c:pt>
                <c:pt idx="1091">
                  <c:v>44577</c:v>
                </c:pt>
                <c:pt idx="1092">
                  <c:v>44578</c:v>
                </c:pt>
                <c:pt idx="1093">
                  <c:v>44579</c:v>
                </c:pt>
                <c:pt idx="1094">
                  <c:v>44580</c:v>
                </c:pt>
                <c:pt idx="1095">
                  <c:v>44581</c:v>
                </c:pt>
                <c:pt idx="1096">
                  <c:v>44582</c:v>
                </c:pt>
                <c:pt idx="1097">
                  <c:v>44583</c:v>
                </c:pt>
                <c:pt idx="1098">
                  <c:v>44584</c:v>
                </c:pt>
                <c:pt idx="1099">
                  <c:v>44585</c:v>
                </c:pt>
                <c:pt idx="1100">
                  <c:v>44586</c:v>
                </c:pt>
                <c:pt idx="1101">
                  <c:v>44587</c:v>
                </c:pt>
                <c:pt idx="1102">
                  <c:v>44588</c:v>
                </c:pt>
                <c:pt idx="1103">
                  <c:v>44589</c:v>
                </c:pt>
                <c:pt idx="1104">
                  <c:v>44590</c:v>
                </c:pt>
                <c:pt idx="1105">
                  <c:v>44591</c:v>
                </c:pt>
                <c:pt idx="1106">
                  <c:v>44592</c:v>
                </c:pt>
                <c:pt idx="1107">
                  <c:v>44593</c:v>
                </c:pt>
                <c:pt idx="1108">
                  <c:v>44594</c:v>
                </c:pt>
                <c:pt idx="1109">
                  <c:v>44595</c:v>
                </c:pt>
                <c:pt idx="1110">
                  <c:v>44596</c:v>
                </c:pt>
                <c:pt idx="1111">
                  <c:v>44597</c:v>
                </c:pt>
                <c:pt idx="1112">
                  <c:v>44598</c:v>
                </c:pt>
                <c:pt idx="1113">
                  <c:v>44599</c:v>
                </c:pt>
                <c:pt idx="1114">
                  <c:v>44600</c:v>
                </c:pt>
                <c:pt idx="1115">
                  <c:v>44601</c:v>
                </c:pt>
                <c:pt idx="1116">
                  <c:v>44602</c:v>
                </c:pt>
                <c:pt idx="1117">
                  <c:v>44603</c:v>
                </c:pt>
                <c:pt idx="1118">
                  <c:v>44604</c:v>
                </c:pt>
                <c:pt idx="1119">
                  <c:v>44605</c:v>
                </c:pt>
                <c:pt idx="1120">
                  <c:v>44606</c:v>
                </c:pt>
                <c:pt idx="1121">
                  <c:v>44607</c:v>
                </c:pt>
                <c:pt idx="1122">
                  <c:v>44608</c:v>
                </c:pt>
                <c:pt idx="1123">
                  <c:v>44609</c:v>
                </c:pt>
                <c:pt idx="1124">
                  <c:v>44610</c:v>
                </c:pt>
                <c:pt idx="1125">
                  <c:v>44611</c:v>
                </c:pt>
                <c:pt idx="1126">
                  <c:v>44612</c:v>
                </c:pt>
                <c:pt idx="1127">
                  <c:v>44613</c:v>
                </c:pt>
                <c:pt idx="1128">
                  <c:v>44614</c:v>
                </c:pt>
                <c:pt idx="1129">
                  <c:v>44615</c:v>
                </c:pt>
                <c:pt idx="1130">
                  <c:v>44616</c:v>
                </c:pt>
                <c:pt idx="1131">
                  <c:v>44617</c:v>
                </c:pt>
                <c:pt idx="1132">
                  <c:v>44618</c:v>
                </c:pt>
                <c:pt idx="1133">
                  <c:v>44619</c:v>
                </c:pt>
                <c:pt idx="1134">
                  <c:v>44620</c:v>
                </c:pt>
                <c:pt idx="1135">
                  <c:v>44621</c:v>
                </c:pt>
                <c:pt idx="1136">
                  <c:v>44622</c:v>
                </c:pt>
                <c:pt idx="1137">
                  <c:v>44623</c:v>
                </c:pt>
                <c:pt idx="1138">
                  <c:v>44624</c:v>
                </c:pt>
                <c:pt idx="1139">
                  <c:v>44625</c:v>
                </c:pt>
                <c:pt idx="1140">
                  <c:v>44626</c:v>
                </c:pt>
                <c:pt idx="1141">
                  <c:v>44627</c:v>
                </c:pt>
                <c:pt idx="1142">
                  <c:v>44628</c:v>
                </c:pt>
                <c:pt idx="1143">
                  <c:v>44629</c:v>
                </c:pt>
                <c:pt idx="1144">
                  <c:v>44630</c:v>
                </c:pt>
                <c:pt idx="1145">
                  <c:v>44631</c:v>
                </c:pt>
                <c:pt idx="1146">
                  <c:v>44632</c:v>
                </c:pt>
                <c:pt idx="1147">
                  <c:v>44633</c:v>
                </c:pt>
                <c:pt idx="1148">
                  <c:v>44634</c:v>
                </c:pt>
                <c:pt idx="1149">
                  <c:v>44635</c:v>
                </c:pt>
                <c:pt idx="1150">
                  <c:v>44636</c:v>
                </c:pt>
                <c:pt idx="1151">
                  <c:v>44637</c:v>
                </c:pt>
                <c:pt idx="1152">
                  <c:v>44638</c:v>
                </c:pt>
                <c:pt idx="1153">
                  <c:v>44639</c:v>
                </c:pt>
                <c:pt idx="1154">
                  <c:v>44640</c:v>
                </c:pt>
                <c:pt idx="1155">
                  <c:v>44641</c:v>
                </c:pt>
                <c:pt idx="1156">
                  <c:v>44642</c:v>
                </c:pt>
                <c:pt idx="1157">
                  <c:v>44643</c:v>
                </c:pt>
                <c:pt idx="1158">
                  <c:v>44644</c:v>
                </c:pt>
                <c:pt idx="1159">
                  <c:v>44645</c:v>
                </c:pt>
                <c:pt idx="1160">
                  <c:v>44646</c:v>
                </c:pt>
                <c:pt idx="1161">
                  <c:v>44647</c:v>
                </c:pt>
                <c:pt idx="1162">
                  <c:v>44648</c:v>
                </c:pt>
                <c:pt idx="1163">
                  <c:v>44649</c:v>
                </c:pt>
                <c:pt idx="1164">
                  <c:v>44650</c:v>
                </c:pt>
                <c:pt idx="1165">
                  <c:v>44651</c:v>
                </c:pt>
                <c:pt idx="1166">
                  <c:v>44652</c:v>
                </c:pt>
                <c:pt idx="1167">
                  <c:v>44653</c:v>
                </c:pt>
                <c:pt idx="1168">
                  <c:v>44654</c:v>
                </c:pt>
                <c:pt idx="1169">
                  <c:v>44655</c:v>
                </c:pt>
                <c:pt idx="1170">
                  <c:v>44656</c:v>
                </c:pt>
                <c:pt idx="1171">
                  <c:v>44657</c:v>
                </c:pt>
                <c:pt idx="1172">
                  <c:v>44658</c:v>
                </c:pt>
                <c:pt idx="1173">
                  <c:v>44659</c:v>
                </c:pt>
                <c:pt idx="1174">
                  <c:v>44660</c:v>
                </c:pt>
                <c:pt idx="1175">
                  <c:v>44661</c:v>
                </c:pt>
                <c:pt idx="1176">
                  <c:v>44662</c:v>
                </c:pt>
                <c:pt idx="1177">
                  <c:v>44663</c:v>
                </c:pt>
                <c:pt idx="1178">
                  <c:v>44664</c:v>
                </c:pt>
                <c:pt idx="1179">
                  <c:v>44665</c:v>
                </c:pt>
                <c:pt idx="1180">
                  <c:v>44666</c:v>
                </c:pt>
                <c:pt idx="1181">
                  <c:v>44667</c:v>
                </c:pt>
                <c:pt idx="1182">
                  <c:v>44668</c:v>
                </c:pt>
                <c:pt idx="1183">
                  <c:v>44669</c:v>
                </c:pt>
                <c:pt idx="1184">
                  <c:v>44670</c:v>
                </c:pt>
                <c:pt idx="1185">
                  <c:v>44671</c:v>
                </c:pt>
                <c:pt idx="1186">
                  <c:v>44672</c:v>
                </c:pt>
                <c:pt idx="1187">
                  <c:v>44673</c:v>
                </c:pt>
                <c:pt idx="1188">
                  <c:v>44674</c:v>
                </c:pt>
                <c:pt idx="1189">
                  <c:v>44675</c:v>
                </c:pt>
                <c:pt idx="1190">
                  <c:v>44676</c:v>
                </c:pt>
                <c:pt idx="1191">
                  <c:v>44677</c:v>
                </c:pt>
                <c:pt idx="1192">
                  <c:v>44678</c:v>
                </c:pt>
                <c:pt idx="1193">
                  <c:v>44679</c:v>
                </c:pt>
                <c:pt idx="1194">
                  <c:v>44680</c:v>
                </c:pt>
                <c:pt idx="1195">
                  <c:v>44681</c:v>
                </c:pt>
                <c:pt idx="1196">
                  <c:v>44682</c:v>
                </c:pt>
                <c:pt idx="1197">
                  <c:v>44683</c:v>
                </c:pt>
                <c:pt idx="1198">
                  <c:v>44684</c:v>
                </c:pt>
                <c:pt idx="1199">
                  <c:v>44685</c:v>
                </c:pt>
                <c:pt idx="1200">
                  <c:v>44686</c:v>
                </c:pt>
                <c:pt idx="1201">
                  <c:v>44687</c:v>
                </c:pt>
                <c:pt idx="1202">
                  <c:v>44688</c:v>
                </c:pt>
                <c:pt idx="1203">
                  <c:v>44689</c:v>
                </c:pt>
                <c:pt idx="1204">
                  <c:v>44690</c:v>
                </c:pt>
                <c:pt idx="1205">
                  <c:v>44691</c:v>
                </c:pt>
                <c:pt idx="1206">
                  <c:v>44692</c:v>
                </c:pt>
                <c:pt idx="1207">
                  <c:v>44693</c:v>
                </c:pt>
                <c:pt idx="1208">
                  <c:v>44694</c:v>
                </c:pt>
                <c:pt idx="1209">
                  <c:v>44695</c:v>
                </c:pt>
                <c:pt idx="1210">
                  <c:v>44696</c:v>
                </c:pt>
                <c:pt idx="1211">
                  <c:v>44697</c:v>
                </c:pt>
                <c:pt idx="1212">
                  <c:v>44698</c:v>
                </c:pt>
                <c:pt idx="1213">
                  <c:v>44699</c:v>
                </c:pt>
                <c:pt idx="1214">
                  <c:v>44700</c:v>
                </c:pt>
                <c:pt idx="1215">
                  <c:v>44701</c:v>
                </c:pt>
                <c:pt idx="1216">
                  <c:v>44702</c:v>
                </c:pt>
                <c:pt idx="1217">
                  <c:v>44703</c:v>
                </c:pt>
                <c:pt idx="1218">
                  <c:v>44704</c:v>
                </c:pt>
                <c:pt idx="1219">
                  <c:v>44705</c:v>
                </c:pt>
                <c:pt idx="1220">
                  <c:v>44706</c:v>
                </c:pt>
                <c:pt idx="1221">
                  <c:v>44707</c:v>
                </c:pt>
                <c:pt idx="1222">
                  <c:v>44708</c:v>
                </c:pt>
                <c:pt idx="1223">
                  <c:v>44709</c:v>
                </c:pt>
                <c:pt idx="1224">
                  <c:v>44710</c:v>
                </c:pt>
                <c:pt idx="1225">
                  <c:v>44711</c:v>
                </c:pt>
                <c:pt idx="1226">
                  <c:v>44712</c:v>
                </c:pt>
                <c:pt idx="1227">
                  <c:v>44713</c:v>
                </c:pt>
                <c:pt idx="1228">
                  <c:v>44714</c:v>
                </c:pt>
                <c:pt idx="1229">
                  <c:v>44715</c:v>
                </c:pt>
                <c:pt idx="1230">
                  <c:v>44716</c:v>
                </c:pt>
                <c:pt idx="1231">
                  <c:v>44717</c:v>
                </c:pt>
                <c:pt idx="1232">
                  <c:v>44718</c:v>
                </c:pt>
                <c:pt idx="1233">
                  <c:v>44719</c:v>
                </c:pt>
                <c:pt idx="1234">
                  <c:v>44720</c:v>
                </c:pt>
                <c:pt idx="1235">
                  <c:v>44721</c:v>
                </c:pt>
                <c:pt idx="1236">
                  <c:v>44722</c:v>
                </c:pt>
                <c:pt idx="1237">
                  <c:v>44723</c:v>
                </c:pt>
                <c:pt idx="1238">
                  <c:v>44724</c:v>
                </c:pt>
                <c:pt idx="1239">
                  <c:v>44725</c:v>
                </c:pt>
                <c:pt idx="1240">
                  <c:v>44726</c:v>
                </c:pt>
                <c:pt idx="1241">
                  <c:v>44727</c:v>
                </c:pt>
                <c:pt idx="1242">
                  <c:v>44728</c:v>
                </c:pt>
                <c:pt idx="1243">
                  <c:v>44729</c:v>
                </c:pt>
                <c:pt idx="1244">
                  <c:v>44730</c:v>
                </c:pt>
                <c:pt idx="1245">
                  <c:v>44731</c:v>
                </c:pt>
                <c:pt idx="1246">
                  <c:v>44732</c:v>
                </c:pt>
                <c:pt idx="1247">
                  <c:v>44733</c:v>
                </c:pt>
                <c:pt idx="1248">
                  <c:v>44734</c:v>
                </c:pt>
                <c:pt idx="1249">
                  <c:v>44735</c:v>
                </c:pt>
                <c:pt idx="1250">
                  <c:v>44737</c:v>
                </c:pt>
                <c:pt idx="1251">
                  <c:v>44738</c:v>
                </c:pt>
                <c:pt idx="1252">
                  <c:v>44739</c:v>
                </c:pt>
                <c:pt idx="1253">
                  <c:v>44740</c:v>
                </c:pt>
                <c:pt idx="1254">
                  <c:v>44741</c:v>
                </c:pt>
                <c:pt idx="1255">
                  <c:v>44742</c:v>
                </c:pt>
                <c:pt idx="1256">
                  <c:v>44743</c:v>
                </c:pt>
                <c:pt idx="1257">
                  <c:v>44744</c:v>
                </c:pt>
                <c:pt idx="1258">
                  <c:v>44745</c:v>
                </c:pt>
                <c:pt idx="1259">
                  <c:v>44746</c:v>
                </c:pt>
                <c:pt idx="1260">
                  <c:v>44747</c:v>
                </c:pt>
                <c:pt idx="1261">
                  <c:v>44748</c:v>
                </c:pt>
                <c:pt idx="1262">
                  <c:v>44749</c:v>
                </c:pt>
                <c:pt idx="1263">
                  <c:v>44750</c:v>
                </c:pt>
                <c:pt idx="1264">
                  <c:v>44751</c:v>
                </c:pt>
                <c:pt idx="1265">
                  <c:v>44752</c:v>
                </c:pt>
                <c:pt idx="1266">
                  <c:v>44753</c:v>
                </c:pt>
                <c:pt idx="1267">
                  <c:v>44754</c:v>
                </c:pt>
                <c:pt idx="1268">
                  <c:v>44755</c:v>
                </c:pt>
                <c:pt idx="1269">
                  <c:v>44756</c:v>
                </c:pt>
                <c:pt idx="1270">
                  <c:v>44757</c:v>
                </c:pt>
                <c:pt idx="1271">
                  <c:v>44758</c:v>
                </c:pt>
                <c:pt idx="1272">
                  <c:v>44759</c:v>
                </c:pt>
                <c:pt idx="1273">
                  <c:v>44760</c:v>
                </c:pt>
                <c:pt idx="1274">
                  <c:v>44761</c:v>
                </c:pt>
                <c:pt idx="1275">
                  <c:v>44762</c:v>
                </c:pt>
                <c:pt idx="1276">
                  <c:v>44763</c:v>
                </c:pt>
                <c:pt idx="1277">
                  <c:v>44764</c:v>
                </c:pt>
                <c:pt idx="1278">
                  <c:v>44765</c:v>
                </c:pt>
                <c:pt idx="1279">
                  <c:v>44766</c:v>
                </c:pt>
                <c:pt idx="1280">
                  <c:v>44767</c:v>
                </c:pt>
                <c:pt idx="1281">
                  <c:v>44768</c:v>
                </c:pt>
                <c:pt idx="1282">
                  <c:v>44769</c:v>
                </c:pt>
                <c:pt idx="1283">
                  <c:v>44770</c:v>
                </c:pt>
                <c:pt idx="1284">
                  <c:v>44771</c:v>
                </c:pt>
                <c:pt idx="1285">
                  <c:v>44772</c:v>
                </c:pt>
                <c:pt idx="1286">
                  <c:v>44773</c:v>
                </c:pt>
                <c:pt idx="1287">
                  <c:v>44774</c:v>
                </c:pt>
                <c:pt idx="1288">
                  <c:v>44775</c:v>
                </c:pt>
                <c:pt idx="1289">
                  <c:v>44776</c:v>
                </c:pt>
                <c:pt idx="1290">
                  <c:v>44777</c:v>
                </c:pt>
                <c:pt idx="1291">
                  <c:v>44778</c:v>
                </c:pt>
                <c:pt idx="1292">
                  <c:v>44779</c:v>
                </c:pt>
                <c:pt idx="1293">
                  <c:v>44780</c:v>
                </c:pt>
                <c:pt idx="1294">
                  <c:v>44781</c:v>
                </c:pt>
                <c:pt idx="1295">
                  <c:v>44782</c:v>
                </c:pt>
                <c:pt idx="1296">
                  <c:v>44783</c:v>
                </c:pt>
                <c:pt idx="1297">
                  <c:v>44784</c:v>
                </c:pt>
                <c:pt idx="1298">
                  <c:v>44785</c:v>
                </c:pt>
                <c:pt idx="1299">
                  <c:v>44786</c:v>
                </c:pt>
                <c:pt idx="1300">
                  <c:v>44787</c:v>
                </c:pt>
                <c:pt idx="1301">
                  <c:v>44788</c:v>
                </c:pt>
                <c:pt idx="1302">
                  <c:v>44789</c:v>
                </c:pt>
                <c:pt idx="1303">
                  <c:v>44790</c:v>
                </c:pt>
                <c:pt idx="1304">
                  <c:v>44791</c:v>
                </c:pt>
                <c:pt idx="1305">
                  <c:v>44792</c:v>
                </c:pt>
                <c:pt idx="1306">
                  <c:v>44793</c:v>
                </c:pt>
                <c:pt idx="1307">
                  <c:v>44794</c:v>
                </c:pt>
                <c:pt idx="1308">
                  <c:v>44795</c:v>
                </c:pt>
                <c:pt idx="1309">
                  <c:v>44796</c:v>
                </c:pt>
                <c:pt idx="1310">
                  <c:v>44797</c:v>
                </c:pt>
                <c:pt idx="1311">
                  <c:v>44798</c:v>
                </c:pt>
                <c:pt idx="1312">
                  <c:v>44799</c:v>
                </c:pt>
                <c:pt idx="1313">
                  <c:v>44800</c:v>
                </c:pt>
                <c:pt idx="1314">
                  <c:v>44801</c:v>
                </c:pt>
                <c:pt idx="1315">
                  <c:v>44802</c:v>
                </c:pt>
                <c:pt idx="1316">
                  <c:v>44803</c:v>
                </c:pt>
                <c:pt idx="1317">
                  <c:v>44804</c:v>
                </c:pt>
                <c:pt idx="1318">
                  <c:v>44805</c:v>
                </c:pt>
                <c:pt idx="1319">
                  <c:v>44806</c:v>
                </c:pt>
                <c:pt idx="1320">
                  <c:v>44807</c:v>
                </c:pt>
                <c:pt idx="1321">
                  <c:v>44808</c:v>
                </c:pt>
                <c:pt idx="1322">
                  <c:v>44809</c:v>
                </c:pt>
                <c:pt idx="1323">
                  <c:v>44810</c:v>
                </c:pt>
                <c:pt idx="1324">
                  <c:v>44811</c:v>
                </c:pt>
                <c:pt idx="1325">
                  <c:v>44812</c:v>
                </c:pt>
                <c:pt idx="1326">
                  <c:v>44813</c:v>
                </c:pt>
                <c:pt idx="1327">
                  <c:v>44814</c:v>
                </c:pt>
                <c:pt idx="1328">
                  <c:v>44815</c:v>
                </c:pt>
                <c:pt idx="1329">
                  <c:v>44816</c:v>
                </c:pt>
                <c:pt idx="1330">
                  <c:v>44817</c:v>
                </c:pt>
                <c:pt idx="1331">
                  <c:v>44818</c:v>
                </c:pt>
                <c:pt idx="1332">
                  <c:v>44819</c:v>
                </c:pt>
                <c:pt idx="1333">
                  <c:v>44820</c:v>
                </c:pt>
                <c:pt idx="1334">
                  <c:v>44821</c:v>
                </c:pt>
                <c:pt idx="1335">
                  <c:v>44822</c:v>
                </c:pt>
                <c:pt idx="1336">
                  <c:v>44823</c:v>
                </c:pt>
                <c:pt idx="1337">
                  <c:v>44824</c:v>
                </c:pt>
                <c:pt idx="1338">
                  <c:v>44825</c:v>
                </c:pt>
                <c:pt idx="1339">
                  <c:v>44826</c:v>
                </c:pt>
                <c:pt idx="1340">
                  <c:v>44827</c:v>
                </c:pt>
                <c:pt idx="1341">
                  <c:v>44828</c:v>
                </c:pt>
                <c:pt idx="1342">
                  <c:v>44829</c:v>
                </c:pt>
                <c:pt idx="1343">
                  <c:v>44830</c:v>
                </c:pt>
                <c:pt idx="1344">
                  <c:v>44831</c:v>
                </c:pt>
                <c:pt idx="1345">
                  <c:v>44832</c:v>
                </c:pt>
                <c:pt idx="1346">
                  <c:v>44833</c:v>
                </c:pt>
                <c:pt idx="1347">
                  <c:v>44834</c:v>
                </c:pt>
                <c:pt idx="1348">
                  <c:v>44835</c:v>
                </c:pt>
                <c:pt idx="1349">
                  <c:v>44836</c:v>
                </c:pt>
                <c:pt idx="1350">
                  <c:v>44837</c:v>
                </c:pt>
                <c:pt idx="1351">
                  <c:v>44838</c:v>
                </c:pt>
                <c:pt idx="1352">
                  <c:v>44839</c:v>
                </c:pt>
                <c:pt idx="1353">
                  <c:v>44840</c:v>
                </c:pt>
                <c:pt idx="1354">
                  <c:v>44841</c:v>
                </c:pt>
                <c:pt idx="1355">
                  <c:v>44842</c:v>
                </c:pt>
                <c:pt idx="1356">
                  <c:v>44843</c:v>
                </c:pt>
                <c:pt idx="1357">
                  <c:v>44844</c:v>
                </c:pt>
                <c:pt idx="1358">
                  <c:v>44845</c:v>
                </c:pt>
                <c:pt idx="1359">
                  <c:v>44846</c:v>
                </c:pt>
                <c:pt idx="1360">
                  <c:v>44847</c:v>
                </c:pt>
                <c:pt idx="1361">
                  <c:v>44848</c:v>
                </c:pt>
                <c:pt idx="1362">
                  <c:v>44849</c:v>
                </c:pt>
                <c:pt idx="1363">
                  <c:v>44850</c:v>
                </c:pt>
                <c:pt idx="1364">
                  <c:v>44851</c:v>
                </c:pt>
                <c:pt idx="1365">
                  <c:v>44852</c:v>
                </c:pt>
                <c:pt idx="1366">
                  <c:v>44853</c:v>
                </c:pt>
                <c:pt idx="1367">
                  <c:v>44854</c:v>
                </c:pt>
                <c:pt idx="1368">
                  <c:v>44855</c:v>
                </c:pt>
                <c:pt idx="1369">
                  <c:v>44856</c:v>
                </c:pt>
                <c:pt idx="1370">
                  <c:v>44857</c:v>
                </c:pt>
                <c:pt idx="1371">
                  <c:v>44858</c:v>
                </c:pt>
                <c:pt idx="1372">
                  <c:v>44859</c:v>
                </c:pt>
                <c:pt idx="1373">
                  <c:v>44860</c:v>
                </c:pt>
                <c:pt idx="1374">
                  <c:v>44861</c:v>
                </c:pt>
                <c:pt idx="1375">
                  <c:v>44862</c:v>
                </c:pt>
                <c:pt idx="1376">
                  <c:v>44863</c:v>
                </c:pt>
                <c:pt idx="1377">
                  <c:v>44864</c:v>
                </c:pt>
                <c:pt idx="1378">
                  <c:v>44865</c:v>
                </c:pt>
                <c:pt idx="1379">
                  <c:v>44866</c:v>
                </c:pt>
                <c:pt idx="1380">
                  <c:v>44867</c:v>
                </c:pt>
                <c:pt idx="1381">
                  <c:v>44868</c:v>
                </c:pt>
                <c:pt idx="1382">
                  <c:v>44869</c:v>
                </c:pt>
                <c:pt idx="1383">
                  <c:v>44870</c:v>
                </c:pt>
                <c:pt idx="1384">
                  <c:v>44871</c:v>
                </c:pt>
                <c:pt idx="1385">
                  <c:v>44872</c:v>
                </c:pt>
                <c:pt idx="1386">
                  <c:v>44873</c:v>
                </c:pt>
                <c:pt idx="1387">
                  <c:v>44874</c:v>
                </c:pt>
                <c:pt idx="1388">
                  <c:v>44875</c:v>
                </c:pt>
                <c:pt idx="1389">
                  <c:v>44876</c:v>
                </c:pt>
                <c:pt idx="1390">
                  <c:v>44877</c:v>
                </c:pt>
                <c:pt idx="1391">
                  <c:v>44878</c:v>
                </c:pt>
                <c:pt idx="1392">
                  <c:v>44879</c:v>
                </c:pt>
                <c:pt idx="1393">
                  <c:v>44880</c:v>
                </c:pt>
                <c:pt idx="1394">
                  <c:v>44881</c:v>
                </c:pt>
                <c:pt idx="1395">
                  <c:v>44882</c:v>
                </c:pt>
                <c:pt idx="1396">
                  <c:v>44883</c:v>
                </c:pt>
                <c:pt idx="1397">
                  <c:v>44884</c:v>
                </c:pt>
                <c:pt idx="1398">
                  <c:v>44885</c:v>
                </c:pt>
                <c:pt idx="1399">
                  <c:v>44886</c:v>
                </c:pt>
                <c:pt idx="1400">
                  <c:v>44887</c:v>
                </c:pt>
                <c:pt idx="1401">
                  <c:v>44888</c:v>
                </c:pt>
                <c:pt idx="1402">
                  <c:v>44889</c:v>
                </c:pt>
                <c:pt idx="1403">
                  <c:v>44890</c:v>
                </c:pt>
                <c:pt idx="1404">
                  <c:v>44891</c:v>
                </c:pt>
                <c:pt idx="1405">
                  <c:v>44892</c:v>
                </c:pt>
                <c:pt idx="1406">
                  <c:v>44893</c:v>
                </c:pt>
                <c:pt idx="1407">
                  <c:v>44894</c:v>
                </c:pt>
                <c:pt idx="1408">
                  <c:v>44895</c:v>
                </c:pt>
                <c:pt idx="1409">
                  <c:v>44896</c:v>
                </c:pt>
                <c:pt idx="1410">
                  <c:v>44897</c:v>
                </c:pt>
                <c:pt idx="1411">
                  <c:v>44898</c:v>
                </c:pt>
                <c:pt idx="1412">
                  <c:v>44899</c:v>
                </c:pt>
                <c:pt idx="1413">
                  <c:v>44900</c:v>
                </c:pt>
                <c:pt idx="1414">
                  <c:v>44901</c:v>
                </c:pt>
                <c:pt idx="1415">
                  <c:v>44902</c:v>
                </c:pt>
                <c:pt idx="1416">
                  <c:v>44903</c:v>
                </c:pt>
                <c:pt idx="1417">
                  <c:v>44904</c:v>
                </c:pt>
                <c:pt idx="1418">
                  <c:v>44905</c:v>
                </c:pt>
                <c:pt idx="1419">
                  <c:v>44906</c:v>
                </c:pt>
                <c:pt idx="1420">
                  <c:v>44907</c:v>
                </c:pt>
                <c:pt idx="1421">
                  <c:v>44908</c:v>
                </c:pt>
                <c:pt idx="1422">
                  <c:v>44909</c:v>
                </c:pt>
                <c:pt idx="1423">
                  <c:v>44910</c:v>
                </c:pt>
                <c:pt idx="1424">
                  <c:v>44911</c:v>
                </c:pt>
                <c:pt idx="1425">
                  <c:v>44912</c:v>
                </c:pt>
                <c:pt idx="1426">
                  <c:v>44913</c:v>
                </c:pt>
                <c:pt idx="1427">
                  <c:v>44914</c:v>
                </c:pt>
                <c:pt idx="1428">
                  <c:v>44915</c:v>
                </c:pt>
                <c:pt idx="1429">
                  <c:v>44916</c:v>
                </c:pt>
                <c:pt idx="1430">
                  <c:v>44917</c:v>
                </c:pt>
                <c:pt idx="1431">
                  <c:v>44918</c:v>
                </c:pt>
                <c:pt idx="1432">
                  <c:v>44919</c:v>
                </c:pt>
                <c:pt idx="1433">
                  <c:v>44920</c:v>
                </c:pt>
                <c:pt idx="1434">
                  <c:v>44921</c:v>
                </c:pt>
                <c:pt idx="1435">
                  <c:v>44922</c:v>
                </c:pt>
                <c:pt idx="1436">
                  <c:v>44923</c:v>
                </c:pt>
                <c:pt idx="1437">
                  <c:v>44924</c:v>
                </c:pt>
                <c:pt idx="1438">
                  <c:v>44925</c:v>
                </c:pt>
                <c:pt idx="1439">
                  <c:v>44926</c:v>
                </c:pt>
                <c:pt idx="1440">
                  <c:v>44927</c:v>
                </c:pt>
                <c:pt idx="1441">
                  <c:v>44928</c:v>
                </c:pt>
                <c:pt idx="1442">
                  <c:v>44929</c:v>
                </c:pt>
                <c:pt idx="1443">
                  <c:v>44930</c:v>
                </c:pt>
                <c:pt idx="1444">
                  <c:v>44931</c:v>
                </c:pt>
                <c:pt idx="1445">
                  <c:v>44932</c:v>
                </c:pt>
                <c:pt idx="1446">
                  <c:v>44933</c:v>
                </c:pt>
                <c:pt idx="1447">
                  <c:v>44934</c:v>
                </c:pt>
                <c:pt idx="1448">
                  <c:v>44935</c:v>
                </c:pt>
                <c:pt idx="1449">
                  <c:v>44936</c:v>
                </c:pt>
                <c:pt idx="1450">
                  <c:v>44937</c:v>
                </c:pt>
                <c:pt idx="1451">
                  <c:v>44938</c:v>
                </c:pt>
                <c:pt idx="1452">
                  <c:v>44939</c:v>
                </c:pt>
                <c:pt idx="1453">
                  <c:v>44940</c:v>
                </c:pt>
                <c:pt idx="1454">
                  <c:v>44941</c:v>
                </c:pt>
                <c:pt idx="1455">
                  <c:v>44942</c:v>
                </c:pt>
                <c:pt idx="1456">
                  <c:v>44943</c:v>
                </c:pt>
                <c:pt idx="1457">
                  <c:v>44944</c:v>
                </c:pt>
                <c:pt idx="1458">
                  <c:v>44945</c:v>
                </c:pt>
                <c:pt idx="1459">
                  <c:v>44946</c:v>
                </c:pt>
                <c:pt idx="1460">
                  <c:v>44947</c:v>
                </c:pt>
                <c:pt idx="1461">
                  <c:v>44948</c:v>
                </c:pt>
                <c:pt idx="1462">
                  <c:v>44949</c:v>
                </c:pt>
                <c:pt idx="1463">
                  <c:v>44950</c:v>
                </c:pt>
                <c:pt idx="1464">
                  <c:v>44951</c:v>
                </c:pt>
                <c:pt idx="1465">
                  <c:v>44952</c:v>
                </c:pt>
                <c:pt idx="1466">
                  <c:v>44953</c:v>
                </c:pt>
                <c:pt idx="1467">
                  <c:v>44954</c:v>
                </c:pt>
                <c:pt idx="1468">
                  <c:v>44955</c:v>
                </c:pt>
                <c:pt idx="1469">
                  <c:v>44956</c:v>
                </c:pt>
                <c:pt idx="1470">
                  <c:v>44957</c:v>
                </c:pt>
                <c:pt idx="1471">
                  <c:v>44958</c:v>
                </c:pt>
                <c:pt idx="1472">
                  <c:v>44959</c:v>
                </c:pt>
                <c:pt idx="1473">
                  <c:v>44960</c:v>
                </c:pt>
                <c:pt idx="1474">
                  <c:v>44961</c:v>
                </c:pt>
                <c:pt idx="1475">
                  <c:v>44962</c:v>
                </c:pt>
                <c:pt idx="1476">
                  <c:v>44963</c:v>
                </c:pt>
                <c:pt idx="1477">
                  <c:v>44964</c:v>
                </c:pt>
                <c:pt idx="1478">
                  <c:v>44965</c:v>
                </c:pt>
                <c:pt idx="1479">
                  <c:v>44966</c:v>
                </c:pt>
                <c:pt idx="1480">
                  <c:v>44967</c:v>
                </c:pt>
                <c:pt idx="1481">
                  <c:v>44968</c:v>
                </c:pt>
                <c:pt idx="1482">
                  <c:v>44969</c:v>
                </c:pt>
                <c:pt idx="1483">
                  <c:v>44970</c:v>
                </c:pt>
                <c:pt idx="1484">
                  <c:v>44971</c:v>
                </c:pt>
                <c:pt idx="1485">
                  <c:v>44972</c:v>
                </c:pt>
                <c:pt idx="1486">
                  <c:v>44973</c:v>
                </c:pt>
                <c:pt idx="1487">
                  <c:v>44974</c:v>
                </c:pt>
                <c:pt idx="1488">
                  <c:v>44975</c:v>
                </c:pt>
                <c:pt idx="1489">
                  <c:v>44976</c:v>
                </c:pt>
                <c:pt idx="1490">
                  <c:v>44977</c:v>
                </c:pt>
                <c:pt idx="1491">
                  <c:v>44978</c:v>
                </c:pt>
                <c:pt idx="1492">
                  <c:v>44979</c:v>
                </c:pt>
                <c:pt idx="1493">
                  <c:v>44980</c:v>
                </c:pt>
                <c:pt idx="1494">
                  <c:v>44981</c:v>
                </c:pt>
                <c:pt idx="1495">
                  <c:v>44982</c:v>
                </c:pt>
                <c:pt idx="1496">
                  <c:v>44983</c:v>
                </c:pt>
                <c:pt idx="1497">
                  <c:v>44984</c:v>
                </c:pt>
                <c:pt idx="1498">
                  <c:v>44985</c:v>
                </c:pt>
                <c:pt idx="1499">
                  <c:v>44986</c:v>
                </c:pt>
                <c:pt idx="1500">
                  <c:v>44987</c:v>
                </c:pt>
                <c:pt idx="1501">
                  <c:v>44988</c:v>
                </c:pt>
                <c:pt idx="1502">
                  <c:v>44989</c:v>
                </c:pt>
                <c:pt idx="1503">
                  <c:v>44990</c:v>
                </c:pt>
                <c:pt idx="1504">
                  <c:v>44991</c:v>
                </c:pt>
                <c:pt idx="1505">
                  <c:v>44992</c:v>
                </c:pt>
                <c:pt idx="1506">
                  <c:v>44993</c:v>
                </c:pt>
                <c:pt idx="1507">
                  <c:v>44994</c:v>
                </c:pt>
                <c:pt idx="1508">
                  <c:v>44995</c:v>
                </c:pt>
                <c:pt idx="1509">
                  <c:v>44996</c:v>
                </c:pt>
                <c:pt idx="1510">
                  <c:v>44997</c:v>
                </c:pt>
                <c:pt idx="1511">
                  <c:v>44998</c:v>
                </c:pt>
                <c:pt idx="1512">
                  <c:v>44999</c:v>
                </c:pt>
                <c:pt idx="1513">
                  <c:v>45000</c:v>
                </c:pt>
                <c:pt idx="1514">
                  <c:v>45001</c:v>
                </c:pt>
                <c:pt idx="1515">
                  <c:v>45002</c:v>
                </c:pt>
                <c:pt idx="1516">
                  <c:v>45003</c:v>
                </c:pt>
                <c:pt idx="1517">
                  <c:v>45004</c:v>
                </c:pt>
                <c:pt idx="1518">
                  <c:v>45005</c:v>
                </c:pt>
                <c:pt idx="1519">
                  <c:v>45006</c:v>
                </c:pt>
                <c:pt idx="1520">
                  <c:v>45007</c:v>
                </c:pt>
                <c:pt idx="1521">
                  <c:v>45008</c:v>
                </c:pt>
                <c:pt idx="1522">
                  <c:v>45009</c:v>
                </c:pt>
                <c:pt idx="1523">
                  <c:v>45010</c:v>
                </c:pt>
                <c:pt idx="1524">
                  <c:v>45011</c:v>
                </c:pt>
                <c:pt idx="1525">
                  <c:v>45012</c:v>
                </c:pt>
                <c:pt idx="1526">
                  <c:v>45013</c:v>
                </c:pt>
                <c:pt idx="1527">
                  <c:v>45014</c:v>
                </c:pt>
                <c:pt idx="1528">
                  <c:v>45015</c:v>
                </c:pt>
                <c:pt idx="1529">
                  <c:v>45016</c:v>
                </c:pt>
                <c:pt idx="1530">
                  <c:v>45017</c:v>
                </c:pt>
                <c:pt idx="1531">
                  <c:v>45018</c:v>
                </c:pt>
                <c:pt idx="1532">
                  <c:v>45019</c:v>
                </c:pt>
                <c:pt idx="1533">
                  <c:v>45020</c:v>
                </c:pt>
                <c:pt idx="1534">
                  <c:v>45021</c:v>
                </c:pt>
                <c:pt idx="1535">
                  <c:v>45022</c:v>
                </c:pt>
                <c:pt idx="1536">
                  <c:v>45023</c:v>
                </c:pt>
                <c:pt idx="1537">
                  <c:v>45024</c:v>
                </c:pt>
                <c:pt idx="1538">
                  <c:v>45025</c:v>
                </c:pt>
                <c:pt idx="1539">
                  <c:v>45026</c:v>
                </c:pt>
                <c:pt idx="1540">
                  <c:v>45027</c:v>
                </c:pt>
                <c:pt idx="1541">
                  <c:v>45028</c:v>
                </c:pt>
                <c:pt idx="1542">
                  <c:v>45029</c:v>
                </c:pt>
                <c:pt idx="1543">
                  <c:v>45030</c:v>
                </c:pt>
                <c:pt idx="1544">
                  <c:v>45031</c:v>
                </c:pt>
                <c:pt idx="1545">
                  <c:v>45032</c:v>
                </c:pt>
                <c:pt idx="1546">
                  <c:v>45033</c:v>
                </c:pt>
                <c:pt idx="1547">
                  <c:v>45034</c:v>
                </c:pt>
                <c:pt idx="1548">
                  <c:v>45035</c:v>
                </c:pt>
                <c:pt idx="1549">
                  <c:v>45036</c:v>
                </c:pt>
                <c:pt idx="1550">
                  <c:v>45037</c:v>
                </c:pt>
                <c:pt idx="1551">
                  <c:v>45038</c:v>
                </c:pt>
                <c:pt idx="1552">
                  <c:v>45039</c:v>
                </c:pt>
                <c:pt idx="1553">
                  <c:v>45040</c:v>
                </c:pt>
                <c:pt idx="1554">
                  <c:v>45041</c:v>
                </c:pt>
                <c:pt idx="1555">
                  <c:v>45042</c:v>
                </c:pt>
                <c:pt idx="1556">
                  <c:v>45043</c:v>
                </c:pt>
                <c:pt idx="1557">
                  <c:v>45044</c:v>
                </c:pt>
                <c:pt idx="1558">
                  <c:v>45045</c:v>
                </c:pt>
                <c:pt idx="1559">
                  <c:v>45046</c:v>
                </c:pt>
                <c:pt idx="1560">
                  <c:v>45047</c:v>
                </c:pt>
                <c:pt idx="1561">
                  <c:v>45048</c:v>
                </c:pt>
                <c:pt idx="1562">
                  <c:v>45049</c:v>
                </c:pt>
                <c:pt idx="1563">
                  <c:v>45050</c:v>
                </c:pt>
                <c:pt idx="1564">
                  <c:v>45051</c:v>
                </c:pt>
                <c:pt idx="1565">
                  <c:v>45052</c:v>
                </c:pt>
                <c:pt idx="1566">
                  <c:v>45053</c:v>
                </c:pt>
                <c:pt idx="1567">
                  <c:v>45054</c:v>
                </c:pt>
                <c:pt idx="1568">
                  <c:v>45055</c:v>
                </c:pt>
                <c:pt idx="1569">
                  <c:v>45056</c:v>
                </c:pt>
                <c:pt idx="1570">
                  <c:v>45057</c:v>
                </c:pt>
                <c:pt idx="1571">
                  <c:v>45058</c:v>
                </c:pt>
                <c:pt idx="1572">
                  <c:v>45059</c:v>
                </c:pt>
                <c:pt idx="1573">
                  <c:v>45060</c:v>
                </c:pt>
                <c:pt idx="1574">
                  <c:v>45061</c:v>
                </c:pt>
                <c:pt idx="1575">
                  <c:v>45062</c:v>
                </c:pt>
                <c:pt idx="1576">
                  <c:v>45063</c:v>
                </c:pt>
                <c:pt idx="1577">
                  <c:v>45064</c:v>
                </c:pt>
                <c:pt idx="1578">
                  <c:v>45065</c:v>
                </c:pt>
                <c:pt idx="1579">
                  <c:v>45066</c:v>
                </c:pt>
                <c:pt idx="1580">
                  <c:v>45067</c:v>
                </c:pt>
                <c:pt idx="1581">
                  <c:v>45068</c:v>
                </c:pt>
                <c:pt idx="1582">
                  <c:v>45069</c:v>
                </c:pt>
                <c:pt idx="1583">
                  <c:v>45070</c:v>
                </c:pt>
                <c:pt idx="1584">
                  <c:v>45071</c:v>
                </c:pt>
                <c:pt idx="1585">
                  <c:v>45072</c:v>
                </c:pt>
                <c:pt idx="1586">
                  <c:v>45073</c:v>
                </c:pt>
                <c:pt idx="1587">
                  <c:v>45074</c:v>
                </c:pt>
                <c:pt idx="1588">
                  <c:v>45075</c:v>
                </c:pt>
                <c:pt idx="1589">
                  <c:v>45076</c:v>
                </c:pt>
                <c:pt idx="1590">
                  <c:v>45077</c:v>
                </c:pt>
                <c:pt idx="1591">
                  <c:v>45078</c:v>
                </c:pt>
                <c:pt idx="1592">
                  <c:v>45079</c:v>
                </c:pt>
                <c:pt idx="1593">
                  <c:v>45080</c:v>
                </c:pt>
                <c:pt idx="1594">
                  <c:v>45081</c:v>
                </c:pt>
                <c:pt idx="1595">
                  <c:v>45082</c:v>
                </c:pt>
                <c:pt idx="1596">
                  <c:v>45083</c:v>
                </c:pt>
                <c:pt idx="1597">
                  <c:v>45084</c:v>
                </c:pt>
                <c:pt idx="1598">
                  <c:v>45085</c:v>
                </c:pt>
                <c:pt idx="1599">
                  <c:v>45086</c:v>
                </c:pt>
                <c:pt idx="1600">
                  <c:v>45087</c:v>
                </c:pt>
                <c:pt idx="1601">
                  <c:v>45088</c:v>
                </c:pt>
                <c:pt idx="1602">
                  <c:v>45089</c:v>
                </c:pt>
                <c:pt idx="1603">
                  <c:v>45090</c:v>
                </c:pt>
                <c:pt idx="1604">
                  <c:v>45091</c:v>
                </c:pt>
                <c:pt idx="1605">
                  <c:v>45092</c:v>
                </c:pt>
                <c:pt idx="1606">
                  <c:v>45093</c:v>
                </c:pt>
                <c:pt idx="1607">
                  <c:v>45094</c:v>
                </c:pt>
                <c:pt idx="1608">
                  <c:v>45095</c:v>
                </c:pt>
                <c:pt idx="1609">
                  <c:v>45096</c:v>
                </c:pt>
                <c:pt idx="1610">
                  <c:v>45097</c:v>
                </c:pt>
                <c:pt idx="1611">
                  <c:v>45098</c:v>
                </c:pt>
                <c:pt idx="1612">
                  <c:v>45099</c:v>
                </c:pt>
                <c:pt idx="1613">
                  <c:v>45100</c:v>
                </c:pt>
                <c:pt idx="1614">
                  <c:v>45101</c:v>
                </c:pt>
                <c:pt idx="1615">
                  <c:v>45102</c:v>
                </c:pt>
                <c:pt idx="1616">
                  <c:v>45103</c:v>
                </c:pt>
                <c:pt idx="1617">
                  <c:v>45104</c:v>
                </c:pt>
                <c:pt idx="1618">
                  <c:v>45105</c:v>
                </c:pt>
                <c:pt idx="1619">
                  <c:v>45106</c:v>
                </c:pt>
                <c:pt idx="1620">
                  <c:v>45107</c:v>
                </c:pt>
                <c:pt idx="1621">
                  <c:v>45108</c:v>
                </c:pt>
                <c:pt idx="1622">
                  <c:v>45109</c:v>
                </c:pt>
                <c:pt idx="1623">
                  <c:v>45110</c:v>
                </c:pt>
                <c:pt idx="1624">
                  <c:v>45111</c:v>
                </c:pt>
                <c:pt idx="1625">
                  <c:v>45112</c:v>
                </c:pt>
                <c:pt idx="1626">
                  <c:v>45113</c:v>
                </c:pt>
                <c:pt idx="1627">
                  <c:v>45114</c:v>
                </c:pt>
                <c:pt idx="1628">
                  <c:v>45115</c:v>
                </c:pt>
                <c:pt idx="1629">
                  <c:v>45116</c:v>
                </c:pt>
                <c:pt idx="1630">
                  <c:v>45117</c:v>
                </c:pt>
                <c:pt idx="1631">
                  <c:v>45118</c:v>
                </c:pt>
                <c:pt idx="1632">
                  <c:v>45119</c:v>
                </c:pt>
                <c:pt idx="1633">
                  <c:v>45120</c:v>
                </c:pt>
                <c:pt idx="1634">
                  <c:v>45121</c:v>
                </c:pt>
                <c:pt idx="1635">
                  <c:v>45122</c:v>
                </c:pt>
                <c:pt idx="1636">
                  <c:v>45123</c:v>
                </c:pt>
                <c:pt idx="1637">
                  <c:v>45124</c:v>
                </c:pt>
                <c:pt idx="1638">
                  <c:v>45125</c:v>
                </c:pt>
                <c:pt idx="1639">
                  <c:v>45126</c:v>
                </c:pt>
                <c:pt idx="1640">
                  <c:v>45127</c:v>
                </c:pt>
                <c:pt idx="1641">
                  <c:v>45128</c:v>
                </c:pt>
                <c:pt idx="1642">
                  <c:v>45129</c:v>
                </c:pt>
                <c:pt idx="1643">
                  <c:v>45130</c:v>
                </c:pt>
                <c:pt idx="1644">
                  <c:v>45131</c:v>
                </c:pt>
                <c:pt idx="1645">
                  <c:v>45132</c:v>
                </c:pt>
                <c:pt idx="1646">
                  <c:v>45133</c:v>
                </c:pt>
                <c:pt idx="1647">
                  <c:v>45134</c:v>
                </c:pt>
                <c:pt idx="1648">
                  <c:v>45135</c:v>
                </c:pt>
                <c:pt idx="1649">
                  <c:v>45136</c:v>
                </c:pt>
                <c:pt idx="1650">
                  <c:v>45137</c:v>
                </c:pt>
                <c:pt idx="1651">
                  <c:v>45138</c:v>
                </c:pt>
                <c:pt idx="1652">
                  <c:v>45139</c:v>
                </c:pt>
                <c:pt idx="1653">
                  <c:v>45140</c:v>
                </c:pt>
                <c:pt idx="1654">
                  <c:v>45141</c:v>
                </c:pt>
                <c:pt idx="1655">
                  <c:v>45142</c:v>
                </c:pt>
                <c:pt idx="1656">
                  <c:v>45143</c:v>
                </c:pt>
                <c:pt idx="1657">
                  <c:v>45144</c:v>
                </c:pt>
                <c:pt idx="1658">
                  <c:v>45145</c:v>
                </c:pt>
                <c:pt idx="1659">
                  <c:v>45146</c:v>
                </c:pt>
                <c:pt idx="1660">
                  <c:v>45147</c:v>
                </c:pt>
                <c:pt idx="1661">
                  <c:v>45148</c:v>
                </c:pt>
                <c:pt idx="1662">
                  <c:v>45149</c:v>
                </c:pt>
                <c:pt idx="1663">
                  <c:v>45150</c:v>
                </c:pt>
                <c:pt idx="1664">
                  <c:v>45151</c:v>
                </c:pt>
                <c:pt idx="1665">
                  <c:v>45152</c:v>
                </c:pt>
                <c:pt idx="1666">
                  <c:v>45153</c:v>
                </c:pt>
                <c:pt idx="1667">
                  <c:v>45154</c:v>
                </c:pt>
                <c:pt idx="1668">
                  <c:v>45155</c:v>
                </c:pt>
                <c:pt idx="1669">
                  <c:v>45156</c:v>
                </c:pt>
                <c:pt idx="1670">
                  <c:v>45157</c:v>
                </c:pt>
                <c:pt idx="1671">
                  <c:v>45158</c:v>
                </c:pt>
                <c:pt idx="1672">
                  <c:v>45159</c:v>
                </c:pt>
                <c:pt idx="1673">
                  <c:v>45160</c:v>
                </c:pt>
                <c:pt idx="1674">
                  <c:v>45161</c:v>
                </c:pt>
                <c:pt idx="1675">
                  <c:v>45162</c:v>
                </c:pt>
                <c:pt idx="1676">
                  <c:v>45163</c:v>
                </c:pt>
                <c:pt idx="1677">
                  <c:v>45164</c:v>
                </c:pt>
                <c:pt idx="1678">
                  <c:v>45165</c:v>
                </c:pt>
                <c:pt idx="1679">
                  <c:v>45166</c:v>
                </c:pt>
                <c:pt idx="1680">
                  <c:v>45167</c:v>
                </c:pt>
                <c:pt idx="1681">
                  <c:v>45168</c:v>
                </c:pt>
                <c:pt idx="1682">
                  <c:v>45169</c:v>
                </c:pt>
                <c:pt idx="1683">
                  <c:v>45170</c:v>
                </c:pt>
                <c:pt idx="1684">
                  <c:v>45171</c:v>
                </c:pt>
                <c:pt idx="1685">
                  <c:v>45172</c:v>
                </c:pt>
                <c:pt idx="1686">
                  <c:v>45173</c:v>
                </c:pt>
                <c:pt idx="1687">
                  <c:v>45174</c:v>
                </c:pt>
                <c:pt idx="1688">
                  <c:v>45175</c:v>
                </c:pt>
                <c:pt idx="1689">
                  <c:v>45176</c:v>
                </c:pt>
                <c:pt idx="1690">
                  <c:v>45177</c:v>
                </c:pt>
                <c:pt idx="1691">
                  <c:v>45178</c:v>
                </c:pt>
                <c:pt idx="1692">
                  <c:v>45179</c:v>
                </c:pt>
                <c:pt idx="1693">
                  <c:v>45180</c:v>
                </c:pt>
                <c:pt idx="1694">
                  <c:v>45181</c:v>
                </c:pt>
                <c:pt idx="1695">
                  <c:v>45182</c:v>
                </c:pt>
                <c:pt idx="1696">
                  <c:v>45183</c:v>
                </c:pt>
                <c:pt idx="1697">
                  <c:v>45184</c:v>
                </c:pt>
                <c:pt idx="1698">
                  <c:v>45185</c:v>
                </c:pt>
                <c:pt idx="1699">
                  <c:v>45186</c:v>
                </c:pt>
                <c:pt idx="1700">
                  <c:v>45187</c:v>
                </c:pt>
                <c:pt idx="1701">
                  <c:v>45188</c:v>
                </c:pt>
                <c:pt idx="1702">
                  <c:v>45189</c:v>
                </c:pt>
                <c:pt idx="1703">
                  <c:v>45190</c:v>
                </c:pt>
                <c:pt idx="1704">
                  <c:v>45191</c:v>
                </c:pt>
                <c:pt idx="1705">
                  <c:v>45192</c:v>
                </c:pt>
                <c:pt idx="1706">
                  <c:v>45193</c:v>
                </c:pt>
                <c:pt idx="1707">
                  <c:v>45194</c:v>
                </c:pt>
                <c:pt idx="1708">
                  <c:v>45195</c:v>
                </c:pt>
                <c:pt idx="1709">
                  <c:v>45196</c:v>
                </c:pt>
                <c:pt idx="1710">
                  <c:v>45197</c:v>
                </c:pt>
                <c:pt idx="1711">
                  <c:v>45198</c:v>
                </c:pt>
                <c:pt idx="1712">
                  <c:v>45199</c:v>
                </c:pt>
                <c:pt idx="1713">
                  <c:v>45200</c:v>
                </c:pt>
                <c:pt idx="1714">
                  <c:v>45201</c:v>
                </c:pt>
                <c:pt idx="1715">
                  <c:v>45202</c:v>
                </c:pt>
                <c:pt idx="1716">
                  <c:v>45203</c:v>
                </c:pt>
                <c:pt idx="1717">
                  <c:v>45204</c:v>
                </c:pt>
                <c:pt idx="1718">
                  <c:v>45205</c:v>
                </c:pt>
                <c:pt idx="1719">
                  <c:v>45206</c:v>
                </c:pt>
                <c:pt idx="1720">
                  <c:v>45207</c:v>
                </c:pt>
                <c:pt idx="1721">
                  <c:v>45208</c:v>
                </c:pt>
                <c:pt idx="1722">
                  <c:v>45209</c:v>
                </c:pt>
                <c:pt idx="1723">
                  <c:v>45210</c:v>
                </c:pt>
                <c:pt idx="1724">
                  <c:v>45211</c:v>
                </c:pt>
                <c:pt idx="1725">
                  <c:v>45212</c:v>
                </c:pt>
                <c:pt idx="1726">
                  <c:v>45213</c:v>
                </c:pt>
                <c:pt idx="1727">
                  <c:v>45214</c:v>
                </c:pt>
                <c:pt idx="1728">
                  <c:v>45215</c:v>
                </c:pt>
                <c:pt idx="1729">
                  <c:v>45216</c:v>
                </c:pt>
                <c:pt idx="1730">
                  <c:v>45217</c:v>
                </c:pt>
                <c:pt idx="1731">
                  <c:v>45218</c:v>
                </c:pt>
                <c:pt idx="1732">
                  <c:v>45219</c:v>
                </c:pt>
                <c:pt idx="1733">
                  <c:v>45220</c:v>
                </c:pt>
                <c:pt idx="1734">
                  <c:v>45221</c:v>
                </c:pt>
                <c:pt idx="1735">
                  <c:v>45222</c:v>
                </c:pt>
                <c:pt idx="1736">
                  <c:v>45223</c:v>
                </c:pt>
                <c:pt idx="1737">
                  <c:v>45224</c:v>
                </c:pt>
                <c:pt idx="1738">
                  <c:v>45225</c:v>
                </c:pt>
                <c:pt idx="1739">
                  <c:v>45226</c:v>
                </c:pt>
                <c:pt idx="1740">
                  <c:v>45227</c:v>
                </c:pt>
                <c:pt idx="1741">
                  <c:v>45228</c:v>
                </c:pt>
                <c:pt idx="1742">
                  <c:v>45229</c:v>
                </c:pt>
                <c:pt idx="1743">
                  <c:v>45230</c:v>
                </c:pt>
                <c:pt idx="1744">
                  <c:v>45231</c:v>
                </c:pt>
                <c:pt idx="1745">
                  <c:v>45232</c:v>
                </c:pt>
                <c:pt idx="1746">
                  <c:v>45233</c:v>
                </c:pt>
                <c:pt idx="1747">
                  <c:v>45234</c:v>
                </c:pt>
                <c:pt idx="1748">
                  <c:v>45235</c:v>
                </c:pt>
                <c:pt idx="1749">
                  <c:v>45236</c:v>
                </c:pt>
                <c:pt idx="1750">
                  <c:v>45237</c:v>
                </c:pt>
                <c:pt idx="1751">
                  <c:v>45238</c:v>
                </c:pt>
                <c:pt idx="1752">
                  <c:v>45239</c:v>
                </c:pt>
                <c:pt idx="1753">
                  <c:v>45240</c:v>
                </c:pt>
                <c:pt idx="1754">
                  <c:v>45241</c:v>
                </c:pt>
                <c:pt idx="1755">
                  <c:v>45242</c:v>
                </c:pt>
                <c:pt idx="1756">
                  <c:v>45243</c:v>
                </c:pt>
                <c:pt idx="1757">
                  <c:v>45244</c:v>
                </c:pt>
                <c:pt idx="1758">
                  <c:v>45245</c:v>
                </c:pt>
                <c:pt idx="1759">
                  <c:v>45246</c:v>
                </c:pt>
                <c:pt idx="1760">
                  <c:v>45247</c:v>
                </c:pt>
                <c:pt idx="1761">
                  <c:v>45248</c:v>
                </c:pt>
                <c:pt idx="1762">
                  <c:v>45249</c:v>
                </c:pt>
                <c:pt idx="1763">
                  <c:v>45250</c:v>
                </c:pt>
                <c:pt idx="1764">
                  <c:v>45251</c:v>
                </c:pt>
                <c:pt idx="1765">
                  <c:v>45252</c:v>
                </c:pt>
                <c:pt idx="1766">
                  <c:v>45253</c:v>
                </c:pt>
                <c:pt idx="1767">
                  <c:v>45254</c:v>
                </c:pt>
                <c:pt idx="1768">
                  <c:v>45255</c:v>
                </c:pt>
                <c:pt idx="1769">
                  <c:v>45256</c:v>
                </c:pt>
                <c:pt idx="1770">
                  <c:v>45257</c:v>
                </c:pt>
                <c:pt idx="1771">
                  <c:v>45258</c:v>
                </c:pt>
                <c:pt idx="1772">
                  <c:v>45259</c:v>
                </c:pt>
                <c:pt idx="1773">
                  <c:v>45260</c:v>
                </c:pt>
                <c:pt idx="1774">
                  <c:v>45261</c:v>
                </c:pt>
                <c:pt idx="1775">
                  <c:v>45262</c:v>
                </c:pt>
                <c:pt idx="1776">
                  <c:v>45263</c:v>
                </c:pt>
                <c:pt idx="1777">
                  <c:v>45264</c:v>
                </c:pt>
                <c:pt idx="1778">
                  <c:v>45265</c:v>
                </c:pt>
                <c:pt idx="1779">
                  <c:v>45266</c:v>
                </c:pt>
                <c:pt idx="1780">
                  <c:v>45267</c:v>
                </c:pt>
                <c:pt idx="1781">
                  <c:v>45268</c:v>
                </c:pt>
                <c:pt idx="1782">
                  <c:v>45269</c:v>
                </c:pt>
                <c:pt idx="1783">
                  <c:v>45270</c:v>
                </c:pt>
                <c:pt idx="1784">
                  <c:v>45271</c:v>
                </c:pt>
                <c:pt idx="1785">
                  <c:v>45272</c:v>
                </c:pt>
                <c:pt idx="1786">
                  <c:v>45273</c:v>
                </c:pt>
                <c:pt idx="1787">
                  <c:v>45274</c:v>
                </c:pt>
                <c:pt idx="1788">
                  <c:v>45275</c:v>
                </c:pt>
                <c:pt idx="1789">
                  <c:v>45276</c:v>
                </c:pt>
                <c:pt idx="1790">
                  <c:v>45277</c:v>
                </c:pt>
                <c:pt idx="1791">
                  <c:v>45278</c:v>
                </c:pt>
                <c:pt idx="1792">
                  <c:v>45279</c:v>
                </c:pt>
                <c:pt idx="1793">
                  <c:v>45280</c:v>
                </c:pt>
                <c:pt idx="1794">
                  <c:v>45281</c:v>
                </c:pt>
                <c:pt idx="1795">
                  <c:v>45282</c:v>
                </c:pt>
                <c:pt idx="1796">
                  <c:v>45283</c:v>
                </c:pt>
                <c:pt idx="1797">
                  <c:v>45284</c:v>
                </c:pt>
                <c:pt idx="1798">
                  <c:v>45285</c:v>
                </c:pt>
                <c:pt idx="1799">
                  <c:v>45286</c:v>
                </c:pt>
                <c:pt idx="1800">
                  <c:v>45287</c:v>
                </c:pt>
                <c:pt idx="1801">
                  <c:v>45288</c:v>
                </c:pt>
                <c:pt idx="1802">
                  <c:v>45289</c:v>
                </c:pt>
                <c:pt idx="1803">
                  <c:v>45290</c:v>
                </c:pt>
                <c:pt idx="1804">
                  <c:v>45291</c:v>
                </c:pt>
                <c:pt idx="1805">
                  <c:v>45292</c:v>
                </c:pt>
                <c:pt idx="1806">
                  <c:v>45293</c:v>
                </c:pt>
                <c:pt idx="1807">
                  <c:v>45294</c:v>
                </c:pt>
              </c:numCache>
            </c:numRef>
          </c:cat>
          <c:val>
            <c:numRef>
              <c:f>会員数推移!$E$46:$E$1853</c:f>
              <c:numCache>
                <c:formatCode>General</c:formatCode>
                <c:ptCount val="1808"/>
                <c:pt idx="0">
                  <c:v>11</c:v>
                </c:pt>
                <c:pt idx="1">
                  <c:v>28</c:v>
                </c:pt>
                <c:pt idx="2">
                  <c:v>36</c:v>
                </c:pt>
                <c:pt idx="3">
                  <c:v>42</c:v>
                </c:pt>
                <c:pt idx="4">
                  <c:v>49</c:v>
                </c:pt>
                <c:pt idx="5">
                  <c:v>53</c:v>
                </c:pt>
                <c:pt idx="6">
                  <c:v>62</c:v>
                </c:pt>
                <c:pt idx="7">
                  <c:v>70</c:v>
                </c:pt>
                <c:pt idx="8">
                  <c:v>72</c:v>
                </c:pt>
                <c:pt idx="9">
                  <c:v>77</c:v>
                </c:pt>
                <c:pt idx="10">
                  <c:v>80</c:v>
                </c:pt>
                <c:pt idx="11">
                  <c:v>86</c:v>
                </c:pt>
                <c:pt idx="12">
                  <c:v>94</c:v>
                </c:pt>
                <c:pt idx="13">
                  <c:v>99</c:v>
                </c:pt>
                <c:pt idx="14">
                  <c:v>103</c:v>
                </c:pt>
                <c:pt idx="15">
                  <c:v>104</c:v>
                </c:pt>
                <c:pt idx="16">
                  <c:v>107</c:v>
                </c:pt>
                <c:pt idx="17">
                  <c:v>112</c:v>
                </c:pt>
                <c:pt idx="18">
                  <c:v>0</c:v>
                </c:pt>
                <c:pt idx="19">
                  <c:v>0</c:v>
                </c:pt>
                <c:pt idx="20">
                  <c:v>125</c:v>
                </c:pt>
                <c:pt idx="21">
                  <c:v>190</c:v>
                </c:pt>
                <c:pt idx="22">
                  <c:v>202</c:v>
                </c:pt>
                <c:pt idx="23">
                  <c:v>249</c:v>
                </c:pt>
                <c:pt idx="24">
                  <c:v>268</c:v>
                </c:pt>
                <c:pt idx="25">
                  <c:v>0</c:v>
                </c:pt>
                <c:pt idx="26">
                  <c:v>0</c:v>
                </c:pt>
                <c:pt idx="27">
                  <c:v>299</c:v>
                </c:pt>
                <c:pt idx="28">
                  <c:v>302</c:v>
                </c:pt>
                <c:pt idx="29">
                  <c:v>311</c:v>
                </c:pt>
                <c:pt idx="30">
                  <c:v>314</c:v>
                </c:pt>
                <c:pt idx="31">
                  <c:v>321</c:v>
                </c:pt>
                <c:pt idx="32">
                  <c:v>0</c:v>
                </c:pt>
                <c:pt idx="33">
                  <c:v>0</c:v>
                </c:pt>
                <c:pt idx="34">
                  <c:v>335</c:v>
                </c:pt>
                <c:pt idx="35">
                  <c:v>346</c:v>
                </c:pt>
                <c:pt idx="36">
                  <c:v>350</c:v>
                </c:pt>
                <c:pt idx="37">
                  <c:v>352</c:v>
                </c:pt>
                <c:pt idx="38">
                  <c:v>352</c:v>
                </c:pt>
                <c:pt idx="39">
                  <c:v>0</c:v>
                </c:pt>
                <c:pt idx="40">
                  <c:v>0</c:v>
                </c:pt>
                <c:pt idx="41">
                  <c:v>363</c:v>
                </c:pt>
                <c:pt idx="42">
                  <c:v>369</c:v>
                </c:pt>
                <c:pt idx="43">
                  <c:v>370</c:v>
                </c:pt>
                <c:pt idx="44">
                  <c:v>372</c:v>
                </c:pt>
                <c:pt idx="45">
                  <c:v>378</c:v>
                </c:pt>
                <c:pt idx="46">
                  <c:v>0</c:v>
                </c:pt>
                <c:pt idx="47">
                  <c:v>0</c:v>
                </c:pt>
                <c:pt idx="48">
                  <c:v>404</c:v>
                </c:pt>
                <c:pt idx="49">
                  <c:v>407</c:v>
                </c:pt>
                <c:pt idx="50">
                  <c:v>408</c:v>
                </c:pt>
                <c:pt idx="51">
                  <c:v>413</c:v>
                </c:pt>
                <c:pt idx="52">
                  <c:v>419</c:v>
                </c:pt>
                <c:pt idx="53">
                  <c:v>0</c:v>
                </c:pt>
                <c:pt idx="54">
                  <c:v>0</c:v>
                </c:pt>
                <c:pt idx="55">
                  <c:v>432</c:v>
                </c:pt>
                <c:pt idx="56">
                  <c:v>440</c:v>
                </c:pt>
                <c:pt idx="57">
                  <c:v>444</c:v>
                </c:pt>
                <c:pt idx="58">
                  <c:v>0</c:v>
                </c:pt>
                <c:pt idx="59">
                  <c:v>454</c:v>
                </c:pt>
                <c:pt idx="60">
                  <c:v>0</c:v>
                </c:pt>
                <c:pt idx="61">
                  <c:v>0</c:v>
                </c:pt>
                <c:pt idx="62">
                  <c:v>473</c:v>
                </c:pt>
                <c:pt idx="63">
                  <c:v>477</c:v>
                </c:pt>
                <c:pt idx="64">
                  <c:v>488</c:v>
                </c:pt>
                <c:pt idx="65">
                  <c:v>496</c:v>
                </c:pt>
                <c:pt idx="66">
                  <c:v>505</c:v>
                </c:pt>
                <c:pt idx="67">
                  <c:v>0</c:v>
                </c:pt>
                <c:pt idx="68">
                  <c:v>0</c:v>
                </c:pt>
                <c:pt idx="69">
                  <c:v>521</c:v>
                </c:pt>
                <c:pt idx="70">
                  <c:v>528</c:v>
                </c:pt>
                <c:pt idx="71">
                  <c:v>531</c:v>
                </c:pt>
                <c:pt idx="72">
                  <c:v>533</c:v>
                </c:pt>
                <c:pt idx="73">
                  <c:v>537</c:v>
                </c:pt>
                <c:pt idx="74">
                  <c:v>0</c:v>
                </c:pt>
                <c:pt idx="75">
                  <c:v>0</c:v>
                </c:pt>
                <c:pt idx="76">
                  <c:v>544</c:v>
                </c:pt>
                <c:pt idx="77">
                  <c:v>547</c:v>
                </c:pt>
                <c:pt idx="78">
                  <c:v>551</c:v>
                </c:pt>
                <c:pt idx="79">
                  <c:v>556</c:v>
                </c:pt>
                <c:pt idx="80">
                  <c:v>559</c:v>
                </c:pt>
                <c:pt idx="81">
                  <c:v>0</c:v>
                </c:pt>
                <c:pt idx="82">
                  <c:v>0</c:v>
                </c:pt>
                <c:pt idx="83">
                  <c:v>570</c:v>
                </c:pt>
                <c:pt idx="84">
                  <c:v>573</c:v>
                </c:pt>
                <c:pt idx="85">
                  <c:v>576</c:v>
                </c:pt>
                <c:pt idx="86">
                  <c:v>579</c:v>
                </c:pt>
                <c:pt idx="87">
                  <c:v>581</c:v>
                </c:pt>
                <c:pt idx="88">
                  <c:v>0</c:v>
                </c:pt>
                <c:pt idx="89">
                  <c:v>0</c:v>
                </c:pt>
                <c:pt idx="90">
                  <c:v>594</c:v>
                </c:pt>
                <c:pt idx="91">
                  <c:v>600</c:v>
                </c:pt>
                <c:pt idx="92">
                  <c:v>599</c:v>
                </c:pt>
                <c:pt idx="93">
                  <c:v>610</c:v>
                </c:pt>
                <c:pt idx="94">
                  <c:v>621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742</c:v>
                </c:pt>
                <c:pt idx="99">
                  <c:v>0</c:v>
                </c:pt>
                <c:pt idx="100">
                  <c:v>762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795</c:v>
                </c:pt>
                <c:pt idx="105">
                  <c:v>802</c:v>
                </c:pt>
                <c:pt idx="106">
                  <c:v>816</c:v>
                </c:pt>
                <c:pt idx="107">
                  <c:v>830</c:v>
                </c:pt>
                <c:pt idx="108">
                  <c:v>841</c:v>
                </c:pt>
                <c:pt idx="109">
                  <c:v>0</c:v>
                </c:pt>
                <c:pt idx="110">
                  <c:v>0</c:v>
                </c:pt>
                <c:pt idx="111">
                  <c:v>881</c:v>
                </c:pt>
                <c:pt idx="112">
                  <c:v>890</c:v>
                </c:pt>
                <c:pt idx="113">
                  <c:v>896</c:v>
                </c:pt>
                <c:pt idx="114">
                  <c:v>896</c:v>
                </c:pt>
                <c:pt idx="115">
                  <c:v>907</c:v>
                </c:pt>
                <c:pt idx="116">
                  <c:v>0</c:v>
                </c:pt>
                <c:pt idx="117">
                  <c:v>0</c:v>
                </c:pt>
                <c:pt idx="118">
                  <c:v>927</c:v>
                </c:pt>
                <c:pt idx="119">
                  <c:v>934</c:v>
                </c:pt>
                <c:pt idx="120">
                  <c:v>937</c:v>
                </c:pt>
                <c:pt idx="121">
                  <c:v>951</c:v>
                </c:pt>
                <c:pt idx="122">
                  <c:v>957</c:v>
                </c:pt>
                <c:pt idx="123">
                  <c:v>0</c:v>
                </c:pt>
                <c:pt idx="124">
                  <c:v>0</c:v>
                </c:pt>
                <c:pt idx="125">
                  <c:v>978</c:v>
                </c:pt>
                <c:pt idx="126">
                  <c:v>982</c:v>
                </c:pt>
                <c:pt idx="127">
                  <c:v>987</c:v>
                </c:pt>
                <c:pt idx="128">
                  <c:v>1000</c:v>
                </c:pt>
                <c:pt idx="129">
                  <c:v>1012</c:v>
                </c:pt>
                <c:pt idx="130">
                  <c:v>0</c:v>
                </c:pt>
                <c:pt idx="131">
                  <c:v>0</c:v>
                </c:pt>
                <c:pt idx="132">
                  <c:v>1035</c:v>
                </c:pt>
                <c:pt idx="133">
                  <c:v>1042</c:v>
                </c:pt>
                <c:pt idx="134">
                  <c:v>1048</c:v>
                </c:pt>
                <c:pt idx="135">
                  <c:v>1062</c:v>
                </c:pt>
                <c:pt idx="136">
                  <c:v>1083</c:v>
                </c:pt>
                <c:pt idx="137">
                  <c:v>0</c:v>
                </c:pt>
                <c:pt idx="138">
                  <c:v>0</c:v>
                </c:pt>
                <c:pt idx="139">
                  <c:v>1155</c:v>
                </c:pt>
                <c:pt idx="140">
                  <c:v>1203</c:v>
                </c:pt>
                <c:pt idx="141">
                  <c:v>1321</c:v>
                </c:pt>
                <c:pt idx="142">
                  <c:v>1372</c:v>
                </c:pt>
                <c:pt idx="143">
                  <c:v>1398</c:v>
                </c:pt>
                <c:pt idx="144">
                  <c:v>0</c:v>
                </c:pt>
                <c:pt idx="145">
                  <c:v>0</c:v>
                </c:pt>
                <c:pt idx="146">
                  <c:v>1463</c:v>
                </c:pt>
                <c:pt idx="147">
                  <c:v>1478</c:v>
                </c:pt>
                <c:pt idx="148">
                  <c:v>1487</c:v>
                </c:pt>
                <c:pt idx="149">
                  <c:v>1509</c:v>
                </c:pt>
                <c:pt idx="150">
                  <c:v>1523</c:v>
                </c:pt>
                <c:pt idx="151">
                  <c:v>0</c:v>
                </c:pt>
                <c:pt idx="152">
                  <c:v>0</c:v>
                </c:pt>
                <c:pt idx="153">
                  <c:v>1543</c:v>
                </c:pt>
                <c:pt idx="154">
                  <c:v>1559</c:v>
                </c:pt>
                <c:pt idx="155">
                  <c:v>1568</c:v>
                </c:pt>
                <c:pt idx="156">
                  <c:v>1590</c:v>
                </c:pt>
                <c:pt idx="157">
                  <c:v>1612</c:v>
                </c:pt>
                <c:pt idx="158">
                  <c:v>0</c:v>
                </c:pt>
                <c:pt idx="159">
                  <c:v>0</c:v>
                </c:pt>
                <c:pt idx="160">
                  <c:v>1649</c:v>
                </c:pt>
                <c:pt idx="161">
                  <c:v>1664</c:v>
                </c:pt>
                <c:pt idx="162">
                  <c:v>1669</c:v>
                </c:pt>
                <c:pt idx="163">
                  <c:v>1688</c:v>
                </c:pt>
                <c:pt idx="164">
                  <c:v>1694</c:v>
                </c:pt>
                <c:pt idx="165">
                  <c:v>1711</c:v>
                </c:pt>
                <c:pt idx="166">
                  <c:v>0</c:v>
                </c:pt>
                <c:pt idx="167">
                  <c:v>1727</c:v>
                </c:pt>
                <c:pt idx="168">
                  <c:v>1740</c:v>
                </c:pt>
                <c:pt idx="169">
                  <c:v>1750</c:v>
                </c:pt>
                <c:pt idx="170">
                  <c:v>1767</c:v>
                </c:pt>
                <c:pt idx="171">
                  <c:v>1769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1794</c:v>
                </c:pt>
                <c:pt idx="176">
                  <c:v>1799</c:v>
                </c:pt>
                <c:pt idx="177">
                  <c:v>1811</c:v>
                </c:pt>
                <c:pt idx="178">
                  <c:v>1824</c:v>
                </c:pt>
                <c:pt idx="179">
                  <c:v>0</c:v>
                </c:pt>
                <c:pt idx="180">
                  <c:v>0</c:v>
                </c:pt>
                <c:pt idx="181">
                  <c:v>1855</c:v>
                </c:pt>
                <c:pt idx="182">
                  <c:v>1859</c:v>
                </c:pt>
                <c:pt idx="183">
                  <c:v>1864</c:v>
                </c:pt>
                <c:pt idx="184">
                  <c:v>1883</c:v>
                </c:pt>
                <c:pt idx="185">
                  <c:v>1887</c:v>
                </c:pt>
                <c:pt idx="186">
                  <c:v>0</c:v>
                </c:pt>
                <c:pt idx="187">
                  <c:v>0</c:v>
                </c:pt>
                <c:pt idx="188">
                  <c:v>1907</c:v>
                </c:pt>
                <c:pt idx="189">
                  <c:v>1918</c:v>
                </c:pt>
                <c:pt idx="190">
                  <c:v>1925</c:v>
                </c:pt>
                <c:pt idx="191">
                  <c:v>1930</c:v>
                </c:pt>
                <c:pt idx="192">
                  <c:v>1941</c:v>
                </c:pt>
                <c:pt idx="193">
                  <c:v>0</c:v>
                </c:pt>
                <c:pt idx="194">
                  <c:v>0</c:v>
                </c:pt>
                <c:pt idx="195">
                  <c:v>1966</c:v>
                </c:pt>
                <c:pt idx="196">
                  <c:v>1975</c:v>
                </c:pt>
                <c:pt idx="197">
                  <c:v>1980</c:v>
                </c:pt>
                <c:pt idx="198">
                  <c:v>1988</c:v>
                </c:pt>
                <c:pt idx="199">
                  <c:v>1994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2014</c:v>
                </c:pt>
                <c:pt idx="204">
                  <c:v>2017</c:v>
                </c:pt>
                <c:pt idx="205">
                  <c:v>2023</c:v>
                </c:pt>
                <c:pt idx="206">
                  <c:v>2030</c:v>
                </c:pt>
                <c:pt idx="207">
                  <c:v>0</c:v>
                </c:pt>
                <c:pt idx="208">
                  <c:v>0</c:v>
                </c:pt>
                <c:pt idx="209">
                  <c:v>2046</c:v>
                </c:pt>
                <c:pt idx="210">
                  <c:v>2049</c:v>
                </c:pt>
                <c:pt idx="211">
                  <c:v>2057</c:v>
                </c:pt>
                <c:pt idx="212">
                  <c:v>2043</c:v>
                </c:pt>
                <c:pt idx="213">
                  <c:v>2049</c:v>
                </c:pt>
                <c:pt idx="214">
                  <c:v>0</c:v>
                </c:pt>
                <c:pt idx="215">
                  <c:v>0</c:v>
                </c:pt>
                <c:pt idx="216">
                  <c:v>2079</c:v>
                </c:pt>
                <c:pt idx="217">
                  <c:v>2089</c:v>
                </c:pt>
                <c:pt idx="218">
                  <c:v>2097</c:v>
                </c:pt>
                <c:pt idx="219">
                  <c:v>2126</c:v>
                </c:pt>
                <c:pt idx="220">
                  <c:v>2156</c:v>
                </c:pt>
                <c:pt idx="221">
                  <c:v>0</c:v>
                </c:pt>
                <c:pt idx="222">
                  <c:v>0</c:v>
                </c:pt>
                <c:pt idx="223">
                  <c:v>2263</c:v>
                </c:pt>
                <c:pt idx="224">
                  <c:v>2286</c:v>
                </c:pt>
                <c:pt idx="225">
                  <c:v>2312</c:v>
                </c:pt>
                <c:pt idx="226">
                  <c:v>2327</c:v>
                </c:pt>
                <c:pt idx="227">
                  <c:v>2339</c:v>
                </c:pt>
                <c:pt idx="228">
                  <c:v>0</c:v>
                </c:pt>
                <c:pt idx="229">
                  <c:v>0</c:v>
                </c:pt>
                <c:pt idx="230">
                  <c:v>2385</c:v>
                </c:pt>
                <c:pt idx="231">
                  <c:v>2396</c:v>
                </c:pt>
                <c:pt idx="232">
                  <c:v>2403</c:v>
                </c:pt>
                <c:pt idx="233">
                  <c:v>2422</c:v>
                </c:pt>
                <c:pt idx="234">
                  <c:v>2431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2486</c:v>
                </c:pt>
                <c:pt idx="239">
                  <c:v>2500</c:v>
                </c:pt>
                <c:pt idx="240">
                  <c:v>2518</c:v>
                </c:pt>
                <c:pt idx="241">
                  <c:v>2532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2583</c:v>
                </c:pt>
                <c:pt idx="246">
                  <c:v>2583</c:v>
                </c:pt>
                <c:pt idx="247">
                  <c:v>2605</c:v>
                </c:pt>
                <c:pt idx="248">
                  <c:v>2633</c:v>
                </c:pt>
                <c:pt idx="249">
                  <c:v>0</c:v>
                </c:pt>
                <c:pt idx="250">
                  <c:v>0</c:v>
                </c:pt>
                <c:pt idx="251">
                  <c:v>2805</c:v>
                </c:pt>
                <c:pt idx="252">
                  <c:v>2853</c:v>
                </c:pt>
                <c:pt idx="253">
                  <c:v>2945</c:v>
                </c:pt>
                <c:pt idx="254">
                  <c:v>3033</c:v>
                </c:pt>
                <c:pt idx="255">
                  <c:v>3113</c:v>
                </c:pt>
                <c:pt idx="256">
                  <c:v>0</c:v>
                </c:pt>
                <c:pt idx="257">
                  <c:v>0</c:v>
                </c:pt>
                <c:pt idx="258">
                  <c:v>3307</c:v>
                </c:pt>
                <c:pt idx="259">
                  <c:v>3375</c:v>
                </c:pt>
                <c:pt idx="260">
                  <c:v>3461</c:v>
                </c:pt>
                <c:pt idx="261">
                  <c:v>3518</c:v>
                </c:pt>
                <c:pt idx="262">
                  <c:v>3562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3792</c:v>
                </c:pt>
                <c:pt idx="267">
                  <c:v>3858</c:v>
                </c:pt>
                <c:pt idx="268">
                  <c:v>3917</c:v>
                </c:pt>
                <c:pt idx="269">
                  <c:v>3978</c:v>
                </c:pt>
                <c:pt idx="270">
                  <c:v>0</c:v>
                </c:pt>
                <c:pt idx="271">
                  <c:v>0</c:v>
                </c:pt>
                <c:pt idx="272">
                  <c:v>4149</c:v>
                </c:pt>
                <c:pt idx="273">
                  <c:v>0</c:v>
                </c:pt>
                <c:pt idx="274">
                  <c:v>4209</c:v>
                </c:pt>
                <c:pt idx="275">
                  <c:v>4239</c:v>
                </c:pt>
                <c:pt idx="276">
                  <c:v>4261</c:v>
                </c:pt>
                <c:pt idx="277">
                  <c:v>0</c:v>
                </c:pt>
                <c:pt idx="278">
                  <c:v>0</c:v>
                </c:pt>
                <c:pt idx="279">
                  <c:v>4395</c:v>
                </c:pt>
                <c:pt idx="280">
                  <c:v>4447</c:v>
                </c:pt>
                <c:pt idx="281">
                  <c:v>4500</c:v>
                </c:pt>
                <c:pt idx="282">
                  <c:v>4542</c:v>
                </c:pt>
                <c:pt idx="283">
                  <c:v>4575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4712</c:v>
                </c:pt>
                <c:pt idx="288">
                  <c:v>4733</c:v>
                </c:pt>
                <c:pt idx="289">
                  <c:v>4761</c:v>
                </c:pt>
                <c:pt idx="290">
                  <c:v>4792</c:v>
                </c:pt>
                <c:pt idx="291">
                  <c:v>0</c:v>
                </c:pt>
                <c:pt idx="292">
                  <c:v>0</c:v>
                </c:pt>
                <c:pt idx="293">
                  <c:v>4856</c:v>
                </c:pt>
                <c:pt idx="294">
                  <c:v>4883</c:v>
                </c:pt>
                <c:pt idx="295">
                  <c:v>4911</c:v>
                </c:pt>
                <c:pt idx="296">
                  <c:v>4929</c:v>
                </c:pt>
                <c:pt idx="297">
                  <c:v>4951</c:v>
                </c:pt>
                <c:pt idx="298">
                  <c:v>4981</c:v>
                </c:pt>
                <c:pt idx="299">
                  <c:v>5003</c:v>
                </c:pt>
                <c:pt idx="300">
                  <c:v>5012</c:v>
                </c:pt>
                <c:pt idx="301">
                  <c:v>5034</c:v>
                </c:pt>
                <c:pt idx="302">
                  <c:v>5060</c:v>
                </c:pt>
                <c:pt idx="303">
                  <c:v>5075</c:v>
                </c:pt>
                <c:pt idx="304">
                  <c:v>5079</c:v>
                </c:pt>
                <c:pt idx="305">
                  <c:v>5099</c:v>
                </c:pt>
                <c:pt idx="306">
                  <c:v>5108</c:v>
                </c:pt>
                <c:pt idx="307">
                  <c:v>5130</c:v>
                </c:pt>
                <c:pt idx="308">
                  <c:v>5149</c:v>
                </c:pt>
                <c:pt idx="309">
                  <c:v>5183</c:v>
                </c:pt>
                <c:pt idx="310">
                  <c:v>5228</c:v>
                </c:pt>
                <c:pt idx="311">
                  <c:v>5257</c:v>
                </c:pt>
                <c:pt idx="312">
                  <c:v>5294</c:v>
                </c:pt>
                <c:pt idx="313">
                  <c:v>5313</c:v>
                </c:pt>
                <c:pt idx="314">
                  <c:v>5344</c:v>
                </c:pt>
                <c:pt idx="315">
                  <c:v>5369</c:v>
                </c:pt>
                <c:pt idx="316">
                  <c:v>5402</c:v>
                </c:pt>
                <c:pt idx="317">
                  <c:v>5422</c:v>
                </c:pt>
                <c:pt idx="318">
                  <c:v>5435</c:v>
                </c:pt>
                <c:pt idx="319">
                  <c:v>5461</c:v>
                </c:pt>
                <c:pt idx="320">
                  <c:v>5802</c:v>
                </c:pt>
                <c:pt idx="321">
                  <c:v>6329</c:v>
                </c:pt>
                <c:pt idx="322">
                  <c:v>6755</c:v>
                </c:pt>
                <c:pt idx="323">
                  <c:v>7091</c:v>
                </c:pt>
                <c:pt idx="324">
                  <c:v>7400</c:v>
                </c:pt>
                <c:pt idx="325">
                  <c:v>7636</c:v>
                </c:pt>
                <c:pt idx="326">
                  <c:v>7847</c:v>
                </c:pt>
                <c:pt idx="327">
                  <c:v>8000</c:v>
                </c:pt>
                <c:pt idx="328">
                  <c:v>8099</c:v>
                </c:pt>
                <c:pt idx="329">
                  <c:v>8170</c:v>
                </c:pt>
                <c:pt idx="330">
                  <c:v>8233</c:v>
                </c:pt>
                <c:pt idx="331">
                  <c:v>8281</c:v>
                </c:pt>
                <c:pt idx="332">
                  <c:v>8329</c:v>
                </c:pt>
                <c:pt idx="333">
                  <c:v>8340</c:v>
                </c:pt>
                <c:pt idx="334">
                  <c:v>8369</c:v>
                </c:pt>
                <c:pt idx="335">
                  <c:v>8415</c:v>
                </c:pt>
                <c:pt idx="336">
                  <c:v>8445</c:v>
                </c:pt>
                <c:pt idx="337">
                  <c:v>8477</c:v>
                </c:pt>
                <c:pt idx="338">
                  <c:v>8523</c:v>
                </c:pt>
                <c:pt idx="339">
                  <c:v>8566</c:v>
                </c:pt>
                <c:pt idx="340">
                  <c:v>8587</c:v>
                </c:pt>
                <c:pt idx="341">
                  <c:v>8608</c:v>
                </c:pt>
                <c:pt idx="342">
                  <c:v>8625</c:v>
                </c:pt>
                <c:pt idx="343">
                  <c:v>8646</c:v>
                </c:pt>
                <c:pt idx="344">
                  <c:v>8663</c:v>
                </c:pt>
                <c:pt idx="345">
                  <c:v>8684</c:v>
                </c:pt>
                <c:pt idx="346">
                  <c:v>8703</c:v>
                </c:pt>
                <c:pt idx="347">
                  <c:v>8729</c:v>
                </c:pt>
                <c:pt idx="348">
                  <c:v>8750</c:v>
                </c:pt>
                <c:pt idx="349">
                  <c:v>8774</c:v>
                </c:pt>
                <c:pt idx="350">
                  <c:v>8806</c:v>
                </c:pt>
                <c:pt idx="351">
                  <c:v>8828</c:v>
                </c:pt>
                <c:pt idx="352">
                  <c:v>8868</c:v>
                </c:pt>
                <c:pt idx="353">
                  <c:v>8899</c:v>
                </c:pt>
                <c:pt idx="354">
                  <c:v>8926</c:v>
                </c:pt>
                <c:pt idx="355">
                  <c:v>8958</c:v>
                </c:pt>
                <c:pt idx="356">
                  <c:v>8976</c:v>
                </c:pt>
                <c:pt idx="357">
                  <c:v>8998</c:v>
                </c:pt>
                <c:pt idx="358">
                  <c:v>9027</c:v>
                </c:pt>
                <c:pt idx="359">
                  <c:v>9059</c:v>
                </c:pt>
                <c:pt idx="360">
                  <c:v>9101</c:v>
                </c:pt>
                <c:pt idx="361">
                  <c:v>9155</c:v>
                </c:pt>
                <c:pt idx="362">
                  <c:v>9180</c:v>
                </c:pt>
                <c:pt idx="363">
                  <c:v>9206</c:v>
                </c:pt>
                <c:pt idx="364">
                  <c:v>9245</c:v>
                </c:pt>
                <c:pt idx="365">
                  <c:v>9257</c:v>
                </c:pt>
                <c:pt idx="366">
                  <c:v>9284</c:v>
                </c:pt>
                <c:pt idx="367">
                  <c:v>9324</c:v>
                </c:pt>
                <c:pt idx="368">
                  <c:v>9353</c:v>
                </c:pt>
                <c:pt idx="369">
                  <c:v>9392</c:v>
                </c:pt>
                <c:pt idx="370">
                  <c:v>9444</c:v>
                </c:pt>
                <c:pt idx="371">
                  <c:v>9490</c:v>
                </c:pt>
                <c:pt idx="372">
                  <c:v>9532</c:v>
                </c:pt>
                <c:pt idx="373">
                  <c:v>9573</c:v>
                </c:pt>
                <c:pt idx="374">
                  <c:v>9603</c:v>
                </c:pt>
                <c:pt idx="375">
                  <c:v>9629</c:v>
                </c:pt>
                <c:pt idx="376">
                  <c:v>9655</c:v>
                </c:pt>
                <c:pt idx="377">
                  <c:v>9700</c:v>
                </c:pt>
                <c:pt idx="378">
                  <c:v>9741</c:v>
                </c:pt>
                <c:pt idx="379">
                  <c:v>9774</c:v>
                </c:pt>
                <c:pt idx="380">
                  <c:v>9803</c:v>
                </c:pt>
                <c:pt idx="381">
                  <c:v>9820</c:v>
                </c:pt>
                <c:pt idx="382">
                  <c:v>9839</c:v>
                </c:pt>
                <c:pt idx="383">
                  <c:v>9849</c:v>
                </c:pt>
                <c:pt idx="384">
                  <c:v>9867</c:v>
                </c:pt>
                <c:pt idx="385">
                  <c:v>9890</c:v>
                </c:pt>
                <c:pt idx="386">
                  <c:v>9909</c:v>
                </c:pt>
                <c:pt idx="387">
                  <c:v>9994</c:v>
                </c:pt>
                <c:pt idx="388">
                  <c:v>10046</c:v>
                </c:pt>
                <c:pt idx="389">
                  <c:v>10095</c:v>
                </c:pt>
                <c:pt idx="390">
                  <c:v>10125</c:v>
                </c:pt>
                <c:pt idx="391">
                  <c:v>10162</c:v>
                </c:pt>
                <c:pt idx="392">
                  <c:v>10230</c:v>
                </c:pt>
                <c:pt idx="393">
                  <c:v>10283</c:v>
                </c:pt>
                <c:pt idx="394">
                  <c:v>10327</c:v>
                </c:pt>
                <c:pt idx="395">
                  <c:v>10367</c:v>
                </c:pt>
                <c:pt idx="396">
                  <c:v>10376</c:v>
                </c:pt>
                <c:pt idx="397">
                  <c:v>10392</c:v>
                </c:pt>
                <c:pt idx="398">
                  <c:v>10425</c:v>
                </c:pt>
                <c:pt idx="399">
                  <c:v>10465</c:v>
                </c:pt>
                <c:pt idx="400">
                  <c:v>10493</c:v>
                </c:pt>
                <c:pt idx="401">
                  <c:v>10540</c:v>
                </c:pt>
                <c:pt idx="402">
                  <c:v>10583</c:v>
                </c:pt>
                <c:pt idx="403">
                  <c:v>10627</c:v>
                </c:pt>
                <c:pt idx="404">
                  <c:v>10654</c:v>
                </c:pt>
                <c:pt idx="405">
                  <c:v>10857</c:v>
                </c:pt>
                <c:pt idx="406">
                  <c:v>10922</c:v>
                </c:pt>
                <c:pt idx="407">
                  <c:v>10968</c:v>
                </c:pt>
                <c:pt idx="408">
                  <c:v>11029</c:v>
                </c:pt>
                <c:pt idx="409">
                  <c:v>11071</c:v>
                </c:pt>
                <c:pt idx="410">
                  <c:v>11120</c:v>
                </c:pt>
                <c:pt idx="411">
                  <c:v>11137</c:v>
                </c:pt>
                <c:pt idx="412">
                  <c:v>11170</c:v>
                </c:pt>
                <c:pt idx="413">
                  <c:v>11198</c:v>
                </c:pt>
                <c:pt idx="414">
                  <c:v>11230</c:v>
                </c:pt>
                <c:pt idx="415">
                  <c:v>11257</c:v>
                </c:pt>
                <c:pt idx="416">
                  <c:v>11284</c:v>
                </c:pt>
                <c:pt idx="417">
                  <c:v>11315</c:v>
                </c:pt>
                <c:pt idx="418">
                  <c:v>11345</c:v>
                </c:pt>
                <c:pt idx="419">
                  <c:v>11366</c:v>
                </c:pt>
                <c:pt idx="420">
                  <c:v>11395</c:v>
                </c:pt>
                <c:pt idx="421">
                  <c:v>11412</c:v>
                </c:pt>
                <c:pt idx="422">
                  <c:v>11440</c:v>
                </c:pt>
                <c:pt idx="423">
                  <c:v>11465</c:v>
                </c:pt>
                <c:pt idx="424">
                  <c:v>11487</c:v>
                </c:pt>
                <c:pt idx="425">
                  <c:v>11505</c:v>
                </c:pt>
                <c:pt idx="426">
                  <c:v>11529</c:v>
                </c:pt>
                <c:pt idx="427">
                  <c:v>11495</c:v>
                </c:pt>
                <c:pt idx="428">
                  <c:v>11528</c:v>
                </c:pt>
                <c:pt idx="429">
                  <c:v>11570</c:v>
                </c:pt>
                <c:pt idx="430">
                  <c:v>11619</c:v>
                </c:pt>
                <c:pt idx="431">
                  <c:v>11664</c:v>
                </c:pt>
                <c:pt idx="432">
                  <c:v>11695</c:v>
                </c:pt>
                <c:pt idx="433">
                  <c:v>11749</c:v>
                </c:pt>
                <c:pt idx="434">
                  <c:v>11847</c:v>
                </c:pt>
                <c:pt idx="435">
                  <c:v>11932</c:v>
                </c:pt>
                <c:pt idx="436">
                  <c:v>12011</c:v>
                </c:pt>
                <c:pt idx="437">
                  <c:v>12064</c:v>
                </c:pt>
                <c:pt idx="438">
                  <c:v>12098</c:v>
                </c:pt>
                <c:pt idx="439">
                  <c:v>12132</c:v>
                </c:pt>
                <c:pt idx="440">
                  <c:v>12159</c:v>
                </c:pt>
                <c:pt idx="441">
                  <c:v>12180</c:v>
                </c:pt>
                <c:pt idx="442">
                  <c:v>12202</c:v>
                </c:pt>
                <c:pt idx="443">
                  <c:v>12232</c:v>
                </c:pt>
                <c:pt idx="444">
                  <c:v>12275</c:v>
                </c:pt>
                <c:pt idx="445">
                  <c:v>12316</c:v>
                </c:pt>
                <c:pt idx="446">
                  <c:v>12340</c:v>
                </c:pt>
                <c:pt idx="447">
                  <c:v>12362</c:v>
                </c:pt>
                <c:pt idx="448">
                  <c:v>12387</c:v>
                </c:pt>
                <c:pt idx="449">
                  <c:v>12412</c:v>
                </c:pt>
                <c:pt idx="450">
                  <c:v>12443</c:v>
                </c:pt>
                <c:pt idx="451">
                  <c:v>12472</c:v>
                </c:pt>
                <c:pt idx="452">
                  <c:v>12489</c:v>
                </c:pt>
                <c:pt idx="453">
                  <c:v>12513</c:v>
                </c:pt>
                <c:pt idx="454">
                  <c:v>12529</c:v>
                </c:pt>
                <c:pt idx="455">
                  <c:v>12557</c:v>
                </c:pt>
                <c:pt idx="456">
                  <c:v>12478</c:v>
                </c:pt>
                <c:pt idx="457">
                  <c:v>12501</c:v>
                </c:pt>
                <c:pt idx="458">
                  <c:v>12553</c:v>
                </c:pt>
                <c:pt idx="459">
                  <c:v>12646</c:v>
                </c:pt>
                <c:pt idx="460">
                  <c:v>12787</c:v>
                </c:pt>
                <c:pt idx="461">
                  <c:v>12924</c:v>
                </c:pt>
                <c:pt idx="462">
                  <c:v>13057</c:v>
                </c:pt>
                <c:pt idx="463">
                  <c:v>13284</c:v>
                </c:pt>
                <c:pt idx="464">
                  <c:v>13440</c:v>
                </c:pt>
                <c:pt idx="465">
                  <c:v>13585</c:v>
                </c:pt>
                <c:pt idx="466">
                  <c:v>13698</c:v>
                </c:pt>
                <c:pt idx="467">
                  <c:v>13759</c:v>
                </c:pt>
                <c:pt idx="468">
                  <c:v>13825</c:v>
                </c:pt>
                <c:pt idx="469">
                  <c:v>13877</c:v>
                </c:pt>
                <c:pt idx="470">
                  <c:v>13917</c:v>
                </c:pt>
                <c:pt idx="471">
                  <c:v>13952</c:v>
                </c:pt>
                <c:pt idx="472">
                  <c:v>13987</c:v>
                </c:pt>
                <c:pt idx="473">
                  <c:v>14019</c:v>
                </c:pt>
                <c:pt idx="474">
                  <c:v>14050</c:v>
                </c:pt>
                <c:pt idx="475">
                  <c:v>14075</c:v>
                </c:pt>
                <c:pt idx="476">
                  <c:v>14149</c:v>
                </c:pt>
                <c:pt idx="477">
                  <c:v>14200</c:v>
                </c:pt>
                <c:pt idx="478">
                  <c:v>14253</c:v>
                </c:pt>
                <c:pt idx="479">
                  <c:v>14563</c:v>
                </c:pt>
                <c:pt idx="480">
                  <c:v>15662</c:v>
                </c:pt>
                <c:pt idx="481">
                  <c:v>17067</c:v>
                </c:pt>
                <c:pt idx="482">
                  <c:v>17588</c:v>
                </c:pt>
                <c:pt idx="483">
                  <c:v>18022</c:v>
                </c:pt>
                <c:pt idx="484">
                  <c:v>18324</c:v>
                </c:pt>
                <c:pt idx="485">
                  <c:v>18515</c:v>
                </c:pt>
                <c:pt idx="486">
                  <c:v>18832</c:v>
                </c:pt>
                <c:pt idx="487">
                  <c:v>19866</c:v>
                </c:pt>
                <c:pt idx="488">
                  <c:v>20929</c:v>
                </c:pt>
                <c:pt idx="489">
                  <c:v>21443</c:v>
                </c:pt>
                <c:pt idx="490">
                  <c:v>21851</c:v>
                </c:pt>
                <c:pt idx="491">
                  <c:v>22001</c:v>
                </c:pt>
                <c:pt idx="492">
                  <c:v>22207</c:v>
                </c:pt>
                <c:pt idx="493">
                  <c:v>22410</c:v>
                </c:pt>
                <c:pt idx="494">
                  <c:v>22610</c:v>
                </c:pt>
                <c:pt idx="495">
                  <c:v>22770</c:v>
                </c:pt>
                <c:pt idx="496">
                  <c:v>22898</c:v>
                </c:pt>
                <c:pt idx="497">
                  <c:v>23747</c:v>
                </c:pt>
                <c:pt idx="498">
                  <c:v>24133</c:v>
                </c:pt>
                <c:pt idx="499">
                  <c:v>24393</c:v>
                </c:pt>
                <c:pt idx="500">
                  <c:v>24574</c:v>
                </c:pt>
                <c:pt idx="501">
                  <c:v>24717</c:v>
                </c:pt>
                <c:pt idx="502">
                  <c:v>24882</c:v>
                </c:pt>
                <c:pt idx="503">
                  <c:v>25024</c:v>
                </c:pt>
                <c:pt idx="504">
                  <c:v>25147</c:v>
                </c:pt>
                <c:pt idx="505">
                  <c:v>25215</c:v>
                </c:pt>
                <c:pt idx="506">
                  <c:v>25297</c:v>
                </c:pt>
                <c:pt idx="507">
                  <c:v>25390</c:v>
                </c:pt>
                <c:pt idx="508">
                  <c:v>25509</c:v>
                </c:pt>
                <c:pt idx="509">
                  <c:v>25586</c:v>
                </c:pt>
                <c:pt idx="510">
                  <c:v>25675</c:v>
                </c:pt>
                <c:pt idx="511">
                  <c:v>25738</c:v>
                </c:pt>
                <c:pt idx="512">
                  <c:v>25795</c:v>
                </c:pt>
                <c:pt idx="513">
                  <c:v>25917</c:v>
                </c:pt>
                <c:pt idx="514">
                  <c:v>26056</c:v>
                </c:pt>
                <c:pt idx="515">
                  <c:v>26048</c:v>
                </c:pt>
                <c:pt idx="516">
                  <c:v>26112</c:v>
                </c:pt>
                <c:pt idx="517">
                  <c:v>26182</c:v>
                </c:pt>
                <c:pt idx="518">
                  <c:v>26259</c:v>
                </c:pt>
                <c:pt idx="519">
                  <c:v>26347</c:v>
                </c:pt>
                <c:pt idx="520">
                  <c:v>26485</c:v>
                </c:pt>
                <c:pt idx="521">
                  <c:v>26706</c:v>
                </c:pt>
                <c:pt idx="522">
                  <c:v>26873</c:v>
                </c:pt>
                <c:pt idx="523">
                  <c:v>26992</c:v>
                </c:pt>
                <c:pt idx="524">
                  <c:v>27102</c:v>
                </c:pt>
                <c:pt idx="525">
                  <c:v>27230</c:v>
                </c:pt>
                <c:pt idx="526">
                  <c:v>27391</c:v>
                </c:pt>
                <c:pt idx="527">
                  <c:v>27465</c:v>
                </c:pt>
                <c:pt idx="528">
                  <c:v>27575</c:v>
                </c:pt>
                <c:pt idx="529">
                  <c:v>27670</c:v>
                </c:pt>
                <c:pt idx="530">
                  <c:v>27734</c:v>
                </c:pt>
                <c:pt idx="531">
                  <c:v>27790</c:v>
                </c:pt>
                <c:pt idx="532">
                  <c:v>27839</c:v>
                </c:pt>
                <c:pt idx="533">
                  <c:v>27894</c:v>
                </c:pt>
                <c:pt idx="534">
                  <c:v>27947</c:v>
                </c:pt>
                <c:pt idx="535">
                  <c:v>28010</c:v>
                </c:pt>
                <c:pt idx="536">
                  <c:v>28038</c:v>
                </c:pt>
                <c:pt idx="537">
                  <c:v>28075</c:v>
                </c:pt>
                <c:pt idx="538">
                  <c:v>28125</c:v>
                </c:pt>
                <c:pt idx="539">
                  <c:v>28168</c:v>
                </c:pt>
                <c:pt idx="540">
                  <c:v>28196</c:v>
                </c:pt>
                <c:pt idx="541">
                  <c:v>28248</c:v>
                </c:pt>
                <c:pt idx="542">
                  <c:v>28291</c:v>
                </c:pt>
                <c:pt idx="543">
                  <c:v>28323</c:v>
                </c:pt>
                <c:pt idx="544">
                  <c:v>28348</c:v>
                </c:pt>
                <c:pt idx="545">
                  <c:v>28389</c:v>
                </c:pt>
                <c:pt idx="546">
                  <c:v>28424</c:v>
                </c:pt>
                <c:pt idx="547">
                  <c:v>28323</c:v>
                </c:pt>
                <c:pt idx="548">
                  <c:v>28339</c:v>
                </c:pt>
                <c:pt idx="549">
                  <c:v>28368</c:v>
                </c:pt>
                <c:pt idx="550">
                  <c:v>28392</c:v>
                </c:pt>
                <c:pt idx="551">
                  <c:v>28412</c:v>
                </c:pt>
                <c:pt idx="552">
                  <c:v>28433</c:v>
                </c:pt>
                <c:pt idx="553">
                  <c:v>28456</c:v>
                </c:pt>
                <c:pt idx="554">
                  <c:v>28481</c:v>
                </c:pt>
                <c:pt idx="555">
                  <c:v>28520</c:v>
                </c:pt>
                <c:pt idx="556">
                  <c:v>28554</c:v>
                </c:pt>
                <c:pt idx="557">
                  <c:v>28584</c:v>
                </c:pt>
                <c:pt idx="558">
                  <c:v>28619</c:v>
                </c:pt>
                <c:pt idx="559">
                  <c:v>28648</c:v>
                </c:pt>
                <c:pt idx="560">
                  <c:v>28681</c:v>
                </c:pt>
                <c:pt idx="561">
                  <c:v>28716</c:v>
                </c:pt>
                <c:pt idx="562">
                  <c:v>28741</c:v>
                </c:pt>
                <c:pt idx="563">
                  <c:v>28776</c:v>
                </c:pt>
                <c:pt idx="564">
                  <c:v>28796</c:v>
                </c:pt>
                <c:pt idx="565">
                  <c:v>28824</c:v>
                </c:pt>
                <c:pt idx="566">
                  <c:v>28845</c:v>
                </c:pt>
                <c:pt idx="567">
                  <c:v>28871</c:v>
                </c:pt>
                <c:pt idx="568">
                  <c:v>28898</c:v>
                </c:pt>
                <c:pt idx="569">
                  <c:v>28922</c:v>
                </c:pt>
                <c:pt idx="570">
                  <c:v>28949</c:v>
                </c:pt>
                <c:pt idx="571">
                  <c:v>28973</c:v>
                </c:pt>
                <c:pt idx="572">
                  <c:v>29001</c:v>
                </c:pt>
                <c:pt idx="573">
                  <c:v>29018</c:v>
                </c:pt>
                <c:pt idx="574">
                  <c:v>29052</c:v>
                </c:pt>
                <c:pt idx="575">
                  <c:v>29070</c:v>
                </c:pt>
                <c:pt idx="576">
                  <c:v>29104</c:v>
                </c:pt>
                <c:pt idx="577">
                  <c:v>29126</c:v>
                </c:pt>
                <c:pt idx="578">
                  <c:v>28997</c:v>
                </c:pt>
                <c:pt idx="579">
                  <c:v>29011</c:v>
                </c:pt>
                <c:pt idx="580">
                  <c:v>29045</c:v>
                </c:pt>
                <c:pt idx="581">
                  <c:v>29072</c:v>
                </c:pt>
                <c:pt idx="582">
                  <c:v>29094</c:v>
                </c:pt>
                <c:pt idx="583">
                  <c:v>29130</c:v>
                </c:pt>
                <c:pt idx="584">
                  <c:v>29162</c:v>
                </c:pt>
                <c:pt idx="585">
                  <c:v>29197</c:v>
                </c:pt>
                <c:pt idx="586">
                  <c:v>29217</c:v>
                </c:pt>
                <c:pt idx="587">
                  <c:v>29255</c:v>
                </c:pt>
                <c:pt idx="588">
                  <c:v>29281</c:v>
                </c:pt>
                <c:pt idx="589">
                  <c:v>29321</c:v>
                </c:pt>
                <c:pt idx="590">
                  <c:v>29351</c:v>
                </c:pt>
                <c:pt idx="591">
                  <c:v>29396</c:v>
                </c:pt>
                <c:pt idx="592">
                  <c:v>29440</c:v>
                </c:pt>
                <c:pt idx="593">
                  <c:v>29479</c:v>
                </c:pt>
                <c:pt idx="594">
                  <c:v>29505</c:v>
                </c:pt>
                <c:pt idx="595">
                  <c:v>29554</c:v>
                </c:pt>
                <c:pt idx="596">
                  <c:v>29600</c:v>
                </c:pt>
                <c:pt idx="597">
                  <c:v>29650</c:v>
                </c:pt>
                <c:pt idx="598">
                  <c:v>29699</c:v>
                </c:pt>
                <c:pt idx="599">
                  <c:v>29723</c:v>
                </c:pt>
                <c:pt idx="600">
                  <c:v>29743</c:v>
                </c:pt>
                <c:pt idx="601">
                  <c:v>29763</c:v>
                </c:pt>
                <c:pt idx="602">
                  <c:v>29797</c:v>
                </c:pt>
                <c:pt idx="603">
                  <c:v>29831</c:v>
                </c:pt>
                <c:pt idx="604">
                  <c:v>29865</c:v>
                </c:pt>
                <c:pt idx="605">
                  <c:v>29926</c:v>
                </c:pt>
                <c:pt idx="606">
                  <c:v>29984</c:v>
                </c:pt>
                <c:pt idx="607">
                  <c:v>30044</c:v>
                </c:pt>
                <c:pt idx="608">
                  <c:v>30075</c:v>
                </c:pt>
                <c:pt idx="609">
                  <c:v>30101</c:v>
                </c:pt>
                <c:pt idx="610">
                  <c:v>30134</c:v>
                </c:pt>
                <c:pt idx="611">
                  <c:v>30022</c:v>
                </c:pt>
                <c:pt idx="612">
                  <c:v>30071</c:v>
                </c:pt>
                <c:pt idx="613">
                  <c:v>30105</c:v>
                </c:pt>
                <c:pt idx="614">
                  <c:v>30135</c:v>
                </c:pt>
                <c:pt idx="615">
                  <c:v>30174</c:v>
                </c:pt>
                <c:pt idx="616">
                  <c:v>30225</c:v>
                </c:pt>
                <c:pt idx="617">
                  <c:v>30316</c:v>
                </c:pt>
                <c:pt idx="618">
                  <c:v>30386</c:v>
                </c:pt>
                <c:pt idx="619">
                  <c:v>30457</c:v>
                </c:pt>
                <c:pt idx="620">
                  <c:v>30512</c:v>
                </c:pt>
                <c:pt idx="621">
                  <c:v>30567</c:v>
                </c:pt>
                <c:pt idx="622">
                  <c:v>30624</c:v>
                </c:pt>
                <c:pt idx="623">
                  <c:v>30691</c:v>
                </c:pt>
                <c:pt idx="624">
                  <c:v>30749</c:v>
                </c:pt>
                <c:pt idx="625">
                  <c:v>30807</c:v>
                </c:pt>
                <c:pt idx="626">
                  <c:v>30872</c:v>
                </c:pt>
                <c:pt idx="627">
                  <c:v>30938</c:v>
                </c:pt>
                <c:pt idx="628">
                  <c:v>31028</c:v>
                </c:pt>
                <c:pt idx="629">
                  <c:v>31170</c:v>
                </c:pt>
                <c:pt idx="630">
                  <c:v>31323</c:v>
                </c:pt>
                <c:pt idx="631">
                  <c:v>31473</c:v>
                </c:pt>
                <c:pt idx="632">
                  <c:v>31581</c:v>
                </c:pt>
                <c:pt idx="633">
                  <c:v>31690</c:v>
                </c:pt>
                <c:pt idx="634">
                  <c:v>31788</c:v>
                </c:pt>
                <c:pt idx="635">
                  <c:v>31885</c:v>
                </c:pt>
                <c:pt idx="636">
                  <c:v>31958</c:v>
                </c:pt>
                <c:pt idx="637">
                  <c:v>32029</c:v>
                </c:pt>
                <c:pt idx="638">
                  <c:v>32115</c:v>
                </c:pt>
                <c:pt idx="639">
                  <c:v>31993</c:v>
                </c:pt>
                <c:pt idx="640">
                  <c:v>32063</c:v>
                </c:pt>
                <c:pt idx="641">
                  <c:v>32126</c:v>
                </c:pt>
                <c:pt idx="642">
                  <c:v>32171</c:v>
                </c:pt>
                <c:pt idx="643">
                  <c:v>32231</c:v>
                </c:pt>
                <c:pt idx="644">
                  <c:v>32290</c:v>
                </c:pt>
                <c:pt idx="645">
                  <c:v>32357</c:v>
                </c:pt>
                <c:pt idx="646">
                  <c:v>32432</c:v>
                </c:pt>
                <c:pt idx="647">
                  <c:v>32497</c:v>
                </c:pt>
                <c:pt idx="648">
                  <c:v>32550</c:v>
                </c:pt>
                <c:pt idx="649">
                  <c:v>32598</c:v>
                </c:pt>
                <c:pt idx="650">
                  <c:v>32647</c:v>
                </c:pt>
                <c:pt idx="651">
                  <c:v>32717</c:v>
                </c:pt>
                <c:pt idx="652">
                  <c:v>32760</c:v>
                </c:pt>
                <c:pt idx="653">
                  <c:v>32799</c:v>
                </c:pt>
                <c:pt idx="654">
                  <c:v>32847</c:v>
                </c:pt>
                <c:pt idx="655">
                  <c:v>32904</c:v>
                </c:pt>
                <c:pt idx="656">
                  <c:v>32944</c:v>
                </c:pt>
                <c:pt idx="657">
                  <c:v>32991</c:v>
                </c:pt>
                <c:pt idx="658">
                  <c:v>33045</c:v>
                </c:pt>
                <c:pt idx="659">
                  <c:v>33089</c:v>
                </c:pt>
                <c:pt idx="660">
                  <c:v>33138</c:v>
                </c:pt>
                <c:pt idx="661">
                  <c:v>33179</c:v>
                </c:pt>
                <c:pt idx="662">
                  <c:v>33220</c:v>
                </c:pt>
                <c:pt idx="663">
                  <c:v>33253</c:v>
                </c:pt>
                <c:pt idx="664">
                  <c:v>33294</c:v>
                </c:pt>
                <c:pt idx="665">
                  <c:v>33334</c:v>
                </c:pt>
                <c:pt idx="666">
                  <c:v>33376</c:v>
                </c:pt>
                <c:pt idx="667">
                  <c:v>33405</c:v>
                </c:pt>
                <c:pt idx="668">
                  <c:v>33418</c:v>
                </c:pt>
                <c:pt idx="669">
                  <c:v>33221</c:v>
                </c:pt>
                <c:pt idx="670">
                  <c:v>33243</c:v>
                </c:pt>
                <c:pt idx="671">
                  <c:v>33275</c:v>
                </c:pt>
                <c:pt idx="672">
                  <c:v>33303</c:v>
                </c:pt>
                <c:pt idx="673">
                  <c:v>33329</c:v>
                </c:pt>
                <c:pt idx="674">
                  <c:v>33362</c:v>
                </c:pt>
                <c:pt idx="675">
                  <c:v>33396</c:v>
                </c:pt>
                <c:pt idx="676">
                  <c:v>33588</c:v>
                </c:pt>
                <c:pt idx="677">
                  <c:v>33712</c:v>
                </c:pt>
                <c:pt idx="678">
                  <c:v>33775</c:v>
                </c:pt>
                <c:pt idx="679">
                  <c:v>33842</c:v>
                </c:pt>
                <c:pt idx="680">
                  <c:v>33906</c:v>
                </c:pt>
                <c:pt idx="681">
                  <c:v>33975</c:v>
                </c:pt>
                <c:pt idx="682">
                  <c:v>34008</c:v>
                </c:pt>
                <c:pt idx="683">
                  <c:v>34052</c:v>
                </c:pt>
                <c:pt idx="684">
                  <c:v>34087</c:v>
                </c:pt>
                <c:pt idx="685">
                  <c:v>34112</c:v>
                </c:pt>
                <c:pt idx="686">
                  <c:v>34134</c:v>
                </c:pt>
                <c:pt idx="687">
                  <c:v>34176</c:v>
                </c:pt>
                <c:pt idx="688">
                  <c:v>34209</c:v>
                </c:pt>
                <c:pt idx="689">
                  <c:v>34229</c:v>
                </c:pt>
                <c:pt idx="690">
                  <c:v>34247</c:v>
                </c:pt>
                <c:pt idx="691">
                  <c:v>34266</c:v>
                </c:pt>
                <c:pt idx="692">
                  <c:v>34288</c:v>
                </c:pt>
                <c:pt idx="693">
                  <c:v>34308</c:v>
                </c:pt>
                <c:pt idx="694">
                  <c:v>34329</c:v>
                </c:pt>
                <c:pt idx="695">
                  <c:v>34348</c:v>
                </c:pt>
                <c:pt idx="696">
                  <c:v>34370</c:v>
                </c:pt>
                <c:pt idx="697">
                  <c:v>34398</c:v>
                </c:pt>
                <c:pt idx="698">
                  <c:v>34418</c:v>
                </c:pt>
                <c:pt idx="699">
                  <c:v>34442</c:v>
                </c:pt>
                <c:pt idx="700">
                  <c:v>34276</c:v>
                </c:pt>
                <c:pt idx="701">
                  <c:v>34303</c:v>
                </c:pt>
                <c:pt idx="702">
                  <c:v>34332</c:v>
                </c:pt>
                <c:pt idx="703">
                  <c:v>34359</c:v>
                </c:pt>
                <c:pt idx="704">
                  <c:v>34403</c:v>
                </c:pt>
                <c:pt idx="705">
                  <c:v>34437</c:v>
                </c:pt>
                <c:pt idx="706">
                  <c:v>34459</c:v>
                </c:pt>
                <c:pt idx="707">
                  <c:v>34478</c:v>
                </c:pt>
                <c:pt idx="708">
                  <c:v>34490</c:v>
                </c:pt>
                <c:pt idx="709">
                  <c:v>34509</c:v>
                </c:pt>
                <c:pt idx="710">
                  <c:v>34522</c:v>
                </c:pt>
                <c:pt idx="711">
                  <c:v>34539</c:v>
                </c:pt>
                <c:pt idx="712">
                  <c:v>34560</c:v>
                </c:pt>
                <c:pt idx="713">
                  <c:v>34587</c:v>
                </c:pt>
                <c:pt idx="714">
                  <c:v>34610</c:v>
                </c:pt>
                <c:pt idx="715">
                  <c:v>34651</c:v>
                </c:pt>
                <c:pt idx="716">
                  <c:v>34680</c:v>
                </c:pt>
                <c:pt idx="717">
                  <c:v>34719</c:v>
                </c:pt>
                <c:pt idx="718">
                  <c:v>34741</c:v>
                </c:pt>
                <c:pt idx="719">
                  <c:v>34774</c:v>
                </c:pt>
                <c:pt idx="720">
                  <c:v>34801</c:v>
                </c:pt>
                <c:pt idx="721">
                  <c:v>34825</c:v>
                </c:pt>
                <c:pt idx="722">
                  <c:v>34847</c:v>
                </c:pt>
                <c:pt idx="723">
                  <c:v>34867</c:v>
                </c:pt>
                <c:pt idx="724">
                  <c:v>34895</c:v>
                </c:pt>
                <c:pt idx="725">
                  <c:v>34921</c:v>
                </c:pt>
                <c:pt idx="726">
                  <c:v>34943</c:v>
                </c:pt>
                <c:pt idx="727">
                  <c:v>34976</c:v>
                </c:pt>
                <c:pt idx="728">
                  <c:v>35018</c:v>
                </c:pt>
                <c:pt idx="729">
                  <c:v>35049</c:v>
                </c:pt>
                <c:pt idx="730">
                  <c:v>35088</c:v>
                </c:pt>
                <c:pt idx="731">
                  <c:v>34180</c:v>
                </c:pt>
                <c:pt idx="732">
                  <c:v>34223</c:v>
                </c:pt>
                <c:pt idx="733">
                  <c:v>34260</c:v>
                </c:pt>
                <c:pt idx="734">
                  <c:v>34297</c:v>
                </c:pt>
                <c:pt idx="735">
                  <c:v>34334</c:v>
                </c:pt>
                <c:pt idx="736">
                  <c:v>34362</c:v>
                </c:pt>
                <c:pt idx="737">
                  <c:v>34431</c:v>
                </c:pt>
                <c:pt idx="738">
                  <c:v>34496</c:v>
                </c:pt>
                <c:pt idx="739">
                  <c:v>34554</c:v>
                </c:pt>
                <c:pt idx="740">
                  <c:v>34595</c:v>
                </c:pt>
                <c:pt idx="741">
                  <c:v>34624</c:v>
                </c:pt>
                <c:pt idx="742">
                  <c:v>34669</c:v>
                </c:pt>
                <c:pt idx="743">
                  <c:v>34712</c:v>
                </c:pt>
                <c:pt idx="744">
                  <c:v>34753</c:v>
                </c:pt>
                <c:pt idx="745">
                  <c:v>34804</c:v>
                </c:pt>
                <c:pt idx="746">
                  <c:v>34872</c:v>
                </c:pt>
                <c:pt idx="747">
                  <c:v>34920</c:v>
                </c:pt>
                <c:pt idx="748">
                  <c:v>34978</c:v>
                </c:pt>
                <c:pt idx="749">
                  <c:v>35019</c:v>
                </c:pt>
                <c:pt idx="750">
                  <c:v>35073</c:v>
                </c:pt>
                <c:pt idx="751">
                  <c:v>35124</c:v>
                </c:pt>
                <c:pt idx="752">
                  <c:v>35155</c:v>
                </c:pt>
                <c:pt idx="753">
                  <c:v>35185</c:v>
                </c:pt>
                <c:pt idx="754">
                  <c:v>35221</c:v>
                </c:pt>
                <c:pt idx="755">
                  <c:v>35249</c:v>
                </c:pt>
                <c:pt idx="756">
                  <c:v>35286</c:v>
                </c:pt>
                <c:pt idx="757">
                  <c:v>35333</c:v>
                </c:pt>
                <c:pt idx="758">
                  <c:v>35380</c:v>
                </c:pt>
                <c:pt idx="759">
                  <c:v>35423</c:v>
                </c:pt>
                <c:pt idx="760">
                  <c:v>35892</c:v>
                </c:pt>
                <c:pt idx="761">
                  <c:v>35950</c:v>
                </c:pt>
                <c:pt idx="762">
                  <c:v>36007</c:v>
                </c:pt>
                <c:pt idx="763">
                  <c:v>36074</c:v>
                </c:pt>
                <c:pt idx="764">
                  <c:v>36141</c:v>
                </c:pt>
                <c:pt idx="765">
                  <c:v>36205</c:v>
                </c:pt>
                <c:pt idx="766">
                  <c:v>36261</c:v>
                </c:pt>
                <c:pt idx="767">
                  <c:v>36358</c:v>
                </c:pt>
                <c:pt idx="768">
                  <c:v>36436</c:v>
                </c:pt>
                <c:pt idx="769">
                  <c:v>36512</c:v>
                </c:pt>
                <c:pt idx="770">
                  <c:v>36587</c:v>
                </c:pt>
                <c:pt idx="771">
                  <c:v>36641</c:v>
                </c:pt>
                <c:pt idx="772">
                  <c:v>36692</c:v>
                </c:pt>
                <c:pt idx="773">
                  <c:v>36750</c:v>
                </c:pt>
                <c:pt idx="774">
                  <c:v>36800</c:v>
                </c:pt>
                <c:pt idx="775">
                  <c:v>36857</c:v>
                </c:pt>
                <c:pt idx="776">
                  <c:v>36903</c:v>
                </c:pt>
                <c:pt idx="777">
                  <c:v>36961</c:v>
                </c:pt>
                <c:pt idx="778">
                  <c:v>37018</c:v>
                </c:pt>
                <c:pt idx="779">
                  <c:v>37067</c:v>
                </c:pt>
                <c:pt idx="780">
                  <c:v>37116</c:v>
                </c:pt>
                <c:pt idx="781">
                  <c:v>37168</c:v>
                </c:pt>
                <c:pt idx="782">
                  <c:v>37224</c:v>
                </c:pt>
                <c:pt idx="783">
                  <c:v>37267</c:v>
                </c:pt>
                <c:pt idx="784">
                  <c:v>37324</c:v>
                </c:pt>
                <c:pt idx="785">
                  <c:v>37390</c:v>
                </c:pt>
                <c:pt idx="786">
                  <c:v>37449</c:v>
                </c:pt>
                <c:pt idx="787">
                  <c:v>37492</c:v>
                </c:pt>
                <c:pt idx="788">
                  <c:v>37300</c:v>
                </c:pt>
                <c:pt idx="789">
                  <c:v>37306</c:v>
                </c:pt>
                <c:pt idx="790">
                  <c:v>37350</c:v>
                </c:pt>
                <c:pt idx="791">
                  <c:v>37397</c:v>
                </c:pt>
                <c:pt idx="792">
                  <c:v>37440</c:v>
                </c:pt>
                <c:pt idx="793">
                  <c:v>37484</c:v>
                </c:pt>
                <c:pt idx="794">
                  <c:v>37546</c:v>
                </c:pt>
                <c:pt idx="795">
                  <c:v>37599</c:v>
                </c:pt>
                <c:pt idx="796">
                  <c:v>37645</c:v>
                </c:pt>
                <c:pt idx="797">
                  <c:v>37696</c:v>
                </c:pt>
                <c:pt idx="798">
                  <c:v>37780</c:v>
                </c:pt>
                <c:pt idx="799">
                  <c:v>37845</c:v>
                </c:pt>
                <c:pt idx="800">
                  <c:v>37902</c:v>
                </c:pt>
                <c:pt idx="801">
                  <c:v>37942</c:v>
                </c:pt>
                <c:pt idx="802">
                  <c:v>37979</c:v>
                </c:pt>
                <c:pt idx="803">
                  <c:v>38007</c:v>
                </c:pt>
                <c:pt idx="804">
                  <c:v>38032</c:v>
                </c:pt>
                <c:pt idx="805">
                  <c:v>38065</c:v>
                </c:pt>
                <c:pt idx="806">
                  <c:v>38104</c:v>
                </c:pt>
                <c:pt idx="807">
                  <c:v>38137</c:v>
                </c:pt>
                <c:pt idx="808">
                  <c:v>38166</c:v>
                </c:pt>
                <c:pt idx="809">
                  <c:v>38196</c:v>
                </c:pt>
                <c:pt idx="810">
                  <c:v>38222</c:v>
                </c:pt>
                <c:pt idx="811">
                  <c:v>38245</c:v>
                </c:pt>
                <c:pt idx="812">
                  <c:v>38269</c:v>
                </c:pt>
                <c:pt idx="813">
                  <c:v>38289</c:v>
                </c:pt>
                <c:pt idx="814">
                  <c:v>38312</c:v>
                </c:pt>
                <c:pt idx="815">
                  <c:v>38347</c:v>
                </c:pt>
                <c:pt idx="816">
                  <c:v>38383</c:v>
                </c:pt>
                <c:pt idx="817">
                  <c:v>38410</c:v>
                </c:pt>
                <c:pt idx="818">
                  <c:v>38436</c:v>
                </c:pt>
                <c:pt idx="819">
                  <c:v>38470</c:v>
                </c:pt>
                <c:pt idx="820">
                  <c:v>38513</c:v>
                </c:pt>
                <c:pt idx="821">
                  <c:v>38245</c:v>
                </c:pt>
                <c:pt idx="822">
                  <c:v>38293</c:v>
                </c:pt>
                <c:pt idx="823">
                  <c:v>38335</c:v>
                </c:pt>
                <c:pt idx="824">
                  <c:v>38386</c:v>
                </c:pt>
                <c:pt idx="825">
                  <c:v>38436</c:v>
                </c:pt>
                <c:pt idx="826">
                  <c:v>38478</c:v>
                </c:pt>
                <c:pt idx="827">
                  <c:v>38568</c:v>
                </c:pt>
                <c:pt idx="828">
                  <c:v>38652</c:v>
                </c:pt>
                <c:pt idx="829">
                  <c:v>38712</c:v>
                </c:pt>
                <c:pt idx="830">
                  <c:v>38773</c:v>
                </c:pt>
                <c:pt idx="831">
                  <c:v>38818</c:v>
                </c:pt>
                <c:pt idx="832">
                  <c:v>38855</c:v>
                </c:pt>
                <c:pt idx="833">
                  <c:v>38885</c:v>
                </c:pt>
                <c:pt idx="834">
                  <c:v>38918</c:v>
                </c:pt>
                <c:pt idx="835">
                  <c:v>38943</c:v>
                </c:pt>
                <c:pt idx="836">
                  <c:v>38969</c:v>
                </c:pt>
                <c:pt idx="837">
                  <c:v>38996</c:v>
                </c:pt>
                <c:pt idx="838">
                  <c:v>39049</c:v>
                </c:pt>
                <c:pt idx="839">
                  <c:v>39094</c:v>
                </c:pt>
                <c:pt idx="840">
                  <c:v>39169</c:v>
                </c:pt>
                <c:pt idx="841">
                  <c:v>39235</c:v>
                </c:pt>
                <c:pt idx="842">
                  <c:v>39278</c:v>
                </c:pt>
                <c:pt idx="843">
                  <c:v>39319</c:v>
                </c:pt>
                <c:pt idx="844">
                  <c:v>39349</c:v>
                </c:pt>
                <c:pt idx="845">
                  <c:v>39378</c:v>
                </c:pt>
                <c:pt idx="846">
                  <c:v>39399</c:v>
                </c:pt>
                <c:pt idx="847">
                  <c:v>39431</c:v>
                </c:pt>
                <c:pt idx="848">
                  <c:v>39462</c:v>
                </c:pt>
                <c:pt idx="849">
                  <c:v>39493</c:v>
                </c:pt>
                <c:pt idx="850">
                  <c:v>39525</c:v>
                </c:pt>
                <c:pt idx="851">
                  <c:v>39241</c:v>
                </c:pt>
                <c:pt idx="852">
                  <c:v>39290</c:v>
                </c:pt>
                <c:pt idx="853">
                  <c:v>39336</c:v>
                </c:pt>
                <c:pt idx="854">
                  <c:v>39381</c:v>
                </c:pt>
                <c:pt idx="855">
                  <c:v>39414</c:v>
                </c:pt>
                <c:pt idx="856">
                  <c:v>39497</c:v>
                </c:pt>
                <c:pt idx="857">
                  <c:v>39571</c:v>
                </c:pt>
                <c:pt idx="858">
                  <c:v>39651</c:v>
                </c:pt>
                <c:pt idx="859">
                  <c:v>39708</c:v>
                </c:pt>
                <c:pt idx="860">
                  <c:v>39779</c:v>
                </c:pt>
                <c:pt idx="861">
                  <c:v>39836</c:v>
                </c:pt>
                <c:pt idx="862">
                  <c:v>39930</c:v>
                </c:pt>
                <c:pt idx="863">
                  <c:v>39987</c:v>
                </c:pt>
                <c:pt idx="864">
                  <c:v>40030</c:v>
                </c:pt>
                <c:pt idx="865">
                  <c:v>40046</c:v>
                </c:pt>
                <c:pt idx="866">
                  <c:v>40090</c:v>
                </c:pt>
                <c:pt idx="867">
                  <c:v>40142</c:v>
                </c:pt>
                <c:pt idx="868">
                  <c:v>40196</c:v>
                </c:pt>
                <c:pt idx="869">
                  <c:v>40223</c:v>
                </c:pt>
                <c:pt idx="870">
                  <c:v>40241</c:v>
                </c:pt>
                <c:pt idx="871">
                  <c:v>40257</c:v>
                </c:pt>
                <c:pt idx="872">
                  <c:v>40274</c:v>
                </c:pt>
                <c:pt idx="873">
                  <c:v>40308</c:v>
                </c:pt>
                <c:pt idx="874">
                  <c:v>40332</c:v>
                </c:pt>
                <c:pt idx="875">
                  <c:v>40373</c:v>
                </c:pt>
                <c:pt idx="876">
                  <c:v>40404</c:v>
                </c:pt>
                <c:pt idx="877">
                  <c:v>40467</c:v>
                </c:pt>
                <c:pt idx="878">
                  <c:v>40547</c:v>
                </c:pt>
                <c:pt idx="879">
                  <c:v>40592</c:v>
                </c:pt>
                <c:pt idx="880">
                  <c:v>40633</c:v>
                </c:pt>
                <c:pt idx="881">
                  <c:v>40657</c:v>
                </c:pt>
                <c:pt idx="882">
                  <c:v>40504</c:v>
                </c:pt>
                <c:pt idx="883">
                  <c:v>40567</c:v>
                </c:pt>
                <c:pt idx="884">
                  <c:v>40607</c:v>
                </c:pt>
                <c:pt idx="885">
                  <c:v>40649</c:v>
                </c:pt>
                <c:pt idx="886">
                  <c:v>40670</c:v>
                </c:pt>
                <c:pt idx="887">
                  <c:v>40704</c:v>
                </c:pt>
                <c:pt idx="888">
                  <c:v>40746</c:v>
                </c:pt>
                <c:pt idx="889">
                  <c:v>40788</c:v>
                </c:pt>
                <c:pt idx="890">
                  <c:v>40828</c:v>
                </c:pt>
                <c:pt idx="891">
                  <c:v>40867</c:v>
                </c:pt>
                <c:pt idx="892">
                  <c:v>40950</c:v>
                </c:pt>
                <c:pt idx="893">
                  <c:v>40985</c:v>
                </c:pt>
                <c:pt idx="894">
                  <c:v>41027</c:v>
                </c:pt>
                <c:pt idx="895">
                  <c:v>41048</c:v>
                </c:pt>
                <c:pt idx="896">
                  <c:v>41069</c:v>
                </c:pt>
                <c:pt idx="897">
                  <c:v>41101</c:v>
                </c:pt>
                <c:pt idx="898">
                  <c:v>41133</c:v>
                </c:pt>
                <c:pt idx="899">
                  <c:v>41160</c:v>
                </c:pt>
                <c:pt idx="900">
                  <c:v>41192</c:v>
                </c:pt>
                <c:pt idx="901">
                  <c:v>41204</c:v>
                </c:pt>
                <c:pt idx="902">
                  <c:v>41230</c:v>
                </c:pt>
                <c:pt idx="903">
                  <c:v>41258</c:v>
                </c:pt>
                <c:pt idx="904">
                  <c:v>41282</c:v>
                </c:pt>
                <c:pt idx="905">
                  <c:v>41306</c:v>
                </c:pt>
                <c:pt idx="906">
                  <c:v>41336</c:v>
                </c:pt>
                <c:pt idx="907">
                  <c:v>41359</c:v>
                </c:pt>
                <c:pt idx="908">
                  <c:v>41376</c:v>
                </c:pt>
                <c:pt idx="909">
                  <c:v>41397</c:v>
                </c:pt>
                <c:pt idx="910">
                  <c:v>41419</c:v>
                </c:pt>
                <c:pt idx="911">
                  <c:v>41436</c:v>
                </c:pt>
                <c:pt idx="912">
                  <c:v>41132</c:v>
                </c:pt>
                <c:pt idx="913">
                  <c:v>41158</c:v>
                </c:pt>
                <c:pt idx="914">
                  <c:v>41169</c:v>
                </c:pt>
                <c:pt idx="915">
                  <c:v>41179</c:v>
                </c:pt>
                <c:pt idx="916">
                  <c:v>41190</c:v>
                </c:pt>
                <c:pt idx="917">
                  <c:v>41212</c:v>
                </c:pt>
                <c:pt idx="918">
                  <c:v>41228</c:v>
                </c:pt>
                <c:pt idx="919">
                  <c:v>41244</c:v>
                </c:pt>
                <c:pt idx="920">
                  <c:v>41257</c:v>
                </c:pt>
                <c:pt idx="921">
                  <c:v>41275</c:v>
                </c:pt>
                <c:pt idx="922">
                  <c:v>41299</c:v>
                </c:pt>
                <c:pt idx="923">
                  <c:v>41317</c:v>
                </c:pt>
                <c:pt idx="924">
                  <c:v>41354</c:v>
                </c:pt>
                <c:pt idx="925">
                  <c:v>41376</c:v>
                </c:pt>
                <c:pt idx="926">
                  <c:v>41395</c:v>
                </c:pt>
                <c:pt idx="927">
                  <c:v>41415</c:v>
                </c:pt>
                <c:pt idx="928">
                  <c:v>41435</c:v>
                </c:pt>
                <c:pt idx="929">
                  <c:v>41446</c:v>
                </c:pt>
                <c:pt idx="930">
                  <c:v>41458</c:v>
                </c:pt>
                <c:pt idx="931">
                  <c:v>41475</c:v>
                </c:pt>
                <c:pt idx="932">
                  <c:v>41497</c:v>
                </c:pt>
                <c:pt idx="933">
                  <c:v>41518</c:v>
                </c:pt>
                <c:pt idx="934">
                  <c:v>41537</c:v>
                </c:pt>
                <c:pt idx="935">
                  <c:v>41564</c:v>
                </c:pt>
                <c:pt idx="936">
                  <c:v>41586</c:v>
                </c:pt>
                <c:pt idx="937">
                  <c:v>41610</c:v>
                </c:pt>
                <c:pt idx="938">
                  <c:v>41636</c:v>
                </c:pt>
                <c:pt idx="939">
                  <c:v>41670</c:v>
                </c:pt>
                <c:pt idx="940">
                  <c:v>41699</c:v>
                </c:pt>
                <c:pt idx="941">
                  <c:v>41714</c:v>
                </c:pt>
                <c:pt idx="942">
                  <c:v>41474</c:v>
                </c:pt>
                <c:pt idx="943">
                  <c:v>41498</c:v>
                </c:pt>
                <c:pt idx="944">
                  <c:v>41521</c:v>
                </c:pt>
                <c:pt idx="945">
                  <c:v>41542</c:v>
                </c:pt>
                <c:pt idx="946">
                  <c:v>41566</c:v>
                </c:pt>
                <c:pt idx="947">
                  <c:v>41597</c:v>
                </c:pt>
                <c:pt idx="948">
                  <c:v>41619</c:v>
                </c:pt>
                <c:pt idx="949">
                  <c:v>41645</c:v>
                </c:pt>
                <c:pt idx="950">
                  <c:v>41660</c:v>
                </c:pt>
                <c:pt idx="951">
                  <c:v>41679</c:v>
                </c:pt>
                <c:pt idx="952">
                  <c:v>41709</c:v>
                </c:pt>
                <c:pt idx="953">
                  <c:v>41735</c:v>
                </c:pt>
                <c:pt idx="954">
                  <c:v>41796</c:v>
                </c:pt>
                <c:pt idx="955">
                  <c:v>41839</c:v>
                </c:pt>
                <c:pt idx="956">
                  <c:v>41881</c:v>
                </c:pt>
                <c:pt idx="957">
                  <c:v>41914</c:v>
                </c:pt>
                <c:pt idx="958">
                  <c:v>41939</c:v>
                </c:pt>
                <c:pt idx="959">
                  <c:v>41974</c:v>
                </c:pt>
                <c:pt idx="960">
                  <c:v>42013</c:v>
                </c:pt>
                <c:pt idx="961">
                  <c:v>42044</c:v>
                </c:pt>
                <c:pt idx="962">
                  <c:v>42078</c:v>
                </c:pt>
                <c:pt idx="963">
                  <c:v>42108</c:v>
                </c:pt>
                <c:pt idx="964">
                  <c:v>42137</c:v>
                </c:pt>
                <c:pt idx="965">
                  <c:v>42164</c:v>
                </c:pt>
                <c:pt idx="966">
                  <c:v>42193</c:v>
                </c:pt>
                <c:pt idx="967">
                  <c:v>42217</c:v>
                </c:pt>
                <c:pt idx="968">
                  <c:v>42250</c:v>
                </c:pt>
                <c:pt idx="969">
                  <c:v>42286</c:v>
                </c:pt>
                <c:pt idx="970">
                  <c:v>42316</c:v>
                </c:pt>
                <c:pt idx="971">
                  <c:v>42341</c:v>
                </c:pt>
                <c:pt idx="972">
                  <c:v>42366</c:v>
                </c:pt>
                <c:pt idx="973">
                  <c:v>42384</c:v>
                </c:pt>
                <c:pt idx="974">
                  <c:v>42411</c:v>
                </c:pt>
                <c:pt idx="975">
                  <c:v>42145</c:v>
                </c:pt>
                <c:pt idx="976">
                  <c:v>42160</c:v>
                </c:pt>
                <c:pt idx="977">
                  <c:v>42189</c:v>
                </c:pt>
                <c:pt idx="978">
                  <c:v>42217</c:v>
                </c:pt>
                <c:pt idx="979">
                  <c:v>42247</c:v>
                </c:pt>
                <c:pt idx="980">
                  <c:v>42289</c:v>
                </c:pt>
                <c:pt idx="981">
                  <c:v>42334</c:v>
                </c:pt>
                <c:pt idx="982">
                  <c:v>42363</c:v>
                </c:pt>
                <c:pt idx="983">
                  <c:v>42394</c:v>
                </c:pt>
                <c:pt idx="984">
                  <c:v>42450</c:v>
                </c:pt>
                <c:pt idx="985">
                  <c:v>42486</c:v>
                </c:pt>
                <c:pt idx="986">
                  <c:v>42529</c:v>
                </c:pt>
                <c:pt idx="987">
                  <c:v>42573</c:v>
                </c:pt>
                <c:pt idx="988">
                  <c:v>42619</c:v>
                </c:pt>
                <c:pt idx="989">
                  <c:v>42671</c:v>
                </c:pt>
                <c:pt idx="990">
                  <c:v>42723</c:v>
                </c:pt>
                <c:pt idx="991">
                  <c:v>42769</c:v>
                </c:pt>
                <c:pt idx="992">
                  <c:v>42847</c:v>
                </c:pt>
                <c:pt idx="993">
                  <c:v>42949</c:v>
                </c:pt>
                <c:pt idx="994">
                  <c:v>43015</c:v>
                </c:pt>
                <c:pt idx="995">
                  <c:v>43096</c:v>
                </c:pt>
                <c:pt idx="996">
                  <c:v>43178</c:v>
                </c:pt>
                <c:pt idx="997">
                  <c:v>43238</c:v>
                </c:pt>
                <c:pt idx="998">
                  <c:v>43287</c:v>
                </c:pt>
                <c:pt idx="999">
                  <c:v>43346</c:v>
                </c:pt>
                <c:pt idx="1000">
                  <c:v>43386</c:v>
                </c:pt>
                <c:pt idx="1001">
                  <c:v>43446</c:v>
                </c:pt>
                <c:pt idx="1002">
                  <c:v>43489</c:v>
                </c:pt>
                <c:pt idx="1003">
                  <c:v>43528</c:v>
                </c:pt>
                <c:pt idx="1004">
                  <c:v>43334</c:v>
                </c:pt>
                <c:pt idx="1005">
                  <c:v>43374</c:v>
                </c:pt>
                <c:pt idx="1006">
                  <c:v>43432</c:v>
                </c:pt>
                <c:pt idx="1007">
                  <c:v>43475</c:v>
                </c:pt>
                <c:pt idx="1008">
                  <c:v>43518</c:v>
                </c:pt>
                <c:pt idx="1009">
                  <c:v>43575</c:v>
                </c:pt>
                <c:pt idx="1010">
                  <c:v>43622</c:v>
                </c:pt>
                <c:pt idx="1011">
                  <c:v>43680</c:v>
                </c:pt>
                <c:pt idx="1012">
                  <c:v>43729</c:v>
                </c:pt>
                <c:pt idx="1013">
                  <c:v>43771</c:v>
                </c:pt>
                <c:pt idx="1014">
                  <c:v>43824</c:v>
                </c:pt>
                <c:pt idx="1015">
                  <c:v>43875</c:v>
                </c:pt>
                <c:pt idx="1016">
                  <c:v>43933</c:v>
                </c:pt>
                <c:pt idx="1017">
                  <c:v>43987</c:v>
                </c:pt>
                <c:pt idx="1018">
                  <c:v>44056</c:v>
                </c:pt>
                <c:pt idx="1019">
                  <c:v>44119</c:v>
                </c:pt>
                <c:pt idx="1020">
                  <c:v>44175</c:v>
                </c:pt>
                <c:pt idx="1021">
                  <c:v>44231</c:v>
                </c:pt>
                <c:pt idx="1022">
                  <c:v>44317</c:v>
                </c:pt>
                <c:pt idx="1023">
                  <c:v>44385</c:v>
                </c:pt>
                <c:pt idx="1024">
                  <c:v>44440</c:v>
                </c:pt>
                <c:pt idx="1025">
                  <c:v>44486</c:v>
                </c:pt>
                <c:pt idx="1026">
                  <c:v>44528</c:v>
                </c:pt>
                <c:pt idx="1027">
                  <c:v>44563</c:v>
                </c:pt>
                <c:pt idx="1028">
                  <c:v>44603</c:v>
                </c:pt>
                <c:pt idx="1029">
                  <c:v>44651</c:v>
                </c:pt>
                <c:pt idx="1030">
                  <c:v>44698</c:v>
                </c:pt>
                <c:pt idx="1031">
                  <c:v>44749</c:v>
                </c:pt>
                <c:pt idx="1032">
                  <c:v>44788</c:v>
                </c:pt>
                <c:pt idx="1033">
                  <c:v>44501</c:v>
                </c:pt>
                <c:pt idx="1034">
                  <c:v>44533</c:v>
                </c:pt>
                <c:pt idx="1035">
                  <c:v>44571</c:v>
                </c:pt>
                <c:pt idx="1036">
                  <c:v>44607</c:v>
                </c:pt>
                <c:pt idx="1037">
                  <c:v>44641</c:v>
                </c:pt>
                <c:pt idx="1038">
                  <c:v>44682</c:v>
                </c:pt>
                <c:pt idx="1039">
                  <c:v>44732</c:v>
                </c:pt>
                <c:pt idx="1040">
                  <c:v>44787</c:v>
                </c:pt>
                <c:pt idx="1041">
                  <c:v>44845</c:v>
                </c:pt>
                <c:pt idx="1042">
                  <c:v>44891</c:v>
                </c:pt>
                <c:pt idx="1043">
                  <c:v>44969</c:v>
                </c:pt>
                <c:pt idx="1044">
                  <c:v>45030</c:v>
                </c:pt>
                <c:pt idx="1045">
                  <c:v>45087</c:v>
                </c:pt>
                <c:pt idx="1046">
                  <c:v>45126</c:v>
                </c:pt>
                <c:pt idx="1047">
                  <c:v>45172</c:v>
                </c:pt>
                <c:pt idx="1048">
                  <c:v>45227</c:v>
                </c:pt>
                <c:pt idx="1049">
                  <c:v>45278</c:v>
                </c:pt>
                <c:pt idx="1050">
                  <c:v>45328</c:v>
                </c:pt>
                <c:pt idx="1051">
                  <c:v>45380</c:v>
                </c:pt>
                <c:pt idx="1052">
                  <c:v>45425</c:v>
                </c:pt>
                <c:pt idx="1053">
                  <c:v>45471</c:v>
                </c:pt>
                <c:pt idx="1054">
                  <c:v>45507</c:v>
                </c:pt>
                <c:pt idx="1055">
                  <c:v>45538</c:v>
                </c:pt>
                <c:pt idx="1056">
                  <c:v>45570</c:v>
                </c:pt>
                <c:pt idx="1057">
                  <c:v>45634</c:v>
                </c:pt>
                <c:pt idx="1058">
                  <c:v>45679</c:v>
                </c:pt>
                <c:pt idx="1059">
                  <c:v>45713</c:v>
                </c:pt>
                <c:pt idx="1060">
                  <c:v>45739</c:v>
                </c:pt>
                <c:pt idx="1061">
                  <c:v>45793</c:v>
                </c:pt>
                <c:pt idx="1062">
                  <c:v>45830</c:v>
                </c:pt>
                <c:pt idx="1063">
                  <c:v>45860</c:v>
                </c:pt>
                <c:pt idx="1064">
                  <c:v>45902</c:v>
                </c:pt>
                <c:pt idx="1065">
                  <c:v>45647</c:v>
                </c:pt>
                <c:pt idx="1066">
                  <c:v>45675</c:v>
                </c:pt>
                <c:pt idx="1067">
                  <c:v>45699</c:v>
                </c:pt>
                <c:pt idx="1068">
                  <c:v>45725</c:v>
                </c:pt>
                <c:pt idx="1069">
                  <c:v>45743</c:v>
                </c:pt>
                <c:pt idx="1070">
                  <c:v>45762</c:v>
                </c:pt>
                <c:pt idx="1071">
                  <c:v>45794</c:v>
                </c:pt>
                <c:pt idx="1072">
                  <c:v>45812</c:v>
                </c:pt>
                <c:pt idx="1073">
                  <c:v>45842</c:v>
                </c:pt>
                <c:pt idx="1074">
                  <c:v>45868</c:v>
                </c:pt>
                <c:pt idx="1075">
                  <c:v>45887</c:v>
                </c:pt>
                <c:pt idx="1076">
                  <c:v>45901</c:v>
                </c:pt>
                <c:pt idx="1077">
                  <c:v>45920</c:v>
                </c:pt>
                <c:pt idx="1078">
                  <c:v>45942</c:v>
                </c:pt>
                <c:pt idx="1079">
                  <c:v>45979</c:v>
                </c:pt>
                <c:pt idx="1080">
                  <c:v>46020</c:v>
                </c:pt>
                <c:pt idx="1081">
                  <c:v>46052</c:v>
                </c:pt>
                <c:pt idx="1082">
                  <c:v>46074</c:v>
                </c:pt>
                <c:pt idx="1083">
                  <c:v>46100</c:v>
                </c:pt>
                <c:pt idx="1084">
                  <c:v>46126</c:v>
                </c:pt>
                <c:pt idx="1085">
                  <c:v>46164</c:v>
                </c:pt>
                <c:pt idx="1086">
                  <c:v>46210</c:v>
                </c:pt>
                <c:pt idx="1087">
                  <c:v>46259</c:v>
                </c:pt>
                <c:pt idx="1088">
                  <c:v>46312</c:v>
                </c:pt>
                <c:pt idx="1089">
                  <c:v>46342</c:v>
                </c:pt>
                <c:pt idx="1090">
                  <c:v>46390</c:v>
                </c:pt>
                <c:pt idx="1091">
                  <c:v>46438</c:v>
                </c:pt>
                <c:pt idx="1092">
                  <c:v>46485</c:v>
                </c:pt>
                <c:pt idx="1093">
                  <c:v>46530</c:v>
                </c:pt>
                <c:pt idx="1094">
                  <c:v>46569</c:v>
                </c:pt>
                <c:pt idx="1095">
                  <c:v>46600</c:v>
                </c:pt>
                <c:pt idx="1096">
                  <c:v>46353</c:v>
                </c:pt>
                <c:pt idx="1097">
                  <c:v>46387</c:v>
                </c:pt>
                <c:pt idx="1098">
                  <c:v>46421</c:v>
                </c:pt>
                <c:pt idx="1099">
                  <c:v>46465</c:v>
                </c:pt>
                <c:pt idx="1100">
                  <c:v>46514</c:v>
                </c:pt>
                <c:pt idx="1101">
                  <c:v>46550</c:v>
                </c:pt>
                <c:pt idx="1102">
                  <c:v>46598</c:v>
                </c:pt>
                <c:pt idx="1103">
                  <c:v>46663</c:v>
                </c:pt>
                <c:pt idx="1104">
                  <c:v>46709</c:v>
                </c:pt>
                <c:pt idx="1105">
                  <c:v>46756</c:v>
                </c:pt>
                <c:pt idx="1106">
                  <c:v>46821</c:v>
                </c:pt>
                <c:pt idx="1107">
                  <c:v>46867</c:v>
                </c:pt>
                <c:pt idx="1108">
                  <c:v>46937</c:v>
                </c:pt>
                <c:pt idx="1109">
                  <c:v>46976</c:v>
                </c:pt>
                <c:pt idx="1110">
                  <c:v>47012</c:v>
                </c:pt>
                <c:pt idx="1111">
                  <c:v>47045</c:v>
                </c:pt>
                <c:pt idx="1112">
                  <c:v>47082</c:v>
                </c:pt>
                <c:pt idx="1113">
                  <c:v>47129</c:v>
                </c:pt>
                <c:pt idx="1114">
                  <c:v>47171</c:v>
                </c:pt>
                <c:pt idx="1115">
                  <c:v>47204</c:v>
                </c:pt>
                <c:pt idx="1116">
                  <c:v>47239</c:v>
                </c:pt>
                <c:pt idx="1117">
                  <c:v>47267</c:v>
                </c:pt>
                <c:pt idx="1118">
                  <c:v>47305</c:v>
                </c:pt>
                <c:pt idx="1119">
                  <c:v>47354</c:v>
                </c:pt>
                <c:pt idx="1120">
                  <c:v>47399</c:v>
                </c:pt>
                <c:pt idx="1121">
                  <c:v>47437</c:v>
                </c:pt>
                <c:pt idx="1122">
                  <c:v>47468</c:v>
                </c:pt>
                <c:pt idx="1123">
                  <c:v>47506</c:v>
                </c:pt>
                <c:pt idx="1124">
                  <c:v>47543</c:v>
                </c:pt>
                <c:pt idx="1125">
                  <c:v>47566</c:v>
                </c:pt>
                <c:pt idx="1126">
                  <c:v>47607</c:v>
                </c:pt>
                <c:pt idx="1127">
                  <c:v>47299</c:v>
                </c:pt>
                <c:pt idx="1128">
                  <c:v>47335</c:v>
                </c:pt>
                <c:pt idx="1129">
                  <c:v>47364</c:v>
                </c:pt>
                <c:pt idx="1130">
                  <c:v>47416</c:v>
                </c:pt>
                <c:pt idx="1131">
                  <c:v>47466</c:v>
                </c:pt>
                <c:pt idx="1132">
                  <c:v>47509</c:v>
                </c:pt>
                <c:pt idx="1133">
                  <c:v>47543</c:v>
                </c:pt>
                <c:pt idx="1134">
                  <c:v>47602</c:v>
                </c:pt>
                <c:pt idx="1135">
                  <c:v>47722</c:v>
                </c:pt>
                <c:pt idx="1136">
                  <c:v>47798</c:v>
                </c:pt>
                <c:pt idx="1137">
                  <c:v>47848</c:v>
                </c:pt>
                <c:pt idx="1138">
                  <c:v>47886</c:v>
                </c:pt>
                <c:pt idx="1139">
                  <c:v>47942</c:v>
                </c:pt>
                <c:pt idx="1140">
                  <c:v>48040</c:v>
                </c:pt>
                <c:pt idx="1141">
                  <c:v>48075</c:v>
                </c:pt>
                <c:pt idx="1142">
                  <c:v>48135</c:v>
                </c:pt>
                <c:pt idx="1143">
                  <c:v>48211</c:v>
                </c:pt>
                <c:pt idx="1144">
                  <c:v>48241</c:v>
                </c:pt>
                <c:pt idx="1145">
                  <c:v>48294</c:v>
                </c:pt>
                <c:pt idx="1146">
                  <c:v>48344</c:v>
                </c:pt>
                <c:pt idx="1147">
                  <c:v>48379</c:v>
                </c:pt>
                <c:pt idx="1148">
                  <c:v>48419</c:v>
                </c:pt>
                <c:pt idx="1149">
                  <c:v>48458</c:v>
                </c:pt>
                <c:pt idx="1150">
                  <c:v>48502</c:v>
                </c:pt>
                <c:pt idx="1151">
                  <c:v>48541</c:v>
                </c:pt>
                <c:pt idx="1152">
                  <c:v>48581</c:v>
                </c:pt>
                <c:pt idx="1153">
                  <c:v>48617</c:v>
                </c:pt>
                <c:pt idx="1154">
                  <c:v>48642</c:v>
                </c:pt>
                <c:pt idx="1155">
                  <c:v>48671</c:v>
                </c:pt>
                <c:pt idx="1156">
                  <c:v>48429</c:v>
                </c:pt>
                <c:pt idx="1157">
                  <c:v>48479</c:v>
                </c:pt>
                <c:pt idx="1158">
                  <c:v>48507</c:v>
                </c:pt>
                <c:pt idx="1159">
                  <c:v>48586</c:v>
                </c:pt>
                <c:pt idx="1160">
                  <c:v>48776</c:v>
                </c:pt>
                <c:pt idx="1161">
                  <c:v>48865</c:v>
                </c:pt>
                <c:pt idx="1162">
                  <c:v>48938</c:v>
                </c:pt>
                <c:pt idx="1163">
                  <c:v>49025</c:v>
                </c:pt>
                <c:pt idx="1164">
                  <c:v>49093</c:v>
                </c:pt>
                <c:pt idx="1165">
                  <c:v>49149</c:v>
                </c:pt>
                <c:pt idx="1166">
                  <c:v>49199</c:v>
                </c:pt>
                <c:pt idx="1167">
                  <c:v>49280</c:v>
                </c:pt>
                <c:pt idx="1168">
                  <c:v>49332</c:v>
                </c:pt>
                <c:pt idx="1169">
                  <c:v>49373</c:v>
                </c:pt>
                <c:pt idx="1170">
                  <c:v>49427</c:v>
                </c:pt>
                <c:pt idx="1171">
                  <c:v>49481</c:v>
                </c:pt>
                <c:pt idx="1172">
                  <c:v>49515</c:v>
                </c:pt>
                <c:pt idx="1173">
                  <c:v>49561</c:v>
                </c:pt>
                <c:pt idx="1174">
                  <c:v>49589</c:v>
                </c:pt>
                <c:pt idx="1175">
                  <c:v>49619</c:v>
                </c:pt>
                <c:pt idx="1176">
                  <c:v>49667</c:v>
                </c:pt>
                <c:pt idx="1177">
                  <c:v>49739</c:v>
                </c:pt>
                <c:pt idx="1178">
                  <c:v>49781</c:v>
                </c:pt>
                <c:pt idx="1179">
                  <c:v>49820</c:v>
                </c:pt>
                <c:pt idx="1180">
                  <c:v>49852</c:v>
                </c:pt>
                <c:pt idx="1181">
                  <c:v>49877</c:v>
                </c:pt>
                <c:pt idx="1182">
                  <c:v>49903</c:v>
                </c:pt>
                <c:pt idx="1183">
                  <c:v>49951</c:v>
                </c:pt>
                <c:pt idx="1184">
                  <c:v>50036</c:v>
                </c:pt>
                <c:pt idx="1185">
                  <c:v>50099</c:v>
                </c:pt>
                <c:pt idx="1186">
                  <c:v>49812</c:v>
                </c:pt>
                <c:pt idx="1187">
                  <c:v>49872</c:v>
                </c:pt>
                <c:pt idx="1188">
                  <c:v>49917</c:v>
                </c:pt>
                <c:pt idx="1189">
                  <c:v>49951</c:v>
                </c:pt>
                <c:pt idx="1190">
                  <c:v>50072</c:v>
                </c:pt>
                <c:pt idx="1191">
                  <c:v>50197</c:v>
                </c:pt>
                <c:pt idx="1192">
                  <c:v>50336</c:v>
                </c:pt>
                <c:pt idx="1193">
                  <c:v>50480</c:v>
                </c:pt>
                <c:pt idx="1194">
                  <c:v>50616</c:v>
                </c:pt>
                <c:pt idx="1195">
                  <c:v>50686</c:v>
                </c:pt>
                <c:pt idx="1196">
                  <c:v>50756</c:v>
                </c:pt>
                <c:pt idx="1197">
                  <c:v>50887</c:v>
                </c:pt>
                <c:pt idx="1198">
                  <c:v>51012</c:v>
                </c:pt>
                <c:pt idx="1199">
                  <c:v>51073</c:v>
                </c:pt>
                <c:pt idx="1200">
                  <c:v>51123</c:v>
                </c:pt>
                <c:pt idx="1201">
                  <c:v>51229</c:v>
                </c:pt>
                <c:pt idx="1202">
                  <c:v>51305</c:v>
                </c:pt>
                <c:pt idx="1203">
                  <c:v>51361</c:v>
                </c:pt>
                <c:pt idx="1204">
                  <c:v>51468</c:v>
                </c:pt>
                <c:pt idx="1205">
                  <c:v>51573</c:v>
                </c:pt>
                <c:pt idx="1206">
                  <c:v>51634</c:v>
                </c:pt>
                <c:pt idx="1207">
                  <c:v>51778</c:v>
                </c:pt>
                <c:pt idx="1208">
                  <c:v>51869</c:v>
                </c:pt>
                <c:pt idx="1209">
                  <c:v>51928</c:v>
                </c:pt>
                <c:pt idx="1210">
                  <c:v>51967</c:v>
                </c:pt>
                <c:pt idx="1211">
                  <c:v>52036</c:v>
                </c:pt>
                <c:pt idx="1212">
                  <c:v>52110</c:v>
                </c:pt>
                <c:pt idx="1213">
                  <c:v>52168</c:v>
                </c:pt>
                <c:pt idx="1214">
                  <c:v>52214</c:v>
                </c:pt>
                <c:pt idx="1215">
                  <c:v>51955</c:v>
                </c:pt>
                <c:pt idx="1216">
                  <c:v>51998</c:v>
                </c:pt>
                <c:pt idx="1217">
                  <c:v>52042</c:v>
                </c:pt>
                <c:pt idx="1218">
                  <c:v>52097</c:v>
                </c:pt>
                <c:pt idx="1219">
                  <c:v>52152</c:v>
                </c:pt>
                <c:pt idx="1220">
                  <c:v>52230</c:v>
                </c:pt>
                <c:pt idx="1221">
                  <c:v>52393</c:v>
                </c:pt>
                <c:pt idx="1222">
                  <c:v>52603</c:v>
                </c:pt>
                <c:pt idx="1223">
                  <c:v>52737</c:v>
                </c:pt>
                <c:pt idx="1224">
                  <c:v>52839</c:v>
                </c:pt>
                <c:pt idx="1225">
                  <c:v>52963</c:v>
                </c:pt>
                <c:pt idx="1226">
                  <c:v>53079</c:v>
                </c:pt>
                <c:pt idx="1227">
                  <c:v>53270</c:v>
                </c:pt>
                <c:pt idx="1228">
                  <c:v>53375</c:v>
                </c:pt>
                <c:pt idx="1229">
                  <c:v>53471</c:v>
                </c:pt>
                <c:pt idx="1230">
                  <c:v>53541</c:v>
                </c:pt>
                <c:pt idx="1231">
                  <c:v>53600</c:v>
                </c:pt>
                <c:pt idx="1232">
                  <c:v>53715</c:v>
                </c:pt>
                <c:pt idx="1233">
                  <c:v>53821</c:v>
                </c:pt>
                <c:pt idx="1234">
                  <c:v>53880</c:v>
                </c:pt>
                <c:pt idx="1235">
                  <c:v>53948</c:v>
                </c:pt>
                <c:pt idx="1236">
                  <c:v>54003</c:v>
                </c:pt>
                <c:pt idx="1237">
                  <c:v>54061</c:v>
                </c:pt>
                <c:pt idx="1238">
                  <c:v>54110</c:v>
                </c:pt>
                <c:pt idx="1239">
                  <c:v>54185</c:v>
                </c:pt>
                <c:pt idx="1240">
                  <c:v>54257</c:v>
                </c:pt>
                <c:pt idx="1241">
                  <c:v>54355</c:v>
                </c:pt>
                <c:pt idx="1242">
                  <c:v>54429</c:v>
                </c:pt>
                <c:pt idx="1243">
                  <c:v>54531</c:v>
                </c:pt>
                <c:pt idx="1244">
                  <c:v>54620</c:v>
                </c:pt>
                <c:pt idx="1245">
                  <c:v>54692</c:v>
                </c:pt>
                <c:pt idx="1246">
                  <c:v>54768</c:v>
                </c:pt>
                <c:pt idx="1247">
                  <c:v>54388</c:v>
                </c:pt>
                <c:pt idx="1248">
                  <c:v>54451</c:v>
                </c:pt>
                <c:pt idx="1249">
                  <c:v>54510</c:v>
                </c:pt>
                <c:pt idx="1250">
                  <c:v>54621</c:v>
                </c:pt>
                <c:pt idx="1251">
                  <c:v>54675</c:v>
                </c:pt>
                <c:pt idx="1252">
                  <c:v>54782</c:v>
                </c:pt>
                <c:pt idx="1253">
                  <c:v>54885</c:v>
                </c:pt>
                <c:pt idx="1254">
                  <c:v>54976</c:v>
                </c:pt>
                <c:pt idx="1255">
                  <c:v>55076</c:v>
                </c:pt>
                <c:pt idx="1256">
                  <c:v>55151</c:v>
                </c:pt>
                <c:pt idx="1257">
                  <c:v>55242</c:v>
                </c:pt>
                <c:pt idx="1258">
                  <c:v>55306</c:v>
                </c:pt>
                <c:pt idx="1259">
                  <c:v>55402</c:v>
                </c:pt>
                <c:pt idx="1260">
                  <c:v>55503</c:v>
                </c:pt>
                <c:pt idx="1261">
                  <c:v>55614</c:v>
                </c:pt>
                <c:pt idx="1262">
                  <c:v>55687</c:v>
                </c:pt>
                <c:pt idx="1263">
                  <c:v>55747</c:v>
                </c:pt>
                <c:pt idx="1264">
                  <c:v>55795</c:v>
                </c:pt>
                <c:pt idx="1265">
                  <c:v>55856</c:v>
                </c:pt>
                <c:pt idx="1266">
                  <c:v>55932</c:v>
                </c:pt>
                <c:pt idx="1267">
                  <c:v>55991</c:v>
                </c:pt>
                <c:pt idx="1268">
                  <c:v>56048</c:v>
                </c:pt>
                <c:pt idx="1269">
                  <c:v>56085</c:v>
                </c:pt>
                <c:pt idx="1270">
                  <c:v>56124</c:v>
                </c:pt>
                <c:pt idx="1271">
                  <c:v>56167</c:v>
                </c:pt>
                <c:pt idx="1272">
                  <c:v>56204</c:v>
                </c:pt>
                <c:pt idx="1273">
                  <c:v>56249</c:v>
                </c:pt>
                <c:pt idx="1274">
                  <c:v>56292</c:v>
                </c:pt>
                <c:pt idx="1275">
                  <c:v>56332</c:v>
                </c:pt>
                <c:pt idx="1276">
                  <c:v>56377</c:v>
                </c:pt>
                <c:pt idx="1277">
                  <c:v>55973</c:v>
                </c:pt>
                <c:pt idx="1278">
                  <c:v>56007</c:v>
                </c:pt>
                <c:pt idx="1279">
                  <c:v>56047</c:v>
                </c:pt>
                <c:pt idx="1280">
                  <c:v>56092</c:v>
                </c:pt>
                <c:pt idx="1281">
                  <c:v>56140</c:v>
                </c:pt>
                <c:pt idx="1282">
                  <c:v>56196</c:v>
                </c:pt>
                <c:pt idx="1283">
                  <c:v>56262</c:v>
                </c:pt>
                <c:pt idx="1284">
                  <c:v>56318</c:v>
                </c:pt>
                <c:pt idx="1285">
                  <c:v>56390</c:v>
                </c:pt>
                <c:pt idx="1286">
                  <c:v>56443</c:v>
                </c:pt>
                <c:pt idx="1287">
                  <c:v>56515</c:v>
                </c:pt>
                <c:pt idx="1288">
                  <c:v>56567</c:v>
                </c:pt>
                <c:pt idx="1289">
                  <c:v>56599</c:v>
                </c:pt>
                <c:pt idx="1290">
                  <c:v>56653</c:v>
                </c:pt>
                <c:pt idx="1291">
                  <c:v>56710</c:v>
                </c:pt>
                <c:pt idx="1292">
                  <c:v>56746</c:v>
                </c:pt>
                <c:pt idx="1293">
                  <c:v>56787</c:v>
                </c:pt>
                <c:pt idx="1294">
                  <c:v>56844</c:v>
                </c:pt>
                <c:pt idx="1295">
                  <c:v>56909</c:v>
                </c:pt>
                <c:pt idx="1296">
                  <c:v>56960</c:v>
                </c:pt>
                <c:pt idx="1297">
                  <c:v>57009</c:v>
                </c:pt>
                <c:pt idx="1298">
                  <c:v>57033</c:v>
                </c:pt>
                <c:pt idx="1299">
                  <c:v>57066</c:v>
                </c:pt>
                <c:pt idx="1300">
                  <c:v>57098</c:v>
                </c:pt>
                <c:pt idx="1301">
                  <c:v>57132</c:v>
                </c:pt>
                <c:pt idx="1302">
                  <c:v>57170</c:v>
                </c:pt>
                <c:pt idx="1303">
                  <c:v>57198</c:v>
                </c:pt>
                <c:pt idx="1304">
                  <c:v>57257</c:v>
                </c:pt>
                <c:pt idx="1305">
                  <c:v>56902</c:v>
                </c:pt>
                <c:pt idx="1306">
                  <c:v>56931</c:v>
                </c:pt>
                <c:pt idx="1307">
                  <c:v>56960</c:v>
                </c:pt>
                <c:pt idx="1308">
                  <c:v>57029</c:v>
                </c:pt>
                <c:pt idx="1309">
                  <c:v>57089</c:v>
                </c:pt>
                <c:pt idx="1310">
                  <c:v>57164</c:v>
                </c:pt>
                <c:pt idx="1311">
                  <c:v>57219</c:v>
                </c:pt>
                <c:pt idx="1312">
                  <c:v>57286</c:v>
                </c:pt>
                <c:pt idx="1313">
                  <c:v>57359</c:v>
                </c:pt>
                <c:pt idx="1314">
                  <c:v>57409</c:v>
                </c:pt>
                <c:pt idx="1315">
                  <c:v>57489</c:v>
                </c:pt>
                <c:pt idx="1316">
                  <c:v>57562</c:v>
                </c:pt>
                <c:pt idx="1317">
                  <c:v>57615</c:v>
                </c:pt>
                <c:pt idx="1318">
                  <c:v>57699</c:v>
                </c:pt>
                <c:pt idx="1319">
                  <c:v>57791</c:v>
                </c:pt>
                <c:pt idx="1320">
                  <c:v>57843</c:v>
                </c:pt>
                <c:pt idx="1321">
                  <c:v>57901</c:v>
                </c:pt>
                <c:pt idx="1322">
                  <c:v>57985</c:v>
                </c:pt>
                <c:pt idx="1323">
                  <c:v>58058</c:v>
                </c:pt>
                <c:pt idx="1324">
                  <c:v>58149</c:v>
                </c:pt>
                <c:pt idx="1325">
                  <c:v>58241</c:v>
                </c:pt>
                <c:pt idx="1326">
                  <c:v>58320</c:v>
                </c:pt>
                <c:pt idx="1327">
                  <c:v>58371</c:v>
                </c:pt>
                <c:pt idx="1328">
                  <c:v>58424</c:v>
                </c:pt>
                <c:pt idx="1329">
                  <c:v>58497</c:v>
                </c:pt>
                <c:pt idx="1330">
                  <c:v>58560</c:v>
                </c:pt>
                <c:pt idx="1331">
                  <c:v>58614</c:v>
                </c:pt>
                <c:pt idx="1332">
                  <c:v>58673</c:v>
                </c:pt>
                <c:pt idx="1333">
                  <c:v>58739</c:v>
                </c:pt>
                <c:pt idx="1334">
                  <c:v>58808</c:v>
                </c:pt>
                <c:pt idx="1335">
                  <c:v>58875</c:v>
                </c:pt>
                <c:pt idx="1336">
                  <c:v>58940</c:v>
                </c:pt>
                <c:pt idx="1337">
                  <c:v>59018</c:v>
                </c:pt>
                <c:pt idx="1338">
                  <c:v>59080</c:v>
                </c:pt>
                <c:pt idx="1339">
                  <c:v>58718</c:v>
                </c:pt>
                <c:pt idx="1340">
                  <c:v>58796</c:v>
                </c:pt>
                <c:pt idx="1341">
                  <c:v>58844</c:v>
                </c:pt>
                <c:pt idx="1342">
                  <c:v>58892</c:v>
                </c:pt>
                <c:pt idx="1343">
                  <c:v>58972</c:v>
                </c:pt>
                <c:pt idx="1344">
                  <c:v>59089</c:v>
                </c:pt>
                <c:pt idx="1345">
                  <c:v>59139</c:v>
                </c:pt>
                <c:pt idx="1346">
                  <c:v>59252</c:v>
                </c:pt>
                <c:pt idx="1347">
                  <c:v>59364</c:v>
                </c:pt>
                <c:pt idx="1348">
                  <c:v>59436</c:v>
                </c:pt>
                <c:pt idx="1349">
                  <c:v>59496</c:v>
                </c:pt>
                <c:pt idx="1350">
                  <c:v>59610</c:v>
                </c:pt>
                <c:pt idx="1351">
                  <c:v>59787</c:v>
                </c:pt>
                <c:pt idx="1352">
                  <c:v>59971</c:v>
                </c:pt>
                <c:pt idx="1353">
                  <c:v>60137</c:v>
                </c:pt>
                <c:pt idx="1354">
                  <c:v>60259</c:v>
                </c:pt>
                <c:pt idx="1355">
                  <c:v>60338</c:v>
                </c:pt>
                <c:pt idx="1356">
                  <c:v>60463</c:v>
                </c:pt>
                <c:pt idx="1357">
                  <c:v>60629</c:v>
                </c:pt>
                <c:pt idx="1358">
                  <c:v>60789</c:v>
                </c:pt>
                <c:pt idx="1359">
                  <c:v>60922</c:v>
                </c:pt>
                <c:pt idx="1360">
                  <c:v>61054</c:v>
                </c:pt>
                <c:pt idx="1361">
                  <c:v>61165</c:v>
                </c:pt>
                <c:pt idx="1362">
                  <c:v>61261</c:v>
                </c:pt>
                <c:pt idx="1363">
                  <c:v>61369</c:v>
                </c:pt>
                <c:pt idx="1364">
                  <c:v>61551</c:v>
                </c:pt>
                <c:pt idx="1365">
                  <c:v>61672</c:v>
                </c:pt>
                <c:pt idx="1366">
                  <c:v>61781</c:v>
                </c:pt>
                <c:pt idx="1367">
                  <c:v>61900</c:v>
                </c:pt>
                <c:pt idx="1368">
                  <c:v>61487</c:v>
                </c:pt>
                <c:pt idx="1369">
                  <c:v>61570</c:v>
                </c:pt>
                <c:pt idx="1370">
                  <c:v>61645</c:v>
                </c:pt>
                <c:pt idx="1371">
                  <c:v>61739</c:v>
                </c:pt>
                <c:pt idx="1372">
                  <c:v>61820</c:v>
                </c:pt>
                <c:pt idx="1373">
                  <c:v>61852</c:v>
                </c:pt>
                <c:pt idx="1374">
                  <c:v>61976</c:v>
                </c:pt>
                <c:pt idx="1375">
                  <c:v>62063</c:v>
                </c:pt>
                <c:pt idx="1376">
                  <c:v>62151</c:v>
                </c:pt>
                <c:pt idx="1377">
                  <c:v>62235</c:v>
                </c:pt>
                <c:pt idx="1378">
                  <c:v>62343</c:v>
                </c:pt>
                <c:pt idx="1379">
                  <c:v>62473</c:v>
                </c:pt>
                <c:pt idx="1380">
                  <c:v>62589</c:v>
                </c:pt>
                <c:pt idx="1381">
                  <c:v>62700</c:v>
                </c:pt>
                <c:pt idx="1382">
                  <c:v>62827</c:v>
                </c:pt>
                <c:pt idx="1383">
                  <c:v>62902</c:v>
                </c:pt>
                <c:pt idx="1384">
                  <c:v>63016</c:v>
                </c:pt>
                <c:pt idx="1385">
                  <c:v>63157</c:v>
                </c:pt>
                <c:pt idx="1386">
                  <c:v>63254</c:v>
                </c:pt>
                <c:pt idx="1387">
                  <c:v>63343</c:v>
                </c:pt>
                <c:pt idx="1388">
                  <c:v>63433</c:v>
                </c:pt>
                <c:pt idx="1389">
                  <c:v>63507</c:v>
                </c:pt>
                <c:pt idx="1390">
                  <c:v>63577</c:v>
                </c:pt>
                <c:pt idx="1391">
                  <c:v>63647</c:v>
                </c:pt>
                <c:pt idx="1392">
                  <c:v>63759</c:v>
                </c:pt>
                <c:pt idx="1393">
                  <c:v>63890</c:v>
                </c:pt>
                <c:pt idx="1394">
                  <c:v>63982</c:v>
                </c:pt>
                <c:pt idx="1395">
                  <c:v>64062</c:v>
                </c:pt>
                <c:pt idx="1396">
                  <c:v>64131</c:v>
                </c:pt>
                <c:pt idx="1397">
                  <c:v>64188</c:v>
                </c:pt>
                <c:pt idx="1398">
                  <c:v>64245</c:v>
                </c:pt>
                <c:pt idx="1399">
                  <c:v>63567</c:v>
                </c:pt>
                <c:pt idx="1400">
                  <c:v>63642</c:v>
                </c:pt>
                <c:pt idx="1401">
                  <c:v>63736</c:v>
                </c:pt>
                <c:pt idx="1402">
                  <c:v>63795</c:v>
                </c:pt>
                <c:pt idx="1403">
                  <c:v>63852</c:v>
                </c:pt>
                <c:pt idx="1404">
                  <c:v>63904</c:v>
                </c:pt>
                <c:pt idx="1405">
                  <c:v>63963</c:v>
                </c:pt>
                <c:pt idx="1406">
                  <c:v>64051</c:v>
                </c:pt>
                <c:pt idx="1407">
                  <c:v>64159</c:v>
                </c:pt>
                <c:pt idx="1408">
                  <c:v>64233</c:v>
                </c:pt>
                <c:pt idx="1409">
                  <c:v>64298</c:v>
                </c:pt>
                <c:pt idx="1410">
                  <c:v>64365</c:v>
                </c:pt>
                <c:pt idx="1411">
                  <c:v>64415</c:v>
                </c:pt>
                <c:pt idx="1412">
                  <c:v>64477</c:v>
                </c:pt>
                <c:pt idx="1413">
                  <c:v>64551</c:v>
                </c:pt>
                <c:pt idx="1414">
                  <c:v>64601</c:v>
                </c:pt>
                <c:pt idx="1415">
                  <c:v>64680</c:v>
                </c:pt>
                <c:pt idx="1416">
                  <c:v>64734</c:v>
                </c:pt>
                <c:pt idx="1417">
                  <c:v>64794</c:v>
                </c:pt>
                <c:pt idx="1418">
                  <c:v>64842</c:v>
                </c:pt>
                <c:pt idx="1419">
                  <c:v>64886</c:v>
                </c:pt>
                <c:pt idx="1420">
                  <c:v>64953</c:v>
                </c:pt>
                <c:pt idx="1421">
                  <c:v>65010</c:v>
                </c:pt>
                <c:pt idx="1422">
                  <c:v>65055</c:v>
                </c:pt>
                <c:pt idx="1423">
                  <c:v>65106</c:v>
                </c:pt>
                <c:pt idx="1424">
                  <c:v>65162</c:v>
                </c:pt>
                <c:pt idx="1425">
                  <c:v>65200</c:v>
                </c:pt>
                <c:pt idx="1426">
                  <c:v>65241</c:v>
                </c:pt>
                <c:pt idx="1427">
                  <c:v>65292</c:v>
                </c:pt>
                <c:pt idx="1428">
                  <c:v>65343</c:v>
                </c:pt>
                <c:pt idx="1429">
                  <c:v>64785</c:v>
                </c:pt>
                <c:pt idx="1430">
                  <c:v>64829</c:v>
                </c:pt>
                <c:pt idx="1431">
                  <c:v>64868</c:v>
                </c:pt>
                <c:pt idx="1432">
                  <c:v>64898</c:v>
                </c:pt>
                <c:pt idx="1433">
                  <c:v>64931</c:v>
                </c:pt>
                <c:pt idx="1434">
                  <c:v>64971</c:v>
                </c:pt>
                <c:pt idx="1435">
                  <c:v>65016</c:v>
                </c:pt>
                <c:pt idx="1436">
                  <c:v>65116</c:v>
                </c:pt>
                <c:pt idx="1437">
                  <c:v>65178</c:v>
                </c:pt>
                <c:pt idx="1438">
                  <c:v>65236</c:v>
                </c:pt>
                <c:pt idx="1439">
                  <c:v>65262</c:v>
                </c:pt>
                <c:pt idx="1440">
                  <c:v>65298</c:v>
                </c:pt>
                <c:pt idx="1441">
                  <c:v>65338</c:v>
                </c:pt>
                <c:pt idx="1442">
                  <c:v>65392</c:v>
                </c:pt>
                <c:pt idx="1443">
                  <c:v>65460</c:v>
                </c:pt>
                <c:pt idx="1444">
                  <c:v>65528</c:v>
                </c:pt>
                <c:pt idx="1445">
                  <c:v>65601</c:v>
                </c:pt>
                <c:pt idx="1446">
                  <c:v>65649</c:v>
                </c:pt>
                <c:pt idx="1447">
                  <c:v>65684</c:v>
                </c:pt>
                <c:pt idx="1448">
                  <c:v>65744</c:v>
                </c:pt>
                <c:pt idx="1449">
                  <c:v>65829</c:v>
                </c:pt>
                <c:pt idx="1450">
                  <c:v>65893</c:v>
                </c:pt>
                <c:pt idx="1451">
                  <c:v>65963</c:v>
                </c:pt>
                <c:pt idx="1452">
                  <c:v>66021</c:v>
                </c:pt>
                <c:pt idx="1453">
                  <c:v>66069</c:v>
                </c:pt>
                <c:pt idx="1454">
                  <c:v>66118</c:v>
                </c:pt>
                <c:pt idx="1455">
                  <c:v>66195</c:v>
                </c:pt>
                <c:pt idx="1456">
                  <c:v>66270</c:v>
                </c:pt>
                <c:pt idx="1457">
                  <c:v>66350</c:v>
                </c:pt>
                <c:pt idx="1458">
                  <c:v>66427</c:v>
                </c:pt>
                <c:pt idx="1459">
                  <c:v>66076</c:v>
                </c:pt>
                <c:pt idx="1460">
                  <c:v>66135</c:v>
                </c:pt>
                <c:pt idx="1461">
                  <c:v>66179</c:v>
                </c:pt>
                <c:pt idx="1462">
                  <c:v>66245</c:v>
                </c:pt>
                <c:pt idx="1463">
                  <c:v>66313</c:v>
                </c:pt>
                <c:pt idx="1464">
                  <c:v>66368</c:v>
                </c:pt>
                <c:pt idx="1465">
                  <c:v>66459</c:v>
                </c:pt>
                <c:pt idx="1466">
                  <c:v>66537</c:v>
                </c:pt>
                <c:pt idx="1467">
                  <c:v>66617</c:v>
                </c:pt>
                <c:pt idx="1468">
                  <c:v>66684</c:v>
                </c:pt>
                <c:pt idx="1469">
                  <c:v>66785</c:v>
                </c:pt>
                <c:pt idx="1470">
                  <c:v>66901</c:v>
                </c:pt>
                <c:pt idx="1471">
                  <c:v>67026</c:v>
                </c:pt>
                <c:pt idx="1472">
                  <c:v>67124</c:v>
                </c:pt>
                <c:pt idx="1473">
                  <c:v>67203</c:v>
                </c:pt>
                <c:pt idx="1474">
                  <c:v>67270</c:v>
                </c:pt>
                <c:pt idx="1475">
                  <c:v>67330</c:v>
                </c:pt>
                <c:pt idx="1476">
                  <c:v>67444</c:v>
                </c:pt>
                <c:pt idx="1477">
                  <c:v>67541</c:v>
                </c:pt>
                <c:pt idx="1478">
                  <c:v>67631</c:v>
                </c:pt>
                <c:pt idx="1479">
                  <c:v>67707</c:v>
                </c:pt>
                <c:pt idx="1480">
                  <c:v>67844</c:v>
                </c:pt>
                <c:pt idx="1481">
                  <c:v>67906</c:v>
                </c:pt>
                <c:pt idx="1482">
                  <c:v>67981</c:v>
                </c:pt>
                <c:pt idx="1483">
                  <c:v>68132</c:v>
                </c:pt>
                <c:pt idx="1484">
                  <c:v>68222</c:v>
                </c:pt>
                <c:pt idx="1485">
                  <c:v>68308</c:v>
                </c:pt>
                <c:pt idx="1486">
                  <c:v>68368</c:v>
                </c:pt>
                <c:pt idx="1487">
                  <c:v>68454</c:v>
                </c:pt>
                <c:pt idx="1488">
                  <c:v>68535</c:v>
                </c:pt>
                <c:pt idx="1489">
                  <c:v>68621</c:v>
                </c:pt>
                <c:pt idx="1490">
                  <c:v>68719</c:v>
                </c:pt>
                <c:pt idx="1491">
                  <c:v>68179</c:v>
                </c:pt>
                <c:pt idx="1492">
                  <c:v>68259</c:v>
                </c:pt>
                <c:pt idx="1493">
                  <c:v>68331</c:v>
                </c:pt>
                <c:pt idx="1494">
                  <c:v>68435</c:v>
                </c:pt>
                <c:pt idx="1495">
                  <c:v>68523</c:v>
                </c:pt>
                <c:pt idx="1496">
                  <c:v>68586</c:v>
                </c:pt>
                <c:pt idx="1497">
                  <c:v>68684</c:v>
                </c:pt>
                <c:pt idx="1498">
                  <c:v>68799</c:v>
                </c:pt>
                <c:pt idx="1499">
                  <c:v>69613</c:v>
                </c:pt>
                <c:pt idx="1500">
                  <c:v>69964</c:v>
                </c:pt>
                <c:pt idx="1501">
                  <c:v>70163</c:v>
                </c:pt>
                <c:pt idx="1502">
                  <c:v>70281</c:v>
                </c:pt>
                <c:pt idx="1503">
                  <c:v>70456</c:v>
                </c:pt>
                <c:pt idx="1504">
                  <c:v>70563</c:v>
                </c:pt>
                <c:pt idx="1505">
                  <c:v>70673</c:v>
                </c:pt>
                <c:pt idx="1506">
                  <c:v>70776</c:v>
                </c:pt>
                <c:pt idx="1507">
                  <c:v>70886</c:v>
                </c:pt>
                <c:pt idx="1508">
                  <c:v>71019</c:v>
                </c:pt>
                <c:pt idx="1509">
                  <c:v>71076</c:v>
                </c:pt>
                <c:pt idx="1510">
                  <c:v>71132</c:v>
                </c:pt>
                <c:pt idx="1511">
                  <c:v>71241</c:v>
                </c:pt>
                <c:pt idx="1512">
                  <c:v>71338</c:v>
                </c:pt>
                <c:pt idx="1513">
                  <c:v>71417</c:v>
                </c:pt>
                <c:pt idx="1514">
                  <c:v>71478</c:v>
                </c:pt>
                <c:pt idx="1515">
                  <c:v>71539</c:v>
                </c:pt>
                <c:pt idx="1516">
                  <c:v>71585</c:v>
                </c:pt>
                <c:pt idx="1517">
                  <c:v>71639</c:v>
                </c:pt>
                <c:pt idx="1518">
                  <c:v>71692</c:v>
                </c:pt>
                <c:pt idx="1519">
                  <c:v>71751</c:v>
                </c:pt>
                <c:pt idx="1520">
                  <c:v>71310</c:v>
                </c:pt>
                <c:pt idx="1521">
                  <c:v>71374</c:v>
                </c:pt>
                <c:pt idx="1522">
                  <c:v>71429</c:v>
                </c:pt>
                <c:pt idx="1523">
                  <c:v>71485</c:v>
                </c:pt>
                <c:pt idx="1524">
                  <c:v>71542</c:v>
                </c:pt>
                <c:pt idx="1525">
                  <c:v>71627</c:v>
                </c:pt>
                <c:pt idx="1526">
                  <c:v>71709</c:v>
                </c:pt>
                <c:pt idx="1527">
                  <c:v>71826</c:v>
                </c:pt>
                <c:pt idx="1528">
                  <c:v>71922</c:v>
                </c:pt>
                <c:pt idx="1529">
                  <c:v>71982</c:v>
                </c:pt>
                <c:pt idx="1530">
                  <c:v>72021</c:v>
                </c:pt>
                <c:pt idx="1531">
                  <c:v>72066</c:v>
                </c:pt>
                <c:pt idx="1532">
                  <c:v>72133</c:v>
                </c:pt>
                <c:pt idx="1533">
                  <c:v>72199</c:v>
                </c:pt>
                <c:pt idx="1534">
                  <c:v>72255</c:v>
                </c:pt>
                <c:pt idx="1535">
                  <c:v>72302</c:v>
                </c:pt>
                <c:pt idx="1536">
                  <c:v>72351</c:v>
                </c:pt>
                <c:pt idx="1537">
                  <c:v>72391</c:v>
                </c:pt>
                <c:pt idx="1538">
                  <c:v>72419</c:v>
                </c:pt>
                <c:pt idx="1539">
                  <c:v>72469</c:v>
                </c:pt>
                <c:pt idx="1540">
                  <c:v>72515</c:v>
                </c:pt>
                <c:pt idx="1541">
                  <c:v>72575</c:v>
                </c:pt>
                <c:pt idx="1542">
                  <c:v>72627</c:v>
                </c:pt>
                <c:pt idx="1543">
                  <c:v>72667</c:v>
                </c:pt>
                <c:pt idx="1544">
                  <c:v>72697</c:v>
                </c:pt>
                <c:pt idx="1545">
                  <c:v>72737</c:v>
                </c:pt>
                <c:pt idx="1546">
                  <c:v>72774</c:v>
                </c:pt>
                <c:pt idx="1547">
                  <c:v>72832</c:v>
                </c:pt>
                <c:pt idx="1548">
                  <c:v>72863</c:v>
                </c:pt>
                <c:pt idx="1549">
                  <c:v>72941</c:v>
                </c:pt>
                <c:pt idx="1550">
                  <c:v>72479</c:v>
                </c:pt>
                <c:pt idx="1551">
                  <c:v>72524</c:v>
                </c:pt>
                <c:pt idx="1552">
                  <c:v>72564</c:v>
                </c:pt>
                <c:pt idx="1553">
                  <c:v>72629</c:v>
                </c:pt>
                <c:pt idx="1554">
                  <c:v>72713</c:v>
                </c:pt>
                <c:pt idx="1555">
                  <c:v>72872</c:v>
                </c:pt>
                <c:pt idx="1556">
                  <c:v>73083</c:v>
                </c:pt>
                <c:pt idx="1557">
                  <c:v>73245</c:v>
                </c:pt>
                <c:pt idx="1558">
                  <c:v>73350</c:v>
                </c:pt>
                <c:pt idx="1559">
                  <c:v>73426</c:v>
                </c:pt>
                <c:pt idx="1560">
                  <c:v>73563</c:v>
                </c:pt>
                <c:pt idx="1561">
                  <c:v>73741</c:v>
                </c:pt>
                <c:pt idx="1562">
                  <c:v>73855</c:v>
                </c:pt>
                <c:pt idx="1563">
                  <c:v>73932</c:v>
                </c:pt>
                <c:pt idx="1564">
                  <c:v>73991</c:v>
                </c:pt>
                <c:pt idx="1565">
                  <c:v>74070</c:v>
                </c:pt>
                <c:pt idx="1566">
                  <c:v>74148</c:v>
                </c:pt>
                <c:pt idx="1567">
                  <c:v>74276</c:v>
                </c:pt>
                <c:pt idx="1568">
                  <c:v>74392</c:v>
                </c:pt>
                <c:pt idx="1569">
                  <c:v>74473</c:v>
                </c:pt>
                <c:pt idx="1570">
                  <c:v>74560</c:v>
                </c:pt>
                <c:pt idx="1571">
                  <c:v>74649</c:v>
                </c:pt>
                <c:pt idx="1572">
                  <c:v>74732</c:v>
                </c:pt>
                <c:pt idx="1573">
                  <c:v>74803</c:v>
                </c:pt>
                <c:pt idx="1574">
                  <c:v>74898</c:v>
                </c:pt>
                <c:pt idx="1575">
                  <c:v>74985</c:v>
                </c:pt>
                <c:pt idx="1576">
                  <c:v>75059</c:v>
                </c:pt>
                <c:pt idx="1577">
                  <c:v>75131</c:v>
                </c:pt>
                <c:pt idx="1578">
                  <c:v>74669</c:v>
                </c:pt>
                <c:pt idx="1579">
                  <c:v>74730</c:v>
                </c:pt>
                <c:pt idx="1580">
                  <c:v>74787</c:v>
                </c:pt>
                <c:pt idx="1581">
                  <c:v>74857</c:v>
                </c:pt>
                <c:pt idx="1582">
                  <c:v>74920</c:v>
                </c:pt>
                <c:pt idx="1583">
                  <c:v>74979</c:v>
                </c:pt>
                <c:pt idx="1584">
                  <c:v>75070</c:v>
                </c:pt>
                <c:pt idx="1585">
                  <c:v>75197</c:v>
                </c:pt>
                <c:pt idx="1586">
                  <c:v>75307</c:v>
                </c:pt>
                <c:pt idx="1587">
                  <c:v>75383</c:v>
                </c:pt>
                <c:pt idx="1588">
                  <c:v>75485</c:v>
                </c:pt>
                <c:pt idx="1589">
                  <c:v>75598</c:v>
                </c:pt>
                <c:pt idx="1590">
                  <c:v>75724</c:v>
                </c:pt>
                <c:pt idx="1591">
                  <c:v>75813</c:v>
                </c:pt>
                <c:pt idx="1592">
                  <c:v>75908</c:v>
                </c:pt>
                <c:pt idx="1593">
                  <c:v>75977</c:v>
                </c:pt>
                <c:pt idx="1594">
                  <c:v>76042</c:v>
                </c:pt>
                <c:pt idx="1595">
                  <c:v>76136</c:v>
                </c:pt>
                <c:pt idx="1596">
                  <c:v>76432</c:v>
                </c:pt>
                <c:pt idx="1597">
                  <c:v>76570</c:v>
                </c:pt>
                <c:pt idx="1598">
                  <c:v>76678</c:v>
                </c:pt>
                <c:pt idx="1599">
                  <c:v>76759</c:v>
                </c:pt>
                <c:pt idx="1600">
                  <c:v>76818</c:v>
                </c:pt>
                <c:pt idx="1601">
                  <c:v>76893</c:v>
                </c:pt>
                <c:pt idx="1602">
                  <c:v>76990</c:v>
                </c:pt>
                <c:pt idx="1603">
                  <c:v>77067</c:v>
                </c:pt>
                <c:pt idx="1604">
                  <c:v>77145</c:v>
                </c:pt>
                <c:pt idx="1605">
                  <c:v>77231</c:v>
                </c:pt>
                <c:pt idx="1606">
                  <c:v>77317</c:v>
                </c:pt>
                <c:pt idx="1607">
                  <c:v>77372</c:v>
                </c:pt>
                <c:pt idx="1608">
                  <c:v>77419</c:v>
                </c:pt>
                <c:pt idx="1609">
                  <c:v>77525</c:v>
                </c:pt>
                <c:pt idx="1610">
                  <c:v>77641</c:v>
                </c:pt>
                <c:pt idx="1611">
                  <c:v>77144</c:v>
                </c:pt>
                <c:pt idx="1612">
                  <c:v>77245</c:v>
                </c:pt>
                <c:pt idx="1613">
                  <c:v>77314</c:v>
                </c:pt>
                <c:pt idx="1614">
                  <c:v>77376</c:v>
                </c:pt>
                <c:pt idx="1615">
                  <c:v>77438</c:v>
                </c:pt>
                <c:pt idx="1616">
                  <c:v>77541</c:v>
                </c:pt>
                <c:pt idx="1617">
                  <c:v>77609</c:v>
                </c:pt>
                <c:pt idx="1618">
                  <c:v>77775</c:v>
                </c:pt>
                <c:pt idx="1619">
                  <c:v>77914</c:v>
                </c:pt>
                <c:pt idx="1620">
                  <c:v>77993</c:v>
                </c:pt>
                <c:pt idx="1621">
                  <c:v>78071</c:v>
                </c:pt>
                <c:pt idx="1622">
                  <c:v>78129</c:v>
                </c:pt>
                <c:pt idx="1623">
                  <c:v>78198</c:v>
                </c:pt>
                <c:pt idx="1624">
                  <c:v>78291</c:v>
                </c:pt>
                <c:pt idx="1625">
                  <c:v>78384</c:v>
                </c:pt>
                <c:pt idx="1626">
                  <c:v>78470</c:v>
                </c:pt>
                <c:pt idx="1627">
                  <c:v>78538</c:v>
                </c:pt>
                <c:pt idx="1628">
                  <c:v>78584</c:v>
                </c:pt>
                <c:pt idx="1629">
                  <c:v>78636</c:v>
                </c:pt>
                <c:pt idx="1630">
                  <c:v>78703</c:v>
                </c:pt>
                <c:pt idx="1631">
                  <c:v>78769</c:v>
                </c:pt>
                <c:pt idx="1632">
                  <c:v>78819</c:v>
                </c:pt>
                <c:pt idx="1633">
                  <c:v>78878</c:v>
                </c:pt>
                <c:pt idx="1634">
                  <c:v>78926</c:v>
                </c:pt>
                <c:pt idx="1635">
                  <c:v>78959</c:v>
                </c:pt>
                <c:pt idx="1636">
                  <c:v>79001</c:v>
                </c:pt>
                <c:pt idx="1637">
                  <c:v>79053</c:v>
                </c:pt>
                <c:pt idx="1638">
                  <c:v>79099</c:v>
                </c:pt>
                <c:pt idx="1639">
                  <c:v>79142</c:v>
                </c:pt>
                <c:pt idx="1640">
                  <c:v>79200</c:v>
                </c:pt>
                <c:pt idx="1641">
                  <c:v>79245</c:v>
                </c:pt>
                <c:pt idx="1642">
                  <c:v>79278</c:v>
                </c:pt>
                <c:pt idx="1643">
                  <c:v>79319</c:v>
                </c:pt>
                <c:pt idx="1644">
                  <c:v>78714</c:v>
                </c:pt>
                <c:pt idx="1645">
                  <c:v>78770</c:v>
                </c:pt>
                <c:pt idx="1646">
                  <c:v>78834</c:v>
                </c:pt>
                <c:pt idx="1647">
                  <c:v>78891</c:v>
                </c:pt>
                <c:pt idx="1648">
                  <c:v>78943</c:v>
                </c:pt>
                <c:pt idx="1649">
                  <c:v>78985</c:v>
                </c:pt>
                <c:pt idx="1650">
                  <c:v>79028</c:v>
                </c:pt>
                <c:pt idx="1651">
                  <c:v>79099</c:v>
                </c:pt>
                <c:pt idx="1652">
                  <c:v>79180</c:v>
                </c:pt>
                <c:pt idx="1653">
                  <c:v>79241</c:v>
                </c:pt>
                <c:pt idx="1654">
                  <c:v>79291</c:v>
                </c:pt>
                <c:pt idx="1655">
                  <c:v>79338</c:v>
                </c:pt>
                <c:pt idx="1656">
                  <c:v>79369</c:v>
                </c:pt>
                <c:pt idx="1657">
                  <c:v>79411</c:v>
                </c:pt>
                <c:pt idx="1658">
                  <c:v>79455</c:v>
                </c:pt>
                <c:pt idx="1659">
                  <c:v>79499</c:v>
                </c:pt>
                <c:pt idx="1660">
                  <c:v>79548</c:v>
                </c:pt>
                <c:pt idx="1661">
                  <c:v>79578</c:v>
                </c:pt>
                <c:pt idx="1662">
                  <c:v>79617</c:v>
                </c:pt>
                <c:pt idx="1663">
                  <c:v>79646</c:v>
                </c:pt>
                <c:pt idx="1664">
                  <c:v>79672</c:v>
                </c:pt>
                <c:pt idx="1665">
                  <c:v>79705</c:v>
                </c:pt>
                <c:pt idx="1666">
                  <c:v>79745</c:v>
                </c:pt>
                <c:pt idx="1667">
                  <c:v>79780</c:v>
                </c:pt>
                <c:pt idx="1668">
                  <c:v>79817</c:v>
                </c:pt>
                <c:pt idx="1669">
                  <c:v>79855</c:v>
                </c:pt>
                <c:pt idx="1670">
                  <c:v>79883</c:v>
                </c:pt>
                <c:pt idx="1671">
                  <c:v>79926</c:v>
                </c:pt>
                <c:pt idx="1672">
                  <c:v>79976</c:v>
                </c:pt>
                <c:pt idx="1673">
                  <c:v>79378</c:v>
                </c:pt>
                <c:pt idx="1674">
                  <c:v>79439</c:v>
                </c:pt>
                <c:pt idx="1675">
                  <c:v>79487</c:v>
                </c:pt>
                <c:pt idx="1676">
                  <c:v>79561</c:v>
                </c:pt>
                <c:pt idx="1677">
                  <c:v>79592</c:v>
                </c:pt>
                <c:pt idx="1678">
                  <c:v>79635</c:v>
                </c:pt>
                <c:pt idx="1679">
                  <c:v>79719</c:v>
                </c:pt>
                <c:pt idx="1680">
                  <c:v>79791</c:v>
                </c:pt>
                <c:pt idx="1681">
                  <c:v>79871</c:v>
                </c:pt>
                <c:pt idx="1682">
                  <c:v>79916</c:v>
                </c:pt>
                <c:pt idx="1683">
                  <c:v>79964</c:v>
                </c:pt>
                <c:pt idx="1684">
                  <c:v>80016</c:v>
                </c:pt>
                <c:pt idx="1685">
                  <c:v>80065</c:v>
                </c:pt>
                <c:pt idx="1686">
                  <c:v>80139</c:v>
                </c:pt>
                <c:pt idx="1687">
                  <c:v>80242</c:v>
                </c:pt>
                <c:pt idx="1688">
                  <c:v>80326</c:v>
                </c:pt>
                <c:pt idx="1689">
                  <c:v>80399</c:v>
                </c:pt>
                <c:pt idx="1690">
                  <c:v>80465</c:v>
                </c:pt>
                <c:pt idx="1691">
                  <c:v>80509</c:v>
                </c:pt>
                <c:pt idx="1692">
                  <c:v>80564</c:v>
                </c:pt>
                <c:pt idx="1693">
                  <c:v>80648</c:v>
                </c:pt>
                <c:pt idx="1694">
                  <c:v>80732</c:v>
                </c:pt>
                <c:pt idx="1695">
                  <c:v>80798</c:v>
                </c:pt>
                <c:pt idx="1696">
                  <c:v>80847</c:v>
                </c:pt>
                <c:pt idx="1697">
                  <c:v>80872</c:v>
                </c:pt>
                <c:pt idx="1698">
                  <c:v>80901</c:v>
                </c:pt>
                <c:pt idx="1699">
                  <c:v>80935</c:v>
                </c:pt>
                <c:pt idx="1700">
                  <c:v>80983</c:v>
                </c:pt>
                <c:pt idx="1701">
                  <c:v>81033</c:v>
                </c:pt>
                <c:pt idx="1702">
                  <c:v>81085</c:v>
                </c:pt>
                <c:pt idx="1703">
                  <c:v>81151</c:v>
                </c:pt>
                <c:pt idx="1704">
                  <c:v>80647</c:v>
                </c:pt>
                <c:pt idx="1705">
                  <c:v>80698</c:v>
                </c:pt>
                <c:pt idx="1706">
                  <c:v>80750</c:v>
                </c:pt>
                <c:pt idx="1707">
                  <c:v>80825</c:v>
                </c:pt>
                <c:pt idx="1708">
                  <c:v>80996</c:v>
                </c:pt>
                <c:pt idx="1709">
                  <c:v>81185</c:v>
                </c:pt>
                <c:pt idx="1710">
                  <c:v>81325</c:v>
                </c:pt>
                <c:pt idx="1711">
                  <c:v>81470</c:v>
                </c:pt>
                <c:pt idx="1712">
                  <c:v>81559</c:v>
                </c:pt>
                <c:pt idx="1713">
                  <c:v>81656</c:v>
                </c:pt>
                <c:pt idx="1714">
                  <c:v>81743</c:v>
                </c:pt>
                <c:pt idx="1715">
                  <c:v>81925</c:v>
                </c:pt>
                <c:pt idx="1716">
                  <c:v>82052</c:v>
                </c:pt>
                <c:pt idx="1717">
                  <c:v>82170</c:v>
                </c:pt>
                <c:pt idx="1718">
                  <c:v>82287</c:v>
                </c:pt>
                <c:pt idx="1719">
                  <c:v>82374</c:v>
                </c:pt>
                <c:pt idx="1720">
                  <c:v>82460</c:v>
                </c:pt>
                <c:pt idx="1721">
                  <c:v>82593</c:v>
                </c:pt>
                <c:pt idx="1722">
                  <c:v>82737</c:v>
                </c:pt>
                <c:pt idx="1723">
                  <c:v>82831</c:v>
                </c:pt>
                <c:pt idx="1724">
                  <c:v>82956</c:v>
                </c:pt>
                <c:pt idx="1725">
                  <c:v>83065</c:v>
                </c:pt>
                <c:pt idx="1726">
                  <c:v>83142</c:v>
                </c:pt>
                <c:pt idx="1727">
                  <c:v>83221</c:v>
                </c:pt>
                <c:pt idx="1728">
                  <c:v>83335</c:v>
                </c:pt>
                <c:pt idx="1729">
                  <c:v>83443</c:v>
                </c:pt>
                <c:pt idx="1730">
                  <c:v>83550</c:v>
                </c:pt>
                <c:pt idx="1731">
                  <c:v>83670</c:v>
                </c:pt>
                <c:pt idx="1732">
                  <c:v>83228</c:v>
                </c:pt>
                <c:pt idx="1733">
                  <c:v>83298</c:v>
                </c:pt>
                <c:pt idx="1734">
                  <c:v>83387</c:v>
                </c:pt>
                <c:pt idx="1735">
                  <c:v>83491</c:v>
                </c:pt>
                <c:pt idx="1736">
                  <c:v>83583</c:v>
                </c:pt>
                <c:pt idx="1737">
                  <c:v>83655</c:v>
                </c:pt>
                <c:pt idx="1738">
                  <c:v>83775</c:v>
                </c:pt>
                <c:pt idx="1739">
                  <c:v>83870</c:v>
                </c:pt>
                <c:pt idx="1740">
                  <c:v>83949</c:v>
                </c:pt>
                <c:pt idx="1741">
                  <c:v>84017</c:v>
                </c:pt>
                <c:pt idx="1742">
                  <c:v>84112</c:v>
                </c:pt>
                <c:pt idx="1743">
                  <c:v>84222</c:v>
                </c:pt>
                <c:pt idx="1744">
                  <c:v>84364</c:v>
                </c:pt>
                <c:pt idx="1745">
                  <c:v>84477</c:v>
                </c:pt>
                <c:pt idx="1746">
                  <c:v>84562</c:v>
                </c:pt>
                <c:pt idx="1747">
                  <c:v>84635</c:v>
                </c:pt>
                <c:pt idx="1748">
                  <c:v>84690</c:v>
                </c:pt>
                <c:pt idx="1749">
                  <c:v>84805</c:v>
                </c:pt>
                <c:pt idx="1750">
                  <c:v>84906</c:v>
                </c:pt>
                <c:pt idx="1751">
                  <c:v>85022</c:v>
                </c:pt>
                <c:pt idx="1752">
                  <c:v>85109</c:v>
                </c:pt>
                <c:pt idx="1753">
                  <c:v>85180</c:v>
                </c:pt>
                <c:pt idx="1754">
                  <c:v>85234</c:v>
                </c:pt>
                <c:pt idx="1755">
                  <c:v>85293</c:v>
                </c:pt>
                <c:pt idx="1756">
                  <c:v>85375</c:v>
                </c:pt>
                <c:pt idx="1757">
                  <c:v>85442</c:v>
                </c:pt>
                <c:pt idx="1758">
                  <c:v>85513</c:v>
                </c:pt>
                <c:pt idx="1759">
                  <c:v>85572</c:v>
                </c:pt>
                <c:pt idx="1760">
                  <c:v>85631</c:v>
                </c:pt>
                <c:pt idx="1761">
                  <c:v>85657</c:v>
                </c:pt>
                <c:pt idx="1762">
                  <c:v>85706</c:v>
                </c:pt>
                <c:pt idx="1763">
                  <c:v>85775</c:v>
                </c:pt>
                <c:pt idx="1764">
                  <c:v>85102</c:v>
                </c:pt>
                <c:pt idx="1765">
                  <c:v>85164</c:v>
                </c:pt>
                <c:pt idx="1766">
                  <c:v>85206</c:v>
                </c:pt>
                <c:pt idx="1767">
                  <c:v>85280</c:v>
                </c:pt>
                <c:pt idx="1768">
                  <c:v>85337</c:v>
                </c:pt>
                <c:pt idx="1769">
                  <c:v>85389</c:v>
                </c:pt>
                <c:pt idx="1770">
                  <c:v>85473</c:v>
                </c:pt>
                <c:pt idx="1771">
                  <c:v>85561</c:v>
                </c:pt>
                <c:pt idx="1772">
                  <c:v>85684</c:v>
                </c:pt>
                <c:pt idx="1773">
                  <c:v>85731</c:v>
                </c:pt>
                <c:pt idx="1774">
                  <c:v>85815</c:v>
                </c:pt>
                <c:pt idx="1775">
                  <c:v>85880</c:v>
                </c:pt>
                <c:pt idx="1776">
                  <c:v>85923</c:v>
                </c:pt>
                <c:pt idx="1777">
                  <c:v>86001</c:v>
                </c:pt>
                <c:pt idx="1778">
                  <c:v>86074</c:v>
                </c:pt>
                <c:pt idx="1779">
                  <c:v>86150</c:v>
                </c:pt>
                <c:pt idx="1780">
                  <c:v>86209</c:v>
                </c:pt>
                <c:pt idx="1781">
                  <c:v>86256</c:v>
                </c:pt>
                <c:pt idx="1782">
                  <c:v>86299</c:v>
                </c:pt>
                <c:pt idx="1783">
                  <c:v>86353</c:v>
                </c:pt>
                <c:pt idx="1784">
                  <c:v>86421</c:v>
                </c:pt>
                <c:pt idx="1785">
                  <c:v>86479</c:v>
                </c:pt>
                <c:pt idx="1786">
                  <c:v>86554</c:v>
                </c:pt>
                <c:pt idx="1787">
                  <c:v>86618</c:v>
                </c:pt>
                <c:pt idx="1788">
                  <c:v>86673</c:v>
                </c:pt>
                <c:pt idx="1789">
                  <c:v>86705</c:v>
                </c:pt>
                <c:pt idx="1790">
                  <c:v>86762</c:v>
                </c:pt>
                <c:pt idx="1791">
                  <c:v>86828</c:v>
                </c:pt>
                <c:pt idx="1792">
                  <c:v>86883</c:v>
                </c:pt>
                <c:pt idx="1793">
                  <c:v>86927</c:v>
                </c:pt>
                <c:pt idx="1794">
                  <c:v>86363</c:v>
                </c:pt>
                <c:pt idx="1795">
                  <c:v>86409</c:v>
                </c:pt>
                <c:pt idx="1796">
                  <c:v>86430</c:v>
                </c:pt>
                <c:pt idx="1797">
                  <c:v>86470</c:v>
                </c:pt>
                <c:pt idx="1798">
                  <c:v>86518</c:v>
                </c:pt>
                <c:pt idx="1799">
                  <c:v>86575</c:v>
                </c:pt>
                <c:pt idx="1800">
                  <c:v>86608</c:v>
                </c:pt>
                <c:pt idx="1801">
                  <c:v>86659</c:v>
                </c:pt>
                <c:pt idx="1802">
                  <c:v>86702</c:v>
                </c:pt>
                <c:pt idx="1803">
                  <c:v>86735</c:v>
                </c:pt>
                <c:pt idx="1804">
                  <c:v>86766</c:v>
                </c:pt>
                <c:pt idx="1805">
                  <c:v>86799</c:v>
                </c:pt>
                <c:pt idx="1806">
                  <c:v>86845</c:v>
                </c:pt>
                <c:pt idx="1807">
                  <c:v>86878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5-433E-B8A8-4F1A0963A1C8}"/>
            </c:ext>
          </c:extLst>
        </c:ser>
        <c:ser>
          <c:idx val="3"/>
          <c:order val="2"/>
          <c:tx>
            <c:strRef>
              <c:f>会員数推移!$F$45</c:f>
              <c:strCache>
                <c:ptCount val="1"/>
                <c:pt idx="0">
                  <c:v>府民会員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会員数推移!$B$46:$B$1853</c:f>
              <c:numCache>
                <c:formatCode>m/d</c:formatCode>
                <c:ptCount val="1808"/>
                <c:pt idx="0">
                  <c:v>43486</c:v>
                </c:pt>
                <c:pt idx="1">
                  <c:v>43487</c:v>
                </c:pt>
                <c:pt idx="2">
                  <c:v>43488</c:v>
                </c:pt>
                <c:pt idx="3">
                  <c:v>43489</c:v>
                </c:pt>
                <c:pt idx="4">
                  <c:v>43490</c:v>
                </c:pt>
                <c:pt idx="5">
                  <c:v>43491</c:v>
                </c:pt>
                <c:pt idx="6">
                  <c:v>43492</c:v>
                </c:pt>
                <c:pt idx="7">
                  <c:v>43493</c:v>
                </c:pt>
                <c:pt idx="8">
                  <c:v>43494</c:v>
                </c:pt>
                <c:pt idx="9">
                  <c:v>43495</c:v>
                </c:pt>
                <c:pt idx="10">
                  <c:v>43496</c:v>
                </c:pt>
                <c:pt idx="11">
                  <c:v>43497</c:v>
                </c:pt>
                <c:pt idx="12">
                  <c:v>43498</c:v>
                </c:pt>
                <c:pt idx="13">
                  <c:v>43499</c:v>
                </c:pt>
                <c:pt idx="14">
                  <c:v>43500</c:v>
                </c:pt>
                <c:pt idx="15">
                  <c:v>43501</c:v>
                </c:pt>
                <c:pt idx="16">
                  <c:v>43502</c:v>
                </c:pt>
                <c:pt idx="17">
                  <c:v>43503</c:v>
                </c:pt>
                <c:pt idx="18">
                  <c:v>43504</c:v>
                </c:pt>
                <c:pt idx="19">
                  <c:v>43505</c:v>
                </c:pt>
                <c:pt idx="20">
                  <c:v>43506</c:v>
                </c:pt>
                <c:pt idx="21">
                  <c:v>43507</c:v>
                </c:pt>
                <c:pt idx="22">
                  <c:v>43508</c:v>
                </c:pt>
                <c:pt idx="23">
                  <c:v>43509</c:v>
                </c:pt>
                <c:pt idx="24">
                  <c:v>43510</c:v>
                </c:pt>
                <c:pt idx="25">
                  <c:v>43511</c:v>
                </c:pt>
                <c:pt idx="26">
                  <c:v>43512</c:v>
                </c:pt>
                <c:pt idx="27">
                  <c:v>43513</c:v>
                </c:pt>
                <c:pt idx="28">
                  <c:v>43514</c:v>
                </c:pt>
                <c:pt idx="29">
                  <c:v>43515</c:v>
                </c:pt>
                <c:pt idx="30">
                  <c:v>43516</c:v>
                </c:pt>
                <c:pt idx="31">
                  <c:v>43517</c:v>
                </c:pt>
                <c:pt idx="32">
                  <c:v>43518</c:v>
                </c:pt>
                <c:pt idx="33">
                  <c:v>43519</c:v>
                </c:pt>
                <c:pt idx="34">
                  <c:v>43520</c:v>
                </c:pt>
                <c:pt idx="35">
                  <c:v>43521</c:v>
                </c:pt>
                <c:pt idx="36">
                  <c:v>43522</c:v>
                </c:pt>
                <c:pt idx="37">
                  <c:v>43523</c:v>
                </c:pt>
                <c:pt idx="38">
                  <c:v>43524</c:v>
                </c:pt>
                <c:pt idx="39">
                  <c:v>43525</c:v>
                </c:pt>
                <c:pt idx="40">
                  <c:v>43526</c:v>
                </c:pt>
                <c:pt idx="41">
                  <c:v>43527</c:v>
                </c:pt>
                <c:pt idx="42">
                  <c:v>43528</c:v>
                </c:pt>
                <c:pt idx="43">
                  <c:v>43529</c:v>
                </c:pt>
                <c:pt idx="44">
                  <c:v>43530</c:v>
                </c:pt>
                <c:pt idx="45">
                  <c:v>43531</c:v>
                </c:pt>
                <c:pt idx="46">
                  <c:v>43532</c:v>
                </c:pt>
                <c:pt idx="47">
                  <c:v>43533</c:v>
                </c:pt>
                <c:pt idx="48">
                  <c:v>43534</c:v>
                </c:pt>
                <c:pt idx="49">
                  <c:v>43535</c:v>
                </c:pt>
                <c:pt idx="50">
                  <c:v>43536</c:v>
                </c:pt>
                <c:pt idx="51">
                  <c:v>43537</c:v>
                </c:pt>
                <c:pt idx="52">
                  <c:v>43538</c:v>
                </c:pt>
                <c:pt idx="53">
                  <c:v>43539</c:v>
                </c:pt>
                <c:pt idx="54">
                  <c:v>43540</c:v>
                </c:pt>
                <c:pt idx="55">
                  <c:v>43541</c:v>
                </c:pt>
                <c:pt idx="56">
                  <c:v>43542</c:v>
                </c:pt>
                <c:pt idx="57">
                  <c:v>43543</c:v>
                </c:pt>
                <c:pt idx="58">
                  <c:v>43544</c:v>
                </c:pt>
                <c:pt idx="59">
                  <c:v>43545</c:v>
                </c:pt>
                <c:pt idx="60">
                  <c:v>43546</c:v>
                </c:pt>
                <c:pt idx="61">
                  <c:v>43547</c:v>
                </c:pt>
                <c:pt idx="62">
                  <c:v>43548</c:v>
                </c:pt>
                <c:pt idx="63">
                  <c:v>43549</c:v>
                </c:pt>
                <c:pt idx="64">
                  <c:v>43550</c:v>
                </c:pt>
                <c:pt idx="65">
                  <c:v>43551</c:v>
                </c:pt>
                <c:pt idx="66">
                  <c:v>43552</c:v>
                </c:pt>
                <c:pt idx="67">
                  <c:v>43553</c:v>
                </c:pt>
                <c:pt idx="68">
                  <c:v>43554</c:v>
                </c:pt>
                <c:pt idx="69">
                  <c:v>43555</c:v>
                </c:pt>
                <c:pt idx="70">
                  <c:v>43556</c:v>
                </c:pt>
                <c:pt idx="71">
                  <c:v>43557</c:v>
                </c:pt>
                <c:pt idx="72">
                  <c:v>43558</c:v>
                </c:pt>
                <c:pt idx="73">
                  <c:v>43559</c:v>
                </c:pt>
                <c:pt idx="74">
                  <c:v>43560</c:v>
                </c:pt>
                <c:pt idx="75">
                  <c:v>43561</c:v>
                </c:pt>
                <c:pt idx="76">
                  <c:v>43562</c:v>
                </c:pt>
                <c:pt idx="77">
                  <c:v>43563</c:v>
                </c:pt>
                <c:pt idx="78">
                  <c:v>43564</c:v>
                </c:pt>
                <c:pt idx="79">
                  <c:v>43565</c:v>
                </c:pt>
                <c:pt idx="80">
                  <c:v>43566</c:v>
                </c:pt>
                <c:pt idx="81">
                  <c:v>43567</c:v>
                </c:pt>
                <c:pt idx="82">
                  <c:v>43568</c:v>
                </c:pt>
                <c:pt idx="83">
                  <c:v>43569</c:v>
                </c:pt>
                <c:pt idx="84">
                  <c:v>43570</c:v>
                </c:pt>
                <c:pt idx="85">
                  <c:v>43571</c:v>
                </c:pt>
                <c:pt idx="86">
                  <c:v>43572</c:v>
                </c:pt>
                <c:pt idx="87">
                  <c:v>43573</c:v>
                </c:pt>
                <c:pt idx="88">
                  <c:v>43574</c:v>
                </c:pt>
                <c:pt idx="89">
                  <c:v>43575</c:v>
                </c:pt>
                <c:pt idx="90">
                  <c:v>43576</c:v>
                </c:pt>
                <c:pt idx="91">
                  <c:v>43577</c:v>
                </c:pt>
                <c:pt idx="92">
                  <c:v>43578</c:v>
                </c:pt>
                <c:pt idx="93">
                  <c:v>43579</c:v>
                </c:pt>
                <c:pt idx="94">
                  <c:v>43580</c:v>
                </c:pt>
                <c:pt idx="95">
                  <c:v>43581</c:v>
                </c:pt>
                <c:pt idx="96">
                  <c:v>43582</c:v>
                </c:pt>
                <c:pt idx="97">
                  <c:v>43583</c:v>
                </c:pt>
                <c:pt idx="98">
                  <c:v>43584</c:v>
                </c:pt>
                <c:pt idx="99">
                  <c:v>43585</c:v>
                </c:pt>
                <c:pt idx="100">
                  <c:v>43586</c:v>
                </c:pt>
                <c:pt idx="101">
                  <c:v>43587</c:v>
                </c:pt>
                <c:pt idx="102">
                  <c:v>43588</c:v>
                </c:pt>
                <c:pt idx="103">
                  <c:v>43589</c:v>
                </c:pt>
                <c:pt idx="104">
                  <c:v>43590</c:v>
                </c:pt>
                <c:pt idx="105">
                  <c:v>43591</c:v>
                </c:pt>
                <c:pt idx="106">
                  <c:v>43592</c:v>
                </c:pt>
                <c:pt idx="107">
                  <c:v>43593</c:v>
                </c:pt>
                <c:pt idx="108">
                  <c:v>43594</c:v>
                </c:pt>
                <c:pt idx="109">
                  <c:v>43595</c:v>
                </c:pt>
                <c:pt idx="110">
                  <c:v>43596</c:v>
                </c:pt>
                <c:pt idx="111">
                  <c:v>43597</c:v>
                </c:pt>
                <c:pt idx="112">
                  <c:v>43598</c:v>
                </c:pt>
                <c:pt idx="113">
                  <c:v>43599</c:v>
                </c:pt>
                <c:pt idx="114">
                  <c:v>43600</c:v>
                </c:pt>
                <c:pt idx="115">
                  <c:v>43601</c:v>
                </c:pt>
                <c:pt idx="116">
                  <c:v>43602</c:v>
                </c:pt>
                <c:pt idx="117">
                  <c:v>43603</c:v>
                </c:pt>
                <c:pt idx="118">
                  <c:v>43604</c:v>
                </c:pt>
                <c:pt idx="119">
                  <c:v>43605</c:v>
                </c:pt>
                <c:pt idx="120">
                  <c:v>43606</c:v>
                </c:pt>
                <c:pt idx="121">
                  <c:v>43607</c:v>
                </c:pt>
                <c:pt idx="122">
                  <c:v>43608</c:v>
                </c:pt>
                <c:pt idx="123">
                  <c:v>43609</c:v>
                </c:pt>
                <c:pt idx="124">
                  <c:v>43610</c:v>
                </c:pt>
                <c:pt idx="125">
                  <c:v>43611</c:v>
                </c:pt>
                <c:pt idx="126">
                  <c:v>43612</c:v>
                </c:pt>
                <c:pt idx="127">
                  <c:v>43613</c:v>
                </c:pt>
                <c:pt idx="128">
                  <c:v>43614</c:v>
                </c:pt>
                <c:pt idx="129">
                  <c:v>43615</c:v>
                </c:pt>
                <c:pt idx="130">
                  <c:v>43616</c:v>
                </c:pt>
                <c:pt idx="131">
                  <c:v>43617</c:v>
                </c:pt>
                <c:pt idx="132">
                  <c:v>43618</c:v>
                </c:pt>
                <c:pt idx="133">
                  <c:v>43619</c:v>
                </c:pt>
                <c:pt idx="134">
                  <c:v>43620</c:v>
                </c:pt>
                <c:pt idx="135">
                  <c:v>43621</c:v>
                </c:pt>
                <c:pt idx="136">
                  <c:v>43622</c:v>
                </c:pt>
                <c:pt idx="137">
                  <c:v>43623</c:v>
                </c:pt>
                <c:pt idx="138">
                  <c:v>43624</c:v>
                </c:pt>
                <c:pt idx="139">
                  <c:v>43625</c:v>
                </c:pt>
                <c:pt idx="140">
                  <c:v>43626</c:v>
                </c:pt>
                <c:pt idx="141">
                  <c:v>43627</c:v>
                </c:pt>
                <c:pt idx="142">
                  <c:v>43628</c:v>
                </c:pt>
                <c:pt idx="143">
                  <c:v>43629</c:v>
                </c:pt>
                <c:pt idx="144">
                  <c:v>43630</c:v>
                </c:pt>
                <c:pt idx="145">
                  <c:v>43631</c:v>
                </c:pt>
                <c:pt idx="146">
                  <c:v>43632</c:v>
                </c:pt>
                <c:pt idx="147">
                  <c:v>43633</c:v>
                </c:pt>
                <c:pt idx="148">
                  <c:v>43634</c:v>
                </c:pt>
                <c:pt idx="149">
                  <c:v>43635</c:v>
                </c:pt>
                <c:pt idx="150">
                  <c:v>43636</c:v>
                </c:pt>
                <c:pt idx="151">
                  <c:v>43637</c:v>
                </c:pt>
                <c:pt idx="152">
                  <c:v>43638</c:v>
                </c:pt>
                <c:pt idx="153">
                  <c:v>43639</c:v>
                </c:pt>
                <c:pt idx="154">
                  <c:v>43640</c:v>
                </c:pt>
                <c:pt idx="155">
                  <c:v>43641</c:v>
                </c:pt>
                <c:pt idx="156">
                  <c:v>43642</c:v>
                </c:pt>
                <c:pt idx="157">
                  <c:v>43643</c:v>
                </c:pt>
                <c:pt idx="158">
                  <c:v>43644</c:v>
                </c:pt>
                <c:pt idx="159">
                  <c:v>43645</c:v>
                </c:pt>
                <c:pt idx="160">
                  <c:v>43646</c:v>
                </c:pt>
                <c:pt idx="161">
                  <c:v>43647</c:v>
                </c:pt>
                <c:pt idx="162">
                  <c:v>43648</c:v>
                </c:pt>
                <c:pt idx="163">
                  <c:v>43649</c:v>
                </c:pt>
                <c:pt idx="164">
                  <c:v>43650</c:v>
                </c:pt>
                <c:pt idx="165">
                  <c:v>43651</c:v>
                </c:pt>
                <c:pt idx="166">
                  <c:v>43652</c:v>
                </c:pt>
                <c:pt idx="167">
                  <c:v>43653</c:v>
                </c:pt>
                <c:pt idx="168">
                  <c:v>43654</c:v>
                </c:pt>
                <c:pt idx="169">
                  <c:v>43655</c:v>
                </c:pt>
                <c:pt idx="170">
                  <c:v>43656</c:v>
                </c:pt>
                <c:pt idx="171">
                  <c:v>43657</c:v>
                </c:pt>
                <c:pt idx="172">
                  <c:v>43658</c:v>
                </c:pt>
                <c:pt idx="173">
                  <c:v>43659</c:v>
                </c:pt>
                <c:pt idx="174">
                  <c:v>43660</c:v>
                </c:pt>
                <c:pt idx="175">
                  <c:v>43661</c:v>
                </c:pt>
                <c:pt idx="176">
                  <c:v>43662</c:v>
                </c:pt>
                <c:pt idx="177">
                  <c:v>43663</c:v>
                </c:pt>
                <c:pt idx="178">
                  <c:v>43664</c:v>
                </c:pt>
                <c:pt idx="179">
                  <c:v>43665</c:v>
                </c:pt>
                <c:pt idx="180">
                  <c:v>43666</c:v>
                </c:pt>
                <c:pt idx="181">
                  <c:v>43667</c:v>
                </c:pt>
                <c:pt idx="182">
                  <c:v>43668</c:v>
                </c:pt>
                <c:pt idx="183">
                  <c:v>43669</c:v>
                </c:pt>
                <c:pt idx="184">
                  <c:v>43670</c:v>
                </c:pt>
                <c:pt idx="185">
                  <c:v>43671</c:v>
                </c:pt>
                <c:pt idx="186">
                  <c:v>43672</c:v>
                </c:pt>
                <c:pt idx="187">
                  <c:v>43673</c:v>
                </c:pt>
                <c:pt idx="188">
                  <c:v>43674</c:v>
                </c:pt>
                <c:pt idx="189">
                  <c:v>43675</c:v>
                </c:pt>
                <c:pt idx="190">
                  <c:v>43676</c:v>
                </c:pt>
                <c:pt idx="191">
                  <c:v>43677</c:v>
                </c:pt>
                <c:pt idx="192">
                  <c:v>43678</c:v>
                </c:pt>
                <c:pt idx="193">
                  <c:v>43679</c:v>
                </c:pt>
                <c:pt idx="194">
                  <c:v>43680</c:v>
                </c:pt>
                <c:pt idx="195">
                  <c:v>43681</c:v>
                </c:pt>
                <c:pt idx="196">
                  <c:v>43682</c:v>
                </c:pt>
                <c:pt idx="197">
                  <c:v>43683</c:v>
                </c:pt>
                <c:pt idx="198">
                  <c:v>43684</c:v>
                </c:pt>
                <c:pt idx="199">
                  <c:v>43685</c:v>
                </c:pt>
                <c:pt idx="200">
                  <c:v>43686</c:v>
                </c:pt>
                <c:pt idx="201">
                  <c:v>43687</c:v>
                </c:pt>
                <c:pt idx="202">
                  <c:v>43688</c:v>
                </c:pt>
                <c:pt idx="203">
                  <c:v>43689</c:v>
                </c:pt>
                <c:pt idx="204">
                  <c:v>43690</c:v>
                </c:pt>
                <c:pt idx="205">
                  <c:v>43691</c:v>
                </c:pt>
                <c:pt idx="206">
                  <c:v>43692</c:v>
                </c:pt>
                <c:pt idx="207">
                  <c:v>43693</c:v>
                </c:pt>
                <c:pt idx="208">
                  <c:v>43694</c:v>
                </c:pt>
                <c:pt idx="209">
                  <c:v>43695</c:v>
                </c:pt>
                <c:pt idx="210">
                  <c:v>43696</c:v>
                </c:pt>
                <c:pt idx="211">
                  <c:v>43697</c:v>
                </c:pt>
                <c:pt idx="212">
                  <c:v>43698</c:v>
                </c:pt>
                <c:pt idx="213">
                  <c:v>43699</c:v>
                </c:pt>
                <c:pt idx="214">
                  <c:v>43700</c:v>
                </c:pt>
                <c:pt idx="215">
                  <c:v>43701</c:v>
                </c:pt>
                <c:pt idx="216">
                  <c:v>43702</c:v>
                </c:pt>
                <c:pt idx="217">
                  <c:v>43703</c:v>
                </c:pt>
                <c:pt idx="218">
                  <c:v>43704</c:v>
                </c:pt>
                <c:pt idx="219">
                  <c:v>43705</c:v>
                </c:pt>
                <c:pt idx="220">
                  <c:v>43706</c:v>
                </c:pt>
                <c:pt idx="221">
                  <c:v>43707</c:v>
                </c:pt>
                <c:pt idx="222">
                  <c:v>43708</c:v>
                </c:pt>
                <c:pt idx="223">
                  <c:v>43709</c:v>
                </c:pt>
                <c:pt idx="224">
                  <c:v>43710</c:v>
                </c:pt>
                <c:pt idx="225">
                  <c:v>43711</c:v>
                </c:pt>
                <c:pt idx="226">
                  <c:v>43712</c:v>
                </c:pt>
                <c:pt idx="227">
                  <c:v>43713</c:v>
                </c:pt>
                <c:pt idx="228">
                  <c:v>43714</c:v>
                </c:pt>
                <c:pt idx="229">
                  <c:v>43715</c:v>
                </c:pt>
                <c:pt idx="230">
                  <c:v>43716</c:v>
                </c:pt>
                <c:pt idx="231">
                  <c:v>43717</c:v>
                </c:pt>
                <c:pt idx="232">
                  <c:v>43718</c:v>
                </c:pt>
                <c:pt idx="233">
                  <c:v>43719</c:v>
                </c:pt>
                <c:pt idx="234">
                  <c:v>43720</c:v>
                </c:pt>
                <c:pt idx="235">
                  <c:v>43721</c:v>
                </c:pt>
                <c:pt idx="236">
                  <c:v>43722</c:v>
                </c:pt>
                <c:pt idx="237">
                  <c:v>43723</c:v>
                </c:pt>
                <c:pt idx="238">
                  <c:v>43724</c:v>
                </c:pt>
                <c:pt idx="239">
                  <c:v>43725</c:v>
                </c:pt>
                <c:pt idx="240">
                  <c:v>43726</c:v>
                </c:pt>
                <c:pt idx="241">
                  <c:v>43727</c:v>
                </c:pt>
                <c:pt idx="242">
                  <c:v>43728</c:v>
                </c:pt>
                <c:pt idx="243">
                  <c:v>43729</c:v>
                </c:pt>
                <c:pt idx="244">
                  <c:v>43730</c:v>
                </c:pt>
                <c:pt idx="245">
                  <c:v>43731</c:v>
                </c:pt>
                <c:pt idx="246">
                  <c:v>43732</c:v>
                </c:pt>
                <c:pt idx="247">
                  <c:v>43733</c:v>
                </c:pt>
                <c:pt idx="248">
                  <c:v>43734</c:v>
                </c:pt>
                <c:pt idx="249">
                  <c:v>43735</c:v>
                </c:pt>
                <c:pt idx="250">
                  <c:v>43736</c:v>
                </c:pt>
                <c:pt idx="251">
                  <c:v>43737</c:v>
                </c:pt>
                <c:pt idx="252">
                  <c:v>43738</c:v>
                </c:pt>
                <c:pt idx="253">
                  <c:v>43739</c:v>
                </c:pt>
                <c:pt idx="254">
                  <c:v>43740</c:v>
                </c:pt>
                <c:pt idx="255">
                  <c:v>43741</c:v>
                </c:pt>
                <c:pt idx="256">
                  <c:v>43742</c:v>
                </c:pt>
                <c:pt idx="257">
                  <c:v>43743</c:v>
                </c:pt>
                <c:pt idx="258">
                  <c:v>43744</c:v>
                </c:pt>
                <c:pt idx="259">
                  <c:v>43745</c:v>
                </c:pt>
                <c:pt idx="260">
                  <c:v>43746</c:v>
                </c:pt>
                <c:pt idx="261">
                  <c:v>43747</c:v>
                </c:pt>
                <c:pt idx="262">
                  <c:v>43748</c:v>
                </c:pt>
                <c:pt idx="263">
                  <c:v>43749</c:v>
                </c:pt>
                <c:pt idx="264">
                  <c:v>43750</c:v>
                </c:pt>
                <c:pt idx="265">
                  <c:v>43751</c:v>
                </c:pt>
                <c:pt idx="266">
                  <c:v>43752</c:v>
                </c:pt>
                <c:pt idx="267">
                  <c:v>43753</c:v>
                </c:pt>
                <c:pt idx="268">
                  <c:v>43754</c:v>
                </c:pt>
                <c:pt idx="269">
                  <c:v>43755</c:v>
                </c:pt>
                <c:pt idx="270">
                  <c:v>43756</c:v>
                </c:pt>
                <c:pt idx="271">
                  <c:v>43757</c:v>
                </c:pt>
                <c:pt idx="272">
                  <c:v>43758</c:v>
                </c:pt>
                <c:pt idx="273">
                  <c:v>43759</c:v>
                </c:pt>
                <c:pt idx="274">
                  <c:v>43760</c:v>
                </c:pt>
                <c:pt idx="275">
                  <c:v>43761</c:v>
                </c:pt>
                <c:pt idx="276">
                  <c:v>43762</c:v>
                </c:pt>
                <c:pt idx="277">
                  <c:v>43763</c:v>
                </c:pt>
                <c:pt idx="278">
                  <c:v>43764</c:v>
                </c:pt>
                <c:pt idx="279">
                  <c:v>43765</c:v>
                </c:pt>
                <c:pt idx="280">
                  <c:v>43766</c:v>
                </c:pt>
                <c:pt idx="281">
                  <c:v>43767</c:v>
                </c:pt>
                <c:pt idx="282">
                  <c:v>43768</c:v>
                </c:pt>
                <c:pt idx="283">
                  <c:v>43769</c:v>
                </c:pt>
                <c:pt idx="284">
                  <c:v>43770</c:v>
                </c:pt>
                <c:pt idx="285">
                  <c:v>43771</c:v>
                </c:pt>
                <c:pt idx="286">
                  <c:v>43772</c:v>
                </c:pt>
                <c:pt idx="287">
                  <c:v>43773</c:v>
                </c:pt>
                <c:pt idx="288">
                  <c:v>43774</c:v>
                </c:pt>
                <c:pt idx="289">
                  <c:v>43775</c:v>
                </c:pt>
                <c:pt idx="290">
                  <c:v>43776</c:v>
                </c:pt>
                <c:pt idx="291">
                  <c:v>43777</c:v>
                </c:pt>
                <c:pt idx="292">
                  <c:v>43778</c:v>
                </c:pt>
                <c:pt idx="293">
                  <c:v>43779</c:v>
                </c:pt>
                <c:pt idx="294">
                  <c:v>43780</c:v>
                </c:pt>
                <c:pt idx="295">
                  <c:v>43781</c:v>
                </c:pt>
                <c:pt idx="296">
                  <c:v>43782</c:v>
                </c:pt>
                <c:pt idx="297">
                  <c:v>43783</c:v>
                </c:pt>
                <c:pt idx="298">
                  <c:v>43784</c:v>
                </c:pt>
                <c:pt idx="299">
                  <c:v>43785</c:v>
                </c:pt>
                <c:pt idx="300">
                  <c:v>43786</c:v>
                </c:pt>
                <c:pt idx="301">
                  <c:v>43787</c:v>
                </c:pt>
                <c:pt idx="302">
                  <c:v>43788</c:v>
                </c:pt>
                <c:pt idx="303">
                  <c:v>43789</c:v>
                </c:pt>
                <c:pt idx="304">
                  <c:v>43790</c:v>
                </c:pt>
                <c:pt idx="305">
                  <c:v>43791</c:v>
                </c:pt>
                <c:pt idx="306">
                  <c:v>43792</c:v>
                </c:pt>
                <c:pt idx="307">
                  <c:v>43793</c:v>
                </c:pt>
                <c:pt idx="308">
                  <c:v>43794</c:v>
                </c:pt>
                <c:pt idx="309">
                  <c:v>43795</c:v>
                </c:pt>
                <c:pt idx="310">
                  <c:v>43796</c:v>
                </c:pt>
                <c:pt idx="311">
                  <c:v>43797</c:v>
                </c:pt>
                <c:pt idx="312">
                  <c:v>43798</c:v>
                </c:pt>
                <c:pt idx="313">
                  <c:v>43799</c:v>
                </c:pt>
                <c:pt idx="314">
                  <c:v>43800</c:v>
                </c:pt>
                <c:pt idx="315">
                  <c:v>43801</c:v>
                </c:pt>
                <c:pt idx="316">
                  <c:v>43802</c:v>
                </c:pt>
                <c:pt idx="317">
                  <c:v>43803</c:v>
                </c:pt>
                <c:pt idx="318">
                  <c:v>43804</c:v>
                </c:pt>
                <c:pt idx="319">
                  <c:v>43805</c:v>
                </c:pt>
                <c:pt idx="320">
                  <c:v>43806</c:v>
                </c:pt>
                <c:pt idx="321">
                  <c:v>43807</c:v>
                </c:pt>
                <c:pt idx="322">
                  <c:v>43808</c:v>
                </c:pt>
                <c:pt idx="323">
                  <c:v>43809</c:v>
                </c:pt>
                <c:pt idx="324">
                  <c:v>43810</c:v>
                </c:pt>
                <c:pt idx="325">
                  <c:v>43811</c:v>
                </c:pt>
                <c:pt idx="326">
                  <c:v>43812</c:v>
                </c:pt>
                <c:pt idx="327">
                  <c:v>43813</c:v>
                </c:pt>
                <c:pt idx="328">
                  <c:v>43814</c:v>
                </c:pt>
                <c:pt idx="329">
                  <c:v>43815</c:v>
                </c:pt>
                <c:pt idx="330">
                  <c:v>43816</c:v>
                </c:pt>
                <c:pt idx="331">
                  <c:v>43817</c:v>
                </c:pt>
                <c:pt idx="332">
                  <c:v>43818</c:v>
                </c:pt>
                <c:pt idx="333">
                  <c:v>43819</c:v>
                </c:pt>
                <c:pt idx="334">
                  <c:v>43820</c:v>
                </c:pt>
                <c:pt idx="335">
                  <c:v>43821</c:v>
                </c:pt>
                <c:pt idx="336">
                  <c:v>43822</c:v>
                </c:pt>
                <c:pt idx="337">
                  <c:v>43823</c:v>
                </c:pt>
                <c:pt idx="338">
                  <c:v>43824</c:v>
                </c:pt>
                <c:pt idx="339">
                  <c:v>43825</c:v>
                </c:pt>
                <c:pt idx="340">
                  <c:v>43826</c:v>
                </c:pt>
                <c:pt idx="341">
                  <c:v>43827</c:v>
                </c:pt>
                <c:pt idx="342">
                  <c:v>43828</c:v>
                </c:pt>
                <c:pt idx="343">
                  <c:v>43829</c:v>
                </c:pt>
                <c:pt idx="344">
                  <c:v>43830</c:v>
                </c:pt>
                <c:pt idx="345">
                  <c:v>43831</c:v>
                </c:pt>
                <c:pt idx="346">
                  <c:v>43832</c:v>
                </c:pt>
                <c:pt idx="347">
                  <c:v>43833</c:v>
                </c:pt>
                <c:pt idx="348">
                  <c:v>43834</c:v>
                </c:pt>
                <c:pt idx="349">
                  <c:v>43835</c:v>
                </c:pt>
                <c:pt idx="350">
                  <c:v>43836</c:v>
                </c:pt>
                <c:pt idx="351">
                  <c:v>43837</c:v>
                </c:pt>
                <c:pt idx="352">
                  <c:v>43838</c:v>
                </c:pt>
                <c:pt idx="353">
                  <c:v>43839</c:v>
                </c:pt>
                <c:pt idx="354">
                  <c:v>43840</c:v>
                </c:pt>
                <c:pt idx="355">
                  <c:v>43841</c:v>
                </c:pt>
                <c:pt idx="356">
                  <c:v>43842</c:v>
                </c:pt>
                <c:pt idx="357">
                  <c:v>43843</c:v>
                </c:pt>
                <c:pt idx="358">
                  <c:v>43844</c:v>
                </c:pt>
                <c:pt idx="359">
                  <c:v>43845</c:v>
                </c:pt>
                <c:pt idx="360">
                  <c:v>43846</c:v>
                </c:pt>
                <c:pt idx="361">
                  <c:v>43847</c:v>
                </c:pt>
                <c:pt idx="362">
                  <c:v>43848</c:v>
                </c:pt>
                <c:pt idx="363">
                  <c:v>43849</c:v>
                </c:pt>
                <c:pt idx="364">
                  <c:v>43850</c:v>
                </c:pt>
                <c:pt idx="365">
                  <c:v>43851</c:v>
                </c:pt>
                <c:pt idx="366">
                  <c:v>43852</c:v>
                </c:pt>
                <c:pt idx="367">
                  <c:v>43853</c:v>
                </c:pt>
                <c:pt idx="368">
                  <c:v>43854</c:v>
                </c:pt>
                <c:pt idx="369">
                  <c:v>43855</c:v>
                </c:pt>
                <c:pt idx="370">
                  <c:v>43856</c:v>
                </c:pt>
                <c:pt idx="371">
                  <c:v>43857</c:v>
                </c:pt>
                <c:pt idx="372">
                  <c:v>43858</c:v>
                </c:pt>
                <c:pt idx="373">
                  <c:v>43859</c:v>
                </c:pt>
                <c:pt idx="374">
                  <c:v>43860</c:v>
                </c:pt>
                <c:pt idx="375">
                  <c:v>43861</c:v>
                </c:pt>
                <c:pt idx="376">
                  <c:v>43862</c:v>
                </c:pt>
                <c:pt idx="377">
                  <c:v>43863</c:v>
                </c:pt>
                <c:pt idx="378">
                  <c:v>43864</c:v>
                </c:pt>
                <c:pt idx="379">
                  <c:v>43865</c:v>
                </c:pt>
                <c:pt idx="380">
                  <c:v>43866</c:v>
                </c:pt>
                <c:pt idx="381">
                  <c:v>43867</c:v>
                </c:pt>
                <c:pt idx="382">
                  <c:v>43868</c:v>
                </c:pt>
                <c:pt idx="383">
                  <c:v>43869</c:v>
                </c:pt>
                <c:pt idx="384">
                  <c:v>43870</c:v>
                </c:pt>
                <c:pt idx="385">
                  <c:v>43871</c:v>
                </c:pt>
                <c:pt idx="386">
                  <c:v>43872</c:v>
                </c:pt>
                <c:pt idx="387">
                  <c:v>43873</c:v>
                </c:pt>
                <c:pt idx="388">
                  <c:v>43874</c:v>
                </c:pt>
                <c:pt idx="389">
                  <c:v>43875</c:v>
                </c:pt>
                <c:pt idx="390">
                  <c:v>43876</c:v>
                </c:pt>
                <c:pt idx="391">
                  <c:v>43877</c:v>
                </c:pt>
                <c:pt idx="392">
                  <c:v>43878</c:v>
                </c:pt>
                <c:pt idx="393">
                  <c:v>43879</c:v>
                </c:pt>
                <c:pt idx="394">
                  <c:v>43880</c:v>
                </c:pt>
                <c:pt idx="395">
                  <c:v>43881</c:v>
                </c:pt>
                <c:pt idx="396">
                  <c:v>43882</c:v>
                </c:pt>
                <c:pt idx="397">
                  <c:v>43883</c:v>
                </c:pt>
                <c:pt idx="398">
                  <c:v>43884</c:v>
                </c:pt>
                <c:pt idx="399">
                  <c:v>43885</c:v>
                </c:pt>
                <c:pt idx="400">
                  <c:v>43886</c:v>
                </c:pt>
                <c:pt idx="401">
                  <c:v>43887</c:v>
                </c:pt>
                <c:pt idx="402">
                  <c:v>43888</c:v>
                </c:pt>
                <c:pt idx="403">
                  <c:v>43889</c:v>
                </c:pt>
                <c:pt idx="404">
                  <c:v>43890</c:v>
                </c:pt>
                <c:pt idx="405">
                  <c:v>43891</c:v>
                </c:pt>
                <c:pt idx="406">
                  <c:v>43892</c:v>
                </c:pt>
                <c:pt idx="407">
                  <c:v>43893</c:v>
                </c:pt>
                <c:pt idx="408">
                  <c:v>43894</c:v>
                </c:pt>
                <c:pt idx="409">
                  <c:v>43895</c:v>
                </c:pt>
                <c:pt idx="410">
                  <c:v>43896</c:v>
                </c:pt>
                <c:pt idx="411">
                  <c:v>43897</c:v>
                </c:pt>
                <c:pt idx="412">
                  <c:v>43898</c:v>
                </c:pt>
                <c:pt idx="413">
                  <c:v>43899</c:v>
                </c:pt>
                <c:pt idx="414">
                  <c:v>43900</c:v>
                </c:pt>
                <c:pt idx="415">
                  <c:v>43901</c:v>
                </c:pt>
                <c:pt idx="416">
                  <c:v>43902</c:v>
                </c:pt>
                <c:pt idx="417">
                  <c:v>43903</c:v>
                </c:pt>
                <c:pt idx="418">
                  <c:v>43904</c:v>
                </c:pt>
                <c:pt idx="419">
                  <c:v>43905</c:v>
                </c:pt>
                <c:pt idx="420">
                  <c:v>43906</c:v>
                </c:pt>
                <c:pt idx="421">
                  <c:v>43907</c:v>
                </c:pt>
                <c:pt idx="422">
                  <c:v>43908</c:v>
                </c:pt>
                <c:pt idx="423">
                  <c:v>43909</c:v>
                </c:pt>
                <c:pt idx="424">
                  <c:v>43910</c:v>
                </c:pt>
                <c:pt idx="425">
                  <c:v>43911</c:v>
                </c:pt>
                <c:pt idx="426">
                  <c:v>43912</c:v>
                </c:pt>
                <c:pt idx="427">
                  <c:v>43913</c:v>
                </c:pt>
                <c:pt idx="428">
                  <c:v>43914</c:v>
                </c:pt>
                <c:pt idx="429">
                  <c:v>43915</c:v>
                </c:pt>
                <c:pt idx="430">
                  <c:v>43916</c:v>
                </c:pt>
                <c:pt idx="431">
                  <c:v>43917</c:v>
                </c:pt>
                <c:pt idx="432">
                  <c:v>43918</c:v>
                </c:pt>
                <c:pt idx="433">
                  <c:v>43919</c:v>
                </c:pt>
                <c:pt idx="434">
                  <c:v>43920</c:v>
                </c:pt>
                <c:pt idx="435">
                  <c:v>43921</c:v>
                </c:pt>
                <c:pt idx="436">
                  <c:v>43922</c:v>
                </c:pt>
                <c:pt idx="437">
                  <c:v>43923</c:v>
                </c:pt>
                <c:pt idx="438">
                  <c:v>43924</c:v>
                </c:pt>
                <c:pt idx="439">
                  <c:v>43925</c:v>
                </c:pt>
                <c:pt idx="440">
                  <c:v>43926</c:v>
                </c:pt>
                <c:pt idx="441">
                  <c:v>43927</c:v>
                </c:pt>
                <c:pt idx="442">
                  <c:v>43928</c:v>
                </c:pt>
                <c:pt idx="443">
                  <c:v>43929</c:v>
                </c:pt>
                <c:pt idx="444">
                  <c:v>43930</c:v>
                </c:pt>
                <c:pt idx="445">
                  <c:v>43931</c:v>
                </c:pt>
                <c:pt idx="446">
                  <c:v>43932</c:v>
                </c:pt>
                <c:pt idx="447">
                  <c:v>43933</c:v>
                </c:pt>
                <c:pt idx="448">
                  <c:v>43934</c:v>
                </c:pt>
                <c:pt idx="449">
                  <c:v>43935</c:v>
                </c:pt>
                <c:pt idx="450">
                  <c:v>43936</c:v>
                </c:pt>
                <c:pt idx="451">
                  <c:v>43937</c:v>
                </c:pt>
                <c:pt idx="452">
                  <c:v>43938</c:v>
                </c:pt>
                <c:pt idx="453">
                  <c:v>43939</c:v>
                </c:pt>
                <c:pt idx="454">
                  <c:v>43940</c:v>
                </c:pt>
                <c:pt idx="455">
                  <c:v>43941</c:v>
                </c:pt>
                <c:pt idx="456">
                  <c:v>43942</c:v>
                </c:pt>
                <c:pt idx="457">
                  <c:v>43943</c:v>
                </c:pt>
                <c:pt idx="458">
                  <c:v>43944</c:v>
                </c:pt>
                <c:pt idx="459">
                  <c:v>43945</c:v>
                </c:pt>
                <c:pt idx="460">
                  <c:v>43946</c:v>
                </c:pt>
                <c:pt idx="461">
                  <c:v>43947</c:v>
                </c:pt>
                <c:pt idx="462">
                  <c:v>43948</c:v>
                </c:pt>
                <c:pt idx="463">
                  <c:v>43949</c:v>
                </c:pt>
                <c:pt idx="464">
                  <c:v>43950</c:v>
                </c:pt>
                <c:pt idx="465">
                  <c:v>43951</c:v>
                </c:pt>
                <c:pt idx="466">
                  <c:v>43952</c:v>
                </c:pt>
                <c:pt idx="467">
                  <c:v>43953</c:v>
                </c:pt>
                <c:pt idx="468">
                  <c:v>43954</c:v>
                </c:pt>
                <c:pt idx="469">
                  <c:v>43955</c:v>
                </c:pt>
                <c:pt idx="470">
                  <c:v>43956</c:v>
                </c:pt>
                <c:pt idx="471">
                  <c:v>43957</c:v>
                </c:pt>
                <c:pt idx="472">
                  <c:v>43958</c:v>
                </c:pt>
                <c:pt idx="473">
                  <c:v>43959</c:v>
                </c:pt>
                <c:pt idx="474">
                  <c:v>43960</c:v>
                </c:pt>
                <c:pt idx="475">
                  <c:v>43961</c:v>
                </c:pt>
                <c:pt idx="476">
                  <c:v>43962</c:v>
                </c:pt>
                <c:pt idx="477">
                  <c:v>43963</c:v>
                </c:pt>
                <c:pt idx="478">
                  <c:v>43964</c:v>
                </c:pt>
                <c:pt idx="479">
                  <c:v>43965</c:v>
                </c:pt>
                <c:pt idx="480">
                  <c:v>43966</c:v>
                </c:pt>
                <c:pt idx="481">
                  <c:v>43967</c:v>
                </c:pt>
                <c:pt idx="482">
                  <c:v>43968</c:v>
                </c:pt>
                <c:pt idx="483">
                  <c:v>43969</c:v>
                </c:pt>
                <c:pt idx="484">
                  <c:v>43970</c:v>
                </c:pt>
                <c:pt idx="485">
                  <c:v>43971</c:v>
                </c:pt>
                <c:pt idx="486">
                  <c:v>43972</c:v>
                </c:pt>
                <c:pt idx="487">
                  <c:v>43973</c:v>
                </c:pt>
                <c:pt idx="488">
                  <c:v>43974</c:v>
                </c:pt>
                <c:pt idx="489">
                  <c:v>43975</c:v>
                </c:pt>
                <c:pt idx="490">
                  <c:v>43976</c:v>
                </c:pt>
                <c:pt idx="491">
                  <c:v>43977</c:v>
                </c:pt>
                <c:pt idx="492">
                  <c:v>43978</c:v>
                </c:pt>
                <c:pt idx="493">
                  <c:v>43979</c:v>
                </c:pt>
                <c:pt idx="494">
                  <c:v>43980</c:v>
                </c:pt>
                <c:pt idx="495">
                  <c:v>43981</c:v>
                </c:pt>
                <c:pt idx="496">
                  <c:v>43982</c:v>
                </c:pt>
                <c:pt idx="497">
                  <c:v>43983</c:v>
                </c:pt>
                <c:pt idx="498">
                  <c:v>43984</c:v>
                </c:pt>
                <c:pt idx="499">
                  <c:v>43985</c:v>
                </c:pt>
                <c:pt idx="500">
                  <c:v>43986</c:v>
                </c:pt>
                <c:pt idx="501">
                  <c:v>43987</c:v>
                </c:pt>
                <c:pt idx="502">
                  <c:v>43988</c:v>
                </c:pt>
                <c:pt idx="503">
                  <c:v>43989</c:v>
                </c:pt>
                <c:pt idx="504">
                  <c:v>43990</c:v>
                </c:pt>
                <c:pt idx="505">
                  <c:v>43991</c:v>
                </c:pt>
                <c:pt idx="506">
                  <c:v>43992</c:v>
                </c:pt>
                <c:pt idx="507">
                  <c:v>43993</c:v>
                </c:pt>
                <c:pt idx="508">
                  <c:v>43994</c:v>
                </c:pt>
                <c:pt idx="509">
                  <c:v>43995</c:v>
                </c:pt>
                <c:pt idx="510">
                  <c:v>43996</c:v>
                </c:pt>
                <c:pt idx="511">
                  <c:v>43997</c:v>
                </c:pt>
                <c:pt idx="512">
                  <c:v>43998</c:v>
                </c:pt>
                <c:pt idx="513">
                  <c:v>43999</c:v>
                </c:pt>
                <c:pt idx="514">
                  <c:v>44000</c:v>
                </c:pt>
                <c:pt idx="515">
                  <c:v>44001</c:v>
                </c:pt>
                <c:pt idx="516">
                  <c:v>44002</c:v>
                </c:pt>
                <c:pt idx="517">
                  <c:v>44003</c:v>
                </c:pt>
                <c:pt idx="518">
                  <c:v>44004</c:v>
                </c:pt>
                <c:pt idx="519">
                  <c:v>44005</c:v>
                </c:pt>
                <c:pt idx="520">
                  <c:v>44006</c:v>
                </c:pt>
                <c:pt idx="521">
                  <c:v>44007</c:v>
                </c:pt>
                <c:pt idx="522">
                  <c:v>44008</c:v>
                </c:pt>
                <c:pt idx="523">
                  <c:v>44009</c:v>
                </c:pt>
                <c:pt idx="524">
                  <c:v>44010</c:v>
                </c:pt>
                <c:pt idx="525">
                  <c:v>44011</c:v>
                </c:pt>
                <c:pt idx="526">
                  <c:v>44012</c:v>
                </c:pt>
                <c:pt idx="527">
                  <c:v>44013</c:v>
                </c:pt>
                <c:pt idx="528">
                  <c:v>44014</c:v>
                </c:pt>
                <c:pt idx="529">
                  <c:v>44015</c:v>
                </c:pt>
                <c:pt idx="530">
                  <c:v>44016</c:v>
                </c:pt>
                <c:pt idx="531">
                  <c:v>44017</c:v>
                </c:pt>
                <c:pt idx="532">
                  <c:v>44018</c:v>
                </c:pt>
                <c:pt idx="533">
                  <c:v>44019</c:v>
                </c:pt>
                <c:pt idx="534">
                  <c:v>44020</c:v>
                </c:pt>
                <c:pt idx="535">
                  <c:v>44021</c:v>
                </c:pt>
                <c:pt idx="536">
                  <c:v>44022</c:v>
                </c:pt>
                <c:pt idx="537">
                  <c:v>44023</c:v>
                </c:pt>
                <c:pt idx="538">
                  <c:v>44024</c:v>
                </c:pt>
                <c:pt idx="539">
                  <c:v>44025</c:v>
                </c:pt>
                <c:pt idx="540">
                  <c:v>44026</c:v>
                </c:pt>
                <c:pt idx="541">
                  <c:v>44027</c:v>
                </c:pt>
                <c:pt idx="542">
                  <c:v>44028</c:v>
                </c:pt>
                <c:pt idx="543">
                  <c:v>44029</c:v>
                </c:pt>
                <c:pt idx="544">
                  <c:v>44030</c:v>
                </c:pt>
                <c:pt idx="545">
                  <c:v>44031</c:v>
                </c:pt>
                <c:pt idx="546">
                  <c:v>44032</c:v>
                </c:pt>
                <c:pt idx="547">
                  <c:v>44033</c:v>
                </c:pt>
                <c:pt idx="548">
                  <c:v>44034</c:v>
                </c:pt>
                <c:pt idx="549">
                  <c:v>44035</c:v>
                </c:pt>
                <c:pt idx="550">
                  <c:v>44036</c:v>
                </c:pt>
                <c:pt idx="551">
                  <c:v>44037</c:v>
                </c:pt>
                <c:pt idx="552">
                  <c:v>44038</c:v>
                </c:pt>
                <c:pt idx="553">
                  <c:v>44039</c:v>
                </c:pt>
                <c:pt idx="554">
                  <c:v>44040</c:v>
                </c:pt>
                <c:pt idx="555">
                  <c:v>44041</c:v>
                </c:pt>
                <c:pt idx="556">
                  <c:v>44042</c:v>
                </c:pt>
                <c:pt idx="557">
                  <c:v>44043</c:v>
                </c:pt>
                <c:pt idx="558">
                  <c:v>44044</c:v>
                </c:pt>
                <c:pt idx="559">
                  <c:v>44045</c:v>
                </c:pt>
                <c:pt idx="560">
                  <c:v>44046</c:v>
                </c:pt>
                <c:pt idx="561">
                  <c:v>44047</c:v>
                </c:pt>
                <c:pt idx="562">
                  <c:v>44048</c:v>
                </c:pt>
                <c:pt idx="563">
                  <c:v>44049</c:v>
                </c:pt>
                <c:pt idx="564">
                  <c:v>44050</c:v>
                </c:pt>
                <c:pt idx="565">
                  <c:v>44051</c:v>
                </c:pt>
                <c:pt idx="566">
                  <c:v>44052</c:v>
                </c:pt>
                <c:pt idx="567">
                  <c:v>44053</c:v>
                </c:pt>
                <c:pt idx="568">
                  <c:v>44054</c:v>
                </c:pt>
                <c:pt idx="569">
                  <c:v>44055</c:v>
                </c:pt>
                <c:pt idx="570">
                  <c:v>44056</c:v>
                </c:pt>
                <c:pt idx="571">
                  <c:v>44057</c:v>
                </c:pt>
                <c:pt idx="572">
                  <c:v>44058</c:v>
                </c:pt>
                <c:pt idx="573">
                  <c:v>44059</c:v>
                </c:pt>
                <c:pt idx="574">
                  <c:v>44060</c:v>
                </c:pt>
                <c:pt idx="575">
                  <c:v>44061</c:v>
                </c:pt>
                <c:pt idx="576">
                  <c:v>44062</c:v>
                </c:pt>
                <c:pt idx="577">
                  <c:v>44063</c:v>
                </c:pt>
                <c:pt idx="578">
                  <c:v>44064</c:v>
                </c:pt>
                <c:pt idx="579">
                  <c:v>44065</c:v>
                </c:pt>
                <c:pt idx="580">
                  <c:v>44066</c:v>
                </c:pt>
                <c:pt idx="581">
                  <c:v>44067</c:v>
                </c:pt>
                <c:pt idx="582">
                  <c:v>44068</c:v>
                </c:pt>
                <c:pt idx="583">
                  <c:v>44069</c:v>
                </c:pt>
                <c:pt idx="584">
                  <c:v>44070</c:v>
                </c:pt>
                <c:pt idx="585">
                  <c:v>44071</c:v>
                </c:pt>
                <c:pt idx="586">
                  <c:v>44072</c:v>
                </c:pt>
                <c:pt idx="587">
                  <c:v>44073</c:v>
                </c:pt>
                <c:pt idx="588">
                  <c:v>44074</c:v>
                </c:pt>
                <c:pt idx="589">
                  <c:v>44075</c:v>
                </c:pt>
                <c:pt idx="590">
                  <c:v>44076</c:v>
                </c:pt>
                <c:pt idx="591">
                  <c:v>44077</c:v>
                </c:pt>
                <c:pt idx="592">
                  <c:v>44078</c:v>
                </c:pt>
                <c:pt idx="593">
                  <c:v>44079</c:v>
                </c:pt>
                <c:pt idx="594">
                  <c:v>44080</c:v>
                </c:pt>
                <c:pt idx="595">
                  <c:v>44081</c:v>
                </c:pt>
                <c:pt idx="596">
                  <c:v>44082</c:v>
                </c:pt>
                <c:pt idx="597">
                  <c:v>44083</c:v>
                </c:pt>
                <c:pt idx="598">
                  <c:v>44084</c:v>
                </c:pt>
                <c:pt idx="599">
                  <c:v>44085</c:v>
                </c:pt>
                <c:pt idx="600">
                  <c:v>44086</c:v>
                </c:pt>
                <c:pt idx="601">
                  <c:v>44087</c:v>
                </c:pt>
                <c:pt idx="602">
                  <c:v>44088</c:v>
                </c:pt>
                <c:pt idx="603">
                  <c:v>44089</c:v>
                </c:pt>
                <c:pt idx="604">
                  <c:v>44090</c:v>
                </c:pt>
                <c:pt idx="605">
                  <c:v>44091</c:v>
                </c:pt>
                <c:pt idx="606">
                  <c:v>44092</c:v>
                </c:pt>
                <c:pt idx="607">
                  <c:v>44093</c:v>
                </c:pt>
                <c:pt idx="608">
                  <c:v>44094</c:v>
                </c:pt>
                <c:pt idx="609">
                  <c:v>44095</c:v>
                </c:pt>
                <c:pt idx="610">
                  <c:v>44096</c:v>
                </c:pt>
                <c:pt idx="611">
                  <c:v>44097</c:v>
                </c:pt>
                <c:pt idx="612">
                  <c:v>44098</c:v>
                </c:pt>
                <c:pt idx="613">
                  <c:v>44099</c:v>
                </c:pt>
                <c:pt idx="614">
                  <c:v>44100</c:v>
                </c:pt>
                <c:pt idx="615">
                  <c:v>44101</c:v>
                </c:pt>
                <c:pt idx="616">
                  <c:v>44102</c:v>
                </c:pt>
                <c:pt idx="617">
                  <c:v>44103</c:v>
                </c:pt>
                <c:pt idx="618">
                  <c:v>44104</c:v>
                </c:pt>
                <c:pt idx="619">
                  <c:v>44105</c:v>
                </c:pt>
                <c:pt idx="620">
                  <c:v>44106</c:v>
                </c:pt>
                <c:pt idx="621">
                  <c:v>44107</c:v>
                </c:pt>
                <c:pt idx="622">
                  <c:v>44108</c:v>
                </c:pt>
                <c:pt idx="623">
                  <c:v>44109</c:v>
                </c:pt>
                <c:pt idx="624">
                  <c:v>44110</c:v>
                </c:pt>
                <c:pt idx="625">
                  <c:v>44111</c:v>
                </c:pt>
                <c:pt idx="626">
                  <c:v>44112</c:v>
                </c:pt>
                <c:pt idx="627">
                  <c:v>44113</c:v>
                </c:pt>
                <c:pt idx="628">
                  <c:v>44114</c:v>
                </c:pt>
                <c:pt idx="629">
                  <c:v>44115</c:v>
                </c:pt>
                <c:pt idx="630">
                  <c:v>44116</c:v>
                </c:pt>
                <c:pt idx="631">
                  <c:v>44117</c:v>
                </c:pt>
                <c:pt idx="632">
                  <c:v>44118</c:v>
                </c:pt>
                <c:pt idx="633">
                  <c:v>44119</c:v>
                </c:pt>
                <c:pt idx="634">
                  <c:v>44120</c:v>
                </c:pt>
                <c:pt idx="635">
                  <c:v>44121</c:v>
                </c:pt>
                <c:pt idx="636">
                  <c:v>44122</c:v>
                </c:pt>
                <c:pt idx="637">
                  <c:v>44123</c:v>
                </c:pt>
                <c:pt idx="638">
                  <c:v>44124</c:v>
                </c:pt>
                <c:pt idx="639">
                  <c:v>44125</c:v>
                </c:pt>
                <c:pt idx="640">
                  <c:v>44126</c:v>
                </c:pt>
                <c:pt idx="641">
                  <c:v>44127</c:v>
                </c:pt>
                <c:pt idx="642">
                  <c:v>44128</c:v>
                </c:pt>
                <c:pt idx="643">
                  <c:v>44129</c:v>
                </c:pt>
                <c:pt idx="644">
                  <c:v>44130</c:v>
                </c:pt>
                <c:pt idx="645">
                  <c:v>44131</c:v>
                </c:pt>
                <c:pt idx="646">
                  <c:v>44132</c:v>
                </c:pt>
                <c:pt idx="647">
                  <c:v>44133</c:v>
                </c:pt>
                <c:pt idx="648">
                  <c:v>44134</c:v>
                </c:pt>
                <c:pt idx="649">
                  <c:v>44135</c:v>
                </c:pt>
                <c:pt idx="650">
                  <c:v>44136</c:v>
                </c:pt>
                <c:pt idx="651">
                  <c:v>44137</c:v>
                </c:pt>
                <c:pt idx="652">
                  <c:v>44138</c:v>
                </c:pt>
                <c:pt idx="653">
                  <c:v>44139</c:v>
                </c:pt>
                <c:pt idx="654">
                  <c:v>44140</c:v>
                </c:pt>
                <c:pt idx="655">
                  <c:v>44141</c:v>
                </c:pt>
                <c:pt idx="656">
                  <c:v>44142</c:v>
                </c:pt>
                <c:pt idx="657">
                  <c:v>44143</c:v>
                </c:pt>
                <c:pt idx="658">
                  <c:v>44144</c:v>
                </c:pt>
                <c:pt idx="659">
                  <c:v>44145</c:v>
                </c:pt>
                <c:pt idx="660">
                  <c:v>44146</c:v>
                </c:pt>
                <c:pt idx="661">
                  <c:v>44147</c:v>
                </c:pt>
                <c:pt idx="662">
                  <c:v>44148</c:v>
                </c:pt>
                <c:pt idx="663">
                  <c:v>44149</c:v>
                </c:pt>
                <c:pt idx="664">
                  <c:v>44150</c:v>
                </c:pt>
                <c:pt idx="665">
                  <c:v>44151</c:v>
                </c:pt>
                <c:pt idx="666">
                  <c:v>44152</c:v>
                </c:pt>
                <c:pt idx="667">
                  <c:v>44153</c:v>
                </c:pt>
                <c:pt idx="668">
                  <c:v>44154</c:v>
                </c:pt>
                <c:pt idx="669">
                  <c:v>44155</c:v>
                </c:pt>
                <c:pt idx="670">
                  <c:v>44156</c:v>
                </c:pt>
                <c:pt idx="671">
                  <c:v>44157</c:v>
                </c:pt>
                <c:pt idx="672">
                  <c:v>44158</c:v>
                </c:pt>
                <c:pt idx="673">
                  <c:v>44159</c:v>
                </c:pt>
                <c:pt idx="674">
                  <c:v>44160</c:v>
                </c:pt>
                <c:pt idx="675">
                  <c:v>44161</c:v>
                </c:pt>
                <c:pt idx="676">
                  <c:v>44162</c:v>
                </c:pt>
                <c:pt idx="677">
                  <c:v>44163</c:v>
                </c:pt>
                <c:pt idx="678">
                  <c:v>44164</c:v>
                </c:pt>
                <c:pt idx="679">
                  <c:v>44165</c:v>
                </c:pt>
                <c:pt idx="680">
                  <c:v>44166</c:v>
                </c:pt>
                <c:pt idx="681">
                  <c:v>44167</c:v>
                </c:pt>
                <c:pt idx="682">
                  <c:v>44168</c:v>
                </c:pt>
                <c:pt idx="683">
                  <c:v>44169</c:v>
                </c:pt>
                <c:pt idx="684">
                  <c:v>44170</c:v>
                </c:pt>
                <c:pt idx="685">
                  <c:v>44171</c:v>
                </c:pt>
                <c:pt idx="686">
                  <c:v>44172</c:v>
                </c:pt>
                <c:pt idx="687">
                  <c:v>44173</c:v>
                </c:pt>
                <c:pt idx="688">
                  <c:v>44174</c:v>
                </c:pt>
                <c:pt idx="689">
                  <c:v>44175</c:v>
                </c:pt>
                <c:pt idx="690">
                  <c:v>44176</c:v>
                </c:pt>
                <c:pt idx="691">
                  <c:v>44177</c:v>
                </c:pt>
                <c:pt idx="692">
                  <c:v>44178</c:v>
                </c:pt>
                <c:pt idx="693">
                  <c:v>44179</c:v>
                </c:pt>
                <c:pt idx="694">
                  <c:v>44180</c:v>
                </c:pt>
                <c:pt idx="695">
                  <c:v>44181</c:v>
                </c:pt>
                <c:pt idx="696">
                  <c:v>44182</c:v>
                </c:pt>
                <c:pt idx="697">
                  <c:v>44183</c:v>
                </c:pt>
                <c:pt idx="698">
                  <c:v>44184</c:v>
                </c:pt>
                <c:pt idx="699">
                  <c:v>44185</c:v>
                </c:pt>
                <c:pt idx="700">
                  <c:v>44186</c:v>
                </c:pt>
                <c:pt idx="701">
                  <c:v>44187</c:v>
                </c:pt>
                <c:pt idx="702">
                  <c:v>44188</c:v>
                </c:pt>
                <c:pt idx="703">
                  <c:v>44189</c:v>
                </c:pt>
                <c:pt idx="704">
                  <c:v>44190</c:v>
                </c:pt>
                <c:pt idx="705">
                  <c:v>44191</c:v>
                </c:pt>
                <c:pt idx="706">
                  <c:v>44192</c:v>
                </c:pt>
                <c:pt idx="707">
                  <c:v>44193</c:v>
                </c:pt>
                <c:pt idx="708">
                  <c:v>44194</c:v>
                </c:pt>
                <c:pt idx="709">
                  <c:v>44195</c:v>
                </c:pt>
                <c:pt idx="710">
                  <c:v>44196</c:v>
                </c:pt>
                <c:pt idx="711">
                  <c:v>44197</c:v>
                </c:pt>
                <c:pt idx="712">
                  <c:v>44198</c:v>
                </c:pt>
                <c:pt idx="713">
                  <c:v>44199</c:v>
                </c:pt>
                <c:pt idx="714">
                  <c:v>44200</c:v>
                </c:pt>
                <c:pt idx="715">
                  <c:v>44201</c:v>
                </c:pt>
                <c:pt idx="716">
                  <c:v>44202</c:v>
                </c:pt>
                <c:pt idx="717">
                  <c:v>44203</c:v>
                </c:pt>
                <c:pt idx="718">
                  <c:v>44204</c:v>
                </c:pt>
                <c:pt idx="719">
                  <c:v>44205</c:v>
                </c:pt>
                <c:pt idx="720">
                  <c:v>44206</c:v>
                </c:pt>
                <c:pt idx="721">
                  <c:v>44207</c:v>
                </c:pt>
                <c:pt idx="722">
                  <c:v>44208</c:v>
                </c:pt>
                <c:pt idx="723">
                  <c:v>44209</c:v>
                </c:pt>
                <c:pt idx="724">
                  <c:v>44210</c:v>
                </c:pt>
                <c:pt idx="725">
                  <c:v>44211</c:v>
                </c:pt>
                <c:pt idx="726">
                  <c:v>44212</c:v>
                </c:pt>
                <c:pt idx="727">
                  <c:v>44213</c:v>
                </c:pt>
                <c:pt idx="728">
                  <c:v>44214</c:v>
                </c:pt>
                <c:pt idx="729">
                  <c:v>44215</c:v>
                </c:pt>
                <c:pt idx="730">
                  <c:v>44216</c:v>
                </c:pt>
                <c:pt idx="731">
                  <c:v>44217</c:v>
                </c:pt>
                <c:pt idx="732">
                  <c:v>44218</c:v>
                </c:pt>
                <c:pt idx="733">
                  <c:v>44219</c:v>
                </c:pt>
                <c:pt idx="734">
                  <c:v>44220</c:v>
                </c:pt>
                <c:pt idx="735">
                  <c:v>44221</c:v>
                </c:pt>
                <c:pt idx="736">
                  <c:v>44222</c:v>
                </c:pt>
                <c:pt idx="737">
                  <c:v>44223</c:v>
                </c:pt>
                <c:pt idx="738">
                  <c:v>44224</c:v>
                </c:pt>
                <c:pt idx="739">
                  <c:v>44225</c:v>
                </c:pt>
                <c:pt idx="740">
                  <c:v>44226</c:v>
                </c:pt>
                <c:pt idx="741">
                  <c:v>44227</c:v>
                </c:pt>
                <c:pt idx="742">
                  <c:v>44228</c:v>
                </c:pt>
                <c:pt idx="743">
                  <c:v>44229</c:v>
                </c:pt>
                <c:pt idx="744">
                  <c:v>44230</c:v>
                </c:pt>
                <c:pt idx="745">
                  <c:v>44231</c:v>
                </c:pt>
                <c:pt idx="746">
                  <c:v>44232</c:v>
                </c:pt>
                <c:pt idx="747">
                  <c:v>44233</c:v>
                </c:pt>
                <c:pt idx="748">
                  <c:v>44234</c:v>
                </c:pt>
                <c:pt idx="749">
                  <c:v>44235</c:v>
                </c:pt>
                <c:pt idx="750">
                  <c:v>44236</c:v>
                </c:pt>
                <c:pt idx="751">
                  <c:v>44237</c:v>
                </c:pt>
                <c:pt idx="752">
                  <c:v>44238</c:v>
                </c:pt>
                <c:pt idx="753">
                  <c:v>44239</c:v>
                </c:pt>
                <c:pt idx="754">
                  <c:v>44240</c:v>
                </c:pt>
                <c:pt idx="755">
                  <c:v>44241</c:v>
                </c:pt>
                <c:pt idx="756">
                  <c:v>44242</c:v>
                </c:pt>
                <c:pt idx="757">
                  <c:v>44243</c:v>
                </c:pt>
                <c:pt idx="758">
                  <c:v>44244</c:v>
                </c:pt>
                <c:pt idx="759">
                  <c:v>44245</c:v>
                </c:pt>
                <c:pt idx="760">
                  <c:v>44246</c:v>
                </c:pt>
                <c:pt idx="761">
                  <c:v>44247</c:v>
                </c:pt>
                <c:pt idx="762">
                  <c:v>44248</c:v>
                </c:pt>
                <c:pt idx="763">
                  <c:v>44249</c:v>
                </c:pt>
                <c:pt idx="764">
                  <c:v>44250</c:v>
                </c:pt>
                <c:pt idx="765">
                  <c:v>44251</c:v>
                </c:pt>
                <c:pt idx="766">
                  <c:v>44252</c:v>
                </c:pt>
                <c:pt idx="767">
                  <c:v>44253</c:v>
                </c:pt>
                <c:pt idx="768">
                  <c:v>44254</c:v>
                </c:pt>
                <c:pt idx="769">
                  <c:v>44255</c:v>
                </c:pt>
                <c:pt idx="770">
                  <c:v>44256</c:v>
                </c:pt>
                <c:pt idx="771">
                  <c:v>44257</c:v>
                </c:pt>
                <c:pt idx="772">
                  <c:v>44258</c:v>
                </c:pt>
                <c:pt idx="773">
                  <c:v>44259</c:v>
                </c:pt>
                <c:pt idx="774">
                  <c:v>44260</c:v>
                </c:pt>
                <c:pt idx="775">
                  <c:v>44261</c:v>
                </c:pt>
                <c:pt idx="776">
                  <c:v>44262</c:v>
                </c:pt>
                <c:pt idx="777">
                  <c:v>44263</c:v>
                </c:pt>
                <c:pt idx="778">
                  <c:v>44264</c:v>
                </c:pt>
                <c:pt idx="779">
                  <c:v>44265</c:v>
                </c:pt>
                <c:pt idx="780">
                  <c:v>44266</c:v>
                </c:pt>
                <c:pt idx="781">
                  <c:v>44267</c:v>
                </c:pt>
                <c:pt idx="782">
                  <c:v>44268</c:v>
                </c:pt>
                <c:pt idx="783">
                  <c:v>44269</c:v>
                </c:pt>
                <c:pt idx="784">
                  <c:v>44270</c:v>
                </c:pt>
                <c:pt idx="785">
                  <c:v>44271</c:v>
                </c:pt>
                <c:pt idx="786">
                  <c:v>44272</c:v>
                </c:pt>
                <c:pt idx="787">
                  <c:v>44273</c:v>
                </c:pt>
                <c:pt idx="788">
                  <c:v>44274</c:v>
                </c:pt>
                <c:pt idx="789">
                  <c:v>44275</c:v>
                </c:pt>
                <c:pt idx="790">
                  <c:v>44276</c:v>
                </c:pt>
                <c:pt idx="791">
                  <c:v>44277</c:v>
                </c:pt>
                <c:pt idx="792">
                  <c:v>44278</c:v>
                </c:pt>
                <c:pt idx="793">
                  <c:v>44279</c:v>
                </c:pt>
                <c:pt idx="794">
                  <c:v>44280</c:v>
                </c:pt>
                <c:pt idx="795">
                  <c:v>44281</c:v>
                </c:pt>
                <c:pt idx="796">
                  <c:v>44282</c:v>
                </c:pt>
                <c:pt idx="797">
                  <c:v>44283</c:v>
                </c:pt>
                <c:pt idx="798">
                  <c:v>44284</c:v>
                </c:pt>
                <c:pt idx="799">
                  <c:v>44285</c:v>
                </c:pt>
                <c:pt idx="800">
                  <c:v>44286</c:v>
                </c:pt>
                <c:pt idx="801">
                  <c:v>44287</c:v>
                </c:pt>
                <c:pt idx="802">
                  <c:v>44288</c:v>
                </c:pt>
                <c:pt idx="803">
                  <c:v>44289</c:v>
                </c:pt>
                <c:pt idx="804">
                  <c:v>44290</c:v>
                </c:pt>
                <c:pt idx="805">
                  <c:v>44291</c:v>
                </c:pt>
                <c:pt idx="806">
                  <c:v>44292</c:v>
                </c:pt>
                <c:pt idx="807">
                  <c:v>44293</c:v>
                </c:pt>
                <c:pt idx="808">
                  <c:v>44294</c:v>
                </c:pt>
                <c:pt idx="809">
                  <c:v>44295</c:v>
                </c:pt>
                <c:pt idx="810">
                  <c:v>44296</c:v>
                </c:pt>
                <c:pt idx="811">
                  <c:v>44297</c:v>
                </c:pt>
                <c:pt idx="812">
                  <c:v>44298</c:v>
                </c:pt>
                <c:pt idx="813">
                  <c:v>44299</c:v>
                </c:pt>
                <c:pt idx="814">
                  <c:v>44300</c:v>
                </c:pt>
                <c:pt idx="815">
                  <c:v>44301</c:v>
                </c:pt>
                <c:pt idx="816">
                  <c:v>44302</c:v>
                </c:pt>
                <c:pt idx="817">
                  <c:v>44303</c:v>
                </c:pt>
                <c:pt idx="818">
                  <c:v>44304</c:v>
                </c:pt>
                <c:pt idx="819">
                  <c:v>44305</c:v>
                </c:pt>
                <c:pt idx="820">
                  <c:v>44306</c:v>
                </c:pt>
                <c:pt idx="821">
                  <c:v>44307</c:v>
                </c:pt>
                <c:pt idx="822">
                  <c:v>44308</c:v>
                </c:pt>
                <c:pt idx="823">
                  <c:v>44309</c:v>
                </c:pt>
                <c:pt idx="824">
                  <c:v>44310</c:v>
                </c:pt>
                <c:pt idx="825">
                  <c:v>44311</c:v>
                </c:pt>
                <c:pt idx="826">
                  <c:v>44312</c:v>
                </c:pt>
                <c:pt idx="827">
                  <c:v>44313</c:v>
                </c:pt>
                <c:pt idx="828">
                  <c:v>44314</c:v>
                </c:pt>
                <c:pt idx="829">
                  <c:v>44315</c:v>
                </c:pt>
                <c:pt idx="830">
                  <c:v>44316</c:v>
                </c:pt>
                <c:pt idx="831">
                  <c:v>44317</c:v>
                </c:pt>
                <c:pt idx="832">
                  <c:v>44318</c:v>
                </c:pt>
                <c:pt idx="833">
                  <c:v>44319</c:v>
                </c:pt>
                <c:pt idx="834">
                  <c:v>44320</c:v>
                </c:pt>
                <c:pt idx="835">
                  <c:v>44321</c:v>
                </c:pt>
                <c:pt idx="836">
                  <c:v>44322</c:v>
                </c:pt>
                <c:pt idx="837">
                  <c:v>44323</c:v>
                </c:pt>
                <c:pt idx="838">
                  <c:v>44324</c:v>
                </c:pt>
                <c:pt idx="839">
                  <c:v>44325</c:v>
                </c:pt>
                <c:pt idx="840">
                  <c:v>44326</c:v>
                </c:pt>
                <c:pt idx="841">
                  <c:v>44327</c:v>
                </c:pt>
                <c:pt idx="842">
                  <c:v>44328</c:v>
                </c:pt>
                <c:pt idx="843">
                  <c:v>44329</c:v>
                </c:pt>
                <c:pt idx="844">
                  <c:v>44330</c:v>
                </c:pt>
                <c:pt idx="845">
                  <c:v>44331</c:v>
                </c:pt>
                <c:pt idx="846">
                  <c:v>44332</c:v>
                </c:pt>
                <c:pt idx="847">
                  <c:v>44333</c:v>
                </c:pt>
                <c:pt idx="848">
                  <c:v>44334</c:v>
                </c:pt>
                <c:pt idx="849">
                  <c:v>44335</c:v>
                </c:pt>
                <c:pt idx="850">
                  <c:v>44336</c:v>
                </c:pt>
                <c:pt idx="851">
                  <c:v>44337</c:v>
                </c:pt>
                <c:pt idx="852">
                  <c:v>44338</c:v>
                </c:pt>
                <c:pt idx="853">
                  <c:v>44339</c:v>
                </c:pt>
                <c:pt idx="854">
                  <c:v>44340</c:v>
                </c:pt>
                <c:pt idx="855">
                  <c:v>44341</c:v>
                </c:pt>
                <c:pt idx="856">
                  <c:v>44342</c:v>
                </c:pt>
                <c:pt idx="857">
                  <c:v>44343</c:v>
                </c:pt>
                <c:pt idx="858">
                  <c:v>44344</c:v>
                </c:pt>
                <c:pt idx="859">
                  <c:v>44345</c:v>
                </c:pt>
                <c:pt idx="860">
                  <c:v>44346</c:v>
                </c:pt>
                <c:pt idx="861">
                  <c:v>44347</c:v>
                </c:pt>
                <c:pt idx="862">
                  <c:v>44348</c:v>
                </c:pt>
                <c:pt idx="863">
                  <c:v>44349</c:v>
                </c:pt>
                <c:pt idx="864">
                  <c:v>44350</c:v>
                </c:pt>
                <c:pt idx="865">
                  <c:v>44351</c:v>
                </c:pt>
                <c:pt idx="866">
                  <c:v>44352</c:v>
                </c:pt>
                <c:pt idx="867">
                  <c:v>44353</c:v>
                </c:pt>
                <c:pt idx="868">
                  <c:v>44354</c:v>
                </c:pt>
                <c:pt idx="869">
                  <c:v>44355</c:v>
                </c:pt>
                <c:pt idx="870">
                  <c:v>44356</c:v>
                </c:pt>
                <c:pt idx="871">
                  <c:v>44357</c:v>
                </c:pt>
                <c:pt idx="872">
                  <c:v>44358</c:v>
                </c:pt>
                <c:pt idx="873">
                  <c:v>44359</c:v>
                </c:pt>
                <c:pt idx="874">
                  <c:v>44360</c:v>
                </c:pt>
                <c:pt idx="875">
                  <c:v>44361</c:v>
                </c:pt>
                <c:pt idx="876">
                  <c:v>44362</c:v>
                </c:pt>
                <c:pt idx="877">
                  <c:v>44363</c:v>
                </c:pt>
                <c:pt idx="878">
                  <c:v>44364</c:v>
                </c:pt>
                <c:pt idx="879">
                  <c:v>44365</c:v>
                </c:pt>
                <c:pt idx="880">
                  <c:v>44366</c:v>
                </c:pt>
                <c:pt idx="881">
                  <c:v>44367</c:v>
                </c:pt>
                <c:pt idx="882">
                  <c:v>44368</c:v>
                </c:pt>
                <c:pt idx="883">
                  <c:v>44369</c:v>
                </c:pt>
                <c:pt idx="884">
                  <c:v>44370</c:v>
                </c:pt>
                <c:pt idx="885">
                  <c:v>44371</c:v>
                </c:pt>
                <c:pt idx="886">
                  <c:v>44372</c:v>
                </c:pt>
                <c:pt idx="887">
                  <c:v>44373</c:v>
                </c:pt>
                <c:pt idx="888">
                  <c:v>44374</c:v>
                </c:pt>
                <c:pt idx="889">
                  <c:v>44375</c:v>
                </c:pt>
                <c:pt idx="890">
                  <c:v>44376</c:v>
                </c:pt>
                <c:pt idx="891">
                  <c:v>44377</c:v>
                </c:pt>
                <c:pt idx="892">
                  <c:v>44378</c:v>
                </c:pt>
                <c:pt idx="893">
                  <c:v>44379</c:v>
                </c:pt>
                <c:pt idx="894">
                  <c:v>44380</c:v>
                </c:pt>
                <c:pt idx="895">
                  <c:v>44381</c:v>
                </c:pt>
                <c:pt idx="896">
                  <c:v>44382</c:v>
                </c:pt>
                <c:pt idx="897">
                  <c:v>44383</c:v>
                </c:pt>
                <c:pt idx="898">
                  <c:v>44384</c:v>
                </c:pt>
                <c:pt idx="899">
                  <c:v>44385</c:v>
                </c:pt>
                <c:pt idx="900">
                  <c:v>44386</c:v>
                </c:pt>
                <c:pt idx="901">
                  <c:v>44387</c:v>
                </c:pt>
                <c:pt idx="902">
                  <c:v>44388</c:v>
                </c:pt>
                <c:pt idx="903">
                  <c:v>44389</c:v>
                </c:pt>
                <c:pt idx="904">
                  <c:v>44390</c:v>
                </c:pt>
                <c:pt idx="905">
                  <c:v>44391</c:v>
                </c:pt>
                <c:pt idx="906">
                  <c:v>44392</c:v>
                </c:pt>
                <c:pt idx="907">
                  <c:v>44393</c:v>
                </c:pt>
                <c:pt idx="908">
                  <c:v>44394</c:v>
                </c:pt>
                <c:pt idx="909">
                  <c:v>44395</c:v>
                </c:pt>
                <c:pt idx="910">
                  <c:v>44396</c:v>
                </c:pt>
                <c:pt idx="911">
                  <c:v>44397</c:v>
                </c:pt>
                <c:pt idx="912">
                  <c:v>44398</c:v>
                </c:pt>
                <c:pt idx="913">
                  <c:v>44399</c:v>
                </c:pt>
                <c:pt idx="914">
                  <c:v>44400</c:v>
                </c:pt>
                <c:pt idx="915">
                  <c:v>44401</c:v>
                </c:pt>
                <c:pt idx="916">
                  <c:v>44402</c:v>
                </c:pt>
                <c:pt idx="917">
                  <c:v>44403</c:v>
                </c:pt>
                <c:pt idx="918">
                  <c:v>44404</c:v>
                </c:pt>
                <c:pt idx="919">
                  <c:v>44405</c:v>
                </c:pt>
                <c:pt idx="920">
                  <c:v>44406</c:v>
                </c:pt>
                <c:pt idx="921">
                  <c:v>44407</c:v>
                </c:pt>
                <c:pt idx="922">
                  <c:v>44408</c:v>
                </c:pt>
                <c:pt idx="923">
                  <c:v>44409</c:v>
                </c:pt>
                <c:pt idx="924">
                  <c:v>44410</c:v>
                </c:pt>
                <c:pt idx="925">
                  <c:v>44411</c:v>
                </c:pt>
                <c:pt idx="926">
                  <c:v>44412</c:v>
                </c:pt>
                <c:pt idx="927">
                  <c:v>44413</c:v>
                </c:pt>
                <c:pt idx="928">
                  <c:v>44414</c:v>
                </c:pt>
                <c:pt idx="929">
                  <c:v>44415</c:v>
                </c:pt>
                <c:pt idx="930">
                  <c:v>44416</c:v>
                </c:pt>
                <c:pt idx="931">
                  <c:v>44417</c:v>
                </c:pt>
                <c:pt idx="932">
                  <c:v>44418</c:v>
                </c:pt>
                <c:pt idx="933">
                  <c:v>44419</c:v>
                </c:pt>
                <c:pt idx="934">
                  <c:v>44420</c:v>
                </c:pt>
                <c:pt idx="935">
                  <c:v>44421</c:v>
                </c:pt>
                <c:pt idx="936">
                  <c:v>44422</c:v>
                </c:pt>
                <c:pt idx="937">
                  <c:v>44423</c:v>
                </c:pt>
                <c:pt idx="938">
                  <c:v>44424</c:v>
                </c:pt>
                <c:pt idx="939">
                  <c:v>44425</c:v>
                </c:pt>
                <c:pt idx="940">
                  <c:v>44426</c:v>
                </c:pt>
                <c:pt idx="941">
                  <c:v>44427</c:v>
                </c:pt>
                <c:pt idx="942">
                  <c:v>44428</c:v>
                </c:pt>
                <c:pt idx="943">
                  <c:v>44429</c:v>
                </c:pt>
                <c:pt idx="944">
                  <c:v>44430</c:v>
                </c:pt>
                <c:pt idx="945">
                  <c:v>44431</c:v>
                </c:pt>
                <c:pt idx="946">
                  <c:v>44432</c:v>
                </c:pt>
                <c:pt idx="947">
                  <c:v>44433</c:v>
                </c:pt>
                <c:pt idx="948">
                  <c:v>44434</c:v>
                </c:pt>
                <c:pt idx="949">
                  <c:v>44435</c:v>
                </c:pt>
                <c:pt idx="950">
                  <c:v>44436</c:v>
                </c:pt>
                <c:pt idx="951">
                  <c:v>44437</c:v>
                </c:pt>
                <c:pt idx="952">
                  <c:v>44438</c:v>
                </c:pt>
                <c:pt idx="953">
                  <c:v>44439</c:v>
                </c:pt>
                <c:pt idx="954">
                  <c:v>44440</c:v>
                </c:pt>
                <c:pt idx="955">
                  <c:v>44441</c:v>
                </c:pt>
                <c:pt idx="956">
                  <c:v>44442</c:v>
                </c:pt>
                <c:pt idx="957">
                  <c:v>44443</c:v>
                </c:pt>
                <c:pt idx="958">
                  <c:v>44444</c:v>
                </c:pt>
                <c:pt idx="959">
                  <c:v>44445</c:v>
                </c:pt>
                <c:pt idx="960">
                  <c:v>44446</c:v>
                </c:pt>
                <c:pt idx="961">
                  <c:v>44447</c:v>
                </c:pt>
                <c:pt idx="962">
                  <c:v>44448</c:v>
                </c:pt>
                <c:pt idx="963">
                  <c:v>44449</c:v>
                </c:pt>
                <c:pt idx="964">
                  <c:v>44450</c:v>
                </c:pt>
                <c:pt idx="965">
                  <c:v>44451</c:v>
                </c:pt>
                <c:pt idx="966">
                  <c:v>44452</c:v>
                </c:pt>
                <c:pt idx="967">
                  <c:v>44453</c:v>
                </c:pt>
                <c:pt idx="968">
                  <c:v>44454</c:v>
                </c:pt>
                <c:pt idx="969">
                  <c:v>44455</c:v>
                </c:pt>
                <c:pt idx="970">
                  <c:v>44456</c:v>
                </c:pt>
                <c:pt idx="971">
                  <c:v>44457</c:v>
                </c:pt>
                <c:pt idx="972">
                  <c:v>44458</c:v>
                </c:pt>
                <c:pt idx="973">
                  <c:v>44459</c:v>
                </c:pt>
                <c:pt idx="974">
                  <c:v>44460</c:v>
                </c:pt>
                <c:pt idx="975">
                  <c:v>44461</c:v>
                </c:pt>
                <c:pt idx="976">
                  <c:v>44462</c:v>
                </c:pt>
                <c:pt idx="977">
                  <c:v>44463</c:v>
                </c:pt>
                <c:pt idx="978">
                  <c:v>44464</c:v>
                </c:pt>
                <c:pt idx="979">
                  <c:v>44465</c:v>
                </c:pt>
                <c:pt idx="980">
                  <c:v>44466</c:v>
                </c:pt>
                <c:pt idx="981">
                  <c:v>44467</c:v>
                </c:pt>
                <c:pt idx="982">
                  <c:v>44468</c:v>
                </c:pt>
                <c:pt idx="983">
                  <c:v>44469</c:v>
                </c:pt>
                <c:pt idx="984">
                  <c:v>44470</c:v>
                </c:pt>
                <c:pt idx="985">
                  <c:v>44471</c:v>
                </c:pt>
                <c:pt idx="986">
                  <c:v>44472</c:v>
                </c:pt>
                <c:pt idx="987">
                  <c:v>44473</c:v>
                </c:pt>
                <c:pt idx="988">
                  <c:v>44474</c:v>
                </c:pt>
                <c:pt idx="989">
                  <c:v>44475</c:v>
                </c:pt>
                <c:pt idx="990">
                  <c:v>44476</c:v>
                </c:pt>
                <c:pt idx="991">
                  <c:v>44477</c:v>
                </c:pt>
                <c:pt idx="992">
                  <c:v>44478</c:v>
                </c:pt>
                <c:pt idx="993">
                  <c:v>44479</c:v>
                </c:pt>
                <c:pt idx="994">
                  <c:v>44480</c:v>
                </c:pt>
                <c:pt idx="995">
                  <c:v>44481</c:v>
                </c:pt>
                <c:pt idx="996">
                  <c:v>44482</c:v>
                </c:pt>
                <c:pt idx="997">
                  <c:v>44483</c:v>
                </c:pt>
                <c:pt idx="998">
                  <c:v>44484</c:v>
                </c:pt>
                <c:pt idx="999">
                  <c:v>44485</c:v>
                </c:pt>
                <c:pt idx="1000">
                  <c:v>44486</c:v>
                </c:pt>
                <c:pt idx="1001">
                  <c:v>44487</c:v>
                </c:pt>
                <c:pt idx="1002">
                  <c:v>44488</c:v>
                </c:pt>
                <c:pt idx="1003">
                  <c:v>44489</c:v>
                </c:pt>
                <c:pt idx="1004">
                  <c:v>44490</c:v>
                </c:pt>
                <c:pt idx="1005">
                  <c:v>44491</c:v>
                </c:pt>
                <c:pt idx="1006">
                  <c:v>44492</c:v>
                </c:pt>
                <c:pt idx="1007">
                  <c:v>44493</c:v>
                </c:pt>
                <c:pt idx="1008">
                  <c:v>44494</c:v>
                </c:pt>
                <c:pt idx="1009">
                  <c:v>44495</c:v>
                </c:pt>
                <c:pt idx="1010">
                  <c:v>44496</c:v>
                </c:pt>
                <c:pt idx="1011">
                  <c:v>44497</c:v>
                </c:pt>
                <c:pt idx="1012">
                  <c:v>44498</c:v>
                </c:pt>
                <c:pt idx="1013">
                  <c:v>44499</c:v>
                </c:pt>
                <c:pt idx="1014">
                  <c:v>44500</c:v>
                </c:pt>
                <c:pt idx="1015">
                  <c:v>44501</c:v>
                </c:pt>
                <c:pt idx="1016">
                  <c:v>44502</c:v>
                </c:pt>
                <c:pt idx="1017">
                  <c:v>44503</c:v>
                </c:pt>
                <c:pt idx="1018">
                  <c:v>44504</c:v>
                </c:pt>
                <c:pt idx="1019">
                  <c:v>44505</c:v>
                </c:pt>
                <c:pt idx="1020">
                  <c:v>44506</c:v>
                </c:pt>
                <c:pt idx="1021">
                  <c:v>44507</c:v>
                </c:pt>
                <c:pt idx="1022">
                  <c:v>44508</c:v>
                </c:pt>
                <c:pt idx="1023">
                  <c:v>44509</c:v>
                </c:pt>
                <c:pt idx="1024">
                  <c:v>44510</c:v>
                </c:pt>
                <c:pt idx="1025">
                  <c:v>44511</c:v>
                </c:pt>
                <c:pt idx="1026">
                  <c:v>44512</c:v>
                </c:pt>
                <c:pt idx="1027">
                  <c:v>44513</c:v>
                </c:pt>
                <c:pt idx="1028">
                  <c:v>44514</c:v>
                </c:pt>
                <c:pt idx="1029">
                  <c:v>44515</c:v>
                </c:pt>
                <c:pt idx="1030">
                  <c:v>44516</c:v>
                </c:pt>
                <c:pt idx="1031">
                  <c:v>44517</c:v>
                </c:pt>
                <c:pt idx="1032">
                  <c:v>44518</c:v>
                </c:pt>
                <c:pt idx="1033">
                  <c:v>44519</c:v>
                </c:pt>
                <c:pt idx="1034">
                  <c:v>44520</c:v>
                </c:pt>
                <c:pt idx="1035">
                  <c:v>44521</c:v>
                </c:pt>
                <c:pt idx="1036">
                  <c:v>44522</c:v>
                </c:pt>
                <c:pt idx="1037">
                  <c:v>44523</c:v>
                </c:pt>
                <c:pt idx="1038">
                  <c:v>44524</c:v>
                </c:pt>
                <c:pt idx="1039">
                  <c:v>44525</c:v>
                </c:pt>
                <c:pt idx="1040">
                  <c:v>44526</c:v>
                </c:pt>
                <c:pt idx="1041">
                  <c:v>44527</c:v>
                </c:pt>
                <c:pt idx="1042">
                  <c:v>44528</c:v>
                </c:pt>
                <c:pt idx="1043">
                  <c:v>44529</c:v>
                </c:pt>
                <c:pt idx="1044">
                  <c:v>44530</c:v>
                </c:pt>
                <c:pt idx="1045">
                  <c:v>44531</c:v>
                </c:pt>
                <c:pt idx="1046">
                  <c:v>44532</c:v>
                </c:pt>
                <c:pt idx="1047">
                  <c:v>44533</c:v>
                </c:pt>
                <c:pt idx="1048">
                  <c:v>44534</c:v>
                </c:pt>
                <c:pt idx="1049">
                  <c:v>44535</c:v>
                </c:pt>
                <c:pt idx="1050">
                  <c:v>44536</c:v>
                </c:pt>
                <c:pt idx="1051">
                  <c:v>44537</c:v>
                </c:pt>
                <c:pt idx="1052">
                  <c:v>44538</c:v>
                </c:pt>
                <c:pt idx="1053">
                  <c:v>44539</c:v>
                </c:pt>
                <c:pt idx="1054">
                  <c:v>44540</c:v>
                </c:pt>
                <c:pt idx="1055">
                  <c:v>44541</c:v>
                </c:pt>
                <c:pt idx="1056">
                  <c:v>44542</c:v>
                </c:pt>
                <c:pt idx="1057">
                  <c:v>44543</c:v>
                </c:pt>
                <c:pt idx="1058">
                  <c:v>44544</c:v>
                </c:pt>
                <c:pt idx="1059">
                  <c:v>44545</c:v>
                </c:pt>
                <c:pt idx="1060">
                  <c:v>44546</c:v>
                </c:pt>
                <c:pt idx="1061">
                  <c:v>44547</c:v>
                </c:pt>
                <c:pt idx="1062">
                  <c:v>44548</c:v>
                </c:pt>
                <c:pt idx="1063">
                  <c:v>44549</c:v>
                </c:pt>
                <c:pt idx="1064">
                  <c:v>44550</c:v>
                </c:pt>
                <c:pt idx="1065">
                  <c:v>44551</c:v>
                </c:pt>
                <c:pt idx="1066">
                  <c:v>44552</c:v>
                </c:pt>
                <c:pt idx="1067">
                  <c:v>44553</c:v>
                </c:pt>
                <c:pt idx="1068">
                  <c:v>44554</c:v>
                </c:pt>
                <c:pt idx="1069">
                  <c:v>44555</c:v>
                </c:pt>
                <c:pt idx="1070">
                  <c:v>44556</c:v>
                </c:pt>
                <c:pt idx="1071">
                  <c:v>44557</c:v>
                </c:pt>
                <c:pt idx="1072">
                  <c:v>44558</c:v>
                </c:pt>
                <c:pt idx="1073">
                  <c:v>44559</c:v>
                </c:pt>
                <c:pt idx="1074">
                  <c:v>44560</c:v>
                </c:pt>
                <c:pt idx="1075">
                  <c:v>44561</c:v>
                </c:pt>
                <c:pt idx="1076">
                  <c:v>44562</c:v>
                </c:pt>
                <c:pt idx="1077">
                  <c:v>44563</c:v>
                </c:pt>
                <c:pt idx="1078">
                  <c:v>44564</c:v>
                </c:pt>
                <c:pt idx="1079">
                  <c:v>44565</c:v>
                </c:pt>
                <c:pt idx="1080">
                  <c:v>44566</c:v>
                </c:pt>
                <c:pt idx="1081">
                  <c:v>44567</c:v>
                </c:pt>
                <c:pt idx="1082">
                  <c:v>44568</c:v>
                </c:pt>
                <c:pt idx="1083">
                  <c:v>44569</c:v>
                </c:pt>
                <c:pt idx="1084">
                  <c:v>44570</c:v>
                </c:pt>
                <c:pt idx="1085">
                  <c:v>44571</c:v>
                </c:pt>
                <c:pt idx="1086">
                  <c:v>44572</c:v>
                </c:pt>
                <c:pt idx="1087">
                  <c:v>44573</c:v>
                </c:pt>
                <c:pt idx="1088">
                  <c:v>44574</c:v>
                </c:pt>
                <c:pt idx="1089">
                  <c:v>44575</c:v>
                </c:pt>
                <c:pt idx="1090">
                  <c:v>44576</c:v>
                </c:pt>
                <c:pt idx="1091">
                  <c:v>44577</c:v>
                </c:pt>
                <c:pt idx="1092">
                  <c:v>44578</c:v>
                </c:pt>
                <c:pt idx="1093">
                  <c:v>44579</c:v>
                </c:pt>
                <c:pt idx="1094">
                  <c:v>44580</c:v>
                </c:pt>
                <c:pt idx="1095">
                  <c:v>44581</c:v>
                </c:pt>
                <c:pt idx="1096">
                  <c:v>44582</c:v>
                </c:pt>
                <c:pt idx="1097">
                  <c:v>44583</c:v>
                </c:pt>
                <c:pt idx="1098">
                  <c:v>44584</c:v>
                </c:pt>
                <c:pt idx="1099">
                  <c:v>44585</c:v>
                </c:pt>
                <c:pt idx="1100">
                  <c:v>44586</c:v>
                </c:pt>
                <c:pt idx="1101">
                  <c:v>44587</c:v>
                </c:pt>
                <c:pt idx="1102">
                  <c:v>44588</c:v>
                </c:pt>
                <c:pt idx="1103">
                  <c:v>44589</c:v>
                </c:pt>
                <c:pt idx="1104">
                  <c:v>44590</c:v>
                </c:pt>
                <c:pt idx="1105">
                  <c:v>44591</c:v>
                </c:pt>
                <c:pt idx="1106">
                  <c:v>44592</c:v>
                </c:pt>
                <c:pt idx="1107">
                  <c:v>44593</c:v>
                </c:pt>
                <c:pt idx="1108">
                  <c:v>44594</c:v>
                </c:pt>
                <c:pt idx="1109">
                  <c:v>44595</c:v>
                </c:pt>
                <c:pt idx="1110">
                  <c:v>44596</c:v>
                </c:pt>
                <c:pt idx="1111">
                  <c:v>44597</c:v>
                </c:pt>
                <c:pt idx="1112">
                  <c:v>44598</c:v>
                </c:pt>
                <c:pt idx="1113">
                  <c:v>44599</c:v>
                </c:pt>
                <c:pt idx="1114">
                  <c:v>44600</c:v>
                </c:pt>
                <c:pt idx="1115">
                  <c:v>44601</c:v>
                </c:pt>
                <c:pt idx="1116">
                  <c:v>44602</c:v>
                </c:pt>
                <c:pt idx="1117">
                  <c:v>44603</c:v>
                </c:pt>
                <c:pt idx="1118">
                  <c:v>44604</c:v>
                </c:pt>
                <c:pt idx="1119">
                  <c:v>44605</c:v>
                </c:pt>
                <c:pt idx="1120">
                  <c:v>44606</c:v>
                </c:pt>
                <c:pt idx="1121">
                  <c:v>44607</c:v>
                </c:pt>
                <c:pt idx="1122">
                  <c:v>44608</c:v>
                </c:pt>
                <c:pt idx="1123">
                  <c:v>44609</c:v>
                </c:pt>
                <c:pt idx="1124">
                  <c:v>44610</c:v>
                </c:pt>
                <c:pt idx="1125">
                  <c:v>44611</c:v>
                </c:pt>
                <c:pt idx="1126">
                  <c:v>44612</c:v>
                </c:pt>
                <c:pt idx="1127">
                  <c:v>44613</c:v>
                </c:pt>
                <c:pt idx="1128">
                  <c:v>44614</c:v>
                </c:pt>
                <c:pt idx="1129">
                  <c:v>44615</c:v>
                </c:pt>
                <c:pt idx="1130">
                  <c:v>44616</c:v>
                </c:pt>
                <c:pt idx="1131">
                  <c:v>44617</c:v>
                </c:pt>
                <c:pt idx="1132">
                  <c:v>44618</c:v>
                </c:pt>
                <c:pt idx="1133">
                  <c:v>44619</c:v>
                </c:pt>
                <c:pt idx="1134">
                  <c:v>44620</c:v>
                </c:pt>
                <c:pt idx="1135">
                  <c:v>44621</c:v>
                </c:pt>
                <c:pt idx="1136">
                  <c:v>44622</c:v>
                </c:pt>
                <c:pt idx="1137">
                  <c:v>44623</c:v>
                </c:pt>
                <c:pt idx="1138">
                  <c:v>44624</c:v>
                </c:pt>
                <c:pt idx="1139">
                  <c:v>44625</c:v>
                </c:pt>
                <c:pt idx="1140">
                  <c:v>44626</c:v>
                </c:pt>
                <c:pt idx="1141">
                  <c:v>44627</c:v>
                </c:pt>
                <c:pt idx="1142">
                  <c:v>44628</c:v>
                </c:pt>
                <c:pt idx="1143">
                  <c:v>44629</c:v>
                </c:pt>
                <c:pt idx="1144">
                  <c:v>44630</c:v>
                </c:pt>
                <c:pt idx="1145">
                  <c:v>44631</c:v>
                </c:pt>
                <c:pt idx="1146">
                  <c:v>44632</c:v>
                </c:pt>
                <c:pt idx="1147">
                  <c:v>44633</c:v>
                </c:pt>
                <c:pt idx="1148">
                  <c:v>44634</c:v>
                </c:pt>
                <c:pt idx="1149">
                  <c:v>44635</c:v>
                </c:pt>
                <c:pt idx="1150">
                  <c:v>44636</c:v>
                </c:pt>
                <c:pt idx="1151">
                  <c:v>44637</c:v>
                </c:pt>
                <c:pt idx="1152">
                  <c:v>44638</c:v>
                </c:pt>
                <c:pt idx="1153">
                  <c:v>44639</c:v>
                </c:pt>
                <c:pt idx="1154">
                  <c:v>44640</c:v>
                </c:pt>
                <c:pt idx="1155">
                  <c:v>44641</c:v>
                </c:pt>
                <c:pt idx="1156">
                  <c:v>44642</c:v>
                </c:pt>
                <c:pt idx="1157">
                  <c:v>44643</c:v>
                </c:pt>
                <c:pt idx="1158">
                  <c:v>44644</c:v>
                </c:pt>
                <c:pt idx="1159">
                  <c:v>44645</c:v>
                </c:pt>
                <c:pt idx="1160">
                  <c:v>44646</c:v>
                </c:pt>
                <c:pt idx="1161">
                  <c:v>44647</c:v>
                </c:pt>
                <c:pt idx="1162">
                  <c:v>44648</c:v>
                </c:pt>
                <c:pt idx="1163">
                  <c:v>44649</c:v>
                </c:pt>
                <c:pt idx="1164">
                  <c:v>44650</c:v>
                </c:pt>
                <c:pt idx="1165">
                  <c:v>44651</c:v>
                </c:pt>
                <c:pt idx="1166">
                  <c:v>44652</c:v>
                </c:pt>
                <c:pt idx="1167">
                  <c:v>44653</c:v>
                </c:pt>
                <c:pt idx="1168">
                  <c:v>44654</c:v>
                </c:pt>
                <c:pt idx="1169">
                  <c:v>44655</c:v>
                </c:pt>
                <c:pt idx="1170">
                  <c:v>44656</c:v>
                </c:pt>
                <c:pt idx="1171">
                  <c:v>44657</c:v>
                </c:pt>
                <c:pt idx="1172">
                  <c:v>44658</c:v>
                </c:pt>
                <c:pt idx="1173">
                  <c:v>44659</c:v>
                </c:pt>
                <c:pt idx="1174">
                  <c:v>44660</c:v>
                </c:pt>
                <c:pt idx="1175">
                  <c:v>44661</c:v>
                </c:pt>
                <c:pt idx="1176">
                  <c:v>44662</c:v>
                </c:pt>
                <c:pt idx="1177">
                  <c:v>44663</c:v>
                </c:pt>
                <c:pt idx="1178">
                  <c:v>44664</c:v>
                </c:pt>
                <c:pt idx="1179">
                  <c:v>44665</c:v>
                </c:pt>
                <c:pt idx="1180">
                  <c:v>44666</c:v>
                </c:pt>
                <c:pt idx="1181">
                  <c:v>44667</c:v>
                </c:pt>
                <c:pt idx="1182">
                  <c:v>44668</c:v>
                </c:pt>
                <c:pt idx="1183">
                  <c:v>44669</c:v>
                </c:pt>
                <c:pt idx="1184">
                  <c:v>44670</c:v>
                </c:pt>
                <c:pt idx="1185">
                  <c:v>44671</c:v>
                </c:pt>
                <c:pt idx="1186">
                  <c:v>44672</c:v>
                </c:pt>
                <c:pt idx="1187">
                  <c:v>44673</c:v>
                </c:pt>
                <c:pt idx="1188">
                  <c:v>44674</c:v>
                </c:pt>
                <c:pt idx="1189">
                  <c:v>44675</c:v>
                </c:pt>
                <c:pt idx="1190">
                  <c:v>44676</c:v>
                </c:pt>
                <c:pt idx="1191">
                  <c:v>44677</c:v>
                </c:pt>
                <c:pt idx="1192">
                  <c:v>44678</c:v>
                </c:pt>
                <c:pt idx="1193">
                  <c:v>44679</c:v>
                </c:pt>
                <c:pt idx="1194">
                  <c:v>44680</c:v>
                </c:pt>
                <c:pt idx="1195">
                  <c:v>44681</c:v>
                </c:pt>
                <c:pt idx="1196">
                  <c:v>44682</c:v>
                </c:pt>
                <c:pt idx="1197">
                  <c:v>44683</c:v>
                </c:pt>
                <c:pt idx="1198">
                  <c:v>44684</c:v>
                </c:pt>
                <c:pt idx="1199">
                  <c:v>44685</c:v>
                </c:pt>
                <c:pt idx="1200">
                  <c:v>44686</c:v>
                </c:pt>
                <c:pt idx="1201">
                  <c:v>44687</c:v>
                </c:pt>
                <c:pt idx="1202">
                  <c:v>44688</c:v>
                </c:pt>
                <c:pt idx="1203">
                  <c:v>44689</c:v>
                </c:pt>
                <c:pt idx="1204">
                  <c:v>44690</c:v>
                </c:pt>
                <c:pt idx="1205">
                  <c:v>44691</c:v>
                </c:pt>
                <c:pt idx="1206">
                  <c:v>44692</c:v>
                </c:pt>
                <c:pt idx="1207">
                  <c:v>44693</c:v>
                </c:pt>
                <c:pt idx="1208">
                  <c:v>44694</c:v>
                </c:pt>
                <c:pt idx="1209">
                  <c:v>44695</c:v>
                </c:pt>
                <c:pt idx="1210">
                  <c:v>44696</c:v>
                </c:pt>
                <c:pt idx="1211">
                  <c:v>44697</c:v>
                </c:pt>
                <c:pt idx="1212">
                  <c:v>44698</c:v>
                </c:pt>
                <c:pt idx="1213">
                  <c:v>44699</c:v>
                </c:pt>
                <c:pt idx="1214">
                  <c:v>44700</c:v>
                </c:pt>
                <c:pt idx="1215">
                  <c:v>44701</c:v>
                </c:pt>
                <c:pt idx="1216">
                  <c:v>44702</c:v>
                </c:pt>
                <c:pt idx="1217">
                  <c:v>44703</c:v>
                </c:pt>
                <c:pt idx="1218">
                  <c:v>44704</c:v>
                </c:pt>
                <c:pt idx="1219">
                  <c:v>44705</c:v>
                </c:pt>
                <c:pt idx="1220">
                  <c:v>44706</c:v>
                </c:pt>
                <c:pt idx="1221">
                  <c:v>44707</c:v>
                </c:pt>
                <c:pt idx="1222">
                  <c:v>44708</c:v>
                </c:pt>
                <c:pt idx="1223">
                  <c:v>44709</c:v>
                </c:pt>
                <c:pt idx="1224">
                  <c:v>44710</c:v>
                </c:pt>
                <c:pt idx="1225">
                  <c:v>44711</c:v>
                </c:pt>
                <c:pt idx="1226">
                  <c:v>44712</c:v>
                </c:pt>
                <c:pt idx="1227">
                  <c:v>44713</c:v>
                </c:pt>
                <c:pt idx="1228">
                  <c:v>44714</c:v>
                </c:pt>
                <c:pt idx="1229">
                  <c:v>44715</c:v>
                </c:pt>
                <c:pt idx="1230">
                  <c:v>44716</c:v>
                </c:pt>
                <c:pt idx="1231">
                  <c:v>44717</c:v>
                </c:pt>
                <c:pt idx="1232">
                  <c:v>44718</c:v>
                </c:pt>
                <c:pt idx="1233">
                  <c:v>44719</c:v>
                </c:pt>
                <c:pt idx="1234">
                  <c:v>44720</c:v>
                </c:pt>
                <c:pt idx="1235">
                  <c:v>44721</c:v>
                </c:pt>
                <c:pt idx="1236">
                  <c:v>44722</c:v>
                </c:pt>
                <c:pt idx="1237">
                  <c:v>44723</c:v>
                </c:pt>
                <c:pt idx="1238">
                  <c:v>44724</c:v>
                </c:pt>
                <c:pt idx="1239">
                  <c:v>44725</c:v>
                </c:pt>
                <c:pt idx="1240">
                  <c:v>44726</c:v>
                </c:pt>
                <c:pt idx="1241">
                  <c:v>44727</c:v>
                </c:pt>
                <c:pt idx="1242">
                  <c:v>44728</c:v>
                </c:pt>
                <c:pt idx="1243">
                  <c:v>44729</c:v>
                </c:pt>
                <c:pt idx="1244">
                  <c:v>44730</c:v>
                </c:pt>
                <c:pt idx="1245">
                  <c:v>44731</c:v>
                </c:pt>
                <c:pt idx="1246">
                  <c:v>44732</c:v>
                </c:pt>
                <c:pt idx="1247">
                  <c:v>44733</c:v>
                </c:pt>
                <c:pt idx="1248">
                  <c:v>44734</c:v>
                </c:pt>
                <c:pt idx="1249">
                  <c:v>44735</c:v>
                </c:pt>
                <c:pt idx="1250">
                  <c:v>44737</c:v>
                </c:pt>
                <c:pt idx="1251">
                  <c:v>44738</c:v>
                </c:pt>
                <c:pt idx="1252">
                  <c:v>44739</c:v>
                </c:pt>
                <c:pt idx="1253">
                  <c:v>44740</c:v>
                </c:pt>
                <c:pt idx="1254">
                  <c:v>44741</c:v>
                </c:pt>
                <c:pt idx="1255">
                  <c:v>44742</c:v>
                </c:pt>
                <c:pt idx="1256">
                  <c:v>44743</c:v>
                </c:pt>
                <c:pt idx="1257">
                  <c:v>44744</c:v>
                </c:pt>
                <c:pt idx="1258">
                  <c:v>44745</c:v>
                </c:pt>
                <c:pt idx="1259">
                  <c:v>44746</c:v>
                </c:pt>
                <c:pt idx="1260">
                  <c:v>44747</c:v>
                </c:pt>
                <c:pt idx="1261">
                  <c:v>44748</c:v>
                </c:pt>
                <c:pt idx="1262">
                  <c:v>44749</c:v>
                </c:pt>
                <c:pt idx="1263">
                  <c:v>44750</c:v>
                </c:pt>
                <c:pt idx="1264">
                  <c:v>44751</c:v>
                </c:pt>
                <c:pt idx="1265">
                  <c:v>44752</c:v>
                </c:pt>
                <c:pt idx="1266">
                  <c:v>44753</c:v>
                </c:pt>
                <c:pt idx="1267">
                  <c:v>44754</c:v>
                </c:pt>
                <c:pt idx="1268">
                  <c:v>44755</c:v>
                </c:pt>
                <c:pt idx="1269">
                  <c:v>44756</c:v>
                </c:pt>
                <c:pt idx="1270">
                  <c:v>44757</c:v>
                </c:pt>
                <c:pt idx="1271">
                  <c:v>44758</c:v>
                </c:pt>
                <c:pt idx="1272">
                  <c:v>44759</c:v>
                </c:pt>
                <c:pt idx="1273">
                  <c:v>44760</c:v>
                </c:pt>
                <c:pt idx="1274">
                  <c:v>44761</c:v>
                </c:pt>
                <c:pt idx="1275">
                  <c:v>44762</c:v>
                </c:pt>
                <c:pt idx="1276">
                  <c:v>44763</c:v>
                </c:pt>
                <c:pt idx="1277">
                  <c:v>44764</c:v>
                </c:pt>
                <c:pt idx="1278">
                  <c:v>44765</c:v>
                </c:pt>
                <c:pt idx="1279">
                  <c:v>44766</c:v>
                </c:pt>
                <c:pt idx="1280">
                  <c:v>44767</c:v>
                </c:pt>
                <c:pt idx="1281">
                  <c:v>44768</c:v>
                </c:pt>
                <c:pt idx="1282">
                  <c:v>44769</c:v>
                </c:pt>
                <c:pt idx="1283">
                  <c:v>44770</c:v>
                </c:pt>
                <c:pt idx="1284">
                  <c:v>44771</c:v>
                </c:pt>
                <c:pt idx="1285">
                  <c:v>44772</c:v>
                </c:pt>
                <c:pt idx="1286">
                  <c:v>44773</c:v>
                </c:pt>
                <c:pt idx="1287">
                  <c:v>44774</c:v>
                </c:pt>
                <c:pt idx="1288">
                  <c:v>44775</c:v>
                </c:pt>
                <c:pt idx="1289">
                  <c:v>44776</c:v>
                </c:pt>
                <c:pt idx="1290">
                  <c:v>44777</c:v>
                </c:pt>
                <c:pt idx="1291">
                  <c:v>44778</c:v>
                </c:pt>
                <c:pt idx="1292">
                  <c:v>44779</c:v>
                </c:pt>
                <c:pt idx="1293">
                  <c:v>44780</c:v>
                </c:pt>
                <c:pt idx="1294">
                  <c:v>44781</c:v>
                </c:pt>
                <c:pt idx="1295">
                  <c:v>44782</c:v>
                </c:pt>
                <c:pt idx="1296">
                  <c:v>44783</c:v>
                </c:pt>
                <c:pt idx="1297">
                  <c:v>44784</c:v>
                </c:pt>
                <c:pt idx="1298">
                  <c:v>44785</c:v>
                </c:pt>
                <c:pt idx="1299">
                  <c:v>44786</c:v>
                </c:pt>
                <c:pt idx="1300">
                  <c:v>44787</c:v>
                </c:pt>
                <c:pt idx="1301">
                  <c:v>44788</c:v>
                </c:pt>
                <c:pt idx="1302">
                  <c:v>44789</c:v>
                </c:pt>
                <c:pt idx="1303">
                  <c:v>44790</c:v>
                </c:pt>
                <c:pt idx="1304">
                  <c:v>44791</c:v>
                </c:pt>
                <c:pt idx="1305">
                  <c:v>44792</c:v>
                </c:pt>
                <c:pt idx="1306">
                  <c:v>44793</c:v>
                </c:pt>
                <c:pt idx="1307">
                  <c:v>44794</c:v>
                </c:pt>
                <c:pt idx="1308">
                  <c:v>44795</c:v>
                </c:pt>
                <c:pt idx="1309">
                  <c:v>44796</c:v>
                </c:pt>
                <c:pt idx="1310">
                  <c:v>44797</c:v>
                </c:pt>
                <c:pt idx="1311">
                  <c:v>44798</c:v>
                </c:pt>
                <c:pt idx="1312">
                  <c:v>44799</c:v>
                </c:pt>
                <c:pt idx="1313">
                  <c:v>44800</c:v>
                </c:pt>
                <c:pt idx="1314">
                  <c:v>44801</c:v>
                </c:pt>
                <c:pt idx="1315">
                  <c:v>44802</c:v>
                </c:pt>
                <c:pt idx="1316">
                  <c:v>44803</c:v>
                </c:pt>
                <c:pt idx="1317">
                  <c:v>44804</c:v>
                </c:pt>
                <c:pt idx="1318">
                  <c:v>44805</c:v>
                </c:pt>
                <c:pt idx="1319">
                  <c:v>44806</c:v>
                </c:pt>
                <c:pt idx="1320">
                  <c:v>44807</c:v>
                </c:pt>
                <c:pt idx="1321">
                  <c:v>44808</c:v>
                </c:pt>
                <c:pt idx="1322">
                  <c:v>44809</c:v>
                </c:pt>
                <c:pt idx="1323">
                  <c:v>44810</c:v>
                </c:pt>
                <c:pt idx="1324">
                  <c:v>44811</c:v>
                </c:pt>
                <c:pt idx="1325">
                  <c:v>44812</c:v>
                </c:pt>
                <c:pt idx="1326">
                  <c:v>44813</c:v>
                </c:pt>
                <c:pt idx="1327">
                  <c:v>44814</c:v>
                </c:pt>
                <c:pt idx="1328">
                  <c:v>44815</c:v>
                </c:pt>
                <c:pt idx="1329">
                  <c:v>44816</c:v>
                </c:pt>
                <c:pt idx="1330">
                  <c:v>44817</c:v>
                </c:pt>
                <c:pt idx="1331">
                  <c:v>44818</c:v>
                </c:pt>
                <c:pt idx="1332">
                  <c:v>44819</c:v>
                </c:pt>
                <c:pt idx="1333">
                  <c:v>44820</c:v>
                </c:pt>
                <c:pt idx="1334">
                  <c:v>44821</c:v>
                </c:pt>
                <c:pt idx="1335">
                  <c:v>44822</c:v>
                </c:pt>
                <c:pt idx="1336">
                  <c:v>44823</c:v>
                </c:pt>
                <c:pt idx="1337">
                  <c:v>44824</c:v>
                </c:pt>
                <c:pt idx="1338">
                  <c:v>44825</c:v>
                </c:pt>
                <c:pt idx="1339">
                  <c:v>44826</c:v>
                </c:pt>
                <c:pt idx="1340">
                  <c:v>44827</c:v>
                </c:pt>
                <c:pt idx="1341">
                  <c:v>44828</c:v>
                </c:pt>
                <c:pt idx="1342">
                  <c:v>44829</c:v>
                </c:pt>
                <c:pt idx="1343">
                  <c:v>44830</c:v>
                </c:pt>
                <c:pt idx="1344">
                  <c:v>44831</c:v>
                </c:pt>
                <c:pt idx="1345">
                  <c:v>44832</c:v>
                </c:pt>
                <c:pt idx="1346">
                  <c:v>44833</c:v>
                </c:pt>
                <c:pt idx="1347">
                  <c:v>44834</c:v>
                </c:pt>
                <c:pt idx="1348">
                  <c:v>44835</c:v>
                </c:pt>
                <c:pt idx="1349">
                  <c:v>44836</c:v>
                </c:pt>
                <c:pt idx="1350">
                  <c:v>44837</c:v>
                </c:pt>
                <c:pt idx="1351">
                  <c:v>44838</c:v>
                </c:pt>
                <c:pt idx="1352">
                  <c:v>44839</c:v>
                </c:pt>
                <c:pt idx="1353">
                  <c:v>44840</c:v>
                </c:pt>
                <c:pt idx="1354">
                  <c:v>44841</c:v>
                </c:pt>
                <c:pt idx="1355">
                  <c:v>44842</c:v>
                </c:pt>
                <c:pt idx="1356">
                  <c:v>44843</c:v>
                </c:pt>
                <c:pt idx="1357">
                  <c:v>44844</c:v>
                </c:pt>
                <c:pt idx="1358">
                  <c:v>44845</c:v>
                </c:pt>
                <c:pt idx="1359">
                  <c:v>44846</c:v>
                </c:pt>
                <c:pt idx="1360">
                  <c:v>44847</c:v>
                </c:pt>
                <c:pt idx="1361">
                  <c:v>44848</c:v>
                </c:pt>
                <c:pt idx="1362">
                  <c:v>44849</c:v>
                </c:pt>
                <c:pt idx="1363">
                  <c:v>44850</c:v>
                </c:pt>
                <c:pt idx="1364">
                  <c:v>44851</c:v>
                </c:pt>
                <c:pt idx="1365">
                  <c:v>44852</c:v>
                </c:pt>
                <c:pt idx="1366">
                  <c:v>44853</c:v>
                </c:pt>
                <c:pt idx="1367">
                  <c:v>44854</c:v>
                </c:pt>
                <c:pt idx="1368">
                  <c:v>44855</c:v>
                </c:pt>
                <c:pt idx="1369">
                  <c:v>44856</c:v>
                </c:pt>
                <c:pt idx="1370">
                  <c:v>44857</c:v>
                </c:pt>
                <c:pt idx="1371">
                  <c:v>44858</c:v>
                </c:pt>
                <c:pt idx="1372">
                  <c:v>44859</c:v>
                </c:pt>
                <c:pt idx="1373">
                  <c:v>44860</c:v>
                </c:pt>
                <c:pt idx="1374">
                  <c:v>44861</c:v>
                </c:pt>
                <c:pt idx="1375">
                  <c:v>44862</c:v>
                </c:pt>
                <c:pt idx="1376">
                  <c:v>44863</c:v>
                </c:pt>
                <c:pt idx="1377">
                  <c:v>44864</c:v>
                </c:pt>
                <c:pt idx="1378">
                  <c:v>44865</c:v>
                </c:pt>
                <c:pt idx="1379">
                  <c:v>44866</c:v>
                </c:pt>
                <c:pt idx="1380">
                  <c:v>44867</c:v>
                </c:pt>
                <c:pt idx="1381">
                  <c:v>44868</c:v>
                </c:pt>
                <c:pt idx="1382">
                  <c:v>44869</c:v>
                </c:pt>
                <c:pt idx="1383">
                  <c:v>44870</c:v>
                </c:pt>
                <c:pt idx="1384">
                  <c:v>44871</c:v>
                </c:pt>
                <c:pt idx="1385">
                  <c:v>44872</c:v>
                </c:pt>
                <c:pt idx="1386">
                  <c:v>44873</c:v>
                </c:pt>
                <c:pt idx="1387">
                  <c:v>44874</c:v>
                </c:pt>
                <c:pt idx="1388">
                  <c:v>44875</c:v>
                </c:pt>
                <c:pt idx="1389">
                  <c:v>44876</c:v>
                </c:pt>
                <c:pt idx="1390">
                  <c:v>44877</c:v>
                </c:pt>
                <c:pt idx="1391">
                  <c:v>44878</c:v>
                </c:pt>
                <c:pt idx="1392">
                  <c:v>44879</c:v>
                </c:pt>
                <c:pt idx="1393">
                  <c:v>44880</c:v>
                </c:pt>
                <c:pt idx="1394">
                  <c:v>44881</c:v>
                </c:pt>
                <c:pt idx="1395">
                  <c:v>44882</c:v>
                </c:pt>
                <c:pt idx="1396">
                  <c:v>44883</c:v>
                </c:pt>
                <c:pt idx="1397">
                  <c:v>44884</c:v>
                </c:pt>
                <c:pt idx="1398">
                  <c:v>44885</c:v>
                </c:pt>
                <c:pt idx="1399">
                  <c:v>44886</c:v>
                </c:pt>
                <c:pt idx="1400">
                  <c:v>44887</c:v>
                </c:pt>
                <c:pt idx="1401">
                  <c:v>44888</c:v>
                </c:pt>
                <c:pt idx="1402">
                  <c:v>44889</c:v>
                </c:pt>
                <c:pt idx="1403">
                  <c:v>44890</c:v>
                </c:pt>
                <c:pt idx="1404">
                  <c:v>44891</c:v>
                </c:pt>
                <c:pt idx="1405">
                  <c:v>44892</c:v>
                </c:pt>
                <c:pt idx="1406">
                  <c:v>44893</c:v>
                </c:pt>
                <c:pt idx="1407">
                  <c:v>44894</c:v>
                </c:pt>
                <c:pt idx="1408">
                  <c:v>44895</c:v>
                </c:pt>
                <c:pt idx="1409">
                  <c:v>44896</c:v>
                </c:pt>
                <c:pt idx="1410">
                  <c:v>44897</c:v>
                </c:pt>
                <c:pt idx="1411">
                  <c:v>44898</c:v>
                </c:pt>
                <c:pt idx="1412">
                  <c:v>44899</c:v>
                </c:pt>
                <c:pt idx="1413">
                  <c:v>44900</c:v>
                </c:pt>
                <c:pt idx="1414">
                  <c:v>44901</c:v>
                </c:pt>
                <c:pt idx="1415">
                  <c:v>44902</c:v>
                </c:pt>
                <c:pt idx="1416">
                  <c:v>44903</c:v>
                </c:pt>
                <c:pt idx="1417">
                  <c:v>44904</c:v>
                </c:pt>
                <c:pt idx="1418">
                  <c:v>44905</c:v>
                </c:pt>
                <c:pt idx="1419">
                  <c:v>44906</c:v>
                </c:pt>
                <c:pt idx="1420">
                  <c:v>44907</c:v>
                </c:pt>
                <c:pt idx="1421">
                  <c:v>44908</c:v>
                </c:pt>
                <c:pt idx="1422">
                  <c:v>44909</c:v>
                </c:pt>
                <c:pt idx="1423">
                  <c:v>44910</c:v>
                </c:pt>
                <c:pt idx="1424">
                  <c:v>44911</c:v>
                </c:pt>
                <c:pt idx="1425">
                  <c:v>44912</c:v>
                </c:pt>
                <c:pt idx="1426">
                  <c:v>44913</c:v>
                </c:pt>
                <c:pt idx="1427">
                  <c:v>44914</c:v>
                </c:pt>
                <c:pt idx="1428">
                  <c:v>44915</c:v>
                </c:pt>
                <c:pt idx="1429">
                  <c:v>44916</c:v>
                </c:pt>
                <c:pt idx="1430">
                  <c:v>44917</c:v>
                </c:pt>
                <c:pt idx="1431">
                  <c:v>44918</c:v>
                </c:pt>
                <c:pt idx="1432">
                  <c:v>44919</c:v>
                </c:pt>
                <c:pt idx="1433">
                  <c:v>44920</c:v>
                </c:pt>
                <c:pt idx="1434">
                  <c:v>44921</c:v>
                </c:pt>
                <c:pt idx="1435">
                  <c:v>44922</c:v>
                </c:pt>
                <c:pt idx="1436">
                  <c:v>44923</c:v>
                </c:pt>
                <c:pt idx="1437">
                  <c:v>44924</c:v>
                </c:pt>
                <c:pt idx="1438">
                  <c:v>44925</c:v>
                </c:pt>
                <c:pt idx="1439">
                  <c:v>44926</c:v>
                </c:pt>
                <c:pt idx="1440">
                  <c:v>44927</c:v>
                </c:pt>
                <c:pt idx="1441">
                  <c:v>44928</c:v>
                </c:pt>
                <c:pt idx="1442">
                  <c:v>44929</c:v>
                </c:pt>
                <c:pt idx="1443">
                  <c:v>44930</c:v>
                </c:pt>
                <c:pt idx="1444">
                  <c:v>44931</c:v>
                </c:pt>
                <c:pt idx="1445">
                  <c:v>44932</c:v>
                </c:pt>
                <c:pt idx="1446">
                  <c:v>44933</c:v>
                </c:pt>
                <c:pt idx="1447">
                  <c:v>44934</c:v>
                </c:pt>
                <c:pt idx="1448">
                  <c:v>44935</c:v>
                </c:pt>
                <c:pt idx="1449">
                  <c:v>44936</c:v>
                </c:pt>
                <c:pt idx="1450">
                  <c:v>44937</c:v>
                </c:pt>
                <c:pt idx="1451">
                  <c:v>44938</c:v>
                </c:pt>
                <c:pt idx="1452">
                  <c:v>44939</c:v>
                </c:pt>
                <c:pt idx="1453">
                  <c:v>44940</c:v>
                </c:pt>
                <c:pt idx="1454">
                  <c:v>44941</c:v>
                </c:pt>
                <c:pt idx="1455">
                  <c:v>44942</c:v>
                </c:pt>
                <c:pt idx="1456">
                  <c:v>44943</c:v>
                </c:pt>
                <c:pt idx="1457">
                  <c:v>44944</c:v>
                </c:pt>
                <c:pt idx="1458">
                  <c:v>44945</c:v>
                </c:pt>
                <c:pt idx="1459">
                  <c:v>44946</c:v>
                </c:pt>
                <c:pt idx="1460">
                  <c:v>44947</c:v>
                </c:pt>
                <c:pt idx="1461">
                  <c:v>44948</c:v>
                </c:pt>
                <c:pt idx="1462">
                  <c:v>44949</c:v>
                </c:pt>
                <c:pt idx="1463">
                  <c:v>44950</c:v>
                </c:pt>
                <c:pt idx="1464">
                  <c:v>44951</c:v>
                </c:pt>
                <c:pt idx="1465">
                  <c:v>44952</c:v>
                </c:pt>
                <c:pt idx="1466">
                  <c:v>44953</c:v>
                </c:pt>
                <c:pt idx="1467">
                  <c:v>44954</c:v>
                </c:pt>
                <c:pt idx="1468">
                  <c:v>44955</c:v>
                </c:pt>
                <c:pt idx="1469">
                  <c:v>44956</c:v>
                </c:pt>
                <c:pt idx="1470">
                  <c:v>44957</c:v>
                </c:pt>
                <c:pt idx="1471">
                  <c:v>44958</c:v>
                </c:pt>
                <c:pt idx="1472">
                  <c:v>44959</c:v>
                </c:pt>
                <c:pt idx="1473">
                  <c:v>44960</c:v>
                </c:pt>
                <c:pt idx="1474">
                  <c:v>44961</c:v>
                </c:pt>
                <c:pt idx="1475">
                  <c:v>44962</c:v>
                </c:pt>
                <c:pt idx="1476">
                  <c:v>44963</c:v>
                </c:pt>
                <c:pt idx="1477">
                  <c:v>44964</c:v>
                </c:pt>
                <c:pt idx="1478">
                  <c:v>44965</c:v>
                </c:pt>
                <c:pt idx="1479">
                  <c:v>44966</c:v>
                </c:pt>
                <c:pt idx="1480">
                  <c:v>44967</c:v>
                </c:pt>
                <c:pt idx="1481">
                  <c:v>44968</c:v>
                </c:pt>
                <c:pt idx="1482">
                  <c:v>44969</c:v>
                </c:pt>
                <c:pt idx="1483">
                  <c:v>44970</c:v>
                </c:pt>
                <c:pt idx="1484">
                  <c:v>44971</c:v>
                </c:pt>
                <c:pt idx="1485">
                  <c:v>44972</c:v>
                </c:pt>
                <c:pt idx="1486">
                  <c:v>44973</c:v>
                </c:pt>
                <c:pt idx="1487">
                  <c:v>44974</c:v>
                </c:pt>
                <c:pt idx="1488">
                  <c:v>44975</c:v>
                </c:pt>
                <c:pt idx="1489">
                  <c:v>44976</c:v>
                </c:pt>
                <c:pt idx="1490">
                  <c:v>44977</c:v>
                </c:pt>
                <c:pt idx="1491">
                  <c:v>44978</c:v>
                </c:pt>
                <c:pt idx="1492">
                  <c:v>44979</c:v>
                </c:pt>
                <c:pt idx="1493">
                  <c:v>44980</c:v>
                </c:pt>
                <c:pt idx="1494">
                  <c:v>44981</c:v>
                </c:pt>
                <c:pt idx="1495">
                  <c:v>44982</c:v>
                </c:pt>
                <c:pt idx="1496">
                  <c:v>44983</c:v>
                </c:pt>
                <c:pt idx="1497">
                  <c:v>44984</c:v>
                </c:pt>
                <c:pt idx="1498">
                  <c:v>44985</c:v>
                </c:pt>
                <c:pt idx="1499">
                  <c:v>44986</c:v>
                </c:pt>
                <c:pt idx="1500">
                  <c:v>44987</c:v>
                </c:pt>
                <c:pt idx="1501">
                  <c:v>44988</c:v>
                </c:pt>
                <c:pt idx="1502">
                  <c:v>44989</c:v>
                </c:pt>
                <c:pt idx="1503">
                  <c:v>44990</c:v>
                </c:pt>
                <c:pt idx="1504">
                  <c:v>44991</c:v>
                </c:pt>
                <c:pt idx="1505">
                  <c:v>44992</c:v>
                </c:pt>
                <c:pt idx="1506">
                  <c:v>44993</c:v>
                </c:pt>
                <c:pt idx="1507">
                  <c:v>44994</c:v>
                </c:pt>
                <c:pt idx="1508">
                  <c:v>44995</c:v>
                </c:pt>
                <c:pt idx="1509">
                  <c:v>44996</c:v>
                </c:pt>
                <c:pt idx="1510">
                  <c:v>44997</c:v>
                </c:pt>
                <c:pt idx="1511">
                  <c:v>44998</c:v>
                </c:pt>
                <c:pt idx="1512">
                  <c:v>44999</c:v>
                </c:pt>
                <c:pt idx="1513">
                  <c:v>45000</c:v>
                </c:pt>
                <c:pt idx="1514">
                  <c:v>45001</c:v>
                </c:pt>
                <c:pt idx="1515">
                  <c:v>45002</c:v>
                </c:pt>
                <c:pt idx="1516">
                  <c:v>45003</c:v>
                </c:pt>
                <c:pt idx="1517">
                  <c:v>45004</c:v>
                </c:pt>
                <c:pt idx="1518">
                  <c:v>45005</c:v>
                </c:pt>
                <c:pt idx="1519">
                  <c:v>45006</c:v>
                </c:pt>
                <c:pt idx="1520">
                  <c:v>45007</c:v>
                </c:pt>
                <c:pt idx="1521">
                  <c:v>45008</c:v>
                </c:pt>
                <c:pt idx="1522">
                  <c:v>45009</c:v>
                </c:pt>
                <c:pt idx="1523">
                  <c:v>45010</c:v>
                </c:pt>
                <c:pt idx="1524">
                  <c:v>45011</c:v>
                </c:pt>
                <c:pt idx="1525">
                  <c:v>45012</c:v>
                </c:pt>
                <c:pt idx="1526">
                  <c:v>45013</c:v>
                </c:pt>
                <c:pt idx="1527">
                  <c:v>45014</c:v>
                </c:pt>
                <c:pt idx="1528">
                  <c:v>45015</c:v>
                </c:pt>
                <c:pt idx="1529">
                  <c:v>45016</c:v>
                </c:pt>
                <c:pt idx="1530">
                  <c:v>45017</c:v>
                </c:pt>
                <c:pt idx="1531">
                  <c:v>45018</c:v>
                </c:pt>
                <c:pt idx="1532">
                  <c:v>45019</c:v>
                </c:pt>
                <c:pt idx="1533">
                  <c:v>45020</c:v>
                </c:pt>
                <c:pt idx="1534">
                  <c:v>45021</c:v>
                </c:pt>
                <c:pt idx="1535">
                  <c:v>45022</c:v>
                </c:pt>
                <c:pt idx="1536">
                  <c:v>45023</c:v>
                </c:pt>
                <c:pt idx="1537">
                  <c:v>45024</c:v>
                </c:pt>
                <c:pt idx="1538">
                  <c:v>45025</c:v>
                </c:pt>
                <c:pt idx="1539">
                  <c:v>45026</c:v>
                </c:pt>
                <c:pt idx="1540">
                  <c:v>45027</c:v>
                </c:pt>
                <c:pt idx="1541">
                  <c:v>45028</c:v>
                </c:pt>
                <c:pt idx="1542">
                  <c:v>45029</c:v>
                </c:pt>
                <c:pt idx="1543">
                  <c:v>45030</c:v>
                </c:pt>
                <c:pt idx="1544">
                  <c:v>45031</c:v>
                </c:pt>
                <c:pt idx="1545">
                  <c:v>45032</c:v>
                </c:pt>
                <c:pt idx="1546">
                  <c:v>45033</c:v>
                </c:pt>
                <c:pt idx="1547">
                  <c:v>45034</c:v>
                </c:pt>
                <c:pt idx="1548">
                  <c:v>45035</c:v>
                </c:pt>
                <c:pt idx="1549">
                  <c:v>45036</c:v>
                </c:pt>
                <c:pt idx="1550">
                  <c:v>45037</c:v>
                </c:pt>
                <c:pt idx="1551">
                  <c:v>45038</c:v>
                </c:pt>
                <c:pt idx="1552">
                  <c:v>45039</c:v>
                </c:pt>
                <c:pt idx="1553">
                  <c:v>45040</c:v>
                </c:pt>
                <c:pt idx="1554">
                  <c:v>45041</c:v>
                </c:pt>
                <c:pt idx="1555">
                  <c:v>45042</c:v>
                </c:pt>
                <c:pt idx="1556">
                  <c:v>45043</c:v>
                </c:pt>
                <c:pt idx="1557">
                  <c:v>45044</c:v>
                </c:pt>
                <c:pt idx="1558">
                  <c:v>45045</c:v>
                </c:pt>
                <c:pt idx="1559">
                  <c:v>45046</c:v>
                </c:pt>
                <c:pt idx="1560">
                  <c:v>45047</c:v>
                </c:pt>
                <c:pt idx="1561">
                  <c:v>45048</c:v>
                </c:pt>
                <c:pt idx="1562">
                  <c:v>45049</c:v>
                </c:pt>
                <c:pt idx="1563">
                  <c:v>45050</c:v>
                </c:pt>
                <c:pt idx="1564">
                  <c:v>45051</c:v>
                </c:pt>
                <c:pt idx="1565">
                  <c:v>45052</c:v>
                </c:pt>
                <c:pt idx="1566">
                  <c:v>45053</c:v>
                </c:pt>
                <c:pt idx="1567">
                  <c:v>45054</c:v>
                </c:pt>
                <c:pt idx="1568">
                  <c:v>45055</c:v>
                </c:pt>
                <c:pt idx="1569">
                  <c:v>45056</c:v>
                </c:pt>
                <c:pt idx="1570">
                  <c:v>45057</c:v>
                </c:pt>
                <c:pt idx="1571">
                  <c:v>45058</c:v>
                </c:pt>
                <c:pt idx="1572">
                  <c:v>45059</c:v>
                </c:pt>
                <c:pt idx="1573">
                  <c:v>45060</c:v>
                </c:pt>
                <c:pt idx="1574">
                  <c:v>45061</c:v>
                </c:pt>
                <c:pt idx="1575">
                  <c:v>45062</c:v>
                </c:pt>
                <c:pt idx="1576">
                  <c:v>45063</c:v>
                </c:pt>
                <c:pt idx="1577">
                  <c:v>45064</c:v>
                </c:pt>
                <c:pt idx="1578">
                  <c:v>45065</c:v>
                </c:pt>
                <c:pt idx="1579">
                  <c:v>45066</c:v>
                </c:pt>
                <c:pt idx="1580">
                  <c:v>45067</c:v>
                </c:pt>
                <c:pt idx="1581">
                  <c:v>45068</c:v>
                </c:pt>
                <c:pt idx="1582">
                  <c:v>45069</c:v>
                </c:pt>
                <c:pt idx="1583">
                  <c:v>45070</c:v>
                </c:pt>
                <c:pt idx="1584">
                  <c:v>45071</c:v>
                </c:pt>
                <c:pt idx="1585">
                  <c:v>45072</c:v>
                </c:pt>
                <c:pt idx="1586">
                  <c:v>45073</c:v>
                </c:pt>
                <c:pt idx="1587">
                  <c:v>45074</c:v>
                </c:pt>
                <c:pt idx="1588">
                  <c:v>45075</c:v>
                </c:pt>
                <c:pt idx="1589">
                  <c:v>45076</c:v>
                </c:pt>
                <c:pt idx="1590">
                  <c:v>45077</c:v>
                </c:pt>
                <c:pt idx="1591">
                  <c:v>45078</c:v>
                </c:pt>
                <c:pt idx="1592">
                  <c:v>45079</c:v>
                </c:pt>
                <c:pt idx="1593">
                  <c:v>45080</c:v>
                </c:pt>
                <c:pt idx="1594">
                  <c:v>45081</c:v>
                </c:pt>
                <c:pt idx="1595">
                  <c:v>45082</c:v>
                </c:pt>
                <c:pt idx="1596">
                  <c:v>45083</c:v>
                </c:pt>
                <c:pt idx="1597">
                  <c:v>45084</c:v>
                </c:pt>
                <c:pt idx="1598">
                  <c:v>45085</c:v>
                </c:pt>
                <c:pt idx="1599">
                  <c:v>45086</c:v>
                </c:pt>
                <c:pt idx="1600">
                  <c:v>45087</c:v>
                </c:pt>
                <c:pt idx="1601">
                  <c:v>45088</c:v>
                </c:pt>
                <c:pt idx="1602">
                  <c:v>45089</c:v>
                </c:pt>
                <c:pt idx="1603">
                  <c:v>45090</c:v>
                </c:pt>
                <c:pt idx="1604">
                  <c:v>45091</c:v>
                </c:pt>
                <c:pt idx="1605">
                  <c:v>45092</c:v>
                </c:pt>
                <c:pt idx="1606">
                  <c:v>45093</c:v>
                </c:pt>
                <c:pt idx="1607">
                  <c:v>45094</c:v>
                </c:pt>
                <c:pt idx="1608">
                  <c:v>45095</c:v>
                </c:pt>
                <c:pt idx="1609">
                  <c:v>45096</c:v>
                </c:pt>
                <c:pt idx="1610">
                  <c:v>45097</c:v>
                </c:pt>
                <c:pt idx="1611">
                  <c:v>45098</c:v>
                </c:pt>
                <c:pt idx="1612">
                  <c:v>45099</c:v>
                </c:pt>
                <c:pt idx="1613">
                  <c:v>45100</c:v>
                </c:pt>
                <c:pt idx="1614">
                  <c:v>45101</c:v>
                </c:pt>
                <c:pt idx="1615">
                  <c:v>45102</c:v>
                </c:pt>
                <c:pt idx="1616">
                  <c:v>45103</c:v>
                </c:pt>
                <c:pt idx="1617">
                  <c:v>45104</c:v>
                </c:pt>
                <c:pt idx="1618">
                  <c:v>45105</c:v>
                </c:pt>
                <c:pt idx="1619">
                  <c:v>45106</c:v>
                </c:pt>
                <c:pt idx="1620">
                  <c:v>45107</c:v>
                </c:pt>
                <c:pt idx="1621">
                  <c:v>45108</c:v>
                </c:pt>
                <c:pt idx="1622">
                  <c:v>45109</c:v>
                </c:pt>
                <c:pt idx="1623">
                  <c:v>45110</c:v>
                </c:pt>
                <c:pt idx="1624">
                  <c:v>45111</c:v>
                </c:pt>
                <c:pt idx="1625">
                  <c:v>45112</c:v>
                </c:pt>
                <c:pt idx="1626">
                  <c:v>45113</c:v>
                </c:pt>
                <c:pt idx="1627">
                  <c:v>45114</c:v>
                </c:pt>
                <c:pt idx="1628">
                  <c:v>45115</c:v>
                </c:pt>
                <c:pt idx="1629">
                  <c:v>45116</c:v>
                </c:pt>
                <c:pt idx="1630">
                  <c:v>45117</c:v>
                </c:pt>
                <c:pt idx="1631">
                  <c:v>45118</c:v>
                </c:pt>
                <c:pt idx="1632">
                  <c:v>45119</c:v>
                </c:pt>
                <c:pt idx="1633">
                  <c:v>45120</c:v>
                </c:pt>
                <c:pt idx="1634">
                  <c:v>45121</c:v>
                </c:pt>
                <c:pt idx="1635">
                  <c:v>45122</c:v>
                </c:pt>
                <c:pt idx="1636">
                  <c:v>45123</c:v>
                </c:pt>
                <c:pt idx="1637">
                  <c:v>45124</c:v>
                </c:pt>
                <c:pt idx="1638">
                  <c:v>45125</c:v>
                </c:pt>
                <c:pt idx="1639">
                  <c:v>45126</c:v>
                </c:pt>
                <c:pt idx="1640">
                  <c:v>45127</c:v>
                </c:pt>
                <c:pt idx="1641">
                  <c:v>45128</c:v>
                </c:pt>
                <c:pt idx="1642">
                  <c:v>45129</c:v>
                </c:pt>
                <c:pt idx="1643">
                  <c:v>45130</c:v>
                </c:pt>
                <c:pt idx="1644">
                  <c:v>45131</c:v>
                </c:pt>
                <c:pt idx="1645">
                  <c:v>45132</c:v>
                </c:pt>
                <c:pt idx="1646">
                  <c:v>45133</c:v>
                </c:pt>
                <c:pt idx="1647">
                  <c:v>45134</c:v>
                </c:pt>
                <c:pt idx="1648">
                  <c:v>45135</c:v>
                </c:pt>
                <c:pt idx="1649">
                  <c:v>45136</c:v>
                </c:pt>
                <c:pt idx="1650">
                  <c:v>45137</c:v>
                </c:pt>
                <c:pt idx="1651">
                  <c:v>45138</c:v>
                </c:pt>
                <c:pt idx="1652">
                  <c:v>45139</c:v>
                </c:pt>
                <c:pt idx="1653">
                  <c:v>45140</c:v>
                </c:pt>
                <c:pt idx="1654">
                  <c:v>45141</c:v>
                </c:pt>
                <c:pt idx="1655">
                  <c:v>45142</c:v>
                </c:pt>
                <c:pt idx="1656">
                  <c:v>45143</c:v>
                </c:pt>
                <c:pt idx="1657">
                  <c:v>45144</c:v>
                </c:pt>
                <c:pt idx="1658">
                  <c:v>45145</c:v>
                </c:pt>
                <c:pt idx="1659">
                  <c:v>45146</c:v>
                </c:pt>
                <c:pt idx="1660">
                  <c:v>45147</c:v>
                </c:pt>
                <c:pt idx="1661">
                  <c:v>45148</c:v>
                </c:pt>
                <c:pt idx="1662">
                  <c:v>45149</c:v>
                </c:pt>
                <c:pt idx="1663">
                  <c:v>45150</c:v>
                </c:pt>
                <c:pt idx="1664">
                  <c:v>45151</c:v>
                </c:pt>
                <c:pt idx="1665">
                  <c:v>45152</c:v>
                </c:pt>
                <c:pt idx="1666">
                  <c:v>45153</c:v>
                </c:pt>
                <c:pt idx="1667">
                  <c:v>45154</c:v>
                </c:pt>
                <c:pt idx="1668">
                  <c:v>45155</c:v>
                </c:pt>
                <c:pt idx="1669">
                  <c:v>45156</c:v>
                </c:pt>
                <c:pt idx="1670">
                  <c:v>45157</c:v>
                </c:pt>
                <c:pt idx="1671">
                  <c:v>45158</c:v>
                </c:pt>
                <c:pt idx="1672">
                  <c:v>45159</c:v>
                </c:pt>
                <c:pt idx="1673">
                  <c:v>45160</c:v>
                </c:pt>
                <c:pt idx="1674">
                  <c:v>45161</c:v>
                </c:pt>
                <c:pt idx="1675">
                  <c:v>45162</c:v>
                </c:pt>
                <c:pt idx="1676">
                  <c:v>45163</c:v>
                </c:pt>
                <c:pt idx="1677">
                  <c:v>45164</c:v>
                </c:pt>
                <c:pt idx="1678">
                  <c:v>45165</c:v>
                </c:pt>
                <c:pt idx="1679">
                  <c:v>45166</c:v>
                </c:pt>
                <c:pt idx="1680">
                  <c:v>45167</c:v>
                </c:pt>
                <c:pt idx="1681">
                  <c:v>45168</c:v>
                </c:pt>
                <c:pt idx="1682">
                  <c:v>45169</c:v>
                </c:pt>
                <c:pt idx="1683">
                  <c:v>45170</c:v>
                </c:pt>
                <c:pt idx="1684">
                  <c:v>45171</c:v>
                </c:pt>
                <c:pt idx="1685">
                  <c:v>45172</c:v>
                </c:pt>
                <c:pt idx="1686">
                  <c:v>45173</c:v>
                </c:pt>
                <c:pt idx="1687">
                  <c:v>45174</c:v>
                </c:pt>
                <c:pt idx="1688">
                  <c:v>45175</c:v>
                </c:pt>
                <c:pt idx="1689">
                  <c:v>45176</c:v>
                </c:pt>
                <c:pt idx="1690">
                  <c:v>45177</c:v>
                </c:pt>
                <c:pt idx="1691">
                  <c:v>45178</c:v>
                </c:pt>
                <c:pt idx="1692">
                  <c:v>45179</c:v>
                </c:pt>
                <c:pt idx="1693">
                  <c:v>45180</c:v>
                </c:pt>
                <c:pt idx="1694">
                  <c:v>45181</c:v>
                </c:pt>
                <c:pt idx="1695">
                  <c:v>45182</c:v>
                </c:pt>
                <c:pt idx="1696">
                  <c:v>45183</c:v>
                </c:pt>
                <c:pt idx="1697">
                  <c:v>45184</c:v>
                </c:pt>
                <c:pt idx="1698">
                  <c:v>45185</c:v>
                </c:pt>
                <c:pt idx="1699">
                  <c:v>45186</c:v>
                </c:pt>
                <c:pt idx="1700">
                  <c:v>45187</c:v>
                </c:pt>
                <c:pt idx="1701">
                  <c:v>45188</c:v>
                </c:pt>
                <c:pt idx="1702">
                  <c:v>45189</c:v>
                </c:pt>
                <c:pt idx="1703">
                  <c:v>45190</c:v>
                </c:pt>
                <c:pt idx="1704">
                  <c:v>45191</c:v>
                </c:pt>
                <c:pt idx="1705">
                  <c:v>45192</c:v>
                </c:pt>
                <c:pt idx="1706">
                  <c:v>45193</c:v>
                </c:pt>
                <c:pt idx="1707">
                  <c:v>45194</c:v>
                </c:pt>
                <c:pt idx="1708">
                  <c:v>45195</c:v>
                </c:pt>
                <c:pt idx="1709">
                  <c:v>45196</c:v>
                </c:pt>
                <c:pt idx="1710">
                  <c:v>45197</c:v>
                </c:pt>
                <c:pt idx="1711">
                  <c:v>45198</c:v>
                </c:pt>
                <c:pt idx="1712">
                  <c:v>45199</c:v>
                </c:pt>
                <c:pt idx="1713">
                  <c:v>45200</c:v>
                </c:pt>
                <c:pt idx="1714">
                  <c:v>45201</c:v>
                </c:pt>
                <c:pt idx="1715">
                  <c:v>45202</c:v>
                </c:pt>
                <c:pt idx="1716">
                  <c:v>45203</c:v>
                </c:pt>
                <c:pt idx="1717">
                  <c:v>45204</c:v>
                </c:pt>
                <c:pt idx="1718">
                  <c:v>45205</c:v>
                </c:pt>
                <c:pt idx="1719">
                  <c:v>45206</c:v>
                </c:pt>
                <c:pt idx="1720">
                  <c:v>45207</c:v>
                </c:pt>
                <c:pt idx="1721">
                  <c:v>45208</c:v>
                </c:pt>
                <c:pt idx="1722">
                  <c:v>45209</c:v>
                </c:pt>
                <c:pt idx="1723">
                  <c:v>45210</c:v>
                </c:pt>
                <c:pt idx="1724">
                  <c:v>45211</c:v>
                </c:pt>
                <c:pt idx="1725">
                  <c:v>45212</c:v>
                </c:pt>
                <c:pt idx="1726">
                  <c:v>45213</c:v>
                </c:pt>
                <c:pt idx="1727">
                  <c:v>45214</c:v>
                </c:pt>
                <c:pt idx="1728">
                  <c:v>45215</c:v>
                </c:pt>
                <c:pt idx="1729">
                  <c:v>45216</c:v>
                </c:pt>
                <c:pt idx="1730">
                  <c:v>45217</c:v>
                </c:pt>
                <c:pt idx="1731">
                  <c:v>45218</c:v>
                </c:pt>
                <c:pt idx="1732">
                  <c:v>45219</c:v>
                </c:pt>
                <c:pt idx="1733">
                  <c:v>45220</c:v>
                </c:pt>
                <c:pt idx="1734">
                  <c:v>45221</c:v>
                </c:pt>
                <c:pt idx="1735">
                  <c:v>45222</c:v>
                </c:pt>
                <c:pt idx="1736">
                  <c:v>45223</c:v>
                </c:pt>
                <c:pt idx="1737">
                  <c:v>45224</c:v>
                </c:pt>
                <c:pt idx="1738">
                  <c:v>45225</c:v>
                </c:pt>
                <c:pt idx="1739">
                  <c:v>45226</c:v>
                </c:pt>
                <c:pt idx="1740">
                  <c:v>45227</c:v>
                </c:pt>
                <c:pt idx="1741">
                  <c:v>45228</c:v>
                </c:pt>
                <c:pt idx="1742">
                  <c:v>45229</c:v>
                </c:pt>
                <c:pt idx="1743">
                  <c:v>45230</c:v>
                </c:pt>
                <c:pt idx="1744">
                  <c:v>45231</c:v>
                </c:pt>
                <c:pt idx="1745">
                  <c:v>45232</c:v>
                </c:pt>
                <c:pt idx="1746">
                  <c:v>45233</c:v>
                </c:pt>
                <c:pt idx="1747">
                  <c:v>45234</c:v>
                </c:pt>
                <c:pt idx="1748">
                  <c:v>45235</c:v>
                </c:pt>
                <c:pt idx="1749">
                  <c:v>45236</c:v>
                </c:pt>
                <c:pt idx="1750">
                  <c:v>45237</c:v>
                </c:pt>
                <c:pt idx="1751">
                  <c:v>45238</c:v>
                </c:pt>
                <c:pt idx="1752">
                  <c:v>45239</c:v>
                </c:pt>
                <c:pt idx="1753">
                  <c:v>45240</c:v>
                </c:pt>
                <c:pt idx="1754">
                  <c:v>45241</c:v>
                </c:pt>
                <c:pt idx="1755">
                  <c:v>45242</c:v>
                </c:pt>
                <c:pt idx="1756">
                  <c:v>45243</c:v>
                </c:pt>
                <c:pt idx="1757">
                  <c:v>45244</c:v>
                </c:pt>
                <c:pt idx="1758">
                  <c:v>45245</c:v>
                </c:pt>
                <c:pt idx="1759">
                  <c:v>45246</c:v>
                </c:pt>
                <c:pt idx="1760">
                  <c:v>45247</c:v>
                </c:pt>
                <c:pt idx="1761">
                  <c:v>45248</c:v>
                </c:pt>
                <c:pt idx="1762">
                  <c:v>45249</c:v>
                </c:pt>
                <c:pt idx="1763">
                  <c:v>45250</c:v>
                </c:pt>
                <c:pt idx="1764">
                  <c:v>45251</c:v>
                </c:pt>
                <c:pt idx="1765">
                  <c:v>45252</c:v>
                </c:pt>
                <c:pt idx="1766">
                  <c:v>45253</c:v>
                </c:pt>
                <c:pt idx="1767">
                  <c:v>45254</c:v>
                </c:pt>
                <c:pt idx="1768">
                  <c:v>45255</c:v>
                </c:pt>
                <c:pt idx="1769">
                  <c:v>45256</c:v>
                </c:pt>
                <c:pt idx="1770">
                  <c:v>45257</c:v>
                </c:pt>
                <c:pt idx="1771">
                  <c:v>45258</c:v>
                </c:pt>
                <c:pt idx="1772">
                  <c:v>45259</c:v>
                </c:pt>
                <c:pt idx="1773">
                  <c:v>45260</c:v>
                </c:pt>
                <c:pt idx="1774">
                  <c:v>45261</c:v>
                </c:pt>
                <c:pt idx="1775">
                  <c:v>45262</c:v>
                </c:pt>
                <c:pt idx="1776">
                  <c:v>45263</c:v>
                </c:pt>
                <c:pt idx="1777">
                  <c:v>45264</c:v>
                </c:pt>
                <c:pt idx="1778">
                  <c:v>45265</c:v>
                </c:pt>
                <c:pt idx="1779">
                  <c:v>45266</c:v>
                </c:pt>
                <c:pt idx="1780">
                  <c:v>45267</c:v>
                </c:pt>
                <c:pt idx="1781">
                  <c:v>45268</c:v>
                </c:pt>
                <c:pt idx="1782">
                  <c:v>45269</c:v>
                </c:pt>
                <c:pt idx="1783">
                  <c:v>45270</c:v>
                </c:pt>
                <c:pt idx="1784">
                  <c:v>45271</c:v>
                </c:pt>
                <c:pt idx="1785">
                  <c:v>45272</c:v>
                </c:pt>
                <c:pt idx="1786">
                  <c:v>45273</c:v>
                </c:pt>
                <c:pt idx="1787">
                  <c:v>45274</c:v>
                </c:pt>
                <c:pt idx="1788">
                  <c:v>45275</c:v>
                </c:pt>
                <c:pt idx="1789">
                  <c:v>45276</c:v>
                </c:pt>
                <c:pt idx="1790">
                  <c:v>45277</c:v>
                </c:pt>
                <c:pt idx="1791">
                  <c:v>45278</c:v>
                </c:pt>
                <c:pt idx="1792">
                  <c:v>45279</c:v>
                </c:pt>
                <c:pt idx="1793">
                  <c:v>45280</c:v>
                </c:pt>
                <c:pt idx="1794">
                  <c:v>45281</c:v>
                </c:pt>
                <c:pt idx="1795">
                  <c:v>45282</c:v>
                </c:pt>
                <c:pt idx="1796">
                  <c:v>45283</c:v>
                </c:pt>
                <c:pt idx="1797">
                  <c:v>45284</c:v>
                </c:pt>
                <c:pt idx="1798">
                  <c:v>45285</c:v>
                </c:pt>
                <c:pt idx="1799">
                  <c:v>45286</c:v>
                </c:pt>
                <c:pt idx="1800">
                  <c:v>45287</c:v>
                </c:pt>
                <c:pt idx="1801">
                  <c:v>45288</c:v>
                </c:pt>
                <c:pt idx="1802">
                  <c:v>45289</c:v>
                </c:pt>
                <c:pt idx="1803">
                  <c:v>45290</c:v>
                </c:pt>
                <c:pt idx="1804">
                  <c:v>45291</c:v>
                </c:pt>
                <c:pt idx="1805">
                  <c:v>45292</c:v>
                </c:pt>
                <c:pt idx="1806">
                  <c:v>45293</c:v>
                </c:pt>
                <c:pt idx="1807">
                  <c:v>45294</c:v>
                </c:pt>
              </c:numCache>
            </c:numRef>
          </c:cat>
          <c:val>
            <c:numRef>
              <c:f>会員数推移!$F$46:$F$1853</c:f>
              <c:numCache>
                <c:formatCode>General</c:formatCode>
                <c:ptCount val="1808"/>
                <c:pt idx="0">
                  <c:v>114</c:v>
                </c:pt>
                <c:pt idx="1">
                  <c:v>238</c:v>
                </c:pt>
                <c:pt idx="2">
                  <c:v>300</c:v>
                </c:pt>
                <c:pt idx="3">
                  <c:v>337</c:v>
                </c:pt>
                <c:pt idx="4">
                  <c:v>380</c:v>
                </c:pt>
                <c:pt idx="5">
                  <c:v>438</c:v>
                </c:pt>
                <c:pt idx="6">
                  <c:v>496</c:v>
                </c:pt>
                <c:pt idx="7">
                  <c:v>523</c:v>
                </c:pt>
                <c:pt idx="8">
                  <c:v>550</c:v>
                </c:pt>
                <c:pt idx="9">
                  <c:v>589</c:v>
                </c:pt>
                <c:pt idx="10">
                  <c:v>621</c:v>
                </c:pt>
                <c:pt idx="11">
                  <c:v>653</c:v>
                </c:pt>
                <c:pt idx="12">
                  <c:v>706</c:v>
                </c:pt>
                <c:pt idx="13">
                  <c:v>784</c:v>
                </c:pt>
                <c:pt idx="14">
                  <c:v>810</c:v>
                </c:pt>
                <c:pt idx="15">
                  <c:v>827</c:v>
                </c:pt>
                <c:pt idx="16">
                  <c:v>845</c:v>
                </c:pt>
                <c:pt idx="17">
                  <c:v>875</c:v>
                </c:pt>
                <c:pt idx="18">
                  <c:v>0</c:v>
                </c:pt>
                <c:pt idx="19">
                  <c:v>0</c:v>
                </c:pt>
                <c:pt idx="20">
                  <c:v>951</c:v>
                </c:pt>
                <c:pt idx="21">
                  <c:v>1676</c:v>
                </c:pt>
                <c:pt idx="22">
                  <c:v>1802</c:v>
                </c:pt>
                <c:pt idx="23">
                  <c:v>2173</c:v>
                </c:pt>
                <c:pt idx="24">
                  <c:v>2276</c:v>
                </c:pt>
                <c:pt idx="25">
                  <c:v>0</c:v>
                </c:pt>
                <c:pt idx="26">
                  <c:v>0</c:v>
                </c:pt>
                <c:pt idx="27">
                  <c:v>2468</c:v>
                </c:pt>
                <c:pt idx="28">
                  <c:v>2504</c:v>
                </c:pt>
                <c:pt idx="29">
                  <c:v>2551</c:v>
                </c:pt>
                <c:pt idx="30">
                  <c:v>2579</c:v>
                </c:pt>
                <c:pt idx="31">
                  <c:v>2603</c:v>
                </c:pt>
                <c:pt idx="32">
                  <c:v>0</c:v>
                </c:pt>
                <c:pt idx="33">
                  <c:v>0</c:v>
                </c:pt>
                <c:pt idx="34">
                  <c:v>2743</c:v>
                </c:pt>
                <c:pt idx="35">
                  <c:v>2771</c:v>
                </c:pt>
                <c:pt idx="36">
                  <c:v>2802</c:v>
                </c:pt>
                <c:pt idx="37">
                  <c:v>2830</c:v>
                </c:pt>
                <c:pt idx="38">
                  <c:v>2876</c:v>
                </c:pt>
                <c:pt idx="39">
                  <c:v>0</c:v>
                </c:pt>
                <c:pt idx="40">
                  <c:v>0</c:v>
                </c:pt>
                <c:pt idx="41">
                  <c:v>2982</c:v>
                </c:pt>
                <c:pt idx="42">
                  <c:v>3002</c:v>
                </c:pt>
                <c:pt idx="43">
                  <c:v>3024</c:v>
                </c:pt>
                <c:pt idx="44">
                  <c:v>3042</c:v>
                </c:pt>
                <c:pt idx="45">
                  <c:v>3064</c:v>
                </c:pt>
                <c:pt idx="46">
                  <c:v>0</c:v>
                </c:pt>
                <c:pt idx="47">
                  <c:v>0</c:v>
                </c:pt>
                <c:pt idx="48">
                  <c:v>3184</c:v>
                </c:pt>
                <c:pt idx="49">
                  <c:v>3220</c:v>
                </c:pt>
                <c:pt idx="50">
                  <c:v>3243</c:v>
                </c:pt>
                <c:pt idx="51">
                  <c:v>3264</c:v>
                </c:pt>
                <c:pt idx="52">
                  <c:v>3289</c:v>
                </c:pt>
                <c:pt idx="53">
                  <c:v>0</c:v>
                </c:pt>
                <c:pt idx="54">
                  <c:v>0</c:v>
                </c:pt>
                <c:pt idx="55">
                  <c:v>3394</c:v>
                </c:pt>
                <c:pt idx="56">
                  <c:v>3442</c:v>
                </c:pt>
                <c:pt idx="57">
                  <c:v>3505</c:v>
                </c:pt>
                <c:pt idx="58">
                  <c:v>0</c:v>
                </c:pt>
                <c:pt idx="59">
                  <c:v>3677</c:v>
                </c:pt>
                <c:pt idx="60">
                  <c:v>0</c:v>
                </c:pt>
                <c:pt idx="61">
                  <c:v>0</c:v>
                </c:pt>
                <c:pt idx="62">
                  <c:v>3868</c:v>
                </c:pt>
                <c:pt idx="63">
                  <c:v>3947</c:v>
                </c:pt>
                <c:pt idx="64">
                  <c:v>4009</c:v>
                </c:pt>
                <c:pt idx="65">
                  <c:v>4066</c:v>
                </c:pt>
                <c:pt idx="66">
                  <c:v>4128</c:v>
                </c:pt>
                <c:pt idx="67">
                  <c:v>0</c:v>
                </c:pt>
                <c:pt idx="68">
                  <c:v>0</c:v>
                </c:pt>
                <c:pt idx="69">
                  <c:v>4314</c:v>
                </c:pt>
                <c:pt idx="70">
                  <c:v>4335</c:v>
                </c:pt>
                <c:pt idx="71">
                  <c:v>4358</c:v>
                </c:pt>
                <c:pt idx="72">
                  <c:v>4390</c:v>
                </c:pt>
                <c:pt idx="73">
                  <c:v>4422</c:v>
                </c:pt>
                <c:pt idx="74">
                  <c:v>0</c:v>
                </c:pt>
                <c:pt idx="75">
                  <c:v>0</c:v>
                </c:pt>
                <c:pt idx="76">
                  <c:v>4493</c:v>
                </c:pt>
                <c:pt idx="77">
                  <c:v>4515</c:v>
                </c:pt>
                <c:pt idx="78">
                  <c:v>4543</c:v>
                </c:pt>
                <c:pt idx="79">
                  <c:v>4559</c:v>
                </c:pt>
                <c:pt idx="80">
                  <c:v>4596</c:v>
                </c:pt>
                <c:pt idx="81">
                  <c:v>0</c:v>
                </c:pt>
                <c:pt idx="82">
                  <c:v>0</c:v>
                </c:pt>
                <c:pt idx="83">
                  <c:v>4718</c:v>
                </c:pt>
                <c:pt idx="84">
                  <c:v>4751</c:v>
                </c:pt>
                <c:pt idx="85">
                  <c:v>4791</c:v>
                </c:pt>
                <c:pt idx="86">
                  <c:v>4814</c:v>
                </c:pt>
                <c:pt idx="87">
                  <c:v>4848</c:v>
                </c:pt>
                <c:pt idx="88">
                  <c:v>0</c:v>
                </c:pt>
                <c:pt idx="89">
                  <c:v>0</c:v>
                </c:pt>
                <c:pt idx="90">
                  <c:v>4941</c:v>
                </c:pt>
                <c:pt idx="91">
                  <c:v>4977</c:v>
                </c:pt>
                <c:pt idx="92">
                  <c:v>5024</c:v>
                </c:pt>
                <c:pt idx="93">
                  <c:v>5056</c:v>
                </c:pt>
                <c:pt idx="94">
                  <c:v>5111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5824</c:v>
                </c:pt>
                <c:pt idx="99">
                  <c:v>0</c:v>
                </c:pt>
                <c:pt idx="100">
                  <c:v>5966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6209</c:v>
                </c:pt>
                <c:pt idx="105">
                  <c:v>6286</c:v>
                </c:pt>
                <c:pt idx="106">
                  <c:v>6349</c:v>
                </c:pt>
                <c:pt idx="107">
                  <c:v>6390</c:v>
                </c:pt>
                <c:pt idx="108">
                  <c:v>6456</c:v>
                </c:pt>
                <c:pt idx="109">
                  <c:v>0</c:v>
                </c:pt>
                <c:pt idx="110">
                  <c:v>0</c:v>
                </c:pt>
                <c:pt idx="111">
                  <c:v>6647</c:v>
                </c:pt>
                <c:pt idx="112">
                  <c:v>6698</c:v>
                </c:pt>
                <c:pt idx="113">
                  <c:v>6770</c:v>
                </c:pt>
                <c:pt idx="114">
                  <c:v>6839</c:v>
                </c:pt>
                <c:pt idx="115">
                  <c:v>6887</c:v>
                </c:pt>
                <c:pt idx="116">
                  <c:v>0</c:v>
                </c:pt>
                <c:pt idx="117">
                  <c:v>0</c:v>
                </c:pt>
                <c:pt idx="118">
                  <c:v>7020</c:v>
                </c:pt>
                <c:pt idx="119">
                  <c:v>7084</c:v>
                </c:pt>
                <c:pt idx="120">
                  <c:v>7164</c:v>
                </c:pt>
                <c:pt idx="121">
                  <c:v>7246</c:v>
                </c:pt>
                <c:pt idx="122">
                  <c:v>7372</c:v>
                </c:pt>
                <c:pt idx="123">
                  <c:v>0</c:v>
                </c:pt>
                <c:pt idx="124">
                  <c:v>0</c:v>
                </c:pt>
                <c:pt idx="125">
                  <c:v>7635</c:v>
                </c:pt>
                <c:pt idx="126">
                  <c:v>7703</c:v>
                </c:pt>
                <c:pt idx="127">
                  <c:v>7775</c:v>
                </c:pt>
                <c:pt idx="128">
                  <c:v>7864</c:v>
                </c:pt>
                <c:pt idx="129">
                  <c:v>7963</c:v>
                </c:pt>
                <c:pt idx="130">
                  <c:v>0</c:v>
                </c:pt>
                <c:pt idx="131">
                  <c:v>0</c:v>
                </c:pt>
                <c:pt idx="132">
                  <c:v>8173</c:v>
                </c:pt>
                <c:pt idx="133">
                  <c:v>8216</c:v>
                </c:pt>
                <c:pt idx="134">
                  <c:v>8247</c:v>
                </c:pt>
                <c:pt idx="135">
                  <c:v>8278</c:v>
                </c:pt>
                <c:pt idx="136">
                  <c:v>8299</c:v>
                </c:pt>
                <c:pt idx="137">
                  <c:v>0</c:v>
                </c:pt>
                <c:pt idx="138">
                  <c:v>0</c:v>
                </c:pt>
                <c:pt idx="139">
                  <c:v>8376</c:v>
                </c:pt>
                <c:pt idx="140">
                  <c:v>8404</c:v>
                </c:pt>
                <c:pt idx="141">
                  <c:v>8497</c:v>
                </c:pt>
                <c:pt idx="142">
                  <c:v>8530</c:v>
                </c:pt>
                <c:pt idx="143">
                  <c:v>8556</c:v>
                </c:pt>
                <c:pt idx="144">
                  <c:v>0</c:v>
                </c:pt>
                <c:pt idx="145">
                  <c:v>0</c:v>
                </c:pt>
                <c:pt idx="146">
                  <c:v>8631</c:v>
                </c:pt>
                <c:pt idx="147">
                  <c:v>8657</c:v>
                </c:pt>
                <c:pt idx="148">
                  <c:v>8670</c:v>
                </c:pt>
                <c:pt idx="149">
                  <c:v>8687</c:v>
                </c:pt>
                <c:pt idx="150">
                  <c:v>8698</c:v>
                </c:pt>
                <c:pt idx="151">
                  <c:v>0</c:v>
                </c:pt>
                <c:pt idx="152">
                  <c:v>0</c:v>
                </c:pt>
                <c:pt idx="153">
                  <c:v>8756</c:v>
                </c:pt>
                <c:pt idx="154">
                  <c:v>8777</c:v>
                </c:pt>
                <c:pt idx="155">
                  <c:v>8804</c:v>
                </c:pt>
                <c:pt idx="156">
                  <c:v>8816</c:v>
                </c:pt>
                <c:pt idx="157">
                  <c:v>8831</c:v>
                </c:pt>
                <c:pt idx="158">
                  <c:v>0</c:v>
                </c:pt>
                <c:pt idx="159">
                  <c:v>0</c:v>
                </c:pt>
                <c:pt idx="160">
                  <c:v>8869</c:v>
                </c:pt>
                <c:pt idx="161">
                  <c:v>8888</c:v>
                </c:pt>
                <c:pt idx="162">
                  <c:v>8900</c:v>
                </c:pt>
                <c:pt idx="163">
                  <c:v>8907</c:v>
                </c:pt>
                <c:pt idx="164">
                  <c:v>8918</c:v>
                </c:pt>
                <c:pt idx="165">
                  <c:v>8921</c:v>
                </c:pt>
                <c:pt idx="166">
                  <c:v>0</c:v>
                </c:pt>
                <c:pt idx="167">
                  <c:v>8955</c:v>
                </c:pt>
                <c:pt idx="168">
                  <c:v>8974</c:v>
                </c:pt>
                <c:pt idx="169">
                  <c:v>9007</c:v>
                </c:pt>
                <c:pt idx="170">
                  <c:v>9033</c:v>
                </c:pt>
                <c:pt idx="171">
                  <c:v>9051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9081</c:v>
                </c:pt>
                <c:pt idx="176">
                  <c:v>9089</c:v>
                </c:pt>
                <c:pt idx="177">
                  <c:v>9103</c:v>
                </c:pt>
                <c:pt idx="178">
                  <c:v>9118</c:v>
                </c:pt>
                <c:pt idx="179">
                  <c:v>0</c:v>
                </c:pt>
                <c:pt idx="180">
                  <c:v>0</c:v>
                </c:pt>
                <c:pt idx="181">
                  <c:v>9147</c:v>
                </c:pt>
                <c:pt idx="182">
                  <c:v>9166</c:v>
                </c:pt>
                <c:pt idx="183">
                  <c:v>9176</c:v>
                </c:pt>
                <c:pt idx="184">
                  <c:v>9190</c:v>
                </c:pt>
                <c:pt idx="185">
                  <c:v>9197</c:v>
                </c:pt>
                <c:pt idx="186">
                  <c:v>0</c:v>
                </c:pt>
                <c:pt idx="187">
                  <c:v>0</c:v>
                </c:pt>
                <c:pt idx="188">
                  <c:v>9235</c:v>
                </c:pt>
                <c:pt idx="189">
                  <c:v>9242</c:v>
                </c:pt>
                <c:pt idx="190">
                  <c:v>9260</c:v>
                </c:pt>
                <c:pt idx="191">
                  <c:v>9267</c:v>
                </c:pt>
                <c:pt idx="192">
                  <c:v>9276</c:v>
                </c:pt>
                <c:pt idx="193">
                  <c:v>0</c:v>
                </c:pt>
                <c:pt idx="194">
                  <c:v>0</c:v>
                </c:pt>
                <c:pt idx="195">
                  <c:v>9316</c:v>
                </c:pt>
                <c:pt idx="196">
                  <c:v>9325</c:v>
                </c:pt>
                <c:pt idx="197">
                  <c:v>9341</c:v>
                </c:pt>
                <c:pt idx="198">
                  <c:v>9348</c:v>
                </c:pt>
                <c:pt idx="199">
                  <c:v>9357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9389</c:v>
                </c:pt>
                <c:pt idx="204">
                  <c:v>9396</c:v>
                </c:pt>
                <c:pt idx="205">
                  <c:v>9406</c:v>
                </c:pt>
                <c:pt idx="206">
                  <c:v>9415</c:v>
                </c:pt>
                <c:pt idx="207">
                  <c:v>0</c:v>
                </c:pt>
                <c:pt idx="208">
                  <c:v>0</c:v>
                </c:pt>
                <c:pt idx="209">
                  <c:v>9449</c:v>
                </c:pt>
                <c:pt idx="210">
                  <c:v>9456</c:v>
                </c:pt>
                <c:pt idx="211">
                  <c:v>9464</c:v>
                </c:pt>
                <c:pt idx="212">
                  <c:v>9498</c:v>
                </c:pt>
                <c:pt idx="213">
                  <c:v>9515</c:v>
                </c:pt>
                <c:pt idx="214">
                  <c:v>0</c:v>
                </c:pt>
                <c:pt idx="215">
                  <c:v>0</c:v>
                </c:pt>
                <c:pt idx="216">
                  <c:v>9575</c:v>
                </c:pt>
                <c:pt idx="217">
                  <c:v>9601</c:v>
                </c:pt>
                <c:pt idx="218">
                  <c:v>9609</c:v>
                </c:pt>
                <c:pt idx="219">
                  <c:v>9709</c:v>
                </c:pt>
                <c:pt idx="220">
                  <c:v>9891</c:v>
                </c:pt>
                <c:pt idx="221">
                  <c:v>0</c:v>
                </c:pt>
                <c:pt idx="222">
                  <c:v>0</c:v>
                </c:pt>
                <c:pt idx="223">
                  <c:v>10305</c:v>
                </c:pt>
                <c:pt idx="224">
                  <c:v>10375</c:v>
                </c:pt>
                <c:pt idx="225">
                  <c:v>10438</c:v>
                </c:pt>
                <c:pt idx="226">
                  <c:v>10481</c:v>
                </c:pt>
                <c:pt idx="227">
                  <c:v>10522</c:v>
                </c:pt>
                <c:pt idx="228">
                  <c:v>0</c:v>
                </c:pt>
                <c:pt idx="229">
                  <c:v>0</c:v>
                </c:pt>
                <c:pt idx="230">
                  <c:v>10636</c:v>
                </c:pt>
                <c:pt idx="231">
                  <c:v>10682</c:v>
                </c:pt>
                <c:pt idx="232">
                  <c:v>10734</c:v>
                </c:pt>
                <c:pt idx="233">
                  <c:v>10778</c:v>
                </c:pt>
                <c:pt idx="234">
                  <c:v>10807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10933</c:v>
                </c:pt>
                <c:pt idx="239">
                  <c:v>10959</c:v>
                </c:pt>
                <c:pt idx="240">
                  <c:v>10979</c:v>
                </c:pt>
                <c:pt idx="241">
                  <c:v>11012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11104</c:v>
                </c:pt>
                <c:pt idx="246">
                  <c:v>11144</c:v>
                </c:pt>
                <c:pt idx="247">
                  <c:v>11187</c:v>
                </c:pt>
                <c:pt idx="248">
                  <c:v>11241</c:v>
                </c:pt>
                <c:pt idx="249">
                  <c:v>0</c:v>
                </c:pt>
                <c:pt idx="250">
                  <c:v>0</c:v>
                </c:pt>
                <c:pt idx="251">
                  <c:v>11482</c:v>
                </c:pt>
                <c:pt idx="252">
                  <c:v>11547</c:v>
                </c:pt>
                <c:pt idx="253">
                  <c:v>11654</c:v>
                </c:pt>
                <c:pt idx="254">
                  <c:v>11744</c:v>
                </c:pt>
                <c:pt idx="255">
                  <c:v>11841</c:v>
                </c:pt>
                <c:pt idx="256">
                  <c:v>0</c:v>
                </c:pt>
                <c:pt idx="257">
                  <c:v>0</c:v>
                </c:pt>
                <c:pt idx="258">
                  <c:v>12026</c:v>
                </c:pt>
                <c:pt idx="259">
                  <c:v>12108</c:v>
                </c:pt>
                <c:pt idx="260">
                  <c:v>12189</c:v>
                </c:pt>
                <c:pt idx="261">
                  <c:v>12271</c:v>
                </c:pt>
                <c:pt idx="262">
                  <c:v>12326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12586</c:v>
                </c:pt>
                <c:pt idx="267">
                  <c:v>12687</c:v>
                </c:pt>
                <c:pt idx="268">
                  <c:v>12748</c:v>
                </c:pt>
                <c:pt idx="269">
                  <c:v>12794</c:v>
                </c:pt>
                <c:pt idx="270">
                  <c:v>0</c:v>
                </c:pt>
                <c:pt idx="271">
                  <c:v>0</c:v>
                </c:pt>
                <c:pt idx="272">
                  <c:v>12963</c:v>
                </c:pt>
                <c:pt idx="273">
                  <c:v>0</c:v>
                </c:pt>
                <c:pt idx="274">
                  <c:v>13119</c:v>
                </c:pt>
                <c:pt idx="275">
                  <c:v>13165</c:v>
                </c:pt>
                <c:pt idx="276">
                  <c:v>13205</c:v>
                </c:pt>
                <c:pt idx="277">
                  <c:v>0</c:v>
                </c:pt>
                <c:pt idx="278">
                  <c:v>0</c:v>
                </c:pt>
                <c:pt idx="279">
                  <c:v>13333</c:v>
                </c:pt>
                <c:pt idx="280">
                  <c:v>13363</c:v>
                </c:pt>
                <c:pt idx="281">
                  <c:v>13420</c:v>
                </c:pt>
                <c:pt idx="282">
                  <c:v>13479</c:v>
                </c:pt>
                <c:pt idx="283">
                  <c:v>13523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13727</c:v>
                </c:pt>
                <c:pt idx="288">
                  <c:v>13758</c:v>
                </c:pt>
                <c:pt idx="289">
                  <c:v>13794</c:v>
                </c:pt>
                <c:pt idx="290">
                  <c:v>13843</c:v>
                </c:pt>
                <c:pt idx="291">
                  <c:v>0</c:v>
                </c:pt>
                <c:pt idx="292">
                  <c:v>0</c:v>
                </c:pt>
                <c:pt idx="293">
                  <c:v>14006</c:v>
                </c:pt>
                <c:pt idx="294">
                  <c:v>14051</c:v>
                </c:pt>
                <c:pt idx="295">
                  <c:v>14085</c:v>
                </c:pt>
                <c:pt idx="296">
                  <c:v>14131</c:v>
                </c:pt>
                <c:pt idx="297">
                  <c:v>14179</c:v>
                </c:pt>
                <c:pt idx="298">
                  <c:v>14204</c:v>
                </c:pt>
                <c:pt idx="299">
                  <c:v>14237</c:v>
                </c:pt>
                <c:pt idx="300">
                  <c:v>14279</c:v>
                </c:pt>
                <c:pt idx="301">
                  <c:v>14312</c:v>
                </c:pt>
                <c:pt idx="302">
                  <c:v>14364</c:v>
                </c:pt>
                <c:pt idx="303">
                  <c:v>14413</c:v>
                </c:pt>
                <c:pt idx="304">
                  <c:v>14480</c:v>
                </c:pt>
                <c:pt idx="305">
                  <c:v>14547</c:v>
                </c:pt>
                <c:pt idx="306">
                  <c:v>14628</c:v>
                </c:pt>
                <c:pt idx="307">
                  <c:v>14703</c:v>
                </c:pt>
                <c:pt idx="308">
                  <c:v>14744</c:v>
                </c:pt>
                <c:pt idx="309">
                  <c:v>14789</c:v>
                </c:pt>
                <c:pt idx="310">
                  <c:v>14816</c:v>
                </c:pt>
                <c:pt idx="311">
                  <c:v>14876</c:v>
                </c:pt>
                <c:pt idx="312">
                  <c:v>14932</c:v>
                </c:pt>
                <c:pt idx="313">
                  <c:v>14995</c:v>
                </c:pt>
                <c:pt idx="314">
                  <c:v>15056</c:v>
                </c:pt>
                <c:pt idx="315">
                  <c:v>15092</c:v>
                </c:pt>
                <c:pt idx="316">
                  <c:v>15149</c:v>
                </c:pt>
                <c:pt idx="317">
                  <c:v>15202</c:v>
                </c:pt>
                <c:pt idx="318">
                  <c:v>15271</c:v>
                </c:pt>
                <c:pt idx="319">
                  <c:v>15334</c:v>
                </c:pt>
                <c:pt idx="320">
                  <c:v>18680</c:v>
                </c:pt>
                <c:pt idx="321">
                  <c:v>24442</c:v>
                </c:pt>
                <c:pt idx="322">
                  <c:v>27873</c:v>
                </c:pt>
                <c:pt idx="323">
                  <c:v>30617</c:v>
                </c:pt>
                <c:pt idx="324">
                  <c:v>33124</c:v>
                </c:pt>
                <c:pt idx="325">
                  <c:v>35156</c:v>
                </c:pt>
                <c:pt idx="326">
                  <c:v>36733</c:v>
                </c:pt>
                <c:pt idx="327">
                  <c:v>37753</c:v>
                </c:pt>
                <c:pt idx="328">
                  <c:v>38420</c:v>
                </c:pt>
                <c:pt idx="329">
                  <c:v>38832</c:v>
                </c:pt>
                <c:pt idx="330">
                  <c:v>39179</c:v>
                </c:pt>
                <c:pt idx="331">
                  <c:v>39452</c:v>
                </c:pt>
                <c:pt idx="332">
                  <c:v>39706</c:v>
                </c:pt>
                <c:pt idx="333">
                  <c:v>39917</c:v>
                </c:pt>
                <c:pt idx="334">
                  <c:v>40156</c:v>
                </c:pt>
                <c:pt idx="335">
                  <c:v>40362</c:v>
                </c:pt>
                <c:pt idx="336">
                  <c:v>40486</c:v>
                </c:pt>
                <c:pt idx="337">
                  <c:v>40636</c:v>
                </c:pt>
                <c:pt idx="338">
                  <c:v>40763</c:v>
                </c:pt>
                <c:pt idx="339">
                  <c:v>40890</c:v>
                </c:pt>
                <c:pt idx="340">
                  <c:v>41001</c:v>
                </c:pt>
                <c:pt idx="341">
                  <c:v>41142</c:v>
                </c:pt>
                <c:pt idx="342">
                  <c:v>41280</c:v>
                </c:pt>
                <c:pt idx="343">
                  <c:v>41385</c:v>
                </c:pt>
                <c:pt idx="344">
                  <c:v>41499</c:v>
                </c:pt>
                <c:pt idx="345">
                  <c:v>41630</c:v>
                </c:pt>
                <c:pt idx="346">
                  <c:v>41737</c:v>
                </c:pt>
                <c:pt idx="347">
                  <c:v>41849</c:v>
                </c:pt>
                <c:pt idx="348">
                  <c:v>41998</c:v>
                </c:pt>
                <c:pt idx="349">
                  <c:v>42110</c:v>
                </c:pt>
                <c:pt idx="350">
                  <c:v>42207</c:v>
                </c:pt>
                <c:pt idx="351">
                  <c:v>42306</c:v>
                </c:pt>
                <c:pt idx="352">
                  <c:v>42421</c:v>
                </c:pt>
                <c:pt idx="353">
                  <c:v>42520</c:v>
                </c:pt>
                <c:pt idx="354">
                  <c:v>42592</c:v>
                </c:pt>
                <c:pt idx="355">
                  <c:v>42691</c:v>
                </c:pt>
                <c:pt idx="356">
                  <c:v>42811</c:v>
                </c:pt>
                <c:pt idx="357">
                  <c:v>42903</c:v>
                </c:pt>
                <c:pt idx="358">
                  <c:v>42997</c:v>
                </c:pt>
                <c:pt idx="359">
                  <c:v>43098</c:v>
                </c:pt>
                <c:pt idx="360">
                  <c:v>43187</c:v>
                </c:pt>
                <c:pt idx="361">
                  <c:v>43246</c:v>
                </c:pt>
                <c:pt idx="362">
                  <c:v>43367</c:v>
                </c:pt>
                <c:pt idx="363">
                  <c:v>43494</c:v>
                </c:pt>
                <c:pt idx="364">
                  <c:v>43587</c:v>
                </c:pt>
                <c:pt idx="365">
                  <c:v>43716</c:v>
                </c:pt>
                <c:pt idx="366">
                  <c:v>43811</c:v>
                </c:pt>
                <c:pt idx="367">
                  <c:v>43890</c:v>
                </c:pt>
                <c:pt idx="368">
                  <c:v>43969</c:v>
                </c:pt>
                <c:pt idx="369">
                  <c:v>44039</c:v>
                </c:pt>
                <c:pt idx="370">
                  <c:v>44156</c:v>
                </c:pt>
                <c:pt idx="371">
                  <c:v>44217</c:v>
                </c:pt>
                <c:pt idx="372">
                  <c:v>44310</c:v>
                </c:pt>
                <c:pt idx="373">
                  <c:v>44379</c:v>
                </c:pt>
                <c:pt idx="374">
                  <c:v>44446</c:v>
                </c:pt>
                <c:pt idx="375">
                  <c:v>44511</c:v>
                </c:pt>
                <c:pt idx="376">
                  <c:v>44607</c:v>
                </c:pt>
                <c:pt idx="377">
                  <c:v>44699</c:v>
                </c:pt>
                <c:pt idx="378">
                  <c:v>44754</c:v>
                </c:pt>
                <c:pt idx="379">
                  <c:v>44824</c:v>
                </c:pt>
                <c:pt idx="380">
                  <c:v>44903</c:v>
                </c:pt>
                <c:pt idx="381">
                  <c:v>44975</c:v>
                </c:pt>
                <c:pt idx="382">
                  <c:v>45030</c:v>
                </c:pt>
                <c:pt idx="383">
                  <c:v>45104</c:v>
                </c:pt>
                <c:pt idx="384">
                  <c:v>45178</c:v>
                </c:pt>
                <c:pt idx="385">
                  <c:v>45240</c:v>
                </c:pt>
                <c:pt idx="386">
                  <c:v>45327</c:v>
                </c:pt>
                <c:pt idx="387">
                  <c:v>45410</c:v>
                </c:pt>
                <c:pt idx="388">
                  <c:v>45467</c:v>
                </c:pt>
                <c:pt idx="389">
                  <c:v>45511</c:v>
                </c:pt>
                <c:pt idx="390">
                  <c:v>45571</c:v>
                </c:pt>
                <c:pt idx="391">
                  <c:v>45653</c:v>
                </c:pt>
                <c:pt idx="392">
                  <c:v>45702</c:v>
                </c:pt>
                <c:pt idx="393">
                  <c:v>45781</c:v>
                </c:pt>
                <c:pt idx="394">
                  <c:v>45828</c:v>
                </c:pt>
                <c:pt idx="395">
                  <c:v>45879</c:v>
                </c:pt>
                <c:pt idx="396">
                  <c:v>46040</c:v>
                </c:pt>
                <c:pt idx="397">
                  <c:v>46067</c:v>
                </c:pt>
                <c:pt idx="398">
                  <c:v>46140</c:v>
                </c:pt>
                <c:pt idx="399">
                  <c:v>46201</c:v>
                </c:pt>
                <c:pt idx="400">
                  <c:v>46234</c:v>
                </c:pt>
                <c:pt idx="401">
                  <c:v>46295</c:v>
                </c:pt>
                <c:pt idx="402">
                  <c:v>46385</c:v>
                </c:pt>
                <c:pt idx="403">
                  <c:v>46445</c:v>
                </c:pt>
                <c:pt idx="404">
                  <c:v>46535</c:v>
                </c:pt>
                <c:pt idx="405">
                  <c:v>46798</c:v>
                </c:pt>
                <c:pt idx="406">
                  <c:v>46888</c:v>
                </c:pt>
                <c:pt idx="407">
                  <c:v>46955</c:v>
                </c:pt>
                <c:pt idx="408">
                  <c:v>46997</c:v>
                </c:pt>
                <c:pt idx="409">
                  <c:v>47045</c:v>
                </c:pt>
                <c:pt idx="410">
                  <c:v>47088</c:v>
                </c:pt>
                <c:pt idx="411">
                  <c:v>47146</c:v>
                </c:pt>
                <c:pt idx="412">
                  <c:v>47209</c:v>
                </c:pt>
                <c:pt idx="413">
                  <c:v>47254</c:v>
                </c:pt>
                <c:pt idx="414">
                  <c:v>47290</c:v>
                </c:pt>
                <c:pt idx="415">
                  <c:v>47341</c:v>
                </c:pt>
                <c:pt idx="416">
                  <c:v>47376</c:v>
                </c:pt>
                <c:pt idx="417">
                  <c:v>47414</c:v>
                </c:pt>
                <c:pt idx="418">
                  <c:v>47452</c:v>
                </c:pt>
                <c:pt idx="419">
                  <c:v>47502</c:v>
                </c:pt>
                <c:pt idx="420">
                  <c:v>47550</c:v>
                </c:pt>
                <c:pt idx="421">
                  <c:v>47592</c:v>
                </c:pt>
                <c:pt idx="422">
                  <c:v>47616</c:v>
                </c:pt>
                <c:pt idx="423">
                  <c:v>47640</c:v>
                </c:pt>
                <c:pt idx="424">
                  <c:v>47674</c:v>
                </c:pt>
                <c:pt idx="425">
                  <c:v>47704</c:v>
                </c:pt>
                <c:pt idx="426">
                  <c:v>47735</c:v>
                </c:pt>
                <c:pt idx="427">
                  <c:v>47830</c:v>
                </c:pt>
                <c:pt idx="428">
                  <c:v>47875</c:v>
                </c:pt>
                <c:pt idx="429">
                  <c:v>47904</c:v>
                </c:pt>
                <c:pt idx="430">
                  <c:v>47934</c:v>
                </c:pt>
                <c:pt idx="431">
                  <c:v>47966</c:v>
                </c:pt>
                <c:pt idx="432">
                  <c:v>48003</c:v>
                </c:pt>
                <c:pt idx="433">
                  <c:v>48163</c:v>
                </c:pt>
                <c:pt idx="434">
                  <c:v>48209</c:v>
                </c:pt>
                <c:pt idx="435">
                  <c:v>48245</c:v>
                </c:pt>
                <c:pt idx="436">
                  <c:v>48279</c:v>
                </c:pt>
                <c:pt idx="437">
                  <c:v>48310</c:v>
                </c:pt>
                <c:pt idx="438">
                  <c:v>48343</c:v>
                </c:pt>
                <c:pt idx="439">
                  <c:v>48384</c:v>
                </c:pt>
                <c:pt idx="440">
                  <c:v>48449</c:v>
                </c:pt>
                <c:pt idx="441">
                  <c:v>48475</c:v>
                </c:pt>
                <c:pt idx="442">
                  <c:v>48506</c:v>
                </c:pt>
                <c:pt idx="443">
                  <c:v>48539</c:v>
                </c:pt>
                <c:pt idx="444">
                  <c:v>48576</c:v>
                </c:pt>
                <c:pt idx="445">
                  <c:v>48618</c:v>
                </c:pt>
                <c:pt idx="446">
                  <c:v>48654</c:v>
                </c:pt>
                <c:pt idx="447">
                  <c:v>48689</c:v>
                </c:pt>
                <c:pt idx="448">
                  <c:v>48718</c:v>
                </c:pt>
                <c:pt idx="449">
                  <c:v>48756</c:v>
                </c:pt>
                <c:pt idx="450">
                  <c:v>48794</c:v>
                </c:pt>
                <c:pt idx="451">
                  <c:v>48825</c:v>
                </c:pt>
                <c:pt idx="452">
                  <c:v>48864</c:v>
                </c:pt>
                <c:pt idx="453">
                  <c:v>48903</c:v>
                </c:pt>
                <c:pt idx="454">
                  <c:v>48959</c:v>
                </c:pt>
                <c:pt idx="455">
                  <c:v>48998</c:v>
                </c:pt>
                <c:pt idx="456">
                  <c:v>49129</c:v>
                </c:pt>
                <c:pt idx="457">
                  <c:v>49180</c:v>
                </c:pt>
                <c:pt idx="458">
                  <c:v>49219</c:v>
                </c:pt>
                <c:pt idx="459">
                  <c:v>49254</c:v>
                </c:pt>
                <c:pt idx="460">
                  <c:v>49338</c:v>
                </c:pt>
                <c:pt idx="461">
                  <c:v>49401</c:v>
                </c:pt>
                <c:pt idx="462">
                  <c:v>49471</c:v>
                </c:pt>
                <c:pt idx="463">
                  <c:v>49543</c:v>
                </c:pt>
                <c:pt idx="464">
                  <c:v>49630</c:v>
                </c:pt>
                <c:pt idx="465">
                  <c:v>49698</c:v>
                </c:pt>
                <c:pt idx="466">
                  <c:v>49767</c:v>
                </c:pt>
                <c:pt idx="467">
                  <c:v>49808</c:v>
                </c:pt>
                <c:pt idx="468">
                  <c:v>49836</c:v>
                </c:pt>
                <c:pt idx="469">
                  <c:v>49863</c:v>
                </c:pt>
                <c:pt idx="470">
                  <c:v>49899</c:v>
                </c:pt>
                <c:pt idx="471">
                  <c:v>49941</c:v>
                </c:pt>
                <c:pt idx="472">
                  <c:v>49974</c:v>
                </c:pt>
                <c:pt idx="473">
                  <c:v>50008</c:v>
                </c:pt>
                <c:pt idx="474">
                  <c:v>50045</c:v>
                </c:pt>
                <c:pt idx="475">
                  <c:v>50075</c:v>
                </c:pt>
                <c:pt idx="476">
                  <c:v>50110</c:v>
                </c:pt>
                <c:pt idx="477">
                  <c:v>50134</c:v>
                </c:pt>
                <c:pt idx="478">
                  <c:v>50161</c:v>
                </c:pt>
                <c:pt idx="479">
                  <c:v>51838</c:v>
                </c:pt>
                <c:pt idx="480">
                  <c:v>59544</c:v>
                </c:pt>
                <c:pt idx="481">
                  <c:v>70022</c:v>
                </c:pt>
                <c:pt idx="482">
                  <c:v>73371</c:v>
                </c:pt>
                <c:pt idx="483">
                  <c:v>76144</c:v>
                </c:pt>
                <c:pt idx="484">
                  <c:v>77588</c:v>
                </c:pt>
                <c:pt idx="485">
                  <c:v>78453</c:v>
                </c:pt>
                <c:pt idx="486">
                  <c:v>81762</c:v>
                </c:pt>
                <c:pt idx="487">
                  <c:v>90336</c:v>
                </c:pt>
                <c:pt idx="488">
                  <c:v>98154</c:v>
                </c:pt>
                <c:pt idx="489">
                  <c:v>102128</c:v>
                </c:pt>
                <c:pt idx="490">
                  <c:v>105009</c:v>
                </c:pt>
                <c:pt idx="491">
                  <c:v>105452</c:v>
                </c:pt>
                <c:pt idx="492">
                  <c:v>105776</c:v>
                </c:pt>
                <c:pt idx="493">
                  <c:v>106040</c:v>
                </c:pt>
                <c:pt idx="494">
                  <c:v>106328</c:v>
                </c:pt>
                <c:pt idx="495">
                  <c:v>106600</c:v>
                </c:pt>
                <c:pt idx="496">
                  <c:v>106863</c:v>
                </c:pt>
                <c:pt idx="497">
                  <c:v>107476</c:v>
                </c:pt>
                <c:pt idx="498">
                  <c:v>107892</c:v>
                </c:pt>
                <c:pt idx="499">
                  <c:v>108214</c:v>
                </c:pt>
                <c:pt idx="500">
                  <c:v>108438</c:v>
                </c:pt>
                <c:pt idx="501">
                  <c:v>108579</c:v>
                </c:pt>
                <c:pt idx="502">
                  <c:v>108723</c:v>
                </c:pt>
                <c:pt idx="503">
                  <c:v>108848</c:v>
                </c:pt>
                <c:pt idx="504">
                  <c:v>108925</c:v>
                </c:pt>
                <c:pt idx="505">
                  <c:v>108993</c:v>
                </c:pt>
                <c:pt idx="506">
                  <c:v>109056</c:v>
                </c:pt>
                <c:pt idx="507">
                  <c:v>109108</c:v>
                </c:pt>
                <c:pt idx="508">
                  <c:v>109161</c:v>
                </c:pt>
                <c:pt idx="509">
                  <c:v>109236</c:v>
                </c:pt>
                <c:pt idx="510">
                  <c:v>109312</c:v>
                </c:pt>
                <c:pt idx="511">
                  <c:v>109361</c:v>
                </c:pt>
                <c:pt idx="512">
                  <c:v>109421</c:v>
                </c:pt>
                <c:pt idx="513">
                  <c:v>109513</c:v>
                </c:pt>
                <c:pt idx="514">
                  <c:v>109583</c:v>
                </c:pt>
                <c:pt idx="515">
                  <c:v>109739</c:v>
                </c:pt>
                <c:pt idx="516">
                  <c:v>109795</c:v>
                </c:pt>
                <c:pt idx="517">
                  <c:v>109868</c:v>
                </c:pt>
                <c:pt idx="518">
                  <c:v>109860</c:v>
                </c:pt>
                <c:pt idx="519">
                  <c:v>109851</c:v>
                </c:pt>
                <c:pt idx="520">
                  <c:v>109832</c:v>
                </c:pt>
                <c:pt idx="521">
                  <c:v>109851</c:v>
                </c:pt>
                <c:pt idx="522">
                  <c:v>109863</c:v>
                </c:pt>
                <c:pt idx="523">
                  <c:v>109879</c:v>
                </c:pt>
                <c:pt idx="524">
                  <c:v>109908</c:v>
                </c:pt>
                <c:pt idx="525">
                  <c:v>109942</c:v>
                </c:pt>
                <c:pt idx="526">
                  <c:v>109949</c:v>
                </c:pt>
                <c:pt idx="527">
                  <c:v>109979</c:v>
                </c:pt>
                <c:pt idx="528">
                  <c:v>109964</c:v>
                </c:pt>
                <c:pt idx="529">
                  <c:v>109948</c:v>
                </c:pt>
                <c:pt idx="530">
                  <c:v>109958</c:v>
                </c:pt>
                <c:pt idx="531">
                  <c:v>109968</c:v>
                </c:pt>
                <c:pt idx="532">
                  <c:v>109974</c:v>
                </c:pt>
                <c:pt idx="533">
                  <c:v>109991</c:v>
                </c:pt>
                <c:pt idx="534">
                  <c:v>110001</c:v>
                </c:pt>
                <c:pt idx="535">
                  <c:v>110013</c:v>
                </c:pt>
                <c:pt idx="536">
                  <c:v>110041</c:v>
                </c:pt>
                <c:pt idx="537">
                  <c:v>110041</c:v>
                </c:pt>
                <c:pt idx="538">
                  <c:v>110064</c:v>
                </c:pt>
                <c:pt idx="539">
                  <c:v>110088</c:v>
                </c:pt>
                <c:pt idx="540">
                  <c:v>110108</c:v>
                </c:pt>
                <c:pt idx="541">
                  <c:v>110121</c:v>
                </c:pt>
                <c:pt idx="542">
                  <c:v>110137</c:v>
                </c:pt>
                <c:pt idx="543">
                  <c:v>110150</c:v>
                </c:pt>
                <c:pt idx="544">
                  <c:v>110168</c:v>
                </c:pt>
                <c:pt idx="545">
                  <c:v>110174</c:v>
                </c:pt>
                <c:pt idx="546">
                  <c:v>110178</c:v>
                </c:pt>
                <c:pt idx="547">
                  <c:v>110328</c:v>
                </c:pt>
                <c:pt idx="548">
                  <c:v>110343</c:v>
                </c:pt>
                <c:pt idx="549">
                  <c:v>110359</c:v>
                </c:pt>
                <c:pt idx="550">
                  <c:v>110379</c:v>
                </c:pt>
                <c:pt idx="551">
                  <c:v>110384</c:v>
                </c:pt>
                <c:pt idx="552">
                  <c:v>110403</c:v>
                </c:pt>
                <c:pt idx="553">
                  <c:v>110420</c:v>
                </c:pt>
                <c:pt idx="554">
                  <c:v>110444</c:v>
                </c:pt>
                <c:pt idx="555">
                  <c:v>110491</c:v>
                </c:pt>
                <c:pt idx="556">
                  <c:v>110512</c:v>
                </c:pt>
                <c:pt idx="557">
                  <c:v>110549</c:v>
                </c:pt>
                <c:pt idx="558">
                  <c:v>110585</c:v>
                </c:pt>
                <c:pt idx="559">
                  <c:v>110617</c:v>
                </c:pt>
                <c:pt idx="560">
                  <c:v>110633</c:v>
                </c:pt>
                <c:pt idx="561">
                  <c:v>110646</c:v>
                </c:pt>
                <c:pt idx="562">
                  <c:v>110652</c:v>
                </c:pt>
                <c:pt idx="563">
                  <c:v>110657</c:v>
                </c:pt>
                <c:pt idx="564">
                  <c:v>110668</c:v>
                </c:pt>
                <c:pt idx="565">
                  <c:v>110669</c:v>
                </c:pt>
                <c:pt idx="566">
                  <c:v>110696</c:v>
                </c:pt>
                <c:pt idx="567">
                  <c:v>110705</c:v>
                </c:pt>
                <c:pt idx="568">
                  <c:v>110710</c:v>
                </c:pt>
                <c:pt idx="569">
                  <c:v>110725</c:v>
                </c:pt>
                <c:pt idx="570">
                  <c:v>110727</c:v>
                </c:pt>
                <c:pt idx="571">
                  <c:v>110732</c:v>
                </c:pt>
                <c:pt idx="572">
                  <c:v>110737</c:v>
                </c:pt>
                <c:pt idx="573">
                  <c:v>110748</c:v>
                </c:pt>
                <c:pt idx="574">
                  <c:v>110746</c:v>
                </c:pt>
                <c:pt idx="575">
                  <c:v>110769</c:v>
                </c:pt>
                <c:pt idx="576">
                  <c:v>110782</c:v>
                </c:pt>
                <c:pt idx="577">
                  <c:v>110794</c:v>
                </c:pt>
                <c:pt idx="578">
                  <c:v>110965</c:v>
                </c:pt>
                <c:pt idx="579">
                  <c:v>110985</c:v>
                </c:pt>
                <c:pt idx="580">
                  <c:v>111009</c:v>
                </c:pt>
                <c:pt idx="581">
                  <c:v>111032</c:v>
                </c:pt>
                <c:pt idx="582">
                  <c:v>111050</c:v>
                </c:pt>
                <c:pt idx="583">
                  <c:v>111059</c:v>
                </c:pt>
                <c:pt idx="584">
                  <c:v>111090</c:v>
                </c:pt>
                <c:pt idx="585">
                  <c:v>111096</c:v>
                </c:pt>
                <c:pt idx="586">
                  <c:v>111114</c:v>
                </c:pt>
                <c:pt idx="587">
                  <c:v>111133</c:v>
                </c:pt>
                <c:pt idx="588">
                  <c:v>111149</c:v>
                </c:pt>
                <c:pt idx="589">
                  <c:v>111173</c:v>
                </c:pt>
                <c:pt idx="590">
                  <c:v>111198</c:v>
                </c:pt>
                <c:pt idx="591">
                  <c:v>111224</c:v>
                </c:pt>
                <c:pt idx="592">
                  <c:v>111241</c:v>
                </c:pt>
                <c:pt idx="593">
                  <c:v>111259</c:v>
                </c:pt>
                <c:pt idx="594">
                  <c:v>111286</c:v>
                </c:pt>
                <c:pt idx="595">
                  <c:v>111300</c:v>
                </c:pt>
                <c:pt idx="596">
                  <c:v>111351</c:v>
                </c:pt>
                <c:pt idx="597">
                  <c:v>111435</c:v>
                </c:pt>
                <c:pt idx="598">
                  <c:v>111502</c:v>
                </c:pt>
                <c:pt idx="599">
                  <c:v>111528</c:v>
                </c:pt>
                <c:pt idx="600">
                  <c:v>111573</c:v>
                </c:pt>
                <c:pt idx="601">
                  <c:v>111606</c:v>
                </c:pt>
                <c:pt idx="602">
                  <c:v>111640</c:v>
                </c:pt>
                <c:pt idx="603">
                  <c:v>111671</c:v>
                </c:pt>
                <c:pt idx="604">
                  <c:v>111686</c:v>
                </c:pt>
                <c:pt idx="605">
                  <c:v>111713</c:v>
                </c:pt>
                <c:pt idx="606">
                  <c:v>111734</c:v>
                </c:pt>
                <c:pt idx="607">
                  <c:v>111758</c:v>
                </c:pt>
                <c:pt idx="608">
                  <c:v>111779</c:v>
                </c:pt>
                <c:pt idx="609">
                  <c:v>111811</c:v>
                </c:pt>
                <c:pt idx="610">
                  <c:v>111842</c:v>
                </c:pt>
                <c:pt idx="611">
                  <c:v>112023</c:v>
                </c:pt>
                <c:pt idx="612">
                  <c:v>112042</c:v>
                </c:pt>
                <c:pt idx="613">
                  <c:v>112059</c:v>
                </c:pt>
                <c:pt idx="614">
                  <c:v>112069</c:v>
                </c:pt>
                <c:pt idx="615">
                  <c:v>112090</c:v>
                </c:pt>
                <c:pt idx="616">
                  <c:v>112108</c:v>
                </c:pt>
                <c:pt idx="617">
                  <c:v>112144</c:v>
                </c:pt>
                <c:pt idx="618">
                  <c:v>112186</c:v>
                </c:pt>
                <c:pt idx="619">
                  <c:v>112231</c:v>
                </c:pt>
                <c:pt idx="620">
                  <c:v>112260</c:v>
                </c:pt>
                <c:pt idx="621">
                  <c:v>112289</c:v>
                </c:pt>
                <c:pt idx="622">
                  <c:v>112309</c:v>
                </c:pt>
                <c:pt idx="623">
                  <c:v>112338</c:v>
                </c:pt>
                <c:pt idx="624">
                  <c:v>112358</c:v>
                </c:pt>
                <c:pt idx="625">
                  <c:v>112375</c:v>
                </c:pt>
                <c:pt idx="626">
                  <c:v>112392</c:v>
                </c:pt>
                <c:pt idx="627">
                  <c:v>112410</c:v>
                </c:pt>
                <c:pt idx="628">
                  <c:v>112434</c:v>
                </c:pt>
                <c:pt idx="629">
                  <c:v>112453</c:v>
                </c:pt>
                <c:pt idx="630">
                  <c:v>112472</c:v>
                </c:pt>
                <c:pt idx="631">
                  <c:v>112488</c:v>
                </c:pt>
                <c:pt idx="632">
                  <c:v>112515</c:v>
                </c:pt>
                <c:pt idx="633">
                  <c:v>112540</c:v>
                </c:pt>
                <c:pt idx="634">
                  <c:v>112572</c:v>
                </c:pt>
                <c:pt idx="635">
                  <c:v>112593</c:v>
                </c:pt>
                <c:pt idx="636">
                  <c:v>112627</c:v>
                </c:pt>
                <c:pt idx="637">
                  <c:v>112645</c:v>
                </c:pt>
                <c:pt idx="638">
                  <c:v>112702</c:v>
                </c:pt>
                <c:pt idx="639">
                  <c:v>112920</c:v>
                </c:pt>
                <c:pt idx="640">
                  <c:v>112940</c:v>
                </c:pt>
                <c:pt idx="641">
                  <c:v>112956</c:v>
                </c:pt>
                <c:pt idx="642">
                  <c:v>112979</c:v>
                </c:pt>
                <c:pt idx="643">
                  <c:v>113000</c:v>
                </c:pt>
                <c:pt idx="644">
                  <c:v>113035</c:v>
                </c:pt>
                <c:pt idx="645">
                  <c:v>113071</c:v>
                </c:pt>
                <c:pt idx="646">
                  <c:v>113107</c:v>
                </c:pt>
                <c:pt idx="647">
                  <c:v>113132</c:v>
                </c:pt>
                <c:pt idx="648">
                  <c:v>113160</c:v>
                </c:pt>
                <c:pt idx="649">
                  <c:v>113175</c:v>
                </c:pt>
                <c:pt idx="650">
                  <c:v>113217</c:v>
                </c:pt>
                <c:pt idx="651">
                  <c:v>113240</c:v>
                </c:pt>
                <c:pt idx="652">
                  <c:v>113290</c:v>
                </c:pt>
                <c:pt idx="653">
                  <c:v>113331</c:v>
                </c:pt>
                <c:pt idx="654">
                  <c:v>113345</c:v>
                </c:pt>
                <c:pt idx="655">
                  <c:v>113371</c:v>
                </c:pt>
                <c:pt idx="656">
                  <c:v>113390</c:v>
                </c:pt>
                <c:pt idx="657">
                  <c:v>113405</c:v>
                </c:pt>
                <c:pt idx="658">
                  <c:v>113424</c:v>
                </c:pt>
                <c:pt idx="659">
                  <c:v>113434</c:v>
                </c:pt>
                <c:pt idx="660">
                  <c:v>113457</c:v>
                </c:pt>
                <c:pt idx="661">
                  <c:v>113469</c:v>
                </c:pt>
                <c:pt idx="662">
                  <c:v>113490</c:v>
                </c:pt>
                <c:pt idx="663">
                  <c:v>113526</c:v>
                </c:pt>
                <c:pt idx="664">
                  <c:v>113550</c:v>
                </c:pt>
                <c:pt idx="665">
                  <c:v>113568</c:v>
                </c:pt>
                <c:pt idx="666">
                  <c:v>113599</c:v>
                </c:pt>
                <c:pt idx="667">
                  <c:v>113650</c:v>
                </c:pt>
                <c:pt idx="668">
                  <c:v>113676</c:v>
                </c:pt>
                <c:pt idx="669">
                  <c:v>113915</c:v>
                </c:pt>
                <c:pt idx="670">
                  <c:v>113960</c:v>
                </c:pt>
                <c:pt idx="671">
                  <c:v>113997</c:v>
                </c:pt>
                <c:pt idx="672">
                  <c:v>114037</c:v>
                </c:pt>
                <c:pt idx="673">
                  <c:v>114059</c:v>
                </c:pt>
                <c:pt idx="674">
                  <c:v>114082</c:v>
                </c:pt>
                <c:pt idx="675">
                  <c:v>114091</c:v>
                </c:pt>
                <c:pt idx="676">
                  <c:v>114862</c:v>
                </c:pt>
                <c:pt idx="677">
                  <c:v>115265</c:v>
                </c:pt>
                <c:pt idx="678">
                  <c:v>115449</c:v>
                </c:pt>
                <c:pt idx="679">
                  <c:v>115608</c:v>
                </c:pt>
                <c:pt idx="680">
                  <c:v>115725</c:v>
                </c:pt>
                <c:pt idx="681">
                  <c:v>115938</c:v>
                </c:pt>
                <c:pt idx="682">
                  <c:v>115981</c:v>
                </c:pt>
                <c:pt idx="683">
                  <c:v>116010</c:v>
                </c:pt>
                <c:pt idx="684">
                  <c:v>116036</c:v>
                </c:pt>
                <c:pt idx="685">
                  <c:v>116063</c:v>
                </c:pt>
                <c:pt idx="686">
                  <c:v>116093</c:v>
                </c:pt>
                <c:pt idx="687">
                  <c:v>116105</c:v>
                </c:pt>
                <c:pt idx="688">
                  <c:v>116132</c:v>
                </c:pt>
                <c:pt idx="689">
                  <c:v>116153</c:v>
                </c:pt>
                <c:pt idx="690">
                  <c:v>116177</c:v>
                </c:pt>
                <c:pt idx="691">
                  <c:v>116191</c:v>
                </c:pt>
                <c:pt idx="692">
                  <c:v>116217</c:v>
                </c:pt>
                <c:pt idx="693">
                  <c:v>116241</c:v>
                </c:pt>
                <c:pt idx="694">
                  <c:v>116267</c:v>
                </c:pt>
                <c:pt idx="695">
                  <c:v>116292</c:v>
                </c:pt>
                <c:pt idx="696">
                  <c:v>116311</c:v>
                </c:pt>
                <c:pt idx="697">
                  <c:v>116336</c:v>
                </c:pt>
                <c:pt idx="698">
                  <c:v>116363</c:v>
                </c:pt>
                <c:pt idx="699">
                  <c:v>116383</c:v>
                </c:pt>
                <c:pt idx="700">
                  <c:v>116586</c:v>
                </c:pt>
                <c:pt idx="701">
                  <c:v>116604</c:v>
                </c:pt>
                <c:pt idx="702">
                  <c:v>116628</c:v>
                </c:pt>
                <c:pt idx="703">
                  <c:v>116646</c:v>
                </c:pt>
                <c:pt idx="704">
                  <c:v>116654</c:v>
                </c:pt>
                <c:pt idx="705">
                  <c:v>116672</c:v>
                </c:pt>
                <c:pt idx="706">
                  <c:v>116681</c:v>
                </c:pt>
                <c:pt idx="707">
                  <c:v>116695</c:v>
                </c:pt>
                <c:pt idx="708">
                  <c:v>116709</c:v>
                </c:pt>
                <c:pt idx="709">
                  <c:v>116711</c:v>
                </c:pt>
                <c:pt idx="710">
                  <c:v>116725</c:v>
                </c:pt>
                <c:pt idx="711">
                  <c:v>116743</c:v>
                </c:pt>
                <c:pt idx="712">
                  <c:v>116755</c:v>
                </c:pt>
                <c:pt idx="713">
                  <c:v>116768</c:v>
                </c:pt>
                <c:pt idx="714">
                  <c:v>116777</c:v>
                </c:pt>
                <c:pt idx="715">
                  <c:v>116784</c:v>
                </c:pt>
                <c:pt idx="716">
                  <c:v>116795</c:v>
                </c:pt>
                <c:pt idx="717">
                  <c:v>116800</c:v>
                </c:pt>
                <c:pt idx="718">
                  <c:v>116809</c:v>
                </c:pt>
                <c:pt idx="719">
                  <c:v>116825</c:v>
                </c:pt>
                <c:pt idx="720">
                  <c:v>116838</c:v>
                </c:pt>
                <c:pt idx="721">
                  <c:v>116859</c:v>
                </c:pt>
                <c:pt idx="722">
                  <c:v>116881</c:v>
                </c:pt>
                <c:pt idx="723">
                  <c:v>116897</c:v>
                </c:pt>
                <c:pt idx="724">
                  <c:v>116918</c:v>
                </c:pt>
                <c:pt idx="725">
                  <c:v>116938</c:v>
                </c:pt>
                <c:pt idx="726">
                  <c:v>116945</c:v>
                </c:pt>
                <c:pt idx="727">
                  <c:v>116962</c:v>
                </c:pt>
                <c:pt idx="728">
                  <c:v>116981</c:v>
                </c:pt>
                <c:pt idx="729">
                  <c:v>116998</c:v>
                </c:pt>
                <c:pt idx="730">
                  <c:v>117027</c:v>
                </c:pt>
                <c:pt idx="731">
                  <c:v>117999</c:v>
                </c:pt>
                <c:pt idx="732">
                  <c:v>118007</c:v>
                </c:pt>
                <c:pt idx="733">
                  <c:v>118017</c:v>
                </c:pt>
                <c:pt idx="734">
                  <c:v>118038</c:v>
                </c:pt>
                <c:pt idx="735">
                  <c:v>118054</c:v>
                </c:pt>
                <c:pt idx="736">
                  <c:v>118074</c:v>
                </c:pt>
                <c:pt idx="737">
                  <c:v>118089</c:v>
                </c:pt>
                <c:pt idx="738">
                  <c:v>118113</c:v>
                </c:pt>
                <c:pt idx="739">
                  <c:v>118141</c:v>
                </c:pt>
                <c:pt idx="740">
                  <c:v>118171</c:v>
                </c:pt>
                <c:pt idx="741">
                  <c:v>118202</c:v>
                </c:pt>
                <c:pt idx="742">
                  <c:v>118216</c:v>
                </c:pt>
                <c:pt idx="743">
                  <c:v>118238</c:v>
                </c:pt>
                <c:pt idx="744">
                  <c:v>118258</c:v>
                </c:pt>
                <c:pt idx="745">
                  <c:v>118255</c:v>
                </c:pt>
                <c:pt idx="746">
                  <c:v>118289</c:v>
                </c:pt>
                <c:pt idx="747">
                  <c:v>118326</c:v>
                </c:pt>
                <c:pt idx="748">
                  <c:v>118350</c:v>
                </c:pt>
                <c:pt idx="749">
                  <c:v>118362</c:v>
                </c:pt>
                <c:pt idx="750">
                  <c:v>118389</c:v>
                </c:pt>
                <c:pt idx="751">
                  <c:v>118404</c:v>
                </c:pt>
                <c:pt idx="752">
                  <c:v>118427</c:v>
                </c:pt>
                <c:pt idx="753">
                  <c:v>118449</c:v>
                </c:pt>
                <c:pt idx="754">
                  <c:v>118448</c:v>
                </c:pt>
                <c:pt idx="755">
                  <c:v>118466</c:v>
                </c:pt>
                <c:pt idx="756">
                  <c:v>118487</c:v>
                </c:pt>
                <c:pt idx="757">
                  <c:v>118506</c:v>
                </c:pt>
                <c:pt idx="758">
                  <c:v>118529</c:v>
                </c:pt>
                <c:pt idx="759">
                  <c:v>118540</c:v>
                </c:pt>
                <c:pt idx="760">
                  <c:v>118117</c:v>
                </c:pt>
                <c:pt idx="761">
                  <c:v>118128</c:v>
                </c:pt>
                <c:pt idx="762">
                  <c:v>118145</c:v>
                </c:pt>
                <c:pt idx="763">
                  <c:v>118146</c:v>
                </c:pt>
                <c:pt idx="764">
                  <c:v>118165</c:v>
                </c:pt>
                <c:pt idx="765">
                  <c:v>118185</c:v>
                </c:pt>
                <c:pt idx="766">
                  <c:v>118201</c:v>
                </c:pt>
                <c:pt idx="767">
                  <c:v>118213</c:v>
                </c:pt>
                <c:pt idx="768">
                  <c:v>118234</c:v>
                </c:pt>
                <c:pt idx="769">
                  <c:v>118252</c:v>
                </c:pt>
                <c:pt idx="770">
                  <c:v>118300</c:v>
                </c:pt>
                <c:pt idx="771">
                  <c:v>118334</c:v>
                </c:pt>
                <c:pt idx="772">
                  <c:v>118367</c:v>
                </c:pt>
                <c:pt idx="773">
                  <c:v>118387</c:v>
                </c:pt>
                <c:pt idx="774">
                  <c:v>118431</c:v>
                </c:pt>
                <c:pt idx="775">
                  <c:v>118458</c:v>
                </c:pt>
                <c:pt idx="776">
                  <c:v>118498</c:v>
                </c:pt>
                <c:pt idx="777">
                  <c:v>118522</c:v>
                </c:pt>
                <c:pt idx="778">
                  <c:v>118553</c:v>
                </c:pt>
                <c:pt idx="779">
                  <c:v>118571</c:v>
                </c:pt>
                <c:pt idx="780">
                  <c:v>118587</c:v>
                </c:pt>
                <c:pt idx="781">
                  <c:v>118610</c:v>
                </c:pt>
                <c:pt idx="782">
                  <c:v>118649</c:v>
                </c:pt>
                <c:pt idx="783">
                  <c:v>118684</c:v>
                </c:pt>
                <c:pt idx="784">
                  <c:v>118709</c:v>
                </c:pt>
                <c:pt idx="785">
                  <c:v>118733</c:v>
                </c:pt>
                <c:pt idx="786">
                  <c:v>118758</c:v>
                </c:pt>
                <c:pt idx="787">
                  <c:v>118794</c:v>
                </c:pt>
                <c:pt idx="788">
                  <c:v>119041</c:v>
                </c:pt>
                <c:pt idx="789">
                  <c:v>119063</c:v>
                </c:pt>
                <c:pt idx="790">
                  <c:v>119086</c:v>
                </c:pt>
                <c:pt idx="791">
                  <c:v>119107</c:v>
                </c:pt>
                <c:pt idx="792">
                  <c:v>119120</c:v>
                </c:pt>
                <c:pt idx="793">
                  <c:v>119130</c:v>
                </c:pt>
                <c:pt idx="794">
                  <c:v>119139</c:v>
                </c:pt>
                <c:pt idx="795">
                  <c:v>119148</c:v>
                </c:pt>
                <c:pt idx="796">
                  <c:v>119164</c:v>
                </c:pt>
                <c:pt idx="797">
                  <c:v>119189</c:v>
                </c:pt>
                <c:pt idx="798">
                  <c:v>119234</c:v>
                </c:pt>
                <c:pt idx="799">
                  <c:v>119297</c:v>
                </c:pt>
                <c:pt idx="800">
                  <c:v>119348</c:v>
                </c:pt>
                <c:pt idx="801">
                  <c:v>119390</c:v>
                </c:pt>
                <c:pt idx="802">
                  <c:v>119420</c:v>
                </c:pt>
                <c:pt idx="803">
                  <c:v>119472</c:v>
                </c:pt>
                <c:pt idx="804">
                  <c:v>119506</c:v>
                </c:pt>
                <c:pt idx="805">
                  <c:v>119536</c:v>
                </c:pt>
                <c:pt idx="806">
                  <c:v>119552</c:v>
                </c:pt>
                <c:pt idx="807">
                  <c:v>119572</c:v>
                </c:pt>
                <c:pt idx="808">
                  <c:v>119602</c:v>
                </c:pt>
                <c:pt idx="809">
                  <c:v>119630</c:v>
                </c:pt>
                <c:pt idx="810">
                  <c:v>119660</c:v>
                </c:pt>
                <c:pt idx="811">
                  <c:v>119696</c:v>
                </c:pt>
                <c:pt idx="812">
                  <c:v>119711</c:v>
                </c:pt>
                <c:pt idx="813">
                  <c:v>119731</c:v>
                </c:pt>
                <c:pt idx="814">
                  <c:v>119755</c:v>
                </c:pt>
                <c:pt idx="815">
                  <c:v>119766</c:v>
                </c:pt>
                <c:pt idx="816">
                  <c:v>119800</c:v>
                </c:pt>
                <c:pt idx="817">
                  <c:v>119829</c:v>
                </c:pt>
                <c:pt idx="818">
                  <c:v>119870</c:v>
                </c:pt>
                <c:pt idx="819">
                  <c:v>119897</c:v>
                </c:pt>
                <c:pt idx="820">
                  <c:v>119929</c:v>
                </c:pt>
                <c:pt idx="821">
                  <c:v>120286</c:v>
                </c:pt>
                <c:pt idx="822">
                  <c:v>120300</c:v>
                </c:pt>
                <c:pt idx="823">
                  <c:v>120318</c:v>
                </c:pt>
                <c:pt idx="824">
                  <c:v>120352</c:v>
                </c:pt>
                <c:pt idx="825">
                  <c:v>120383</c:v>
                </c:pt>
                <c:pt idx="826">
                  <c:v>120408</c:v>
                </c:pt>
                <c:pt idx="827">
                  <c:v>120436</c:v>
                </c:pt>
                <c:pt idx="828">
                  <c:v>120453</c:v>
                </c:pt>
                <c:pt idx="829">
                  <c:v>120479</c:v>
                </c:pt>
                <c:pt idx="830">
                  <c:v>120505</c:v>
                </c:pt>
                <c:pt idx="831">
                  <c:v>120538</c:v>
                </c:pt>
                <c:pt idx="832">
                  <c:v>120563</c:v>
                </c:pt>
                <c:pt idx="833">
                  <c:v>120598</c:v>
                </c:pt>
                <c:pt idx="834">
                  <c:v>120628</c:v>
                </c:pt>
                <c:pt idx="835">
                  <c:v>120653</c:v>
                </c:pt>
                <c:pt idx="836">
                  <c:v>120674</c:v>
                </c:pt>
                <c:pt idx="837">
                  <c:v>120694</c:v>
                </c:pt>
                <c:pt idx="838">
                  <c:v>120719</c:v>
                </c:pt>
                <c:pt idx="839">
                  <c:v>120751</c:v>
                </c:pt>
                <c:pt idx="840">
                  <c:v>120780</c:v>
                </c:pt>
                <c:pt idx="841">
                  <c:v>120816</c:v>
                </c:pt>
                <c:pt idx="842">
                  <c:v>120846</c:v>
                </c:pt>
                <c:pt idx="843">
                  <c:v>120869</c:v>
                </c:pt>
                <c:pt idx="844">
                  <c:v>120892</c:v>
                </c:pt>
                <c:pt idx="845">
                  <c:v>120914</c:v>
                </c:pt>
                <c:pt idx="846">
                  <c:v>120946</c:v>
                </c:pt>
                <c:pt idx="847">
                  <c:v>120967</c:v>
                </c:pt>
                <c:pt idx="848">
                  <c:v>120992</c:v>
                </c:pt>
                <c:pt idx="849">
                  <c:v>121024</c:v>
                </c:pt>
                <c:pt idx="850">
                  <c:v>121047</c:v>
                </c:pt>
                <c:pt idx="851">
                  <c:v>121388</c:v>
                </c:pt>
                <c:pt idx="852">
                  <c:v>121407</c:v>
                </c:pt>
                <c:pt idx="853">
                  <c:v>121431</c:v>
                </c:pt>
                <c:pt idx="854">
                  <c:v>121448</c:v>
                </c:pt>
                <c:pt idx="855">
                  <c:v>121474</c:v>
                </c:pt>
                <c:pt idx="856">
                  <c:v>121507</c:v>
                </c:pt>
                <c:pt idx="857">
                  <c:v>121562</c:v>
                </c:pt>
                <c:pt idx="858">
                  <c:v>121673</c:v>
                </c:pt>
                <c:pt idx="859">
                  <c:v>121797</c:v>
                </c:pt>
                <c:pt idx="860">
                  <c:v>121900</c:v>
                </c:pt>
                <c:pt idx="861">
                  <c:v>121956</c:v>
                </c:pt>
                <c:pt idx="862">
                  <c:v>122035</c:v>
                </c:pt>
                <c:pt idx="863">
                  <c:v>122097</c:v>
                </c:pt>
                <c:pt idx="864">
                  <c:v>122130</c:v>
                </c:pt>
                <c:pt idx="865">
                  <c:v>122167</c:v>
                </c:pt>
                <c:pt idx="866">
                  <c:v>122210</c:v>
                </c:pt>
                <c:pt idx="867">
                  <c:v>122253</c:v>
                </c:pt>
                <c:pt idx="868">
                  <c:v>122280</c:v>
                </c:pt>
                <c:pt idx="869">
                  <c:v>122308</c:v>
                </c:pt>
                <c:pt idx="870">
                  <c:v>122331</c:v>
                </c:pt>
                <c:pt idx="871">
                  <c:v>122346</c:v>
                </c:pt>
                <c:pt idx="872">
                  <c:v>122358</c:v>
                </c:pt>
                <c:pt idx="873">
                  <c:v>122364</c:v>
                </c:pt>
                <c:pt idx="874">
                  <c:v>122400</c:v>
                </c:pt>
                <c:pt idx="875">
                  <c:v>122409</c:v>
                </c:pt>
                <c:pt idx="876">
                  <c:v>122442</c:v>
                </c:pt>
                <c:pt idx="877">
                  <c:v>122481</c:v>
                </c:pt>
                <c:pt idx="878">
                  <c:v>122575</c:v>
                </c:pt>
                <c:pt idx="879">
                  <c:v>122598</c:v>
                </c:pt>
                <c:pt idx="880">
                  <c:v>122629</c:v>
                </c:pt>
                <c:pt idx="881">
                  <c:v>122649</c:v>
                </c:pt>
                <c:pt idx="882">
                  <c:v>123050</c:v>
                </c:pt>
                <c:pt idx="883">
                  <c:v>123163</c:v>
                </c:pt>
                <c:pt idx="884">
                  <c:v>123223</c:v>
                </c:pt>
                <c:pt idx="885">
                  <c:v>123278</c:v>
                </c:pt>
                <c:pt idx="886">
                  <c:v>123322</c:v>
                </c:pt>
                <c:pt idx="887">
                  <c:v>123360</c:v>
                </c:pt>
                <c:pt idx="888">
                  <c:v>123398</c:v>
                </c:pt>
                <c:pt idx="889">
                  <c:v>123428</c:v>
                </c:pt>
                <c:pt idx="890">
                  <c:v>123462</c:v>
                </c:pt>
                <c:pt idx="891">
                  <c:v>123504</c:v>
                </c:pt>
                <c:pt idx="892">
                  <c:v>123544</c:v>
                </c:pt>
                <c:pt idx="893">
                  <c:v>123566</c:v>
                </c:pt>
                <c:pt idx="894">
                  <c:v>123590</c:v>
                </c:pt>
                <c:pt idx="895">
                  <c:v>123626</c:v>
                </c:pt>
                <c:pt idx="896">
                  <c:v>123636</c:v>
                </c:pt>
                <c:pt idx="897">
                  <c:v>123666</c:v>
                </c:pt>
                <c:pt idx="898">
                  <c:v>123679</c:v>
                </c:pt>
                <c:pt idx="899">
                  <c:v>123704</c:v>
                </c:pt>
                <c:pt idx="900">
                  <c:v>123726</c:v>
                </c:pt>
                <c:pt idx="901">
                  <c:v>123751</c:v>
                </c:pt>
                <c:pt idx="902">
                  <c:v>123768</c:v>
                </c:pt>
                <c:pt idx="903">
                  <c:v>123785</c:v>
                </c:pt>
                <c:pt idx="904">
                  <c:v>123809</c:v>
                </c:pt>
                <c:pt idx="905">
                  <c:v>123832</c:v>
                </c:pt>
                <c:pt idx="906">
                  <c:v>123844</c:v>
                </c:pt>
                <c:pt idx="907">
                  <c:v>123856</c:v>
                </c:pt>
                <c:pt idx="908">
                  <c:v>123878</c:v>
                </c:pt>
                <c:pt idx="909">
                  <c:v>123903</c:v>
                </c:pt>
                <c:pt idx="910">
                  <c:v>123917</c:v>
                </c:pt>
                <c:pt idx="911">
                  <c:v>123929</c:v>
                </c:pt>
                <c:pt idx="912">
                  <c:v>124261</c:v>
                </c:pt>
                <c:pt idx="913">
                  <c:v>124269</c:v>
                </c:pt>
                <c:pt idx="914">
                  <c:v>124293</c:v>
                </c:pt>
                <c:pt idx="915">
                  <c:v>124301</c:v>
                </c:pt>
                <c:pt idx="916">
                  <c:v>124321</c:v>
                </c:pt>
                <c:pt idx="917">
                  <c:v>124329</c:v>
                </c:pt>
                <c:pt idx="918">
                  <c:v>124355</c:v>
                </c:pt>
                <c:pt idx="919">
                  <c:v>124375</c:v>
                </c:pt>
                <c:pt idx="920">
                  <c:v>124395</c:v>
                </c:pt>
                <c:pt idx="921">
                  <c:v>124409</c:v>
                </c:pt>
                <c:pt idx="922">
                  <c:v>124429</c:v>
                </c:pt>
                <c:pt idx="923">
                  <c:v>124441</c:v>
                </c:pt>
                <c:pt idx="924">
                  <c:v>124454</c:v>
                </c:pt>
                <c:pt idx="925">
                  <c:v>124469</c:v>
                </c:pt>
                <c:pt idx="926">
                  <c:v>124476</c:v>
                </c:pt>
                <c:pt idx="927">
                  <c:v>124488</c:v>
                </c:pt>
                <c:pt idx="928">
                  <c:v>124511</c:v>
                </c:pt>
                <c:pt idx="929">
                  <c:v>124526</c:v>
                </c:pt>
                <c:pt idx="930">
                  <c:v>124549</c:v>
                </c:pt>
                <c:pt idx="931">
                  <c:v>124566</c:v>
                </c:pt>
                <c:pt idx="932">
                  <c:v>124585</c:v>
                </c:pt>
                <c:pt idx="933">
                  <c:v>124603</c:v>
                </c:pt>
                <c:pt idx="934">
                  <c:v>124614</c:v>
                </c:pt>
                <c:pt idx="935">
                  <c:v>124620</c:v>
                </c:pt>
                <c:pt idx="936">
                  <c:v>124634</c:v>
                </c:pt>
                <c:pt idx="937">
                  <c:v>124648</c:v>
                </c:pt>
                <c:pt idx="938">
                  <c:v>124655</c:v>
                </c:pt>
                <c:pt idx="939">
                  <c:v>124677</c:v>
                </c:pt>
                <c:pt idx="940">
                  <c:v>124688</c:v>
                </c:pt>
                <c:pt idx="941">
                  <c:v>124710</c:v>
                </c:pt>
                <c:pt idx="942">
                  <c:v>124979</c:v>
                </c:pt>
                <c:pt idx="943">
                  <c:v>125007</c:v>
                </c:pt>
                <c:pt idx="944">
                  <c:v>125052</c:v>
                </c:pt>
                <c:pt idx="945">
                  <c:v>125069</c:v>
                </c:pt>
                <c:pt idx="946">
                  <c:v>125106</c:v>
                </c:pt>
                <c:pt idx="947">
                  <c:v>125136</c:v>
                </c:pt>
                <c:pt idx="948">
                  <c:v>125157</c:v>
                </c:pt>
                <c:pt idx="949">
                  <c:v>125174</c:v>
                </c:pt>
                <c:pt idx="950">
                  <c:v>125204</c:v>
                </c:pt>
                <c:pt idx="951">
                  <c:v>125228</c:v>
                </c:pt>
                <c:pt idx="952">
                  <c:v>125251</c:v>
                </c:pt>
                <c:pt idx="953">
                  <c:v>125272</c:v>
                </c:pt>
                <c:pt idx="954">
                  <c:v>125291</c:v>
                </c:pt>
                <c:pt idx="955">
                  <c:v>125308</c:v>
                </c:pt>
                <c:pt idx="956">
                  <c:v>125340</c:v>
                </c:pt>
                <c:pt idx="957">
                  <c:v>125361</c:v>
                </c:pt>
                <c:pt idx="958">
                  <c:v>125384</c:v>
                </c:pt>
                <c:pt idx="959">
                  <c:v>125395</c:v>
                </c:pt>
                <c:pt idx="960">
                  <c:v>125442</c:v>
                </c:pt>
                <c:pt idx="961">
                  <c:v>125475</c:v>
                </c:pt>
                <c:pt idx="962">
                  <c:v>125514</c:v>
                </c:pt>
                <c:pt idx="963">
                  <c:v>125549</c:v>
                </c:pt>
                <c:pt idx="964">
                  <c:v>125578</c:v>
                </c:pt>
                <c:pt idx="965">
                  <c:v>125607</c:v>
                </c:pt>
                <c:pt idx="966">
                  <c:v>125624</c:v>
                </c:pt>
                <c:pt idx="967">
                  <c:v>125648</c:v>
                </c:pt>
                <c:pt idx="968">
                  <c:v>125675</c:v>
                </c:pt>
                <c:pt idx="969">
                  <c:v>125691</c:v>
                </c:pt>
                <c:pt idx="970">
                  <c:v>125710</c:v>
                </c:pt>
                <c:pt idx="971">
                  <c:v>125735</c:v>
                </c:pt>
                <c:pt idx="972">
                  <c:v>125754</c:v>
                </c:pt>
                <c:pt idx="973">
                  <c:v>125771</c:v>
                </c:pt>
                <c:pt idx="974">
                  <c:v>125797</c:v>
                </c:pt>
                <c:pt idx="975">
                  <c:v>126107</c:v>
                </c:pt>
                <c:pt idx="976">
                  <c:v>126140</c:v>
                </c:pt>
                <c:pt idx="977">
                  <c:v>126168</c:v>
                </c:pt>
                <c:pt idx="978">
                  <c:v>126193</c:v>
                </c:pt>
                <c:pt idx="979">
                  <c:v>126241</c:v>
                </c:pt>
                <c:pt idx="980">
                  <c:v>126259</c:v>
                </c:pt>
                <c:pt idx="981">
                  <c:v>126297</c:v>
                </c:pt>
                <c:pt idx="982">
                  <c:v>126326</c:v>
                </c:pt>
                <c:pt idx="983">
                  <c:v>126358</c:v>
                </c:pt>
                <c:pt idx="984">
                  <c:v>126406</c:v>
                </c:pt>
                <c:pt idx="985">
                  <c:v>126488</c:v>
                </c:pt>
                <c:pt idx="986">
                  <c:v>126565</c:v>
                </c:pt>
                <c:pt idx="987">
                  <c:v>126598</c:v>
                </c:pt>
                <c:pt idx="988">
                  <c:v>126635</c:v>
                </c:pt>
                <c:pt idx="989">
                  <c:v>126688</c:v>
                </c:pt>
                <c:pt idx="990">
                  <c:v>126712</c:v>
                </c:pt>
                <c:pt idx="991">
                  <c:v>126753</c:v>
                </c:pt>
                <c:pt idx="992">
                  <c:v>126838</c:v>
                </c:pt>
                <c:pt idx="993">
                  <c:v>126929</c:v>
                </c:pt>
                <c:pt idx="994">
                  <c:v>126979</c:v>
                </c:pt>
                <c:pt idx="995">
                  <c:v>127027</c:v>
                </c:pt>
                <c:pt idx="996">
                  <c:v>127065</c:v>
                </c:pt>
                <c:pt idx="997">
                  <c:v>127109</c:v>
                </c:pt>
                <c:pt idx="998">
                  <c:v>127137</c:v>
                </c:pt>
                <c:pt idx="999">
                  <c:v>127207</c:v>
                </c:pt>
                <c:pt idx="1000">
                  <c:v>127264</c:v>
                </c:pt>
                <c:pt idx="1001">
                  <c:v>127288</c:v>
                </c:pt>
                <c:pt idx="1002">
                  <c:v>127336</c:v>
                </c:pt>
                <c:pt idx="1003">
                  <c:v>127374</c:v>
                </c:pt>
                <c:pt idx="1004">
                  <c:v>127641</c:v>
                </c:pt>
                <c:pt idx="1005">
                  <c:v>127679</c:v>
                </c:pt>
                <c:pt idx="1006">
                  <c:v>127737</c:v>
                </c:pt>
                <c:pt idx="1007">
                  <c:v>127796</c:v>
                </c:pt>
                <c:pt idx="1008">
                  <c:v>127872</c:v>
                </c:pt>
                <c:pt idx="1009">
                  <c:v>127944</c:v>
                </c:pt>
                <c:pt idx="1010">
                  <c:v>127988</c:v>
                </c:pt>
                <c:pt idx="1011">
                  <c:v>128030</c:v>
                </c:pt>
                <c:pt idx="1012">
                  <c:v>128095</c:v>
                </c:pt>
                <c:pt idx="1013">
                  <c:v>128165</c:v>
                </c:pt>
                <c:pt idx="1014">
                  <c:v>128232</c:v>
                </c:pt>
                <c:pt idx="1015">
                  <c:v>128288</c:v>
                </c:pt>
                <c:pt idx="1016">
                  <c:v>128362</c:v>
                </c:pt>
                <c:pt idx="1017">
                  <c:v>128457</c:v>
                </c:pt>
                <c:pt idx="1018">
                  <c:v>128531</c:v>
                </c:pt>
                <c:pt idx="1019">
                  <c:v>128604</c:v>
                </c:pt>
                <c:pt idx="1020">
                  <c:v>128715</c:v>
                </c:pt>
                <c:pt idx="1021">
                  <c:v>128835</c:v>
                </c:pt>
                <c:pt idx="1022">
                  <c:v>128916</c:v>
                </c:pt>
                <c:pt idx="1023">
                  <c:v>128986</c:v>
                </c:pt>
                <c:pt idx="1024">
                  <c:v>129040</c:v>
                </c:pt>
                <c:pt idx="1025">
                  <c:v>129081</c:v>
                </c:pt>
                <c:pt idx="1026">
                  <c:v>129133</c:v>
                </c:pt>
                <c:pt idx="1027">
                  <c:v>129181</c:v>
                </c:pt>
                <c:pt idx="1028">
                  <c:v>129234</c:v>
                </c:pt>
                <c:pt idx="1029">
                  <c:v>129293</c:v>
                </c:pt>
                <c:pt idx="1030">
                  <c:v>129338</c:v>
                </c:pt>
                <c:pt idx="1031">
                  <c:v>129376</c:v>
                </c:pt>
                <c:pt idx="1032">
                  <c:v>129428</c:v>
                </c:pt>
                <c:pt idx="1033">
                  <c:v>129793</c:v>
                </c:pt>
                <c:pt idx="1034">
                  <c:v>129835</c:v>
                </c:pt>
                <c:pt idx="1035">
                  <c:v>129873</c:v>
                </c:pt>
                <c:pt idx="1036">
                  <c:v>129911</c:v>
                </c:pt>
                <c:pt idx="1037">
                  <c:v>129995</c:v>
                </c:pt>
                <c:pt idx="1038">
                  <c:v>130038</c:v>
                </c:pt>
                <c:pt idx="1039">
                  <c:v>130070</c:v>
                </c:pt>
                <c:pt idx="1040">
                  <c:v>130109</c:v>
                </c:pt>
                <c:pt idx="1041">
                  <c:v>130186</c:v>
                </c:pt>
                <c:pt idx="1042">
                  <c:v>130297</c:v>
                </c:pt>
                <c:pt idx="1043">
                  <c:v>130388</c:v>
                </c:pt>
                <c:pt idx="1044">
                  <c:v>130473</c:v>
                </c:pt>
                <c:pt idx="1045">
                  <c:v>130527</c:v>
                </c:pt>
                <c:pt idx="1046">
                  <c:v>130582</c:v>
                </c:pt>
                <c:pt idx="1047">
                  <c:v>130611</c:v>
                </c:pt>
                <c:pt idx="1048">
                  <c:v>130660</c:v>
                </c:pt>
                <c:pt idx="1049">
                  <c:v>130716</c:v>
                </c:pt>
                <c:pt idx="1050">
                  <c:v>130764</c:v>
                </c:pt>
                <c:pt idx="1051">
                  <c:v>130815</c:v>
                </c:pt>
                <c:pt idx="1052">
                  <c:v>130864</c:v>
                </c:pt>
                <c:pt idx="1053">
                  <c:v>130903</c:v>
                </c:pt>
                <c:pt idx="1054">
                  <c:v>130931</c:v>
                </c:pt>
                <c:pt idx="1055">
                  <c:v>130976</c:v>
                </c:pt>
                <c:pt idx="1056">
                  <c:v>131028</c:v>
                </c:pt>
                <c:pt idx="1057">
                  <c:v>131058</c:v>
                </c:pt>
                <c:pt idx="1058">
                  <c:v>131107</c:v>
                </c:pt>
                <c:pt idx="1059">
                  <c:v>131130</c:v>
                </c:pt>
                <c:pt idx="1060">
                  <c:v>131159</c:v>
                </c:pt>
                <c:pt idx="1061">
                  <c:v>131222</c:v>
                </c:pt>
                <c:pt idx="1062">
                  <c:v>131263</c:v>
                </c:pt>
                <c:pt idx="1063">
                  <c:v>131309</c:v>
                </c:pt>
                <c:pt idx="1064">
                  <c:v>131354</c:v>
                </c:pt>
                <c:pt idx="1065">
                  <c:v>131699</c:v>
                </c:pt>
                <c:pt idx="1066">
                  <c:v>131736</c:v>
                </c:pt>
                <c:pt idx="1067">
                  <c:v>131763</c:v>
                </c:pt>
                <c:pt idx="1068">
                  <c:v>131791</c:v>
                </c:pt>
                <c:pt idx="1069">
                  <c:v>131821</c:v>
                </c:pt>
                <c:pt idx="1070">
                  <c:v>131850</c:v>
                </c:pt>
                <c:pt idx="1071">
                  <c:v>131871</c:v>
                </c:pt>
                <c:pt idx="1072">
                  <c:v>131894</c:v>
                </c:pt>
                <c:pt idx="1073">
                  <c:v>131916</c:v>
                </c:pt>
                <c:pt idx="1074">
                  <c:v>131943</c:v>
                </c:pt>
                <c:pt idx="1075">
                  <c:v>131964</c:v>
                </c:pt>
                <c:pt idx="1076">
                  <c:v>132004</c:v>
                </c:pt>
                <c:pt idx="1077">
                  <c:v>132038</c:v>
                </c:pt>
                <c:pt idx="1078">
                  <c:v>132075</c:v>
                </c:pt>
                <c:pt idx="1079">
                  <c:v>132122</c:v>
                </c:pt>
                <c:pt idx="1080">
                  <c:v>132168</c:v>
                </c:pt>
                <c:pt idx="1081">
                  <c:v>132214</c:v>
                </c:pt>
                <c:pt idx="1082">
                  <c:v>132263</c:v>
                </c:pt>
                <c:pt idx="1083">
                  <c:v>132288</c:v>
                </c:pt>
                <c:pt idx="1084">
                  <c:v>132317</c:v>
                </c:pt>
                <c:pt idx="1085">
                  <c:v>132369</c:v>
                </c:pt>
                <c:pt idx="1086">
                  <c:v>132395</c:v>
                </c:pt>
                <c:pt idx="1087">
                  <c:v>132434</c:v>
                </c:pt>
                <c:pt idx="1088">
                  <c:v>132500</c:v>
                </c:pt>
                <c:pt idx="1089">
                  <c:v>132558</c:v>
                </c:pt>
                <c:pt idx="1090">
                  <c:v>132621</c:v>
                </c:pt>
                <c:pt idx="1091">
                  <c:v>132691</c:v>
                </c:pt>
                <c:pt idx="1092">
                  <c:v>132733</c:v>
                </c:pt>
                <c:pt idx="1093">
                  <c:v>132775</c:v>
                </c:pt>
                <c:pt idx="1094">
                  <c:v>132820</c:v>
                </c:pt>
                <c:pt idx="1095">
                  <c:v>132850</c:v>
                </c:pt>
                <c:pt idx="1096">
                  <c:v>133163</c:v>
                </c:pt>
                <c:pt idx="1097">
                  <c:v>133207</c:v>
                </c:pt>
                <c:pt idx="1098">
                  <c:v>133246</c:v>
                </c:pt>
                <c:pt idx="1099">
                  <c:v>133276</c:v>
                </c:pt>
                <c:pt idx="1100">
                  <c:v>133307</c:v>
                </c:pt>
                <c:pt idx="1101">
                  <c:v>133350</c:v>
                </c:pt>
                <c:pt idx="1102">
                  <c:v>133398</c:v>
                </c:pt>
                <c:pt idx="1103">
                  <c:v>133425</c:v>
                </c:pt>
                <c:pt idx="1104">
                  <c:v>133480</c:v>
                </c:pt>
                <c:pt idx="1105">
                  <c:v>133525</c:v>
                </c:pt>
                <c:pt idx="1106">
                  <c:v>133566</c:v>
                </c:pt>
                <c:pt idx="1107">
                  <c:v>133602</c:v>
                </c:pt>
                <c:pt idx="1108">
                  <c:v>133633</c:v>
                </c:pt>
                <c:pt idx="1109">
                  <c:v>133656</c:v>
                </c:pt>
                <c:pt idx="1110">
                  <c:v>133689</c:v>
                </c:pt>
                <c:pt idx="1111">
                  <c:v>133719</c:v>
                </c:pt>
                <c:pt idx="1112">
                  <c:v>133761</c:v>
                </c:pt>
                <c:pt idx="1113">
                  <c:v>133796</c:v>
                </c:pt>
                <c:pt idx="1114">
                  <c:v>133831</c:v>
                </c:pt>
                <c:pt idx="1115">
                  <c:v>133863</c:v>
                </c:pt>
                <c:pt idx="1116">
                  <c:v>133899</c:v>
                </c:pt>
                <c:pt idx="1117">
                  <c:v>133943</c:v>
                </c:pt>
                <c:pt idx="1118">
                  <c:v>133965</c:v>
                </c:pt>
                <c:pt idx="1119">
                  <c:v>134000</c:v>
                </c:pt>
                <c:pt idx="1120">
                  <c:v>134043</c:v>
                </c:pt>
                <c:pt idx="1121">
                  <c:v>134080</c:v>
                </c:pt>
                <c:pt idx="1122">
                  <c:v>134109</c:v>
                </c:pt>
                <c:pt idx="1123">
                  <c:v>134159</c:v>
                </c:pt>
                <c:pt idx="1124">
                  <c:v>134186</c:v>
                </c:pt>
                <c:pt idx="1125">
                  <c:v>134219</c:v>
                </c:pt>
                <c:pt idx="1126">
                  <c:v>134257</c:v>
                </c:pt>
                <c:pt idx="1127">
                  <c:v>134623</c:v>
                </c:pt>
                <c:pt idx="1128">
                  <c:v>134661</c:v>
                </c:pt>
                <c:pt idx="1129">
                  <c:v>134694</c:v>
                </c:pt>
                <c:pt idx="1130">
                  <c:v>134723</c:v>
                </c:pt>
                <c:pt idx="1131">
                  <c:v>134750</c:v>
                </c:pt>
                <c:pt idx="1132">
                  <c:v>134794</c:v>
                </c:pt>
                <c:pt idx="1133">
                  <c:v>134840</c:v>
                </c:pt>
                <c:pt idx="1134">
                  <c:v>134890</c:v>
                </c:pt>
                <c:pt idx="1135">
                  <c:v>134975</c:v>
                </c:pt>
                <c:pt idx="1136">
                  <c:v>135023</c:v>
                </c:pt>
                <c:pt idx="1137">
                  <c:v>135060</c:v>
                </c:pt>
                <c:pt idx="1138">
                  <c:v>135100</c:v>
                </c:pt>
                <c:pt idx="1139">
                  <c:v>135157</c:v>
                </c:pt>
                <c:pt idx="1140">
                  <c:v>135215</c:v>
                </c:pt>
                <c:pt idx="1141">
                  <c:v>135246</c:v>
                </c:pt>
                <c:pt idx="1142">
                  <c:v>135286</c:v>
                </c:pt>
                <c:pt idx="1143">
                  <c:v>135324</c:v>
                </c:pt>
                <c:pt idx="1144">
                  <c:v>135358</c:v>
                </c:pt>
                <c:pt idx="1145">
                  <c:v>135393</c:v>
                </c:pt>
                <c:pt idx="1146">
                  <c:v>135439</c:v>
                </c:pt>
                <c:pt idx="1147">
                  <c:v>135470</c:v>
                </c:pt>
                <c:pt idx="1148">
                  <c:v>135517</c:v>
                </c:pt>
                <c:pt idx="1149">
                  <c:v>135555</c:v>
                </c:pt>
                <c:pt idx="1150">
                  <c:v>135587</c:v>
                </c:pt>
                <c:pt idx="1151">
                  <c:v>135613</c:v>
                </c:pt>
                <c:pt idx="1152">
                  <c:v>135638</c:v>
                </c:pt>
                <c:pt idx="1153">
                  <c:v>135673</c:v>
                </c:pt>
                <c:pt idx="1154">
                  <c:v>135717</c:v>
                </c:pt>
                <c:pt idx="1155">
                  <c:v>135762</c:v>
                </c:pt>
                <c:pt idx="1156">
                  <c:v>136088</c:v>
                </c:pt>
                <c:pt idx="1157">
                  <c:v>136103</c:v>
                </c:pt>
                <c:pt idx="1158">
                  <c:v>136123</c:v>
                </c:pt>
                <c:pt idx="1159">
                  <c:v>136167</c:v>
                </c:pt>
                <c:pt idx="1160">
                  <c:v>136207</c:v>
                </c:pt>
                <c:pt idx="1161">
                  <c:v>136239</c:v>
                </c:pt>
                <c:pt idx="1162">
                  <c:v>136280</c:v>
                </c:pt>
                <c:pt idx="1163">
                  <c:v>136399</c:v>
                </c:pt>
                <c:pt idx="1164">
                  <c:v>136528</c:v>
                </c:pt>
                <c:pt idx="1165">
                  <c:v>136605</c:v>
                </c:pt>
                <c:pt idx="1166">
                  <c:v>136648</c:v>
                </c:pt>
                <c:pt idx="1167">
                  <c:v>136747</c:v>
                </c:pt>
                <c:pt idx="1168">
                  <c:v>136849</c:v>
                </c:pt>
                <c:pt idx="1169">
                  <c:v>136902</c:v>
                </c:pt>
                <c:pt idx="1170">
                  <c:v>136969</c:v>
                </c:pt>
                <c:pt idx="1171">
                  <c:v>137015</c:v>
                </c:pt>
                <c:pt idx="1172">
                  <c:v>137068</c:v>
                </c:pt>
                <c:pt idx="1173">
                  <c:v>137104</c:v>
                </c:pt>
                <c:pt idx="1174">
                  <c:v>137158</c:v>
                </c:pt>
                <c:pt idx="1175">
                  <c:v>137226</c:v>
                </c:pt>
                <c:pt idx="1176">
                  <c:v>137270</c:v>
                </c:pt>
                <c:pt idx="1177">
                  <c:v>137332</c:v>
                </c:pt>
                <c:pt idx="1178">
                  <c:v>137363</c:v>
                </c:pt>
                <c:pt idx="1179">
                  <c:v>137402</c:v>
                </c:pt>
                <c:pt idx="1180">
                  <c:v>137437</c:v>
                </c:pt>
                <c:pt idx="1181">
                  <c:v>137496</c:v>
                </c:pt>
                <c:pt idx="1182">
                  <c:v>137549</c:v>
                </c:pt>
                <c:pt idx="1183">
                  <c:v>137602</c:v>
                </c:pt>
                <c:pt idx="1184">
                  <c:v>137640</c:v>
                </c:pt>
                <c:pt idx="1185">
                  <c:v>137682</c:v>
                </c:pt>
                <c:pt idx="1186">
                  <c:v>138092</c:v>
                </c:pt>
                <c:pt idx="1187">
                  <c:v>138133</c:v>
                </c:pt>
                <c:pt idx="1188">
                  <c:v>138174</c:v>
                </c:pt>
                <c:pt idx="1189">
                  <c:v>138245</c:v>
                </c:pt>
                <c:pt idx="1190">
                  <c:v>138318</c:v>
                </c:pt>
                <c:pt idx="1191">
                  <c:v>138414</c:v>
                </c:pt>
                <c:pt idx="1192">
                  <c:v>138471</c:v>
                </c:pt>
                <c:pt idx="1193">
                  <c:v>138522</c:v>
                </c:pt>
                <c:pt idx="1194">
                  <c:v>138592</c:v>
                </c:pt>
                <c:pt idx="1195">
                  <c:v>138655</c:v>
                </c:pt>
                <c:pt idx="1196">
                  <c:v>138718</c:v>
                </c:pt>
                <c:pt idx="1197">
                  <c:v>138760</c:v>
                </c:pt>
                <c:pt idx="1198">
                  <c:v>138837</c:v>
                </c:pt>
                <c:pt idx="1199">
                  <c:v>138889</c:v>
                </c:pt>
                <c:pt idx="1200">
                  <c:v>138934</c:v>
                </c:pt>
                <c:pt idx="1201">
                  <c:v>138981</c:v>
                </c:pt>
                <c:pt idx="1202">
                  <c:v>139018</c:v>
                </c:pt>
                <c:pt idx="1203">
                  <c:v>139071</c:v>
                </c:pt>
                <c:pt idx="1204">
                  <c:v>139094</c:v>
                </c:pt>
                <c:pt idx="1205">
                  <c:v>139125</c:v>
                </c:pt>
                <c:pt idx="1206">
                  <c:v>139162</c:v>
                </c:pt>
                <c:pt idx="1207">
                  <c:v>139144</c:v>
                </c:pt>
                <c:pt idx="1208">
                  <c:v>139171</c:v>
                </c:pt>
                <c:pt idx="1209">
                  <c:v>139195</c:v>
                </c:pt>
                <c:pt idx="1210">
                  <c:v>139243</c:v>
                </c:pt>
                <c:pt idx="1211">
                  <c:v>139270</c:v>
                </c:pt>
                <c:pt idx="1212">
                  <c:v>139296</c:v>
                </c:pt>
                <c:pt idx="1213">
                  <c:v>139337</c:v>
                </c:pt>
                <c:pt idx="1214">
                  <c:v>139366</c:v>
                </c:pt>
                <c:pt idx="1215">
                  <c:v>139710</c:v>
                </c:pt>
                <c:pt idx="1216">
                  <c:v>139738</c:v>
                </c:pt>
                <c:pt idx="1217">
                  <c:v>139768</c:v>
                </c:pt>
                <c:pt idx="1218">
                  <c:v>139801</c:v>
                </c:pt>
                <c:pt idx="1219">
                  <c:v>139841</c:v>
                </c:pt>
                <c:pt idx="1220">
                  <c:v>139875</c:v>
                </c:pt>
                <c:pt idx="1221">
                  <c:v>139896</c:v>
                </c:pt>
                <c:pt idx="1222">
                  <c:v>139917</c:v>
                </c:pt>
                <c:pt idx="1223">
                  <c:v>139949</c:v>
                </c:pt>
                <c:pt idx="1224">
                  <c:v>139999</c:v>
                </c:pt>
                <c:pt idx="1225">
                  <c:v>140043</c:v>
                </c:pt>
                <c:pt idx="1226">
                  <c:v>140104</c:v>
                </c:pt>
                <c:pt idx="1227">
                  <c:v>140162</c:v>
                </c:pt>
                <c:pt idx="1228">
                  <c:v>140204</c:v>
                </c:pt>
                <c:pt idx="1229">
                  <c:v>140230</c:v>
                </c:pt>
                <c:pt idx="1230">
                  <c:v>140266</c:v>
                </c:pt>
                <c:pt idx="1231">
                  <c:v>140304</c:v>
                </c:pt>
                <c:pt idx="1232">
                  <c:v>140326</c:v>
                </c:pt>
                <c:pt idx="1233">
                  <c:v>140354</c:v>
                </c:pt>
                <c:pt idx="1234">
                  <c:v>140384</c:v>
                </c:pt>
                <c:pt idx="1235">
                  <c:v>140424</c:v>
                </c:pt>
                <c:pt idx="1236">
                  <c:v>140458</c:v>
                </c:pt>
                <c:pt idx="1237">
                  <c:v>140498</c:v>
                </c:pt>
                <c:pt idx="1238">
                  <c:v>140541</c:v>
                </c:pt>
                <c:pt idx="1239">
                  <c:v>140565</c:v>
                </c:pt>
                <c:pt idx="1240">
                  <c:v>140603</c:v>
                </c:pt>
                <c:pt idx="1241">
                  <c:v>140634</c:v>
                </c:pt>
                <c:pt idx="1242">
                  <c:v>140660</c:v>
                </c:pt>
                <c:pt idx="1243">
                  <c:v>140702</c:v>
                </c:pt>
                <c:pt idx="1244">
                  <c:v>140737</c:v>
                </c:pt>
                <c:pt idx="1245">
                  <c:v>140779</c:v>
                </c:pt>
                <c:pt idx="1246">
                  <c:v>140816</c:v>
                </c:pt>
                <c:pt idx="1247">
                  <c:v>141318</c:v>
                </c:pt>
                <c:pt idx="1248">
                  <c:v>141353</c:v>
                </c:pt>
                <c:pt idx="1249">
                  <c:v>141377</c:v>
                </c:pt>
                <c:pt idx="1250">
                  <c:v>141422</c:v>
                </c:pt>
                <c:pt idx="1251">
                  <c:v>141462</c:v>
                </c:pt>
                <c:pt idx="1252">
                  <c:v>141501</c:v>
                </c:pt>
                <c:pt idx="1253">
                  <c:v>141553</c:v>
                </c:pt>
                <c:pt idx="1254">
                  <c:v>141609</c:v>
                </c:pt>
                <c:pt idx="1255">
                  <c:v>141662</c:v>
                </c:pt>
                <c:pt idx="1256">
                  <c:v>141738</c:v>
                </c:pt>
                <c:pt idx="1257">
                  <c:v>141806</c:v>
                </c:pt>
                <c:pt idx="1258">
                  <c:v>141907</c:v>
                </c:pt>
                <c:pt idx="1259">
                  <c:v>142089</c:v>
                </c:pt>
                <c:pt idx="1260">
                  <c:v>142133</c:v>
                </c:pt>
                <c:pt idx="1261">
                  <c:v>142193</c:v>
                </c:pt>
                <c:pt idx="1262">
                  <c:v>142245</c:v>
                </c:pt>
                <c:pt idx="1263">
                  <c:v>142271</c:v>
                </c:pt>
                <c:pt idx="1264">
                  <c:v>142317</c:v>
                </c:pt>
                <c:pt idx="1265">
                  <c:v>142350</c:v>
                </c:pt>
                <c:pt idx="1266">
                  <c:v>142385</c:v>
                </c:pt>
                <c:pt idx="1267">
                  <c:v>142437</c:v>
                </c:pt>
                <c:pt idx="1268">
                  <c:v>142466</c:v>
                </c:pt>
                <c:pt idx="1269">
                  <c:v>142498</c:v>
                </c:pt>
                <c:pt idx="1270">
                  <c:v>142545</c:v>
                </c:pt>
                <c:pt idx="1271">
                  <c:v>142593</c:v>
                </c:pt>
                <c:pt idx="1272">
                  <c:v>142631</c:v>
                </c:pt>
                <c:pt idx="1273">
                  <c:v>142668</c:v>
                </c:pt>
                <c:pt idx="1274">
                  <c:v>142694</c:v>
                </c:pt>
                <c:pt idx="1275">
                  <c:v>142723</c:v>
                </c:pt>
                <c:pt idx="1276">
                  <c:v>142765</c:v>
                </c:pt>
                <c:pt idx="1277">
                  <c:v>143230</c:v>
                </c:pt>
                <c:pt idx="1278">
                  <c:v>143264</c:v>
                </c:pt>
                <c:pt idx="1279">
                  <c:v>143302</c:v>
                </c:pt>
                <c:pt idx="1280">
                  <c:v>143355</c:v>
                </c:pt>
                <c:pt idx="1281">
                  <c:v>143394</c:v>
                </c:pt>
                <c:pt idx="1282">
                  <c:v>143434</c:v>
                </c:pt>
                <c:pt idx="1283">
                  <c:v>143468</c:v>
                </c:pt>
                <c:pt idx="1284">
                  <c:v>143502</c:v>
                </c:pt>
                <c:pt idx="1285">
                  <c:v>143538</c:v>
                </c:pt>
                <c:pt idx="1286">
                  <c:v>143574</c:v>
                </c:pt>
                <c:pt idx="1287">
                  <c:v>143598</c:v>
                </c:pt>
                <c:pt idx="1288">
                  <c:v>143643</c:v>
                </c:pt>
                <c:pt idx="1289">
                  <c:v>143669</c:v>
                </c:pt>
                <c:pt idx="1290">
                  <c:v>143701</c:v>
                </c:pt>
                <c:pt idx="1291">
                  <c:v>143733</c:v>
                </c:pt>
                <c:pt idx="1292">
                  <c:v>143755</c:v>
                </c:pt>
                <c:pt idx="1293">
                  <c:v>143780</c:v>
                </c:pt>
                <c:pt idx="1294">
                  <c:v>143809</c:v>
                </c:pt>
                <c:pt idx="1295">
                  <c:v>143841</c:v>
                </c:pt>
                <c:pt idx="1296">
                  <c:v>143876</c:v>
                </c:pt>
                <c:pt idx="1297">
                  <c:v>143914</c:v>
                </c:pt>
                <c:pt idx="1298">
                  <c:v>143955</c:v>
                </c:pt>
                <c:pt idx="1299">
                  <c:v>143994</c:v>
                </c:pt>
                <c:pt idx="1300">
                  <c:v>144035</c:v>
                </c:pt>
                <c:pt idx="1301">
                  <c:v>144078</c:v>
                </c:pt>
                <c:pt idx="1302">
                  <c:v>144134</c:v>
                </c:pt>
                <c:pt idx="1303">
                  <c:v>144164</c:v>
                </c:pt>
                <c:pt idx="1304">
                  <c:v>144184</c:v>
                </c:pt>
                <c:pt idx="1305">
                  <c:v>144621</c:v>
                </c:pt>
                <c:pt idx="1306">
                  <c:v>144649</c:v>
                </c:pt>
                <c:pt idx="1307">
                  <c:v>144681</c:v>
                </c:pt>
                <c:pt idx="1308">
                  <c:v>144786</c:v>
                </c:pt>
                <c:pt idx="1309">
                  <c:v>144902</c:v>
                </c:pt>
                <c:pt idx="1310">
                  <c:v>144978</c:v>
                </c:pt>
                <c:pt idx="1311">
                  <c:v>145034</c:v>
                </c:pt>
                <c:pt idx="1312">
                  <c:v>145076</c:v>
                </c:pt>
                <c:pt idx="1313">
                  <c:v>145139</c:v>
                </c:pt>
                <c:pt idx="1314">
                  <c:v>145201</c:v>
                </c:pt>
                <c:pt idx="1315">
                  <c:v>145243</c:v>
                </c:pt>
                <c:pt idx="1316">
                  <c:v>145315</c:v>
                </c:pt>
                <c:pt idx="1317">
                  <c:v>145367</c:v>
                </c:pt>
                <c:pt idx="1318">
                  <c:v>145456</c:v>
                </c:pt>
                <c:pt idx="1319">
                  <c:v>145525</c:v>
                </c:pt>
                <c:pt idx="1320">
                  <c:v>145620</c:v>
                </c:pt>
                <c:pt idx="1321">
                  <c:v>145686</c:v>
                </c:pt>
                <c:pt idx="1322">
                  <c:v>145740</c:v>
                </c:pt>
                <c:pt idx="1323">
                  <c:v>145798</c:v>
                </c:pt>
                <c:pt idx="1324">
                  <c:v>145846</c:v>
                </c:pt>
                <c:pt idx="1325">
                  <c:v>145875</c:v>
                </c:pt>
                <c:pt idx="1326">
                  <c:v>145914</c:v>
                </c:pt>
                <c:pt idx="1327">
                  <c:v>145956</c:v>
                </c:pt>
                <c:pt idx="1328">
                  <c:v>146018</c:v>
                </c:pt>
                <c:pt idx="1329">
                  <c:v>146051</c:v>
                </c:pt>
                <c:pt idx="1330">
                  <c:v>146119</c:v>
                </c:pt>
                <c:pt idx="1331">
                  <c:v>146164</c:v>
                </c:pt>
                <c:pt idx="1332">
                  <c:v>146209</c:v>
                </c:pt>
                <c:pt idx="1333">
                  <c:v>146268</c:v>
                </c:pt>
                <c:pt idx="1334">
                  <c:v>146311</c:v>
                </c:pt>
                <c:pt idx="1335">
                  <c:v>146385</c:v>
                </c:pt>
                <c:pt idx="1336">
                  <c:v>146445</c:v>
                </c:pt>
                <c:pt idx="1337">
                  <c:v>146493</c:v>
                </c:pt>
                <c:pt idx="1338">
                  <c:v>146540</c:v>
                </c:pt>
                <c:pt idx="1339">
                  <c:v>147022</c:v>
                </c:pt>
                <c:pt idx="1340">
                  <c:v>147088</c:v>
                </c:pt>
                <c:pt idx="1341">
                  <c:v>147137</c:v>
                </c:pt>
                <c:pt idx="1342">
                  <c:v>147208</c:v>
                </c:pt>
                <c:pt idx="1343">
                  <c:v>147248</c:v>
                </c:pt>
                <c:pt idx="1344">
                  <c:v>147307</c:v>
                </c:pt>
                <c:pt idx="1345">
                  <c:v>147390</c:v>
                </c:pt>
                <c:pt idx="1346">
                  <c:v>147477</c:v>
                </c:pt>
                <c:pt idx="1347">
                  <c:v>147545</c:v>
                </c:pt>
                <c:pt idx="1348">
                  <c:v>147627</c:v>
                </c:pt>
                <c:pt idx="1349">
                  <c:v>147739</c:v>
                </c:pt>
                <c:pt idx="1350">
                  <c:v>147794</c:v>
                </c:pt>
                <c:pt idx="1351">
                  <c:v>147868</c:v>
                </c:pt>
                <c:pt idx="1352">
                  <c:v>147936</c:v>
                </c:pt>
                <c:pt idx="1353">
                  <c:v>147991</c:v>
                </c:pt>
                <c:pt idx="1354">
                  <c:v>148050</c:v>
                </c:pt>
                <c:pt idx="1355">
                  <c:v>148115</c:v>
                </c:pt>
                <c:pt idx="1356">
                  <c:v>148198</c:v>
                </c:pt>
                <c:pt idx="1357">
                  <c:v>148303</c:v>
                </c:pt>
                <c:pt idx="1358">
                  <c:v>148362</c:v>
                </c:pt>
                <c:pt idx="1359">
                  <c:v>148418</c:v>
                </c:pt>
                <c:pt idx="1360">
                  <c:v>148481</c:v>
                </c:pt>
                <c:pt idx="1361">
                  <c:v>148542</c:v>
                </c:pt>
                <c:pt idx="1362">
                  <c:v>148608</c:v>
                </c:pt>
                <c:pt idx="1363">
                  <c:v>148691</c:v>
                </c:pt>
                <c:pt idx="1364">
                  <c:v>148747</c:v>
                </c:pt>
                <c:pt idx="1365">
                  <c:v>148777</c:v>
                </c:pt>
                <c:pt idx="1366">
                  <c:v>148837</c:v>
                </c:pt>
                <c:pt idx="1367">
                  <c:v>148879</c:v>
                </c:pt>
                <c:pt idx="1368">
                  <c:v>149429</c:v>
                </c:pt>
                <c:pt idx="1369">
                  <c:v>149484</c:v>
                </c:pt>
                <c:pt idx="1370">
                  <c:v>149562</c:v>
                </c:pt>
                <c:pt idx="1371">
                  <c:v>149613</c:v>
                </c:pt>
                <c:pt idx="1372">
                  <c:v>149671</c:v>
                </c:pt>
                <c:pt idx="1373">
                  <c:v>149703</c:v>
                </c:pt>
                <c:pt idx="1374">
                  <c:v>149765</c:v>
                </c:pt>
                <c:pt idx="1375">
                  <c:v>149835</c:v>
                </c:pt>
                <c:pt idx="1376">
                  <c:v>149902</c:v>
                </c:pt>
                <c:pt idx="1377">
                  <c:v>149999</c:v>
                </c:pt>
                <c:pt idx="1378">
                  <c:v>150072</c:v>
                </c:pt>
                <c:pt idx="1379">
                  <c:v>150144</c:v>
                </c:pt>
                <c:pt idx="1380">
                  <c:v>150223</c:v>
                </c:pt>
                <c:pt idx="1381">
                  <c:v>150303</c:v>
                </c:pt>
                <c:pt idx="1382">
                  <c:v>150357</c:v>
                </c:pt>
                <c:pt idx="1383">
                  <c:v>150418</c:v>
                </c:pt>
                <c:pt idx="1384">
                  <c:v>150550</c:v>
                </c:pt>
                <c:pt idx="1385">
                  <c:v>150614</c:v>
                </c:pt>
                <c:pt idx="1386">
                  <c:v>150670</c:v>
                </c:pt>
                <c:pt idx="1387">
                  <c:v>150724</c:v>
                </c:pt>
                <c:pt idx="1388">
                  <c:v>150768</c:v>
                </c:pt>
                <c:pt idx="1389">
                  <c:v>150827</c:v>
                </c:pt>
                <c:pt idx="1390">
                  <c:v>150882</c:v>
                </c:pt>
                <c:pt idx="1391">
                  <c:v>150974</c:v>
                </c:pt>
                <c:pt idx="1392">
                  <c:v>151054</c:v>
                </c:pt>
                <c:pt idx="1393">
                  <c:v>151107</c:v>
                </c:pt>
                <c:pt idx="1394">
                  <c:v>151154</c:v>
                </c:pt>
                <c:pt idx="1395">
                  <c:v>151201</c:v>
                </c:pt>
                <c:pt idx="1396">
                  <c:v>151240</c:v>
                </c:pt>
                <c:pt idx="1397">
                  <c:v>151299</c:v>
                </c:pt>
                <c:pt idx="1398">
                  <c:v>151342</c:v>
                </c:pt>
                <c:pt idx="1399">
                  <c:v>152143</c:v>
                </c:pt>
                <c:pt idx="1400">
                  <c:v>152171</c:v>
                </c:pt>
                <c:pt idx="1401">
                  <c:v>152216</c:v>
                </c:pt>
                <c:pt idx="1402">
                  <c:v>152239</c:v>
                </c:pt>
                <c:pt idx="1403">
                  <c:v>152283</c:v>
                </c:pt>
                <c:pt idx="1404">
                  <c:v>152308</c:v>
                </c:pt>
                <c:pt idx="1405">
                  <c:v>152359</c:v>
                </c:pt>
                <c:pt idx="1406">
                  <c:v>152403</c:v>
                </c:pt>
                <c:pt idx="1407">
                  <c:v>152446</c:v>
                </c:pt>
                <c:pt idx="1408">
                  <c:v>152493</c:v>
                </c:pt>
                <c:pt idx="1409">
                  <c:v>152551</c:v>
                </c:pt>
                <c:pt idx="1410">
                  <c:v>152570</c:v>
                </c:pt>
                <c:pt idx="1411">
                  <c:v>152605</c:v>
                </c:pt>
                <c:pt idx="1412">
                  <c:v>152651</c:v>
                </c:pt>
                <c:pt idx="1413">
                  <c:v>152674</c:v>
                </c:pt>
                <c:pt idx="1414">
                  <c:v>152699</c:v>
                </c:pt>
                <c:pt idx="1415">
                  <c:v>152735</c:v>
                </c:pt>
                <c:pt idx="1416">
                  <c:v>152766</c:v>
                </c:pt>
                <c:pt idx="1417">
                  <c:v>152797</c:v>
                </c:pt>
                <c:pt idx="1418">
                  <c:v>152817</c:v>
                </c:pt>
                <c:pt idx="1419">
                  <c:v>152862</c:v>
                </c:pt>
                <c:pt idx="1420">
                  <c:v>152907</c:v>
                </c:pt>
                <c:pt idx="1421">
                  <c:v>152952</c:v>
                </c:pt>
                <c:pt idx="1422">
                  <c:v>152987</c:v>
                </c:pt>
                <c:pt idx="1423">
                  <c:v>153017</c:v>
                </c:pt>
                <c:pt idx="1424">
                  <c:v>153057</c:v>
                </c:pt>
                <c:pt idx="1425">
                  <c:v>153086</c:v>
                </c:pt>
                <c:pt idx="1426">
                  <c:v>153121</c:v>
                </c:pt>
                <c:pt idx="1427">
                  <c:v>153141</c:v>
                </c:pt>
                <c:pt idx="1428">
                  <c:v>153172</c:v>
                </c:pt>
                <c:pt idx="1429">
                  <c:v>153787</c:v>
                </c:pt>
                <c:pt idx="1430">
                  <c:v>153809</c:v>
                </c:pt>
                <c:pt idx="1431">
                  <c:v>153833</c:v>
                </c:pt>
                <c:pt idx="1432">
                  <c:v>153856</c:v>
                </c:pt>
                <c:pt idx="1433">
                  <c:v>153875</c:v>
                </c:pt>
                <c:pt idx="1434">
                  <c:v>153902</c:v>
                </c:pt>
                <c:pt idx="1435">
                  <c:v>153943</c:v>
                </c:pt>
                <c:pt idx="1436">
                  <c:v>154003</c:v>
                </c:pt>
                <c:pt idx="1437">
                  <c:v>154033</c:v>
                </c:pt>
                <c:pt idx="1438">
                  <c:v>154067</c:v>
                </c:pt>
                <c:pt idx="1439">
                  <c:v>154114</c:v>
                </c:pt>
                <c:pt idx="1440">
                  <c:v>154170</c:v>
                </c:pt>
                <c:pt idx="1441">
                  <c:v>154237</c:v>
                </c:pt>
                <c:pt idx="1442">
                  <c:v>154304</c:v>
                </c:pt>
                <c:pt idx="1443">
                  <c:v>154363</c:v>
                </c:pt>
                <c:pt idx="1444">
                  <c:v>154390</c:v>
                </c:pt>
                <c:pt idx="1445">
                  <c:v>154431</c:v>
                </c:pt>
                <c:pt idx="1446">
                  <c:v>154478</c:v>
                </c:pt>
                <c:pt idx="1447">
                  <c:v>154526</c:v>
                </c:pt>
                <c:pt idx="1448">
                  <c:v>154576</c:v>
                </c:pt>
                <c:pt idx="1449">
                  <c:v>154625</c:v>
                </c:pt>
                <c:pt idx="1450">
                  <c:v>154657</c:v>
                </c:pt>
                <c:pt idx="1451">
                  <c:v>154686</c:v>
                </c:pt>
                <c:pt idx="1452">
                  <c:v>154714</c:v>
                </c:pt>
                <c:pt idx="1453">
                  <c:v>154766</c:v>
                </c:pt>
                <c:pt idx="1454">
                  <c:v>154813</c:v>
                </c:pt>
                <c:pt idx="1455">
                  <c:v>154851</c:v>
                </c:pt>
                <c:pt idx="1456">
                  <c:v>154890</c:v>
                </c:pt>
                <c:pt idx="1457">
                  <c:v>154933</c:v>
                </c:pt>
                <c:pt idx="1458">
                  <c:v>154980</c:v>
                </c:pt>
                <c:pt idx="1459">
                  <c:v>155413</c:v>
                </c:pt>
                <c:pt idx="1460">
                  <c:v>155468</c:v>
                </c:pt>
                <c:pt idx="1461">
                  <c:v>155527</c:v>
                </c:pt>
                <c:pt idx="1462">
                  <c:v>155560</c:v>
                </c:pt>
                <c:pt idx="1463">
                  <c:v>155597</c:v>
                </c:pt>
                <c:pt idx="1464">
                  <c:v>155627</c:v>
                </c:pt>
                <c:pt idx="1465">
                  <c:v>155653</c:v>
                </c:pt>
                <c:pt idx="1466">
                  <c:v>155692</c:v>
                </c:pt>
                <c:pt idx="1467">
                  <c:v>155729</c:v>
                </c:pt>
                <c:pt idx="1468">
                  <c:v>155781</c:v>
                </c:pt>
                <c:pt idx="1469">
                  <c:v>155826</c:v>
                </c:pt>
                <c:pt idx="1470">
                  <c:v>155873</c:v>
                </c:pt>
                <c:pt idx="1471">
                  <c:v>155911</c:v>
                </c:pt>
                <c:pt idx="1472">
                  <c:v>155955</c:v>
                </c:pt>
                <c:pt idx="1473">
                  <c:v>156005</c:v>
                </c:pt>
                <c:pt idx="1474">
                  <c:v>156042</c:v>
                </c:pt>
                <c:pt idx="1475">
                  <c:v>156150</c:v>
                </c:pt>
                <c:pt idx="1476">
                  <c:v>156204</c:v>
                </c:pt>
                <c:pt idx="1477">
                  <c:v>156252</c:v>
                </c:pt>
                <c:pt idx="1478">
                  <c:v>156297</c:v>
                </c:pt>
                <c:pt idx="1479">
                  <c:v>156333</c:v>
                </c:pt>
                <c:pt idx="1480">
                  <c:v>156350</c:v>
                </c:pt>
                <c:pt idx="1481">
                  <c:v>156381</c:v>
                </c:pt>
                <c:pt idx="1482">
                  <c:v>156426</c:v>
                </c:pt>
                <c:pt idx="1483">
                  <c:v>156487</c:v>
                </c:pt>
                <c:pt idx="1484">
                  <c:v>156519</c:v>
                </c:pt>
                <c:pt idx="1485">
                  <c:v>156555</c:v>
                </c:pt>
                <c:pt idx="1486">
                  <c:v>156612</c:v>
                </c:pt>
                <c:pt idx="1487">
                  <c:v>156675</c:v>
                </c:pt>
                <c:pt idx="1488">
                  <c:v>156733</c:v>
                </c:pt>
                <c:pt idx="1489">
                  <c:v>156808</c:v>
                </c:pt>
                <c:pt idx="1490">
                  <c:v>156853</c:v>
                </c:pt>
                <c:pt idx="1491">
                  <c:v>157520</c:v>
                </c:pt>
                <c:pt idx="1492">
                  <c:v>157558</c:v>
                </c:pt>
                <c:pt idx="1493">
                  <c:v>157600</c:v>
                </c:pt>
                <c:pt idx="1494">
                  <c:v>157635</c:v>
                </c:pt>
                <c:pt idx="1495">
                  <c:v>157677</c:v>
                </c:pt>
                <c:pt idx="1496">
                  <c:v>157740</c:v>
                </c:pt>
                <c:pt idx="1497">
                  <c:v>157773</c:v>
                </c:pt>
                <c:pt idx="1498">
                  <c:v>157823</c:v>
                </c:pt>
                <c:pt idx="1499">
                  <c:v>158182</c:v>
                </c:pt>
                <c:pt idx="1500">
                  <c:v>158307</c:v>
                </c:pt>
                <c:pt idx="1501">
                  <c:v>158391</c:v>
                </c:pt>
                <c:pt idx="1502">
                  <c:v>158468</c:v>
                </c:pt>
                <c:pt idx="1503">
                  <c:v>158555</c:v>
                </c:pt>
                <c:pt idx="1504">
                  <c:v>158616</c:v>
                </c:pt>
                <c:pt idx="1505">
                  <c:v>158662</c:v>
                </c:pt>
                <c:pt idx="1506">
                  <c:v>158720</c:v>
                </c:pt>
                <c:pt idx="1507">
                  <c:v>158778</c:v>
                </c:pt>
                <c:pt idx="1508">
                  <c:v>158816</c:v>
                </c:pt>
                <c:pt idx="1509">
                  <c:v>158843</c:v>
                </c:pt>
                <c:pt idx="1510">
                  <c:v>158881</c:v>
                </c:pt>
                <c:pt idx="1511">
                  <c:v>158903</c:v>
                </c:pt>
                <c:pt idx="1512">
                  <c:v>158918</c:v>
                </c:pt>
                <c:pt idx="1513">
                  <c:v>158958</c:v>
                </c:pt>
                <c:pt idx="1514">
                  <c:v>158989</c:v>
                </c:pt>
                <c:pt idx="1515">
                  <c:v>159013</c:v>
                </c:pt>
                <c:pt idx="1516">
                  <c:v>159045</c:v>
                </c:pt>
                <c:pt idx="1517">
                  <c:v>159072</c:v>
                </c:pt>
                <c:pt idx="1518">
                  <c:v>159094</c:v>
                </c:pt>
                <c:pt idx="1519">
                  <c:v>159126</c:v>
                </c:pt>
                <c:pt idx="1520">
                  <c:v>159659</c:v>
                </c:pt>
                <c:pt idx="1521">
                  <c:v>159678</c:v>
                </c:pt>
                <c:pt idx="1522">
                  <c:v>159702</c:v>
                </c:pt>
                <c:pt idx="1523">
                  <c:v>159719</c:v>
                </c:pt>
                <c:pt idx="1524">
                  <c:v>159756</c:v>
                </c:pt>
                <c:pt idx="1525">
                  <c:v>159792</c:v>
                </c:pt>
                <c:pt idx="1526">
                  <c:v>159838</c:v>
                </c:pt>
                <c:pt idx="1527">
                  <c:v>159893</c:v>
                </c:pt>
                <c:pt idx="1528">
                  <c:v>159932</c:v>
                </c:pt>
                <c:pt idx="1529">
                  <c:v>159957</c:v>
                </c:pt>
                <c:pt idx="1530">
                  <c:v>160009</c:v>
                </c:pt>
                <c:pt idx="1531">
                  <c:v>160056</c:v>
                </c:pt>
                <c:pt idx="1532">
                  <c:v>160062</c:v>
                </c:pt>
                <c:pt idx="1533">
                  <c:v>160087</c:v>
                </c:pt>
                <c:pt idx="1534">
                  <c:v>160123</c:v>
                </c:pt>
                <c:pt idx="1535">
                  <c:v>160160</c:v>
                </c:pt>
                <c:pt idx="1536">
                  <c:v>160181</c:v>
                </c:pt>
                <c:pt idx="1537">
                  <c:v>160217</c:v>
                </c:pt>
                <c:pt idx="1538">
                  <c:v>160243</c:v>
                </c:pt>
                <c:pt idx="1539">
                  <c:v>160257</c:v>
                </c:pt>
                <c:pt idx="1540">
                  <c:v>160300</c:v>
                </c:pt>
                <c:pt idx="1541">
                  <c:v>160325</c:v>
                </c:pt>
                <c:pt idx="1542">
                  <c:v>160371</c:v>
                </c:pt>
                <c:pt idx="1543">
                  <c:v>160400</c:v>
                </c:pt>
                <c:pt idx="1544">
                  <c:v>160445</c:v>
                </c:pt>
                <c:pt idx="1545">
                  <c:v>160485</c:v>
                </c:pt>
                <c:pt idx="1546">
                  <c:v>160516</c:v>
                </c:pt>
                <c:pt idx="1547">
                  <c:v>160552</c:v>
                </c:pt>
                <c:pt idx="1548">
                  <c:v>160590</c:v>
                </c:pt>
                <c:pt idx="1549">
                  <c:v>160606</c:v>
                </c:pt>
                <c:pt idx="1550">
                  <c:v>161155</c:v>
                </c:pt>
                <c:pt idx="1551">
                  <c:v>161192</c:v>
                </c:pt>
                <c:pt idx="1552">
                  <c:v>161224</c:v>
                </c:pt>
                <c:pt idx="1553">
                  <c:v>161261</c:v>
                </c:pt>
                <c:pt idx="1554">
                  <c:v>161279</c:v>
                </c:pt>
                <c:pt idx="1555">
                  <c:v>161309</c:v>
                </c:pt>
                <c:pt idx="1556">
                  <c:v>161335</c:v>
                </c:pt>
                <c:pt idx="1557">
                  <c:v>161367</c:v>
                </c:pt>
                <c:pt idx="1558">
                  <c:v>161416</c:v>
                </c:pt>
                <c:pt idx="1559">
                  <c:v>161467</c:v>
                </c:pt>
                <c:pt idx="1560">
                  <c:v>161505</c:v>
                </c:pt>
                <c:pt idx="1561">
                  <c:v>161558</c:v>
                </c:pt>
                <c:pt idx="1562">
                  <c:v>161599</c:v>
                </c:pt>
                <c:pt idx="1563">
                  <c:v>161634</c:v>
                </c:pt>
                <c:pt idx="1564">
                  <c:v>161674</c:v>
                </c:pt>
                <c:pt idx="1565">
                  <c:v>161716</c:v>
                </c:pt>
                <c:pt idx="1566">
                  <c:v>161758</c:v>
                </c:pt>
                <c:pt idx="1567">
                  <c:v>161791</c:v>
                </c:pt>
                <c:pt idx="1568">
                  <c:v>161821</c:v>
                </c:pt>
                <c:pt idx="1569">
                  <c:v>161862</c:v>
                </c:pt>
                <c:pt idx="1570">
                  <c:v>161892</c:v>
                </c:pt>
                <c:pt idx="1571">
                  <c:v>161912</c:v>
                </c:pt>
                <c:pt idx="1572">
                  <c:v>161948</c:v>
                </c:pt>
                <c:pt idx="1573">
                  <c:v>161985</c:v>
                </c:pt>
                <c:pt idx="1574">
                  <c:v>162006</c:v>
                </c:pt>
                <c:pt idx="1575">
                  <c:v>162048</c:v>
                </c:pt>
                <c:pt idx="1576">
                  <c:v>162084</c:v>
                </c:pt>
                <c:pt idx="1577">
                  <c:v>162109</c:v>
                </c:pt>
                <c:pt idx="1578">
                  <c:v>162689</c:v>
                </c:pt>
                <c:pt idx="1579">
                  <c:v>162716</c:v>
                </c:pt>
                <c:pt idx="1580">
                  <c:v>162753</c:v>
                </c:pt>
                <c:pt idx="1581">
                  <c:v>162777</c:v>
                </c:pt>
                <c:pt idx="1582">
                  <c:v>162814</c:v>
                </c:pt>
                <c:pt idx="1583">
                  <c:v>162841</c:v>
                </c:pt>
                <c:pt idx="1584">
                  <c:v>162855</c:v>
                </c:pt>
                <c:pt idx="1585">
                  <c:v>162886</c:v>
                </c:pt>
                <c:pt idx="1586">
                  <c:v>162903</c:v>
                </c:pt>
                <c:pt idx="1587">
                  <c:v>162943</c:v>
                </c:pt>
                <c:pt idx="1588">
                  <c:v>162961</c:v>
                </c:pt>
                <c:pt idx="1589">
                  <c:v>162984</c:v>
                </c:pt>
                <c:pt idx="1590">
                  <c:v>163050</c:v>
                </c:pt>
                <c:pt idx="1591">
                  <c:v>163111</c:v>
                </c:pt>
                <c:pt idx="1592">
                  <c:v>163139</c:v>
                </c:pt>
                <c:pt idx="1593">
                  <c:v>163184</c:v>
                </c:pt>
                <c:pt idx="1594">
                  <c:v>163233</c:v>
                </c:pt>
                <c:pt idx="1595">
                  <c:v>163267</c:v>
                </c:pt>
                <c:pt idx="1596">
                  <c:v>163423</c:v>
                </c:pt>
                <c:pt idx="1597">
                  <c:v>163486</c:v>
                </c:pt>
                <c:pt idx="1598">
                  <c:v>163515</c:v>
                </c:pt>
                <c:pt idx="1599">
                  <c:v>163551</c:v>
                </c:pt>
                <c:pt idx="1600">
                  <c:v>163584</c:v>
                </c:pt>
                <c:pt idx="1601">
                  <c:v>163620</c:v>
                </c:pt>
                <c:pt idx="1602">
                  <c:v>163636</c:v>
                </c:pt>
                <c:pt idx="1603">
                  <c:v>163664</c:v>
                </c:pt>
                <c:pt idx="1604">
                  <c:v>163687</c:v>
                </c:pt>
                <c:pt idx="1605">
                  <c:v>163893</c:v>
                </c:pt>
                <c:pt idx="1606">
                  <c:v>163953</c:v>
                </c:pt>
                <c:pt idx="1607">
                  <c:v>163979</c:v>
                </c:pt>
                <c:pt idx="1608">
                  <c:v>164020</c:v>
                </c:pt>
                <c:pt idx="1609">
                  <c:v>164079</c:v>
                </c:pt>
                <c:pt idx="1610">
                  <c:v>164133</c:v>
                </c:pt>
                <c:pt idx="1611">
                  <c:v>164765</c:v>
                </c:pt>
                <c:pt idx="1612">
                  <c:v>164798</c:v>
                </c:pt>
                <c:pt idx="1613">
                  <c:v>164829</c:v>
                </c:pt>
                <c:pt idx="1614">
                  <c:v>164865</c:v>
                </c:pt>
                <c:pt idx="1615">
                  <c:v>164888</c:v>
                </c:pt>
                <c:pt idx="1616">
                  <c:v>164915</c:v>
                </c:pt>
                <c:pt idx="1617">
                  <c:v>164953</c:v>
                </c:pt>
                <c:pt idx="1618">
                  <c:v>164995</c:v>
                </c:pt>
                <c:pt idx="1619">
                  <c:v>165036</c:v>
                </c:pt>
                <c:pt idx="1620">
                  <c:v>165105</c:v>
                </c:pt>
                <c:pt idx="1621">
                  <c:v>165172</c:v>
                </c:pt>
                <c:pt idx="1622">
                  <c:v>165215</c:v>
                </c:pt>
                <c:pt idx="1623">
                  <c:v>165244</c:v>
                </c:pt>
                <c:pt idx="1624">
                  <c:v>165275</c:v>
                </c:pt>
                <c:pt idx="1625">
                  <c:v>165298</c:v>
                </c:pt>
                <c:pt idx="1626">
                  <c:v>165320</c:v>
                </c:pt>
                <c:pt idx="1627">
                  <c:v>165331</c:v>
                </c:pt>
                <c:pt idx="1628">
                  <c:v>165357</c:v>
                </c:pt>
                <c:pt idx="1629">
                  <c:v>165377</c:v>
                </c:pt>
                <c:pt idx="1630">
                  <c:v>165400</c:v>
                </c:pt>
                <c:pt idx="1631">
                  <c:v>165410</c:v>
                </c:pt>
                <c:pt idx="1632">
                  <c:v>165426</c:v>
                </c:pt>
                <c:pt idx="1633">
                  <c:v>165446</c:v>
                </c:pt>
                <c:pt idx="1634">
                  <c:v>165472</c:v>
                </c:pt>
                <c:pt idx="1635">
                  <c:v>165493</c:v>
                </c:pt>
                <c:pt idx="1636">
                  <c:v>165519</c:v>
                </c:pt>
                <c:pt idx="1637">
                  <c:v>165552</c:v>
                </c:pt>
                <c:pt idx="1638">
                  <c:v>165570</c:v>
                </c:pt>
                <c:pt idx="1639">
                  <c:v>165590</c:v>
                </c:pt>
                <c:pt idx="1640">
                  <c:v>165618</c:v>
                </c:pt>
                <c:pt idx="1641">
                  <c:v>165644</c:v>
                </c:pt>
                <c:pt idx="1642">
                  <c:v>165689</c:v>
                </c:pt>
                <c:pt idx="1643">
                  <c:v>165727</c:v>
                </c:pt>
                <c:pt idx="1644">
                  <c:v>166437</c:v>
                </c:pt>
                <c:pt idx="1645">
                  <c:v>166459</c:v>
                </c:pt>
                <c:pt idx="1646">
                  <c:v>166477</c:v>
                </c:pt>
                <c:pt idx="1647">
                  <c:v>166519</c:v>
                </c:pt>
                <c:pt idx="1648">
                  <c:v>166548</c:v>
                </c:pt>
                <c:pt idx="1649">
                  <c:v>166603</c:v>
                </c:pt>
                <c:pt idx="1650">
                  <c:v>166656</c:v>
                </c:pt>
                <c:pt idx="1651">
                  <c:v>166722</c:v>
                </c:pt>
                <c:pt idx="1652">
                  <c:v>166776</c:v>
                </c:pt>
                <c:pt idx="1653">
                  <c:v>166808</c:v>
                </c:pt>
                <c:pt idx="1654">
                  <c:v>166855</c:v>
                </c:pt>
                <c:pt idx="1655">
                  <c:v>166886</c:v>
                </c:pt>
                <c:pt idx="1656">
                  <c:v>166921</c:v>
                </c:pt>
                <c:pt idx="1657">
                  <c:v>166967</c:v>
                </c:pt>
                <c:pt idx="1658">
                  <c:v>166983</c:v>
                </c:pt>
                <c:pt idx="1659">
                  <c:v>167026</c:v>
                </c:pt>
                <c:pt idx="1660">
                  <c:v>167040</c:v>
                </c:pt>
                <c:pt idx="1661">
                  <c:v>167065</c:v>
                </c:pt>
                <c:pt idx="1662">
                  <c:v>167099</c:v>
                </c:pt>
                <c:pt idx="1663">
                  <c:v>167116</c:v>
                </c:pt>
                <c:pt idx="1664">
                  <c:v>167149</c:v>
                </c:pt>
                <c:pt idx="1665">
                  <c:v>167175</c:v>
                </c:pt>
                <c:pt idx="1666">
                  <c:v>167216</c:v>
                </c:pt>
                <c:pt idx="1667">
                  <c:v>167245</c:v>
                </c:pt>
                <c:pt idx="1668">
                  <c:v>167277</c:v>
                </c:pt>
                <c:pt idx="1669">
                  <c:v>167294</c:v>
                </c:pt>
                <c:pt idx="1670">
                  <c:v>167313</c:v>
                </c:pt>
                <c:pt idx="1671">
                  <c:v>167323</c:v>
                </c:pt>
                <c:pt idx="1672">
                  <c:v>167341</c:v>
                </c:pt>
                <c:pt idx="1673">
                  <c:v>168012</c:v>
                </c:pt>
                <c:pt idx="1674">
                  <c:v>168038</c:v>
                </c:pt>
                <c:pt idx="1675">
                  <c:v>168062</c:v>
                </c:pt>
                <c:pt idx="1676">
                  <c:v>168072</c:v>
                </c:pt>
                <c:pt idx="1677">
                  <c:v>168099</c:v>
                </c:pt>
                <c:pt idx="1678">
                  <c:v>168120</c:v>
                </c:pt>
                <c:pt idx="1679">
                  <c:v>168156</c:v>
                </c:pt>
                <c:pt idx="1680">
                  <c:v>168186</c:v>
                </c:pt>
                <c:pt idx="1681">
                  <c:v>168205</c:v>
                </c:pt>
                <c:pt idx="1682">
                  <c:v>168221</c:v>
                </c:pt>
                <c:pt idx="1683">
                  <c:v>168255</c:v>
                </c:pt>
                <c:pt idx="1684">
                  <c:v>168282</c:v>
                </c:pt>
                <c:pt idx="1685">
                  <c:v>168296</c:v>
                </c:pt>
                <c:pt idx="1686">
                  <c:v>168314</c:v>
                </c:pt>
                <c:pt idx="1687">
                  <c:v>168331</c:v>
                </c:pt>
                <c:pt idx="1688">
                  <c:v>168350</c:v>
                </c:pt>
                <c:pt idx="1689">
                  <c:v>168359</c:v>
                </c:pt>
                <c:pt idx="1690">
                  <c:v>168371</c:v>
                </c:pt>
                <c:pt idx="1691">
                  <c:v>168393</c:v>
                </c:pt>
                <c:pt idx="1692">
                  <c:v>168421</c:v>
                </c:pt>
                <c:pt idx="1693">
                  <c:v>168421</c:v>
                </c:pt>
                <c:pt idx="1694">
                  <c:v>168432</c:v>
                </c:pt>
                <c:pt idx="1695">
                  <c:v>168438</c:v>
                </c:pt>
                <c:pt idx="1696">
                  <c:v>168454</c:v>
                </c:pt>
                <c:pt idx="1697">
                  <c:v>168476</c:v>
                </c:pt>
                <c:pt idx="1698">
                  <c:v>168500</c:v>
                </c:pt>
                <c:pt idx="1699">
                  <c:v>168520</c:v>
                </c:pt>
                <c:pt idx="1700">
                  <c:v>168536</c:v>
                </c:pt>
                <c:pt idx="1701">
                  <c:v>168562</c:v>
                </c:pt>
                <c:pt idx="1702">
                  <c:v>168584</c:v>
                </c:pt>
                <c:pt idx="1703">
                  <c:v>168609</c:v>
                </c:pt>
                <c:pt idx="1704">
                  <c:v>169194</c:v>
                </c:pt>
                <c:pt idx="1705">
                  <c:v>169218</c:v>
                </c:pt>
                <c:pt idx="1706">
                  <c:v>169250</c:v>
                </c:pt>
                <c:pt idx="1707">
                  <c:v>169273</c:v>
                </c:pt>
                <c:pt idx="1708">
                  <c:v>169303</c:v>
                </c:pt>
                <c:pt idx="1709">
                  <c:v>169335</c:v>
                </c:pt>
                <c:pt idx="1710">
                  <c:v>169357</c:v>
                </c:pt>
                <c:pt idx="1711">
                  <c:v>169380</c:v>
                </c:pt>
                <c:pt idx="1712">
                  <c:v>169421</c:v>
                </c:pt>
                <c:pt idx="1713">
                  <c:v>169480</c:v>
                </c:pt>
                <c:pt idx="1714">
                  <c:v>169509</c:v>
                </c:pt>
                <c:pt idx="1715">
                  <c:v>169550</c:v>
                </c:pt>
                <c:pt idx="1716">
                  <c:v>169579</c:v>
                </c:pt>
                <c:pt idx="1717">
                  <c:v>169613</c:v>
                </c:pt>
                <c:pt idx="1718">
                  <c:v>169637</c:v>
                </c:pt>
                <c:pt idx="1719">
                  <c:v>169660</c:v>
                </c:pt>
                <c:pt idx="1720">
                  <c:v>169680</c:v>
                </c:pt>
                <c:pt idx="1721">
                  <c:v>169717</c:v>
                </c:pt>
                <c:pt idx="1722">
                  <c:v>169747</c:v>
                </c:pt>
                <c:pt idx="1723">
                  <c:v>169782</c:v>
                </c:pt>
                <c:pt idx="1724">
                  <c:v>169813</c:v>
                </c:pt>
                <c:pt idx="1725">
                  <c:v>169849</c:v>
                </c:pt>
                <c:pt idx="1726">
                  <c:v>169884</c:v>
                </c:pt>
                <c:pt idx="1727">
                  <c:v>169924</c:v>
                </c:pt>
                <c:pt idx="1728">
                  <c:v>169965</c:v>
                </c:pt>
                <c:pt idx="1729">
                  <c:v>170000</c:v>
                </c:pt>
                <c:pt idx="1730">
                  <c:v>170031</c:v>
                </c:pt>
                <c:pt idx="1731">
                  <c:v>170054</c:v>
                </c:pt>
                <c:pt idx="1732">
                  <c:v>170619</c:v>
                </c:pt>
                <c:pt idx="1733">
                  <c:v>170644</c:v>
                </c:pt>
                <c:pt idx="1734">
                  <c:v>170691</c:v>
                </c:pt>
                <c:pt idx="1735">
                  <c:v>170724</c:v>
                </c:pt>
                <c:pt idx="1736">
                  <c:v>170754</c:v>
                </c:pt>
                <c:pt idx="1737">
                  <c:v>170787</c:v>
                </c:pt>
                <c:pt idx="1738">
                  <c:v>170820</c:v>
                </c:pt>
                <c:pt idx="1739">
                  <c:v>170849</c:v>
                </c:pt>
                <c:pt idx="1740">
                  <c:v>170884</c:v>
                </c:pt>
                <c:pt idx="1741">
                  <c:v>170922</c:v>
                </c:pt>
                <c:pt idx="1742">
                  <c:v>170960</c:v>
                </c:pt>
                <c:pt idx="1743">
                  <c:v>171003</c:v>
                </c:pt>
                <c:pt idx="1744">
                  <c:v>171037</c:v>
                </c:pt>
                <c:pt idx="1745">
                  <c:v>171080</c:v>
                </c:pt>
                <c:pt idx="1746">
                  <c:v>171148</c:v>
                </c:pt>
                <c:pt idx="1747">
                  <c:v>171219</c:v>
                </c:pt>
                <c:pt idx="1748">
                  <c:v>171286</c:v>
                </c:pt>
                <c:pt idx="1749">
                  <c:v>171320</c:v>
                </c:pt>
                <c:pt idx="1750">
                  <c:v>171384</c:v>
                </c:pt>
                <c:pt idx="1751">
                  <c:v>171420</c:v>
                </c:pt>
                <c:pt idx="1752">
                  <c:v>171442</c:v>
                </c:pt>
                <c:pt idx="1753">
                  <c:v>171473</c:v>
                </c:pt>
                <c:pt idx="1754">
                  <c:v>171510</c:v>
                </c:pt>
                <c:pt idx="1755">
                  <c:v>171551</c:v>
                </c:pt>
                <c:pt idx="1756">
                  <c:v>171579</c:v>
                </c:pt>
                <c:pt idx="1757">
                  <c:v>171594</c:v>
                </c:pt>
                <c:pt idx="1758">
                  <c:v>171617</c:v>
                </c:pt>
                <c:pt idx="1759">
                  <c:v>171641</c:v>
                </c:pt>
                <c:pt idx="1760">
                  <c:v>171653</c:v>
                </c:pt>
                <c:pt idx="1761">
                  <c:v>171659</c:v>
                </c:pt>
                <c:pt idx="1762">
                  <c:v>171685</c:v>
                </c:pt>
                <c:pt idx="1763">
                  <c:v>171713</c:v>
                </c:pt>
                <c:pt idx="1764">
                  <c:v>172489</c:v>
                </c:pt>
                <c:pt idx="1765">
                  <c:v>172510</c:v>
                </c:pt>
                <c:pt idx="1766">
                  <c:v>172553</c:v>
                </c:pt>
                <c:pt idx="1767">
                  <c:v>172569</c:v>
                </c:pt>
                <c:pt idx="1768">
                  <c:v>172589</c:v>
                </c:pt>
                <c:pt idx="1769">
                  <c:v>172626</c:v>
                </c:pt>
                <c:pt idx="1770">
                  <c:v>172640</c:v>
                </c:pt>
                <c:pt idx="1771">
                  <c:v>172662</c:v>
                </c:pt>
                <c:pt idx="1772">
                  <c:v>172695</c:v>
                </c:pt>
                <c:pt idx="1773">
                  <c:v>172717</c:v>
                </c:pt>
                <c:pt idx="1774">
                  <c:v>172752</c:v>
                </c:pt>
                <c:pt idx="1775">
                  <c:v>172782</c:v>
                </c:pt>
                <c:pt idx="1776">
                  <c:v>172805</c:v>
                </c:pt>
                <c:pt idx="1777">
                  <c:v>172835</c:v>
                </c:pt>
                <c:pt idx="1778">
                  <c:v>172851</c:v>
                </c:pt>
                <c:pt idx="1779">
                  <c:v>172856</c:v>
                </c:pt>
                <c:pt idx="1780">
                  <c:v>172869</c:v>
                </c:pt>
                <c:pt idx="1781">
                  <c:v>172886</c:v>
                </c:pt>
                <c:pt idx="1782">
                  <c:v>172905</c:v>
                </c:pt>
                <c:pt idx="1783">
                  <c:v>172917</c:v>
                </c:pt>
                <c:pt idx="1784">
                  <c:v>172947</c:v>
                </c:pt>
                <c:pt idx="1785">
                  <c:v>172982</c:v>
                </c:pt>
                <c:pt idx="1786">
                  <c:v>172998</c:v>
                </c:pt>
                <c:pt idx="1787">
                  <c:v>173028</c:v>
                </c:pt>
                <c:pt idx="1788">
                  <c:v>173044</c:v>
                </c:pt>
                <c:pt idx="1789">
                  <c:v>173063</c:v>
                </c:pt>
                <c:pt idx="1790">
                  <c:v>173086</c:v>
                </c:pt>
                <c:pt idx="1791">
                  <c:v>173101</c:v>
                </c:pt>
                <c:pt idx="1792">
                  <c:v>173122</c:v>
                </c:pt>
                <c:pt idx="1793">
                  <c:v>173139</c:v>
                </c:pt>
                <c:pt idx="1794">
                  <c:v>173771</c:v>
                </c:pt>
                <c:pt idx="1795">
                  <c:v>173794</c:v>
                </c:pt>
                <c:pt idx="1796">
                  <c:v>173820</c:v>
                </c:pt>
                <c:pt idx="1797">
                  <c:v>173839</c:v>
                </c:pt>
                <c:pt idx="1798">
                  <c:v>173861</c:v>
                </c:pt>
                <c:pt idx="1799">
                  <c:v>173878</c:v>
                </c:pt>
                <c:pt idx="1800">
                  <c:v>173892</c:v>
                </c:pt>
                <c:pt idx="1801">
                  <c:v>173906</c:v>
                </c:pt>
                <c:pt idx="1802">
                  <c:v>173911</c:v>
                </c:pt>
                <c:pt idx="1803">
                  <c:v>173923</c:v>
                </c:pt>
                <c:pt idx="1804">
                  <c:v>173934</c:v>
                </c:pt>
                <c:pt idx="1805">
                  <c:v>173952</c:v>
                </c:pt>
                <c:pt idx="1806">
                  <c:v>173969</c:v>
                </c:pt>
                <c:pt idx="1807">
                  <c:v>173989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5-433E-B8A8-4F1A0963A1C8}"/>
            </c:ext>
          </c:extLst>
        </c:ser>
        <c:ser>
          <c:idx val="1"/>
          <c:order val="3"/>
          <c:tx>
            <c:strRef>
              <c:f>会員数推移!$D$45</c:f>
              <c:strCache>
                <c:ptCount val="1"/>
                <c:pt idx="0">
                  <c:v>お試し登録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会員数推移!$B$46:$B$1853</c:f>
              <c:numCache>
                <c:formatCode>m/d</c:formatCode>
                <c:ptCount val="1808"/>
                <c:pt idx="0">
                  <c:v>43486</c:v>
                </c:pt>
                <c:pt idx="1">
                  <c:v>43487</c:v>
                </c:pt>
                <c:pt idx="2">
                  <c:v>43488</c:v>
                </c:pt>
                <c:pt idx="3">
                  <c:v>43489</c:v>
                </c:pt>
                <c:pt idx="4">
                  <c:v>43490</c:v>
                </c:pt>
                <c:pt idx="5">
                  <c:v>43491</c:v>
                </c:pt>
                <c:pt idx="6">
                  <c:v>43492</c:v>
                </c:pt>
                <c:pt idx="7">
                  <c:v>43493</c:v>
                </c:pt>
                <c:pt idx="8">
                  <c:v>43494</c:v>
                </c:pt>
                <c:pt idx="9">
                  <c:v>43495</c:v>
                </c:pt>
                <c:pt idx="10">
                  <c:v>43496</c:v>
                </c:pt>
                <c:pt idx="11">
                  <c:v>43497</c:v>
                </c:pt>
                <c:pt idx="12">
                  <c:v>43498</c:v>
                </c:pt>
                <c:pt idx="13">
                  <c:v>43499</c:v>
                </c:pt>
                <c:pt idx="14">
                  <c:v>43500</c:v>
                </c:pt>
                <c:pt idx="15">
                  <c:v>43501</c:v>
                </c:pt>
                <c:pt idx="16">
                  <c:v>43502</c:v>
                </c:pt>
                <c:pt idx="17">
                  <c:v>43503</c:v>
                </c:pt>
                <c:pt idx="18">
                  <c:v>43504</c:v>
                </c:pt>
                <c:pt idx="19">
                  <c:v>43505</c:v>
                </c:pt>
                <c:pt idx="20">
                  <c:v>43506</c:v>
                </c:pt>
                <c:pt idx="21">
                  <c:v>43507</c:v>
                </c:pt>
                <c:pt idx="22">
                  <c:v>43508</c:v>
                </c:pt>
                <c:pt idx="23">
                  <c:v>43509</c:v>
                </c:pt>
                <c:pt idx="24">
                  <c:v>43510</c:v>
                </c:pt>
                <c:pt idx="25">
                  <c:v>43511</c:v>
                </c:pt>
                <c:pt idx="26">
                  <c:v>43512</c:v>
                </c:pt>
                <c:pt idx="27">
                  <c:v>43513</c:v>
                </c:pt>
                <c:pt idx="28">
                  <c:v>43514</c:v>
                </c:pt>
                <c:pt idx="29">
                  <c:v>43515</c:v>
                </c:pt>
                <c:pt idx="30">
                  <c:v>43516</c:v>
                </c:pt>
                <c:pt idx="31">
                  <c:v>43517</c:v>
                </c:pt>
                <c:pt idx="32">
                  <c:v>43518</c:v>
                </c:pt>
                <c:pt idx="33">
                  <c:v>43519</c:v>
                </c:pt>
                <c:pt idx="34">
                  <c:v>43520</c:v>
                </c:pt>
                <c:pt idx="35">
                  <c:v>43521</c:v>
                </c:pt>
                <c:pt idx="36">
                  <c:v>43522</c:v>
                </c:pt>
                <c:pt idx="37">
                  <c:v>43523</c:v>
                </c:pt>
                <c:pt idx="38">
                  <c:v>43524</c:v>
                </c:pt>
                <c:pt idx="39">
                  <c:v>43525</c:v>
                </c:pt>
                <c:pt idx="40">
                  <c:v>43526</c:v>
                </c:pt>
                <c:pt idx="41">
                  <c:v>43527</c:v>
                </c:pt>
                <c:pt idx="42">
                  <c:v>43528</c:v>
                </c:pt>
                <c:pt idx="43">
                  <c:v>43529</c:v>
                </c:pt>
                <c:pt idx="44">
                  <c:v>43530</c:v>
                </c:pt>
                <c:pt idx="45">
                  <c:v>43531</c:v>
                </c:pt>
                <c:pt idx="46">
                  <c:v>43532</c:v>
                </c:pt>
                <c:pt idx="47">
                  <c:v>43533</c:v>
                </c:pt>
                <c:pt idx="48">
                  <c:v>43534</c:v>
                </c:pt>
                <c:pt idx="49">
                  <c:v>43535</c:v>
                </c:pt>
                <c:pt idx="50">
                  <c:v>43536</c:v>
                </c:pt>
                <c:pt idx="51">
                  <c:v>43537</c:v>
                </c:pt>
                <c:pt idx="52">
                  <c:v>43538</c:v>
                </c:pt>
                <c:pt idx="53">
                  <c:v>43539</c:v>
                </c:pt>
                <c:pt idx="54">
                  <c:v>43540</c:v>
                </c:pt>
                <c:pt idx="55">
                  <c:v>43541</c:v>
                </c:pt>
                <c:pt idx="56">
                  <c:v>43542</c:v>
                </c:pt>
                <c:pt idx="57">
                  <c:v>43543</c:v>
                </c:pt>
                <c:pt idx="58">
                  <c:v>43544</c:v>
                </c:pt>
                <c:pt idx="59">
                  <c:v>43545</c:v>
                </c:pt>
                <c:pt idx="60">
                  <c:v>43546</c:v>
                </c:pt>
                <c:pt idx="61">
                  <c:v>43547</c:v>
                </c:pt>
                <c:pt idx="62">
                  <c:v>43548</c:v>
                </c:pt>
                <c:pt idx="63">
                  <c:v>43549</c:v>
                </c:pt>
                <c:pt idx="64">
                  <c:v>43550</c:v>
                </c:pt>
                <c:pt idx="65">
                  <c:v>43551</c:v>
                </c:pt>
                <c:pt idx="66">
                  <c:v>43552</c:v>
                </c:pt>
                <c:pt idx="67">
                  <c:v>43553</c:v>
                </c:pt>
                <c:pt idx="68">
                  <c:v>43554</c:v>
                </c:pt>
                <c:pt idx="69">
                  <c:v>43555</c:v>
                </c:pt>
                <c:pt idx="70">
                  <c:v>43556</c:v>
                </c:pt>
                <c:pt idx="71">
                  <c:v>43557</c:v>
                </c:pt>
                <c:pt idx="72">
                  <c:v>43558</c:v>
                </c:pt>
                <c:pt idx="73">
                  <c:v>43559</c:v>
                </c:pt>
                <c:pt idx="74">
                  <c:v>43560</c:v>
                </c:pt>
                <c:pt idx="75">
                  <c:v>43561</c:v>
                </c:pt>
                <c:pt idx="76">
                  <c:v>43562</c:v>
                </c:pt>
                <c:pt idx="77">
                  <c:v>43563</c:v>
                </c:pt>
                <c:pt idx="78">
                  <c:v>43564</c:v>
                </c:pt>
                <c:pt idx="79">
                  <c:v>43565</c:v>
                </c:pt>
                <c:pt idx="80">
                  <c:v>43566</c:v>
                </c:pt>
                <c:pt idx="81">
                  <c:v>43567</c:v>
                </c:pt>
                <c:pt idx="82">
                  <c:v>43568</c:v>
                </c:pt>
                <c:pt idx="83">
                  <c:v>43569</c:v>
                </c:pt>
                <c:pt idx="84">
                  <c:v>43570</c:v>
                </c:pt>
                <c:pt idx="85">
                  <c:v>43571</c:v>
                </c:pt>
                <c:pt idx="86">
                  <c:v>43572</c:v>
                </c:pt>
                <c:pt idx="87">
                  <c:v>43573</c:v>
                </c:pt>
                <c:pt idx="88">
                  <c:v>43574</c:v>
                </c:pt>
                <c:pt idx="89">
                  <c:v>43575</c:v>
                </c:pt>
                <c:pt idx="90">
                  <c:v>43576</c:v>
                </c:pt>
                <c:pt idx="91">
                  <c:v>43577</c:v>
                </c:pt>
                <c:pt idx="92">
                  <c:v>43578</c:v>
                </c:pt>
                <c:pt idx="93">
                  <c:v>43579</c:v>
                </c:pt>
                <c:pt idx="94">
                  <c:v>43580</c:v>
                </c:pt>
                <c:pt idx="95">
                  <c:v>43581</c:v>
                </c:pt>
                <c:pt idx="96">
                  <c:v>43582</c:v>
                </c:pt>
                <c:pt idx="97">
                  <c:v>43583</c:v>
                </c:pt>
                <c:pt idx="98">
                  <c:v>43584</c:v>
                </c:pt>
                <c:pt idx="99">
                  <c:v>43585</c:v>
                </c:pt>
                <c:pt idx="100">
                  <c:v>43586</c:v>
                </c:pt>
                <c:pt idx="101">
                  <c:v>43587</c:v>
                </c:pt>
                <c:pt idx="102">
                  <c:v>43588</c:v>
                </c:pt>
                <c:pt idx="103">
                  <c:v>43589</c:v>
                </c:pt>
                <c:pt idx="104">
                  <c:v>43590</c:v>
                </c:pt>
                <c:pt idx="105">
                  <c:v>43591</c:v>
                </c:pt>
                <c:pt idx="106">
                  <c:v>43592</c:v>
                </c:pt>
                <c:pt idx="107">
                  <c:v>43593</c:v>
                </c:pt>
                <c:pt idx="108">
                  <c:v>43594</c:v>
                </c:pt>
                <c:pt idx="109">
                  <c:v>43595</c:v>
                </c:pt>
                <c:pt idx="110">
                  <c:v>43596</c:v>
                </c:pt>
                <c:pt idx="111">
                  <c:v>43597</c:v>
                </c:pt>
                <c:pt idx="112">
                  <c:v>43598</c:v>
                </c:pt>
                <c:pt idx="113">
                  <c:v>43599</c:v>
                </c:pt>
                <c:pt idx="114">
                  <c:v>43600</c:v>
                </c:pt>
                <c:pt idx="115">
                  <c:v>43601</c:v>
                </c:pt>
                <c:pt idx="116">
                  <c:v>43602</c:v>
                </c:pt>
                <c:pt idx="117">
                  <c:v>43603</c:v>
                </c:pt>
                <c:pt idx="118">
                  <c:v>43604</c:v>
                </c:pt>
                <c:pt idx="119">
                  <c:v>43605</c:v>
                </c:pt>
                <c:pt idx="120">
                  <c:v>43606</c:v>
                </c:pt>
                <c:pt idx="121">
                  <c:v>43607</c:v>
                </c:pt>
                <c:pt idx="122">
                  <c:v>43608</c:v>
                </c:pt>
                <c:pt idx="123">
                  <c:v>43609</c:v>
                </c:pt>
                <c:pt idx="124">
                  <c:v>43610</c:v>
                </c:pt>
                <c:pt idx="125">
                  <c:v>43611</c:v>
                </c:pt>
                <c:pt idx="126">
                  <c:v>43612</c:v>
                </c:pt>
                <c:pt idx="127">
                  <c:v>43613</c:v>
                </c:pt>
                <c:pt idx="128">
                  <c:v>43614</c:v>
                </c:pt>
                <c:pt idx="129">
                  <c:v>43615</c:v>
                </c:pt>
                <c:pt idx="130">
                  <c:v>43616</c:v>
                </c:pt>
                <c:pt idx="131">
                  <c:v>43617</c:v>
                </c:pt>
                <c:pt idx="132">
                  <c:v>43618</c:v>
                </c:pt>
                <c:pt idx="133">
                  <c:v>43619</c:v>
                </c:pt>
                <c:pt idx="134">
                  <c:v>43620</c:v>
                </c:pt>
                <c:pt idx="135">
                  <c:v>43621</c:v>
                </c:pt>
                <c:pt idx="136">
                  <c:v>43622</c:v>
                </c:pt>
                <c:pt idx="137">
                  <c:v>43623</c:v>
                </c:pt>
                <c:pt idx="138">
                  <c:v>43624</c:v>
                </c:pt>
                <c:pt idx="139">
                  <c:v>43625</c:v>
                </c:pt>
                <c:pt idx="140">
                  <c:v>43626</c:v>
                </c:pt>
                <c:pt idx="141">
                  <c:v>43627</c:v>
                </c:pt>
                <c:pt idx="142">
                  <c:v>43628</c:v>
                </c:pt>
                <c:pt idx="143">
                  <c:v>43629</c:v>
                </c:pt>
                <c:pt idx="144">
                  <c:v>43630</c:v>
                </c:pt>
                <c:pt idx="145">
                  <c:v>43631</c:v>
                </c:pt>
                <c:pt idx="146">
                  <c:v>43632</c:v>
                </c:pt>
                <c:pt idx="147">
                  <c:v>43633</c:v>
                </c:pt>
                <c:pt idx="148">
                  <c:v>43634</c:v>
                </c:pt>
                <c:pt idx="149">
                  <c:v>43635</c:v>
                </c:pt>
                <c:pt idx="150">
                  <c:v>43636</c:v>
                </c:pt>
                <c:pt idx="151">
                  <c:v>43637</c:v>
                </c:pt>
                <c:pt idx="152">
                  <c:v>43638</c:v>
                </c:pt>
                <c:pt idx="153">
                  <c:v>43639</c:v>
                </c:pt>
                <c:pt idx="154">
                  <c:v>43640</c:v>
                </c:pt>
                <c:pt idx="155">
                  <c:v>43641</c:v>
                </c:pt>
                <c:pt idx="156">
                  <c:v>43642</c:v>
                </c:pt>
                <c:pt idx="157">
                  <c:v>43643</c:v>
                </c:pt>
                <c:pt idx="158">
                  <c:v>43644</c:v>
                </c:pt>
                <c:pt idx="159">
                  <c:v>43645</c:v>
                </c:pt>
                <c:pt idx="160">
                  <c:v>43646</c:v>
                </c:pt>
                <c:pt idx="161">
                  <c:v>43647</c:v>
                </c:pt>
                <c:pt idx="162">
                  <c:v>43648</c:v>
                </c:pt>
                <c:pt idx="163">
                  <c:v>43649</c:v>
                </c:pt>
                <c:pt idx="164">
                  <c:v>43650</c:v>
                </c:pt>
                <c:pt idx="165">
                  <c:v>43651</c:v>
                </c:pt>
                <c:pt idx="166">
                  <c:v>43652</c:v>
                </c:pt>
                <c:pt idx="167">
                  <c:v>43653</c:v>
                </c:pt>
                <c:pt idx="168">
                  <c:v>43654</c:v>
                </c:pt>
                <c:pt idx="169">
                  <c:v>43655</c:v>
                </c:pt>
                <c:pt idx="170">
                  <c:v>43656</c:v>
                </c:pt>
                <c:pt idx="171">
                  <c:v>43657</c:v>
                </c:pt>
                <c:pt idx="172">
                  <c:v>43658</c:v>
                </c:pt>
                <c:pt idx="173">
                  <c:v>43659</c:v>
                </c:pt>
                <c:pt idx="174">
                  <c:v>43660</c:v>
                </c:pt>
                <c:pt idx="175">
                  <c:v>43661</c:v>
                </c:pt>
                <c:pt idx="176">
                  <c:v>43662</c:v>
                </c:pt>
                <c:pt idx="177">
                  <c:v>43663</c:v>
                </c:pt>
                <c:pt idx="178">
                  <c:v>43664</c:v>
                </c:pt>
                <c:pt idx="179">
                  <c:v>43665</c:v>
                </c:pt>
                <c:pt idx="180">
                  <c:v>43666</c:v>
                </c:pt>
                <c:pt idx="181">
                  <c:v>43667</c:v>
                </c:pt>
                <c:pt idx="182">
                  <c:v>43668</c:v>
                </c:pt>
                <c:pt idx="183">
                  <c:v>43669</c:v>
                </c:pt>
                <c:pt idx="184">
                  <c:v>43670</c:v>
                </c:pt>
                <c:pt idx="185">
                  <c:v>43671</c:v>
                </c:pt>
                <c:pt idx="186">
                  <c:v>43672</c:v>
                </c:pt>
                <c:pt idx="187">
                  <c:v>43673</c:v>
                </c:pt>
                <c:pt idx="188">
                  <c:v>43674</c:v>
                </c:pt>
                <c:pt idx="189">
                  <c:v>43675</c:v>
                </c:pt>
                <c:pt idx="190">
                  <c:v>43676</c:v>
                </c:pt>
                <c:pt idx="191">
                  <c:v>43677</c:v>
                </c:pt>
                <c:pt idx="192">
                  <c:v>43678</c:v>
                </c:pt>
                <c:pt idx="193">
                  <c:v>43679</c:v>
                </c:pt>
                <c:pt idx="194">
                  <c:v>43680</c:v>
                </c:pt>
                <c:pt idx="195">
                  <c:v>43681</c:v>
                </c:pt>
                <c:pt idx="196">
                  <c:v>43682</c:v>
                </c:pt>
                <c:pt idx="197">
                  <c:v>43683</c:v>
                </c:pt>
                <c:pt idx="198">
                  <c:v>43684</c:v>
                </c:pt>
                <c:pt idx="199">
                  <c:v>43685</c:v>
                </c:pt>
                <c:pt idx="200">
                  <c:v>43686</c:v>
                </c:pt>
                <c:pt idx="201">
                  <c:v>43687</c:v>
                </c:pt>
                <c:pt idx="202">
                  <c:v>43688</c:v>
                </c:pt>
                <c:pt idx="203">
                  <c:v>43689</c:v>
                </c:pt>
                <c:pt idx="204">
                  <c:v>43690</c:v>
                </c:pt>
                <c:pt idx="205">
                  <c:v>43691</c:v>
                </c:pt>
                <c:pt idx="206">
                  <c:v>43692</c:v>
                </c:pt>
                <c:pt idx="207">
                  <c:v>43693</c:v>
                </c:pt>
                <c:pt idx="208">
                  <c:v>43694</c:v>
                </c:pt>
                <c:pt idx="209">
                  <c:v>43695</c:v>
                </c:pt>
                <c:pt idx="210">
                  <c:v>43696</c:v>
                </c:pt>
                <c:pt idx="211">
                  <c:v>43697</c:v>
                </c:pt>
                <c:pt idx="212">
                  <c:v>43698</c:v>
                </c:pt>
                <c:pt idx="213">
                  <c:v>43699</c:v>
                </c:pt>
                <c:pt idx="214">
                  <c:v>43700</c:v>
                </c:pt>
                <c:pt idx="215">
                  <c:v>43701</c:v>
                </c:pt>
                <c:pt idx="216">
                  <c:v>43702</c:v>
                </c:pt>
                <c:pt idx="217">
                  <c:v>43703</c:v>
                </c:pt>
                <c:pt idx="218">
                  <c:v>43704</c:v>
                </c:pt>
                <c:pt idx="219">
                  <c:v>43705</c:v>
                </c:pt>
                <c:pt idx="220">
                  <c:v>43706</c:v>
                </c:pt>
                <c:pt idx="221">
                  <c:v>43707</c:v>
                </c:pt>
                <c:pt idx="222">
                  <c:v>43708</c:v>
                </c:pt>
                <c:pt idx="223">
                  <c:v>43709</c:v>
                </c:pt>
                <c:pt idx="224">
                  <c:v>43710</c:v>
                </c:pt>
                <c:pt idx="225">
                  <c:v>43711</c:v>
                </c:pt>
                <c:pt idx="226">
                  <c:v>43712</c:v>
                </c:pt>
                <c:pt idx="227">
                  <c:v>43713</c:v>
                </c:pt>
                <c:pt idx="228">
                  <c:v>43714</c:v>
                </c:pt>
                <c:pt idx="229">
                  <c:v>43715</c:v>
                </c:pt>
                <c:pt idx="230">
                  <c:v>43716</c:v>
                </c:pt>
                <c:pt idx="231">
                  <c:v>43717</c:v>
                </c:pt>
                <c:pt idx="232">
                  <c:v>43718</c:v>
                </c:pt>
                <c:pt idx="233">
                  <c:v>43719</c:v>
                </c:pt>
                <c:pt idx="234">
                  <c:v>43720</c:v>
                </c:pt>
                <c:pt idx="235">
                  <c:v>43721</c:v>
                </c:pt>
                <c:pt idx="236">
                  <c:v>43722</c:v>
                </c:pt>
                <c:pt idx="237">
                  <c:v>43723</c:v>
                </c:pt>
                <c:pt idx="238">
                  <c:v>43724</c:v>
                </c:pt>
                <c:pt idx="239">
                  <c:v>43725</c:v>
                </c:pt>
                <c:pt idx="240">
                  <c:v>43726</c:v>
                </c:pt>
                <c:pt idx="241">
                  <c:v>43727</c:v>
                </c:pt>
                <c:pt idx="242">
                  <c:v>43728</c:v>
                </c:pt>
                <c:pt idx="243">
                  <c:v>43729</c:v>
                </c:pt>
                <c:pt idx="244">
                  <c:v>43730</c:v>
                </c:pt>
                <c:pt idx="245">
                  <c:v>43731</c:v>
                </c:pt>
                <c:pt idx="246">
                  <c:v>43732</c:v>
                </c:pt>
                <c:pt idx="247">
                  <c:v>43733</c:v>
                </c:pt>
                <c:pt idx="248">
                  <c:v>43734</c:v>
                </c:pt>
                <c:pt idx="249">
                  <c:v>43735</c:v>
                </c:pt>
                <c:pt idx="250">
                  <c:v>43736</c:v>
                </c:pt>
                <c:pt idx="251">
                  <c:v>43737</c:v>
                </c:pt>
                <c:pt idx="252">
                  <c:v>43738</c:v>
                </c:pt>
                <c:pt idx="253">
                  <c:v>43739</c:v>
                </c:pt>
                <c:pt idx="254">
                  <c:v>43740</c:v>
                </c:pt>
                <c:pt idx="255">
                  <c:v>43741</c:v>
                </c:pt>
                <c:pt idx="256">
                  <c:v>43742</c:v>
                </c:pt>
                <c:pt idx="257">
                  <c:v>43743</c:v>
                </c:pt>
                <c:pt idx="258">
                  <c:v>43744</c:v>
                </c:pt>
                <c:pt idx="259">
                  <c:v>43745</c:v>
                </c:pt>
                <c:pt idx="260">
                  <c:v>43746</c:v>
                </c:pt>
                <c:pt idx="261">
                  <c:v>43747</c:v>
                </c:pt>
                <c:pt idx="262">
                  <c:v>43748</c:v>
                </c:pt>
                <c:pt idx="263">
                  <c:v>43749</c:v>
                </c:pt>
                <c:pt idx="264">
                  <c:v>43750</c:v>
                </c:pt>
                <c:pt idx="265">
                  <c:v>43751</c:v>
                </c:pt>
                <c:pt idx="266">
                  <c:v>43752</c:v>
                </c:pt>
                <c:pt idx="267">
                  <c:v>43753</c:v>
                </c:pt>
                <c:pt idx="268">
                  <c:v>43754</c:v>
                </c:pt>
                <c:pt idx="269">
                  <c:v>43755</c:v>
                </c:pt>
                <c:pt idx="270">
                  <c:v>43756</c:v>
                </c:pt>
                <c:pt idx="271">
                  <c:v>43757</c:v>
                </c:pt>
                <c:pt idx="272">
                  <c:v>43758</c:v>
                </c:pt>
                <c:pt idx="273">
                  <c:v>43759</c:v>
                </c:pt>
                <c:pt idx="274">
                  <c:v>43760</c:v>
                </c:pt>
                <c:pt idx="275">
                  <c:v>43761</c:v>
                </c:pt>
                <c:pt idx="276">
                  <c:v>43762</c:v>
                </c:pt>
                <c:pt idx="277">
                  <c:v>43763</c:v>
                </c:pt>
                <c:pt idx="278">
                  <c:v>43764</c:v>
                </c:pt>
                <c:pt idx="279">
                  <c:v>43765</c:v>
                </c:pt>
                <c:pt idx="280">
                  <c:v>43766</c:v>
                </c:pt>
                <c:pt idx="281">
                  <c:v>43767</c:v>
                </c:pt>
                <c:pt idx="282">
                  <c:v>43768</c:v>
                </c:pt>
                <c:pt idx="283">
                  <c:v>43769</c:v>
                </c:pt>
                <c:pt idx="284">
                  <c:v>43770</c:v>
                </c:pt>
                <c:pt idx="285">
                  <c:v>43771</c:v>
                </c:pt>
                <c:pt idx="286">
                  <c:v>43772</c:v>
                </c:pt>
                <c:pt idx="287">
                  <c:v>43773</c:v>
                </c:pt>
                <c:pt idx="288">
                  <c:v>43774</c:v>
                </c:pt>
                <c:pt idx="289">
                  <c:v>43775</c:v>
                </c:pt>
                <c:pt idx="290">
                  <c:v>43776</c:v>
                </c:pt>
                <c:pt idx="291">
                  <c:v>43777</c:v>
                </c:pt>
                <c:pt idx="292">
                  <c:v>43778</c:v>
                </c:pt>
                <c:pt idx="293">
                  <c:v>43779</c:v>
                </c:pt>
                <c:pt idx="294">
                  <c:v>43780</c:v>
                </c:pt>
                <c:pt idx="295">
                  <c:v>43781</c:v>
                </c:pt>
                <c:pt idx="296">
                  <c:v>43782</c:v>
                </c:pt>
                <c:pt idx="297">
                  <c:v>43783</c:v>
                </c:pt>
                <c:pt idx="298">
                  <c:v>43784</c:v>
                </c:pt>
                <c:pt idx="299">
                  <c:v>43785</c:v>
                </c:pt>
                <c:pt idx="300">
                  <c:v>43786</c:v>
                </c:pt>
                <c:pt idx="301">
                  <c:v>43787</c:v>
                </c:pt>
                <c:pt idx="302">
                  <c:v>43788</c:v>
                </c:pt>
                <c:pt idx="303">
                  <c:v>43789</c:v>
                </c:pt>
                <c:pt idx="304">
                  <c:v>43790</c:v>
                </c:pt>
                <c:pt idx="305">
                  <c:v>43791</c:v>
                </c:pt>
                <c:pt idx="306">
                  <c:v>43792</c:v>
                </c:pt>
                <c:pt idx="307">
                  <c:v>43793</c:v>
                </c:pt>
                <c:pt idx="308">
                  <c:v>43794</c:v>
                </c:pt>
                <c:pt idx="309">
                  <c:v>43795</c:v>
                </c:pt>
                <c:pt idx="310">
                  <c:v>43796</c:v>
                </c:pt>
                <c:pt idx="311">
                  <c:v>43797</c:v>
                </c:pt>
                <c:pt idx="312">
                  <c:v>43798</c:v>
                </c:pt>
                <c:pt idx="313">
                  <c:v>43799</c:v>
                </c:pt>
                <c:pt idx="314">
                  <c:v>43800</c:v>
                </c:pt>
                <c:pt idx="315">
                  <c:v>43801</c:v>
                </c:pt>
                <c:pt idx="316">
                  <c:v>43802</c:v>
                </c:pt>
                <c:pt idx="317">
                  <c:v>43803</c:v>
                </c:pt>
                <c:pt idx="318">
                  <c:v>43804</c:v>
                </c:pt>
                <c:pt idx="319">
                  <c:v>43805</c:v>
                </c:pt>
                <c:pt idx="320">
                  <c:v>43806</c:v>
                </c:pt>
                <c:pt idx="321">
                  <c:v>43807</c:v>
                </c:pt>
                <c:pt idx="322">
                  <c:v>43808</c:v>
                </c:pt>
                <c:pt idx="323">
                  <c:v>43809</c:v>
                </c:pt>
                <c:pt idx="324">
                  <c:v>43810</c:v>
                </c:pt>
                <c:pt idx="325">
                  <c:v>43811</c:v>
                </c:pt>
                <c:pt idx="326">
                  <c:v>43812</c:v>
                </c:pt>
                <c:pt idx="327">
                  <c:v>43813</c:v>
                </c:pt>
                <c:pt idx="328">
                  <c:v>43814</c:v>
                </c:pt>
                <c:pt idx="329">
                  <c:v>43815</c:v>
                </c:pt>
                <c:pt idx="330">
                  <c:v>43816</c:v>
                </c:pt>
                <c:pt idx="331">
                  <c:v>43817</c:v>
                </c:pt>
                <c:pt idx="332">
                  <c:v>43818</c:v>
                </c:pt>
                <c:pt idx="333">
                  <c:v>43819</c:v>
                </c:pt>
                <c:pt idx="334">
                  <c:v>43820</c:v>
                </c:pt>
                <c:pt idx="335">
                  <c:v>43821</c:v>
                </c:pt>
                <c:pt idx="336">
                  <c:v>43822</c:v>
                </c:pt>
                <c:pt idx="337">
                  <c:v>43823</c:v>
                </c:pt>
                <c:pt idx="338">
                  <c:v>43824</c:v>
                </c:pt>
                <c:pt idx="339">
                  <c:v>43825</c:v>
                </c:pt>
                <c:pt idx="340">
                  <c:v>43826</c:v>
                </c:pt>
                <c:pt idx="341">
                  <c:v>43827</c:v>
                </c:pt>
                <c:pt idx="342">
                  <c:v>43828</c:v>
                </c:pt>
                <c:pt idx="343">
                  <c:v>43829</c:v>
                </c:pt>
                <c:pt idx="344">
                  <c:v>43830</c:v>
                </c:pt>
                <c:pt idx="345">
                  <c:v>43831</c:v>
                </c:pt>
                <c:pt idx="346">
                  <c:v>43832</c:v>
                </c:pt>
                <c:pt idx="347">
                  <c:v>43833</c:v>
                </c:pt>
                <c:pt idx="348">
                  <c:v>43834</c:v>
                </c:pt>
                <c:pt idx="349">
                  <c:v>43835</c:v>
                </c:pt>
                <c:pt idx="350">
                  <c:v>43836</c:v>
                </c:pt>
                <c:pt idx="351">
                  <c:v>43837</c:v>
                </c:pt>
                <c:pt idx="352">
                  <c:v>43838</c:v>
                </c:pt>
                <c:pt idx="353">
                  <c:v>43839</c:v>
                </c:pt>
                <c:pt idx="354">
                  <c:v>43840</c:v>
                </c:pt>
                <c:pt idx="355">
                  <c:v>43841</c:v>
                </c:pt>
                <c:pt idx="356">
                  <c:v>43842</c:v>
                </c:pt>
                <c:pt idx="357">
                  <c:v>43843</c:v>
                </c:pt>
                <c:pt idx="358">
                  <c:v>43844</c:v>
                </c:pt>
                <c:pt idx="359">
                  <c:v>43845</c:v>
                </c:pt>
                <c:pt idx="360">
                  <c:v>43846</c:v>
                </c:pt>
                <c:pt idx="361">
                  <c:v>43847</c:v>
                </c:pt>
                <c:pt idx="362">
                  <c:v>43848</c:v>
                </c:pt>
                <c:pt idx="363">
                  <c:v>43849</c:v>
                </c:pt>
                <c:pt idx="364">
                  <c:v>43850</c:v>
                </c:pt>
                <c:pt idx="365">
                  <c:v>43851</c:v>
                </c:pt>
                <c:pt idx="366">
                  <c:v>43852</c:v>
                </c:pt>
                <c:pt idx="367">
                  <c:v>43853</c:v>
                </c:pt>
                <c:pt idx="368">
                  <c:v>43854</c:v>
                </c:pt>
                <c:pt idx="369">
                  <c:v>43855</c:v>
                </c:pt>
                <c:pt idx="370">
                  <c:v>43856</c:v>
                </c:pt>
                <c:pt idx="371">
                  <c:v>43857</c:v>
                </c:pt>
                <c:pt idx="372">
                  <c:v>43858</c:v>
                </c:pt>
                <c:pt idx="373">
                  <c:v>43859</c:v>
                </c:pt>
                <c:pt idx="374">
                  <c:v>43860</c:v>
                </c:pt>
                <c:pt idx="375">
                  <c:v>43861</c:v>
                </c:pt>
                <c:pt idx="376">
                  <c:v>43862</c:v>
                </c:pt>
                <c:pt idx="377">
                  <c:v>43863</c:v>
                </c:pt>
                <c:pt idx="378">
                  <c:v>43864</c:v>
                </c:pt>
                <c:pt idx="379">
                  <c:v>43865</c:v>
                </c:pt>
                <c:pt idx="380">
                  <c:v>43866</c:v>
                </c:pt>
                <c:pt idx="381">
                  <c:v>43867</c:v>
                </c:pt>
                <c:pt idx="382">
                  <c:v>43868</c:v>
                </c:pt>
                <c:pt idx="383">
                  <c:v>43869</c:v>
                </c:pt>
                <c:pt idx="384">
                  <c:v>43870</c:v>
                </c:pt>
                <c:pt idx="385">
                  <c:v>43871</c:v>
                </c:pt>
                <c:pt idx="386">
                  <c:v>43872</c:v>
                </c:pt>
                <c:pt idx="387">
                  <c:v>43873</c:v>
                </c:pt>
                <c:pt idx="388">
                  <c:v>43874</c:v>
                </c:pt>
                <c:pt idx="389">
                  <c:v>43875</c:v>
                </c:pt>
                <c:pt idx="390">
                  <c:v>43876</c:v>
                </c:pt>
                <c:pt idx="391">
                  <c:v>43877</c:v>
                </c:pt>
                <c:pt idx="392">
                  <c:v>43878</c:v>
                </c:pt>
                <c:pt idx="393">
                  <c:v>43879</c:v>
                </c:pt>
                <c:pt idx="394">
                  <c:v>43880</c:v>
                </c:pt>
                <c:pt idx="395">
                  <c:v>43881</c:v>
                </c:pt>
                <c:pt idx="396">
                  <c:v>43882</c:v>
                </c:pt>
                <c:pt idx="397">
                  <c:v>43883</c:v>
                </c:pt>
                <c:pt idx="398">
                  <c:v>43884</c:v>
                </c:pt>
                <c:pt idx="399">
                  <c:v>43885</c:v>
                </c:pt>
                <c:pt idx="400">
                  <c:v>43886</c:v>
                </c:pt>
                <c:pt idx="401">
                  <c:v>43887</c:v>
                </c:pt>
                <c:pt idx="402">
                  <c:v>43888</c:v>
                </c:pt>
                <c:pt idx="403">
                  <c:v>43889</c:v>
                </c:pt>
                <c:pt idx="404">
                  <c:v>43890</c:v>
                </c:pt>
                <c:pt idx="405">
                  <c:v>43891</c:v>
                </c:pt>
                <c:pt idx="406">
                  <c:v>43892</c:v>
                </c:pt>
                <c:pt idx="407">
                  <c:v>43893</c:v>
                </c:pt>
                <c:pt idx="408">
                  <c:v>43894</c:v>
                </c:pt>
                <c:pt idx="409">
                  <c:v>43895</c:v>
                </c:pt>
                <c:pt idx="410">
                  <c:v>43896</c:v>
                </c:pt>
                <c:pt idx="411">
                  <c:v>43897</c:v>
                </c:pt>
                <c:pt idx="412">
                  <c:v>43898</c:v>
                </c:pt>
                <c:pt idx="413">
                  <c:v>43899</c:v>
                </c:pt>
                <c:pt idx="414">
                  <c:v>43900</c:v>
                </c:pt>
                <c:pt idx="415">
                  <c:v>43901</c:v>
                </c:pt>
                <c:pt idx="416">
                  <c:v>43902</c:v>
                </c:pt>
                <c:pt idx="417">
                  <c:v>43903</c:v>
                </c:pt>
                <c:pt idx="418">
                  <c:v>43904</c:v>
                </c:pt>
                <c:pt idx="419">
                  <c:v>43905</c:v>
                </c:pt>
                <c:pt idx="420">
                  <c:v>43906</c:v>
                </c:pt>
                <c:pt idx="421">
                  <c:v>43907</c:v>
                </c:pt>
                <c:pt idx="422">
                  <c:v>43908</c:v>
                </c:pt>
                <c:pt idx="423">
                  <c:v>43909</c:v>
                </c:pt>
                <c:pt idx="424">
                  <c:v>43910</c:v>
                </c:pt>
                <c:pt idx="425">
                  <c:v>43911</c:v>
                </c:pt>
                <c:pt idx="426">
                  <c:v>43912</c:v>
                </c:pt>
                <c:pt idx="427">
                  <c:v>43913</c:v>
                </c:pt>
                <c:pt idx="428">
                  <c:v>43914</c:v>
                </c:pt>
                <c:pt idx="429">
                  <c:v>43915</c:v>
                </c:pt>
                <c:pt idx="430">
                  <c:v>43916</c:v>
                </c:pt>
                <c:pt idx="431">
                  <c:v>43917</c:v>
                </c:pt>
                <c:pt idx="432">
                  <c:v>43918</c:v>
                </c:pt>
                <c:pt idx="433">
                  <c:v>43919</c:v>
                </c:pt>
                <c:pt idx="434">
                  <c:v>43920</c:v>
                </c:pt>
                <c:pt idx="435">
                  <c:v>43921</c:v>
                </c:pt>
                <c:pt idx="436">
                  <c:v>43922</c:v>
                </c:pt>
                <c:pt idx="437">
                  <c:v>43923</c:v>
                </c:pt>
                <c:pt idx="438">
                  <c:v>43924</c:v>
                </c:pt>
                <c:pt idx="439">
                  <c:v>43925</c:v>
                </c:pt>
                <c:pt idx="440">
                  <c:v>43926</c:v>
                </c:pt>
                <c:pt idx="441">
                  <c:v>43927</c:v>
                </c:pt>
                <c:pt idx="442">
                  <c:v>43928</c:v>
                </c:pt>
                <c:pt idx="443">
                  <c:v>43929</c:v>
                </c:pt>
                <c:pt idx="444">
                  <c:v>43930</c:v>
                </c:pt>
                <c:pt idx="445">
                  <c:v>43931</c:v>
                </c:pt>
                <c:pt idx="446">
                  <c:v>43932</c:v>
                </c:pt>
                <c:pt idx="447">
                  <c:v>43933</c:v>
                </c:pt>
                <c:pt idx="448">
                  <c:v>43934</c:v>
                </c:pt>
                <c:pt idx="449">
                  <c:v>43935</c:v>
                </c:pt>
                <c:pt idx="450">
                  <c:v>43936</c:v>
                </c:pt>
                <c:pt idx="451">
                  <c:v>43937</c:v>
                </c:pt>
                <c:pt idx="452">
                  <c:v>43938</c:v>
                </c:pt>
                <c:pt idx="453">
                  <c:v>43939</c:v>
                </c:pt>
                <c:pt idx="454">
                  <c:v>43940</c:v>
                </c:pt>
                <c:pt idx="455">
                  <c:v>43941</c:v>
                </c:pt>
                <c:pt idx="456">
                  <c:v>43942</c:v>
                </c:pt>
                <c:pt idx="457">
                  <c:v>43943</c:v>
                </c:pt>
                <c:pt idx="458">
                  <c:v>43944</c:v>
                </c:pt>
                <c:pt idx="459">
                  <c:v>43945</c:v>
                </c:pt>
                <c:pt idx="460">
                  <c:v>43946</c:v>
                </c:pt>
                <c:pt idx="461">
                  <c:v>43947</c:v>
                </c:pt>
                <c:pt idx="462">
                  <c:v>43948</c:v>
                </c:pt>
                <c:pt idx="463">
                  <c:v>43949</c:v>
                </c:pt>
                <c:pt idx="464">
                  <c:v>43950</c:v>
                </c:pt>
                <c:pt idx="465">
                  <c:v>43951</c:v>
                </c:pt>
                <c:pt idx="466">
                  <c:v>43952</c:v>
                </c:pt>
                <c:pt idx="467">
                  <c:v>43953</c:v>
                </c:pt>
                <c:pt idx="468">
                  <c:v>43954</c:v>
                </c:pt>
                <c:pt idx="469">
                  <c:v>43955</c:v>
                </c:pt>
                <c:pt idx="470">
                  <c:v>43956</c:v>
                </c:pt>
                <c:pt idx="471">
                  <c:v>43957</c:v>
                </c:pt>
                <c:pt idx="472">
                  <c:v>43958</c:v>
                </c:pt>
                <c:pt idx="473">
                  <c:v>43959</c:v>
                </c:pt>
                <c:pt idx="474">
                  <c:v>43960</c:v>
                </c:pt>
                <c:pt idx="475">
                  <c:v>43961</c:v>
                </c:pt>
                <c:pt idx="476">
                  <c:v>43962</c:v>
                </c:pt>
                <c:pt idx="477">
                  <c:v>43963</c:v>
                </c:pt>
                <c:pt idx="478">
                  <c:v>43964</c:v>
                </c:pt>
                <c:pt idx="479">
                  <c:v>43965</c:v>
                </c:pt>
                <c:pt idx="480">
                  <c:v>43966</c:v>
                </c:pt>
                <c:pt idx="481">
                  <c:v>43967</c:v>
                </c:pt>
                <c:pt idx="482">
                  <c:v>43968</c:v>
                </c:pt>
                <c:pt idx="483">
                  <c:v>43969</c:v>
                </c:pt>
                <c:pt idx="484">
                  <c:v>43970</c:v>
                </c:pt>
                <c:pt idx="485">
                  <c:v>43971</c:v>
                </c:pt>
                <c:pt idx="486">
                  <c:v>43972</c:v>
                </c:pt>
                <c:pt idx="487">
                  <c:v>43973</c:v>
                </c:pt>
                <c:pt idx="488">
                  <c:v>43974</c:v>
                </c:pt>
                <c:pt idx="489">
                  <c:v>43975</c:v>
                </c:pt>
                <c:pt idx="490">
                  <c:v>43976</c:v>
                </c:pt>
                <c:pt idx="491">
                  <c:v>43977</c:v>
                </c:pt>
                <c:pt idx="492">
                  <c:v>43978</c:v>
                </c:pt>
                <c:pt idx="493">
                  <c:v>43979</c:v>
                </c:pt>
                <c:pt idx="494">
                  <c:v>43980</c:v>
                </c:pt>
                <c:pt idx="495">
                  <c:v>43981</c:v>
                </c:pt>
                <c:pt idx="496">
                  <c:v>43982</c:v>
                </c:pt>
                <c:pt idx="497">
                  <c:v>43983</c:v>
                </c:pt>
                <c:pt idx="498">
                  <c:v>43984</c:v>
                </c:pt>
                <c:pt idx="499">
                  <c:v>43985</c:v>
                </c:pt>
                <c:pt idx="500">
                  <c:v>43986</c:v>
                </c:pt>
                <c:pt idx="501">
                  <c:v>43987</c:v>
                </c:pt>
                <c:pt idx="502">
                  <c:v>43988</c:v>
                </c:pt>
                <c:pt idx="503">
                  <c:v>43989</c:v>
                </c:pt>
                <c:pt idx="504">
                  <c:v>43990</c:v>
                </c:pt>
                <c:pt idx="505">
                  <c:v>43991</c:v>
                </c:pt>
                <c:pt idx="506">
                  <c:v>43992</c:v>
                </c:pt>
                <c:pt idx="507">
                  <c:v>43993</c:v>
                </c:pt>
                <c:pt idx="508">
                  <c:v>43994</c:v>
                </c:pt>
                <c:pt idx="509">
                  <c:v>43995</c:v>
                </c:pt>
                <c:pt idx="510">
                  <c:v>43996</c:v>
                </c:pt>
                <c:pt idx="511">
                  <c:v>43997</c:v>
                </c:pt>
                <c:pt idx="512">
                  <c:v>43998</c:v>
                </c:pt>
                <c:pt idx="513">
                  <c:v>43999</c:v>
                </c:pt>
                <c:pt idx="514">
                  <c:v>44000</c:v>
                </c:pt>
                <c:pt idx="515">
                  <c:v>44001</c:v>
                </c:pt>
                <c:pt idx="516">
                  <c:v>44002</c:v>
                </c:pt>
                <c:pt idx="517">
                  <c:v>44003</c:v>
                </c:pt>
                <c:pt idx="518">
                  <c:v>44004</c:v>
                </c:pt>
                <c:pt idx="519">
                  <c:v>44005</c:v>
                </c:pt>
                <c:pt idx="520">
                  <c:v>44006</c:v>
                </c:pt>
                <c:pt idx="521">
                  <c:v>44007</c:v>
                </c:pt>
                <c:pt idx="522">
                  <c:v>44008</c:v>
                </c:pt>
                <c:pt idx="523">
                  <c:v>44009</c:v>
                </c:pt>
                <c:pt idx="524">
                  <c:v>44010</c:v>
                </c:pt>
                <c:pt idx="525">
                  <c:v>44011</c:v>
                </c:pt>
                <c:pt idx="526">
                  <c:v>44012</c:v>
                </c:pt>
                <c:pt idx="527">
                  <c:v>44013</c:v>
                </c:pt>
                <c:pt idx="528">
                  <c:v>44014</c:v>
                </c:pt>
                <c:pt idx="529">
                  <c:v>44015</c:v>
                </c:pt>
                <c:pt idx="530">
                  <c:v>44016</c:v>
                </c:pt>
                <c:pt idx="531">
                  <c:v>44017</c:v>
                </c:pt>
                <c:pt idx="532">
                  <c:v>44018</c:v>
                </c:pt>
                <c:pt idx="533">
                  <c:v>44019</c:v>
                </c:pt>
                <c:pt idx="534">
                  <c:v>44020</c:v>
                </c:pt>
                <c:pt idx="535">
                  <c:v>44021</c:v>
                </c:pt>
                <c:pt idx="536">
                  <c:v>44022</c:v>
                </c:pt>
                <c:pt idx="537">
                  <c:v>44023</c:v>
                </c:pt>
                <c:pt idx="538">
                  <c:v>44024</c:v>
                </c:pt>
                <c:pt idx="539">
                  <c:v>44025</c:v>
                </c:pt>
                <c:pt idx="540">
                  <c:v>44026</c:v>
                </c:pt>
                <c:pt idx="541">
                  <c:v>44027</c:v>
                </c:pt>
                <c:pt idx="542">
                  <c:v>44028</c:v>
                </c:pt>
                <c:pt idx="543">
                  <c:v>44029</c:v>
                </c:pt>
                <c:pt idx="544">
                  <c:v>44030</c:v>
                </c:pt>
                <c:pt idx="545">
                  <c:v>44031</c:v>
                </c:pt>
                <c:pt idx="546">
                  <c:v>44032</c:v>
                </c:pt>
                <c:pt idx="547">
                  <c:v>44033</c:v>
                </c:pt>
                <c:pt idx="548">
                  <c:v>44034</c:v>
                </c:pt>
                <c:pt idx="549">
                  <c:v>44035</c:v>
                </c:pt>
                <c:pt idx="550">
                  <c:v>44036</c:v>
                </c:pt>
                <c:pt idx="551">
                  <c:v>44037</c:v>
                </c:pt>
                <c:pt idx="552">
                  <c:v>44038</c:v>
                </c:pt>
                <c:pt idx="553">
                  <c:v>44039</c:v>
                </c:pt>
                <c:pt idx="554">
                  <c:v>44040</c:v>
                </c:pt>
                <c:pt idx="555">
                  <c:v>44041</c:v>
                </c:pt>
                <c:pt idx="556">
                  <c:v>44042</c:v>
                </c:pt>
                <c:pt idx="557">
                  <c:v>44043</c:v>
                </c:pt>
                <c:pt idx="558">
                  <c:v>44044</c:v>
                </c:pt>
                <c:pt idx="559">
                  <c:v>44045</c:v>
                </c:pt>
                <c:pt idx="560">
                  <c:v>44046</c:v>
                </c:pt>
                <c:pt idx="561">
                  <c:v>44047</c:v>
                </c:pt>
                <c:pt idx="562">
                  <c:v>44048</c:v>
                </c:pt>
                <c:pt idx="563">
                  <c:v>44049</c:v>
                </c:pt>
                <c:pt idx="564">
                  <c:v>44050</c:v>
                </c:pt>
                <c:pt idx="565">
                  <c:v>44051</c:v>
                </c:pt>
                <c:pt idx="566">
                  <c:v>44052</c:v>
                </c:pt>
                <c:pt idx="567">
                  <c:v>44053</c:v>
                </c:pt>
                <c:pt idx="568">
                  <c:v>44054</c:v>
                </c:pt>
                <c:pt idx="569">
                  <c:v>44055</c:v>
                </c:pt>
                <c:pt idx="570">
                  <c:v>44056</c:v>
                </c:pt>
                <c:pt idx="571">
                  <c:v>44057</c:v>
                </c:pt>
                <c:pt idx="572">
                  <c:v>44058</c:v>
                </c:pt>
                <c:pt idx="573">
                  <c:v>44059</c:v>
                </c:pt>
                <c:pt idx="574">
                  <c:v>44060</c:v>
                </c:pt>
                <c:pt idx="575">
                  <c:v>44061</c:v>
                </c:pt>
                <c:pt idx="576">
                  <c:v>44062</c:v>
                </c:pt>
                <c:pt idx="577">
                  <c:v>44063</c:v>
                </c:pt>
                <c:pt idx="578">
                  <c:v>44064</c:v>
                </c:pt>
                <c:pt idx="579">
                  <c:v>44065</c:v>
                </c:pt>
                <c:pt idx="580">
                  <c:v>44066</c:v>
                </c:pt>
                <c:pt idx="581">
                  <c:v>44067</c:v>
                </c:pt>
                <c:pt idx="582">
                  <c:v>44068</c:v>
                </c:pt>
                <c:pt idx="583">
                  <c:v>44069</c:v>
                </c:pt>
                <c:pt idx="584">
                  <c:v>44070</c:v>
                </c:pt>
                <c:pt idx="585">
                  <c:v>44071</c:v>
                </c:pt>
                <c:pt idx="586">
                  <c:v>44072</c:v>
                </c:pt>
                <c:pt idx="587">
                  <c:v>44073</c:v>
                </c:pt>
                <c:pt idx="588">
                  <c:v>44074</c:v>
                </c:pt>
                <c:pt idx="589">
                  <c:v>44075</c:v>
                </c:pt>
                <c:pt idx="590">
                  <c:v>44076</c:v>
                </c:pt>
                <c:pt idx="591">
                  <c:v>44077</c:v>
                </c:pt>
                <c:pt idx="592">
                  <c:v>44078</c:v>
                </c:pt>
                <c:pt idx="593">
                  <c:v>44079</c:v>
                </c:pt>
                <c:pt idx="594">
                  <c:v>44080</c:v>
                </c:pt>
                <c:pt idx="595">
                  <c:v>44081</c:v>
                </c:pt>
                <c:pt idx="596">
                  <c:v>44082</c:v>
                </c:pt>
                <c:pt idx="597">
                  <c:v>44083</c:v>
                </c:pt>
                <c:pt idx="598">
                  <c:v>44084</c:v>
                </c:pt>
                <c:pt idx="599">
                  <c:v>44085</c:v>
                </c:pt>
                <c:pt idx="600">
                  <c:v>44086</c:v>
                </c:pt>
                <c:pt idx="601">
                  <c:v>44087</c:v>
                </c:pt>
                <c:pt idx="602">
                  <c:v>44088</c:v>
                </c:pt>
                <c:pt idx="603">
                  <c:v>44089</c:v>
                </c:pt>
                <c:pt idx="604">
                  <c:v>44090</c:v>
                </c:pt>
                <c:pt idx="605">
                  <c:v>44091</c:v>
                </c:pt>
                <c:pt idx="606">
                  <c:v>44092</c:v>
                </c:pt>
                <c:pt idx="607">
                  <c:v>44093</c:v>
                </c:pt>
                <c:pt idx="608">
                  <c:v>44094</c:v>
                </c:pt>
                <c:pt idx="609">
                  <c:v>44095</c:v>
                </c:pt>
                <c:pt idx="610">
                  <c:v>44096</c:v>
                </c:pt>
                <c:pt idx="611">
                  <c:v>44097</c:v>
                </c:pt>
                <c:pt idx="612">
                  <c:v>44098</c:v>
                </c:pt>
                <c:pt idx="613">
                  <c:v>44099</c:v>
                </c:pt>
                <c:pt idx="614">
                  <c:v>44100</c:v>
                </c:pt>
                <c:pt idx="615">
                  <c:v>44101</c:v>
                </c:pt>
                <c:pt idx="616">
                  <c:v>44102</c:v>
                </c:pt>
                <c:pt idx="617">
                  <c:v>44103</c:v>
                </c:pt>
                <c:pt idx="618">
                  <c:v>44104</c:v>
                </c:pt>
                <c:pt idx="619">
                  <c:v>44105</c:v>
                </c:pt>
                <c:pt idx="620">
                  <c:v>44106</c:v>
                </c:pt>
                <c:pt idx="621">
                  <c:v>44107</c:v>
                </c:pt>
                <c:pt idx="622">
                  <c:v>44108</c:v>
                </c:pt>
                <c:pt idx="623">
                  <c:v>44109</c:v>
                </c:pt>
                <c:pt idx="624">
                  <c:v>44110</c:v>
                </c:pt>
                <c:pt idx="625">
                  <c:v>44111</c:v>
                </c:pt>
                <c:pt idx="626">
                  <c:v>44112</c:v>
                </c:pt>
                <c:pt idx="627">
                  <c:v>44113</c:v>
                </c:pt>
                <c:pt idx="628">
                  <c:v>44114</c:v>
                </c:pt>
                <c:pt idx="629">
                  <c:v>44115</c:v>
                </c:pt>
                <c:pt idx="630">
                  <c:v>44116</c:v>
                </c:pt>
                <c:pt idx="631">
                  <c:v>44117</c:v>
                </c:pt>
                <c:pt idx="632">
                  <c:v>44118</c:v>
                </c:pt>
                <c:pt idx="633">
                  <c:v>44119</c:v>
                </c:pt>
                <c:pt idx="634">
                  <c:v>44120</c:v>
                </c:pt>
                <c:pt idx="635">
                  <c:v>44121</c:v>
                </c:pt>
                <c:pt idx="636">
                  <c:v>44122</c:v>
                </c:pt>
                <c:pt idx="637">
                  <c:v>44123</c:v>
                </c:pt>
                <c:pt idx="638">
                  <c:v>44124</c:v>
                </c:pt>
                <c:pt idx="639">
                  <c:v>44125</c:v>
                </c:pt>
                <c:pt idx="640">
                  <c:v>44126</c:v>
                </c:pt>
                <c:pt idx="641">
                  <c:v>44127</c:v>
                </c:pt>
                <c:pt idx="642">
                  <c:v>44128</c:v>
                </c:pt>
                <c:pt idx="643">
                  <c:v>44129</c:v>
                </c:pt>
                <c:pt idx="644">
                  <c:v>44130</c:v>
                </c:pt>
                <c:pt idx="645">
                  <c:v>44131</c:v>
                </c:pt>
                <c:pt idx="646">
                  <c:v>44132</c:v>
                </c:pt>
                <c:pt idx="647">
                  <c:v>44133</c:v>
                </c:pt>
                <c:pt idx="648">
                  <c:v>44134</c:v>
                </c:pt>
                <c:pt idx="649">
                  <c:v>44135</c:v>
                </c:pt>
                <c:pt idx="650">
                  <c:v>44136</c:v>
                </c:pt>
                <c:pt idx="651">
                  <c:v>44137</c:v>
                </c:pt>
                <c:pt idx="652">
                  <c:v>44138</c:v>
                </c:pt>
                <c:pt idx="653">
                  <c:v>44139</c:v>
                </c:pt>
                <c:pt idx="654">
                  <c:v>44140</c:v>
                </c:pt>
                <c:pt idx="655">
                  <c:v>44141</c:v>
                </c:pt>
                <c:pt idx="656">
                  <c:v>44142</c:v>
                </c:pt>
                <c:pt idx="657">
                  <c:v>44143</c:v>
                </c:pt>
                <c:pt idx="658">
                  <c:v>44144</c:v>
                </c:pt>
                <c:pt idx="659">
                  <c:v>44145</c:v>
                </c:pt>
                <c:pt idx="660">
                  <c:v>44146</c:v>
                </c:pt>
                <c:pt idx="661">
                  <c:v>44147</c:v>
                </c:pt>
                <c:pt idx="662">
                  <c:v>44148</c:v>
                </c:pt>
                <c:pt idx="663">
                  <c:v>44149</c:v>
                </c:pt>
                <c:pt idx="664">
                  <c:v>44150</c:v>
                </c:pt>
                <c:pt idx="665">
                  <c:v>44151</c:v>
                </c:pt>
                <c:pt idx="666">
                  <c:v>44152</c:v>
                </c:pt>
                <c:pt idx="667">
                  <c:v>44153</c:v>
                </c:pt>
                <c:pt idx="668">
                  <c:v>44154</c:v>
                </c:pt>
                <c:pt idx="669">
                  <c:v>44155</c:v>
                </c:pt>
                <c:pt idx="670">
                  <c:v>44156</c:v>
                </c:pt>
                <c:pt idx="671">
                  <c:v>44157</c:v>
                </c:pt>
                <c:pt idx="672">
                  <c:v>44158</c:v>
                </c:pt>
                <c:pt idx="673">
                  <c:v>44159</c:v>
                </c:pt>
                <c:pt idx="674">
                  <c:v>44160</c:v>
                </c:pt>
                <c:pt idx="675">
                  <c:v>44161</c:v>
                </c:pt>
                <c:pt idx="676">
                  <c:v>44162</c:v>
                </c:pt>
                <c:pt idx="677">
                  <c:v>44163</c:v>
                </c:pt>
                <c:pt idx="678">
                  <c:v>44164</c:v>
                </c:pt>
                <c:pt idx="679">
                  <c:v>44165</c:v>
                </c:pt>
                <c:pt idx="680">
                  <c:v>44166</c:v>
                </c:pt>
                <c:pt idx="681">
                  <c:v>44167</c:v>
                </c:pt>
                <c:pt idx="682">
                  <c:v>44168</c:v>
                </c:pt>
                <c:pt idx="683">
                  <c:v>44169</c:v>
                </c:pt>
                <c:pt idx="684">
                  <c:v>44170</c:v>
                </c:pt>
                <c:pt idx="685">
                  <c:v>44171</c:v>
                </c:pt>
                <c:pt idx="686">
                  <c:v>44172</c:v>
                </c:pt>
                <c:pt idx="687">
                  <c:v>44173</c:v>
                </c:pt>
                <c:pt idx="688">
                  <c:v>44174</c:v>
                </c:pt>
                <c:pt idx="689">
                  <c:v>44175</c:v>
                </c:pt>
                <c:pt idx="690">
                  <c:v>44176</c:v>
                </c:pt>
                <c:pt idx="691">
                  <c:v>44177</c:v>
                </c:pt>
                <c:pt idx="692">
                  <c:v>44178</c:v>
                </c:pt>
                <c:pt idx="693">
                  <c:v>44179</c:v>
                </c:pt>
                <c:pt idx="694">
                  <c:v>44180</c:v>
                </c:pt>
                <c:pt idx="695">
                  <c:v>44181</c:v>
                </c:pt>
                <c:pt idx="696">
                  <c:v>44182</c:v>
                </c:pt>
                <c:pt idx="697">
                  <c:v>44183</c:v>
                </c:pt>
                <c:pt idx="698">
                  <c:v>44184</c:v>
                </c:pt>
                <c:pt idx="699">
                  <c:v>44185</c:v>
                </c:pt>
                <c:pt idx="700">
                  <c:v>44186</c:v>
                </c:pt>
                <c:pt idx="701">
                  <c:v>44187</c:v>
                </c:pt>
                <c:pt idx="702">
                  <c:v>44188</c:v>
                </c:pt>
                <c:pt idx="703">
                  <c:v>44189</c:v>
                </c:pt>
                <c:pt idx="704">
                  <c:v>44190</c:v>
                </c:pt>
                <c:pt idx="705">
                  <c:v>44191</c:v>
                </c:pt>
                <c:pt idx="706">
                  <c:v>44192</c:v>
                </c:pt>
                <c:pt idx="707">
                  <c:v>44193</c:v>
                </c:pt>
                <c:pt idx="708">
                  <c:v>44194</c:v>
                </c:pt>
                <c:pt idx="709">
                  <c:v>44195</c:v>
                </c:pt>
                <c:pt idx="710">
                  <c:v>44196</c:v>
                </c:pt>
                <c:pt idx="711">
                  <c:v>44197</c:v>
                </c:pt>
                <c:pt idx="712">
                  <c:v>44198</c:v>
                </c:pt>
                <c:pt idx="713">
                  <c:v>44199</c:v>
                </c:pt>
                <c:pt idx="714">
                  <c:v>44200</c:v>
                </c:pt>
                <c:pt idx="715">
                  <c:v>44201</c:v>
                </c:pt>
                <c:pt idx="716">
                  <c:v>44202</c:v>
                </c:pt>
                <c:pt idx="717">
                  <c:v>44203</c:v>
                </c:pt>
                <c:pt idx="718">
                  <c:v>44204</c:v>
                </c:pt>
                <c:pt idx="719">
                  <c:v>44205</c:v>
                </c:pt>
                <c:pt idx="720">
                  <c:v>44206</c:v>
                </c:pt>
                <c:pt idx="721">
                  <c:v>44207</c:v>
                </c:pt>
                <c:pt idx="722">
                  <c:v>44208</c:v>
                </c:pt>
                <c:pt idx="723">
                  <c:v>44209</c:v>
                </c:pt>
                <c:pt idx="724">
                  <c:v>44210</c:v>
                </c:pt>
                <c:pt idx="725">
                  <c:v>44211</c:v>
                </c:pt>
                <c:pt idx="726">
                  <c:v>44212</c:v>
                </c:pt>
                <c:pt idx="727">
                  <c:v>44213</c:v>
                </c:pt>
                <c:pt idx="728">
                  <c:v>44214</c:v>
                </c:pt>
                <c:pt idx="729">
                  <c:v>44215</c:v>
                </c:pt>
                <c:pt idx="730">
                  <c:v>44216</c:v>
                </c:pt>
                <c:pt idx="731">
                  <c:v>44217</c:v>
                </c:pt>
                <c:pt idx="732">
                  <c:v>44218</c:v>
                </c:pt>
                <c:pt idx="733">
                  <c:v>44219</c:v>
                </c:pt>
                <c:pt idx="734">
                  <c:v>44220</c:v>
                </c:pt>
                <c:pt idx="735">
                  <c:v>44221</c:v>
                </c:pt>
                <c:pt idx="736">
                  <c:v>44222</c:v>
                </c:pt>
                <c:pt idx="737">
                  <c:v>44223</c:v>
                </c:pt>
                <c:pt idx="738">
                  <c:v>44224</c:v>
                </c:pt>
                <c:pt idx="739">
                  <c:v>44225</c:v>
                </c:pt>
                <c:pt idx="740">
                  <c:v>44226</c:v>
                </c:pt>
                <c:pt idx="741">
                  <c:v>44227</c:v>
                </c:pt>
                <c:pt idx="742">
                  <c:v>44228</c:v>
                </c:pt>
                <c:pt idx="743">
                  <c:v>44229</c:v>
                </c:pt>
                <c:pt idx="744">
                  <c:v>44230</c:v>
                </c:pt>
                <c:pt idx="745">
                  <c:v>44231</c:v>
                </c:pt>
                <c:pt idx="746">
                  <c:v>44232</c:v>
                </c:pt>
                <c:pt idx="747">
                  <c:v>44233</c:v>
                </c:pt>
                <c:pt idx="748">
                  <c:v>44234</c:v>
                </c:pt>
                <c:pt idx="749">
                  <c:v>44235</c:v>
                </c:pt>
                <c:pt idx="750">
                  <c:v>44236</c:v>
                </c:pt>
                <c:pt idx="751">
                  <c:v>44237</c:v>
                </c:pt>
                <c:pt idx="752">
                  <c:v>44238</c:v>
                </c:pt>
                <c:pt idx="753">
                  <c:v>44239</c:v>
                </c:pt>
                <c:pt idx="754">
                  <c:v>44240</c:v>
                </c:pt>
                <c:pt idx="755">
                  <c:v>44241</c:v>
                </c:pt>
                <c:pt idx="756">
                  <c:v>44242</c:v>
                </c:pt>
                <c:pt idx="757">
                  <c:v>44243</c:v>
                </c:pt>
                <c:pt idx="758">
                  <c:v>44244</c:v>
                </c:pt>
                <c:pt idx="759">
                  <c:v>44245</c:v>
                </c:pt>
                <c:pt idx="760">
                  <c:v>44246</c:v>
                </c:pt>
                <c:pt idx="761">
                  <c:v>44247</c:v>
                </c:pt>
                <c:pt idx="762">
                  <c:v>44248</c:v>
                </c:pt>
                <c:pt idx="763">
                  <c:v>44249</c:v>
                </c:pt>
                <c:pt idx="764">
                  <c:v>44250</c:v>
                </c:pt>
                <c:pt idx="765">
                  <c:v>44251</c:v>
                </c:pt>
                <c:pt idx="766">
                  <c:v>44252</c:v>
                </c:pt>
                <c:pt idx="767">
                  <c:v>44253</c:v>
                </c:pt>
                <c:pt idx="768">
                  <c:v>44254</c:v>
                </c:pt>
                <c:pt idx="769">
                  <c:v>44255</c:v>
                </c:pt>
                <c:pt idx="770">
                  <c:v>44256</c:v>
                </c:pt>
                <c:pt idx="771">
                  <c:v>44257</c:v>
                </c:pt>
                <c:pt idx="772">
                  <c:v>44258</c:v>
                </c:pt>
                <c:pt idx="773">
                  <c:v>44259</c:v>
                </c:pt>
                <c:pt idx="774">
                  <c:v>44260</c:v>
                </c:pt>
                <c:pt idx="775">
                  <c:v>44261</c:v>
                </c:pt>
                <c:pt idx="776">
                  <c:v>44262</c:v>
                </c:pt>
                <c:pt idx="777">
                  <c:v>44263</c:v>
                </c:pt>
                <c:pt idx="778">
                  <c:v>44264</c:v>
                </c:pt>
                <c:pt idx="779">
                  <c:v>44265</c:v>
                </c:pt>
                <c:pt idx="780">
                  <c:v>44266</c:v>
                </c:pt>
                <c:pt idx="781">
                  <c:v>44267</c:v>
                </c:pt>
                <c:pt idx="782">
                  <c:v>44268</c:v>
                </c:pt>
                <c:pt idx="783">
                  <c:v>44269</c:v>
                </c:pt>
                <c:pt idx="784">
                  <c:v>44270</c:v>
                </c:pt>
                <c:pt idx="785">
                  <c:v>44271</c:v>
                </c:pt>
                <c:pt idx="786">
                  <c:v>44272</c:v>
                </c:pt>
                <c:pt idx="787">
                  <c:v>44273</c:v>
                </c:pt>
                <c:pt idx="788">
                  <c:v>44274</c:v>
                </c:pt>
                <c:pt idx="789">
                  <c:v>44275</c:v>
                </c:pt>
                <c:pt idx="790">
                  <c:v>44276</c:v>
                </c:pt>
                <c:pt idx="791">
                  <c:v>44277</c:v>
                </c:pt>
                <c:pt idx="792">
                  <c:v>44278</c:v>
                </c:pt>
                <c:pt idx="793">
                  <c:v>44279</c:v>
                </c:pt>
                <c:pt idx="794">
                  <c:v>44280</c:v>
                </c:pt>
                <c:pt idx="795">
                  <c:v>44281</c:v>
                </c:pt>
                <c:pt idx="796">
                  <c:v>44282</c:v>
                </c:pt>
                <c:pt idx="797">
                  <c:v>44283</c:v>
                </c:pt>
                <c:pt idx="798">
                  <c:v>44284</c:v>
                </c:pt>
                <c:pt idx="799">
                  <c:v>44285</c:v>
                </c:pt>
                <c:pt idx="800">
                  <c:v>44286</c:v>
                </c:pt>
                <c:pt idx="801">
                  <c:v>44287</c:v>
                </c:pt>
                <c:pt idx="802">
                  <c:v>44288</c:v>
                </c:pt>
                <c:pt idx="803">
                  <c:v>44289</c:v>
                </c:pt>
                <c:pt idx="804">
                  <c:v>44290</c:v>
                </c:pt>
                <c:pt idx="805">
                  <c:v>44291</c:v>
                </c:pt>
                <c:pt idx="806">
                  <c:v>44292</c:v>
                </c:pt>
                <c:pt idx="807">
                  <c:v>44293</c:v>
                </c:pt>
                <c:pt idx="808">
                  <c:v>44294</c:v>
                </c:pt>
                <c:pt idx="809">
                  <c:v>44295</c:v>
                </c:pt>
                <c:pt idx="810">
                  <c:v>44296</c:v>
                </c:pt>
                <c:pt idx="811">
                  <c:v>44297</c:v>
                </c:pt>
                <c:pt idx="812">
                  <c:v>44298</c:v>
                </c:pt>
                <c:pt idx="813">
                  <c:v>44299</c:v>
                </c:pt>
                <c:pt idx="814">
                  <c:v>44300</c:v>
                </c:pt>
                <c:pt idx="815">
                  <c:v>44301</c:v>
                </c:pt>
                <c:pt idx="816">
                  <c:v>44302</c:v>
                </c:pt>
                <c:pt idx="817">
                  <c:v>44303</c:v>
                </c:pt>
                <c:pt idx="818">
                  <c:v>44304</c:v>
                </c:pt>
                <c:pt idx="819">
                  <c:v>44305</c:v>
                </c:pt>
                <c:pt idx="820">
                  <c:v>44306</c:v>
                </c:pt>
                <c:pt idx="821">
                  <c:v>44307</c:v>
                </c:pt>
                <c:pt idx="822">
                  <c:v>44308</c:v>
                </c:pt>
                <c:pt idx="823">
                  <c:v>44309</c:v>
                </c:pt>
                <c:pt idx="824">
                  <c:v>44310</c:v>
                </c:pt>
                <c:pt idx="825">
                  <c:v>44311</c:v>
                </c:pt>
                <c:pt idx="826">
                  <c:v>44312</c:v>
                </c:pt>
                <c:pt idx="827">
                  <c:v>44313</c:v>
                </c:pt>
                <c:pt idx="828">
                  <c:v>44314</c:v>
                </c:pt>
                <c:pt idx="829">
                  <c:v>44315</c:v>
                </c:pt>
                <c:pt idx="830">
                  <c:v>44316</c:v>
                </c:pt>
                <c:pt idx="831">
                  <c:v>44317</c:v>
                </c:pt>
                <c:pt idx="832">
                  <c:v>44318</c:v>
                </c:pt>
                <c:pt idx="833">
                  <c:v>44319</c:v>
                </c:pt>
                <c:pt idx="834">
                  <c:v>44320</c:v>
                </c:pt>
                <c:pt idx="835">
                  <c:v>44321</c:v>
                </c:pt>
                <c:pt idx="836">
                  <c:v>44322</c:v>
                </c:pt>
                <c:pt idx="837">
                  <c:v>44323</c:v>
                </c:pt>
                <c:pt idx="838">
                  <c:v>44324</c:v>
                </c:pt>
                <c:pt idx="839">
                  <c:v>44325</c:v>
                </c:pt>
                <c:pt idx="840">
                  <c:v>44326</c:v>
                </c:pt>
                <c:pt idx="841">
                  <c:v>44327</c:v>
                </c:pt>
                <c:pt idx="842">
                  <c:v>44328</c:v>
                </c:pt>
                <c:pt idx="843">
                  <c:v>44329</c:v>
                </c:pt>
                <c:pt idx="844">
                  <c:v>44330</c:v>
                </c:pt>
                <c:pt idx="845">
                  <c:v>44331</c:v>
                </c:pt>
                <c:pt idx="846">
                  <c:v>44332</c:v>
                </c:pt>
                <c:pt idx="847">
                  <c:v>44333</c:v>
                </c:pt>
                <c:pt idx="848">
                  <c:v>44334</c:v>
                </c:pt>
                <c:pt idx="849">
                  <c:v>44335</c:v>
                </c:pt>
                <c:pt idx="850">
                  <c:v>44336</c:v>
                </c:pt>
                <c:pt idx="851">
                  <c:v>44337</c:v>
                </c:pt>
                <c:pt idx="852">
                  <c:v>44338</c:v>
                </c:pt>
                <c:pt idx="853">
                  <c:v>44339</c:v>
                </c:pt>
                <c:pt idx="854">
                  <c:v>44340</c:v>
                </c:pt>
                <c:pt idx="855">
                  <c:v>44341</c:v>
                </c:pt>
                <c:pt idx="856">
                  <c:v>44342</c:v>
                </c:pt>
                <c:pt idx="857">
                  <c:v>44343</c:v>
                </c:pt>
                <c:pt idx="858">
                  <c:v>44344</c:v>
                </c:pt>
                <c:pt idx="859">
                  <c:v>44345</c:v>
                </c:pt>
                <c:pt idx="860">
                  <c:v>44346</c:v>
                </c:pt>
                <c:pt idx="861">
                  <c:v>44347</c:v>
                </c:pt>
                <c:pt idx="862">
                  <c:v>44348</c:v>
                </c:pt>
                <c:pt idx="863">
                  <c:v>44349</c:v>
                </c:pt>
                <c:pt idx="864">
                  <c:v>44350</c:v>
                </c:pt>
                <c:pt idx="865">
                  <c:v>44351</c:v>
                </c:pt>
                <c:pt idx="866">
                  <c:v>44352</c:v>
                </c:pt>
                <c:pt idx="867">
                  <c:v>44353</c:v>
                </c:pt>
                <c:pt idx="868">
                  <c:v>44354</c:v>
                </c:pt>
                <c:pt idx="869">
                  <c:v>44355</c:v>
                </c:pt>
                <c:pt idx="870">
                  <c:v>44356</c:v>
                </c:pt>
                <c:pt idx="871">
                  <c:v>44357</c:v>
                </c:pt>
                <c:pt idx="872">
                  <c:v>44358</c:v>
                </c:pt>
                <c:pt idx="873">
                  <c:v>44359</c:v>
                </c:pt>
                <c:pt idx="874">
                  <c:v>44360</c:v>
                </c:pt>
                <c:pt idx="875">
                  <c:v>44361</c:v>
                </c:pt>
                <c:pt idx="876">
                  <c:v>44362</c:v>
                </c:pt>
                <c:pt idx="877">
                  <c:v>44363</c:v>
                </c:pt>
                <c:pt idx="878">
                  <c:v>44364</c:v>
                </c:pt>
                <c:pt idx="879">
                  <c:v>44365</c:v>
                </c:pt>
                <c:pt idx="880">
                  <c:v>44366</c:v>
                </c:pt>
                <c:pt idx="881">
                  <c:v>44367</c:v>
                </c:pt>
                <c:pt idx="882">
                  <c:v>44368</c:v>
                </c:pt>
                <c:pt idx="883">
                  <c:v>44369</c:v>
                </c:pt>
                <c:pt idx="884">
                  <c:v>44370</c:v>
                </c:pt>
                <c:pt idx="885">
                  <c:v>44371</c:v>
                </c:pt>
                <c:pt idx="886">
                  <c:v>44372</c:v>
                </c:pt>
                <c:pt idx="887">
                  <c:v>44373</c:v>
                </c:pt>
                <c:pt idx="888">
                  <c:v>44374</c:v>
                </c:pt>
                <c:pt idx="889">
                  <c:v>44375</c:v>
                </c:pt>
                <c:pt idx="890">
                  <c:v>44376</c:v>
                </c:pt>
                <c:pt idx="891">
                  <c:v>44377</c:v>
                </c:pt>
                <c:pt idx="892">
                  <c:v>44378</c:v>
                </c:pt>
                <c:pt idx="893">
                  <c:v>44379</c:v>
                </c:pt>
                <c:pt idx="894">
                  <c:v>44380</c:v>
                </c:pt>
                <c:pt idx="895">
                  <c:v>44381</c:v>
                </c:pt>
                <c:pt idx="896">
                  <c:v>44382</c:v>
                </c:pt>
                <c:pt idx="897">
                  <c:v>44383</c:v>
                </c:pt>
                <c:pt idx="898">
                  <c:v>44384</c:v>
                </c:pt>
                <c:pt idx="899">
                  <c:v>44385</c:v>
                </c:pt>
                <c:pt idx="900">
                  <c:v>44386</c:v>
                </c:pt>
                <c:pt idx="901">
                  <c:v>44387</c:v>
                </c:pt>
                <c:pt idx="902">
                  <c:v>44388</c:v>
                </c:pt>
                <c:pt idx="903">
                  <c:v>44389</c:v>
                </c:pt>
                <c:pt idx="904">
                  <c:v>44390</c:v>
                </c:pt>
                <c:pt idx="905">
                  <c:v>44391</c:v>
                </c:pt>
                <c:pt idx="906">
                  <c:v>44392</c:v>
                </c:pt>
                <c:pt idx="907">
                  <c:v>44393</c:v>
                </c:pt>
                <c:pt idx="908">
                  <c:v>44394</c:v>
                </c:pt>
                <c:pt idx="909">
                  <c:v>44395</c:v>
                </c:pt>
                <c:pt idx="910">
                  <c:v>44396</c:v>
                </c:pt>
                <c:pt idx="911">
                  <c:v>44397</c:v>
                </c:pt>
                <c:pt idx="912">
                  <c:v>44398</c:v>
                </c:pt>
                <c:pt idx="913">
                  <c:v>44399</c:v>
                </c:pt>
                <c:pt idx="914">
                  <c:v>44400</c:v>
                </c:pt>
                <c:pt idx="915">
                  <c:v>44401</c:v>
                </c:pt>
                <c:pt idx="916">
                  <c:v>44402</c:v>
                </c:pt>
                <c:pt idx="917">
                  <c:v>44403</c:v>
                </c:pt>
                <c:pt idx="918">
                  <c:v>44404</c:v>
                </c:pt>
                <c:pt idx="919">
                  <c:v>44405</c:v>
                </c:pt>
                <c:pt idx="920">
                  <c:v>44406</c:v>
                </c:pt>
                <c:pt idx="921">
                  <c:v>44407</c:v>
                </c:pt>
                <c:pt idx="922">
                  <c:v>44408</c:v>
                </c:pt>
                <c:pt idx="923">
                  <c:v>44409</c:v>
                </c:pt>
                <c:pt idx="924">
                  <c:v>44410</c:v>
                </c:pt>
                <c:pt idx="925">
                  <c:v>44411</c:v>
                </c:pt>
                <c:pt idx="926">
                  <c:v>44412</c:v>
                </c:pt>
                <c:pt idx="927">
                  <c:v>44413</c:v>
                </c:pt>
                <c:pt idx="928">
                  <c:v>44414</c:v>
                </c:pt>
                <c:pt idx="929">
                  <c:v>44415</c:v>
                </c:pt>
                <c:pt idx="930">
                  <c:v>44416</c:v>
                </c:pt>
                <c:pt idx="931">
                  <c:v>44417</c:v>
                </c:pt>
                <c:pt idx="932">
                  <c:v>44418</c:v>
                </c:pt>
                <c:pt idx="933">
                  <c:v>44419</c:v>
                </c:pt>
                <c:pt idx="934">
                  <c:v>44420</c:v>
                </c:pt>
                <c:pt idx="935">
                  <c:v>44421</c:v>
                </c:pt>
                <c:pt idx="936">
                  <c:v>44422</c:v>
                </c:pt>
                <c:pt idx="937">
                  <c:v>44423</c:v>
                </c:pt>
                <c:pt idx="938">
                  <c:v>44424</c:v>
                </c:pt>
                <c:pt idx="939">
                  <c:v>44425</c:v>
                </c:pt>
                <c:pt idx="940">
                  <c:v>44426</c:v>
                </c:pt>
                <c:pt idx="941">
                  <c:v>44427</c:v>
                </c:pt>
                <c:pt idx="942">
                  <c:v>44428</c:v>
                </c:pt>
                <c:pt idx="943">
                  <c:v>44429</c:v>
                </c:pt>
                <c:pt idx="944">
                  <c:v>44430</c:v>
                </c:pt>
                <c:pt idx="945">
                  <c:v>44431</c:v>
                </c:pt>
                <c:pt idx="946">
                  <c:v>44432</c:v>
                </c:pt>
                <c:pt idx="947">
                  <c:v>44433</c:v>
                </c:pt>
                <c:pt idx="948">
                  <c:v>44434</c:v>
                </c:pt>
                <c:pt idx="949">
                  <c:v>44435</c:v>
                </c:pt>
                <c:pt idx="950">
                  <c:v>44436</c:v>
                </c:pt>
                <c:pt idx="951">
                  <c:v>44437</c:v>
                </c:pt>
                <c:pt idx="952">
                  <c:v>44438</c:v>
                </c:pt>
                <c:pt idx="953">
                  <c:v>44439</c:v>
                </c:pt>
                <c:pt idx="954">
                  <c:v>44440</c:v>
                </c:pt>
                <c:pt idx="955">
                  <c:v>44441</c:v>
                </c:pt>
                <c:pt idx="956">
                  <c:v>44442</c:v>
                </c:pt>
                <c:pt idx="957">
                  <c:v>44443</c:v>
                </c:pt>
                <c:pt idx="958">
                  <c:v>44444</c:v>
                </c:pt>
                <c:pt idx="959">
                  <c:v>44445</c:v>
                </c:pt>
                <c:pt idx="960">
                  <c:v>44446</c:v>
                </c:pt>
                <c:pt idx="961">
                  <c:v>44447</c:v>
                </c:pt>
                <c:pt idx="962">
                  <c:v>44448</c:v>
                </c:pt>
                <c:pt idx="963">
                  <c:v>44449</c:v>
                </c:pt>
                <c:pt idx="964">
                  <c:v>44450</c:v>
                </c:pt>
                <c:pt idx="965">
                  <c:v>44451</c:v>
                </c:pt>
                <c:pt idx="966">
                  <c:v>44452</c:v>
                </c:pt>
                <c:pt idx="967">
                  <c:v>44453</c:v>
                </c:pt>
                <c:pt idx="968">
                  <c:v>44454</c:v>
                </c:pt>
                <c:pt idx="969">
                  <c:v>44455</c:v>
                </c:pt>
                <c:pt idx="970">
                  <c:v>44456</c:v>
                </c:pt>
                <c:pt idx="971">
                  <c:v>44457</c:v>
                </c:pt>
                <c:pt idx="972">
                  <c:v>44458</c:v>
                </c:pt>
                <c:pt idx="973">
                  <c:v>44459</c:v>
                </c:pt>
                <c:pt idx="974">
                  <c:v>44460</c:v>
                </c:pt>
                <c:pt idx="975">
                  <c:v>44461</c:v>
                </c:pt>
                <c:pt idx="976">
                  <c:v>44462</c:v>
                </c:pt>
                <c:pt idx="977">
                  <c:v>44463</c:v>
                </c:pt>
                <c:pt idx="978">
                  <c:v>44464</c:v>
                </c:pt>
                <c:pt idx="979">
                  <c:v>44465</c:v>
                </c:pt>
                <c:pt idx="980">
                  <c:v>44466</c:v>
                </c:pt>
                <c:pt idx="981">
                  <c:v>44467</c:v>
                </c:pt>
                <c:pt idx="982">
                  <c:v>44468</c:v>
                </c:pt>
                <c:pt idx="983">
                  <c:v>44469</c:v>
                </c:pt>
                <c:pt idx="984">
                  <c:v>44470</c:v>
                </c:pt>
                <c:pt idx="985">
                  <c:v>44471</c:v>
                </c:pt>
                <c:pt idx="986">
                  <c:v>44472</c:v>
                </c:pt>
                <c:pt idx="987">
                  <c:v>44473</c:v>
                </c:pt>
                <c:pt idx="988">
                  <c:v>44474</c:v>
                </c:pt>
                <c:pt idx="989">
                  <c:v>44475</c:v>
                </c:pt>
                <c:pt idx="990">
                  <c:v>44476</c:v>
                </c:pt>
                <c:pt idx="991">
                  <c:v>44477</c:v>
                </c:pt>
                <c:pt idx="992">
                  <c:v>44478</c:v>
                </c:pt>
                <c:pt idx="993">
                  <c:v>44479</c:v>
                </c:pt>
                <c:pt idx="994">
                  <c:v>44480</c:v>
                </c:pt>
                <c:pt idx="995">
                  <c:v>44481</c:v>
                </c:pt>
                <c:pt idx="996">
                  <c:v>44482</c:v>
                </c:pt>
                <c:pt idx="997">
                  <c:v>44483</c:v>
                </c:pt>
                <c:pt idx="998">
                  <c:v>44484</c:v>
                </c:pt>
                <c:pt idx="999">
                  <c:v>44485</c:v>
                </c:pt>
                <c:pt idx="1000">
                  <c:v>44486</c:v>
                </c:pt>
                <c:pt idx="1001">
                  <c:v>44487</c:v>
                </c:pt>
                <c:pt idx="1002">
                  <c:v>44488</c:v>
                </c:pt>
                <c:pt idx="1003">
                  <c:v>44489</c:v>
                </c:pt>
                <c:pt idx="1004">
                  <c:v>44490</c:v>
                </c:pt>
                <c:pt idx="1005">
                  <c:v>44491</c:v>
                </c:pt>
                <c:pt idx="1006">
                  <c:v>44492</c:v>
                </c:pt>
                <c:pt idx="1007">
                  <c:v>44493</c:v>
                </c:pt>
                <c:pt idx="1008">
                  <c:v>44494</c:v>
                </c:pt>
                <c:pt idx="1009">
                  <c:v>44495</c:v>
                </c:pt>
                <c:pt idx="1010">
                  <c:v>44496</c:v>
                </c:pt>
                <c:pt idx="1011">
                  <c:v>44497</c:v>
                </c:pt>
                <c:pt idx="1012">
                  <c:v>44498</c:v>
                </c:pt>
                <c:pt idx="1013">
                  <c:v>44499</c:v>
                </c:pt>
                <c:pt idx="1014">
                  <c:v>44500</c:v>
                </c:pt>
                <c:pt idx="1015">
                  <c:v>44501</c:v>
                </c:pt>
                <c:pt idx="1016">
                  <c:v>44502</c:v>
                </c:pt>
                <c:pt idx="1017">
                  <c:v>44503</c:v>
                </c:pt>
                <c:pt idx="1018">
                  <c:v>44504</c:v>
                </c:pt>
                <c:pt idx="1019">
                  <c:v>44505</c:v>
                </c:pt>
                <c:pt idx="1020">
                  <c:v>44506</c:v>
                </c:pt>
                <c:pt idx="1021">
                  <c:v>44507</c:v>
                </c:pt>
                <c:pt idx="1022">
                  <c:v>44508</c:v>
                </c:pt>
                <c:pt idx="1023">
                  <c:v>44509</c:v>
                </c:pt>
                <c:pt idx="1024">
                  <c:v>44510</c:v>
                </c:pt>
                <c:pt idx="1025">
                  <c:v>44511</c:v>
                </c:pt>
                <c:pt idx="1026">
                  <c:v>44512</c:v>
                </c:pt>
                <c:pt idx="1027">
                  <c:v>44513</c:v>
                </c:pt>
                <c:pt idx="1028">
                  <c:v>44514</c:v>
                </c:pt>
                <c:pt idx="1029">
                  <c:v>44515</c:v>
                </c:pt>
                <c:pt idx="1030">
                  <c:v>44516</c:v>
                </c:pt>
                <c:pt idx="1031">
                  <c:v>44517</c:v>
                </c:pt>
                <c:pt idx="1032">
                  <c:v>44518</c:v>
                </c:pt>
                <c:pt idx="1033">
                  <c:v>44519</c:v>
                </c:pt>
                <c:pt idx="1034">
                  <c:v>44520</c:v>
                </c:pt>
                <c:pt idx="1035">
                  <c:v>44521</c:v>
                </c:pt>
                <c:pt idx="1036">
                  <c:v>44522</c:v>
                </c:pt>
                <c:pt idx="1037">
                  <c:v>44523</c:v>
                </c:pt>
                <c:pt idx="1038">
                  <c:v>44524</c:v>
                </c:pt>
                <c:pt idx="1039">
                  <c:v>44525</c:v>
                </c:pt>
                <c:pt idx="1040">
                  <c:v>44526</c:v>
                </c:pt>
                <c:pt idx="1041">
                  <c:v>44527</c:v>
                </c:pt>
                <c:pt idx="1042">
                  <c:v>44528</c:v>
                </c:pt>
                <c:pt idx="1043">
                  <c:v>44529</c:v>
                </c:pt>
                <c:pt idx="1044">
                  <c:v>44530</c:v>
                </c:pt>
                <c:pt idx="1045">
                  <c:v>44531</c:v>
                </c:pt>
                <c:pt idx="1046">
                  <c:v>44532</c:v>
                </c:pt>
                <c:pt idx="1047">
                  <c:v>44533</c:v>
                </c:pt>
                <c:pt idx="1048">
                  <c:v>44534</c:v>
                </c:pt>
                <c:pt idx="1049">
                  <c:v>44535</c:v>
                </c:pt>
                <c:pt idx="1050">
                  <c:v>44536</c:v>
                </c:pt>
                <c:pt idx="1051">
                  <c:v>44537</c:v>
                </c:pt>
                <c:pt idx="1052">
                  <c:v>44538</c:v>
                </c:pt>
                <c:pt idx="1053">
                  <c:v>44539</c:v>
                </c:pt>
                <c:pt idx="1054">
                  <c:v>44540</c:v>
                </c:pt>
                <c:pt idx="1055">
                  <c:v>44541</c:v>
                </c:pt>
                <c:pt idx="1056">
                  <c:v>44542</c:v>
                </c:pt>
                <c:pt idx="1057">
                  <c:v>44543</c:v>
                </c:pt>
                <c:pt idx="1058">
                  <c:v>44544</c:v>
                </c:pt>
                <c:pt idx="1059">
                  <c:v>44545</c:v>
                </c:pt>
                <c:pt idx="1060">
                  <c:v>44546</c:v>
                </c:pt>
                <c:pt idx="1061">
                  <c:v>44547</c:v>
                </c:pt>
                <c:pt idx="1062">
                  <c:v>44548</c:v>
                </c:pt>
                <c:pt idx="1063">
                  <c:v>44549</c:v>
                </c:pt>
                <c:pt idx="1064">
                  <c:v>44550</c:v>
                </c:pt>
                <c:pt idx="1065">
                  <c:v>44551</c:v>
                </c:pt>
                <c:pt idx="1066">
                  <c:v>44552</c:v>
                </c:pt>
                <c:pt idx="1067">
                  <c:v>44553</c:v>
                </c:pt>
                <c:pt idx="1068">
                  <c:v>44554</c:v>
                </c:pt>
                <c:pt idx="1069">
                  <c:v>44555</c:v>
                </c:pt>
                <c:pt idx="1070">
                  <c:v>44556</c:v>
                </c:pt>
                <c:pt idx="1071">
                  <c:v>44557</c:v>
                </c:pt>
                <c:pt idx="1072">
                  <c:v>44558</c:v>
                </c:pt>
                <c:pt idx="1073">
                  <c:v>44559</c:v>
                </c:pt>
                <c:pt idx="1074">
                  <c:v>44560</c:v>
                </c:pt>
                <c:pt idx="1075">
                  <c:v>44561</c:v>
                </c:pt>
                <c:pt idx="1076">
                  <c:v>44562</c:v>
                </c:pt>
                <c:pt idx="1077">
                  <c:v>44563</c:v>
                </c:pt>
                <c:pt idx="1078">
                  <c:v>44564</c:v>
                </c:pt>
                <c:pt idx="1079">
                  <c:v>44565</c:v>
                </c:pt>
                <c:pt idx="1080">
                  <c:v>44566</c:v>
                </c:pt>
                <c:pt idx="1081">
                  <c:v>44567</c:v>
                </c:pt>
                <c:pt idx="1082">
                  <c:v>44568</c:v>
                </c:pt>
                <c:pt idx="1083">
                  <c:v>44569</c:v>
                </c:pt>
                <c:pt idx="1084">
                  <c:v>44570</c:v>
                </c:pt>
                <c:pt idx="1085">
                  <c:v>44571</c:v>
                </c:pt>
                <c:pt idx="1086">
                  <c:v>44572</c:v>
                </c:pt>
                <c:pt idx="1087">
                  <c:v>44573</c:v>
                </c:pt>
                <c:pt idx="1088">
                  <c:v>44574</c:v>
                </c:pt>
                <c:pt idx="1089">
                  <c:v>44575</c:v>
                </c:pt>
                <c:pt idx="1090">
                  <c:v>44576</c:v>
                </c:pt>
                <c:pt idx="1091">
                  <c:v>44577</c:v>
                </c:pt>
                <c:pt idx="1092">
                  <c:v>44578</c:v>
                </c:pt>
                <c:pt idx="1093">
                  <c:v>44579</c:v>
                </c:pt>
                <c:pt idx="1094">
                  <c:v>44580</c:v>
                </c:pt>
                <c:pt idx="1095">
                  <c:v>44581</c:v>
                </c:pt>
                <c:pt idx="1096">
                  <c:v>44582</c:v>
                </c:pt>
                <c:pt idx="1097">
                  <c:v>44583</c:v>
                </c:pt>
                <c:pt idx="1098">
                  <c:v>44584</c:v>
                </c:pt>
                <c:pt idx="1099">
                  <c:v>44585</c:v>
                </c:pt>
                <c:pt idx="1100">
                  <c:v>44586</c:v>
                </c:pt>
                <c:pt idx="1101">
                  <c:v>44587</c:v>
                </c:pt>
                <c:pt idx="1102">
                  <c:v>44588</c:v>
                </c:pt>
                <c:pt idx="1103">
                  <c:v>44589</c:v>
                </c:pt>
                <c:pt idx="1104">
                  <c:v>44590</c:v>
                </c:pt>
                <c:pt idx="1105">
                  <c:v>44591</c:v>
                </c:pt>
                <c:pt idx="1106">
                  <c:v>44592</c:v>
                </c:pt>
                <c:pt idx="1107">
                  <c:v>44593</c:v>
                </c:pt>
                <c:pt idx="1108">
                  <c:v>44594</c:v>
                </c:pt>
                <c:pt idx="1109">
                  <c:v>44595</c:v>
                </c:pt>
                <c:pt idx="1110">
                  <c:v>44596</c:v>
                </c:pt>
                <c:pt idx="1111">
                  <c:v>44597</c:v>
                </c:pt>
                <c:pt idx="1112">
                  <c:v>44598</c:v>
                </c:pt>
                <c:pt idx="1113">
                  <c:v>44599</c:v>
                </c:pt>
                <c:pt idx="1114">
                  <c:v>44600</c:v>
                </c:pt>
                <c:pt idx="1115">
                  <c:v>44601</c:v>
                </c:pt>
                <c:pt idx="1116">
                  <c:v>44602</c:v>
                </c:pt>
                <c:pt idx="1117">
                  <c:v>44603</c:v>
                </c:pt>
                <c:pt idx="1118">
                  <c:v>44604</c:v>
                </c:pt>
                <c:pt idx="1119">
                  <c:v>44605</c:v>
                </c:pt>
                <c:pt idx="1120">
                  <c:v>44606</c:v>
                </c:pt>
                <c:pt idx="1121">
                  <c:v>44607</c:v>
                </c:pt>
                <c:pt idx="1122">
                  <c:v>44608</c:v>
                </c:pt>
                <c:pt idx="1123">
                  <c:v>44609</c:v>
                </c:pt>
                <c:pt idx="1124">
                  <c:v>44610</c:v>
                </c:pt>
                <c:pt idx="1125">
                  <c:v>44611</c:v>
                </c:pt>
                <c:pt idx="1126">
                  <c:v>44612</c:v>
                </c:pt>
                <c:pt idx="1127">
                  <c:v>44613</c:v>
                </c:pt>
                <c:pt idx="1128">
                  <c:v>44614</c:v>
                </c:pt>
                <c:pt idx="1129">
                  <c:v>44615</c:v>
                </c:pt>
                <c:pt idx="1130">
                  <c:v>44616</c:v>
                </c:pt>
                <c:pt idx="1131">
                  <c:v>44617</c:v>
                </c:pt>
                <c:pt idx="1132">
                  <c:v>44618</c:v>
                </c:pt>
                <c:pt idx="1133">
                  <c:v>44619</c:v>
                </c:pt>
                <c:pt idx="1134">
                  <c:v>44620</c:v>
                </c:pt>
                <c:pt idx="1135">
                  <c:v>44621</c:v>
                </c:pt>
                <c:pt idx="1136">
                  <c:v>44622</c:v>
                </c:pt>
                <c:pt idx="1137">
                  <c:v>44623</c:v>
                </c:pt>
                <c:pt idx="1138">
                  <c:v>44624</c:v>
                </c:pt>
                <c:pt idx="1139">
                  <c:v>44625</c:v>
                </c:pt>
                <c:pt idx="1140">
                  <c:v>44626</c:v>
                </c:pt>
                <c:pt idx="1141">
                  <c:v>44627</c:v>
                </c:pt>
                <c:pt idx="1142">
                  <c:v>44628</c:v>
                </c:pt>
                <c:pt idx="1143">
                  <c:v>44629</c:v>
                </c:pt>
                <c:pt idx="1144">
                  <c:v>44630</c:v>
                </c:pt>
                <c:pt idx="1145">
                  <c:v>44631</c:v>
                </c:pt>
                <c:pt idx="1146">
                  <c:v>44632</c:v>
                </c:pt>
                <c:pt idx="1147">
                  <c:v>44633</c:v>
                </c:pt>
                <c:pt idx="1148">
                  <c:v>44634</c:v>
                </c:pt>
                <c:pt idx="1149">
                  <c:v>44635</c:v>
                </c:pt>
                <c:pt idx="1150">
                  <c:v>44636</c:v>
                </c:pt>
                <c:pt idx="1151">
                  <c:v>44637</c:v>
                </c:pt>
                <c:pt idx="1152">
                  <c:v>44638</c:v>
                </c:pt>
                <c:pt idx="1153">
                  <c:v>44639</c:v>
                </c:pt>
                <c:pt idx="1154">
                  <c:v>44640</c:v>
                </c:pt>
                <c:pt idx="1155">
                  <c:v>44641</c:v>
                </c:pt>
                <c:pt idx="1156">
                  <c:v>44642</c:v>
                </c:pt>
                <c:pt idx="1157">
                  <c:v>44643</c:v>
                </c:pt>
                <c:pt idx="1158">
                  <c:v>44644</c:v>
                </c:pt>
                <c:pt idx="1159">
                  <c:v>44645</c:v>
                </c:pt>
                <c:pt idx="1160">
                  <c:v>44646</c:v>
                </c:pt>
                <c:pt idx="1161">
                  <c:v>44647</c:v>
                </c:pt>
                <c:pt idx="1162">
                  <c:v>44648</c:v>
                </c:pt>
                <c:pt idx="1163">
                  <c:v>44649</c:v>
                </c:pt>
                <c:pt idx="1164">
                  <c:v>44650</c:v>
                </c:pt>
                <c:pt idx="1165">
                  <c:v>44651</c:v>
                </c:pt>
                <c:pt idx="1166">
                  <c:v>44652</c:v>
                </c:pt>
                <c:pt idx="1167">
                  <c:v>44653</c:v>
                </c:pt>
                <c:pt idx="1168">
                  <c:v>44654</c:v>
                </c:pt>
                <c:pt idx="1169">
                  <c:v>44655</c:v>
                </c:pt>
                <c:pt idx="1170">
                  <c:v>44656</c:v>
                </c:pt>
                <c:pt idx="1171">
                  <c:v>44657</c:v>
                </c:pt>
                <c:pt idx="1172">
                  <c:v>44658</c:v>
                </c:pt>
                <c:pt idx="1173">
                  <c:v>44659</c:v>
                </c:pt>
                <c:pt idx="1174">
                  <c:v>44660</c:v>
                </c:pt>
                <c:pt idx="1175">
                  <c:v>44661</c:v>
                </c:pt>
                <c:pt idx="1176">
                  <c:v>44662</c:v>
                </c:pt>
                <c:pt idx="1177">
                  <c:v>44663</c:v>
                </c:pt>
                <c:pt idx="1178">
                  <c:v>44664</c:v>
                </c:pt>
                <c:pt idx="1179">
                  <c:v>44665</c:v>
                </c:pt>
                <c:pt idx="1180">
                  <c:v>44666</c:v>
                </c:pt>
                <c:pt idx="1181">
                  <c:v>44667</c:v>
                </c:pt>
                <c:pt idx="1182">
                  <c:v>44668</c:v>
                </c:pt>
                <c:pt idx="1183">
                  <c:v>44669</c:v>
                </c:pt>
                <c:pt idx="1184">
                  <c:v>44670</c:v>
                </c:pt>
                <c:pt idx="1185">
                  <c:v>44671</c:v>
                </c:pt>
                <c:pt idx="1186">
                  <c:v>44672</c:v>
                </c:pt>
                <c:pt idx="1187">
                  <c:v>44673</c:v>
                </c:pt>
                <c:pt idx="1188">
                  <c:v>44674</c:v>
                </c:pt>
                <c:pt idx="1189">
                  <c:v>44675</c:v>
                </c:pt>
                <c:pt idx="1190">
                  <c:v>44676</c:v>
                </c:pt>
                <c:pt idx="1191">
                  <c:v>44677</c:v>
                </c:pt>
                <c:pt idx="1192">
                  <c:v>44678</c:v>
                </c:pt>
                <c:pt idx="1193">
                  <c:v>44679</c:v>
                </c:pt>
                <c:pt idx="1194">
                  <c:v>44680</c:v>
                </c:pt>
                <c:pt idx="1195">
                  <c:v>44681</c:v>
                </c:pt>
                <c:pt idx="1196">
                  <c:v>44682</c:v>
                </c:pt>
                <c:pt idx="1197">
                  <c:v>44683</c:v>
                </c:pt>
                <c:pt idx="1198">
                  <c:v>44684</c:v>
                </c:pt>
                <c:pt idx="1199">
                  <c:v>44685</c:v>
                </c:pt>
                <c:pt idx="1200">
                  <c:v>44686</c:v>
                </c:pt>
                <c:pt idx="1201">
                  <c:v>44687</c:v>
                </c:pt>
                <c:pt idx="1202">
                  <c:v>44688</c:v>
                </c:pt>
                <c:pt idx="1203">
                  <c:v>44689</c:v>
                </c:pt>
                <c:pt idx="1204">
                  <c:v>44690</c:v>
                </c:pt>
                <c:pt idx="1205">
                  <c:v>44691</c:v>
                </c:pt>
                <c:pt idx="1206">
                  <c:v>44692</c:v>
                </c:pt>
                <c:pt idx="1207">
                  <c:v>44693</c:v>
                </c:pt>
                <c:pt idx="1208">
                  <c:v>44694</c:v>
                </c:pt>
                <c:pt idx="1209">
                  <c:v>44695</c:v>
                </c:pt>
                <c:pt idx="1210">
                  <c:v>44696</c:v>
                </c:pt>
                <c:pt idx="1211">
                  <c:v>44697</c:v>
                </c:pt>
                <c:pt idx="1212">
                  <c:v>44698</c:v>
                </c:pt>
                <c:pt idx="1213">
                  <c:v>44699</c:v>
                </c:pt>
                <c:pt idx="1214">
                  <c:v>44700</c:v>
                </c:pt>
                <c:pt idx="1215">
                  <c:v>44701</c:v>
                </c:pt>
                <c:pt idx="1216">
                  <c:v>44702</c:v>
                </c:pt>
                <c:pt idx="1217">
                  <c:v>44703</c:v>
                </c:pt>
                <c:pt idx="1218">
                  <c:v>44704</c:v>
                </c:pt>
                <c:pt idx="1219">
                  <c:v>44705</c:v>
                </c:pt>
                <c:pt idx="1220">
                  <c:v>44706</c:v>
                </c:pt>
                <c:pt idx="1221">
                  <c:v>44707</c:v>
                </c:pt>
                <c:pt idx="1222">
                  <c:v>44708</c:v>
                </c:pt>
                <c:pt idx="1223">
                  <c:v>44709</c:v>
                </c:pt>
                <c:pt idx="1224">
                  <c:v>44710</c:v>
                </c:pt>
                <c:pt idx="1225">
                  <c:v>44711</c:v>
                </c:pt>
                <c:pt idx="1226">
                  <c:v>44712</c:v>
                </c:pt>
                <c:pt idx="1227">
                  <c:v>44713</c:v>
                </c:pt>
                <c:pt idx="1228">
                  <c:v>44714</c:v>
                </c:pt>
                <c:pt idx="1229">
                  <c:v>44715</c:v>
                </c:pt>
                <c:pt idx="1230">
                  <c:v>44716</c:v>
                </c:pt>
                <c:pt idx="1231">
                  <c:v>44717</c:v>
                </c:pt>
                <c:pt idx="1232">
                  <c:v>44718</c:v>
                </c:pt>
                <c:pt idx="1233">
                  <c:v>44719</c:v>
                </c:pt>
                <c:pt idx="1234">
                  <c:v>44720</c:v>
                </c:pt>
                <c:pt idx="1235">
                  <c:v>44721</c:v>
                </c:pt>
                <c:pt idx="1236">
                  <c:v>44722</c:v>
                </c:pt>
                <c:pt idx="1237">
                  <c:v>44723</c:v>
                </c:pt>
                <c:pt idx="1238">
                  <c:v>44724</c:v>
                </c:pt>
                <c:pt idx="1239">
                  <c:v>44725</c:v>
                </c:pt>
                <c:pt idx="1240">
                  <c:v>44726</c:v>
                </c:pt>
                <c:pt idx="1241">
                  <c:v>44727</c:v>
                </c:pt>
                <c:pt idx="1242">
                  <c:v>44728</c:v>
                </c:pt>
                <c:pt idx="1243">
                  <c:v>44729</c:v>
                </c:pt>
                <c:pt idx="1244">
                  <c:v>44730</c:v>
                </c:pt>
                <c:pt idx="1245">
                  <c:v>44731</c:v>
                </c:pt>
                <c:pt idx="1246">
                  <c:v>44732</c:v>
                </c:pt>
                <c:pt idx="1247">
                  <c:v>44733</c:v>
                </c:pt>
                <c:pt idx="1248">
                  <c:v>44734</c:v>
                </c:pt>
                <c:pt idx="1249">
                  <c:v>44735</c:v>
                </c:pt>
                <c:pt idx="1250">
                  <c:v>44737</c:v>
                </c:pt>
                <c:pt idx="1251">
                  <c:v>44738</c:v>
                </c:pt>
                <c:pt idx="1252">
                  <c:v>44739</c:v>
                </c:pt>
                <c:pt idx="1253">
                  <c:v>44740</c:v>
                </c:pt>
                <c:pt idx="1254">
                  <c:v>44741</c:v>
                </c:pt>
                <c:pt idx="1255">
                  <c:v>44742</c:v>
                </c:pt>
                <c:pt idx="1256">
                  <c:v>44743</c:v>
                </c:pt>
                <c:pt idx="1257">
                  <c:v>44744</c:v>
                </c:pt>
                <c:pt idx="1258">
                  <c:v>44745</c:v>
                </c:pt>
                <c:pt idx="1259">
                  <c:v>44746</c:v>
                </c:pt>
                <c:pt idx="1260">
                  <c:v>44747</c:v>
                </c:pt>
                <c:pt idx="1261">
                  <c:v>44748</c:v>
                </c:pt>
                <c:pt idx="1262">
                  <c:v>44749</c:v>
                </c:pt>
                <c:pt idx="1263">
                  <c:v>44750</c:v>
                </c:pt>
                <c:pt idx="1264">
                  <c:v>44751</c:v>
                </c:pt>
                <c:pt idx="1265">
                  <c:v>44752</c:v>
                </c:pt>
                <c:pt idx="1266">
                  <c:v>44753</c:v>
                </c:pt>
                <c:pt idx="1267">
                  <c:v>44754</c:v>
                </c:pt>
                <c:pt idx="1268">
                  <c:v>44755</c:v>
                </c:pt>
                <c:pt idx="1269">
                  <c:v>44756</c:v>
                </c:pt>
                <c:pt idx="1270">
                  <c:v>44757</c:v>
                </c:pt>
                <c:pt idx="1271">
                  <c:v>44758</c:v>
                </c:pt>
                <c:pt idx="1272">
                  <c:v>44759</c:v>
                </c:pt>
                <c:pt idx="1273">
                  <c:v>44760</c:v>
                </c:pt>
                <c:pt idx="1274">
                  <c:v>44761</c:v>
                </c:pt>
                <c:pt idx="1275">
                  <c:v>44762</c:v>
                </c:pt>
                <c:pt idx="1276">
                  <c:v>44763</c:v>
                </c:pt>
                <c:pt idx="1277">
                  <c:v>44764</c:v>
                </c:pt>
                <c:pt idx="1278">
                  <c:v>44765</c:v>
                </c:pt>
                <c:pt idx="1279">
                  <c:v>44766</c:v>
                </c:pt>
                <c:pt idx="1280">
                  <c:v>44767</c:v>
                </c:pt>
                <c:pt idx="1281">
                  <c:v>44768</c:v>
                </c:pt>
                <c:pt idx="1282">
                  <c:v>44769</c:v>
                </c:pt>
                <c:pt idx="1283">
                  <c:v>44770</c:v>
                </c:pt>
                <c:pt idx="1284">
                  <c:v>44771</c:v>
                </c:pt>
                <c:pt idx="1285">
                  <c:v>44772</c:v>
                </c:pt>
                <c:pt idx="1286">
                  <c:v>44773</c:v>
                </c:pt>
                <c:pt idx="1287">
                  <c:v>44774</c:v>
                </c:pt>
                <c:pt idx="1288">
                  <c:v>44775</c:v>
                </c:pt>
                <c:pt idx="1289">
                  <c:v>44776</c:v>
                </c:pt>
                <c:pt idx="1290">
                  <c:v>44777</c:v>
                </c:pt>
                <c:pt idx="1291">
                  <c:v>44778</c:v>
                </c:pt>
                <c:pt idx="1292">
                  <c:v>44779</c:v>
                </c:pt>
                <c:pt idx="1293">
                  <c:v>44780</c:v>
                </c:pt>
                <c:pt idx="1294">
                  <c:v>44781</c:v>
                </c:pt>
                <c:pt idx="1295">
                  <c:v>44782</c:v>
                </c:pt>
                <c:pt idx="1296">
                  <c:v>44783</c:v>
                </c:pt>
                <c:pt idx="1297">
                  <c:v>44784</c:v>
                </c:pt>
                <c:pt idx="1298">
                  <c:v>44785</c:v>
                </c:pt>
                <c:pt idx="1299">
                  <c:v>44786</c:v>
                </c:pt>
                <c:pt idx="1300">
                  <c:v>44787</c:v>
                </c:pt>
                <c:pt idx="1301">
                  <c:v>44788</c:v>
                </c:pt>
                <c:pt idx="1302">
                  <c:v>44789</c:v>
                </c:pt>
                <c:pt idx="1303">
                  <c:v>44790</c:v>
                </c:pt>
                <c:pt idx="1304">
                  <c:v>44791</c:v>
                </c:pt>
                <c:pt idx="1305">
                  <c:v>44792</c:v>
                </c:pt>
                <c:pt idx="1306">
                  <c:v>44793</c:v>
                </c:pt>
                <c:pt idx="1307">
                  <c:v>44794</c:v>
                </c:pt>
                <c:pt idx="1308">
                  <c:v>44795</c:v>
                </c:pt>
                <c:pt idx="1309">
                  <c:v>44796</c:v>
                </c:pt>
                <c:pt idx="1310">
                  <c:v>44797</c:v>
                </c:pt>
                <c:pt idx="1311">
                  <c:v>44798</c:v>
                </c:pt>
                <c:pt idx="1312">
                  <c:v>44799</c:v>
                </c:pt>
                <c:pt idx="1313">
                  <c:v>44800</c:v>
                </c:pt>
                <c:pt idx="1314">
                  <c:v>44801</c:v>
                </c:pt>
                <c:pt idx="1315">
                  <c:v>44802</c:v>
                </c:pt>
                <c:pt idx="1316">
                  <c:v>44803</c:v>
                </c:pt>
                <c:pt idx="1317">
                  <c:v>44804</c:v>
                </c:pt>
                <c:pt idx="1318">
                  <c:v>44805</c:v>
                </c:pt>
                <c:pt idx="1319">
                  <c:v>44806</c:v>
                </c:pt>
                <c:pt idx="1320">
                  <c:v>44807</c:v>
                </c:pt>
                <c:pt idx="1321">
                  <c:v>44808</c:v>
                </c:pt>
                <c:pt idx="1322">
                  <c:v>44809</c:v>
                </c:pt>
                <c:pt idx="1323">
                  <c:v>44810</c:v>
                </c:pt>
                <c:pt idx="1324">
                  <c:v>44811</c:v>
                </c:pt>
                <c:pt idx="1325">
                  <c:v>44812</c:v>
                </c:pt>
                <c:pt idx="1326">
                  <c:v>44813</c:v>
                </c:pt>
                <c:pt idx="1327">
                  <c:v>44814</c:v>
                </c:pt>
                <c:pt idx="1328">
                  <c:v>44815</c:v>
                </c:pt>
                <c:pt idx="1329">
                  <c:v>44816</c:v>
                </c:pt>
                <c:pt idx="1330">
                  <c:v>44817</c:v>
                </c:pt>
                <c:pt idx="1331">
                  <c:v>44818</c:v>
                </c:pt>
                <c:pt idx="1332">
                  <c:v>44819</c:v>
                </c:pt>
                <c:pt idx="1333">
                  <c:v>44820</c:v>
                </c:pt>
                <c:pt idx="1334">
                  <c:v>44821</c:v>
                </c:pt>
                <c:pt idx="1335">
                  <c:v>44822</c:v>
                </c:pt>
                <c:pt idx="1336">
                  <c:v>44823</c:v>
                </c:pt>
                <c:pt idx="1337">
                  <c:v>44824</c:v>
                </c:pt>
                <c:pt idx="1338">
                  <c:v>44825</c:v>
                </c:pt>
                <c:pt idx="1339">
                  <c:v>44826</c:v>
                </c:pt>
                <c:pt idx="1340">
                  <c:v>44827</c:v>
                </c:pt>
                <c:pt idx="1341">
                  <c:v>44828</c:v>
                </c:pt>
                <c:pt idx="1342">
                  <c:v>44829</c:v>
                </c:pt>
                <c:pt idx="1343">
                  <c:v>44830</c:v>
                </c:pt>
                <c:pt idx="1344">
                  <c:v>44831</c:v>
                </c:pt>
                <c:pt idx="1345">
                  <c:v>44832</c:v>
                </c:pt>
                <c:pt idx="1346">
                  <c:v>44833</c:v>
                </c:pt>
                <c:pt idx="1347">
                  <c:v>44834</c:v>
                </c:pt>
                <c:pt idx="1348">
                  <c:v>44835</c:v>
                </c:pt>
                <c:pt idx="1349">
                  <c:v>44836</c:v>
                </c:pt>
                <c:pt idx="1350">
                  <c:v>44837</c:v>
                </c:pt>
                <c:pt idx="1351">
                  <c:v>44838</c:v>
                </c:pt>
                <c:pt idx="1352">
                  <c:v>44839</c:v>
                </c:pt>
                <c:pt idx="1353">
                  <c:v>44840</c:v>
                </c:pt>
                <c:pt idx="1354">
                  <c:v>44841</c:v>
                </c:pt>
                <c:pt idx="1355">
                  <c:v>44842</c:v>
                </c:pt>
                <c:pt idx="1356">
                  <c:v>44843</c:v>
                </c:pt>
                <c:pt idx="1357">
                  <c:v>44844</c:v>
                </c:pt>
                <c:pt idx="1358">
                  <c:v>44845</c:v>
                </c:pt>
                <c:pt idx="1359">
                  <c:v>44846</c:v>
                </c:pt>
                <c:pt idx="1360">
                  <c:v>44847</c:v>
                </c:pt>
                <c:pt idx="1361">
                  <c:v>44848</c:v>
                </c:pt>
                <c:pt idx="1362">
                  <c:v>44849</c:v>
                </c:pt>
                <c:pt idx="1363">
                  <c:v>44850</c:v>
                </c:pt>
                <c:pt idx="1364">
                  <c:v>44851</c:v>
                </c:pt>
                <c:pt idx="1365">
                  <c:v>44852</c:v>
                </c:pt>
                <c:pt idx="1366">
                  <c:v>44853</c:v>
                </c:pt>
                <c:pt idx="1367">
                  <c:v>44854</c:v>
                </c:pt>
                <c:pt idx="1368">
                  <c:v>44855</c:v>
                </c:pt>
                <c:pt idx="1369">
                  <c:v>44856</c:v>
                </c:pt>
                <c:pt idx="1370">
                  <c:v>44857</c:v>
                </c:pt>
                <c:pt idx="1371">
                  <c:v>44858</c:v>
                </c:pt>
                <c:pt idx="1372">
                  <c:v>44859</c:v>
                </c:pt>
                <c:pt idx="1373">
                  <c:v>44860</c:v>
                </c:pt>
                <c:pt idx="1374">
                  <c:v>44861</c:v>
                </c:pt>
                <c:pt idx="1375">
                  <c:v>44862</c:v>
                </c:pt>
                <c:pt idx="1376">
                  <c:v>44863</c:v>
                </c:pt>
                <c:pt idx="1377">
                  <c:v>44864</c:v>
                </c:pt>
                <c:pt idx="1378">
                  <c:v>44865</c:v>
                </c:pt>
                <c:pt idx="1379">
                  <c:v>44866</c:v>
                </c:pt>
                <c:pt idx="1380">
                  <c:v>44867</c:v>
                </c:pt>
                <c:pt idx="1381">
                  <c:v>44868</c:v>
                </c:pt>
                <c:pt idx="1382">
                  <c:v>44869</c:v>
                </c:pt>
                <c:pt idx="1383">
                  <c:v>44870</c:v>
                </c:pt>
                <c:pt idx="1384">
                  <c:v>44871</c:v>
                </c:pt>
                <c:pt idx="1385">
                  <c:v>44872</c:v>
                </c:pt>
                <c:pt idx="1386">
                  <c:v>44873</c:v>
                </c:pt>
                <c:pt idx="1387">
                  <c:v>44874</c:v>
                </c:pt>
                <c:pt idx="1388">
                  <c:v>44875</c:v>
                </c:pt>
                <c:pt idx="1389">
                  <c:v>44876</c:v>
                </c:pt>
                <c:pt idx="1390">
                  <c:v>44877</c:v>
                </c:pt>
                <c:pt idx="1391">
                  <c:v>44878</c:v>
                </c:pt>
                <c:pt idx="1392">
                  <c:v>44879</c:v>
                </c:pt>
                <c:pt idx="1393">
                  <c:v>44880</c:v>
                </c:pt>
                <c:pt idx="1394">
                  <c:v>44881</c:v>
                </c:pt>
                <c:pt idx="1395">
                  <c:v>44882</c:v>
                </c:pt>
                <c:pt idx="1396">
                  <c:v>44883</c:v>
                </c:pt>
                <c:pt idx="1397">
                  <c:v>44884</c:v>
                </c:pt>
                <c:pt idx="1398">
                  <c:v>44885</c:v>
                </c:pt>
                <c:pt idx="1399">
                  <c:v>44886</c:v>
                </c:pt>
                <c:pt idx="1400">
                  <c:v>44887</c:v>
                </c:pt>
                <c:pt idx="1401">
                  <c:v>44888</c:v>
                </c:pt>
                <c:pt idx="1402">
                  <c:v>44889</c:v>
                </c:pt>
                <c:pt idx="1403">
                  <c:v>44890</c:v>
                </c:pt>
                <c:pt idx="1404">
                  <c:v>44891</c:v>
                </c:pt>
                <c:pt idx="1405">
                  <c:v>44892</c:v>
                </c:pt>
                <c:pt idx="1406">
                  <c:v>44893</c:v>
                </c:pt>
                <c:pt idx="1407">
                  <c:v>44894</c:v>
                </c:pt>
                <c:pt idx="1408">
                  <c:v>44895</c:v>
                </c:pt>
                <c:pt idx="1409">
                  <c:v>44896</c:v>
                </c:pt>
                <c:pt idx="1410">
                  <c:v>44897</c:v>
                </c:pt>
                <c:pt idx="1411">
                  <c:v>44898</c:v>
                </c:pt>
                <c:pt idx="1412">
                  <c:v>44899</c:v>
                </c:pt>
                <c:pt idx="1413">
                  <c:v>44900</c:v>
                </c:pt>
                <c:pt idx="1414">
                  <c:v>44901</c:v>
                </c:pt>
                <c:pt idx="1415">
                  <c:v>44902</c:v>
                </c:pt>
                <c:pt idx="1416">
                  <c:v>44903</c:v>
                </c:pt>
                <c:pt idx="1417">
                  <c:v>44904</c:v>
                </c:pt>
                <c:pt idx="1418">
                  <c:v>44905</c:v>
                </c:pt>
                <c:pt idx="1419">
                  <c:v>44906</c:v>
                </c:pt>
                <c:pt idx="1420">
                  <c:v>44907</c:v>
                </c:pt>
                <c:pt idx="1421">
                  <c:v>44908</c:v>
                </c:pt>
                <c:pt idx="1422">
                  <c:v>44909</c:v>
                </c:pt>
                <c:pt idx="1423">
                  <c:v>44910</c:v>
                </c:pt>
                <c:pt idx="1424">
                  <c:v>44911</c:v>
                </c:pt>
                <c:pt idx="1425">
                  <c:v>44912</c:v>
                </c:pt>
                <c:pt idx="1426">
                  <c:v>44913</c:v>
                </c:pt>
                <c:pt idx="1427">
                  <c:v>44914</c:v>
                </c:pt>
                <c:pt idx="1428">
                  <c:v>44915</c:v>
                </c:pt>
                <c:pt idx="1429">
                  <c:v>44916</c:v>
                </c:pt>
                <c:pt idx="1430">
                  <c:v>44917</c:v>
                </c:pt>
                <c:pt idx="1431">
                  <c:v>44918</c:v>
                </c:pt>
                <c:pt idx="1432">
                  <c:v>44919</c:v>
                </c:pt>
                <c:pt idx="1433">
                  <c:v>44920</c:v>
                </c:pt>
                <c:pt idx="1434">
                  <c:v>44921</c:v>
                </c:pt>
                <c:pt idx="1435">
                  <c:v>44922</c:v>
                </c:pt>
                <c:pt idx="1436">
                  <c:v>44923</c:v>
                </c:pt>
                <c:pt idx="1437">
                  <c:v>44924</c:v>
                </c:pt>
                <c:pt idx="1438">
                  <c:v>44925</c:v>
                </c:pt>
                <c:pt idx="1439">
                  <c:v>44926</c:v>
                </c:pt>
                <c:pt idx="1440">
                  <c:v>44927</c:v>
                </c:pt>
                <c:pt idx="1441">
                  <c:v>44928</c:v>
                </c:pt>
                <c:pt idx="1442">
                  <c:v>44929</c:v>
                </c:pt>
                <c:pt idx="1443">
                  <c:v>44930</c:v>
                </c:pt>
                <c:pt idx="1444">
                  <c:v>44931</c:v>
                </c:pt>
                <c:pt idx="1445">
                  <c:v>44932</c:v>
                </c:pt>
                <c:pt idx="1446">
                  <c:v>44933</c:v>
                </c:pt>
                <c:pt idx="1447">
                  <c:v>44934</c:v>
                </c:pt>
                <c:pt idx="1448">
                  <c:v>44935</c:v>
                </c:pt>
                <c:pt idx="1449">
                  <c:v>44936</c:v>
                </c:pt>
                <c:pt idx="1450">
                  <c:v>44937</c:v>
                </c:pt>
                <c:pt idx="1451">
                  <c:v>44938</c:v>
                </c:pt>
                <c:pt idx="1452">
                  <c:v>44939</c:v>
                </c:pt>
                <c:pt idx="1453">
                  <c:v>44940</c:v>
                </c:pt>
                <c:pt idx="1454">
                  <c:v>44941</c:v>
                </c:pt>
                <c:pt idx="1455">
                  <c:v>44942</c:v>
                </c:pt>
                <c:pt idx="1456">
                  <c:v>44943</c:v>
                </c:pt>
                <c:pt idx="1457">
                  <c:v>44944</c:v>
                </c:pt>
                <c:pt idx="1458">
                  <c:v>44945</c:v>
                </c:pt>
                <c:pt idx="1459">
                  <c:v>44946</c:v>
                </c:pt>
                <c:pt idx="1460">
                  <c:v>44947</c:v>
                </c:pt>
                <c:pt idx="1461">
                  <c:v>44948</c:v>
                </c:pt>
                <c:pt idx="1462">
                  <c:v>44949</c:v>
                </c:pt>
                <c:pt idx="1463">
                  <c:v>44950</c:v>
                </c:pt>
                <c:pt idx="1464">
                  <c:v>44951</c:v>
                </c:pt>
                <c:pt idx="1465">
                  <c:v>44952</c:v>
                </c:pt>
                <c:pt idx="1466">
                  <c:v>44953</c:v>
                </c:pt>
                <c:pt idx="1467">
                  <c:v>44954</c:v>
                </c:pt>
                <c:pt idx="1468">
                  <c:v>44955</c:v>
                </c:pt>
                <c:pt idx="1469">
                  <c:v>44956</c:v>
                </c:pt>
                <c:pt idx="1470">
                  <c:v>44957</c:v>
                </c:pt>
                <c:pt idx="1471">
                  <c:v>44958</c:v>
                </c:pt>
                <c:pt idx="1472">
                  <c:v>44959</c:v>
                </c:pt>
                <c:pt idx="1473">
                  <c:v>44960</c:v>
                </c:pt>
                <c:pt idx="1474">
                  <c:v>44961</c:v>
                </c:pt>
                <c:pt idx="1475">
                  <c:v>44962</c:v>
                </c:pt>
                <c:pt idx="1476">
                  <c:v>44963</c:v>
                </c:pt>
                <c:pt idx="1477">
                  <c:v>44964</c:v>
                </c:pt>
                <c:pt idx="1478">
                  <c:v>44965</c:v>
                </c:pt>
                <c:pt idx="1479">
                  <c:v>44966</c:v>
                </c:pt>
                <c:pt idx="1480">
                  <c:v>44967</c:v>
                </c:pt>
                <c:pt idx="1481">
                  <c:v>44968</c:v>
                </c:pt>
                <c:pt idx="1482">
                  <c:v>44969</c:v>
                </c:pt>
                <c:pt idx="1483">
                  <c:v>44970</c:v>
                </c:pt>
                <c:pt idx="1484">
                  <c:v>44971</c:v>
                </c:pt>
                <c:pt idx="1485">
                  <c:v>44972</c:v>
                </c:pt>
                <c:pt idx="1486">
                  <c:v>44973</c:v>
                </c:pt>
                <c:pt idx="1487">
                  <c:v>44974</c:v>
                </c:pt>
                <c:pt idx="1488">
                  <c:v>44975</c:v>
                </c:pt>
                <c:pt idx="1489">
                  <c:v>44976</c:v>
                </c:pt>
                <c:pt idx="1490">
                  <c:v>44977</c:v>
                </c:pt>
                <c:pt idx="1491">
                  <c:v>44978</c:v>
                </c:pt>
                <c:pt idx="1492">
                  <c:v>44979</c:v>
                </c:pt>
                <c:pt idx="1493">
                  <c:v>44980</c:v>
                </c:pt>
                <c:pt idx="1494">
                  <c:v>44981</c:v>
                </c:pt>
                <c:pt idx="1495">
                  <c:v>44982</c:v>
                </c:pt>
                <c:pt idx="1496">
                  <c:v>44983</c:v>
                </c:pt>
                <c:pt idx="1497">
                  <c:v>44984</c:v>
                </c:pt>
                <c:pt idx="1498">
                  <c:v>44985</c:v>
                </c:pt>
                <c:pt idx="1499">
                  <c:v>44986</c:v>
                </c:pt>
                <c:pt idx="1500">
                  <c:v>44987</c:v>
                </c:pt>
                <c:pt idx="1501">
                  <c:v>44988</c:v>
                </c:pt>
                <c:pt idx="1502">
                  <c:v>44989</c:v>
                </c:pt>
                <c:pt idx="1503">
                  <c:v>44990</c:v>
                </c:pt>
                <c:pt idx="1504">
                  <c:v>44991</c:v>
                </c:pt>
                <c:pt idx="1505">
                  <c:v>44992</c:v>
                </c:pt>
                <c:pt idx="1506">
                  <c:v>44993</c:v>
                </c:pt>
                <c:pt idx="1507">
                  <c:v>44994</c:v>
                </c:pt>
                <c:pt idx="1508">
                  <c:v>44995</c:v>
                </c:pt>
                <c:pt idx="1509">
                  <c:v>44996</c:v>
                </c:pt>
                <c:pt idx="1510">
                  <c:v>44997</c:v>
                </c:pt>
                <c:pt idx="1511">
                  <c:v>44998</c:v>
                </c:pt>
                <c:pt idx="1512">
                  <c:v>44999</c:v>
                </c:pt>
                <c:pt idx="1513">
                  <c:v>45000</c:v>
                </c:pt>
                <c:pt idx="1514">
                  <c:v>45001</c:v>
                </c:pt>
                <c:pt idx="1515">
                  <c:v>45002</c:v>
                </c:pt>
                <c:pt idx="1516">
                  <c:v>45003</c:v>
                </c:pt>
                <c:pt idx="1517">
                  <c:v>45004</c:v>
                </c:pt>
                <c:pt idx="1518">
                  <c:v>45005</c:v>
                </c:pt>
                <c:pt idx="1519">
                  <c:v>45006</c:v>
                </c:pt>
                <c:pt idx="1520">
                  <c:v>45007</c:v>
                </c:pt>
                <c:pt idx="1521">
                  <c:v>45008</c:v>
                </c:pt>
                <c:pt idx="1522">
                  <c:v>45009</c:v>
                </c:pt>
                <c:pt idx="1523">
                  <c:v>45010</c:v>
                </c:pt>
                <c:pt idx="1524">
                  <c:v>45011</c:v>
                </c:pt>
                <c:pt idx="1525">
                  <c:v>45012</c:v>
                </c:pt>
                <c:pt idx="1526">
                  <c:v>45013</c:v>
                </c:pt>
                <c:pt idx="1527">
                  <c:v>45014</c:v>
                </c:pt>
                <c:pt idx="1528">
                  <c:v>45015</c:v>
                </c:pt>
                <c:pt idx="1529">
                  <c:v>45016</c:v>
                </c:pt>
                <c:pt idx="1530">
                  <c:v>45017</c:v>
                </c:pt>
                <c:pt idx="1531">
                  <c:v>45018</c:v>
                </c:pt>
                <c:pt idx="1532">
                  <c:v>45019</c:v>
                </c:pt>
                <c:pt idx="1533">
                  <c:v>45020</c:v>
                </c:pt>
                <c:pt idx="1534">
                  <c:v>45021</c:v>
                </c:pt>
                <c:pt idx="1535">
                  <c:v>45022</c:v>
                </c:pt>
                <c:pt idx="1536">
                  <c:v>45023</c:v>
                </c:pt>
                <c:pt idx="1537">
                  <c:v>45024</c:v>
                </c:pt>
                <c:pt idx="1538">
                  <c:v>45025</c:v>
                </c:pt>
                <c:pt idx="1539">
                  <c:v>45026</c:v>
                </c:pt>
                <c:pt idx="1540">
                  <c:v>45027</c:v>
                </c:pt>
                <c:pt idx="1541">
                  <c:v>45028</c:v>
                </c:pt>
                <c:pt idx="1542">
                  <c:v>45029</c:v>
                </c:pt>
                <c:pt idx="1543">
                  <c:v>45030</c:v>
                </c:pt>
                <c:pt idx="1544">
                  <c:v>45031</c:v>
                </c:pt>
                <c:pt idx="1545">
                  <c:v>45032</c:v>
                </c:pt>
                <c:pt idx="1546">
                  <c:v>45033</c:v>
                </c:pt>
                <c:pt idx="1547">
                  <c:v>45034</c:v>
                </c:pt>
                <c:pt idx="1548">
                  <c:v>45035</c:v>
                </c:pt>
                <c:pt idx="1549">
                  <c:v>45036</c:v>
                </c:pt>
                <c:pt idx="1550">
                  <c:v>45037</c:v>
                </c:pt>
                <c:pt idx="1551">
                  <c:v>45038</c:v>
                </c:pt>
                <c:pt idx="1552">
                  <c:v>45039</c:v>
                </c:pt>
                <c:pt idx="1553">
                  <c:v>45040</c:v>
                </c:pt>
                <c:pt idx="1554">
                  <c:v>45041</c:v>
                </c:pt>
                <c:pt idx="1555">
                  <c:v>45042</c:v>
                </c:pt>
                <c:pt idx="1556">
                  <c:v>45043</c:v>
                </c:pt>
                <c:pt idx="1557">
                  <c:v>45044</c:v>
                </c:pt>
                <c:pt idx="1558">
                  <c:v>45045</c:v>
                </c:pt>
                <c:pt idx="1559">
                  <c:v>45046</c:v>
                </c:pt>
                <c:pt idx="1560">
                  <c:v>45047</c:v>
                </c:pt>
                <c:pt idx="1561">
                  <c:v>45048</c:v>
                </c:pt>
                <c:pt idx="1562">
                  <c:v>45049</c:v>
                </c:pt>
                <c:pt idx="1563">
                  <c:v>45050</c:v>
                </c:pt>
                <c:pt idx="1564">
                  <c:v>45051</c:v>
                </c:pt>
                <c:pt idx="1565">
                  <c:v>45052</c:v>
                </c:pt>
                <c:pt idx="1566">
                  <c:v>45053</c:v>
                </c:pt>
                <c:pt idx="1567">
                  <c:v>45054</c:v>
                </c:pt>
                <c:pt idx="1568">
                  <c:v>45055</c:v>
                </c:pt>
                <c:pt idx="1569">
                  <c:v>45056</c:v>
                </c:pt>
                <c:pt idx="1570">
                  <c:v>45057</c:v>
                </c:pt>
                <c:pt idx="1571">
                  <c:v>45058</c:v>
                </c:pt>
                <c:pt idx="1572">
                  <c:v>45059</c:v>
                </c:pt>
                <c:pt idx="1573">
                  <c:v>45060</c:v>
                </c:pt>
                <c:pt idx="1574">
                  <c:v>45061</c:v>
                </c:pt>
                <c:pt idx="1575">
                  <c:v>45062</c:v>
                </c:pt>
                <c:pt idx="1576">
                  <c:v>45063</c:v>
                </c:pt>
                <c:pt idx="1577">
                  <c:v>45064</c:v>
                </c:pt>
                <c:pt idx="1578">
                  <c:v>45065</c:v>
                </c:pt>
                <c:pt idx="1579">
                  <c:v>45066</c:v>
                </c:pt>
                <c:pt idx="1580">
                  <c:v>45067</c:v>
                </c:pt>
                <c:pt idx="1581">
                  <c:v>45068</c:v>
                </c:pt>
                <c:pt idx="1582">
                  <c:v>45069</c:v>
                </c:pt>
                <c:pt idx="1583">
                  <c:v>45070</c:v>
                </c:pt>
                <c:pt idx="1584">
                  <c:v>45071</c:v>
                </c:pt>
                <c:pt idx="1585">
                  <c:v>45072</c:v>
                </c:pt>
                <c:pt idx="1586">
                  <c:v>45073</c:v>
                </c:pt>
                <c:pt idx="1587">
                  <c:v>45074</c:v>
                </c:pt>
                <c:pt idx="1588">
                  <c:v>45075</c:v>
                </c:pt>
                <c:pt idx="1589">
                  <c:v>45076</c:v>
                </c:pt>
                <c:pt idx="1590">
                  <c:v>45077</c:v>
                </c:pt>
                <c:pt idx="1591">
                  <c:v>45078</c:v>
                </c:pt>
                <c:pt idx="1592">
                  <c:v>45079</c:v>
                </c:pt>
                <c:pt idx="1593">
                  <c:v>45080</c:v>
                </c:pt>
                <c:pt idx="1594">
                  <c:v>45081</c:v>
                </c:pt>
                <c:pt idx="1595">
                  <c:v>45082</c:v>
                </c:pt>
                <c:pt idx="1596">
                  <c:v>45083</c:v>
                </c:pt>
                <c:pt idx="1597">
                  <c:v>45084</c:v>
                </c:pt>
                <c:pt idx="1598">
                  <c:v>45085</c:v>
                </c:pt>
                <c:pt idx="1599">
                  <c:v>45086</c:v>
                </c:pt>
                <c:pt idx="1600">
                  <c:v>45087</c:v>
                </c:pt>
                <c:pt idx="1601">
                  <c:v>45088</c:v>
                </c:pt>
                <c:pt idx="1602">
                  <c:v>45089</c:v>
                </c:pt>
                <c:pt idx="1603">
                  <c:v>45090</c:v>
                </c:pt>
                <c:pt idx="1604">
                  <c:v>45091</c:v>
                </c:pt>
                <c:pt idx="1605">
                  <c:v>45092</c:v>
                </c:pt>
                <c:pt idx="1606">
                  <c:v>45093</c:v>
                </c:pt>
                <c:pt idx="1607">
                  <c:v>45094</c:v>
                </c:pt>
                <c:pt idx="1608">
                  <c:v>45095</c:v>
                </c:pt>
                <c:pt idx="1609">
                  <c:v>45096</c:v>
                </c:pt>
                <c:pt idx="1610">
                  <c:v>45097</c:v>
                </c:pt>
                <c:pt idx="1611">
                  <c:v>45098</c:v>
                </c:pt>
                <c:pt idx="1612">
                  <c:v>45099</c:v>
                </c:pt>
                <c:pt idx="1613">
                  <c:v>45100</c:v>
                </c:pt>
                <c:pt idx="1614">
                  <c:v>45101</c:v>
                </c:pt>
                <c:pt idx="1615">
                  <c:v>45102</c:v>
                </c:pt>
                <c:pt idx="1616">
                  <c:v>45103</c:v>
                </c:pt>
                <c:pt idx="1617">
                  <c:v>45104</c:v>
                </c:pt>
                <c:pt idx="1618">
                  <c:v>45105</c:v>
                </c:pt>
                <c:pt idx="1619">
                  <c:v>45106</c:v>
                </c:pt>
                <c:pt idx="1620">
                  <c:v>45107</c:v>
                </c:pt>
                <c:pt idx="1621">
                  <c:v>45108</c:v>
                </c:pt>
                <c:pt idx="1622">
                  <c:v>45109</c:v>
                </c:pt>
                <c:pt idx="1623">
                  <c:v>45110</c:v>
                </c:pt>
                <c:pt idx="1624">
                  <c:v>45111</c:v>
                </c:pt>
                <c:pt idx="1625">
                  <c:v>45112</c:v>
                </c:pt>
                <c:pt idx="1626">
                  <c:v>45113</c:v>
                </c:pt>
                <c:pt idx="1627">
                  <c:v>45114</c:v>
                </c:pt>
                <c:pt idx="1628">
                  <c:v>45115</c:v>
                </c:pt>
                <c:pt idx="1629">
                  <c:v>45116</c:v>
                </c:pt>
                <c:pt idx="1630">
                  <c:v>45117</c:v>
                </c:pt>
                <c:pt idx="1631">
                  <c:v>45118</c:v>
                </c:pt>
                <c:pt idx="1632">
                  <c:v>45119</c:v>
                </c:pt>
                <c:pt idx="1633">
                  <c:v>45120</c:v>
                </c:pt>
                <c:pt idx="1634">
                  <c:v>45121</c:v>
                </c:pt>
                <c:pt idx="1635">
                  <c:v>45122</c:v>
                </c:pt>
                <c:pt idx="1636">
                  <c:v>45123</c:v>
                </c:pt>
                <c:pt idx="1637">
                  <c:v>45124</c:v>
                </c:pt>
                <c:pt idx="1638">
                  <c:v>45125</c:v>
                </c:pt>
                <c:pt idx="1639">
                  <c:v>45126</c:v>
                </c:pt>
                <c:pt idx="1640">
                  <c:v>45127</c:v>
                </c:pt>
                <c:pt idx="1641">
                  <c:v>45128</c:v>
                </c:pt>
                <c:pt idx="1642">
                  <c:v>45129</c:v>
                </c:pt>
                <c:pt idx="1643">
                  <c:v>45130</c:v>
                </c:pt>
                <c:pt idx="1644">
                  <c:v>45131</c:v>
                </c:pt>
                <c:pt idx="1645">
                  <c:v>45132</c:v>
                </c:pt>
                <c:pt idx="1646">
                  <c:v>45133</c:v>
                </c:pt>
                <c:pt idx="1647">
                  <c:v>45134</c:v>
                </c:pt>
                <c:pt idx="1648">
                  <c:v>45135</c:v>
                </c:pt>
                <c:pt idx="1649">
                  <c:v>45136</c:v>
                </c:pt>
                <c:pt idx="1650">
                  <c:v>45137</c:v>
                </c:pt>
                <c:pt idx="1651">
                  <c:v>45138</c:v>
                </c:pt>
                <c:pt idx="1652">
                  <c:v>45139</c:v>
                </c:pt>
                <c:pt idx="1653">
                  <c:v>45140</c:v>
                </c:pt>
                <c:pt idx="1654">
                  <c:v>45141</c:v>
                </c:pt>
                <c:pt idx="1655">
                  <c:v>45142</c:v>
                </c:pt>
                <c:pt idx="1656">
                  <c:v>45143</c:v>
                </c:pt>
                <c:pt idx="1657">
                  <c:v>45144</c:v>
                </c:pt>
                <c:pt idx="1658">
                  <c:v>45145</c:v>
                </c:pt>
                <c:pt idx="1659">
                  <c:v>45146</c:v>
                </c:pt>
                <c:pt idx="1660">
                  <c:v>45147</c:v>
                </c:pt>
                <c:pt idx="1661">
                  <c:v>45148</c:v>
                </c:pt>
                <c:pt idx="1662">
                  <c:v>45149</c:v>
                </c:pt>
                <c:pt idx="1663">
                  <c:v>45150</c:v>
                </c:pt>
                <c:pt idx="1664">
                  <c:v>45151</c:v>
                </c:pt>
                <c:pt idx="1665">
                  <c:v>45152</c:v>
                </c:pt>
                <c:pt idx="1666">
                  <c:v>45153</c:v>
                </c:pt>
                <c:pt idx="1667">
                  <c:v>45154</c:v>
                </c:pt>
                <c:pt idx="1668">
                  <c:v>45155</c:v>
                </c:pt>
                <c:pt idx="1669">
                  <c:v>45156</c:v>
                </c:pt>
                <c:pt idx="1670">
                  <c:v>45157</c:v>
                </c:pt>
                <c:pt idx="1671">
                  <c:v>45158</c:v>
                </c:pt>
                <c:pt idx="1672">
                  <c:v>45159</c:v>
                </c:pt>
                <c:pt idx="1673">
                  <c:v>45160</c:v>
                </c:pt>
                <c:pt idx="1674">
                  <c:v>45161</c:v>
                </c:pt>
                <c:pt idx="1675">
                  <c:v>45162</c:v>
                </c:pt>
                <c:pt idx="1676">
                  <c:v>45163</c:v>
                </c:pt>
                <c:pt idx="1677">
                  <c:v>45164</c:v>
                </c:pt>
                <c:pt idx="1678">
                  <c:v>45165</c:v>
                </c:pt>
                <c:pt idx="1679">
                  <c:v>45166</c:v>
                </c:pt>
                <c:pt idx="1680">
                  <c:v>45167</c:v>
                </c:pt>
                <c:pt idx="1681">
                  <c:v>45168</c:v>
                </c:pt>
                <c:pt idx="1682">
                  <c:v>45169</c:v>
                </c:pt>
                <c:pt idx="1683">
                  <c:v>45170</c:v>
                </c:pt>
                <c:pt idx="1684">
                  <c:v>45171</c:v>
                </c:pt>
                <c:pt idx="1685">
                  <c:v>45172</c:v>
                </c:pt>
                <c:pt idx="1686">
                  <c:v>45173</c:v>
                </c:pt>
                <c:pt idx="1687">
                  <c:v>45174</c:v>
                </c:pt>
                <c:pt idx="1688">
                  <c:v>45175</c:v>
                </c:pt>
                <c:pt idx="1689">
                  <c:v>45176</c:v>
                </c:pt>
                <c:pt idx="1690">
                  <c:v>45177</c:v>
                </c:pt>
                <c:pt idx="1691">
                  <c:v>45178</c:v>
                </c:pt>
                <c:pt idx="1692">
                  <c:v>45179</c:v>
                </c:pt>
                <c:pt idx="1693">
                  <c:v>45180</c:v>
                </c:pt>
                <c:pt idx="1694">
                  <c:v>45181</c:v>
                </c:pt>
                <c:pt idx="1695">
                  <c:v>45182</c:v>
                </c:pt>
                <c:pt idx="1696">
                  <c:v>45183</c:v>
                </c:pt>
                <c:pt idx="1697">
                  <c:v>45184</c:v>
                </c:pt>
                <c:pt idx="1698">
                  <c:v>45185</c:v>
                </c:pt>
                <c:pt idx="1699">
                  <c:v>45186</c:v>
                </c:pt>
                <c:pt idx="1700">
                  <c:v>45187</c:v>
                </c:pt>
                <c:pt idx="1701">
                  <c:v>45188</c:v>
                </c:pt>
                <c:pt idx="1702">
                  <c:v>45189</c:v>
                </c:pt>
                <c:pt idx="1703">
                  <c:v>45190</c:v>
                </c:pt>
                <c:pt idx="1704">
                  <c:v>45191</c:v>
                </c:pt>
                <c:pt idx="1705">
                  <c:v>45192</c:v>
                </c:pt>
                <c:pt idx="1706">
                  <c:v>45193</c:v>
                </c:pt>
                <c:pt idx="1707">
                  <c:v>45194</c:v>
                </c:pt>
                <c:pt idx="1708">
                  <c:v>45195</c:v>
                </c:pt>
                <c:pt idx="1709">
                  <c:v>45196</c:v>
                </c:pt>
                <c:pt idx="1710">
                  <c:v>45197</c:v>
                </c:pt>
                <c:pt idx="1711">
                  <c:v>45198</c:v>
                </c:pt>
                <c:pt idx="1712">
                  <c:v>45199</c:v>
                </c:pt>
                <c:pt idx="1713">
                  <c:v>45200</c:v>
                </c:pt>
                <c:pt idx="1714">
                  <c:v>45201</c:v>
                </c:pt>
                <c:pt idx="1715">
                  <c:v>45202</c:v>
                </c:pt>
                <c:pt idx="1716">
                  <c:v>45203</c:v>
                </c:pt>
                <c:pt idx="1717">
                  <c:v>45204</c:v>
                </c:pt>
                <c:pt idx="1718">
                  <c:v>45205</c:v>
                </c:pt>
                <c:pt idx="1719">
                  <c:v>45206</c:v>
                </c:pt>
                <c:pt idx="1720">
                  <c:v>45207</c:v>
                </c:pt>
                <c:pt idx="1721">
                  <c:v>45208</c:v>
                </c:pt>
                <c:pt idx="1722">
                  <c:v>45209</c:v>
                </c:pt>
                <c:pt idx="1723">
                  <c:v>45210</c:v>
                </c:pt>
                <c:pt idx="1724">
                  <c:v>45211</c:v>
                </c:pt>
                <c:pt idx="1725">
                  <c:v>45212</c:v>
                </c:pt>
                <c:pt idx="1726">
                  <c:v>45213</c:v>
                </c:pt>
                <c:pt idx="1727">
                  <c:v>45214</c:v>
                </c:pt>
                <c:pt idx="1728">
                  <c:v>45215</c:v>
                </c:pt>
                <c:pt idx="1729">
                  <c:v>45216</c:v>
                </c:pt>
                <c:pt idx="1730">
                  <c:v>45217</c:v>
                </c:pt>
                <c:pt idx="1731">
                  <c:v>45218</c:v>
                </c:pt>
                <c:pt idx="1732">
                  <c:v>45219</c:v>
                </c:pt>
                <c:pt idx="1733">
                  <c:v>45220</c:v>
                </c:pt>
                <c:pt idx="1734">
                  <c:v>45221</c:v>
                </c:pt>
                <c:pt idx="1735">
                  <c:v>45222</c:v>
                </c:pt>
                <c:pt idx="1736">
                  <c:v>45223</c:v>
                </c:pt>
                <c:pt idx="1737">
                  <c:v>45224</c:v>
                </c:pt>
                <c:pt idx="1738">
                  <c:v>45225</c:v>
                </c:pt>
                <c:pt idx="1739">
                  <c:v>45226</c:v>
                </c:pt>
                <c:pt idx="1740">
                  <c:v>45227</c:v>
                </c:pt>
                <c:pt idx="1741">
                  <c:v>45228</c:v>
                </c:pt>
                <c:pt idx="1742">
                  <c:v>45229</c:v>
                </c:pt>
                <c:pt idx="1743">
                  <c:v>45230</c:v>
                </c:pt>
                <c:pt idx="1744">
                  <c:v>45231</c:v>
                </c:pt>
                <c:pt idx="1745">
                  <c:v>45232</c:v>
                </c:pt>
                <c:pt idx="1746">
                  <c:v>45233</c:v>
                </c:pt>
                <c:pt idx="1747">
                  <c:v>45234</c:v>
                </c:pt>
                <c:pt idx="1748">
                  <c:v>45235</c:v>
                </c:pt>
                <c:pt idx="1749">
                  <c:v>45236</c:v>
                </c:pt>
                <c:pt idx="1750">
                  <c:v>45237</c:v>
                </c:pt>
                <c:pt idx="1751">
                  <c:v>45238</c:v>
                </c:pt>
                <c:pt idx="1752">
                  <c:v>45239</c:v>
                </c:pt>
                <c:pt idx="1753">
                  <c:v>45240</c:v>
                </c:pt>
                <c:pt idx="1754">
                  <c:v>45241</c:v>
                </c:pt>
                <c:pt idx="1755">
                  <c:v>45242</c:v>
                </c:pt>
                <c:pt idx="1756">
                  <c:v>45243</c:v>
                </c:pt>
                <c:pt idx="1757">
                  <c:v>45244</c:v>
                </c:pt>
                <c:pt idx="1758">
                  <c:v>45245</c:v>
                </c:pt>
                <c:pt idx="1759">
                  <c:v>45246</c:v>
                </c:pt>
                <c:pt idx="1760">
                  <c:v>45247</c:v>
                </c:pt>
                <c:pt idx="1761">
                  <c:v>45248</c:v>
                </c:pt>
                <c:pt idx="1762">
                  <c:v>45249</c:v>
                </c:pt>
                <c:pt idx="1763">
                  <c:v>45250</c:v>
                </c:pt>
                <c:pt idx="1764">
                  <c:v>45251</c:v>
                </c:pt>
                <c:pt idx="1765">
                  <c:v>45252</c:v>
                </c:pt>
                <c:pt idx="1766">
                  <c:v>45253</c:v>
                </c:pt>
                <c:pt idx="1767">
                  <c:v>45254</c:v>
                </c:pt>
                <c:pt idx="1768">
                  <c:v>45255</c:v>
                </c:pt>
                <c:pt idx="1769">
                  <c:v>45256</c:v>
                </c:pt>
                <c:pt idx="1770">
                  <c:v>45257</c:v>
                </c:pt>
                <c:pt idx="1771">
                  <c:v>45258</c:v>
                </c:pt>
                <c:pt idx="1772">
                  <c:v>45259</c:v>
                </c:pt>
                <c:pt idx="1773">
                  <c:v>45260</c:v>
                </c:pt>
                <c:pt idx="1774">
                  <c:v>45261</c:v>
                </c:pt>
                <c:pt idx="1775">
                  <c:v>45262</c:v>
                </c:pt>
                <c:pt idx="1776">
                  <c:v>45263</c:v>
                </c:pt>
                <c:pt idx="1777">
                  <c:v>45264</c:v>
                </c:pt>
                <c:pt idx="1778">
                  <c:v>45265</c:v>
                </c:pt>
                <c:pt idx="1779">
                  <c:v>45266</c:v>
                </c:pt>
                <c:pt idx="1780">
                  <c:v>45267</c:v>
                </c:pt>
                <c:pt idx="1781">
                  <c:v>45268</c:v>
                </c:pt>
                <c:pt idx="1782">
                  <c:v>45269</c:v>
                </c:pt>
                <c:pt idx="1783">
                  <c:v>45270</c:v>
                </c:pt>
                <c:pt idx="1784">
                  <c:v>45271</c:v>
                </c:pt>
                <c:pt idx="1785">
                  <c:v>45272</c:v>
                </c:pt>
                <c:pt idx="1786">
                  <c:v>45273</c:v>
                </c:pt>
                <c:pt idx="1787">
                  <c:v>45274</c:v>
                </c:pt>
                <c:pt idx="1788">
                  <c:v>45275</c:v>
                </c:pt>
                <c:pt idx="1789">
                  <c:v>45276</c:v>
                </c:pt>
                <c:pt idx="1790">
                  <c:v>45277</c:v>
                </c:pt>
                <c:pt idx="1791">
                  <c:v>45278</c:v>
                </c:pt>
                <c:pt idx="1792">
                  <c:v>45279</c:v>
                </c:pt>
                <c:pt idx="1793">
                  <c:v>45280</c:v>
                </c:pt>
                <c:pt idx="1794">
                  <c:v>45281</c:v>
                </c:pt>
                <c:pt idx="1795">
                  <c:v>45282</c:v>
                </c:pt>
                <c:pt idx="1796">
                  <c:v>45283</c:v>
                </c:pt>
                <c:pt idx="1797">
                  <c:v>45284</c:v>
                </c:pt>
                <c:pt idx="1798">
                  <c:v>45285</c:v>
                </c:pt>
                <c:pt idx="1799">
                  <c:v>45286</c:v>
                </c:pt>
                <c:pt idx="1800">
                  <c:v>45287</c:v>
                </c:pt>
                <c:pt idx="1801">
                  <c:v>45288</c:v>
                </c:pt>
                <c:pt idx="1802">
                  <c:v>45289</c:v>
                </c:pt>
                <c:pt idx="1803">
                  <c:v>45290</c:v>
                </c:pt>
                <c:pt idx="1804">
                  <c:v>45291</c:v>
                </c:pt>
                <c:pt idx="1805">
                  <c:v>45292</c:v>
                </c:pt>
                <c:pt idx="1806">
                  <c:v>45293</c:v>
                </c:pt>
                <c:pt idx="1807">
                  <c:v>45294</c:v>
                </c:pt>
              </c:numCache>
            </c:numRef>
          </c:cat>
          <c:val>
            <c:numRef>
              <c:f>会員数推移!$D$46:$D$1853</c:f>
              <c:numCache>
                <c:formatCode>General</c:formatCode>
                <c:ptCount val="1808"/>
                <c:pt idx="0">
                  <c:v>364</c:v>
                </c:pt>
                <c:pt idx="1">
                  <c:v>425</c:v>
                </c:pt>
                <c:pt idx="2">
                  <c:v>470</c:v>
                </c:pt>
                <c:pt idx="3">
                  <c:v>512</c:v>
                </c:pt>
                <c:pt idx="4">
                  <c:v>554</c:v>
                </c:pt>
                <c:pt idx="5">
                  <c:v>599</c:v>
                </c:pt>
                <c:pt idx="6">
                  <c:v>647</c:v>
                </c:pt>
                <c:pt idx="7">
                  <c:v>673</c:v>
                </c:pt>
                <c:pt idx="8">
                  <c:v>710</c:v>
                </c:pt>
                <c:pt idx="9">
                  <c:v>750</c:v>
                </c:pt>
                <c:pt idx="10">
                  <c:v>767</c:v>
                </c:pt>
                <c:pt idx="11">
                  <c:v>809</c:v>
                </c:pt>
                <c:pt idx="12">
                  <c:v>857</c:v>
                </c:pt>
                <c:pt idx="13">
                  <c:v>894</c:v>
                </c:pt>
                <c:pt idx="14">
                  <c:v>899</c:v>
                </c:pt>
                <c:pt idx="15">
                  <c:v>924</c:v>
                </c:pt>
                <c:pt idx="16">
                  <c:v>929</c:v>
                </c:pt>
                <c:pt idx="17">
                  <c:v>954</c:v>
                </c:pt>
                <c:pt idx="20">
                  <c:v>1005</c:v>
                </c:pt>
                <c:pt idx="21">
                  <c:v>1790</c:v>
                </c:pt>
                <c:pt idx="22">
                  <c:v>1868</c:v>
                </c:pt>
                <c:pt idx="23">
                  <c:v>2215</c:v>
                </c:pt>
                <c:pt idx="24">
                  <c:v>2292</c:v>
                </c:pt>
                <c:pt idx="27">
                  <c:v>2411</c:v>
                </c:pt>
                <c:pt idx="28">
                  <c:v>2431</c:v>
                </c:pt>
                <c:pt idx="29">
                  <c:v>2455</c:v>
                </c:pt>
                <c:pt idx="30">
                  <c:v>2476</c:v>
                </c:pt>
                <c:pt idx="31">
                  <c:v>2490</c:v>
                </c:pt>
                <c:pt idx="34">
                  <c:v>2713</c:v>
                </c:pt>
                <c:pt idx="35">
                  <c:v>2727</c:v>
                </c:pt>
                <c:pt idx="36">
                  <c:v>2747</c:v>
                </c:pt>
                <c:pt idx="37">
                  <c:v>2771</c:v>
                </c:pt>
                <c:pt idx="38">
                  <c:v>2796</c:v>
                </c:pt>
                <c:pt idx="41">
                  <c:v>2868</c:v>
                </c:pt>
                <c:pt idx="42">
                  <c:v>2880</c:v>
                </c:pt>
                <c:pt idx="43">
                  <c:v>2896</c:v>
                </c:pt>
                <c:pt idx="44">
                  <c:v>2906</c:v>
                </c:pt>
                <c:pt idx="45">
                  <c:v>2927</c:v>
                </c:pt>
                <c:pt idx="48">
                  <c:v>3045</c:v>
                </c:pt>
                <c:pt idx="49">
                  <c:v>3068</c:v>
                </c:pt>
                <c:pt idx="50">
                  <c:v>3084</c:v>
                </c:pt>
                <c:pt idx="51">
                  <c:v>3094</c:v>
                </c:pt>
                <c:pt idx="52">
                  <c:v>3106</c:v>
                </c:pt>
                <c:pt idx="55">
                  <c:v>3156</c:v>
                </c:pt>
                <c:pt idx="56">
                  <c:v>3221</c:v>
                </c:pt>
                <c:pt idx="57">
                  <c:v>3290</c:v>
                </c:pt>
                <c:pt idx="59">
                  <c:v>3456</c:v>
                </c:pt>
                <c:pt idx="62">
                  <c:v>3678</c:v>
                </c:pt>
                <c:pt idx="63">
                  <c:v>3735</c:v>
                </c:pt>
                <c:pt idx="64">
                  <c:v>3817</c:v>
                </c:pt>
                <c:pt idx="65">
                  <c:v>3875</c:v>
                </c:pt>
                <c:pt idx="66">
                  <c:v>3952</c:v>
                </c:pt>
                <c:pt idx="69">
                  <c:v>4101</c:v>
                </c:pt>
                <c:pt idx="70">
                  <c:v>4108</c:v>
                </c:pt>
                <c:pt idx="71">
                  <c:v>4120</c:v>
                </c:pt>
                <c:pt idx="72">
                  <c:v>4136</c:v>
                </c:pt>
                <c:pt idx="73">
                  <c:v>4146</c:v>
                </c:pt>
                <c:pt idx="76">
                  <c:v>4179</c:v>
                </c:pt>
                <c:pt idx="77">
                  <c:v>4194</c:v>
                </c:pt>
                <c:pt idx="78">
                  <c:v>4211</c:v>
                </c:pt>
                <c:pt idx="79">
                  <c:v>4242</c:v>
                </c:pt>
                <c:pt idx="80">
                  <c:v>4260</c:v>
                </c:pt>
                <c:pt idx="83">
                  <c:v>4362</c:v>
                </c:pt>
                <c:pt idx="84">
                  <c:v>4381</c:v>
                </c:pt>
                <c:pt idx="85">
                  <c:v>4406</c:v>
                </c:pt>
                <c:pt idx="86">
                  <c:v>4432</c:v>
                </c:pt>
                <c:pt idx="87">
                  <c:v>4463</c:v>
                </c:pt>
                <c:pt idx="90">
                  <c:v>4539</c:v>
                </c:pt>
                <c:pt idx="91">
                  <c:v>4577</c:v>
                </c:pt>
                <c:pt idx="92">
                  <c:v>4626</c:v>
                </c:pt>
                <c:pt idx="93">
                  <c:v>4694</c:v>
                </c:pt>
                <c:pt idx="94">
                  <c:v>4787</c:v>
                </c:pt>
                <c:pt idx="98">
                  <c:v>5540</c:v>
                </c:pt>
                <c:pt idx="100">
                  <c:v>5653</c:v>
                </c:pt>
                <c:pt idx="104">
                  <c:v>5836</c:v>
                </c:pt>
                <c:pt idx="105">
                  <c:v>5886</c:v>
                </c:pt>
                <c:pt idx="106">
                  <c:v>5971</c:v>
                </c:pt>
                <c:pt idx="107">
                  <c:v>6045</c:v>
                </c:pt>
                <c:pt idx="108">
                  <c:v>6182</c:v>
                </c:pt>
                <c:pt idx="111">
                  <c:v>6427</c:v>
                </c:pt>
                <c:pt idx="112">
                  <c:v>6488</c:v>
                </c:pt>
                <c:pt idx="113">
                  <c:v>6569</c:v>
                </c:pt>
                <c:pt idx="114">
                  <c:v>6675</c:v>
                </c:pt>
                <c:pt idx="115">
                  <c:v>6738</c:v>
                </c:pt>
                <c:pt idx="118">
                  <c:v>6902</c:v>
                </c:pt>
                <c:pt idx="119">
                  <c:v>6974</c:v>
                </c:pt>
                <c:pt idx="120">
                  <c:v>7074</c:v>
                </c:pt>
                <c:pt idx="121">
                  <c:v>7172</c:v>
                </c:pt>
                <c:pt idx="122">
                  <c:v>7312</c:v>
                </c:pt>
                <c:pt idx="125">
                  <c:v>7604</c:v>
                </c:pt>
                <c:pt idx="126">
                  <c:v>7671</c:v>
                </c:pt>
                <c:pt idx="127">
                  <c:v>7754</c:v>
                </c:pt>
                <c:pt idx="128">
                  <c:v>7867</c:v>
                </c:pt>
                <c:pt idx="129">
                  <c:v>7967</c:v>
                </c:pt>
                <c:pt idx="132">
                  <c:v>8081</c:v>
                </c:pt>
                <c:pt idx="133">
                  <c:v>8105</c:v>
                </c:pt>
                <c:pt idx="134">
                  <c:v>8121</c:v>
                </c:pt>
                <c:pt idx="135">
                  <c:v>8141</c:v>
                </c:pt>
                <c:pt idx="136">
                  <c:v>8163</c:v>
                </c:pt>
                <c:pt idx="139">
                  <c:v>8257</c:v>
                </c:pt>
                <c:pt idx="140">
                  <c:v>8301</c:v>
                </c:pt>
                <c:pt idx="141">
                  <c:v>8416</c:v>
                </c:pt>
                <c:pt idx="142">
                  <c:v>8448</c:v>
                </c:pt>
                <c:pt idx="143">
                  <c:v>8471</c:v>
                </c:pt>
                <c:pt idx="146">
                  <c:v>8499</c:v>
                </c:pt>
                <c:pt idx="147">
                  <c:v>8521</c:v>
                </c:pt>
                <c:pt idx="148">
                  <c:v>8534</c:v>
                </c:pt>
                <c:pt idx="149">
                  <c:v>8555</c:v>
                </c:pt>
                <c:pt idx="150">
                  <c:v>8567</c:v>
                </c:pt>
                <c:pt idx="153">
                  <c:v>8599</c:v>
                </c:pt>
                <c:pt idx="154">
                  <c:v>8621</c:v>
                </c:pt>
                <c:pt idx="155">
                  <c:v>8650</c:v>
                </c:pt>
                <c:pt idx="156">
                  <c:v>8661</c:v>
                </c:pt>
                <c:pt idx="157">
                  <c:v>8666</c:v>
                </c:pt>
                <c:pt idx="160">
                  <c:v>8696</c:v>
                </c:pt>
                <c:pt idx="161">
                  <c:v>8708</c:v>
                </c:pt>
                <c:pt idx="162">
                  <c:v>8738</c:v>
                </c:pt>
                <c:pt idx="163">
                  <c:v>8746</c:v>
                </c:pt>
                <c:pt idx="164">
                  <c:v>8756</c:v>
                </c:pt>
                <c:pt idx="165">
                  <c:v>8764</c:v>
                </c:pt>
                <c:pt idx="167">
                  <c:v>8796</c:v>
                </c:pt>
                <c:pt idx="168">
                  <c:v>8809</c:v>
                </c:pt>
                <c:pt idx="169">
                  <c:v>8835</c:v>
                </c:pt>
                <c:pt idx="170">
                  <c:v>8864</c:v>
                </c:pt>
                <c:pt idx="171">
                  <c:v>8865</c:v>
                </c:pt>
                <c:pt idx="175">
                  <c:v>8887</c:v>
                </c:pt>
                <c:pt idx="176">
                  <c:v>8895</c:v>
                </c:pt>
                <c:pt idx="177">
                  <c:v>8910</c:v>
                </c:pt>
                <c:pt idx="178">
                  <c:v>8920</c:v>
                </c:pt>
                <c:pt idx="181">
                  <c:v>8957</c:v>
                </c:pt>
                <c:pt idx="182">
                  <c:v>8966</c:v>
                </c:pt>
                <c:pt idx="183">
                  <c:v>8978</c:v>
                </c:pt>
                <c:pt idx="184">
                  <c:v>8993</c:v>
                </c:pt>
                <c:pt idx="185">
                  <c:v>9015</c:v>
                </c:pt>
                <c:pt idx="188">
                  <c:v>9037</c:v>
                </c:pt>
                <c:pt idx="189">
                  <c:v>9044</c:v>
                </c:pt>
                <c:pt idx="190">
                  <c:v>9048</c:v>
                </c:pt>
                <c:pt idx="191">
                  <c:v>9061</c:v>
                </c:pt>
                <c:pt idx="192">
                  <c:v>9083</c:v>
                </c:pt>
                <c:pt idx="195">
                  <c:v>9120</c:v>
                </c:pt>
                <c:pt idx="196">
                  <c:v>9128</c:v>
                </c:pt>
                <c:pt idx="197">
                  <c:v>9131</c:v>
                </c:pt>
                <c:pt idx="198">
                  <c:v>9143</c:v>
                </c:pt>
                <c:pt idx="199">
                  <c:v>9153</c:v>
                </c:pt>
                <c:pt idx="203">
                  <c:v>9175</c:v>
                </c:pt>
                <c:pt idx="204">
                  <c:v>9177</c:v>
                </c:pt>
                <c:pt idx="205">
                  <c:v>9175</c:v>
                </c:pt>
                <c:pt idx="206">
                  <c:v>9178</c:v>
                </c:pt>
                <c:pt idx="209">
                  <c:v>9202</c:v>
                </c:pt>
                <c:pt idx="210">
                  <c:v>9215</c:v>
                </c:pt>
                <c:pt idx="211">
                  <c:v>9229</c:v>
                </c:pt>
                <c:pt idx="212">
                  <c:v>9245</c:v>
                </c:pt>
                <c:pt idx="213">
                  <c:v>9253</c:v>
                </c:pt>
                <c:pt idx="216">
                  <c:v>9314</c:v>
                </c:pt>
                <c:pt idx="217">
                  <c:v>9323</c:v>
                </c:pt>
                <c:pt idx="218">
                  <c:v>9327</c:v>
                </c:pt>
                <c:pt idx="219">
                  <c:v>9441</c:v>
                </c:pt>
                <c:pt idx="220">
                  <c:v>9626</c:v>
                </c:pt>
                <c:pt idx="223">
                  <c:v>9961</c:v>
                </c:pt>
                <c:pt idx="224">
                  <c:v>10028</c:v>
                </c:pt>
                <c:pt idx="225">
                  <c:v>10058</c:v>
                </c:pt>
                <c:pt idx="226">
                  <c:v>10071</c:v>
                </c:pt>
                <c:pt idx="227">
                  <c:v>10104</c:v>
                </c:pt>
                <c:pt idx="230">
                  <c:v>10182</c:v>
                </c:pt>
                <c:pt idx="231">
                  <c:v>10203</c:v>
                </c:pt>
                <c:pt idx="232">
                  <c:v>10217</c:v>
                </c:pt>
                <c:pt idx="233">
                  <c:v>10249</c:v>
                </c:pt>
                <c:pt idx="234">
                  <c:v>10259</c:v>
                </c:pt>
                <c:pt idx="238">
                  <c:v>10340</c:v>
                </c:pt>
                <c:pt idx="239">
                  <c:v>10372</c:v>
                </c:pt>
                <c:pt idx="240">
                  <c:v>10391</c:v>
                </c:pt>
                <c:pt idx="241">
                  <c:v>10472</c:v>
                </c:pt>
                <c:pt idx="245">
                  <c:v>10511</c:v>
                </c:pt>
                <c:pt idx="246">
                  <c:v>10543</c:v>
                </c:pt>
                <c:pt idx="247">
                  <c:v>10566</c:v>
                </c:pt>
                <c:pt idx="248">
                  <c:v>10603</c:v>
                </c:pt>
                <c:pt idx="251">
                  <c:v>10841</c:v>
                </c:pt>
                <c:pt idx="252">
                  <c:v>10911</c:v>
                </c:pt>
                <c:pt idx="253">
                  <c:v>11002</c:v>
                </c:pt>
                <c:pt idx="254">
                  <c:v>11089</c:v>
                </c:pt>
                <c:pt idx="255">
                  <c:v>11159</c:v>
                </c:pt>
                <c:pt idx="258">
                  <c:v>11362</c:v>
                </c:pt>
                <c:pt idx="259">
                  <c:v>11438</c:v>
                </c:pt>
                <c:pt idx="260">
                  <c:v>11517</c:v>
                </c:pt>
                <c:pt idx="261">
                  <c:v>11558</c:v>
                </c:pt>
                <c:pt idx="262">
                  <c:v>11628</c:v>
                </c:pt>
                <c:pt idx="266">
                  <c:v>12080</c:v>
                </c:pt>
                <c:pt idx="267">
                  <c:v>12150</c:v>
                </c:pt>
                <c:pt idx="268">
                  <c:v>12199</c:v>
                </c:pt>
                <c:pt idx="269">
                  <c:v>12234</c:v>
                </c:pt>
                <c:pt idx="272">
                  <c:v>12369</c:v>
                </c:pt>
                <c:pt idx="274">
                  <c:v>12463</c:v>
                </c:pt>
                <c:pt idx="275">
                  <c:v>12501</c:v>
                </c:pt>
                <c:pt idx="276">
                  <c:v>12539</c:v>
                </c:pt>
                <c:pt idx="279">
                  <c:v>12694</c:v>
                </c:pt>
                <c:pt idx="280">
                  <c:v>12829</c:v>
                </c:pt>
                <c:pt idx="281">
                  <c:v>12886</c:v>
                </c:pt>
                <c:pt idx="282">
                  <c:v>13027</c:v>
                </c:pt>
                <c:pt idx="283">
                  <c:v>13098</c:v>
                </c:pt>
                <c:pt idx="287">
                  <c:v>13404</c:v>
                </c:pt>
                <c:pt idx="288">
                  <c:v>13461</c:v>
                </c:pt>
                <c:pt idx="289">
                  <c:v>13525</c:v>
                </c:pt>
                <c:pt idx="290">
                  <c:v>13599</c:v>
                </c:pt>
                <c:pt idx="293">
                  <c:v>13739</c:v>
                </c:pt>
                <c:pt idx="294">
                  <c:v>13780</c:v>
                </c:pt>
                <c:pt idx="295">
                  <c:v>13841</c:v>
                </c:pt>
                <c:pt idx="296">
                  <c:v>13897</c:v>
                </c:pt>
                <c:pt idx="297">
                  <c:v>13961</c:v>
                </c:pt>
                <c:pt idx="298">
                  <c:v>13987</c:v>
                </c:pt>
                <c:pt idx="299">
                  <c:v>14022</c:v>
                </c:pt>
                <c:pt idx="300">
                  <c:v>14061</c:v>
                </c:pt>
                <c:pt idx="301">
                  <c:v>14122</c:v>
                </c:pt>
                <c:pt idx="302">
                  <c:v>14186</c:v>
                </c:pt>
                <c:pt idx="303">
                  <c:v>14224</c:v>
                </c:pt>
                <c:pt idx="304">
                  <c:v>14267</c:v>
                </c:pt>
                <c:pt idx="305">
                  <c:v>14387</c:v>
                </c:pt>
                <c:pt idx="306">
                  <c:v>14523</c:v>
                </c:pt>
                <c:pt idx="307">
                  <c:v>14616</c:v>
                </c:pt>
                <c:pt idx="308">
                  <c:v>14663</c:v>
                </c:pt>
                <c:pt idx="309">
                  <c:v>14695</c:v>
                </c:pt>
                <c:pt idx="310">
                  <c:v>14744</c:v>
                </c:pt>
                <c:pt idx="311">
                  <c:v>14785</c:v>
                </c:pt>
                <c:pt idx="312">
                  <c:v>14826</c:v>
                </c:pt>
                <c:pt idx="313">
                  <c:v>14844</c:v>
                </c:pt>
                <c:pt idx="314">
                  <c:v>14893</c:v>
                </c:pt>
                <c:pt idx="315">
                  <c:v>14932</c:v>
                </c:pt>
                <c:pt idx="316">
                  <c:v>14968</c:v>
                </c:pt>
                <c:pt idx="317">
                  <c:v>15009</c:v>
                </c:pt>
                <c:pt idx="318">
                  <c:v>15037</c:v>
                </c:pt>
                <c:pt idx="319">
                  <c:v>15138</c:v>
                </c:pt>
                <c:pt idx="320">
                  <c:v>19746</c:v>
                </c:pt>
                <c:pt idx="321">
                  <c:v>27054</c:v>
                </c:pt>
                <c:pt idx="322">
                  <c:v>30066</c:v>
                </c:pt>
                <c:pt idx="323">
                  <c:v>32451</c:v>
                </c:pt>
                <c:pt idx="324">
                  <c:v>34855</c:v>
                </c:pt>
                <c:pt idx="325">
                  <c:v>36667</c:v>
                </c:pt>
                <c:pt idx="326">
                  <c:v>38236</c:v>
                </c:pt>
                <c:pt idx="327">
                  <c:v>38520</c:v>
                </c:pt>
                <c:pt idx="328">
                  <c:v>38640</c:v>
                </c:pt>
                <c:pt idx="329">
                  <c:v>38741</c:v>
                </c:pt>
                <c:pt idx="330">
                  <c:v>38799</c:v>
                </c:pt>
                <c:pt idx="331">
                  <c:v>38909</c:v>
                </c:pt>
                <c:pt idx="332">
                  <c:v>38958</c:v>
                </c:pt>
                <c:pt idx="333">
                  <c:v>39004</c:v>
                </c:pt>
                <c:pt idx="334">
                  <c:v>39028</c:v>
                </c:pt>
                <c:pt idx="335">
                  <c:v>39058</c:v>
                </c:pt>
                <c:pt idx="336">
                  <c:v>39102</c:v>
                </c:pt>
                <c:pt idx="337">
                  <c:v>39108</c:v>
                </c:pt>
                <c:pt idx="338">
                  <c:v>39165</c:v>
                </c:pt>
                <c:pt idx="339">
                  <c:v>39192</c:v>
                </c:pt>
                <c:pt idx="340">
                  <c:v>39215</c:v>
                </c:pt>
                <c:pt idx="341">
                  <c:v>39284</c:v>
                </c:pt>
                <c:pt idx="342">
                  <c:v>39316</c:v>
                </c:pt>
                <c:pt idx="343">
                  <c:v>39354</c:v>
                </c:pt>
                <c:pt idx="344">
                  <c:v>39365</c:v>
                </c:pt>
                <c:pt idx="345">
                  <c:v>39429</c:v>
                </c:pt>
                <c:pt idx="346">
                  <c:v>39481</c:v>
                </c:pt>
                <c:pt idx="347">
                  <c:v>39522</c:v>
                </c:pt>
                <c:pt idx="348">
                  <c:v>39546</c:v>
                </c:pt>
                <c:pt idx="349">
                  <c:v>39566</c:v>
                </c:pt>
                <c:pt idx="350">
                  <c:v>39586</c:v>
                </c:pt>
                <c:pt idx="351">
                  <c:v>39595</c:v>
                </c:pt>
                <c:pt idx="352">
                  <c:v>39629</c:v>
                </c:pt>
                <c:pt idx="353">
                  <c:v>39682</c:v>
                </c:pt>
                <c:pt idx="354">
                  <c:v>39712</c:v>
                </c:pt>
                <c:pt idx="355">
                  <c:v>39736</c:v>
                </c:pt>
                <c:pt idx="356">
                  <c:v>39764</c:v>
                </c:pt>
                <c:pt idx="357">
                  <c:v>39793</c:v>
                </c:pt>
                <c:pt idx="358">
                  <c:v>39835</c:v>
                </c:pt>
                <c:pt idx="359">
                  <c:v>39858</c:v>
                </c:pt>
                <c:pt idx="360">
                  <c:v>39901</c:v>
                </c:pt>
                <c:pt idx="361">
                  <c:v>39954</c:v>
                </c:pt>
                <c:pt idx="362">
                  <c:v>40009</c:v>
                </c:pt>
                <c:pt idx="363">
                  <c:v>40049</c:v>
                </c:pt>
                <c:pt idx="364">
                  <c:v>40049</c:v>
                </c:pt>
                <c:pt idx="365">
                  <c:v>40095</c:v>
                </c:pt>
                <c:pt idx="366">
                  <c:v>40133</c:v>
                </c:pt>
                <c:pt idx="367">
                  <c:v>40172</c:v>
                </c:pt>
                <c:pt idx="368">
                  <c:v>40200</c:v>
                </c:pt>
                <c:pt idx="369">
                  <c:v>40261</c:v>
                </c:pt>
                <c:pt idx="370">
                  <c:v>40283</c:v>
                </c:pt>
                <c:pt idx="371">
                  <c:v>40333</c:v>
                </c:pt>
                <c:pt idx="372">
                  <c:v>40378</c:v>
                </c:pt>
                <c:pt idx="373">
                  <c:v>40425</c:v>
                </c:pt>
                <c:pt idx="374">
                  <c:v>40466</c:v>
                </c:pt>
                <c:pt idx="375">
                  <c:v>40507</c:v>
                </c:pt>
                <c:pt idx="376">
                  <c:v>40554</c:v>
                </c:pt>
                <c:pt idx="377">
                  <c:v>40573</c:v>
                </c:pt>
                <c:pt idx="378">
                  <c:v>40599</c:v>
                </c:pt>
                <c:pt idx="379">
                  <c:v>40640</c:v>
                </c:pt>
                <c:pt idx="380">
                  <c:v>40670</c:v>
                </c:pt>
                <c:pt idx="381">
                  <c:v>40691</c:v>
                </c:pt>
                <c:pt idx="382">
                  <c:v>40720</c:v>
                </c:pt>
                <c:pt idx="383">
                  <c:v>40746</c:v>
                </c:pt>
                <c:pt idx="384">
                  <c:v>40775</c:v>
                </c:pt>
                <c:pt idx="385">
                  <c:v>40784</c:v>
                </c:pt>
                <c:pt idx="386">
                  <c:v>40809</c:v>
                </c:pt>
                <c:pt idx="387">
                  <c:v>40859</c:v>
                </c:pt>
                <c:pt idx="388">
                  <c:v>40912</c:v>
                </c:pt>
                <c:pt idx="389">
                  <c:v>40937</c:v>
                </c:pt>
                <c:pt idx="390">
                  <c:v>40963</c:v>
                </c:pt>
                <c:pt idx="391">
                  <c:v>40983</c:v>
                </c:pt>
                <c:pt idx="392">
                  <c:v>41028</c:v>
                </c:pt>
                <c:pt idx="393">
                  <c:v>41112</c:v>
                </c:pt>
                <c:pt idx="394">
                  <c:v>41141</c:v>
                </c:pt>
                <c:pt idx="395">
                  <c:v>41150</c:v>
                </c:pt>
                <c:pt idx="396">
                  <c:v>41204</c:v>
                </c:pt>
                <c:pt idx="397">
                  <c:v>41197</c:v>
                </c:pt>
                <c:pt idx="398">
                  <c:v>41221</c:v>
                </c:pt>
                <c:pt idx="399">
                  <c:v>41230</c:v>
                </c:pt>
                <c:pt idx="400">
                  <c:v>41279</c:v>
                </c:pt>
                <c:pt idx="401">
                  <c:v>41305</c:v>
                </c:pt>
                <c:pt idx="402">
                  <c:v>41381</c:v>
                </c:pt>
                <c:pt idx="403">
                  <c:v>41427</c:v>
                </c:pt>
                <c:pt idx="404">
                  <c:v>41477</c:v>
                </c:pt>
                <c:pt idx="405">
                  <c:v>41682</c:v>
                </c:pt>
                <c:pt idx="406">
                  <c:v>41707</c:v>
                </c:pt>
                <c:pt idx="407">
                  <c:v>41749</c:v>
                </c:pt>
                <c:pt idx="408">
                  <c:v>41784</c:v>
                </c:pt>
                <c:pt idx="409">
                  <c:v>41812</c:v>
                </c:pt>
                <c:pt idx="410">
                  <c:v>41832</c:v>
                </c:pt>
                <c:pt idx="411">
                  <c:v>41854</c:v>
                </c:pt>
                <c:pt idx="412">
                  <c:v>41879</c:v>
                </c:pt>
                <c:pt idx="413">
                  <c:v>41886</c:v>
                </c:pt>
                <c:pt idx="414">
                  <c:v>41909</c:v>
                </c:pt>
                <c:pt idx="415">
                  <c:v>41926</c:v>
                </c:pt>
                <c:pt idx="416">
                  <c:v>41947</c:v>
                </c:pt>
                <c:pt idx="417">
                  <c:v>41959</c:v>
                </c:pt>
                <c:pt idx="418">
                  <c:v>41978</c:v>
                </c:pt>
                <c:pt idx="419">
                  <c:v>41990</c:v>
                </c:pt>
                <c:pt idx="420">
                  <c:v>42009</c:v>
                </c:pt>
                <c:pt idx="421">
                  <c:v>42037</c:v>
                </c:pt>
                <c:pt idx="422">
                  <c:v>42053</c:v>
                </c:pt>
                <c:pt idx="423">
                  <c:v>42069</c:v>
                </c:pt>
                <c:pt idx="424">
                  <c:v>42068</c:v>
                </c:pt>
                <c:pt idx="425">
                  <c:v>42086</c:v>
                </c:pt>
                <c:pt idx="426">
                  <c:v>42101</c:v>
                </c:pt>
                <c:pt idx="427">
                  <c:v>42122</c:v>
                </c:pt>
                <c:pt idx="428">
                  <c:v>42154</c:v>
                </c:pt>
                <c:pt idx="429">
                  <c:v>42185</c:v>
                </c:pt>
                <c:pt idx="430">
                  <c:v>42206</c:v>
                </c:pt>
                <c:pt idx="431">
                  <c:v>42226</c:v>
                </c:pt>
                <c:pt idx="432">
                  <c:v>42263</c:v>
                </c:pt>
                <c:pt idx="433">
                  <c:v>42405</c:v>
                </c:pt>
                <c:pt idx="434">
                  <c:v>42464</c:v>
                </c:pt>
                <c:pt idx="435">
                  <c:v>42495</c:v>
                </c:pt>
                <c:pt idx="436">
                  <c:v>42537</c:v>
                </c:pt>
                <c:pt idx="437">
                  <c:v>42563</c:v>
                </c:pt>
                <c:pt idx="438">
                  <c:v>42575</c:v>
                </c:pt>
                <c:pt idx="439">
                  <c:v>42591</c:v>
                </c:pt>
                <c:pt idx="440">
                  <c:v>42603</c:v>
                </c:pt>
                <c:pt idx="441">
                  <c:v>42633</c:v>
                </c:pt>
                <c:pt idx="442">
                  <c:v>42658</c:v>
                </c:pt>
                <c:pt idx="443">
                  <c:v>42679</c:v>
                </c:pt>
                <c:pt idx="444">
                  <c:v>42683</c:v>
                </c:pt>
                <c:pt idx="445">
                  <c:v>42706</c:v>
                </c:pt>
                <c:pt idx="446">
                  <c:v>42713</c:v>
                </c:pt>
                <c:pt idx="447">
                  <c:v>42728</c:v>
                </c:pt>
                <c:pt idx="448">
                  <c:v>42757</c:v>
                </c:pt>
                <c:pt idx="449">
                  <c:v>42765</c:v>
                </c:pt>
                <c:pt idx="450">
                  <c:v>42775</c:v>
                </c:pt>
                <c:pt idx="451">
                  <c:v>42801</c:v>
                </c:pt>
                <c:pt idx="452">
                  <c:v>42820</c:v>
                </c:pt>
                <c:pt idx="453">
                  <c:v>42831</c:v>
                </c:pt>
                <c:pt idx="454">
                  <c:v>42856</c:v>
                </c:pt>
                <c:pt idx="455">
                  <c:v>42870</c:v>
                </c:pt>
                <c:pt idx="456">
                  <c:v>42897</c:v>
                </c:pt>
                <c:pt idx="457">
                  <c:v>42912</c:v>
                </c:pt>
                <c:pt idx="458">
                  <c:v>42948</c:v>
                </c:pt>
                <c:pt idx="459">
                  <c:v>42970</c:v>
                </c:pt>
                <c:pt idx="460">
                  <c:v>43026</c:v>
                </c:pt>
                <c:pt idx="461">
                  <c:v>43062</c:v>
                </c:pt>
                <c:pt idx="462">
                  <c:v>43111</c:v>
                </c:pt>
                <c:pt idx="463">
                  <c:v>43173</c:v>
                </c:pt>
                <c:pt idx="464">
                  <c:v>43228</c:v>
                </c:pt>
                <c:pt idx="465">
                  <c:v>43261</c:v>
                </c:pt>
                <c:pt idx="466">
                  <c:v>43282</c:v>
                </c:pt>
                <c:pt idx="467">
                  <c:v>43301</c:v>
                </c:pt>
                <c:pt idx="468">
                  <c:v>43316</c:v>
                </c:pt>
                <c:pt idx="469">
                  <c:v>43334</c:v>
                </c:pt>
                <c:pt idx="470">
                  <c:v>43348</c:v>
                </c:pt>
                <c:pt idx="471">
                  <c:v>43369</c:v>
                </c:pt>
                <c:pt idx="472">
                  <c:v>43384</c:v>
                </c:pt>
                <c:pt idx="473">
                  <c:v>43405</c:v>
                </c:pt>
                <c:pt idx="474">
                  <c:v>43414</c:v>
                </c:pt>
                <c:pt idx="475">
                  <c:v>43428</c:v>
                </c:pt>
                <c:pt idx="476">
                  <c:v>43442</c:v>
                </c:pt>
                <c:pt idx="477">
                  <c:v>43452</c:v>
                </c:pt>
                <c:pt idx="478">
                  <c:v>43466</c:v>
                </c:pt>
                <c:pt idx="479">
                  <c:v>46213</c:v>
                </c:pt>
                <c:pt idx="480">
                  <c:v>56043</c:v>
                </c:pt>
                <c:pt idx="481">
                  <c:v>60881</c:v>
                </c:pt>
                <c:pt idx="482">
                  <c:v>61769</c:v>
                </c:pt>
                <c:pt idx="483">
                  <c:v>62931</c:v>
                </c:pt>
                <c:pt idx="484">
                  <c:v>63345</c:v>
                </c:pt>
                <c:pt idx="485">
                  <c:v>63507</c:v>
                </c:pt>
                <c:pt idx="486">
                  <c:v>67447</c:v>
                </c:pt>
                <c:pt idx="487">
                  <c:v>65573</c:v>
                </c:pt>
                <c:pt idx="488">
                  <c:v>66592</c:v>
                </c:pt>
                <c:pt idx="489">
                  <c:v>66645</c:v>
                </c:pt>
                <c:pt idx="490">
                  <c:v>66614</c:v>
                </c:pt>
                <c:pt idx="491">
                  <c:v>66857</c:v>
                </c:pt>
                <c:pt idx="492">
                  <c:v>67075</c:v>
                </c:pt>
                <c:pt idx="493">
                  <c:v>67252</c:v>
                </c:pt>
                <c:pt idx="494">
                  <c:v>67446</c:v>
                </c:pt>
                <c:pt idx="495">
                  <c:v>67603</c:v>
                </c:pt>
                <c:pt idx="496">
                  <c:v>67767</c:v>
                </c:pt>
                <c:pt idx="497">
                  <c:v>68204</c:v>
                </c:pt>
                <c:pt idx="498">
                  <c:v>68552</c:v>
                </c:pt>
                <c:pt idx="499">
                  <c:v>68713</c:v>
                </c:pt>
                <c:pt idx="500">
                  <c:v>68821</c:v>
                </c:pt>
                <c:pt idx="501">
                  <c:v>68915</c:v>
                </c:pt>
                <c:pt idx="502">
                  <c:v>68974</c:v>
                </c:pt>
                <c:pt idx="503">
                  <c:v>69003</c:v>
                </c:pt>
                <c:pt idx="504">
                  <c:v>69034</c:v>
                </c:pt>
                <c:pt idx="505">
                  <c:v>69061</c:v>
                </c:pt>
                <c:pt idx="506">
                  <c:v>69107</c:v>
                </c:pt>
                <c:pt idx="507">
                  <c:v>69133</c:v>
                </c:pt>
                <c:pt idx="508">
                  <c:v>69172</c:v>
                </c:pt>
                <c:pt idx="509">
                  <c:v>69214</c:v>
                </c:pt>
                <c:pt idx="510">
                  <c:v>69228</c:v>
                </c:pt>
                <c:pt idx="511">
                  <c:v>69284</c:v>
                </c:pt>
                <c:pt idx="512">
                  <c:v>69309</c:v>
                </c:pt>
                <c:pt idx="513">
                  <c:v>69377</c:v>
                </c:pt>
                <c:pt idx="514">
                  <c:v>69425</c:v>
                </c:pt>
                <c:pt idx="515">
                  <c:v>69450</c:v>
                </c:pt>
                <c:pt idx="516">
                  <c:v>69481</c:v>
                </c:pt>
                <c:pt idx="517">
                  <c:v>69486</c:v>
                </c:pt>
                <c:pt idx="518">
                  <c:v>69515</c:v>
                </c:pt>
                <c:pt idx="519">
                  <c:v>69555</c:v>
                </c:pt>
                <c:pt idx="520">
                  <c:v>69614</c:v>
                </c:pt>
                <c:pt idx="521">
                  <c:v>69673</c:v>
                </c:pt>
                <c:pt idx="522">
                  <c:v>69715</c:v>
                </c:pt>
                <c:pt idx="523">
                  <c:v>69762</c:v>
                </c:pt>
                <c:pt idx="524">
                  <c:v>69807</c:v>
                </c:pt>
                <c:pt idx="525">
                  <c:v>69840</c:v>
                </c:pt>
                <c:pt idx="526">
                  <c:v>69857</c:v>
                </c:pt>
                <c:pt idx="527">
                  <c:v>69885</c:v>
                </c:pt>
                <c:pt idx="528">
                  <c:v>69919</c:v>
                </c:pt>
                <c:pt idx="529">
                  <c:v>69939</c:v>
                </c:pt>
                <c:pt idx="530">
                  <c:v>69975</c:v>
                </c:pt>
                <c:pt idx="531">
                  <c:v>70010</c:v>
                </c:pt>
                <c:pt idx="532">
                  <c:v>70034</c:v>
                </c:pt>
                <c:pt idx="533">
                  <c:v>70054</c:v>
                </c:pt>
                <c:pt idx="534">
                  <c:v>70080</c:v>
                </c:pt>
                <c:pt idx="535">
                  <c:v>70139</c:v>
                </c:pt>
                <c:pt idx="536">
                  <c:v>70172</c:v>
                </c:pt>
                <c:pt idx="537">
                  <c:v>70183</c:v>
                </c:pt>
                <c:pt idx="538">
                  <c:v>70213</c:v>
                </c:pt>
                <c:pt idx="539">
                  <c:v>70236</c:v>
                </c:pt>
                <c:pt idx="540">
                  <c:v>70265</c:v>
                </c:pt>
                <c:pt idx="541">
                  <c:v>70292</c:v>
                </c:pt>
                <c:pt idx="542">
                  <c:v>70302</c:v>
                </c:pt>
                <c:pt idx="543">
                  <c:v>70324</c:v>
                </c:pt>
                <c:pt idx="544">
                  <c:v>70337</c:v>
                </c:pt>
                <c:pt idx="545">
                  <c:v>70356</c:v>
                </c:pt>
                <c:pt idx="546">
                  <c:v>70372</c:v>
                </c:pt>
                <c:pt idx="547">
                  <c:v>70398</c:v>
                </c:pt>
                <c:pt idx="548">
                  <c:v>70426</c:v>
                </c:pt>
                <c:pt idx="549">
                  <c:v>70449</c:v>
                </c:pt>
                <c:pt idx="550">
                  <c:v>70472</c:v>
                </c:pt>
                <c:pt idx="551">
                  <c:v>70489</c:v>
                </c:pt>
                <c:pt idx="552">
                  <c:v>70512</c:v>
                </c:pt>
                <c:pt idx="553">
                  <c:v>70533</c:v>
                </c:pt>
                <c:pt idx="554">
                  <c:v>70545</c:v>
                </c:pt>
                <c:pt idx="555">
                  <c:v>70595</c:v>
                </c:pt>
                <c:pt idx="556">
                  <c:v>70626</c:v>
                </c:pt>
                <c:pt idx="557">
                  <c:v>70643</c:v>
                </c:pt>
                <c:pt idx="558">
                  <c:v>70674</c:v>
                </c:pt>
                <c:pt idx="559">
                  <c:v>70683</c:v>
                </c:pt>
                <c:pt idx="560">
                  <c:v>70699</c:v>
                </c:pt>
                <c:pt idx="561">
                  <c:v>70708</c:v>
                </c:pt>
                <c:pt idx="562">
                  <c:v>70727</c:v>
                </c:pt>
                <c:pt idx="563">
                  <c:v>70766</c:v>
                </c:pt>
                <c:pt idx="564">
                  <c:v>70793</c:v>
                </c:pt>
                <c:pt idx="565">
                  <c:v>70821</c:v>
                </c:pt>
                <c:pt idx="566">
                  <c:v>70840</c:v>
                </c:pt>
                <c:pt idx="567">
                  <c:v>70847</c:v>
                </c:pt>
                <c:pt idx="568">
                  <c:v>70866</c:v>
                </c:pt>
                <c:pt idx="569">
                  <c:v>70892</c:v>
                </c:pt>
                <c:pt idx="570">
                  <c:v>70911</c:v>
                </c:pt>
                <c:pt idx="571">
                  <c:v>70935</c:v>
                </c:pt>
                <c:pt idx="572">
                  <c:v>70961</c:v>
                </c:pt>
                <c:pt idx="573">
                  <c:v>70984</c:v>
                </c:pt>
                <c:pt idx="574">
                  <c:v>70997</c:v>
                </c:pt>
                <c:pt idx="575">
                  <c:v>71015</c:v>
                </c:pt>
                <c:pt idx="576">
                  <c:v>71043</c:v>
                </c:pt>
                <c:pt idx="577">
                  <c:v>71073</c:v>
                </c:pt>
                <c:pt idx="578">
                  <c:v>71095</c:v>
                </c:pt>
                <c:pt idx="579">
                  <c:v>71118</c:v>
                </c:pt>
                <c:pt idx="580">
                  <c:v>71141</c:v>
                </c:pt>
                <c:pt idx="581">
                  <c:v>71169</c:v>
                </c:pt>
                <c:pt idx="582">
                  <c:v>71198</c:v>
                </c:pt>
                <c:pt idx="583">
                  <c:v>71236</c:v>
                </c:pt>
                <c:pt idx="584">
                  <c:v>71270</c:v>
                </c:pt>
                <c:pt idx="585">
                  <c:v>71292</c:v>
                </c:pt>
                <c:pt idx="586">
                  <c:v>71314</c:v>
                </c:pt>
                <c:pt idx="587">
                  <c:v>71322</c:v>
                </c:pt>
                <c:pt idx="588">
                  <c:v>71357</c:v>
                </c:pt>
                <c:pt idx="589">
                  <c:v>71406</c:v>
                </c:pt>
                <c:pt idx="590">
                  <c:v>71451</c:v>
                </c:pt>
                <c:pt idx="591">
                  <c:v>71459</c:v>
                </c:pt>
                <c:pt idx="592">
                  <c:v>71488</c:v>
                </c:pt>
                <c:pt idx="593">
                  <c:v>71501</c:v>
                </c:pt>
                <c:pt idx="594">
                  <c:v>71513</c:v>
                </c:pt>
                <c:pt idx="595">
                  <c:v>71530</c:v>
                </c:pt>
                <c:pt idx="596">
                  <c:v>71582</c:v>
                </c:pt>
                <c:pt idx="597">
                  <c:v>71629</c:v>
                </c:pt>
                <c:pt idx="598">
                  <c:v>71699</c:v>
                </c:pt>
                <c:pt idx="599">
                  <c:v>71715</c:v>
                </c:pt>
                <c:pt idx="600">
                  <c:v>71745</c:v>
                </c:pt>
                <c:pt idx="601">
                  <c:v>71771</c:v>
                </c:pt>
                <c:pt idx="602">
                  <c:v>71795</c:v>
                </c:pt>
                <c:pt idx="603">
                  <c:v>71812</c:v>
                </c:pt>
                <c:pt idx="604">
                  <c:v>71833</c:v>
                </c:pt>
                <c:pt idx="605">
                  <c:v>71864</c:v>
                </c:pt>
                <c:pt idx="606">
                  <c:v>71892</c:v>
                </c:pt>
                <c:pt idx="607">
                  <c:v>71934</c:v>
                </c:pt>
                <c:pt idx="608">
                  <c:v>71962</c:v>
                </c:pt>
                <c:pt idx="609">
                  <c:v>71980</c:v>
                </c:pt>
                <c:pt idx="610">
                  <c:v>71995</c:v>
                </c:pt>
                <c:pt idx="611">
                  <c:v>72024</c:v>
                </c:pt>
                <c:pt idx="612">
                  <c:v>72041</c:v>
                </c:pt>
                <c:pt idx="613">
                  <c:v>72062</c:v>
                </c:pt>
                <c:pt idx="614">
                  <c:v>72093</c:v>
                </c:pt>
                <c:pt idx="615">
                  <c:v>72103</c:v>
                </c:pt>
                <c:pt idx="616">
                  <c:v>72143</c:v>
                </c:pt>
                <c:pt idx="617">
                  <c:v>72207</c:v>
                </c:pt>
                <c:pt idx="618">
                  <c:v>72245</c:v>
                </c:pt>
                <c:pt idx="619">
                  <c:v>72287</c:v>
                </c:pt>
                <c:pt idx="620">
                  <c:v>72336</c:v>
                </c:pt>
                <c:pt idx="621">
                  <c:v>72367</c:v>
                </c:pt>
                <c:pt idx="622">
                  <c:v>72397</c:v>
                </c:pt>
                <c:pt idx="623">
                  <c:v>72431</c:v>
                </c:pt>
                <c:pt idx="624">
                  <c:v>72480</c:v>
                </c:pt>
                <c:pt idx="625">
                  <c:v>72520</c:v>
                </c:pt>
                <c:pt idx="626">
                  <c:v>72566</c:v>
                </c:pt>
                <c:pt idx="627">
                  <c:v>72619</c:v>
                </c:pt>
                <c:pt idx="628">
                  <c:v>72673</c:v>
                </c:pt>
                <c:pt idx="629">
                  <c:v>72756</c:v>
                </c:pt>
                <c:pt idx="630">
                  <c:v>72819</c:v>
                </c:pt>
                <c:pt idx="631">
                  <c:v>72866</c:v>
                </c:pt>
                <c:pt idx="632">
                  <c:v>72888</c:v>
                </c:pt>
                <c:pt idx="633">
                  <c:v>72921</c:v>
                </c:pt>
                <c:pt idx="634">
                  <c:v>72967</c:v>
                </c:pt>
                <c:pt idx="635">
                  <c:v>73008</c:v>
                </c:pt>
                <c:pt idx="636">
                  <c:v>73043</c:v>
                </c:pt>
                <c:pt idx="637">
                  <c:v>73092</c:v>
                </c:pt>
                <c:pt idx="638">
                  <c:v>73120</c:v>
                </c:pt>
                <c:pt idx="639">
                  <c:v>73153</c:v>
                </c:pt>
                <c:pt idx="640">
                  <c:v>73207</c:v>
                </c:pt>
                <c:pt idx="641">
                  <c:v>73239</c:v>
                </c:pt>
                <c:pt idx="642">
                  <c:v>73262</c:v>
                </c:pt>
                <c:pt idx="643">
                  <c:v>73297</c:v>
                </c:pt>
                <c:pt idx="644">
                  <c:v>73329</c:v>
                </c:pt>
                <c:pt idx="645">
                  <c:v>73372</c:v>
                </c:pt>
                <c:pt idx="646">
                  <c:v>73412</c:v>
                </c:pt>
                <c:pt idx="647">
                  <c:v>73466</c:v>
                </c:pt>
                <c:pt idx="648">
                  <c:v>73510</c:v>
                </c:pt>
                <c:pt idx="649">
                  <c:v>73538</c:v>
                </c:pt>
                <c:pt idx="650">
                  <c:v>73598</c:v>
                </c:pt>
                <c:pt idx="651">
                  <c:v>73629</c:v>
                </c:pt>
                <c:pt idx="652">
                  <c:v>73668</c:v>
                </c:pt>
                <c:pt idx="653">
                  <c:v>73715</c:v>
                </c:pt>
                <c:pt idx="654">
                  <c:v>73748</c:v>
                </c:pt>
                <c:pt idx="655">
                  <c:v>73780</c:v>
                </c:pt>
                <c:pt idx="656">
                  <c:v>73807</c:v>
                </c:pt>
                <c:pt idx="657">
                  <c:v>73858</c:v>
                </c:pt>
                <c:pt idx="658">
                  <c:v>73883</c:v>
                </c:pt>
                <c:pt idx="659">
                  <c:v>73891</c:v>
                </c:pt>
                <c:pt idx="660">
                  <c:v>73917</c:v>
                </c:pt>
                <c:pt idx="661">
                  <c:v>73953</c:v>
                </c:pt>
                <c:pt idx="662">
                  <c:v>73976</c:v>
                </c:pt>
                <c:pt idx="663">
                  <c:v>74001</c:v>
                </c:pt>
                <c:pt idx="664">
                  <c:v>74024</c:v>
                </c:pt>
                <c:pt idx="665">
                  <c:v>74042</c:v>
                </c:pt>
                <c:pt idx="666">
                  <c:v>74064</c:v>
                </c:pt>
                <c:pt idx="667">
                  <c:v>74093</c:v>
                </c:pt>
                <c:pt idx="668">
                  <c:v>74111</c:v>
                </c:pt>
                <c:pt idx="669">
                  <c:v>74135</c:v>
                </c:pt>
                <c:pt idx="670">
                  <c:v>74144</c:v>
                </c:pt>
                <c:pt idx="671">
                  <c:v>74160</c:v>
                </c:pt>
                <c:pt idx="672">
                  <c:v>74191</c:v>
                </c:pt>
                <c:pt idx="673">
                  <c:v>74212</c:v>
                </c:pt>
                <c:pt idx="674">
                  <c:v>74244</c:v>
                </c:pt>
                <c:pt idx="675">
                  <c:v>74261</c:v>
                </c:pt>
                <c:pt idx="676">
                  <c:v>74759</c:v>
                </c:pt>
                <c:pt idx="677">
                  <c:v>74860</c:v>
                </c:pt>
                <c:pt idx="678">
                  <c:v>74912</c:v>
                </c:pt>
                <c:pt idx="679">
                  <c:v>74966</c:v>
                </c:pt>
                <c:pt idx="680">
                  <c:v>75011</c:v>
                </c:pt>
                <c:pt idx="681">
                  <c:v>75050</c:v>
                </c:pt>
                <c:pt idx="682">
                  <c:v>75089</c:v>
                </c:pt>
                <c:pt idx="683">
                  <c:v>75122</c:v>
                </c:pt>
                <c:pt idx="684">
                  <c:v>75130</c:v>
                </c:pt>
                <c:pt idx="685">
                  <c:v>75164</c:v>
                </c:pt>
                <c:pt idx="686">
                  <c:v>75185</c:v>
                </c:pt>
                <c:pt idx="687">
                  <c:v>75214</c:v>
                </c:pt>
                <c:pt idx="688">
                  <c:v>75252</c:v>
                </c:pt>
                <c:pt idx="689">
                  <c:v>75289</c:v>
                </c:pt>
                <c:pt idx="690">
                  <c:v>75313</c:v>
                </c:pt>
                <c:pt idx="691">
                  <c:v>75354</c:v>
                </c:pt>
                <c:pt idx="692">
                  <c:v>75371</c:v>
                </c:pt>
                <c:pt idx="693">
                  <c:v>75393</c:v>
                </c:pt>
                <c:pt idx="694">
                  <c:v>75417</c:v>
                </c:pt>
                <c:pt idx="695">
                  <c:v>75439</c:v>
                </c:pt>
                <c:pt idx="696">
                  <c:v>75464</c:v>
                </c:pt>
                <c:pt idx="697">
                  <c:v>75476</c:v>
                </c:pt>
                <c:pt idx="698">
                  <c:v>75499</c:v>
                </c:pt>
                <c:pt idx="699">
                  <c:v>75515</c:v>
                </c:pt>
                <c:pt idx="700">
                  <c:v>75530</c:v>
                </c:pt>
                <c:pt idx="701">
                  <c:v>75559</c:v>
                </c:pt>
                <c:pt idx="702">
                  <c:v>75577</c:v>
                </c:pt>
                <c:pt idx="703">
                  <c:v>75598</c:v>
                </c:pt>
                <c:pt idx="704">
                  <c:v>75633</c:v>
                </c:pt>
                <c:pt idx="705">
                  <c:v>75652</c:v>
                </c:pt>
                <c:pt idx="706">
                  <c:v>75661</c:v>
                </c:pt>
                <c:pt idx="707">
                  <c:v>75684</c:v>
                </c:pt>
                <c:pt idx="708">
                  <c:v>75700</c:v>
                </c:pt>
                <c:pt idx="709">
                  <c:v>75724</c:v>
                </c:pt>
                <c:pt idx="710">
                  <c:v>75728</c:v>
                </c:pt>
                <c:pt idx="711">
                  <c:v>75745</c:v>
                </c:pt>
                <c:pt idx="712">
                  <c:v>75750</c:v>
                </c:pt>
                <c:pt idx="713">
                  <c:v>75764</c:v>
                </c:pt>
                <c:pt idx="714">
                  <c:v>75776</c:v>
                </c:pt>
                <c:pt idx="715">
                  <c:v>75797</c:v>
                </c:pt>
                <c:pt idx="716">
                  <c:v>75829</c:v>
                </c:pt>
                <c:pt idx="717">
                  <c:v>75845</c:v>
                </c:pt>
                <c:pt idx="718">
                  <c:v>75866</c:v>
                </c:pt>
                <c:pt idx="719">
                  <c:v>75882</c:v>
                </c:pt>
                <c:pt idx="720">
                  <c:v>75889</c:v>
                </c:pt>
                <c:pt idx="721">
                  <c:v>75911</c:v>
                </c:pt>
                <c:pt idx="722">
                  <c:v>75959</c:v>
                </c:pt>
                <c:pt idx="723">
                  <c:v>75989</c:v>
                </c:pt>
                <c:pt idx="724">
                  <c:v>76012</c:v>
                </c:pt>
                <c:pt idx="725">
                  <c:v>76037</c:v>
                </c:pt>
                <c:pt idx="726">
                  <c:v>76054</c:v>
                </c:pt>
                <c:pt idx="727">
                  <c:v>76068</c:v>
                </c:pt>
                <c:pt idx="728">
                  <c:v>76092</c:v>
                </c:pt>
                <c:pt idx="729">
                  <c:v>76128</c:v>
                </c:pt>
                <c:pt idx="730">
                  <c:v>76151</c:v>
                </c:pt>
                <c:pt idx="731">
                  <c:v>76220</c:v>
                </c:pt>
                <c:pt idx="732">
                  <c:v>76246</c:v>
                </c:pt>
                <c:pt idx="733">
                  <c:v>76276</c:v>
                </c:pt>
                <c:pt idx="734">
                  <c:v>76290</c:v>
                </c:pt>
                <c:pt idx="735">
                  <c:v>76304</c:v>
                </c:pt>
                <c:pt idx="736">
                  <c:v>76345</c:v>
                </c:pt>
                <c:pt idx="737">
                  <c:v>76388</c:v>
                </c:pt>
                <c:pt idx="738">
                  <c:v>76422</c:v>
                </c:pt>
                <c:pt idx="739">
                  <c:v>76483</c:v>
                </c:pt>
                <c:pt idx="740">
                  <c:v>76520</c:v>
                </c:pt>
                <c:pt idx="741">
                  <c:v>76559</c:v>
                </c:pt>
                <c:pt idx="742">
                  <c:v>76574</c:v>
                </c:pt>
                <c:pt idx="743">
                  <c:v>76597</c:v>
                </c:pt>
                <c:pt idx="744">
                  <c:v>76610</c:v>
                </c:pt>
                <c:pt idx="745">
                  <c:v>76632</c:v>
                </c:pt>
                <c:pt idx="746">
                  <c:v>76719</c:v>
                </c:pt>
                <c:pt idx="747">
                  <c:v>76728</c:v>
                </c:pt>
                <c:pt idx="748">
                  <c:v>76738</c:v>
                </c:pt>
                <c:pt idx="749">
                  <c:v>76760</c:v>
                </c:pt>
                <c:pt idx="750">
                  <c:v>76783</c:v>
                </c:pt>
                <c:pt idx="751">
                  <c:v>76795</c:v>
                </c:pt>
                <c:pt idx="752">
                  <c:v>76807</c:v>
                </c:pt>
                <c:pt idx="753">
                  <c:v>76830</c:v>
                </c:pt>
                <c:pt idx="754">
                  <c:v>76854</c:v>
                </c:pt>
                <c:pt idx="755">
                  <c:v>76867</c:v>
                </c:pt>
                <c:pt idx="756">
                  <c:v>76884</c:v>
                </c:pt>
                <c:pt idx="757">
                  <c:v>76913</c:v>
                </c:pt>
                <c:pt idx="758">
                  <c:v>76941</c:v>
                </c:pt>
                <c:pt idx="759">
                  <c:v>76987</c:v>
                </c:pt>
                <c:pt idx="760">
                  <c:v>77000</c:v>
                </c:pt>
                <c:pt idx="761">
                  <c:v>77043</c:v>
                </c:pt>
                <c:pt idx="762">
                  <c:v>77066</c:v>
                </c:pt>
                <c:pt idx="763">
                  <c:v>77090</c:v>
                </c:pt>
                <c:pt idx="764">
                  <c:v>77111</c:v>
                </c:pt>
                <c:pt idx="765">
                  <c:v>77131</c:v>
                </c:pt>
                <c:pt idx="766">
                  <c:v>77173</c:v>
                </c:pt>
                <c:pt idx="767">
                  <c:v>77205</c:v>
                </c:pt>
                <c:pt idx="768">
                  <c:v>77228</c:v>
                </c:pt>
                <c:pt idx="769">
                  <c:v>77248</c:v>
                </c:pt>
                <c:pt idx="770">
                  <c:v>77407</c:v>
                </c:pt>
                <c:pt idx="771">
                  <c:v>77458</c:v>
                </c:pt>
                <c:pt idx="772">
                  <c:v>77483</c:v>
                </c:pt>
                <c:pt idx="773">
                  <c:v>77506</c:v>
                </c:pt>
                <c:pt idx="774">
                  <c:v>77531</c:v>
                </c:pt>
                <c:pt idx="775">
                  <c:v>77576</c:v>
                </c:pt>
                <c:pt idx="776">
                  <c:v>77607</c:v>
                </c:pt>
                <c:pt idx="777">
                  <c:v>77638</c:v>
                </c:pt>
                <c:pt idx="778">
                  <c:v>77663</c:v>
                </c:pt>
                <c:pt idx="779">
                  <c:v>77691</c:v>
                </c:pt>
                <c:pt idx="780">
                  <c:v>77712</c:v>
                </c:pt>
                <c:pt idx="781">
                  <c:v>77743</c:v>
                </c:pt>
                <c:pt idx="782">
                  <c:v>77767</c:v>
                </c:pt>
                <c:pt idx="783">
                  <c:v>77793</c:v>
                </c:pt>
                <c:pt idx="784">
                  <c:v>77824</c:v>
                </c:pt>
                <c:pt idx="785">
                  <c:v>77848</c:v>
                </c:pt>
                <c:pt idx="786">
                  <c:v>77878</c:v>
                </c:pt>
                <c:pt idx="787">
                  <c:v>77887</c:v>
                </c:pt>
                <c:pt idx="788">
                  <c:v>77909</c:v>
                </c:pt>
                <c:pt idx="789">
                  <c:v>77934</c:v>
                </c:pt>
                <c:pt idx="790">
                  <c:v>77959</c:v>
                </c:pt>
                <c:pt idx="791">
                  <c:v>77984</c:v>
                </c:pt>
                <c:pt idx="792">
                  <c:v>78007</c:v>
                </c:pt>
                <c:pt idx="793">
                  <c:v>78048</c:v>
                </c:pt>
                <c:pt idx="794">
                  <c:v>78081</c:v>
                </c:pt>
                <c:pt idx="795">
                  <c:v>78112</c:v>
                </c:pt>
                <c:pt idx="796">
                  <c:v>78141</c:v>
                </c:pt>
                <c:pt idx="797">
                  <c:v>78152</c:v>
                </c:pt>
                <c:pt idx="798">
                  <c:v>78219</c:v>
                </c:pt>
                <c:pt idx="799">
                  <c:v>78305</c:v>
                </c:pt>
                <c:pt idx="800">
                  <c:v>78389</c:v>
                </c:pt>
                <c:pt idx="801">
                  <c:v>78480</c:v>
                </c:pt>
                <c:pt idx="802">
                  <c:v>78545</c:v>
                </c:pt>
                <c:pt idx="803">
                  <c:v>78587</c:v>
                </c:pt>
                <c:pt idx="804">
                  <c:v>78625</c:v>
                </c:pt>
                <c:pt idx="805">
                  <c:v>78657</c:v>
                </c:pt>
                <c:pt idx="806">
                  <c:v>78689</c:v>
                </c:pt>
                <c:pt idx="807">
                  <c:v>78717</c:v>
                </c:pt>
                <c:pt idx="808">
                  <c:v>78746</c:v>
                </c:pt>
                <c:pt idx="809">
                  <c:v>78770</c:v>
                </c:pt>
                <c:pt idx="810">
                  <c:v>78790</c:v>
                </c:pt>
                <c:pt idx="811">
                  <c:v>78832</c:v>
                </c:pt>
                <c:pt idx="812">
                  <c:v>78862</c:v>
                </c:pt>
                <c:pt idx="813">
                  <c:v>78894</c:v>
                </c:pt>
                <c:pt idx="814">
                  <c:v>78908</c:v>
                </c:pt>
                <c:pt idx="815">
                  <c:v>78954</c:v>
                </c:pt>
                <c:pt idx="816">
                  <c:v>78973</c:v>
                </c:pt>
                <c:pt idx="817">
                  <c:v>79009</c:v>
                </c:pt>
                <c:pt idx="818">
                  <c:v>79031</c:v>
                </c:pt>
                <c:pt idx="819">
                  <c:v>79042</c:v>
                </c:pt>
                <c:pt idx="820">
                  <c:v>79081</c:v>
                </c:pt>
                <c:pt idx="821">
                  <c:v>79110</c:v>
                </c:pt>
                <c:pt idx="822">
                  <c:v>79155</c:v>
                </c:pt>
                <c:pt idx="823">
                  <c:v>79178</c:v>
                </c:pt>
                <c:pt idx="824">
                  <c:v>79204</c:v>
                </c:pt>
                <c:pt idx="825">
                  <c:v>79252</c:v>
                </c:pt>
                <c:pt idx="826">
                  <c:v>79272</c:v>
                </c:pt>
                <c:pt idx="827">
                  <c:v>79349</c:v>
                </c:pt>
                <c:pt idx="828">
                  <c:v>79381</c:v>
                </c:pt>
                <c:pt idx="829">
                  <c:v>79417</c:v>
                </c:pt>
                <c:pt idx="830">
                  <c:v>79447</c:v>
                </c:pt>
                <c:pt idx="831">
                  <c:v>79481</c:v>
                </c:pt>
                <c:pt idx="832">
                  <c:v>79520</c:v>
                </c:pt>
                <c:pt idx="833">
                  <c:v>79547</c:v>
                </c:pt>
                <c:pt idx="834">
                  <c:v>79576</c:v>
                </c:pt>
                <c:pt idx="835">
                  <c:v>79595</c:v>
                </c:pt>
                <c:pt idx="836">
                  <c:v>79643</c:v>
                </c:pt>
                <c:pt idx="837">
                  <c:v>79663</c:v>
                </c:pt>
                <c:pt idx="838">
                  <c:v>79686</c:v>
                </c:pt>
                <c:pt idx="839">
                  <c:v>79723</c:v>
                </c:pt>
                <c:pt idx="840">
                  <c:v>79762</c:v>
                </c:pt>
                <c:pt idx="841">
                  <c:v>79805</c:v>
                </c:pt>
                <c:pt idx="842">
                  <c:v>79829</c:v>
                </c:pt>
                <c:pt idx="843">
                  <c:v>79851</c:v>
                </c:pt>
                <c:pt idx="844">
                  <c:v>79880</c:v>
                </c:pt>
                <c:pt idx="845">
                  <c:v>79908</c:v>
                </c:pt>
                <c:pt idx="846">
                  <c:v>79931</c:v>
                </c:pt>
                <c:pt idx="847">
                  <c:v>79969</c:v>
                </c:pt>
                <c:pt idx="848">
                  <c:v>79986</c:v>
                </c:pt>
                <c:pt idx="849">
                  <c:v>80006</c:v>
                </c:pt>
                <c:pt idx="850">
                  <c:v>80026</c:v>
                </c:pt>
                <c:pt idx="851">
                  <c:v>80046</c:v>
                </c:pt>
                <c:pt idx="852">
                  <c:v>80071</c:v>
                </c:pt>
                <c:pt idx="853">
                  <c:v>80091</c:v>
                </c:pt>
                <c:pt idx="854">
                  <c:v>80124</c:v>
                </c:pt>
                <c:pt idx="855">
                  <c:v>80167</c:v>
                </c:pt>
                <c:pt idx="856">
                  <c:v>80232</c:v>
                </c:pt>
                <c:pt idx="857">
                  <c:v>80321</c:v>
                </c:pt>
                <c:pt idx="858">
                  <c:v>80454</c:v>
                </c:pt>
                <c:pt idx="859">
                  <c:v>80588</c:v>
                </c:pt>
                <c:pt idx="860">
                  <c:v>80690</c:v>
                </c:pt>
                <c:pt idx="861">
                  <c:v>80751</c:v>
                </c:pt>
                <c:pt idx="862">
                  <c:v>80869</c:v>
                </c:pt>
                <c:pt idx="863">
                  <c:v>80916</c:v>
                </c:pt>
                <c:pt idx="864">
                  <c:v>80953</c:v>
                </c:pt>
                <c:pt idx="865">
                  <c:v>80990</c:v>
                </c:pt>
                <c:pt idx="866">
                  <c:v>81026</c:v>
                </c:pt>
                <c:pt idx="867">
                  <c:v>81060</c:v>
                </c:pt>
                <c:pt idx="868">
                  <c:v>81066</c:v>
                </c:pt>
                <c:pt idx="869">
                  <c:v>81087</c:v>
                </c:pt>
                <c:pt idx="870">
                  <c:v>81118</c:v>
                </c:pt>
                <c:pt idx="871">
                  <c:v>81143</c:v>
                </c:pt>
                <c:pt idx="872">
                  <c:v>81160</c:v>
                </c:pt>
                <c:pt idx="873">
                  <c:v>81197</c:v>
                </c:pt>
                <c:pt idx="874">
                  <c:v>81231</c:v>
                </c:pt>
                <c:pt idx="875">
                  <c:v>81256</c:v>
                </c:pt>
                <c:pt idx="876">
                  <c:v>81287</c:v>
                </c:pt>
                <c:pt idx="877">
                  <c:v>81353</c:v>
                </c:pt>
                <c:pt idx="878">
                  <c:v>81410</c:v>
                </c:pt>
                <c:pt idx="879">
                  <c:v>81438</c:v>
                </c:pt>
                <c:pt idx="880">
                  <c:v>81451</c:v>
                </c:pt>
                <c:pt idx="881">
                  <c:v>81477</c:v>
                </c:pt>
                <c:pt idx="882">
                  <c:v>81835</c:v>
                </c:pt>
                <c:pt idx="883">
                  <c:v>81948</c:v>
                </c:pt>
                <c:pt idx="884">
                  <c:v>81982</c:v>
                </c:pt>
                <c:pt idx="885">
                  <c:v>82013</c:v>
                </c:pt>
                <c:pt idx="886">
                  <c:v>82033</c:v>
                </c:pt>
                <c:pt idx="887">
                  <c:v>82059</c:v>
                </c:pt>
                <c:pt idx="888">
                  <c:v>82095</c:v>
                </c:pt>
                <c:pt idx="889">
                  <c:v>82119</c:v>
                </c:pt>
                <c:pt idx="890">
                  <c:v>82151</c:v>
                </c:pt>
                <c:pt idx="891">
                  <c:v>82172</c:v>
                </c:pt>
                <c:pt idx="892">
                  <c:v>82215</c:v>
                </c:pt>
                <c:pt idx="893">
                  <c:v>82220</c:v>
                </c:pt>
                <c:pt idx="894">
                  <c:v>82242</c:v>
                </c:pt>
                <c:pt idx="895">
                  <c:v>82256</c:v>
                </c:pt>
                <c:pt idx="896">
                  <c:v>82282</c:v>
                </c:pt>
                <c:pt idx="897">
                  <c:v>82314</c:v>
                </c:pt>
                <c:pt idx="898">
                  <c:v>82355</c:v>
                </c:pt>
                <c:pt idx="899">
                  <c:v>82377</c:v>
                </c:pt>
                <c:pt idx="900">
                  <c:v>82393</c:v>
                </c:pt>
                <c:pt idx="901">
                  <c:v>82411</c:v>
                </c:pt>
                <c:pt idx="902">
                  <c:v>82443</c:v>
                </c:pt>
                <c:pt idx="903">
                  <c:v>82460</c:v>
                </c:pt>
                <c:pt idx="904">
                  <c:v>82484</c:v>
                </c:pt>
                <c:pt idx="905">
                  <c:v>82496</c:v>
                </c:pt>
                <c:pt idx="906">
                  <c:v>82517</c:v>
                </c:pt>
                <c:pt idx="907">
                  <c:v>82537</c:v>
                </c:pt>
                <c:pt idx="908">
                  <c:v>82550</c:v>
                </c:pt>
                <c:pt idx="909">
                  <c:v>82563</c:v>
                </c:pt>
                <c:pt idx="910">
                  <c:v>82587</c:v>
                </c:pt>
                <c:pt idx="911">
                  <c:v>82608</c:v>
                </c:pt>
                <c:pt idx="912">
                  <c:v>82624</c:v>
                </c:pt>
                <c:pt idx="913">
                  <c:v>82643</c:v>
                </c:pt>
                <c:pt idx="914">
                  <c:v>82649</c:v>
                </c:pt>
                <c:pt idx="915">
                  <c:v>82683</c:v>
                </c:pt>
                <c:pt idx="916">
                  <c:v>82690</c:v>
                </c:pt>
                <c:pt idx="917">
                  <c:v>82706</c:v>
                </c:pt>
                <c:pt idx="918">
                  <c:v>82723</c:v>
                </c:pt>
                <c:pt idx="919">
                  <c:v>82736</c:v>
                </c:pt>
                <c:pt idx="920">
                  <c:v>82760</c:v>
                </c:pt>
                <c:pt idx="921">
                  <c:v>82790</c:v>
                </c:pt>
                <c:pt idx="922">
                  <c:v>82802</c:v>
                </c:pt>
                <c:pt idx="923">
                  <c:v>82837</c:v>
                </c:pt>
                <c:pt idx="924">
                  <c:v>82846</c:v>
                </c:pt>
                <c:pt idx="925">
                  <c:v>82865</c:v>
                </c:pt>
                <c:pt idx="926">
                  <c:v>82881</c:v>
                </c:pt>
                <c:pt idx="927">
                  <c:v>82896</c:v>
                </c:pt>
                <c:pt idx="928">
                  <c:v>82908</c:v>
                </c:pt>
                <c:pt idx="929">
                  <c:v>82934</c:v>
                </c:pt>
                <c:pt idx="930">
                  <c:v>82950</c:v>
                </c:pt>
                <c:pt idx="931">
                  <c:v>82951</c:v>
                </c:pt>
                <c:pt idx="932">
                  <c:v>82972</c:v>
                </c:pt>
                <c:pt idx="933">
                  <c:v>82984</c:v>
                </c:pt>
                <c:pt idx="934">
                  <c:v>83011</c:v>
                </c:pt>
                <c:pt idx="935">
                  <c:v>83030</c:v>
                </c:pt>
                <c:pt idx="936">
                  <c:v>83044</c:v>
                </c:pt>
                <c:pt idx="937">
                  <c:v>83060</c:v>
                </c:pt>
                <c:pt idx="938">
                  <c:v>83079</c:v>
                </c:pt>
                <c:pt idx="939">
                  <c:v>83114</c:v>
                </c:pt>
                <c:pt idx="940">
                  <c:v>83139</c:v>
                </c:pt>
                <c:pt idx="941">
                  <c:v>83158</c:v>
                </c:pt>
                <c:pt idx="942">
                  <c:v>83178</c:v>
                </c:pt>
                <c:pt idx="943">
                  <c:v>83212</c:v>
                </c:pt>
                <c:pt idx="944">
                  <c:v>83242</c:v>
                </c:pt>
                <c:pt idx="945">
                  <c:v>83271</c:v>
                </c:pt>
                <c:pt idx="946">
                  <c:v>83294</c:v>
                </c:pt>
                <c:pt idx="947">
                  <c:v>83315</c:v>
                </c:pt>
                <c:pt idx="948">
                  <c:v>83329</c:v>
                </c:pt>
                <c:pt idx="949">
                  <c:v>83343</c:v>
                </c:pt>
                <c:pt idx="950">
                  <c:v>83363</c:v>
                </c:pt>
                <c:pt idx="951">
                  <c:v>83383</c:v>
                </c:pt>
                <c:pt idx="952">
                  <c:v>83400</c:v>
                </c:pt>
                <c:pt idx="953">
                  <c:v>83435</c:v>
                </c:pt>
                <c:pt idx="954">
                  <c:v>83468</c:v>
                </c:pt>
                <c:pt idx="955">
                  <c:v>83502</c:v>
                </c:pt>
                <c:pt idx="956">
                  <c:v>83525</c:v>
                </c:pt>
                <c:pt idx="957">
                  <c:v>83544</c:v>
                </c:pt>
                <c:pt idx="958">
                  <c:v>83556</c:v>
                </c:pt>
                <c:pt idx="959">
                  <c:v>83588</c:v>
                </c:pt>
                <c:pt idx="960">
                  <c:v>83622</c:v>
                </c:pt>
                <c:pt idx="961">
                  <c:v>83662</c:v>
                </c:pt>
                <c:pt idx="962">
                  <c:v>83695</c:v>
                </c:pt>
                <c:pt idx="963">
                  <c:v>83728</c:v>
                </c:pt>
                <c:pt idx="964">
                  <c:v>83765</c:v>
                </c:pt>
                <c:pt idx="965">
                  <c:v>83776</c:v>
                </c:pt>
                <c:pt idx="966">
                  <c:v>83799</c:v>
                </c:pt>
                <c:pt idx="967">
                  <c:v>83829</c:v>
                </c:pt>
                <c:pt idx="968">
                  <c:v>83841</c:v>
                </c:pt>
                <c:pt idx="969">
                  <c:v>83864</c:v>
                </c:pt>
                <c:pt idx="970">
                  <c:v>83892</c:v>
                </c:pt>
                <c:pt idx="971">
                  <c:v>83912</c:v>
                </c:pt>
                <c:pt idx="972">
                  <c:v>83919</c:v>
                </c:pt>
                <c:pt idx="973">
                  <c:v>83934</c:v>
                </c:pt>
                <c:pt idx="974">
                  <c:v>83955</c:v>
                </c:pt>
                <c:pt idx="975">
                  <c:v>83968</c:v>
                </c:pt>
                <c:pt idx="976">
                  <c:v>84002</c:v>
                </c:pt>
                <c:pt idx="977">
                  <c:v>84019</c:v>
                </c:pt>
                <c:pt idx="978">
                  <c:v>84051</c:v>
                </c:pt>
                <c:pt idx="979">
                  <c:v>84074</c:v>
                </c:pt>
                <c:pt idx="980">
                  <c:v>84101</c:v>
                </c:pt>
                <c:pt idx="981">
                  <c:v>84115</c:v>
                </c:pt>
                <c:pt idx="982">
                  <c:v>84151</c:v>
                </c:pt>
                <c:pt idx="983">
                  <c:v>84181</c:v>
                </c:pt>
                <c:pt idx="984">
                  <c:v>84269</c:v>
                </c:pt>
                <c:pt idx="985">
                  <c:v>84426</c:v>
                </c:pt>
                <c:pt idx="986">
                  <c:v>84540</c:v>
                </c:pt>
                <c:pt idx="987">
                  <c:v>84579</c:v>
                </c:pt>
                <c:pt idx="988">
                  <c:v>84614</c:v>
                </c:pt>
                <c:pt idx="989">
                  <c:v>84669</c:v>
                </c:pt>
                <c:pt idx="990">
                  <c:v>84721</c:v>
                </c:pt>
                <c:pt idx="991">
                  <c:v>84778</c:v>
                </c:pt>
                <c:pt idx="992">
                  <c:v>84944</c:v>
                </c:pt>
                <c:pt idx="993">
                  <c:v>85123</c:v>
                </c:pt>
                <c:pt idx="994">
                  <c:v>85156</c:v>
                </c:pt>
                <c:pt idx="995">
                  <c:v>85211</c:v>
                </c:pt>
                <c:pt idx="996">
                  <c:v>85262</c:v>
                </c:pt>
                <c:pt idx="997">
                  <c:v>85302</c:v>
                </c:pt>
                <c:pt idx="998">
                  <c:v>85324</c:v>
                </c:pt>
                <c:pt idx="999">
                  <c:v>85400</c:v>
                </c:pt>
                <c:pt idx="1000">
                  <c:v>85523</c:v>
                </c:pt>
                <c:pt idx="1001">
                  <c:v>85556</c:v>
                </c:pt>
                <c:pt idx="1002">
                  <c:v>85593</c:v>
                </c:pt>
                <c:pt idx="1003">
                  <c:v>85628</c:v>
                </c:pt>
                <c:pt idx="1004">
                  <c:v>86645</c:v>
                </c:pt>
                <c:pt idx="1005">
                  <c:v>86707</c:v>
                </c:pt>
                <c:pt idx="1006">
                  <c:v>86753</c:v>
                </c:pt>
                <c:pt idx="1007">
                  <c:v>86861</c:v>
                </c:pt>
                <c:pt idx="1008">
                  <c:v>86863</c:v>
                </c:pt>
                <c:pt idx="1009">
                  <c:v>86874</c:v>
                </c:pt>
                <c:pt idx="1010">
                  <c:v>86902</c:v>
                </c:pt>
                <c:pt idx="1011">
                  <c:v>86959</c:v>
                </c:pt>
                <c:pt idx="1012">
                  <c:v>86983</c:v>
                </c:pt>
                <c:pt idx="1013">
                  <c:v>87052</c:v>
                </c:pt>
                <c:pt idx="1014">
                  <c:v>87126</c:v>
                </c:pt>
                <c:pt idx="1015">
                  <c:v>87156</c:v>
                </c:pt>
                <c:pt idx="1016">
                  <c:v>87200</c:v>
                </c:pt>
                <c:pt idx="1017">
                  <c:v>87295</c:v>
                </c:pt>
                <c:pt idx="1018">
                  <c:v>87368</c:v>
                </c:pt>
                <c:pt idx="1019">
                  <c:v>87420</c:v>
                </c:pt>
                <c:pt idx="1020">
                  <c:v>87530</c:v>
                </c:pt>
                <c:pt idx="1021">
                  <c:v>87635</c:v>
                </c:pt>
                <c:pt idx="1022">
                  <c:v>87693</c:v>
                </c:pt>
                <c:pt idx="1023">
                  <c:v>87752</c:v>
                </c:pt>
                <c:pt idx="1024">
                  <c:v>87791</c:v>
                </c:pt>
                <c:pt idx="1025">
                  <c:v>87820</c:v>
                </c:pt>
                <c:pt idx="1026">
                  <c:v>87860</c:v>
                </c:pt>
                <c:pt idx="1027">
                  <c:v>87935</c:v>
                </c:pt>
                <c:pt idx="1028">
                  <c:v>88023</c:v>
                </c:pt>
                <c:pt idx="1029">
                  <c:v>88045</c:v>
                </c:pt>
                <c:pt idx="1030">
                  <c:v>88066</c:v>
                </c:pt>
                <c:pt idx="1031">
                  <c:v>88122</c:v>
                </c:pt>
                <c:pt idx="1032">
                  <c:v>88176</c:v>
                </c:pt>
                <c:pt idx="1033">
                  <c:v>88198</c:v>
                </c:pt>
                <c:pt idx="1034">
                  <c:v>88259</c:v>
                </c:pt>
                <c:pt idx="1035">
                  <c:v>88327</c:v>
                </c:pt>
                <c:pt idx="1036">
                  <c:v>88366</c:v>
                </c:pt>
                <c:pt idx="1037">
                  <c:v>88406</c:v>
                </c:pt>
                <c:pt idx="1038">
                  <c:v>88469</c:v>
                </c:pt>
                <c:pt idx="1039">
                  <c:v>88530</c:v>
                </c:pt>
                <c:pt idx="1040">
                  <c:v>88575</c:v>
                </c:pt>
                <c:pt idx="1041">
                  <c:v>88689</c:v>
                </c:pt>
                <c:pt idx="1042">
                  <c:v>88833</c:v>
                </c:pt>
                <c:pt idx="1043">
                  <c:v>88912</c:v>
                </c:pt>
                <c:pt idx="1044">
                  <c:v>88996</c:v>
                </c:pt>
                <c:pt idx="1045">
                  <c:v>89080</c:v>
                </c:pt>
                <c:pt idx="1046">
                  <c:v>89135</c:v>
                </c:pt>
                <c:pt idx="1047">
                  <c:v>89167</c:v>
                </c:pt>
                <c:pt idx="1048">
                  <c:v>89186</c:v>
                </c:pt>
                <c:pt idx="1049">
                  <c:v>89201</c:v>
                </c:pt>
                <c:pt idx="1050">
                  <c:v>89224</c:v>
                </c:pt>
                <c:pt idx="1051">
                  <c:v>89245</c:v>
                </c:pt>
                <c:pt idx="1052">
                  <c:v>89287</c:v>
                </c:pt>
                <c:pt idx="1053">
                  <c:v>89314</c:v>
                </c:pt>
                <c:pt idx="1054">
                  <c:v>89352</c:v>
                </c:pt>
                <c:pt idx="1055">
                  <c:v>89382</c:v>
                </c:pt>
                <c:pt idx="1056">
                  <c:v>89420</c:v>
                </c:pt>
                <c:pt idx="1057">
                  <c:v>89448</c:v>
                </c:pt>
                <c:pt idx="1058">
                  <c:v>89492</c:v>
                </c:pt>
                <c:pt idx="1059">
                  <c:v>89532</c:v>
                </c:pt>
                <c:pt idx="1060">
                  <c:v>89596</c:v>
                </c:pt>
                <c:pt idx="1061">
                  <c:v>89913</c:v>
                </c:pt>
                <c:pt idx="1062">
                  <c:v>89945</c:v>
                </c:pt>
                <c:pt idx="1063">
                  <c:v>89980</c:v>
                </c:pt>
                <c:pt idx="1064">
                  <c:v>90010</c:v>
                </c:pt>
                <c:pt idx="1065">
                  <c:v>90071</c:v>
                </c:pt>
                <c:pt idx="1066">
                  <c:v>90111</c:v>
                </c:pt>
                <c:pt idx="1067">
                  <c:v>90153</c:v>
                </c:pt>
                <c:pt idx="1068">
                  <c:v>90173</c:v>
                </c:pt>
                <c:pt idx="1069">
                  <c:v>90192</c:v>
                </c:pt>
                <c:pt idx="1070">
                  <c:v>90207</c:v>
                </c:pt>
                <c:pt idx="1071">
                  <c:v>90247</c:v>
                </c:pt>
                <c:pt idx="1072">
                  <c:v>90258</c:v>
                </c:pt>
                <c:pt idx="1073">
                  <c:v>90281</c:v>
                </c:pt>
                <c:pt idx="1074">
                  <c:v>90315</c:v>
                </c:pt>
                <c:pt idx="1075">
                  <c:v>90335</c:v>
                </c:pt>
                <c:pt idx="1076">
                  <c:v>90369</c:v>
                </c:pt>
                <c:pt idx="1077">
                  <c:v>90399</c:v>
                </c:pt>
                <c:pt idx="1078">
                  <c:v>90415</c:v>
                </c:pt>
                <c:pt idx="1079">
                  <c:v>90446</c:v>
                </c:pt>
                <c:pt idx="1080">
                  <c:v>90533</c:v>
                </c:pt>
                <c:pt idx="1081">
                  <c:v>90572</c:v>
                </c:pt>
                <c:pt idx="1082">
                  <c:v>90588</c:v>
                </c:pt>
                <c:pt idx="1083">
                  <c:v>90625</c:v>
                </c:pt>
                <c:pt idx="1084">
                  <c:v>90661</c:v>
                </c:pt>
                <c:pt idx="1085">
                  <c:v>90652</c:v>
                </c:pt>
                <c:pt idx="1086">
                  <c:v>90667</c:v>
                </c:pt>
                <c:pt idx="1087">
                  <c:v>90710</c:v>
                </c:pt>
                <c:pt idx="1088">
                  <c:v>90784</c:v>
                </c:pt>
                <c:pt idx="1089">
                  <c:v>90853</c:v>
                </c:pt>
                <c:pt idx="1090">
                  <c:v>90892</c:v>
                </c:pt>
                <c:pt idx="1091">
                  <c:v>90932</c:v>
                </c:pt>
                <c:pt idx="1092">
                  <c:v>90972</c:v>
                </c:pt>
                <c:pt idx="1093">
                  <c:v>91001</c:v>
                </c:pt>
                <c:pt idx="1094">
                  <c:v>91031</c:v>
                </c:pt>
                <c:pt idx="1095">
                  <c:v>91076</c:v>
                </c:pt>
                <c:pt idx="1096">
                  <c:v>91120</c:v>
                </c:pt>
                <c:pt idx="1097">
                  <c:v>91132</c:v>
                </c:pt>
                <c:pt idx="1098">
                  <c:v>91156</c:v>
                </c:pt>
                <c:pt idx="1099">
                  <c:v>91182</c:v>
                </c:pt>
                <c:pt idx="1100">
                  <c:v>91201</c:v>
                </c:pt>
                <c:pt idx="1101">
                  <c:v>91262</c:v>
                </c:pt>
                <c:pt idx="1102">
                  <c:v>91282</c:v>
                </c:pt>
                <c:pt idx="1103">
                  <c:v>91319</c:v>
                </c:pt>
                <c:pt idx="1104">
                  <c:v>91339</c:v>
                </c:pt>
                <c:pt idx="1105">
                  <c:v>91365</c:v>
                </c:pt>
                <c:pt idx="1106">
                  <c:v>91383</c:v>
                </c:pt>
                <c:pt idx="1107">
                  <c:v>91405</c:v>
                </c:pt>
                <c:pt idx="1108">
                  <c:v>91423</c:v>
                </c:pt>
                <c:pt idx="1109">
                  <c:v>91474</c:v>
                </c:pt>
                <c:pt idx="1110">
                  <c:v>91496</c:v>
                </c:pt>
                <c:pt idx="1111">
                  <c:v>91519</c:v>
                </c:pt>
                <c:pt idx="1112">
                  <c:v>91537</c:v>
                </c:pt>
                <c:pt idx="1113">
                  <c:v>91547</c:v>
                </c:pt>
                <c:pt idx="1114">
                  <c:v>91576</c:v>
                </c:pt>
                <c:pt idx="1115">
                  <c:v>91613</c:v>
                </c:pt>
                <c:pt idx="1116">
                  <c:v>91634</c:v>
                </c:pt>
                <c:pt idx="1117">
                  <c:v>91647</c:v>
                </c:pt>
                <c:pt idx="1118">
                  <c:v>91677</c:v>
                </c:pt>
                <c:pt idx="1119">
                  <c:v>91702</c:v>
                </c:pt>
                <c:pt idx="1120">
                  <c:v>91720</c:v>
                </c:pt>
                <c:pt idx="1121">
                  <c:v>91743</c:v>
                </c:pt>
                <c:pt idx="1122">
                  <c:v>91769</c:v>
                </c:pt>
                <c:pt idx="1123">
                  <c:v>91799</c:v>
                </c:pt>
                <c:pt idx="1124">
                  <c:v>91818</c:v>
                </c:pt>
                <c:pt idx="1125">
                  <c:v>91830</c:v>
                </c:pt>
                <c:pt idx="1126">
                  <c:v>91840</c:v>
                </c:pt>
                <c:pt idx="1127">
                  <c:v>91865</c:v>
                </c:pt>
                <c:pt idx="1128">
                  <c:v>91903</c:v>
                </c:pt>
                <c:pt idx="1129">
                  <c:v>91931</c:v>
                </c:pt>
                <c:pt idx="1130">
                  <c:v>91959</c:v>
                </c:pt>
                <c:pt idx="1131">
                  <c:v>92005</c:v>
                </c:pt>
                <c:pt idx="1132">
                  <c:v>92058</c:v>
                </c:pt>
                <c:pt idx="1133">
                  <c:v>92104</c:v>
                </c:pt>
                <c:pt idx="1134">
                  <c:v>92199</c:v>
                </c:pt>
                <c:pt idx="1135">
                  <c:v>92304</c:v>
                </c:pt>
                <c:pt idx="1136">
                  <c:v>92366</c:v>
                </c:pt>
                <c:pt idx="1137">
                  <c:v>92436</c:v>
                </c:pt>
                <c:pt idx="1138">
                  <c:v>92468</c:v>
                </c:pt>
                <c:pt idx="1139">
                  <c:v>92498</c:v>
                </c:pt>
                <c:pt idx="1140">
                  <c:v>92537</c:v>
                </c:pt>
                <c:pt idx="1141">
                  <c:v>92551</c:v>
                </c:pt>
                <c:pt idx="1142">
                  <c:v>92573</c:v>
                </c:pt>
                <c:pt idx="1143">
                  <c:v>92637</c:v>
                </c:pt>
                <c:pt idx="1144">
                  <c:v>92662</c:v>
                </c:pt>
                <c:pt idx="1145">
                  <c:v>92699</c:v>
                </c:pt>
                <c:pt idx="1146">
                  <c:v>92733</c:v>
                </c:pt>
                <c:pt idx="1147">
                  <c:v>92758</c:v>
                </c:pt>
                <c:pt idx="1148">
                  <c:v>92780</c:v>
                </c:pt>
                <c:pt idx="1149">
                  <c:v>92812</c:v>
                </c:pt>
                <c:pt idx="1150">
                  <c:v>92848</c:v>
                </c:pt>
                <c:pt idx="1151">
                  <c:v>92856</c:v>
                </c:pt>
                <c:pt idx="1152">
                  <c:v>92880</c:v>
                </c:pt>
                <c:pt idx="1153">
                  <c:v>92902</c:v>
                </c:pt>
                <c:pt idx="1154">
                  <c:v>92937</c:v>
                </c:pt>
                <c:pt idx="1155">
                  <c:v>92939</c:v>
                </c:pt>
                <c:pt idx="1156">
                  <c:v>92948</c:v>
                </c:pt>
                <c:pt idx="1157">
                  <c:v>92970</c:v>
                </c:pt>
                <c:pt idx="1158">
                  <c:v>93001</c:v>
                </c:pt>
                <c:pt idx="1159">
                  <c:v>93077</c:v>
                </c:pt>
                <c:pt idx="1160">
                  <c:v>93139</c:v>
                </c:pt>
                <c:pt idx="1161">
                  <c:v>93173</c:v>
                </c:pt>
                <c:pt idx="1162">
                  <c:v>93189</c:v>
                </c:pt>
                <c:pt idx="1163">
                  <c:v>93377</c:v>
                </c:pt>
                <c:pt idx="1164">
                  <c:v>93549</c:v>
                </c:pt>
                <c:pt idx="1165">
                  <c:v>93618</c:v>
                </c:pt>
                <c:pt idx="1166">
                  <c:v>93684</c:v>
                </c:pt>
                <c:pt idx="1167">
                  <c:v>93765</c:v>
                </c:pt>
                <c:pt idx="1168">
                  <c:v>93862</c:v>
                </c:pt>
                <c:pt idx="1169">
                  <c:v>93907</c:v>
                </c:pt>
                <c:pt idx="1170">
                  <c:v>93924</c:v>
                </c:pt>
                <c:pt idx="1171">
                  <c:v>93948</c:v>
                </c:pt>
                <c:pt idx="1172">
                  <c:v>93987</c:v>
                </c:pt>
                <c:pt idx="1173">
                  <c:v>94024</c:v>
                </c:pt>
                <c:pt idx="1174">
                  <c:v>94061</c:v>
                </c:pt>
                <c:pt idx="1175">
                  <c:v>94110</c:v>
                </c:pt>
                <c:pt idx="1176">
                  <c:v>94141</c:v>
                </c:pt>
                <c:pt idx="1177">
                  <c:v>94155</c:v>
                </c:pt>
                <c:pt idx="1178">
                  <c:v>94181</c:v>
                </c:pt>
                <c:pt idx="1179">
                  <c:v>94215</c:v>
                </c:pt>
                <c:pt idx="1180">
                  <c:v>94235</c:v>
                </c:pt>
                <c:pt idx="1181">
                  <c:v>94279</c:v>
                </c:pt>
                <c:pt idx="1182">
                  <c:v>94303</c:v>
                </c:pt>
                <c:pt idx="1183">
                  <c:v>94332</c:v>
                </c:pt>
                <c:pt idx="1184">
                  <c:v>94355</c:v>
                </c:pt>
                <c:pt idx="1185">
                  <c:v>94397</c:v>
                </c:pt>
                <c:pt idx="1186">
                  <c:v>94432</c:v>
                </c:pt>
                <c:pt idx="1187">
                  <c:v>94476</c:v>
                </c:pt>
                <c:pt idx="1188">
                  <c:v>94499</c:v>
                </c:pt>
                <c:pt idx="1189">
                  <c:v>94567</c:v>
                </c:pt>
                <c:pt idx="1190">
                  <c:v>94709</c:v>
                </c:pt>
                <c:pt idx="1191">
                  <c:v>94780</c:v>
                </c:pt>
                <c:pt idx="1192">
                  <c:v>94890</c:v>
                </c:pt>
                <c:pt idx="1193">
                  <c:v>94971</c:v>
                </c:pt>
                <c:pt idx="1194">
                  <c:v>95066</c:v>
                </c:pt>
                <c:pt idx="1195">
                  <c:v>95109</c:v>
                </c:pt>
                <c:pt idx="1196">
                  <c:v>95136</c:v>
                </c:pt>
                <c:pt idx="1197">
                  <c:v>95192</c:v>
                </c:pt>
                <c:pt idx="1198">
                  <c:v>95220</c:v>
                </c:pt>
                <c:pt idx="1199">
                  <c:v>95246</c:v>
                </c:pt>
                <c:pt idx="1200">
                  <c:v>95265</c:v>
                </c:pt>
                <c:pt idx="1201">
                  <c:v>95300</c:v>
                </c:pt>
                <c:pt idx="1202">
                  <c:v>95340</c:v>
                </c:pt>
                <c:pt idx="1203">
                  <c:v>95366</c:v>
                </c:pt>
                <c:pt idx="1204">
                  <c:v>95386</c:v>
                </c:pt>
                <c:pt idx="1205">
                  <c:v>95419</c:v>
                </c:pt>
                <c:pt idx="1206">
                  <c:v>95457</c:v>
                </c:pt>
                <c:pt idx="1207">
                  <c:v>95476</c:v>
                </c:pt>
                <c:pt idx="1208">
                  <c:v>95490</c:v>
                </c:pt>
                <c:pt idx="1209">
                  <c:v>95512</c:v>
                </c:pt>
                <c:pt idx="1210">
                  <c:v>95547</c:v>
                </c:pt>
                <c:pt idx="1211">
                  <c:v>95574</c:v>
                </c:pt>
                <c:pt idx="1212">
                  <c:v>95616</c:v>
                </c:pt>
                <c:pt idx="1213">
                  <c:v>95644</c:v>
                </c:pt>
                <c:pt idx="1214">
                  <c:v>95671</c:v>
                </c:pt>
                <c:pt idx="1215">
                  <c:v>95693</c:v>
                </c:pt>
                <c:pt idx="1216">
                  <c:v>95732</c:v>
                </c:pt>
                <c:pt idx="1217">
                  <c:v>95756</c:v>
                </c:pt>
                <c:pt idx="1218">
                  <c:v>95768</c:v>
                </c:pt>
                <c:pt idx="1219">
                  <c:v>95786</c:v>
                </c:pt>
                <c:pt idx="1220">
                  <c:v>95825</c:v>
                </c:pt>
                <c:pt idx="1221">
                  <c:v>95922</c:v>
                </c:pt>
                <c:pt idx="1222">
                  <c:v>95998</c:v>
                </c:pt>
                <c:pt idx="1223">
                  <c:v>96054</c:v>
                </c:pt>
                <c:pt idx="1224">
                  <c:v>96086</c:v>
                </c:pt>
                <c:pt idx="1225">
                  <c:v>96127</c:v>
                </c:pt>
                <c:pt idx="1226">
                  <c:v>96167</c:v>
                </c:pt>
                <c:pt idx="1227">
                  <c:v>96308</c:v>
                </c:pt>
                <c:pt idx="1228">
                  <c:v>96361</c:v>
                </c:pt>
                <c:pt idx="1229">
                  <c:v>96386</c:v>
                </c:pt>
                <c:pt idx="1230">
                  <c:v>96431</c:v>
                </c:pt>
                <c:pt idx="1231">
                  <c:v>96459</c:v>
                </c:pt>
                <c:pt idx="1232">
                  <c:v>96496</c:v>
                </c:pt>
                <c:pt idx="1233">
                  <c:v>96529</c:v>
                </c:pt>
                <c:pt idx="1234">
                  <c:v>96571</c:v>
                </c:pt>
                <c:pt idx="1235">
                  <c:v>96604</c:v>
                </c:pt>
                <c:pt idx="1236">
                  <c:v>96624</c:v>
                </c:pt>
                <c:pt idx="1237">
                  <c:v>96658</c:v>
                </c:pt>
                <c:pt idx="1238">
                  <c:v>96679</c:v>
                </c:pt>
                <c:pt idx="1239">
                  <c:v>96699</c:v>
                </c:pt>
                <c:pt idx="1240">
                  <c:v>96735</c:v>
                </c:pt>
                <c:pt idx="1241">
                  <c:v>96766</c:v>
                </c:pt>
                <c:pt idx="1242">
                  <c:v>96810</c:v>
                </c:pt>
                <c:pt idx="1243">
                  <c:v>96878</c:v>
                </c:pt>
                <c:pt idx="1244">
                  <c:v>96928</c:v>
                </c:pt>
                <c:pt idx="1245">
                  <c:v>96965</c:v>
                </c:pt>
                <c:pt idx="1246">
                  <c:v>96989</c:v>
                </c:pt>
                <c:pt idx="1247">
                  <c:v>97024</c:v>
                </c:pt>
                <c:pt idx="1248">
                  <c:v>97056</c:v>
                </c:pt>
                <c:pt idx="1249">
                  <c:v>97078</c:v>
                </c:pt>
                <c:pt idx="1250">
                  <c:v>97146</c:v>
                </c:pt>
                <c:pt idx="1251">
                  <c:v>97173</c:v>
                </c:pt>
                <c:pt idx="1252">
                  <c:v>97217</c:v>
                </c:pt>
                <c:pt idx="1253">
                  <c:v>97281</c:v>
                </c:pt>
                <c:pt idx="1254">
                  <c:v>97336</c:v>
                </c:pt>
                <c:pt idx="1255">
                  <c:v>97389</c:v>
                </c:pt>
                <c:pt idx="1256">
                  <c:v>97508</c:v>
                </c:pt>
                <c:pt idx="1257">
                  <c:v>97562</c:v>
                </c:pt>
                <c:pt idx="1258">
                  <c:v>97620</c:v>
                </c:pt>
                <c:pt idx="1259">
                  <c:v>97649</c:v>
                </c:pt>
                <c:pt idx="1260">
                  <c:v>97703</c:v>
                </c:pt>
                <c:pt idx="1261">
                  <c:v>97733</c:v>
                </c:pt>
                <c:pt idx="1262">
                  <c:v>97759</c:v>
                </c:pt>
                <c:pt idx="1263">
                  <c:v>97803</c:v>
                </c:pt>
                <c:pt idx="1264">
                  <c:v>97840</c:v>
                </c:pt>
                <c:pt idx="1265">
                  <c:v>97860</c:v>
                </c:pt>
                <c:pt idx="1266">
                  <c:v>97861</c:v>
                </c:pt>
                <c:pt idx="1267">
                  <c:v>97861</c:v>
                </c:pt>
                <c:pt idx="1268">
                  <c:v>97883</c:v>
                </c:pt>
                <c:pt idx="1269">
                  <c:v>97912</c:v>
                </c:pt>
                <c:pt idx="1270">
                  <c:v>97975</c:v>
                </c:pt>
                <c:pt idx="1271">
                  <c:v>98000</c:v>
                </c:pt>
                <c:pt idx="1272">
                  <c:v>98023</c:v>
                </c:pt>
                <c:pt idx="1273">
                  <c:v>98043</c:v>
                </c:pt>
                <c:pt idx="1274">
                  <c:v>98078</c:v>
                </c:pt>
                <c:pt idx="1275">
                  <c:v>98115</c:v>
                </c:pt>
                <c:pt idx="1276">
                  <c:v>98150</c:v>
                </c:pt>
                <c:pt idx="1277">
                  <c:v>98174</c:v>
                </c:pt>
                <c:pt idx="1278">
                  <c:v>98187</c:v>
                </c:pt>
                <c:pt idx="1279">
                  <c:v>98209</c:v>
                </c:pt>
                <c:pt idx="1280">
                  <c:v>98219</c:v>
                </c:pt>
                <c:pt idx="1281">
                  <c:v>98227</c:v>
                </c:pt>
                <c:pt idx="1282">
                  <c:v>98248</c:v>
                </c:pt>
                <c:pt idx="1283">
                  <c:v>98307</c:v>
                </c:pt>
                <c:pt idx="1284">
                  <c:v>98364</c:v>
                </c:pt>
                <c:pt idx="1285">
                  <c:v>98396</c:v>
                </c:pt>
                <c:pt idx="1286">
                  <c:v>98424</c:v>
                </c:pt>
                <c:pt idx="1287">
                  <c:v>98454</c:v>
                </c:pt>
                <c:pt idx="1288">
                  <c:v>98459</c:v>
                </c:pt>
                <c:pt idx="1289">
                  <c:v>98506</c:v>
                </c:pt>
                <c:pt idx="1290">
                  <c:v>98533</c:v>
                </c:pt>
                <c:pt idx="1291">
                  <c:v>98560</c:v>
                </c:pt>
                <c:pt idx="1292">
                  <c:v>98583</c:v>
                </c:pt>
                <c:pt idx="1293">
                  <c:v>98600</c:v>
                </c:pt>
                <c:pt idx="1294">
                  <c:v>98612</c:v>
                </c:pt>
                <c:pt idx="1295">
                  <c:v>98650</c:v>
                </c:pt>
                <c:pt idx="1296">
                  <c:v>98681</c:v>
                </c:pt>
                <c:pt idx="1297">
                  <c:v>98703</c:v>
                </c:pt>
                <c:pt idx="1298">
                  <c:v>98756</c:v>
                </c:pt>
                <c:pt idx="1299">
                  <c:v>98787</c:v>
                </c:pt>
                <c:pt idx="1300">
                  <c:v>98805</c:v>
                </c:pt>
                <c:pt idx="1301">
                  <c:v>98806</c:v>
                </c:pt>
                <c:pt idx="1302">
                  <c:v>98818</c:v>
                </c:pt>
                <c:pt idx="1303">
                  <c:v>98842</c:v>
                </c:pt>
                <c:pt idx="1304">
                  <c:v>98877</c:v>
                </c:pt>
                <c:pt idx="1305">
                  <c:v>98903</c:v>
                </c:pt>
                <c:pt idx="1306">
                  <c:v>98922</c:v>
                </c:pt>
                <c:pt idx="1307">
                  <c:v>98942</c:v>
                </c:pt>
                <c:pt idx="1308">
                  <c:v>99012</c:v>
                </c:pt>
                <c:pt idx="1309">
                  <c:v>99059</c:v>
                </c:pt>
                <c:pt idx="1310">
                  <c:v>99109</c:v>
                </c:pt>
                <c:pt idx="1311">
                  <c:v>99133</c:v>
                </c:pt>
                <c:pt idx="1312">
                  <c:v>99183</c:v>
                </c:pt>
                <c:pt idx="1313">
                  <c:v>99206</c:v>
                </c:pt>
                <c:pt idx="1314">
                  <c:v>99226</c:v>
                </c:pt>
                <c:pt idx="1315">
                  <c:v>99247</c:v>
                </c:pt>
                <c:pt idx="1316">
                  <c:v>99283</c:v>
                </c:pt>
                <c:pt idx="1317">
                  <c:v>99324</c:v>
                </c:pt>
                <c:pt idx="1318">
                  <c:v>99464</c:v>
                </c:pt>
                <c:pt idx="1319">
                  <c:v>99530</c:v>
                </c:pt>
                <c:pt idx="1320">
                  <c:v>99582</c:v>
                </c:pt>
                <c:pt idx="1321">
                  <c:v>99644</c:v>
                </c:pt>
                <c:pt idx="1322">
                  <c:v>99700</c:v>
                </c:pt>
                <c:pt idx="1323">
                  <c:v>99739</c:v>
                </c:pt>
                <c:pt idx="1324">
                  <c:v>99781</c:v>
                </c:pt>
                <c:pt idx="1325">
                  <c:v>99822</c:v>
                </c:pt>
                <c:pt idx="1326">
                  <c:v>99854</c:v>
                </c:pt>
                <c:pt idx="1327">
                  <c:v>99892</c:v>
                </c:pt>
                <c:pt idx="1328">
                  <c:v>99931</c:v>
                </c:pt>
                <c:pt idx="1329">
                  <c:v>99991</c:v>
                </c:pt>
                <c:pt idx="1330">
                  <c:v>100017</c:v>
                </c:pt>
                <c:pt idx="1331">
                  <c:v>100064</c:v>
                </c:pt>
                <c:pt idx="1332">
                  <c:v>100100</c:v>
                </c:pt>
                <c:pt idx="1333">
                  <c:v>100149</c:v>
                </c:pt>
                <c:pt idx="1334">
                  <c:v>100193</c:v>
                </c:pt>
                <c:pt idx="1335">
                  <c:v>100256</c:v>
                </c:pt>
                <c:pt idx="1336">
                  <c:v>100301</c:v>
                </c:pt>
                <c:pt idx="1337">
                  <c:v>100327</c:v>
                </c:pt>
                <c:pt idx="1338">
                  <c:v>100382</c:v>
                </c:pt>
                <c:pt idx="1339">
                  <c:v>100426</c:v>
                </c:pt>
                <c:pt idx="1340">
                  <c:v>100473</c:v>
                </c:pt>
                <c:pt idx="1341">
                  <c:v>100517</c:v>
                </c:pt>
                <c:pt idx="1342">
                  <c:v>100547</c:v>
                </c:pt>
                <c:pt idx="1343">
                  <c:v>100593</c:v>
                </c:pt>
                <c:pt idx="1344">
                  <c:v>100611</c:v>
                </c:pt>
                <c:pt idx="1345">
                  <c:v>100684</c:v>
                </c:pt>
                <c:pt idx="1346">
                  <c:v>100791</c:v>
                </c:pt>
                <c:pt idx="1347">
                  <c:v>100887</c:v>
                </c:pt>
                <c:pt idx="1348">
                  <c:v>101017</c:v>
                </c:pt>
                <c:pt idx="1349">
                  <c:v>101144</c:v>
                </c:pt>
                <c:pt idx="1350">
                  <c:v>101243</c:v>
                </c:pt>
                <c:pt idx="1351">
                  <c:v>101364</c:v>
                </c:pt>
                <c:pt idx="1352">
                  <c:v>101481</c:v>
                </c:pt>
                <c:pt idx="1353">
                  <c:v>101539</c:v>
                </c:pt>
                <c:pt idx="1354">
                  <c:v>101619</c:v>
                </c:pt>
                <c:pt idx="1355">
                  <c:v>101762</c:v>
                </c:pt>
                <c:pt idx="1356">
                  <c:v>101873</c:v>
                </c:pt>
                <c:pt idx="1357">
                  <c:v>101997</c:v>
                </c:pt>
                <c:pt idx="1358">
                  <c:v>102067</c:v>
                </c:pt>
                <c:pt idx="1359">
                  <c:v>102159</c:v>
                </c:pt>
                <c:pt idx="1360">
                  <c:v>102220</c:v>
                </c:pt>
                <c:pt idx="1361">
                  <c:v>102303</c:v>
                </c:pt>
                <c:pt idx="1362">
                  <c:v>102395</c:v>
                </c:pt>
                <c:pt idx="1363">
                  <c:v>102498</c:v>
                </c:pt>
                <c:pt idx="1364">
                  <c:v>102558</c:v>
                </c:pt>
                <c:pt idx="1365">
                  <c:v>102625</c:v>
                </c:pt>
                <c:pt idx="1366">
                  <c:v>102721</c:v>
                </c:pt>
                <c:pt idx="1367">
                  <c:v>102769</c:v>
                </c:pt>
                <c:pt idx="1368">
                  <c:v>102823</c:v>
                </c:pt>
                <c:pt idx="1369">
                  <c:v>102925</c:v>
                </c:pt>
                <c:pt idx="1370">
                  <c:v>103036</c:v>
                </c:pt>
                <c:pt idx="1371">
                  <c:v>103059</c:v>
                </c:pt>
                <c:pt idx="1372">
                  <c:v>103117</c:v>
                </c:pt>
                <c:pt idx="1373">
                  <c:v>103143</c:v>
                </c:pt>
                <c:pt idx="1374">
                  <c:v>103265</c:v>
                </c:pt>
                <c:pt idx="1375">
                  <c:v>103330</c:v>
                </c:pt>
                <c:pt idx="1376">
                  <c:v>103426</c:v>
                </c:pt>
                <c:pt idx="1377">
                  <c:v>103544</c:v>
                </c:pt>
                <c:pt idx="1378">
                  <c:v>103582</c:v>
                </c:pt>
                <c:pt idx="1379">
                  <c:v>103620</c:v>
                </c:pt>
                <c:pt idx="1380">
                  <c:v>103681</c:v>
                </c:pt>
                <c:pt idx="1381">
                  <c:v>103761</c:v>
                </c:pt>
                <c:pt idx="1382">
                  <c:v>103820</c:v>
                </c:pt>
                <c:pt idx="1383">
                  <c:v>103888</c:v>
                </c:pt>
                <c:pt idx="1384">
                  <c:v>103956</c:v>
                </c:pt>
                <c:pt idx="1385">
                  <c:v>103987</c:v>
                </c:pt>
                <c:pt idx="1386">
                  <c:v>104046</c:v>
                </c:pt>
                <c:pt idx="1387">
                  <c:v>104081</c:v>
                </c:pt>
                <c:pt idx="1388">
                  <c:v>104125</c:v>
                </c:pt>
                <c:pt idx="1389">
                  <c:v>104170</c:v>
                </c:pt>
                <c:pt idx="1390">
                  <c:v>104234</c:v>
                </c:pt>
                <c:pt idx="1391">
                  <c:v>104280</c:v>
                </c:pt>
                <c:pt idx="1392">
                  <c:v>104378</c:v>
                </c:pt>
                <c:pt idx="1393">
                  <c:v>104434</c:v>
                </c:pt>
                <c:pt idx="1394">
                  <c:v>104500</c:v>
                </c:pt>
                <c:pt idx="1395">
                  <c:v>104539</c:v>
                </c:pt>
                <c:pt idx="1396">
                  <c:v>104569</c:v>
                </c:pt>
                <c:pt idx="1397">
                  <c:v>104604</c:v>
                </c:pt>
                <c:pt idx="1398">
                  <c:v>104669</c:v>
                </c:pt>
                <c:pt idx="1399">
                  <c:v>104692</c:v>
                </c:pt>
                <c:pt idx="1400">
                  <c:v>104741</c:v>
                </c:pt>
                <c:pt idx="1401">
                  <c:v>104778</c:v>
                </c:pt>
                <c:pt idx="1402">
                  <c:v>104823</c:v>
                </c:pt>
                <c:pt idx="1403">
                  <c:v>104859</c:v>
                </c:pt>
                <c:pt idx="1404">
                  <c:v>104907</c:v>
                </c:pt>
                <c:pt idx="1405">
                  <c:v>104946</c:v>
                </c:pt>
                <c:pt idx="1406">
                  <c:v>104988</c:v>
                </c:pt>
                <c:pt idx="1407">
                  <c:v>105029</c:v>
                </c:pt>
                <c:pt idx="1408">
                  <c:v>105064</c:v>
                </c:pt>
                <c:pt idx="1409">
                  <c:v>105097</c:v>
                </c:pt>
                <c:pt idx="1410">
                  <c:v>105128</c:v>
                </c:pt>
                <c:pt idx="1411">
                  <c:v>105169</c:v>
                </c:pt>
                <c:pt idx="1412">
                  <c:v>105191</c:v>
                </c:pt>
                <c:pt idx="1413">
                  <c:v>105217</c:v>
                </c:pt>
                <c:pt idx="1414">
                  <c:v>105239</c:v>
                </c:pt>
                <c:pt idx="1415">
                  <c:v>105304</c:v>
                </c:pt>
                <c:pt idx="1416">
                  <c:v>105329</c:v>
                </c:pt>
                <c:pt idx="1417">
                  <c:v>105376</c:v>
                </c:pt>
                <c:pt idx="1418">
                  <c:v>105400</c:v>
                </c:pt>
                <c:pt idx="1419">
                  <c:v>105449</c:v>
                </c:pt>
                <c:pt idx="1420">
                  <c:v>105475</c:v>
                </c:pt>
                <c:pt idx="1421">
                  <c:v>105489</c:v>
                </c:pt>
                <c:pt idx="1422">
                  <c:v>105515</c:v>
                </c:pt>
                <c:pt idx="1423">
                  <c:v>105538</c:v>
                </c:pt>
                <c:pt idx="1424">
                  <c:v>105570</c:v>
                </c:pt>
                <c:pt idx="1425">
                  <c:v>105602</c:v>
                </c:pt>
                <c:pt idx="1426">
                  <c:v>105633</c:v>
                </c:pt>
                <c:pt idx="1427">
                  <c:v>105645</c:v>
                </c:pt>
                <c:pt idx="1428">
                  <c:v>105654</c:v>
                </c:pt>
                <c:pt idx="1429">
                  <c:v>105684</c:v>
                </c:pt>
                <c:pt idx="1430">
                  <c:v>105705</c:v>
                </c:pt>
                <c:pt idx="1431">
                  <c:v>105717</c:v>
                </c:pt>
                <c:pt idx="1432">
                  <c:v>105736</c:v>
                </c:pt>
                <c:pt idx="1433">
                  <c:v>105766</c:v>
                </c:pt>
                <c:pt idx="1434">
                  <c:v>105804</c:v>
                </c:pt>
                <c:pt idx="1435">
                  <c:v>105870</c:v>
                </c:pt>
                <c:pt idx="1436">
                  <c:v>105910</c:v>
                </c:pt>
                <c:pt idx="1437">
                  <c:v>105959</c:v>
                </c:pt>
                <c:pt idx="1438">
                  <c:v>105989</c:v>
                </c:pt>
                <c:pt idx="1439">
                  <c:v>106028</c:v>
                </c:pt>
                <c:pt idx="1440">
                  <c:v>106060</c:v>
                </c:pt>
                <c:pt idx="1441">
                  <c:v>106098</c:v>
                </c:pt>
                <c:pt idx="1442">
                  <c:v>106091</c:v>
                </c:pt>
                <c:pt idx="1443">
                  <c:v>106131</c:v>
                </c:pt>
                <c:pt idx="1444">
                  <c:v>106146</c:v>
                </c:pt>
                <c:pt idx="1445">
                  <c:v>106184</c:v>
                </c:pt>
                <c:pt idx="1446">
                  <c:v>106215</c:v>
                </c:pt>
                <c:pt idx="1447">
                  <c:v>106251</c:v>
                </c:pt>
                <c:pt idx="1448">
                  <c:v>106274</c:v>
                </c:pt>
                <c:pt idx="1449">
                  <c:v>106280</c:v>
                </c:pt>
                <c:pt idx="1450">
                  <c:v>106302</c:v>
                </c:pt>
                <c:pt idx="1451">
                  <c:v>106325</c:v>
                </c:pt>
                <c:pt idx="1452">
                  <c:v>106356</c:v>
                </c:pt>
                <c:pt idx="1453">
                  <c:v>106390</c:v>
                </c:pt>
                <c:pt idx="1454">
                  <c:v>106415</c:v>
                </c:pt>
                <c:pt idx="1455">
                  <c:v>106448</c:v>
                </c:pt>
                <c:pt idx="1456">
                  <c:v>106465</c:v>
                </c:pt>
                <c:pt idx="1457">
                  <c:v>106493</c:v>
                </c:pt>
                <c:pt idx="1458">
                  <c:v>106526</c:v>
                </c:pt>
                <c:pt idx="1459">
                  <c:v>106569</c:v>
                </c:pt>
                <c:pt idx="1460">
                  <c:v>106597</c:v>
                </c:pt>
                <c:pt idx="1461">
                  <c:v>106613</c:v>
                </c:pt>
                <c:pt idx="1462">
                  <c:v>106632</c:v>
                </c:pt>
                <c:pt idx="1463">
                  <c:v>106653</c:v>
                </c:pt>
                <c:pt idx="1464">
                  <c:v>106690</c:v>
                </c:pt>
                <c:pt idx="1465">
                  <c:v>106757</c:v>
                </c:pt>
                <c:pt idx="1466">
                  <c:v>106802</c:v>
                </c:pt>
                <c:pt idx="1467">
                  <c:v>106833</c:v>
                </c:pt>
                <c:pt idx="1468">
                  <c:v>106866</c:v>
                </c:pt>
                <c:pt idx="1469">
                  <c:v>106904</c:v>
                </c:pt>
                <c:pt idx="1470">
                  <c:v>106996</c:v>
                </c:pt>
                <c:pt idx="1471">
                  <c:v>107067</c:v>
                </c:pt>
                <c:pt idx="1472">
                  <c:v>107127</c:v>
                </c:pt>
                <c:pt idx="1473">
                  <c:v>107166</c:v>
                </c:pt>
                <c:pt idx="1474">
                  <c:v>107229</c:v>
                </c:pt>
                <c:pt idx="1475">
                  <c:v>107313</c:v>
                </c:pt>
                <c:pt idx="1476">
                  <c:v>107353</c:v>
                </c:pt>
                <c:pt idx="1477">
                  <c:v>107370</c:v>
                </c:pt>
                <c:pt idx="1478">
                  <c:v>107410</c:v>
                </c:pt>
                <c:pt idx="1479">
                  <c:v>107454</c:v>
                </c:pt>
                <c:pt idx="1480">
                  <c:v>107497</c:v>
                </c:pt>
                <c:pt idx="1481">
                  <c:v>107528</c:v>
                </c:pt>
                <c:pt idx="1482">
                  <c:v>107571</c:v>
                </c:pt>
                <c:pt idx="1483">
                  <c:v>107662</c:v>
                </c:pt>
                <c:pt idx="1484">
                  <c:v>107714</c:v>
                </c:pt>
                <c:pt idx="1485">
                  <c:v>107762</c:v>
                </c:pt>
                <c:pt idx="1486">
                  <c:v>107786</c:v>
                </c:pt>
                <c:pt idx="1487">
                  <c:v>107873</c:v>
                </c:pt>
                <c:pt idx="1488">
                  <c:v>107920</c:v>
                </c:pt>
                <c:pt idx="1489">
                  <c:v>107959</c:v>
                </c:pt>
                <c:pt idx="1490">
                  <c:v>108007</c:v>
                </c:pt>
                <c:pt idx="1491">
                  <c:v>108043</c:v>
                </c:pt>
                <c:pt idx="1492">
                  <c:v>108088</c:v>
                </c:pt>
                <c:pt idx="1493">
                  <c:v>108137</c:v>
                </c:pt>
                <c:pt idx="1494">
                  <c:v>108166</c:v>
                </c:pt>
                <c:pt idx="1495">
                  <c:v>108203</c:v>
                </c:pt>
                <c:pt idx="1496">
                  <c:v>108248</c:v>
                </c:pt>
                <c:pt idx="1497">
                  <c:v>108298</c:v>
                </c:pt>
                <c:pt idx="1498">
                  <c:v>108334</c:v>
                </c:pt>
                <c:pt idx="1499">
                  <c:v>109078</c:v>
                </c:pt>
                <c:pt idx="1500">
                  <c:v>109197</c:v>
                </c:pt>
                <c:pt idx="1501">
                  <c:v>109289</c:v>
                </c:pt>
                <c:pt idx="1502">
                  <c:v>109374</c:v>
                </c:pt>
                <c:pt idx="1503">
                  <c:v>109400</c:v>
                </c:pt>
                <c:pt idx="1504">
                  <c:v>109435</c:v>
                </c:pt>
                <c:pt idx="1505">
                  <c:v>109479</c:v>
                </c:pt>
                <c:pt idx="1506">
                  <c:v>109539</c:v>
                </c:pt>
                <c:pt idx="1507">
                  <c:v>109589</c:v>
                </c:pt>
                <c:pt idx="1508">
                  <c:v>109624</c:v>
                </c:pt>
                <c:pt idx="1509">
                  <c:v>109661</c:v>
                </c:pt>
                <c:pt idx="1510">
                  <c:v>109692</c:v>
                </c:pt>
                <c:pt idx="1511">
                  <c:v>109716</c:v>
                </c:pt>
                <c:pt idx="1512">
                  <c:v>109732</c:v>
                </c:pt>
                <c:pt idx="1513">
                  <c:v>109770</c:v>
                </c:pt>
                <c:pt idx="1514">
                  <c:v>109807</c:v>
                </c:pt>
                <c:pt idx="1515">
                  <c:v>109835</c:v>
                </c:pt>
                <c:pt idx="1516">
                  <c:v>109870</c:v>
                </c:pt>
                <c:pt idx="1517">
                  <c:v>109896</c:v>
                </c:pt>
                <c:pt idx="1518">
                  <c:v>109901</c:v>
                </c:pt>
                <c:pt idx="1519">
                  <c:v>109918</c:v>
                </c:pt>
                <c:pt idx="1520">
                  <c:v>109922</c:v>
                </c:pt>
                <c:pt idx="1521">
                  <c:v>109946</c:v>
                </c:pt>
                <c:pt idx="1522">
                  <c:v>109964</c:v>
                </c:pt>
                <c:pt idx="1523">
                  <c:v>109982</c:v>
                </c:pt>
                <c:pt idx="1524">
                  <c:v>110002</c:v>
                </c:pt>
                <c:pt idx="1525">
                  <c:v>110037</c:v>
                </c:pt>
                <c:pt idx="1526">
                  <c:v>110066</c:v>
                </c:pt>
                <c:pt idx="1527">
                  <c:v>110097</c:v>
                </c:pt>
                <c:pt idx="1528">
                  <c:v>110122</c:v>
                </c:pt>
                <c:pt idx="1529">
                  <c:v>110143</c:v>
                </c:pt>
                <c:pt idx="1530">
                  <c:v>110162</c:v>
                </c:pt>
                <c:pt idx="1531">
                  <c:v>110198</c:v>
                </c:pt>
                <c:pt idx="1532">
                  <c:v>110209</c:v>
                </c:pt>
                <c:pt idx="1533">
                  <c:v>110239</c:v>
                </c:pt>
                <c:pt idx="1534">
                  <c:v>110264</c:v>
                </c:pt>
                <c:pt idx="1535">
                  <c:v>110280</c:v>
                </c:pt>
                <c:pt idx="1536">
                  <c:v>110312</c:v>
                </c:pt>
                <c:pt idx="1537">
                  <c:v>110325</c:v>
                </c:pt>
                <c:pt idx="1538">
                  <c:v>110356</c:v>
                </c:pt>
                <c:pt idx="1539">
                  <c:v>110407</c:v>
                </c:pt>
                <c:pt idx="1540">
                  <c:v>110437</c:v>
                </c:pt>
                <c:pt idx="1541">
                  <c:v>110480</c:v>
                </c:pt>
                <c:pt idx="1542">
                  <c:v>110512</c:v>
                </c:pt>
                <c:pt idx="1543">
                  <c:v>110540</c:v>
                </c:pt>
                <c:pt idx="1544">
                  <c:v>110565</c:v>
                </c:pt>
                <c:pt idx="1545">
                  <c:v>110593</c:v>
                </c:pt>
                <c:pt idx="1546">
                  <c:v>110608</c:v>
                </c:pt>
                <c:pt idx="1547">
                  <c:v>110631</c:v>
                </c:pt>
                <c:pt idx="1548">
                  <c:v>110669</c:v>
                </c:pt>
                <c:pt idx="1549">
                  <c:v>110719</c:v>
                </c:pt>
                <c:pt idx="1550">
                  <c:v>110746</c:v>
                </c:pt>
                <c:pt idx="1551">
                  <c:v>110776</c:v>
                </c:pt>
                <c:pt idx="1552">
                  <c:v>110807</c:v>
                </c:pt>
                <c:pt idx="1553">
                  <c:v>110828</c:v>
                </c:pt>
                <c:pt idx="1554">
                  <c:v>110866</c:v>
                </c:pt>
                <c:pt idx="1555">
                  <c:v>110963</c:v>
                </c:pt>
                <c:pt idx="1556">
                  <c:v>111065</c:v>
                </c:pt>
                <c:pt idx="1557">
                  <c:v>111124</c:v>
                </c:pt>
                <c:pt idx="1558">
                  <c:v>111174</c:v>
                </c:pt>
                <c:pt idx="1559">
                  <c:v>111210</c:v>
                </c:pt>
                <c:pt idx="1560">
                  <c:v>111284</c:v>
                </c:pt>
                <c:pt idx="1561">
                  <c:v>111329</c:v>
                </c:pt>
                <c:pt idx="1562">
                  <c:v>111389</c:v>
                </c:pt>
                <c:pt idx="1563">
                  <c:v>111456</c:v>
                </c:pt>
                <c:pt idx="1564">
                  <c:v>111482</c:v>
                </c:pt>
                <c:pt idx="1565">
                  <c:v>111497</c:v>
                </c:pt>
                <c:pt idx="1566">
                  <c:v>111523</c:v>
                </c:pt>
                <c:pt idx="1567">
                  <c:v>111559</c:v>
                </c:pt>
                <c:pt idx="1568">
                  <c:v>111594</c:v>
                </c:pt>
                <c:pt idx="1569">
                  <c:v>111613</c:v>
                </c:pt>
                <c:pt idx="1570">
                  <c:v>111633</c:v>
                </c:pt>
                <c:pt idx="1571">
                  <c:v>111698</c:v>
                </c:pt>
                <c:pt idx="1572">
                  <c:v>111727</c:v>
                </c:pt>
                <c:pt idx="1573">
                  <c:v>111776</c:v>
                </c:pt>
                <c:pt idx="1574">
                  <c:v>111810</c:v>
                </c:pt>
                <c:pt idx="1575">
                  <c:v>111830</c:v>
                </c:pt>
                <c:pt idx="1576">
                  <c:v>111899</c:v>
                </c:pt>
                <c:pt idx="1577">
                  <c:v>111945</c:v>
                </c:pt>
                <c:pt idx="1578">
                  <c:v>111965</c:v>
                </c:pt>
                <c:pt idx="1579">
                  <c:v>111981</c:v>
                </c:pt>
                <c:pt idx="1580">
                  <c:v>112004</c:v>
                </c:pt>
                <c:pt idx="1581">
                  <c:v>112028</c:v>
                </c:pt>
                <c:pt idx="1582">
                  <c:v>112060</c:v>
                </c:pt>
                <c:pt idx="1583">
                  <c:v>112087</c:v>
                </c:pt>
                <c:pt idx="1584">
                  <c:v>112130</c:v>
                </c:pt>
                <c:pt idx="1585">
                  <c:v>112206</c:v>
                </c:pt>
                <c:pt idx="1586">
                  <c:v>112252</c:v>
                </c:pt>
                <c:pt idx="1587">
                  <c:v>112286</c:v>
                </c:pt>
                <c:pt idx="1588">
                  <c:v>112322</c:v>
                </c:pt>
                <c:pt idx="1589">
                  <c:v>112349</c:v>
                </c:pt>
                <c:pt idx="1590">
                  <c:v>112409</c:v>
                </c:pt>
                <c:pt idx="1591">
                  <c:v>112457</c:v>
                </c:pt>
                <c:pt idx="1592">
                  <c:v>112486</c:v>
                </c:pt>
                <c:pt idx="1593">
                  <c:v>112515</c:v>
                </c:pt>
                <c:pt idx="1594">
                  <c:v>112532</c:v>
                </c:pt>
                <c:pt idx="1595">
                  <c:v>112539</c:v>
                </c:pt>
                <c:pt idx="1596">
                  <c:v>112965</c:v>
                </c:pt>
                <c:pt idx="1597">
                  <c:v>113027</c:v>
                </c:pt>
                <c:pt idx="1598">
                  <c:v>113099</c:v>
                </c:pt>
                <c:pt idx="1599">
                  <c:v>113126</c:v>
                </c:pt>
                <c:pt idx="1600">
                  <c:v>113170</c:v>
                </c:pt>
                <c:pt idx="1601">
                  <c:v>113223</c:v>
                </c:pt>
                <c:pt idx="1602">
                  <c:v>113276</c:v>
                </c:pt>
                <c:pt idx="1603">
                  <c:v>113292</c:v>
                </c:pt>
                <c:pt idx="1604">
                  <c:v>113313</c:v>
                </c:pt>
                <c:pt idx="1605">
                  <c:v>113357</c:v>
                </c:pt>
                <c:pt idx="1606">
                  <c:v>113378</c:v>
                </c:pt>
                <c:pt idx="1607">
                  <c:v>113406</c:v>
                </c:pt>
                <c:pt idx="1608">
                  <c:v>113437</c:v>
                </c:pt>
                <c:pt idx="1609">
                  <c:v>113469</c:v>
                </c:pt>
                <c:pt idx="1610">
                  <c:v>113513</c:v>
                </c:pt>
                <c:pt idx="1611">
                  <c:v>113531</c:v>
                </c:pt>
                <c:pt idx="1612">
                  <c:v>113566</c:v>
                </c:pt>
                <c:pt idx="1613">
                  <c:v>113603</c:v>
                </c:pt>
                <c:pt idx="1614">
                  <c:v>113619</c:v>
                </c:pt>
                <c:pt idx="1615">
                  <c:v>113643</c:v>
                </c:pt>
                <c:pt idx="1616">
                  <c:v>113669</c:v>
                </c:pt>
                <c:pt idx="1617">
                  <c:v>113703</c:v>
                </c:pt>
                <c:pt idx="1618">
                  <c:v>113776</c:v>
                </c:pt>
                <c:pt idx="1619">
                  <c:v>113818</c:v>
                </c:pt>
                <c:pt idx="1620">
                  <c:v>113840</c:v>
                </c:pt>
                <c:pt idx="1621">
                  <c:v>113881</c:v>
                </c:pt>
                <c:pt idx="1622">
                  <c:v>113932</c:v>
                </c:pt>
                <c:pt idx="1623">
                  <c:v>113976</c:v>
                </c:pt>
                <c:pt idx="1624">
                  <c:v>114028</c:v>
                </c:pt>
                <c:pt idx="1625">
                  <c:v>114049</c:v>
                </c:pt>
                <c:pt idx="1626">
                  <c:v>114097</c:v>
                </c:pt>
                <c:pt idx="1627">
                  <c:v>114125</c:v>
                </c:pt>
                <c:pt idx="1628">
                  <c:v>114148</c:v>
                </c:pt>
                <c:pt idx="1629">
                  <c:v>114179</c:v>
                </c:pt>
                <c:pt idx="1630">
                  <c:v>114219</c:v>
                </c:pt>
                <c:pt idx="1631">
                  <c:v>114247</c:v>
                </c:pt>
                <c:pt idx="1632">
                  <c:v>114284</c:v>
                </c:pt>
                <c:pt idx="1633">
                  <c:v>114315</c:v>
                </c:pt>
                <c:pt idx="1634">
                  <c:v>114356</c:v>
                </c:pt>
                <c:pt idx="1635">
                  <c:v>114378</c:v>
                </c:pt>
                <c:pt idx="1636">
                  <c:v>114382</c:v>
                </c:pt>
                <c:pt idx="1637">
                  <c:v>114413</c:v>
                </c:pt>
                <c:pt idx="1638">
                  <c:v>114452</c:v>
                </c:pt>
                <c:pt idx="1639">
                  <c:v>114465</c:v>
                </c:pt>
                <c:pt idx="1640">
                  <c:v>114509</c:v>
                </c:pt>
                <c:pt idx="1641">
                  <c:v>114559</c:v>
                </c:pt>
                <c:pt idx="1642">
                  <c:v>114597</c:v>
                </c:pt>
                <c:pt idx="1643">
                  <c:v>114635</c:v>
                </c:pt>
                <c:pt idx="1644">
                  <c:v>114663</c:v>
                </c:pt>
                <c:pt idx="1645">
                  <c:v>114696</c:v>
                </c:pt>
                <c:pt idx="1646">
                  <c:v>114732</c:v>
                </c:pt>
                <c:pt idx="1647">
                  <c:v>114781</c:v>
                </c:pt>
                <c:pt idx="1648">
                  <c:v>114851</c:v>
                </c:pt>
                <c:pt idx="1649">
                  <c:v>114921</c:v>
                </c:pt>
                <c:pt idx="1650">
                  <c:v>114989</c:v>
                </c:pt>
                <c:pt idx="1651">
                  <c:v>115024</c:v>
                </c:pt>
                <c:pt idx="1652">
                  <c:v>115076</c:v>
                </c:pt>
                <c:pt idx="1653">
                  <c:v>115123</c:v>
                </c:pt>
                <c:pt idx="1654">
                  <c:v>115150</c:v>
                </c:pt>
                <c:pt idx="1655">
                  <c:v>115209</c:v>
                </c:pt>
                <c:pt idx="1656">
                  <c:v>115241</c:v>
                </c:pt>
                <c:pt idx="1657">
                  <c:v>115270</c:v>
                </c:pt>
                <c:pt idx="1658">
                  <c:v>115289</c:v>
                </c:pt>
                <c:pt idx="1659">
                  <c:v>115335</c:v>
                </c:pt>
                <c:pt idx="1660">
                  <c:v>115379</c:v>
                </c:pt>
                <c:pt idx="1661">
                  <c:v>115415</c:v>
                </c:pt>
                <c:pt idx="1662">
                  <c:v>115441</c:v>
                </c:pt>
                <c:pt idx="1663">
                  <c:v>115453</c:v>
                </c:pt>
                <c:pt idx="1664">
                  <c:v>115475</c:v>
                </c:pt>
                <c:pt idx="1665">
                  <c:v>115483</c:v>
                </c:pt>
                <c:pt idx="1666">
                  <c:v>115483</c:v>
                </c:pt>
                <c:pt idx="1667">
                  <c:v>115503</c:v>
                </c:pt>
                <c:pt idx="1668">
                  <c:v>115515</c:v>
                </c:pt>
                <c:pt idx="1669">
                  <c:v>115549</c:v>
                </c:pt>
                <c:pt idx="1670">
                  <c:v>115572</c:v>
                </c:pt>
                <c:pt idx="1671">
                  <c:v>115585</c:v>
                </c:pt>
                <c:pt idx="1672">
                  <c:v>115593</c:v>
                </c:pt>
                <c:pt idx="1673">
                  <c:v>115621</c:v>
                </c:pt>
                <c:pt idx="1674">
                  <c:v>115652</c:v>
                </c:pt>
                <c:pt idx="1675">
                  <c:v>115675</c:v>
                </c:pt>
                <c:pt idx="1676">
                  <c:v>115714</c:v>
                </c:pt>
                <c:pt idx="1677">
                  <c:v>115731</c:v>
                </c:pt>
                <c:pt idx="1678">
                  <c:v>115744</c:v>
                </c:pt>
                <c:pt idx="1679">
                  <c:v>115765</c:v>
                </c:pt>
                <c:pt idx="1680">
                  <c:v>115790</c:v>
                </c:pt>
                <c:pt idx="1681">
                  <c:v>115831</c:v>
                </c:pt>
                <c:pt idx="1682">
                  <c:v>115885</c:v>
                </c:pt>
                <c:pt idx="1683">
                  <c:v>115959</c:v>
                </c:pt>
                <c:pt idx="1684">
                  <c:v>115993</c:v>
                </c:pt>
                <c:pt idx="1685">
                  <c:v>116032</c:v>
                </c:pt>
                <c:pt idx="1686">
                  <c:v>116070</c:v>
                </c:pt>
                <c:pt idx="1687">
                  <c:v>116135</c:v>
                </c:pt>
                <c:pt idx="1688">
                  <c:v>116169</c:v>
                </c:pt>
                <c:pt idx="1689">
                  <c:v>116202</c:v>
                </c:pt>
                <c:pt idx="1690">
                  <c:v>116240</c:v>
                </c:pt>
                <c:pt idx="1691">
                  <c:v>116270</c:v>
                </c:pt>
                <c:pt idx="1692">
                  <c:v>116275</c:v>
                </c:pt>
                <c:pt idx="1693">
                  <c:v>116305</c:v>
                </c:pt>
                <c:pt idx="1694">
                  <c:v>116314</c:v>
                </c:pt>
                <c:pt idx="1695">
                  <c:v>116349</c:v>
                </c:pt>
                <c:pt idx="1696">
                  <c:v>116366</c:v>
                </c:pt>
                <c:pt idx="1697">
                  <c:v>116401</c:v>
                </c:pt>
                <c:pt idx="1698">
                  <c:v>116427</c:v>
                </c:pt>
                <c:pt idx="1699">
                  <c:v>116454</c:v>
                </c:pt>
                <c:pt idx="1700">
                  <c:v>116461</c:v>
                </c:pt>
                <c:pt idx="1701">
                  <c:v>116476</c:v>
                </c:pt>
                <c:pt idx="1702">
                  <c:v>116499</c:v>
                </c:pt>
                <c:pt idx="1703">
                  <c:v>116527</c:v>
                </c:pt>
                <c:pt idx="1704">
                  <c:v>116556</c:v>
                </c:pt>
                <c:pt idx="1705">
                  <c:v>116565</c:v>
                </c:pt>
                <c:pt idx="1706">
                  <c:v>116588</c:v>
                </c:pt>
                <c:pt idx="1707">
                  <c:v>116632</c:v>
                </c:pt>
                <c:pt idx="1708">
                  <c:v>116784</c:v>
                </c:pt>
                <c:pt idx="1709">
                  <c:v>116919</c:v>
                </c:pt>
                <c:pt idx="1710">
                  <c:v>117012</c:v>
                </c:pt>
                <c:pt idx="1711">
                  <c:v>117092</c:v>
                </c:pt>
                <c:pt idx="1712">
                  <c:v>117153</c:v>
                </c:pt>
                <c:pt idx="1713">
                  <c:v>117221</c:v>
                </c:pt>
                <c:pt idx="1714">
                  <c:v>117283</c:v>
                </c:pt>
                <c:pt idx="1715">
                  <c:v>117362</c:v>
                </c:pt>
                <c:pt idx="1716">
                  <c:v>117454</c:v>
                </c:pt>
                <c:pt idx="1717">
                  <c:v>117528</c:v>
                </c:pt>
                <c:pt idx="1718">
                  <c:v>117605</c:v>
                </c:pt>
                <c:pt idx="1719">
                  <c:v>117666</c:v>
                </c:pt>
                <c:pt idx="1720">
                  <c:v>117706</c:v>
                </c:pt>
                <c:pt idx="1721">
                  <c:v>117802</c:v>
                </c:pt>
                <c:pt idx="1722">
                  <c:v>117852</c:v>
                </c:pt>
                <c:pt idx="1723">
                  <c:v>117898</c:v>
                </c:pt>
                <c:pt idx="1724">
                  <c:v>117973</c:v>
                </c:pt>
                <c:pt idx="1725">
                  <c:v>118039</c:v>
                </c:pt>
                <c:pt idx="1726">
                  <c:v>118102</c:v>
                </c:pt>
                <c:pt idx="1727">
                  <c:v>118180</c:v>
                </c:pt>
                <c:pt idx="1728">
                  <c:v>118244</c:v>
                </c:pt>
                <c:pt idx="1729">
                  <c:v>118305</c:v>
                </c:pt>
                <c:pt idx="1730">
                  <c:v>118380</c:v>
                </c:pt>
                <c:pt idx="1731">
                  <c:v>118441</c:v>
                </c:pt>
                <c:pt idx="1732">
                  <c:v>118488</c:v>
                </c:pt>
                <c:pt idx="1733">
                  <c:v>118551</c:v>
                </c:pt>
                <c:pt idx="1734">
                  <c:v>118589</c:v>
                </c:pt>
                <c:pt idx="1735">
                  <c:v>118636</c:v>
                </c:pt>
                <c:pt idx="1736">
                  <c:v>118687</c:v>
                </c:pt>
                <c:pt idx="1737">
                  <c:v>118757</c:v>
                </c:pt>
                <c:pt idx="1738">
                  <c:v>118809</c:v>
                </c:pt>
                <c:pt idx="1739">
                  <c:v>118839</c:v>
                </c:pt>
                <c:pt idx="1740">
                  <c:v>118900</c:v>
                </c:pt>
                <c:pt idx="1741">
                  <c:v>118961</c:v>
                </c:pt>
                <c:pt idx="1742">
                  <c:v>118994</c:v>
                </c:pt>
                <c:pt idx="1743">
                  <c:v>119022</c:v>
                </c:pt>
                <c:pt idx="1744">
                  <c:v>119071</c:v>
                </c:pt>
                <c:pt idx="1745">
                  <c:v>119124</c:v>
                </c:pt>
                <c:pt idx="1746">
                  <c:v>119221</c:v>
                </c:pt>
                <c:pt idx="1747">
                  <c:v>119299</c:v>
                </c:pt>
                <c:pt idx="1748">
                  <c:v>119333</c:v>
                </c:pt>
                <c:pt idx="1749">
                  <c:v>119354</c:v>
                </c:pt>
                <c:pt idx="1750">
                  <c:v>119372</c:v>
                </c:pt>
                <c:pt idx="1751">
                  <c:v>119403</c:v>
                </c:pt>
                <c:pt idx="1752">
                  <c:v>119442</c:v>
                </c:pt>
                <c:pt idx="1753">
                  <c:v>119459</c:v>
                </c:pt>
                <c:pt idx="1754">
                  <c:v>119517</c:v>
                </c:pt>
                <c:pt idx="1755">
                  <c:v>119548</c:v>
                </c:pt>
                <c:pt idx="1756">
                  <c:v>119569</c:v>
                </c:pt>
                <c:pt idx="1757">
                  <c:v>119591</c:v>
                </c:pt>
                <c:pt idx="1758">
                  <c:v>119606</c:v>
                </c:pt>
                <c:pt idx="1759">
                  <c:v>119627</c:v>
                </c:pt>
                <c:pt idx="1760">
                  <c:v>119668</c:v>
                </c:pt>
                <c:pt idx="1761">
                  <c:v>119694</c:v>
                </c:pt>
                <c:pt idx="1762">
                  <c:v>119733</c:v>
                </c:pt>
                <c:pt idx="1763">
                  <c:v>119747</c:v>
                </c:pt>
                <c:pt idx="1764">
                  <c:v>119764</c:v>
                </c:pt>
                <c:pt idx="1765">
                  <c:v>119799</c:v>
                </c:pt>
                <c:pt idx="1766">
                  <c:v>119856</c:v>
                </c:pt>
                <c:pt idx="1767">
                  <c:v>119879</c:v>
                </c:pt>
                <c:pt idx="1768">
                  <c:v>119915</c:v>
                </c:pt>
                <c:pt idx="1769">
                  <c:v>119949</c:v>
                </c:pt>
                <c:pt idx="1770">
                  <c:v>119982</c:v>
                </c:pt>
                <c:pt idx="1771">
                  <c:v>120004</c:v>
                </c:pt>
                <c:pt idx="1772">
                  <c:v>120045</c:v>
                </c:pt>
                <c:pt idx="1773">
                  <c:v>120080</c:v>
                </c:pt>
                <c:pt idx="1774">
                  <c:v>120119</c:v>
                </c:pt>
                <c:pt idx="1775">
                  <c:v>120170</c:v>
                </c:pt>
                <c:pt idx="1776">
                  <c:v>120257</c:v>
                </c:pt>
                <c:pt idx="1777">
                  <c:v>120282</c:v>
                </c:pt>
                <c:pt idx="1778">
                  <c:v>120308</c:v>
                </c:pt>
                <c:pt idx="1779">
                  <c:v>120323</c:v>
                </c:pt>
                <c:pt idx="1780">
                  <c:v>120361</c:v>
                </c:pt>
                <c:pt idx="1781">
                  <c:v>120378</c:v>
                </c:pt>
                <c:pt idx="1782">
                  <c:v>120406</c:v>
                </c:pt>
                <c:pt idx="1783">
                  <c:v>120441</c:v>
                </c:pt>
                <c:pt idx="1784">
                  <c:v>120475</c:v>
                </c:pt>
                <c:pt idx="1785">
                  <c:v>120553</c:v>
                </c:pt>
                <c:pt idx="1786">
                  <c:v>120577</c:v>
                </c:pt>
                <c:pt idx="1787">
                  <c:v>120608</c:v>
                </c:pt>
                <c:pt idx="1788">
                  <c:v>120646</c:v>
                </c:pt>
                <c:pt idx="1789">
                  <c:v>120679</c:v>
                </c:pt>
                <c:pt idx="1790">
                  <c:v>120725</c:v>
                </c:pt>
                <c:pt idx="1791">
                  <c:v>120742</c:v>
                </c:pt>
                <c:pt idx="1792">
                  <c:v>120766</c:v>
                </c:pt>
                <c:pt idx="1793">
                  <c:v>120797</c:v>
                </c:pt>
                <c:pt idx="1794">
                  <c:v>120809</c:v>
                </c:pt>
                <c:pt idx="1795">
                  <c:v>120844</c:v>
                </c:pt>
                <c:pt idx="1796">
                  <c:v>120879</c:v>
                </c:pt>
                <c:pt idx="1797">
                  <c:v>120916</c:v>
                </c:pt>
                <c:pt idx="1798">
                  <c:v>120929</c:v>
                </c:pt>
                <c:pt idx="1799">
                  <c:v>120932</c:v>
                </c:pt>
                <c:pt idx="1800">
                  <c:v>120964</c:v>
                </c:pt>
                <c:pt idx="1801">
                  <c:v>120987</c:v>
                </c:pt>
                <c:pt idx="1802">
                  <c:v>121006</c:v>
                </c:pt>
                <c:pt idx="1803">
                  <c:v>121019</c:v>
                </c:pt>
                <c:pt idx="1804">
                  <c:v>121035</c:v>
                </c:pt>
                <c:pt idx="1805">
                  <c:v>121063</c:v>
                </c:pt>
                <c:pt idx="1806">
                  <c:v>121070</c:v>
                </c:pt>
                <c:pt idx="1807">
                  <c:v>121098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35-433E-B8A8-4F1A0963A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8013184"/>
        <c:axId val="518013840"/>
      </c:barChart>
      <c:dateAx>
        <c:axId val="518013184"/>
        <c:scaling>
          <c:orientation val="minMax"/>
          <c:max val="44930"/>
          <c:min val="43465"/>
        </c:scaling>
        <c:delete val="0"/>
        <c:axPos val="b"/>
        <c:numFmt formatCode="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8013840"/>
        <c:crosses val="autoZero"/>
        <c:auto val="1"/>
        <c:lblOffset val="100"/>
        <c:baseTimeUnit val="days"/>
        <c:majorUnit val="1"/>
        <c:majorTimeUnit val="months"/>
      </c:dateAx>
      <c:valAx>
        <c:axId val="518013840"/>
        <c:scaling>
          <c:orientation val="minMax"/>
          <c:max val="3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8013184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b="0" i="0" baseline="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ja-JP" sz="1200" b="0" i="0" baseline="0" dirty="0">
                <a:solidFill>
                  <a:schemeClr val="tx1"/>
                </a:solidFill>
                <a:effectLst/>
              </a:rPr>
              <a:t>年代別男女別</a:t>
            </a:r>
            <a:r>
              <a:rPr lang="en-US" altLang="ja-JP" sz="1200" b="0" i="0" baseline="0" dirty="0">
                <a:solidFill>
                  <a:schemeClr val="tx1"/>
                </a:solidFill>
                <a:effectLst/>
              </a:rPr>
              <a:t>】</a:t>
            </a:r>
            <a:r>
              <a:rPr lang="ja-JP" altLang="ja-JP" sz="1200" b="0" i="0" baseline="0" dirty="0">
                <a:solidFill>
                  <a:schemeClr val="tx1"/>
                </a:solidFill>
                <a:effectLst/>
              </a:rPr>
              <a:t>会員数</a:t>
            </a:r>
            <a:endParaRPr lang="ja-JP" altLang="ja-JP" sz="12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4128205128205128"/>
          <c:y val="4.74801093591360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8505520398390256E-2"/>
          <c:y val="0.14026289365374442"/>
          <c:w val="0.88459380312239322"/>
          <c:h val="0.70589541980343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1.2820512820512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21-4E45-AD79-89EF28D2BFAC}"/>
                </c:ext>
              </c:extLst>
            </c:dLbl>
            <c:dLbl>
              <c:idx val="7"/>
              <c:layout>
                <c:manualLayout>
                  <c:x val="-1.1538461538461539E-2"/>
                  <c:y val="-1.658016411375142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21-4E45-AD79-89EF28D2BF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Sheet1!$C$7:$J$7</c:f>
              <c:strCache>
                <c:ptCount val="8"/>
                <c:pt idx="0">
                  <c:v>18～19歳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70～79歳</c:v>
                </c:pt>
                <c:pt idx="7">
                  <c:v>80歳～以上</c:v>
                </c:pt>
              </c:strCache>
            </c:strRef>
          </c:cat>
          <c:val>
            <c:numRef>
              <c:f>Sheet1!$C$8:$J$8</c:f>
              <c:numCache>
                <c:formatCode>#,##0_);[Red]\(#,##0\)</c:formatCode>
                <c:ptCount val="8"/>
                <c:pt idx="0">
                  <c:v>57</c:v>
                </c:pt>
                <c:pt idx="1">
                  <c:v>3747</c:v>
                </c:pt>
                <c:pt idx="2">
                  <c:v>9409</c:v>
                </c:pt>
                <c:pt idx="3">
                  <c:v>18581</c:v>
                </c:pt>
                <c:pt idx="4">
                  <c:v>25644</c:v>
                </c:pt>
                <c:pt idx="5">
                  <c:v>25571</c:v>
                </c:pt>
                <c:pt idx="6">
                  <c:v>19841</c:v>
                </c:pt>
                <c:pt idx="7">
                  <c:v>2097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21-4E45-AD79-89EF28D2BFAC}"/>
            </c:ext>
          </c:extLst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Sheet1!$C$7:$J$7</c:f>
              <c:strCache>
                <c:ptCount val="8"/>
                <c:pt idx="0">
                  <c:v>18～19歳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70～79歳</c:v>
                </c:pt>
                <c:pt idx="7">
                  <c:v>80歳～以上</c:v>
                </c:pt>
              </c:strCache>
            </c:strRef>
          </c:cat>
          <c:val>
            <c:numRef>
              <c:f>Sheet1!$C$9:$J$9</c:f>
              <c:numCache>
                <c:formatCode>#,##0_);[Red]\(#,##0\)</c:formatCode>
                <c:ptCount val="8"/>
                <c:pt idx="0">
                  <c:v>119</c:v>
                </c:pt>
                <c:pt idx="1">
                  <c:v>7675</c:v>
                </c:pt>
                <c:pt idx="2">
                  <c:v>17721</c:v>
                </c:pt>
                <c:pt idx="3">
                  <c:v>32697</c:v>
                </c:pt>
                <c:pt idx="4">
                  <c:v>42907</c:v>
                </c:pt>
                <c:pt idx="5">
                  <c:v>34305</c:v>
                </c:pt>
                <c:pt idx="6">
                  <c:v>20675</c:v>
                </c:pt>
                <c:pt idx="7">
                  <c:v>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21-4E45-AD79-89EF28D2B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9397984"/>
        <c:axId val="1339393408"/>
      </c:barChart>
      <c:catAx>
        <c:axId val="133939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39393408"/>
        <c:crosses val="autoZero"/>
        <c:auto val="1"/>
        <c:lblAlgn val="ctr"/>
        <c:lblOffset val="100"/>
        <c:noMultiLvlLbl val="0"/>
      </c:catAx>
      <c:valAx>
        <c:axId val="133939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3939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14153038562488E-2"/>
          <c:y val="2.6657101517145905E-2"/>
          <c:w val="0.91730123157682208"/>
          <c:h val="0.89882149024158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総計!$A$33</c:f>
              <c:strCache>
                <c:ptCount val="1"/>
                <c:pt idx="0">
                  <c:v>新規受診者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総計!$B$32:$F$32</c:f>
              <c:strCache>
                <c:ptCount val="5"/>
                <c:pt idx="0">
                  <c:v>H30</c:v>
                </c:pt>
                <c:pt idx="1">
                  <c:v>R1</c:v>
                </c:pt>
                <c:pt idx="2">
                  <c:v>R2</c:v>
                </c:pt>
                <c:pt idx="3">
                  <c:v>R3</c:v>
                </c:pt>
                <c:pt idx="4">
                  <c:v>R4</c:v>
                </c:pt>
              </c:strCache>
            </c:strRef>
          </c:cat>
          <c:val>
            <c:numRef>
              <c:f>総計!$B$33:$F$33</c:f>
              <c:numCache>
                <c:formatCode>General</c:formatCode>
                <c:ptCount val="5"/>
                <c:pt idx="0">
                  <c:v>76</c:v>
                </c:pt>
                <c:pt idx="1">
                  <c:v>1759</c:v>
                </c:pt>
                <c:pt idx="2">
                  <c:v>4340</c:v>
                </c:pt>
                <c:pt idx="3">
                  <c:v>4232</c:v>
                </c:pt>
                <c:pt idx="4">
                  <c:v>7501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6-4083-AEBC-8E77DB00B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4665151"/>
        <c:axId val="1564697183"/>
      </c:barChart>
      <c:catAx>
        <c:axId val="1564665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564697183"/>
        <c:crosses val="autoZero"/>
        <c:auto val="1"/>
        <c:lblAlgn val="ctr"/>
        <c:lblOffset val="100"/>
        <c:noMultiLvlLbl val="0"/>
      </c:catAx>
      <c:valAx>
        <c:axId val="156469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564665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0.33015</cdr:x>
      <cdr:y>0.11759</cdr:y>
    </cdr:from>
    <cdr:to>
      <cdr:x>0.69636</cdr:x>
      <cdr:y>0.35181</cdr:y>
    </cdr:to>
    <cdr:sp macro="" textlink="">
      <cdr:nvSpPr>
        <cdr:cNvPr id="3" name="矢印: 右 2">
          <a:extLst xmlns:a="http://schemas.openxmlformats.org/drawingml/2006/main">
            <a:ext uri="{FF2B5EF4-FFF2-40B4-BE49-F238E27FC236}">
              <a16:creationId xmlns:a16="http://schemas.microsoft.com/office/drawing/2014/main" id="{A768FABA-682B-43AD-8654-3E7F6734DD15}"/>
            </a:ext>
          </a:extLst>
        </cdr:cNvPr>
        <cdr:cNvSpPr/>
      </cdr:nvSpPr>
      <cdr:spPr>
        <a:xfrm xmlns:a="http://schemas.openxmlformats.org/drawingml/2006/main" rot="20479622">
          <a:off x="3270514" y="504210"/>
          <a:ext cx="3627676" cy="1004286"/>
        </a:xfrm>
        <a:custGeom xmlns:a="http://schemas.openxmlformats.org/drawingml/2006/main">
          <a:avLst/>
          <a:gdLst>
            <a:gd name="connsiteX0" fmla="*/ 0 w 5055140"/>
            <a:gd name="connsiteY0" fmla="*/ 137485 h 549940"/>
            <a:gd name="connsiteX1" fmla="*/ 4780170 w 5055140"/>
            <a:gd name="connsiteY1" fmla="*/ 137485 h 549940"/>
            <a:gd name="connsiteX2" fmla="*/ 4780170 w 5055140"/>
            <a:gd name="connsiteY2" fmla="*/ 0 h 549940"/>
            <a:gd name="connsiteX3" fmla="*/ 5055140 w 5055140"/>
            <a:gd name="connsiteY3" fmla="*/ 274970 h 549940"/>
            <a:gd name="connsiteX4" fmla="*/ 4780170 w 5055140"/>
            <a:gd name="connsiteY4" fmla="*/ 549940 h 549940"/>
            <a:gd name="connsiteX5" fmla="*/ 4780170 w 5055140"/>
            <a:gd name="connsiteY5" fmla="*/ 412455 h 549940"/>
            <a:gd name="connsiteX6" fmla="*/ 0 w 5055140"/>
            <a:gd name="connsiteY6" fmla="*/ 412455 h 549940"/>
            <a:gd name="connsiteX7" fmla="*/ 0 w 5055140"/>
            <a:gd name="connsiteY7" fmla="*/ 137485 h 549940"/>
            <a:gd name="connsiteX0" fmla="*/ 0 w 5055140"/>
            <a:gd name="connsiteY0" fmla="*/ 412455 h 549940"/>
            <a:gd name="connsiteX1" fmla="*/ 4780170 w 5055140"/>
            <a:gd name="connsiteY1" fmla="*/ 137485 h 549940"/>
            <a:gd name="connsiteX2" fmla="*/ 4780170 w 5055140"/>
            <a:gd name="connsiteY2" fmla="*/ 0 h 549940"/>
            <a:gd name="connsiteX3" fmla="*/ 5055140 w 5055140"/>
            <a:gd name="connsiteY3" fmla="*/ 274970 h 549940"/>
            <a:gd name="connsiteX4" fmla="*/ 4780170 w 5055140"/>
            <a:gd name="connsiteY4" fmla="*/ 549940 h 549940"/>
            <a:gd name="connsiteX5" fmla="*/ 4780170 w 5055140"/>
            <a:gd name="connsiteY5" fmla="*/ 412455 h 549940"/>
            <a:gd name="connsiteX6" fmla="*/ 0 w 5055140"/>
            <a:gd name="connsiteY6" fmla="*/ 412455 h 549940"/>
            <a:gd name="connsiteX0" fmla="*/ -1 w 5138555"/>
            <a:gd name="connsiteY0" fmla="*/ 407993 h 549940"/>
            <a:gd name="connsiteX1" fmla="*/ 4863585 w 5138555"/>
            <a:gd name="connsiteY1" fmla="*/ 137485 h 549940"/>
            <a:gd name="connsiteX2" fmla="*/ 4863585 w 5138555"/>
            <a:gd name="connsiteY2" fmla="*/ 0 h 549940"/>
            <a:gd name="connsiteX3" fmla="*/ 5138555 w 5138555"/>
            <a:gd name="connsiteY3" fmla="*/ 274970 h 549940"/>
            <a:gd name="connsiteX4" fmla="*/ 4863585 w 5138555"/>
            <a:gd name="connsiteY4" fmla="*/ 549940 h 549940"/>
            <a:gd name="connsiteX5" fmla="*/ 4863585 w 5138555"/>
            <a:gd name="connsiteY5" fmla="*/ 412455 h 549940"/>
            <a:gd name="connsiteX6" fmla="*/ -1 w 5138555"/>
            <a:gd name="connsiteY6" fmla="*/ 407993 h 549940"/>
            <a:gd name="connsiteX0" fmla="*/ 1 w 5138557"/>
            <a:gd name="connsiteY0" fmla="*/ 407993 h 568075"/>
            <a:gd name="connsiteX1" fmla="*/ 4863587 w 5138557"/>
            <a:gd name="connsiteY1" fmla="*/ 137485 h 568075"/>
            <a:gd name="connsiteX2" fmla="*/ 4863587 w 5138557"/>
            <a:gd name="connsiteY2" fmla="*/ 0 h 568075"/>
            <a:gd name="connsiteX3" fmla="*/ 5138557 w 5138557"/>
            <a:gd name="connsiteY3" fmla="*/ 274970 h 568075"/>
            <a:gd name="connsiteX4" fmla="*/ 4863587 w 5138557"/>
            <a:gd name="connsiteY4" fmla="*/ 549940 h 568075"/>
            <a:gd name="connsiteX5" fmla="*/ 4863587 w 5138557"/>
            <a:gd name="connsiteY5" fmla="*/ 412455 h 568075"/>
            <a:gd name="connsiteX6" fmla="*/ 1 w 5138557"/>
            <a:gd name="connsiteY6" fmla="*/ 407993 h 568075"/>
            <a:gd name="connsiteX0" fmla="*/ -1 w 5138555"/>
            <a:gd name="connsiteY0" fmla="*/ 407993 h 614169"/>
            <a:gd name="connsiteX1" fmla="*/ 4863585 w 5138555"/>
            <a:gd name="connsiteY1" fmla="*/ 137485 h 614169"/>
            <a:gd name="connsiteX2" fmla="*/ 4863585 w 5138555"/>
            <a:gd name="connsiteY2" fmla="*/ 0 h 614169"/>
            <a:gd name="connsiteX3" fmla="*/ 5138555 w 5138555"/>
            <a:gd name="connsiteY3" fmla="*/ 274970 h 614169"/>
            <a:gd name="connsiteX4" fmla="*/ 4863585 w 5138555"/>
            <a:gd name="connsiteY4" fmla="*/ 549940 h 614169"/>
            <a:gd name="connsiteX5" fmla="*/ 4863585 w 5138555"/>
            <a:gd name="connsiteY5" fmla="*/ 412455 h 614169"/>
            <a:gd name="connsiteX6" fmla="*/ -1 w 5138555"/>
            <a:gd name="connsiteY6" fmla="*/ 407993 h 614169"/>
            <a:gd name="connsiteX0" fmla="*/ 1 w 5138557"/>
            <a:gd name="connsiteY0" fmla="*/ 407993 h 614169"/>
            <a:gd name="connsiteX1" fmla="*/ 4863587 w 5138557"/>
            <a:gd name="connsiteY1" fmla="*/ 137485 h 614169"/>
            <a:gd name="connsiteX2" fmla="*/ 4863587 w 5138557"/>
            <a:gd name="connsiteY2" fmla="*/ 0 h 614169"/>
            <a:gd name="connsiteX3" fmla="*/ 5138557 w 5138557"/>
            <a:gd name="connsiteY3" fmla="*/ 274970 h 614169"/>
            <a:gd name="connsiteX4" fmla="*/ 4863587 w 5138557"/>
            <a:gd name="connsiteY4" fmla="*/ 549940 h 614169"/>
            <a:gd name="connsiteX5" fmla="*/ 4863587 w 5138557"/>
            <a:gd name="connsiteY5" fmla="*/ 412455 h 614169"/>
            <a:gd name="connsiteX6" fmla="*/ 1 w 5138557"/>
            <a:gd name="connsiteY6" fmla="*/ 407993 h 614169"/>
            <a:gd name="connsiteX0" fmla="*/ -1 w 5235512"/>
            <a:gd name="connsiteY0" fmla="*/ 407993 h 614169"/>
            <a:gd name="connsiteX1" fmla="*/ 5235511 w 5235512"/>
            <a:gd name="connsiteY1" fmla="*/ 265420 h 614169"/>
            <a:gd name="connsiteX2" fmla="*/ 4863585 w 5235512"/>
            <a:gd name="connsiteY2" fmla="*/ 0 h 614169"/>
            <a:gd name="connsiteX3" fmla="*/ 5138555 w 5235512"/>
            <a:gd name="connsiteY3" fmla="*/ 274970 h 614169"/>
            <a:gd name="connsiteX4" fmla="*/ 4863585 w 5235512"/>
            <a:gd name="connsiteY4" fmla="*/ 549940 h 614169"/>
            <a:gd name="connsiteX5" fmla="*/ 4863585 w 5235512"/>
            <a:gd name="connsiteY5" fmla="*/ 412455 h 614169"/>
            <a:gd name="connsiteX6" fmla="*/ -1 w 5235512"/>
            <a:gd name="connsiteY6" fmla="*/ 407993 h 614169"/>
            <a:gd name="connsiteX0" fmla="*/ 1 w 5603863"/>
            <a:gd name="connsiteY0" fmla="*/ 407993 h 614169"/>
            <a:gd name="connsiteX1" fmla="*/ 5235513 w 5603863"/>
            <a:gd name="connsiteY1" fmla="*/ 265420 h 614169"/>
            <a:gd name="connsiteX2" fmla="*/ 4863587 w 5603863"/>
            <a:gd name="connsiteY2" fmla="*/ 0 h 614169"/>
            <a:gd name="connsiteX3" fmla="*/ 5603863 w 5603863"/>
            <a:gd name="connsiteY3" fmla="*/ 259344 h 614169"/>
            <a:gd name="connsiteX4" fmla="*/ 4863587 w 5603863"/>
            <a:gd name="connsiteY4" fmla="*/ 549940 h 614169"/>
            <a:gd name="connsiteX5" fmla="*/ 4863587 w 5603863"/>
            <a:gd name="connsiteY5" fmla="*/ 412455 h 614169"/>
            <a:gd name="connsiteX6" fmla="*/ 1 w 5603863"/>
            <a:gd name="connsiteY6" fmla="*/ 407993 h 614169"/>
            <a:gd name="connsiteX0" fmla="*/ -1 w 5840531"/>
            <a:gd name="connsiteY0" fmla="*/ 407993 h 614169"/>
            <a:gd name="connsiteX1" fmla="*/ 5235511 w 5840531"/>
            <a:gd name="connsiteY1" fmla="*/ 265420 h 614169"/>
            <a:gd name="connsiteX2" fmla="*/ 4863585 w 5840531"/>
            <a:gd name="connsiteY2" fmla="*/ 0 h 614169"/>
            <a:gd name="connsiteX3" fmla="*/ 5840531 w 5840531"/>
            <a:gd name="connsiteY3" fmla="*/ 248370 h 614169"/>
            <a:gd name="connsiteX4" fmla="*/ 4863585 w 5840531"/>
            <a:gd name="connsiteY4" fmla="*/ 549940 h 614169"/>
            <a:gd name="connsiteX5" fmla="*/ 4863585 w 5840531"/>
            <a:gd name="connsiteY5" fmla="*/ 412455 h 614169"/>
            <a:gd name="connsiteX6" fmla="*/ -1 w 5840531"/>
            <a:gd name="connsiteY6" fmla="*/ 407993 h 614169"/>
            <a:gd name="connsiteX0" fmla="*/ 1 w 5840533"/>
            <a:gd name="connsiteY0" fmla="*/ 407993 h 614169"/>
            <a:gd name="connsiteX1" fmla="*/ 4721991 w 5840533"/>
            <a:gd name="connsiteY1" fmla="*/ 318982 h 614169"/>
            <a:gd name="connsiteX2" fmla="*/ 4863587 w 5840533"/>
            <a:gd name="connsiteY2" fmla="*/ 0 h 614169"/>
            <a:gd name="connsiteX3" fmla="*/ 5840533 w 5840533"/>
            <a:gd name="connsiteY3" fmla="*/ 248370 h 614169"/>
            <a:gd name="connsiteX4" fmla="*/ 4863587 w 5840533"/>
            <a:gd name="connsiteY4" fmla="*/ 549940 h 614169"/>
            <a:gd name="connsiteX5" fmla="*/ 4863587 w 5840533"/>
            <a:gd name="connsiteY5" fmla="*/ 412455 h 614169"/>
            <a:gd name="connsiteX6" fmla="*/ 1 w 5840533"/>
            <a:gd name="connsiteY6" fmla="*/ 407993 h 614169"/>
            <a:gd name="connsiteX0" fmla="*/ -1 w 5840531"/>
            <a:gd name="connsiteY0" fmla="*/ 297621 h 503797"/>
            <a:gd name="connsiteX1" fmla="*/ 4721989 w 5840531"/>
            <a:gd name="connsiteY1" fmla="*/ 208610 h 503797"/>
            <a:gd name="connsiteX2" fmla="*/ 4433763 w 5840531"/>
            <a:gd name="connsiteY2" fmla="*/ 0 h 503797"/>
            <a:gd name="connsiteX3" fmla="*/ 5840531 w 5840531"/>
            <a:gd name="connsiteY3" fmla="*/ 137998 h 503797"/>
            <a:gd name="connsiteX4" fmla="*/ 4863585 w 5840531"/>
            <a:gd name="connsiteY4" fmla="*/ 439568 h 503797"/>
            <a:gd name="connsiteX5" fmla="*/ 4863585 w 5840531"/>
            <a:gd name="connsiteY5" fmla="*/ 302083 h 503797"/>
            <a:gd name="connsiteX6" fmla="*/ -1 w 5840531"/>
            <a:gd name="connsiteY6" fmla="*/ 297621 h 503797"/>
            <a:gd name="connsiteX0" fmla="*/ 1 w 5840533"/>
            <a:gd name="connsiteY0" fmla="*/ 297621 h 503797"/>
            <a:gd name="connsiteX1" fmla="*/ 4565966 w 5840533"/>
            <a:gd name="connsiteY1" fmla="*/ 208704 h 503797"/>
            <a:gd name="connsiteX2" fmla="*/ 4433765 w 5840533"/>
            <a:gd name="connsiteY2" fmla="*/ 0 h 503797"/>
            <a:gd name="connsiteX3" fmla="*/ 5840533 w 5840533"/>
            <a:gd name="connsiteY3" fmla="*/ 137998 h 503797"/>
            <a:gd name="connsiteX4" fmla="*/ 4863587 w 5840533"/>
            <a:gd name="connsiteY4" fmla="*/ 439568 h 503797"/>
            <a:gd name="connsiteX5" fmla="*/ 4863587 w 5840533"/>
            <a:gd name="connsiteY5" fmla="*/ 302083 h 503797"/>
            <a:gd name="connsiteX6" fmla="*/ 1 w 5840533"/>
            <a:gd name="connsiteY6" fmla="*/ 297621 h 503797"/>
            <a:gd name="connsiteX0" fmla="*/ -1 w 5840531"/>
            <a:gd name="connsiteY0" fmla="*/ 297621 h 518484"/>
            <a:gd name="connsiteX1" fmla="*/ 4565964 w 5840531"/>
            <a:gd name="connsiteY1" fmla="*/ 208704 h 518484"/>
            <a:gd name="connsiteX2" fmla="*/ 4433763 w 5840531"/>
            <a:gd name="connsiteY2" fmla="*/ 0 h 518484"/>
            <a:gd name="connsiteX3" fmla="*/ 5840531 w 5840531"/>
            <a:gd name="connsiteY3" fmla="*/ 137998 h 518484"/>
            <a:gd name="connsiteX4" fmla="*/ 4863585 w 5840531"/>
            <a:gd name="connsiteY4" fmla="*/ 439568 h 518484"/>
            <a:gd name="connsiteX5" fmla="*/ 4750796 w 5840531"/>
            <a:gd name="connsiteY5" fmla="*/ 338253 h 518484"/>
            <a:gd name="connsiteX6" fmla="*/ -1 w 5840531"/>
            <a:gd name="connsiteY6" fmla="*/ 297621 h 518484"/>
            <a:gd name="connsiteX0" fmla="*/ 1 w 5840533"/>
            <a:gd name="connsiteY0" fmla="*/ 297621 h 518484"/>
            <a:gd name="connsiteX1" fmla="*/ 4565966 w 5840533"/>
            <a:gd name="connsiteY1" fmla="*/ 208704 h 518484"/>
            <a:gd name="connsiteX2" fmla="*/ 4433765 w 5840533"/>
            <a:gd name="connsiteY2" fmla="*/ 0 h 518484"/>
            <a:gd name="connsiteX3" fmla="*/ 5840533 w 5840533"/>
            <a:gd name="connsiteY3" fmla="*/ 137998 h 518484"/>
            <a:gd name="connsiteX4" fmla="*/ 4863587 w 5840533"/>
            <a:gd name="connsiteY4" fmla="*/ 439568 h 518484"/>
            <a:gd name="connsiteX5" fmla="*/ 4750798 w 5840533"/>
            <a:gd name="connsiteY5" fmla="*/ 338253 h 518484"/>
            <a:gd name="connsiteX6" fmla="*/ 1 w 5840533"/>
            <a:gd name="connsiteY6" fmla="*/ 297621 h 518484"/>
            <a:gd name="connsiteX0" fmla="*/ -1 w 5840531"/>
            <a:gd name="connsiteY0" fmla="*/ 297621 h 518484"/>
            <a:gd name="connsiteX1" fmla="*/ 4565964 w 5840531"/>
            <a:gd name="connsiteY1" fmla="*/ 208704 h 518484"/>
            <a:gd name="connsiteX2" fmla="*/ 4433763 w 5840531"/>
            <a:gd name="connsiteY2" fmla="*/ 0 h 518484"/>
            <a:gd name="connsiteX3" fmla="*/ 5840531 w 5840531"/>
            <a:gd name="connsiteY3" fmla="*/ 137998 h 518484"/>
            <a:gd name="connsiteX4" fmla="*/ 4863585 w 5840531"/>
            <a:gd name="connsiteY4" fmla="*/ 439568 h 518484"/>
            <a:gd name="connsiteX5" fmla="*/ 4750796 w 5840531"/>
            <a:gd name="connsiteY5" fmla="*/ 338253 h 518484"/>
            <a:gd name="connsiteX6" fmla="*/ -1 w 5840531"/>
            <a:gd name="connsiteY6" fmla="*/ 297621 h 518484"/>
            <a:gd name="connsiteX0" fmla="*/ 1 w 5840533"/>
            <a:gd name="connsiteY0" fmla="*/ 297621 h 518484"/>
            <a:gd name="connsiteX1" fmla="*/ 4565966 w 5840533"/>
            <a:gd name="connsiteY1" fmla="*/ 208704 h 518484"/>
            <a:gd name="connsiteX2" fmla="*/ 4433765 w 5840533"/>
            <a:gd name="connsiteY2" fmla="*/ 0 h 518484"/>
            <a:gd name="connsiteX3" fmla="*/ 5840533 w 5840533"/>
            <a:gd name="connsiteY3" fmla="*/ 137998 h 518484"/>
            <a:gd name="connsiteX4" fmla="*/ 4863587 w 5840533"/>
            <a:gd name="connsiteY4" fmla="*/ 439568 h 518484"/>
            <a:gd name="connsiteX5" fmla="*/ 4750798 w 5840533"/>
            <a:gd name="connsiteY5" fmla="*/ 338253 h 518484"/>
            <a:gd name="connsiteX6" fmla="*/ 1 w 5840533"/>
            <a:gd name="connsiteY6" fmla="*/ 297621 h 518484"/>
            <a:gd name="connsiteX0" fmla="*/ -1 w 5840531"/>
            <a:gd name="connsiteY0" fmla="*/ 297621 h 518484"/>
            <a:gd name="connsiteX1" fmla="*/ 4565964 w 5840531"/>
            <a:gd name="connsiteY1" fmla="*/ 208704 h 518484"/>
            <a:gd name="connsiteX2" fmla="*/ 4433763 w 5840531"/>
            <a:gd name="connsiteY2" fmla="*/ 0 h 518484"/>
            <a:gd name="connsiteX3" fmla="*/ 5840531 w 5840531"/>
            <a:gd name="connsiteY3" fmla="*/ 137998 h 518484"/>
            <a:gd name="connsiteX4" fmla="*/ 4863585 w 5840531"/>
            <a:gd name="connsiteY4" fmla="*/ 439568 h 518484"/>
            <a:gd name="connsiteX5" fmla="*/ 4750796 w 5840531"/>
            <a:gd name="connsiteY5" fmla="*/ 338253 h 518484"/>
            <a:gd name="connsiteX6" fmla="*/ -1 w 5840531"/>
            <a:gd name="connsiteY6" fmla="*/ 297621 h 518484"/>
            <a:gd name="connsiteX0" fmla="*/ 1 w 5840533"/>
            <a:gd name="connsiteY0" fmla="*/ 297621 h 518484"/>
            <a:gd name="connsiteX1" fmla="*/ 4565966 w 5840533"/>
            <a:gd name="connsiteY1" fmla="*/ 208704 h 518484"/>
            <a:gd name="connsiteX2" fmla="*/ 4433765 w 5840533"/>
            <a:gd name="connsiteY2" fmla="*/ 0 h 518484"/>
            <a:gd name="connsiteX3" fmla="*/ 5840533 w 5840533"/>
            <a:gd name="connsiteY3" fmla="*/ 137998 h 518484"/>
            <a:gd name="connsiteX4" fmla="*/ 4863587 w 5840533"/>
            <a:gd name="connsiteY4" fmla="*/ 439568 h 518484"/>
            <a:gd name="connsiteX5" fmla="*/ 4750798 w 5840533"/>
            <a:gd name="connsiteY5" fmla="*/ 338253 h 518484"/>
            <a:gd name="connsiteX6" fmla="*/ 1 w 5840533"/>
            <a:gd name="connsiteY6" fmla="*/ 297621 h 518484"/>
            <a:gd name="connsiteX0" fmla="*/ -1 w 5840531"/>
            <a:gd name="connsiteY0" fmla="*/ 297621 h 518484"/>
            <a:gd name="connsiteX1" fmla="*/ 4565964 w 5840531"/>
            <a:gd name="connsiteY1" fmla="*/ 208704 h 518484"/>
            <a:gd name="connsiteX2" fmla="*/ 4433763 w 5840531"/>
            <a:gd name="connsiteY2" fmla="*/ 0 h 518484"/>
            <a:gd name="connsiteX3" fmla="*/ 5840531 w 5840531"/>
            <a:gd name="connsiteY3" fmla="*/ 137998 h 518484"/>
            <a:gd name="connsiteX4" fmla="*/ 4863585 w 5840531"/>
            <a:gd name="connsiteY4" fmla="*/ 439568 h 518484"/>
            <a:gd name="connsiteX5" fmla="*/ 4750796 w 5840531"/>
            <a:gd name="connsiteY5" fmla="*/ 338253 h 518484"/>
            <a:gd name="connsiteX6" fmla="*/ -1 w 5840531"/>
            <a:gd name="connsiteY6" fmla="*/ 297621 h 518484"/>
            <a:gd name="connsiteX0" fmla="*/ 1 w 5840533"/>
            <a:gd name="connsiteY0" fmla="*/ 243413 h 464276"/>
            <a:gd name="connsiteX1" fmla="*/ 4565966 w 5840533"/>
            <a:gd name="connsiteY1" fmla="*/ 154496 h 464276"/>
            <a:gd name="connsiteX2" fmla="*/ 4342594 w 5840533"/>
            <a:gd name="connsiteY2" fmla="*/ 0 h 464276"/>
            <a:gd name="connsiteX3" fmla="*/ 5840533 w 5840533"/>
            <a:gd name="connsiteY3" fmla="*/ 83790 h 464276"/>
            <a:gd name="connsiteX4" fmla="*/ 4863587 w 5840533"/>
            <a:gd name="connsiteY4" fmla="*/ 385360 h 464276"/>
            <a:gd name="connsiteX5" fmla="*/ 4750798 w 5840533"/>
            <a:gd name="connsiteY5" fmla="*/ 284045 h 464276"/>
            <a:gd name="connsiteX6" fmla="*/ 1 w 5840533"/>
            <a:gd name="connsiteY6" fmla="*/ 243413 h 464276"/>
            <a:gd name="connsiteX0" fmla="*/ -1 w 5528198"/>
            <a:gd name="connsiteY0" fmla="*/ 243413 h 464276"/>
            <a:gd name="connsiteX1" fmla="*/ 4565964 w 5528198"/>
            <a:gd name="connsiteY1" fmla="*/ 154496 h 464276"/>
            <a:gd name="connsiteX2" fmla="*/ 4342592 w 5528198"/>
            <a:gd name="connsiteY2" fmla="*/ 0 h 464276"/>
            <a:gd name="connsiteX3" fmla="*/ 5528197 w 5528198"/>
            <a:gd name="connsiteY3" fmla="*/ 31632 h 464276"/>
            <a:gd name="connsiteX4" fmla="*/ 4863585 w 5528198"/>
            <a:gd name="connsiteY4" fmla="*/ 385360 h 464276"/>
            <a:gd name="connsiteX5" fmla="*/ 4750796 w 5528198"/>
            <a:gd name="connsiteY5" fmla="*/ 284045 h 464276"/>
            <a:gd name="connsiteX6" fmla="*/ -1 w 5528198"/>
            <a:gd name="connsiteY6" fmla="*/ 243413 h 464276"/>
            <a:gd name="connsiteX0" fmla="*/ 1 w 5528198"/>
            <a:gd name="connsiteY0" fmla="*/ 243413 h 464276"/>
            <a:gd name="connsiteX1" fmla="*/ 4517184 w 5528198"/>
            <a:gd name="connsiteY1" fmla="*/ 87737 h 464276"/>
            <a:gd name="connsiteX2" fmla="*/ 4342594 w 5528198"/>
            <a:gd name="connsiteY2" fmla="*/ 0 h 464276"/>
            <a:gd name="connsiteX3" fmla="*/ 5528199 w 5528198"/>
            <a:gd name="connsiteY3" fmla="*/ 31632 h 464276"/>
            <a:gd name="connsiteX4" fmla="*/ 4863587 w 5528198"/>
            <a:gd name="connsiteY4" fmla="*/ 385360 h 464276"/>
            <a:gd name="connsiteX5" fmla="*/ 4750798 w 5528198"/>
            <a:gd name="connsiteY5" fmla="*/ 284045 h 464276"/>
            <a:gd name="connsiteX6" fmla="*/ 1 w 5528198"/>
            <a:gd name="connsiteY6" fmla="*/ 243413 h 464276"/>
            <a:gd name="connsiteX0" fmla="*/ -1 w 5528198"/>
            <a:gd name="connsiteY0" fmla="*/ 321887 h 542750"/>
            <a:gd name="connsiteX1" fmla="*/ 4517182 w 5528198"/>
            <a:gd name="connsiteY1" fmla="*/ 166211 h 542750"/>
            <a:gd name="connsiteX2" fmla="*/ 4264154 w 5528198"/>
            <a:gd name="connsiteY2" fmla="*/ 0 h 542750"/>
            <a:gd name="connsiteX3" fmla="*/ 5528197 w 5528198"/>
            <a:gd name="connsiteY3" fmla="*/ 110106 h 542750"/>
            <a:gd name="connsiteX4" fmla="*/ 4863585 w 5528198"/>
            <a:gd name="connsiteY4" fmla="*/ 463834 h 542750"/>
            <a:gd name="connsiteX5" fmla="*/ 4750796 w 5528198"/>
            <a:gd name="connsiteY5" fmla="*/ 362519 h 542750"/>
            <a:gd name="connsiteX6" fmla="*/ -1 w 5528198"/>
            <a:gd name="connsiteY6" fmla="*/ 321887 h 542750"/>
            <a:gd name="connsiteX0" fmla="*/ 1 w 5528198"/>
            <a:gd name="connsiteY0" fmla="*/ 321887 h 542750"/>
            <a:gd name="connsiteX1" fmla="*/ 4517184 w 5528198"/>
            <a:gd name="connsiteY1" fmla="*/ 166211 h 542750"/>
            <a:gd name="connsiteX2" fmla="*/ 4264156 w 5528198"/>
            <a:gd name="connsiteY2" fmla="*/ 0 h 542750"/>
            <a:gd name="connsiteX3" fmla="*/ 5528199 w 5528198"/>
            <a:gd name="connsiteY3" fmla="*/ 110106 h 542750"/>
            <a:gd name="connsiteX4" fmla="*/ 5008803 w 5528198"/>
            <a:gd name="connsiteY4" fmla="*/ 454720 h 542750"/>
            <a:gd name="connsiteX5" fmla="*/ 4750798 w 5528198"/>
            <a:gd name="connsiteY5" fmla="*/ 362519 h 542750"/>
            <a:gd name="connsiteX6" fmla="*/ 1 w 5528198"/>
            <a:gd name="connsiteY6" fmla="*/ 321887 h 542750"/>
            <a:gd name="connsiteX0" fmla="*/ -1 w 5528198"/>
            <a:gd name="connsiteY0" fmla="*/ 321887 h 538163"/>
            <a:gd name="connsiteX1" fmla="*/ 4517182 w 5528198"/>
            <a:gd name="connsiteY1" fmla="*/ 166211 h 538163"/>
            <a:gd name="connsiteX2" fmla="*/ 4264154 w 5528198"/>
            <a:gd name="connsiteY2" fmla="*/ 0 h 538163"/>
            <a:gd name="connsiteX3" fmla="*/ 5528197 w 5528198"/>
            <a:gd name="connsiteY3" fmla="*/ 110106 h 538163"/>
            <a:gd name="connsiteX4" fmla="*/ 5008801 w 5528198"/>
            <a:gd name="connsiteY4" fmla="*/ 454720 h 538163"/>
            <a:gd name="connsiteX5" fmla="*/ 4827647 w 5528198"/>
            <a:gd name="connsiteY5" fmla="*/ 351640 h 538163"/>
            <a:gd name="connsiteX6" fmla="*/ -1 w 5528198"/>
            <a:gd name="connsiteY6" fmla="*/ 321887 h 538163"/>
            <a:gd name="connsiteX0" fmla="*/ 1 w 5528198"/>
            <a:gd name="connsiteY0" fmla="*/ 321887 h 538163"/>
            <a:gd name="connsiteX1" fmla="*/ 4517184 w 5528198"/>
            <a:gd name="connsiteY1" fmla="*/ 166211 h 538163"/>
            <a:gd name="connsiteX2" fmla="*/ 4264156 w 5528198"/>
            <a:gd name="connsiteY2" fmla="*/ 0 h 538163"/>
            <a:gd name="connsiteX3" fmla="*/ 5528199 w 5528198"/>
            <a:gd name="connsiteY3" fmla="*/ 110106 h 538163"/>
            <a:gd name="connsiteX4" fmla="*/ 5008803 w 5528198"/>
            <a:gd name="connsiteY4" fmla="*/ 454720 h 538163"/>
            <a:gd name="connsiteX5" fmla="*/ 4827649 w 5528198"/>
            <a:gd name="connsiteY5" fmla="*/ 351640 h 538163"/>
            <a:gd name="connsiteX6" fmla="*/ 1 w 5528198"/>
            <a:gd name="connsiteY6" fmla="*/ 321887 h 538163"/>
            <a:gd name="connsiteX0" fmla="*/ -1 w 5528198"/>
            <a:gd name="connsiteY0" fmla="*/ 321887 h 538163"/>
            <a:gd name="connsiteX1" fmla="*/ 4517182 w 5528198"/>
            <a:gd name="connsiteY1" fmla="*/ 166211 h 538163"/>
            <a:gd name="connsiteX2" fmla="*/ 4264154 w 5528198"/>
            <a:gd name="connsiteY2" fmla="*/ 0 h 538163"/>
            <a:gd name="connsiteX3" fmla="*/ 5528197 w 5528198"/>
            <a:gd name="connsiteY3" fmla="*/ 110106 h 538163"/>
            <a:gd name="connsiteX4" fmla="*/ 5008801 w 5528198"/>
            <a:gd name="connsiteY4" fmla="*/ 454720 h 538163"/>
            <a:gd name="connsiteX5" fmla="*/ 4827647 w 5528198"/>
            <a:gd name="connsiteY5" fmla="*/ 351640 h 538163"/>
            <a:gd name="connsiteX6" fmla="*/ -1 w 5528198"/>
            <a:gd name="connsiteY6" fmla="*/ 321887 h 538163"/>
            <a:gd name="connsiteX0" fmla="*/ 1 w 5528467"/>
            <a:gd name="connsiteY0" fmla="*/ 269540 h 509307"/>
            <a:gd name="connsiteX1" fmla="*/ 4517453 w 5528467"/>
            <a:gd name="connsiteY1" fmla="*/ 166211 h 509307"/>
            <a:gd name="connsiteX2" fmla="*/ 4264425 w 5528467"/>
            <a:gd name="connsiteY2" fmla="*/ 0 h 509307"/>
            <a:gd name="connsiteX3" fmla="*/ 5528468 w 5528467"/>
            <a:gd name="connsiteY3" fmla="*/ 110106 h 509307"/>
            <a:gd name="connsiteX4" fmla="*/ 5009072 w 5528467"/>
            <a:gd name="connsiteY4" fmla="*/ 454720 h 509307"/>
            <a:gd name="connsiteX5" fmla="*/ 4827918 w 5528467"/>
            <a:gd name="connsiteY5" fmla="*/ 351640 h 509307"/>
            <a:gd name="connsiteX6" fmla="*/ 1 w 5528467"/>
            <a:gd name="connsiteY6" fmla="*/ 269540 h 509307"/>
            <a:gd name="connsiteX0" fmla="*/ 0 w 5701962"/>
            <a:gd name="connsiteY0" fmla="*/ 430303 h 608214"/>
            <a:gd name="connsiteX1" fmla="*/ 4690946 w 5701962"/>
            <a:gd name="connsiteY1" fmla="*/ 166211 h 608214"/>
            <a:gd name="connsiteX2" fmla="*/ 4437918 w 5701962"/>
            <a:gd name="connsiteY2" fmla="*/ 0 h 608214"/>
            <a:gd name="connsiteX3" fmla="*/ 5701961 w 5701962"/>
            <a:gd name="connsiteY3" fmla="*/ 110106 h 608214"/>
            <a:gd name="connsiteX4" fmla="*/ 5182565 w 5701962"/>
            <a:gd name="connsiteY4" fmla="*/ 454720 h 608214"/>
            <a:gd name="connsiteX5" fmla="*/ 5001411 w 5701962"/>
            <a:gd name="connsiteY5" fmla="*/ 351640 h 608214"/>
            <a:gd name="connsiteX6" fmla="*/ 0 w 5701962"/>
            <a:gd name="connsiteY6" fmla="*/ 430303 h 608214"/>
            <a:gd name="connsiteX0" fmla="*/ 0 w 5675805"/>
            <a:gd name="connsiteY0" fmla="*/ 531371 h 683015"/>
            <a:gd name="connsiteX1" fmla="*/ 4664791 w 5675805"/>
            <a:gd name="connsiteY1" fmla="*/ 166211 h 683015"/>
            <a:gd name="connsiteX2" fmla="*/ 4411763 w 5675805"/>
            <a:gd name="connsiteY2" fmla="*/ 0 h 683015"/>
            <a:gd name="connsiteX3" fmla="*/ 5675806 w 5675805"/>
            <a:gd name="connsiteY3" fmla="*/ 110106 h 683015"/>
            <a:gd name="connsiteX4" fmla="*/ 5156410 w 5675805"/>
            <a:gd name="connsiteY4" fmla="*/ 454720 h 683015"/>
            <a:gd name="connsiteX5" fmla="*/ 4975256 w 5675805"/>
            <a:gd name="connsiteY5" fmla="*/ 351640 h 683015"/>
            <a:gd name="connsiteX6" fmla="*/ 0 w 5675805"/>
            <a:gd name="connsiteY6" fmla="*/ 531371 h 683015"/>
            <a:gd name="connsiteX0" fmla="*/ 1 w 5658386"/>
            <a:gd name="connsiteY0" fmla="*/ 429373 h 607563"/>
            <a:gd name="connsiteX1" fmla="*/ 4647371 w 5658386"/>
            <a:gd name="connsiteY1" fmla="*/ 166211 h 607563"/>
            <a:gd name="connsiteX2" fmla="*/ 4394343 w 5658386"/>
            <a:gd name="connsiteY2" fmla="*/ 0 h 607563"/>
            <a:gd name="connsiteX3" fmla="*/ 5658386 w 5658386"/>
            <a:gd name="connsiteY3" fmla="*/ 110106 h 607563"/>
            <a:gd name="connsiteX4" fmla="*/ 5138990 w 5658386"/>
            <a:gd name="connsiteY4" fmla="*/ 454720 h 607563"/>
            <a:gd name="connsiteX5" fmla="*/ 4957836 w 5658386"/>
            <a:gd name="connsiteY5" fmla="*/ 351640 h 607563"/>
            <a:gd name="connsiteX6" fmla="*/ 1 w 5658386"/>
            <a:gd name="connsiteY6" fmla="*/ 429373 h 607563"/>
            <a:gd name="connsiteX0" fmla="*/ 0 w 5694570"/>
            <a:gd name="connsiteY0" fmla="*/ 371633 h 568749"/>
            <a:gd name="connsiteX1" fmla="*/ 4683555 w 5694570"/>
            <a:gd name="connsiteY1" fmla="*/ 166211 h 568749"/>
            <a:gd name="connsiteX2" fmla="*/ 4430527 w 5694570"/>
            <a:gd name="connsiteY2" fmla="*/ 0 h 568749"/>
            <a:gd name="connsiteX3" fmla="*/ 5694570 w 5694570"/>
            <a:gd name="connsiteY3" fmla="*/ 110106 h 568749"/>
            <a:gd name="connsiteX4" fmla="*/ 5175174 w 5694570"/>
            <a:gd name="connsiteY4" fmla="*/ 454720 h 568749"/>
            <a:gd name="connsiteX5" fmla="*/ 4994020 w 5694570"/>
            <a:gd name="connsiteY5" fmla="*/ 351640 h 568749"/>
            <a:gd name="connsiteX6" fmla="*/ 0 w 5694570"/>
            <a:gd name="connsiteY6" fmla="*/ 371633 h 568749"/>
            <a:gd name="connsiteX0" fmla="*/ 0 w 5604777"/>
            <a:gd name="connsiteY0" fmla="*/ 371633 h 568749"/>
            <a:gd name="connsiteX1" fmla="*/ 4683555 w 5604777"/>
            <a:gd name="connsiteY1" fmla="*/ 166211 h 568749"/>
            <a:gd name="connsiteX2" fmla="*/ 4430527 w 5604777"/>
            <a:gd name="connsiteY2" fmla="*/ 0 h 568749"/>
            <a:gd name="connsiteX3" fmla="*/ 5604777 w 5604777"/>
            <a:gd name="connsiteY3" fmla="*/ 96625 h 568749"/>
            <a:gd name="connsiteX4" fmla="*/ 5175174 w 5604777"/>
            <a:gd name="connsiteY4" fmla="*/ 454720 h 568749"/>
            <a:gd name="connsiteX5" fmla="*/ 4994020 w 5604777"/>
            <a:gd name="connsiteY5" fmla="*/ 351640 h 568749"/>
            <a:gd name="connsiteX6" fmla="*/ 0 w 5604777"/>
            <a:gd name="connsiteY6" fmla="*/ 371633 h 568749"/>
            <a:gd name="connsiteX0" fmla="*/ 0 w 5604777"/>
            <a:gd name="connsiteY0" fmla="*/ 371633 h 568749"/>
            <a:gd name="connsiteX1" fmla="*/ 4683555 w 5604777"/>
            <a:gd name="connsiteY1" fmla="*/ 166211 h 568749"/>
            <a:gd name="connsiteX2" fmla="*/ 4430527 w 5604777"/>
            <a:gd name="connsiteY2" fmla="*/ 0 h 568749"/>
            <a:gd name="connsiteX3" fmla="*/ 5604777 w 5604777"/>
            <a:gd name="connsiteY3" fmla="*/ 96625 h 568749"/>
            <a:gd name="connsiteX4" fmla="*/ 5175174 w 5604777"/>
            <a:gd name="connsiteY4" fmla="*/ 454720 h 568749"/>
            <a:gd name="connsiteX5" fmla="*/ 4994020 w 5604777"/>
            <a:gd name="connsiteY5" fmla="*/ 351640 h 568749"/>
            <a:gd name="connsiteX6" fmla="*/ 0 w 5604777"/>
            <a:gd name="connsiteY6" fmla="*/ 371633 h 568749"/>
            <a:gd name="connsiteX0" fmla="*/ -1 w 5576783"/>
            <a:gd name="connsiteY0" fmla="*/ 331001 h 543549"/>
            <a:gd name="connsiteX1" fmla="*/ 4655561 w 5576783"/>
            <a:gd name="connsiteY1" fmla="*/ 166211 h 543549"/>
            <a:gd name="connsiteX2" fmla="*/ 4402533 w 5576783"/>
            <a:gd name="connsiteY2" fmla="*/ 0 h 543549"/>
            <a:gd name="connsiteX3" fmla="*/ 5576783 w 5576783"/>
            <a:gd name="connsiteY3" fmla="*/ 96625 h 543549"/>
            <a:gd name="connsiteX4" fmla="*/ 5147180 w 5576783"/>
            <a:gd name="connsiteY4" fmla="*/ 454720 h 543549"/>
            <a:gd name="connsiteX5" fmla="*/ 4966026 w 5576783"/>
            <a:gd name="connsiteY5" fmla="*/ 351640 h 543549"/>
            <a:gd name="connsiteX6" fmla="*/ -1 w 5576783"/>
            <a:gd name="connsiteY6" fmla="*/ 331001 h 543549"/>
            <a:gd name="connsiteX0" fmla="*/ 1 w 5576785"/>
            <a:gd name="connsiteY0" fmla="*/ 331001 h 543549"/>
            <a:gd name="connsiteX1" fmla="*/ 4655563 w 5576785"/>
            <a:gd name="connsiteY1" fmla="*/ 166211 h 543549"/>
            <a:gd name="connsiteX2" fmla="*/ 4402535 w 5576785"/>
            <a:gd name="connsiteY2" fmla="*/ 0 h 543549"/>
            <a:gd name="connsiteX3" fmla="*/ 5576785 w 5576785"/>
            <a:gd name="connsiteY3" fmla="*/ 96625 h 543549"/>
            <a:gd name="connsiteX4" fmla="*/ 5193865 w 5576785"/>
            <a:gd name="connsiteY4" fmla="*/ 495549 h 543549"/>
            <a:gd name="connsiteX5" fmla="*/ 4966028 w 5576785"/>
            <a:gd name="connsiteY5" fmla="*/ 351640 h 543549"/>
            <a:gd name="connsiteX6" fmla="*/ 1 w 5576785"/>
            <a:gd name="connsiteY6" fmla="*/ 331001 h 54354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5576785" h="543549">
              <a:moveTo>
                <a:pt x="1" y="331001"/>
              </a:moveTo>
              <a:cubicBezTo>
                <a:pt x="1794009" y="357146"/>
                <a:pt x="3808594" y="443632"/>
                <a:pt x="4655563" y="166211"/>
              </a:cubicBezTo>
              <a:lnTo>
                <a:pt x="4402535" y="0"/>
              </a:lnTo>
              <a:lnTo>
                <a:pt x="5576785" y="96625"/>
              </a:lnTo>
              <a:lnTo>
                <a:pt x="5193865" y="495549"/>
              </a:lnTo>
              <a:cubicBezTo>
                <a:pt x="5133480" y="461189"/>
                <a:pt x="5026413" y="386000"/>
                <a:pt x="4966028" y="351640"/>
              </a:cubicBezTo>
              <a:cubicBezTo>
                <a:pt x="4082855" y="522994"/>
                <a:pt x="4063049" y="689316"/>
                <a:pt x="1" y="331001"/>
              </a:cubicBezTo>
              <a:close/>
            </a:path>
          </a:pathLst>
        </a:custGeom>
        <a:gradFill xmlns:a="http://schemas.openxmlformats.org/drawingml/2006/main" flip="none" rotWithShape="1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81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1FEAC-C37D-4589-BF21-1A05D7D6A107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20901-951B-4FB3-B713-C9EF2B8CF5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44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796925"/>
            <a:ext cx="5753100" cy="3984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844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26A0-E2EA-4822-9683-9F175D90F2C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23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C8F8-1CFC-4B58-AAE4-8E6940BE8990}" type="datetime1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06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E9B2-F491-4021-A534-D9DCA8BC3105}" type="datetime1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1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24CD-C4F2-4183-97D3-1009A84AC1A8}" type="datetime1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3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B697-36D6-48D8-A6CB-21D6511D1E69}" type="datetime1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77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51AE-0B77-459B-A7E2-9579FA547487}" type="datetime1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61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FB30-15FD-4B4C-A773-1ABE48CB61F2}" type="datetime1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52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9D7C-6F32-41C4-8588-B45CB9AAE77A}" type="datetime1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42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5502-FBA7-4D29-9FCF-2F8CD9B15204}" type="datetime1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0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E6E5-E3B1-459C-8D60-CE994D4767F7}" type="datetime1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72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9258-B634-4AC3-96A5-49735229E2F8}" type="datetime1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8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BD73-59A2-4E49-AD59-C898787CF2FE}" type="datetime1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57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5BD6B5D8-E4EC-454B-8AA0-E4E2680F00C5}" type="datetime1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A857F363-06AD-4182-BA4B-9FE6531C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18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microsoft.com/office/2007/relationships/hdphoto" Target="../media/hdphoto3.wdp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microsoft.com/office/2007/relationships/hdphoto" Target="../media/hdphoto2.wdp"/><Relationship Id="rId5" Type="http://schemas.openxmlformats.org/officeDocument/2006/relationships/image" Target="../media/image65.png"/><Relationship Id="rId15" Type="http://schemas.openxmlformats.org/officeDocument/2006/relationships/image" Target="../media/image72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microsoft.com/office/2007/relationships/hdphoto" Target="../media/hdphoto1.wdp"/><Relationship Id="rId1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jpeg"/><Relationship Id="rId3" Type="http://schemas.openxmlformats.org/officeDocument/2006/relationships/image" Target="../media/image45.jpeg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2684270-D76F-4C67-8D4D-236825D32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189558"/>
            <a:ext cx="9144000" cy="140385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72676" y="1676852"/>
            <a:ext cx="8760646" cy="101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7894" tIns="38947" rIns="77894" bIns="38947"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健康アプリ 「アスマイル」の取組み</a:t>
            </a:r>
            <a:endParaRPr lang="en-US" altLang="ja-JP" sz="3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48F812-7758-4832-BDF4-57EA907EA57B}"/>
              </a:ext>
            </a:extLst>
          </p:cNvPr>
          <p:cNvSpPr/>
          <p:nvPr/>
        </p:nvSpPr>
        <p:spPr>
          <a:xfrm>
            <a:off x="469221" y="4110193"/>
            <a:ext cx="9092921" cy="464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4385" tIns="42193" rIns="84385" bIns="42193"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令和６年</a:t>
            </a:r>
            <a:r>
              <a:rPr lang="en-US" altLang="ja-JP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月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632C0E9-D17E-488F-9E2A-CAF338DD512F}"/>
              </a:ext>
            </a:extLst>
          </p:cNvPr>
          <p:cNvSpPr/>
          <p:nvPr/>
        </p:nvSpPr>
        <p:spPr>
          <a:xfrm>
            <a:off x="469220" y="4669220"/>
            <a:ext cx="9144000" cy="1040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4385" tIns="42193" rIns="84385" bIns="42193" anchor="ctr"/>
          <a:lstStyle/>
          <a:p>
            <a:pPr algn="ctr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大阪府健康医療部健康推進室</a:t>
            </a:r>
            <a:endParaRPr lang="en-US" altLang="ja-JP" sz="2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国民健康保険課・健康づくり課</a:t>
            </a:r>
            <a:r>
              <a:rPr lang="ja-JP" altLang="en-US" sz="1846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4449D68-EFE3-425B-8793-6592CBDF4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46" y="275818"/>
            <a:ext cx="648833" cy="731157"/>
          </a:xfrm>
          <a:prstGeom prst="rect">
            <a:avLst/>
          </a:prstGeom>
        </p:spPr>
      </p:pic>
      <p:sp>
        <p:nvSpPr>
          <p:cNvPr id="9" name="タイトル 3">
            <a:extLst>
              <a:ext uri="{FF2B5EF4-FFF2-40B4-BE49-F238E27FC236}">
                <a16:creationId xmlns:a16="http://schemas.microsoft.com/office/drawing/2014/main" id="{B4C3EDB0-F89F-4CEC-B0AF-5B8574A8259B}"/>
              </a:ext>
            </a:extLst>
          </p:cNvPr>
          <p:cNvSpPr txBox="1">
            <a:spLocks/>
          </p:cNvSpPr>
          <p:nvPr/>
        </p:nvSpPr>
        <p:spPr>
          <a:xfrm>
            <a:off x="8013595" y="4699117"/>
            <a:ext cx="1221763" cy="310228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©2014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大阪府も</a:t>
            </a:r>
            <a:r>
              <a:rPr lang="ja-JP" altLang="en-US" sz="83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ずやん</a:t>
            </a:r>
            <a:endParaRPr lang="en-US" altLang="ja-JP" sz="83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BE01B64-C62A-47E2-B185-F1B19A63BC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443" y="3394757"/>
            <a:ext cx="1189694" cy="14122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61" y="4269676"/>
            <a:ext cx="1758484" cy="61008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257835" y="2599744"/>
            <a:ext cx="5442081" cy="7738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～府民一人ひとりのきっかけづくりから</a:t>
            </a:r>
            <a:endParaRPr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r">
              <a:defRPr/>
            </a:pPr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府民一丸となった健康づくりの実践へ～</a:t>
            </a:r>
            <a:endParaRPr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7197130-847E-44AC-9D7B-601C108F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67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24"/>
          <p:cNvSpPr txBox="1"/>
          <p:nvPr/>
        </p:nvSpPr>
        <p:spPr>
          <a:xfrm>
            <a:off x="1333920" y="2334888"/>
            <a:ext cx="6300822" cy="41515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［目標会員数］</a:t>
            </a:r>
            <a:r>
              <a:rPr 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R7</a:t>
            </a: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年度末時点</a:t>
            </a:r>
            <a:r>
              <a:rPr lang="en-US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70</a:t>
            </a: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万人</a:t>
            </a:r>
            <a:r>
              <a:rPr lang="ja-JP" altLang="en-US" sz="1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（うち国保会員約</a:t>
            </a:r>
            <a:r>
              <a:rPr 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lang="ja-JP" altLang="en-US" sz="1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万人）　</a:t>
            </a:r>
            <a:endParaRPr lang="ja-JP" altLang="en-US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0" y="-16363"/>
            <a:ext cx="9906000" cy="4485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令和６年度の主な取組み</a:t>
            </a:r>
            <a:endParaRPr lang="ja-JP" altLang="en-US" sz="18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-5572"/>
            <a:ext cx="1262130" cy="43788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0200" y="719805"/>
            <a:ext cx="9194800" cy="8976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ot"/>
          </a:ln>
        </p:spPr>
        <p:txBody>
          <a:bodyPr wrap="square" lIns="72000" tIns="36000" rIns="72000" bIns="36000" rtlCol="0" anchor="ctr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健康アプリ「アスマイル」の普及促進を図り、継続的かつ自発的な予防・健康づくりを促進。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集積した特定健診結果や歩数などの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PHR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データを活用し効果的な保健事業の展開。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大阪・関西万博との連携。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33919" y="2649939"/>
            <a:ext cx="7104710" cy="62032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185317" y="1893645"/>
            <a:ext cx="2340000" cy="29220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第２期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(R4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R7)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の推進</a:t>
            </a:r>
          </a:p>
        </p:txBody>
      </p:sp>
      <p:pic>
        <p:nvPicPr>
          <p:cNvPr id="19" name="図 1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186" y="1495957"/>
            <a:ext cx="1141721" cy="1278540"/>
          </a:xfrm>
          <a:prstGeom prst="rect">
            <a:avLst/>
          </a:prstGeom>
        </p:spPr>
      </p:pic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B128890E-43C3-43EF-9358-0D749177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8965C22-2DC0-4B4E-8D97-6BADC2E6B8F1}"/>
              </a:ext>
            </a:extLst>
          </p:cNvPr>
          <p:cNvSpPr txBox="1"/>
          <p:nvPr/>
        </p:nvSpPr>
        <p:spPr>
          <a:xfrm>
            <a:off x="450825" y="3076430"/>
            <a:ext cx="48183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◇アスマイルを活用して、万博の機運醸成と</a:t>
            </a: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来場意向の向上を図りながら、新たに</a:t>
            </a: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健康づくりに取り組む府民の増加をめざす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⇒万博の入場券等と交換できる「ミャクポ！」をインセンティブとした友達紹介などのキャンペーン等を実施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712F80C7-D2C5-4373-9A2D-FA96501CC503}"/>
              </a:ext>
            </a:extLst>
          </p:cNvPr>
          <p:cNvGrpSpPr/>
          <p:nvPr/>
        </p:nvGrpSpPr>
        <p:grpSpPr>
          <a:xfrm rot="479262">
            <a:off x="6394408" y="3591836"/>
            <a:ext cx="2646684" cy="2605262"/>
            <a:chOff x="0" y="0"/>
            <a:chExt cx="6720417" cy="4200260"/>
          </a:xfrm>
        </p:grpSpPr>
        <p:sp>
          <p:nvSpPr>
            <p:cNvPr id="38" name="図形 37">
              <a:extLst>
                <a:ext uri="{FF2B5EF4-FFF2-40B4-BE49-F238E27FC236}">
                  <a16:creationId xmlns:a16="http://schemas.microsoft.com/office/drawing/2014/main" id="{271B72AD-C589-4515-9FD0-C975A0117C3A}"/>
                </a:ext>
              </a:extLst>
            </p:cNvPr>
            <p:cNvSpPr/>
            <p:nvPr/>
          </p:nvSpPr>
          <p:spPr>
            <a:xfrm>
              <a:off x="0" y="0"/>
              <a:ext cx="6720417" cy="4200260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FFC00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F6C4F632-0389-468A-A5FC-3D9865C8D215}"/>
                </a:ext>
              </a:extLst>
            </p:cNvPr>
            <p:cNvSpPr/>
            <p:nvPr/>
          </p:nvSpPr>
          <p:spPr>
            <a:xfrm>
              <a:off x="2878912" y="937995"/>
              <a:ext cx="2688166" cy="3099792"/>
            </a:xfrm>
            <a:custGeom>
              <a:avLst/>
              <a:gdLst>
                <a:gd name="connsiteX0" fmla="*/ 448037 w 2688166"/>
                <a:gd name="connsiteY0" fmla="*/ 0 h 3099792"/>
                <a:gd name="connsiteX1" fmla="*/ 2688166 w 2688166"/>
                <a:gd name="connsiteY1" fmla="*/ 0 h 3099792"/>
                <a:gd name="connsiteX2" fmla="*/ 2688166 w 2688166"/>
                <a:gd name="connsiteY2" fmla="*/ 0 h 3099792"/>
                <a:gd name="connsiteX3" fmla="*/ 2688166 w 2688166"/>
                <a:gd name="connsiteY3" fmla="*/ 2651755 h 3099792"/>
                <a:gd name="connsiteX4" fmla="*/ 2240129 w 2688166"/>
                <a:gd name="connsiteY4" fmla="*/ 3099792 h 3099792"/>
                <a:gd name="connsiteX5" fmla="*/ 0 w 2688166"/>
                <a:gd name="connsiteY5" fmla="*/ 3099792 h 3099792"/>
                <a:gd name="connsiteX6" fmla="*/ 0 w 2688166"/>
                <a:gd name="connsiteY6" fmla="*/ 3099792 h 3099792"/>
                <a:gd name="connsiteX7" fmla="*/ 0 w 2688166"/>
                <a:gd name="connsiteY7" fmla="*/ 448037 h 3099792"/>
                <a:gd name="connsiteX8" fmla="*/ 448037 w 2688166"/>
                <a:gd name="connsiteY8" fmla="*/ 0 h 309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8166" h="3099792">
                  <a:moveTo>
                    <a:pt x="448037" y="0"/>
                  </a:moveTo>
                  <a:lnTo>
                    <a:pt x="2688166" y="0"/>
                  </a:lnTo>
                  <a:lnTo>
                    <a:pt x="2688166" y="0"/>
                  </a:lnTo>
                  <a:lnTo>
                    <a:pt x="2688166" y="2651755"/>
                  </a:lnTo>
                  <a:cubicBezTo>
                    <a:pt x="2688166" y="2899199"/>
                    <a:pt x="2487573" y="3099792"/>
                    <a:pt x="2240129" y="3099792"/>
                  </a:cubicBezTo>
                  <a:lnTo>
                    <a:pt x="0" y="3099792"/>
                  </a:lnTo>
                  <a:lnTo>
                    <a:pt x="0" y="3099792"/>
                  </a:lnTo>
                  <a:lnTo>
                    <a:pt x="0" y="448037"/>
                  </a:lnTo>
                  <a:cubicBezTo>
                    <a:pt x="0" y="200593"/>
                    <a:pt x="200593" y="0"/>
                    <a:pt x="448037" y="0"/>
                  </a:cubicBez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225" tIns="131225" rIns="394740" bIns="131225" numCol="1" spcCol="1270" anchor="t" anchorCtr="0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27" name="テキスト ボックス 14">
            <a:extLst>
              <a:ext uri="{FF2B5EF4-FFF2-40B4-BE49-F238E27FC236}">
                <a16:creationId xmlns:a16="http://schemas.microsoft.com/office/drawing/2014/main" id="{FDAFD716-A08B-4CB6-B1E0-9257904EE476}"/>
              </a:ext>
            </a:extLst>
          </p:cNvPr>
          <p:cNvSpPr txBox="1"/>
          <p:nvPr/>
        </p:nvSpPr>
        <p:spPr>
          <a:xfrm>
            <a:off x="6960714" y="4258068"/>
            <a:ext cx="1320091" cy="425796"/>
          </a:xfrm>
          <a:prstGeom prst="rect">
            <a:avLst/>
          </a:prstGeom>
          <a:solidFill>
            <a:schemeClr val="lt1"/>
          </a:solidFill>
          <a:ln w="34925" cmpd="dbl">
            <a:solidFill>
              <a:srgbClr val="0070C0"/>
            </a:solidFill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11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万博の機運</a:t>
            </a:r>
            <a:endParaRPr 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17">
            <a:extLst>
              <a:ext uri="{FF2B5EF4-FFF2-40B4-BE49-F238E27FC236}">
                <a16:creationId xmlns:a16="http://schemas.microsoft.com/office/drawing/2014/main" id="{29504E88-CA5B-4D5C-A09F-9628AD9D7EAA}"/>
              </a:ext>
            </a:extLst>
          </p:cNvPr>
          <p:cNvSpPr txBox="1"/>
          <p:nvPr/>
        </p:nvSpPr>
        <p:spPr>
          <a:xfrm>
            <a:off x="6947579" y="4779855"/>
            <a:ext cx="1320114" cy="425963"/>
          </a:xfrm>
          <a:prstGeom prst="rect">
            <a:avLst/>
          </a:prstGeom>
          <a:solidFill>
            <a:schemeClr val="lt1"/>
          </a:solidFill>
          <a:ln w="34925" cmpd="dbl">
            <a:solidFill>
              <a:srgbClr val="FF0000"/>
            </a:solidFill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1100" kern="10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来場意向度</a:t>
            </a:r>
            <a:endParaRPr lang="ja-JP" sz="140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80">
            <a:extLst>
              <a:ext uri="{FF2B5EF4-FFF2-40B4-BE49-F238E27FC236}">
                <a16:creationId xmlns:a16="http://schemas.microsoft.com/office/drawing/2014/main" id="{799F20D5-059E-4325-9BDB-B34EEFA1533B}"/>
              </a:ext>
            </a:extLst>
          </p:cNvPr>
          <p:cNvSpPr txBox="1"/>
          <p:nvPr/>
        </p:nvSpPr>
        <p:spPr>
          <a:xfrm>
            <a:off x="6960714" y="3753186"/>
            <a:ext cx="1320091" cy="425796"/>
          </a:xfrm>
          <a:prstGeom prst="rect">
            <a:avLst/>
          </a:prstGeom>
          <a:solidFill>
            <a:sysClr val="window" lastClr="FFFFFF"/>
          </a:solidFill>
          <a:ln w="34925" cmpd="dbl">
            <a:solidFill>
              <a:srgbClr val="00B050"/>
            </a:solidFill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1100" kern="10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健康意識</a:t>
            </a:r>
            <a:endParaRPr lang="ja-JP" sz="140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617A5E72-0586-4B2B-ABB9-CA711A8B49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85421" y="3689066"/>
            <a:ext cx="794005" cy="87128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84106AE-F651-49B4-AC07-83CA081089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632" y="3673978"/>
            <a:ext cx="1071584" cy="100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02714183-FDDF-4329-889F-96DAC22259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578" y="4483661"/>
            <a:ext cx="910201" cy="90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EA65FAB-0F8E-4B9D-A9DF-BCEFB06A31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754" y="5222936"/>
            <a:ext cx="937098" cy="94873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95BDE22-E82D-4D63-A81D-1B51DC5707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4" b="98810" l="2817" r="57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3071" b="4363"/>
          <a:stretch/>
        </p:blipFill>
        <p:spPr>
          <a:xfrm flipH="1">
            <a:off x="5966008" y="4507129"/>
            <a:ext cx="580979" cy="737906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4CA4716B-7DD3-4186-9D8A-1CD4785D81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952" y="5164264"/>
            <a:ext cx="962920" cy="1144508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016BBE01-AA62-44E2-81CF-D5DD90CC281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630298" y="4818200"/>
            <a:ext cx="465859" cy="79814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テキスト ボックス 5">
            <a:extLst>
              <a:ext uri="{FF2B5EF4-FFF2-40B4-BE49-F238E27FC236}">
                <a16:creationId xmlns:a16="http://schemas.microsoft.com/office/drawing/2014/main" id="{4CF17B51-55AC-40AF-9714-617264C0149E}"/>
              </a:ext>
            </a:extLst>
          </p:cNvPr>
          <p:cNvSpPr txBox="1"/>
          <p:nvPr/>
        </p:nvSpPr>
        <p:spPr>
          <a:xfrm>
            <a:off x="8301664" y="4108155"/>
            <a:ext cx="880076" cy="4388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kern="100" dirty="0">
                <a:effectLst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UP</a:t>
            </a:r>
            <a:r>
              <a:rPr lang="ja-JP" sz="1200" b="1" kern="100" dirty="0"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‼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4100" name="Picture 4" descr="電子チケットのイラスト">
            <a:extLst>
              <a:ext uri="{FF2B5EF4-FFF2-40B4-BE49-F238E27FC236}">
                <a16:creationId xmlns:a16="http://schemas.microsoft.com/office/drawing/2014/main" id="{D10CD735-FEBF-49C2-BBB8-14014F60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219" y="5011639"/>
            <a:ext cx="1682381" cy="17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1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62854" y="1640095"/>
            <a:ext cx="3646548" cy="2874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6564828" y="1660182"/>
            <a:ext cx="2883172" cy="2827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622812" y="1674995"/>
            <a:ext cx="1589431" cy="2832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8" name="図 27" descr="毎週、毎月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689" y="1563880"/>
            <a:ext cx="1017476" cy="51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18" descr="https://www.asmile.pref.osaka.jp/assets/images/top/lottery-illus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548" y="1938939"/>
            <a:ext cx="468036" cy="5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図 29" descr="週トク抽選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853" y="2895079"/>
            <a:ext cx="945886" cy="54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 descr="月トク抽選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209" y="3717742"/>
            <a:ext cx="938121" cy="53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図 34" descr="毎週、毎月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635" y="1555643"/>
            <a:ext cx="962262" cy="46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図 35" descr="スムージー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781" y="2677011"/>
            <a:ext cx="872372" cy="78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図 36" descr="コーヒー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039" y="2673693"/>
            <a:ext cx="885416" cy="77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図 37" descr="電子マネー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802" y="3629034"/>
            <a:ext cx="874729" cy="73048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正方形/長方形 39"/>
          <p:cNvSpPr/>
          <p:nvPr/>
        </p:nvSpPr>
        <p:spPr>
          <a:xfrm>
            <a:off x="4641770" y="4274277"/>
            <a:ext cx="1570473" cy="16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596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596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毎週の抽選は、スマホユーザーの参加者のみ対象です。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638882" y="607861"/>
            <a:ext cx="6474928" cy="6317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アスマイルは、大阪府民の健康をサポートするアプリです。</a:t>
            </a:r>
            <a:endParaRPr lang="en-US" altLang="ja-JP" sz="16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健康活動を記録することで、気軽に「健活</a:t>
            </a:r>
            <a:r>
              <a:rPr lang="en-US" altLang="ja-JP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r>
              <a:rPr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」が実践できます。</a:t>
            </a:r>
            <a:endParaRPr lang="en-US" altLang="ja-JP" sz="16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8" name="図 10" descr="健康的な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78" y="1555468"/>
            <a:ext cx="925965" cy="5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図 9" descr="https://www.asmile.pref.osaka.jp/assets/images/top/point-illus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78739" y="5241819"/>
            <a:ext cx="870802" cy="149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正方形/長方形 60"/>
          <p:cNvSpPr/>
          <p:nvPr/>
        </p:nvSpPr>
        <p:spPr>
          <a:xfrm>
            <a:off x="4928697" y="2701111"/>
            <a:ext cx="1276311" cy="223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52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1,000</a:t>
            </a:r>
            <a:r>
              <a:rPr lang="ja-JP" altLang="en-US" sz="852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ポイントで参加！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4929438" y="3527067"/>
            <a:ext cx="1276311" cy="223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52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5,000</a:t>
            </a:r>
            <a:r>
              <a:rPr lang="ja-JP" altLang="en-US" sz="852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ポイントで参加！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6733545" y="2430019"/>
            <a:ext cx="718466" cy="23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3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週トク抽選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6710487" y="3483592"/>
            <a:ext cx="718466" cy="23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3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月トク抽選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715034" y="2057350"/>
            <a:ext cx="627095" cy="30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3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elvetica" panose="020B0604020202020204" pitchFamily="34" charset="0"/>
              </a:rPr>
              <a:t>抽選！</a:t>
            </a:r>
            <a:endParaRPr lang="ja-JP" altLang="en-US" sz="1363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677034" y="2037680"/>
            <a:ext cx="1287532" cy="30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9168" eaLnBrk="0" hangingPunct="0"/>
            <a:r>
              <a:rPr lang="ja-JP" altLang="ja-JP" sz="13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elvetica" panose="020B0604020202020204" pitchFamily="34" charset="0"/>
              </a:rPr>
              <a:t>特典が当たる！</a:t>
            </a:r>
            <a:endParaRPr lang="en-US" altLang="ja-JP" sz="1363" b="1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elvetica" panose="020B0604020202020204" pitchFamily="34" charset="0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805566" y="2520695"/>
            <a:ext cx="718466" cy="23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3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週トク抽選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4809601" y="3382245"/>
            <a:ext cx="718466" cy="23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3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月トク抽選</a:t>
            </a:r>
          </a:p>
        </p:txBody>
      </p:sp>
      <p:sp>
        <p:nvSpPr>
          <p:cNvPr id="71" name="二等辺三角形 70"/>
          <p:cNvSpPr/>
          <p:nvPr/>
        </p:nvSpPr>
        <p:spPr>
          <a:xfrm rot="5400000">
            <a:off x="5952757" y="2927916"/>
            <a:ext cx="883613" cy="19102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508840" y="833742"/>
            <a:ext cx="1696682" cy="444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18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歳以上の府民</a:t>
            </a:r>
            <a:endParaRPr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467428" y="648185"/>
            <a:ext cx="812802" cy="2485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015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参加資格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7033" y="1668479"/>
            <a:ext cx="922325" cy="93920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884" y="3572183"/>
            <a:ext cx="702030" cy="824122"/>
          </a:xfrm>
          <a:prstGeom prst="rect">
            <a:avLst/>
          </a:prstGeom>
        </p:spPr>
      </p:pic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85795B93-5449-4BAD-97D7-20AB715A668A}"/>
              </a:ext>
            </a:extLst>
          </p:cNvPr>
          <p:cNvGrpSpPr/>
          <p:nvPr/>
        </p:nvGrpSpPr>
        <p:grpSpPr>
          <a:xfrm>
            <a:off x="560557" y="2281279"/>
            <a:ext cx="3731010" cy="1805733"/>
            <a:chOff x="81678" y="3290121"/>
            <a:chExt cx="4041927" cy="1956211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B9AB6650-4189-48D7-8FF7-F188C17FE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8411" y="4238332"/>
              <a:ext cx="918000" cy="1008000"/>
            </a:xfrm>
            <a:prstGeom prst="rect">
              <a:avLst/>
            </a:prstGeom>
          </p:spPr>
        </p:pic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A29316FB-0219-4324-9B9B-4BD10EE9FED4}"/>
                </a:ext>
              </a:extLst>
            </p:cNvPr>
            <p:cNvGrpSpPr/>
            <p:nvPr/>
          </p:nvGrpSpPr>
          <p:grpSpPr>
            <a:xfrm>
              <a:off x="81678" y="3290121"/>
              <a:ext cx="4041927" cy="1950430"/>
              <a:chOff x="260463" y="3277587"/>
              <a:chExt cx="4041927" cy="1950430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9BAB8824-CB2D-42F2-B283-978EA6EDBB2C}"/>
                  </a:ext>
                </a:extLst>
              </p:cNvPr>
              <p:cNvGrpSpPr/>
              <p:nvPr/>
            </p:nvGrpSpPr>
            <p:grpSpPr>
              <a:xfrm>
                <a:off x="260463" y="3277587"/>
                <a:ext cx="3947367" cy="1920774"/>
                <a:chOff x="1015477" y="3450552"/>
                <a:chExt cx="3947367" cy="1920774"/>
              </a:xfrm>
            </p:grpSpPr>
            <p:pic>
              <p:nvPicPr>
                <p:cNvPr id="49" name="図 48" descr="新規登録する"/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8277" y="3455330"/>
                  <a:ext cx="880535" cy="9841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" name="図 49" descr="歩く"/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7108" y="3457183"/>
                  <a:ext cx="862637" cy="9917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" name="図 50" descr="歯を磨く"/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5795" y="3453323"/>
                  <a:ext cx="860330" cy="9927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" name="図 51" descr="朝ごはんを食べる"/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9636" y="3450552"/>
                  <a:ext cx="880535" cy="9927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" name="図 53" descr="健康コラムを読む"/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305" y="3454990"/>
                  <a:ext cx="878539" cy="9845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" name="図 54" descr="けんしんを受ける"/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1955" y="4394538"/>
                  <a:ext cx="841513" cy="9676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6" name="図 55"/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5477" y="4373865"/>
                  <a:ext cx="867647" cy="980816"/>
                </a:xfrm>
                <a:prstGeom prst="rect">
                  <a:avLst/>
                </a:prstGeom>
              </p:spPr>
            </p:pic>
            <p:pic>
              <p:nvPicPr>
                <p:cNvPr id="53" name="図 52" descr="アンケートに答える"/>
                <p:cNvPicPr>
                  <a:picLocks noChangeAspect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8761" y="4391800"/>
                  <a:ext cx="867153" cy="9795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87" name="図 86">
                <a:extLst>
                  <a:ext uri="{FF2B5EF4-FFF2-40B4-BE49-F238E27FC236}">
                    <a16:creationId xmlns:a16="http://schemas.microsoft.com/office/drawing/2014/main" id="{1113B325-9D55-47C1-A507-81E8F1DB6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2390" y="4220017"/>
                <a:ext cx="1080000" cy="1008000"/>
              </a:xfrm>
              <a:prstGeom prst="rect">
                <a:avLst/>
              </a:prstGeom>
            </p:spPr>
          </p:pic>
        </p:grpSp>
      </p:grpSp>
      <p:pic>
        <p:nvPicPr>
          <p:cNvPr id="101" name="図 100">
            <a:extLst>
              <a:ext uri="{FF2B5EF4-FFF2-40B4-BE49-F238E27FC236}">
                <a16:creationId xmlns:a16="http://schemas.microsoft.com/office/drawing/2014/main" id="{FDAC77D4-6350-414E-86ED-26A144B3C70C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731" y="2662704"/>
            <a:ext cx="787859" cy="799114"/>
          </a:xfrm>
          <a:prstGeom prst="rect">
            <a:avLst/>
          </a:prstGeom>
        </p:spPr>
      </p:pic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ADEE8F9D-B0BB-4FDE-890A-DE84510BF7D4}"/>
              </a:ext>
            </a:extLst>
          </p:cNvPr>
          <p:cNvSpPr/>
          <p:nvPr/>
        </p:nvSpPr>
        <p:spPr>
          <a:xfrm>
            <a:off x="6906555" y="5713201"/>
            <a:ext cx="1506917" cy="769933"/>
          </a:xfrm>
          <a:prstGeom prst="rect">
            <a:avLst/>
          </a:prstGeom>
          <a:solidFill>
            <a:srgbClr val="FFFFCC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5" name="図 104" descr="電子マネー">
            <a:extLst>
              <a:ext uri="{FF2B5EF4-FFF2-40B4-BE49-F238E27FC236}">
                <a16:creationId xmlns:a16="http://schemas.microsoft.com/office/drawing/2014/main" id="{671224A6-E482-4866-8461-9FE0DC1A3644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554" y="5758731"/>
            <a:ext cx="801678" cy="68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07DC2A09-10DF-48E9-BE15-E2AD3F7D0C93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406" y="5758731"/>
            <a:ext cx="694199" cy="704116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C6083D19-63F9-4B3C-ACAB-4CB51002BAD5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322" y="5731819"/>
            <a:ext cx="1456976" cy="646570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A745314B-B2AD-4E5E-BC5A-82CB38C3C5E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7864" y="5059075"/>
            <a:ext cx="3289751" cy="818951"/>
          </a:xfrm>
          <a:prstGeom prst="rect">
            <a:avLst/>
          </a:prstGeom>
        </p:spPr>
      </p:pic>
      <p:sp>
        <p:nvSpPr>
          <p:cNvPr id="116" name="四角形: 角を丸くする 115">
            <a:extLst>
              <a:ext uri="{FF2B5EF4-FFF2-40B4-BE49-F238E27FC236}">
                <a16:creationId xmlns:a16="http://schemas.microsoft.com/office/drawing/2014/main" id="{C21C6EC2-035E-403E-B26E-5157B4E5C1A4}"/>
              </a:ext>
            </a:extLst>
          </p:cNvPr>
          <p:cNvSpPr/>
          <p:nvPr/>
        </p:nvSpPr>
        <p:spPr>
          <a:xfrm>
            <a:off x="4477863" y="4751302"/>
            <a:ext cx="2142604" cy="385495"/>
          </a:xfrm>
          <a:prstGeom prst="roundRect">
            <a:avLst/>
          </a:prstGeom>
          <a:solidFill>
            <a:srgbClr val="FEF8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6462" rtlCol="0" anchor="t"/>
          <a:lstStyle/>
          <a:p>
            <a:pPr algn="ctr"/>
            <a:r>
              <a:rPr kumimoji="1" lang="ja-JP" altLang="en-US" sz="1662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さらに、国保会員には</a:t>
            </a: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3EDDA5C3-7D0B-4BD8-955C-45CE13B5C992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091" y="3691697"/>
            <a:ext cx="798062" cy="354160"/>
          </a:xfrm>
          <a:prstGeom prst="rect">
            <a:avLst/>
          </a:prstGeom>
        </p:spPr>
      </p:pic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DAFEE3EF-CA28-4F97-BA81-EE5E4019A75A}"/>
              </a:ext>
            </a:extLst>
          </p:cNvPr>
          <p:cNvSpPr/>
          <p:nvPr/>
        </p:nvSpPr>
        <p:spPr>
          <a:xfrm>
            <a:off x="8532745" y="4164321"/>
            <a:ext cx="764308" cy="1278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ja-JP" altLang="en-US" sz="83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がん基金に寄付</a:t>
            </a:r>
          </a:p>
        </p:txBody>
      </p:sp>
      <p:sp>
        <p:nvSpPr>
          <p:cNvPr id="119" name="二等辺三角形 118">
            <a:extLst>
              <a:ext uri="{FF2B5EF4-FFF2-40B4-BE49-F238E27FC236}">
                <a16:creationId xmlns:a16="http://schemas.microsoft.com/office/drawing/2014/main" id="{B8C5EEBB-F31B-4A64-A4C6-093EB3BFD841}"/>
              </a:ext>
            </a:extLst>
          </p:cNvPr>
          <p:cNvSpPr/>
          <p:nvPr/>
        </p:nvSpPr>
        <p:spPr>
          <a:xfrm rot="5400000">
            <a:off x="3985689" y="2927916"/>
            <a:ext cx="883613" cy="19102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2" name="タイトル 1"/>
          <p:cNvSpPr txBox="1">
            <a:spLocks/>
          </p:cNvSpPr>
          <p:nvPr/>
        </p:nvSpPr>
        <p:spPr>
          <a:xfrm>
            <a:off x="0" y="-3664"/>
            <a:ext cx="9906000" cy="4516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健康アプリ　「アスマイル」</a:t>
            </a:r>
            <a:endParaRPr lang="en-US" altLang="ja-JP" sz="12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956978" y="2018460"/>
            <a:ext cx="2688557" cy="30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elvetica" panose="020B0604020202020204" pitchFamily="34" charset="0"/>
              </a:rPr>
              <a:t>ふだんの生活でポイントが貯まる</a:t>
            </a:r>
            <a:r>
              <a:rPr lang="ja-JP" altLang="ja-JP" sz="13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elvetica" panose="020B0604020202020204" pitchFamily="34" charset="0"/>
              </a:rPr>
              <a:t>！</a:t>
            </a:r>
            <a:endParaRPr lang="ja-JP" altLang="en-US" sz="1363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7128"/>
            <a:ext cx="1262130" cy="43788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950399" y="4809943"/>
            <a:ext cx="2010210" cy="1341656"/>
          </a:xfrm>
          <a:prstGeom prst="wedgeEllipseCallout">
            <a:avLst>
              <a:gd name="adj1" fmla="val -64611"/>
              <a:gd name="adj2" fmla="val -61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楽しみながら健康習慣が身につく　　仕掛けってことですね！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82" y="5972979"/>
            <a:ext cx="1404232" cy="458128"/>
          </a:xfrm>
          <a:prstGeom prst="rect">
            <a:avLst/>
          </a:prstGeom>
          <a:ln>
            <a:noFill/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C6CEFE-EB1F-4D79-8E5F-83C43C2C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7841B585-1CC3-4322-92EA-5C9FC4938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579301"/>
              </p:ext>
            </p:extLst>
          </p:nvPr>
        </p:nvGraphicFramePr>
        <p:xfrm>
          <a:off x="0" y="2304727"/>
          <a:ext cx="9905999" cy="455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タイトル 1"/>
          <p:cNvSpPr txBox="1">
            <a:spLocks/>
          </p:cNvSpPr>
          <p:nvPr/>
        </p:nvSpPr>
        <p:spPr>
          <a:xfrm>
            <a:off x="0" y="-16364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会員の状況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（会員数推移）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-5572"/>
            <a:ext cx="1262130" cy="437882"/>
          </a:xfrm>
          <a:prstGeom prst="rect">
            <a:avLst/>
          </a:prstGeom>
        </p:spPr>
      </p:pic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741D622F-B055-45E2-A665-F6E5096B6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1127"/>
              </p:ext>
            </p:extLst>
          </p:nvPr>
        </p:nvGraphicFramePr>
        <p:xfrm>
          <a:off x="0" y="432720"/>
          <a:ext cx="9905999" cy="174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954">
                  <a:extLst>
                    <a:ext uri="{9D8B030D-6E8A-4147-A177-3AD203B41FA5}">
                      <a16:colId xmlns:a16="http://schemas.microsoft.com/office/drawing/2014/main" val="3470133410"/>
                    </a:ext>
                  </a:extLst>
                </a:gridCol>
                <a:gridCol w="3361677">
                  <a:extLst>
                    <a:ext uri="{9D8B030D-6E8A-4147-A177-3AD203B41FA5}">
                      <a16:colId xmlns:a16="http://schemas.microsoft.com/office/drawing/2014/main" val="4294145101"/>
                    </a:ext>
                  </a:extLst>
                </a:gridCol>
                <a:gridCol w="3601368">
                  <a:extLst>
                    <a:ext uri="{9D8B030D-6E8A-4147-A177-3AD203B41FA5}">
                      <a16:colId xmlns:a16="http://schemas.microsoft.com/office/drawing/2014/main" val="3294604022"/>
                    </a:ext>
                  </a:extLst>
                </a:gridCol>
              </a:tblGrid>
              <a:tr h="1745542">
                <a:tc>
                  <a:txBody>
                    <a:bodyPr/>
                    <a:lstStyle/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H31.1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３市で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モデルスタート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　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（大阪市、門真市、岬町）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R1.10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本格実施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スタート</a:t>
                      </a:r>
                      <a:endParaRPr lang="ja-JP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R1.11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３市町で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市町村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会員スタート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　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（茨木市、河内長野市、岬町）</a:t>
                      </a: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R2.3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ja-JP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参加者</a:t>
                      </a:r>
                      <a:r>
                        <a:rPr lang="en-US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万人突破</a:t>
                      </a:r>
                      <a:endParaRPr lang="en-US" altLang="ja-JP" sz="1200" b="0" u="wavy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R2.6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ja-JP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参加者</a:t>
                      </a:r>
                      <a:r>
                        <a:rPr lang="en-US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ja-JP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万人突破</a:t>
                      </a:r>
                      <a:endParaRPr lang="ja-JP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T="10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R2.6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保険者で保険者会員スタート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（地共済大阪府支部）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R2.9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で市町村会員スタート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（守口市）　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R3.4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１市で市町村会員スタート（豊中市）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R4.6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１市で市町村会員スタート（交野市）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R4.7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市で市町村会員スタート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（堺市、泉大津市）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T="10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R5.1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１市で市町村会員スタート（門真市）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５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.7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市で市町村会員スタート（和泉市）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５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.8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市で市町村会員スタート（岸和田市）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R5.10</a:t>
                      </a:r>
                      <a:r>
                        <a:rPr lang="en-US" altLang="ja-JP" sz="120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市で市町村会員スタート（富田林市）</a:t>
                      </a: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T="10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439861"/>
                  </a:ext>
                </a:extLst>
              </a:tr>
            </a:tbl>
          </a:graphicData>
        </a:graphic>
      </p:graphicFrame>
      <p:sp>
        <p:nvSpPr>
          <p:cNvPr id="19" name="円形吹き出し 29">
            <a:extLst>
              <a:ext uri="{FF2B5EF4-FFF2-40B4-BE49-F238E27FC236}">
                <a16:creationId xmlns:a16="http://schemas.microsoft.com/office/drawing/2014/main" id="{C7EADEF3-8B55-468B-988C-7AAD1B6C7AA1}"/>
              </a:ext>
            </a:extLst>
          </p:cNvPr>
          <p:cNvSpPr/>
          <p:nvPr/>
        </p:nvSpPr>
        <p:spPr>
          <a:xfrm>
            <a:off x="1036357" y="4924728"/>
            <a:ext cx="1136747" cy="798490"/>
          </a:xfrm>
          <a:prstGeom prst="wedgeEllipseCallout">
            <a:avLst>
              <a:gd name="adj1" fmla="val 73197"/>
              <a:gd name="adj2" fmla="val 40278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QUO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カード</a:t>
            </a:r>
            <a:r>
              <a:rPr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Pay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」によるアスマイルで</a:t>
            </a:r>
            <a:r>
              <a:rPr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300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円分もらえる</a:t>
            </a:r>
            <a:r>
              <a:rPr lang="ja-JP" altLang="en-US" sz="8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キャンペーン（テレビＣＭ放映）</a:t>
            </a:r>
            <a:endParaRPr lang="ja-JP" altLang="en-US" sz="9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AAB175A-2C1C-49D2-B507-764D6A52EF43}"/>
              </a:ext>
            </a:extLst>
          </p:cNvPr>
          <p:cNvSpPr txBox="1"/>
          <p:nvPr/>
        </p:nvSpPr>
        <p:spPr>
          <a:xfrm>
            <a:off x="8116015" y="3684655"/>
            <a:ext cx="910343" cy="3958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0" bIns="36000" rtlCol="0">
            <a:spAutoFit/>
          </a:bodyPr>
          <a:lstStyle/>
          <a:p>
            <a:r>
              <a:rPr lang="ja-JP" altLang="en-US" sz="1050" dirty="0"/>
              <a:t>お試し会員</a:t>
            </a:r>
            <a:endParaRPr lang="en-US" altLang="ja-JP" sz="1050" dirty="0"/>
          </a:p>
          <a:p>
            <a:r>
              <a:rPr lang="ja-JP" altLang="en-US" sz="1050" dirty="0"/>
              <a:t>約</a:t>
            </a:r>
            <a:r>
              <a:rPr lang="en-US" altLang="ja-JP" sz="1050" dirty="0"/>
              <a:t>12.1</a:t>
            </a:r>
            <a:r>
              <a:rPr lang="ja-JP" altLang="en-US" sz="1050" dirty="0"/>
              <a:t>万人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FF8B1F7-B350-4B2F-B604-8FC6DCB40283}"/>
              </a:ext>
            </a:extLst>
          </p:cNvPr>
          <p:cNvSpPr txBox="1"/>
          <p:nvPr/>
        </p:nvSpPr>
        <p:spPr>
          <a:xfrm>
            <a:off x="8174108" y="4753445"/>
            <a:ext cx="809437" cy="3958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0" bIns="36000" rtlCol="0">
            <a:spAutoFit/>
          </a:bodyPr>
          <a:lstStyle/>
          <a:p>
            <a:r>
              <a:rPr lang="ja-JP" altLang="en-US" sz="1050" dirty="0"/>
              <a:t>府民会員</a:t>
            </a:r>
            <a:endParaRPr lang="en-US" altLang="ja-JP" sz="1050" dirty="0"/>
          </a:p>
          <a:p>
            <a:r>
              <a:rPr lang="ja-JP" altLang="en-US" sz="1050" dirty="0"/>
              <a:t>約</a:t>
            </a:r>
            <a:r>
              <a:rPr lang="en-US" altLang="ja-JP" sz="1050" dirty="0"/>
              <a:t>17.4</a:t>
            </a:r>
            <a:r>
              <a:rPr lang="ja-JP" altLang="en-US" sz="1050" dirty="0"/>
              <a:t>万人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41BD8A7-0229-4AA2-92C8-4D64BD122C3D}"/>
              </a:ext>
            </a:extLst>
          </p:cNvPr>
          <p:cNvSpPr txBox="1"/>
          <p:nvPr/>
        </p:nvSpPr>
        <p:spPr>
          <a:xfrm>
            <a:off x="8174108" y="5891452"/>
            <a:ext cx="794159" cy="3958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0" bIns="36000" rtlCol="0">
            <a:spAutoFit/>
          </a:bodyPr>
          <a:lstStyle/>
          <a:p>
            <a:r>
              <a:rPr lang="ja-JP" altLang="en-US" sz="1050" dirty="0"/>
              <a:t>国保会員</a:t>
            </a:r>
            <a:endParaRPr lang="en-US" altLang="ja-JP" sz="1050" dirty="0"/>
          </a:p>
          <a:p>
            <a:r>
              <a:rPr lang="ja-JP" altLang="en-US" sz="1050" dirty="0"/>
              <a:t>約</a:t>
            </a:r>
            <a:r>
              <a:rPr lang="en-US" altLang="ja-JP" sz="1050" dirty="0"/>
              <a:t>8.5</a:t>
            </a:r>
            <a:r>
              <a:rPr lang="ja-JP" altLang="en-US" sz="1050" dirty="0"/>
              <a:t>万人</a:t>
            </a:r>
          </a:p>
        </p:txBody>
      </p:sp>
      <p:sp>
        <p:nvSpPr>
          <p:cNvPr id="25" name="円形吹き出し 33">
            <a:extLst>
              <a:ext uri="{FF2B5EF4-FFF2-40B4-BE49-F238E27FC236}">
                <a16:creationId xmlns:a16="http://schemas.microsoft.com/office/drawing/2014/main" id="{27A6962F-C84F-415F-820F-331F7565DB0B}"/>
              </a:ext>
            </a:extLst>
          </p:cNvPr>
          <p:cNvSpPr/>
          <p:nvPr/>
        </p:nvSpPr>
        <p:spPr>
          <a:xfrm>
            <a:off x="2173104" y="4084185"/>
            <a:ext cx="1064739" cy="689384"/>
          </a:xfrm>
          <a:prstGeom prst="wedgeEllipseCallout">
            <a:avLst>
              <a:gd name="adj1" fmla="val 73197"/>
              <a:gd name="adj2" fmla="val 40278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新型コロナウィルス抗体検査</a:t>
            </a:r>
            <a:endParaRPr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回目）への協力者募集に活用</a:t>
            </a:r>
            <a:endParaRPr lang="ja-JP" altLang="en-US" sz="9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円形吹き出し 34">
            <a:extLst>
              <a:ext uri="{FF2B5EF4-FFF2-40B4-BE49-F238E27FC236}">
                <a16:creationId xmlns:a16="http://schemas.microsoft.com/office/drawing/2014/main" id="{470D8004-CA4B-4727-8378-2432A9454264}"/>
              </a:ext>
            </a:extLst>
          </p:cNvPr>
          <p:cNvSpPr/>
          <p:nvPr/>
        </p:nvSpPr>
        <p:spPr>
          <a:xfrm>
            <a:off x="3269019" y="3463364"/>
            <a:ext cx="1196005" cy="472917"/>
          </a:xfrm>
          <a:prstGeom prst="wedgeEllipseCallout">
            <a:avLst>
              <a:gd name="adj1" fmla="val 73197"/>
              <a:gd name="adj2" fmla="val 6176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新型コロナウィルス抗体検査（</a:t>
            </a:r>
            <a:r>
              <a:rPr lang="en-US" altLang="ja-JP" sz="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回目）への協力者募集に活用</a:t>
            </a:r>
            <a:endParaRPr lang="ja-JP" altLang="en-US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7B07BDF-8C34-470A-BDF0-74E5BB9C080D}"/>
              </a:ext>
            </a:extLst>
          </p:cNvPr>
          <p:cNvSpPr txBox="1"/>
          <p:nvPr/>
        </p:nvSpPr>
        <p:spPr>
          <a:xfrm>
            <a:off x="7113529" y="5975065"/>
            <a:ext cx="812618" cy="3958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0" bIns="36000" rtlCol="0">
            <a:spAutoFit/>
          </a:bodyPr>
          <a:lstStyle/>
          <a:p>
            <a:r>
              <a:rPr lang="ja-JP" altLang="en-US" sz="1050" dirty="0"/>
              <a:t>地共済会員</a:t>
            </a:r>
            <a:endParaRPr lang="en-US" altLang="ja-JP" sz="1050" dirty="0"/>
          </a:p>
          <a:p>
            <a:r>
              <a:rPr lang="ja-JP" altLang="en-US" sz="1050" dirty="0"/>
              <a:t>約</a:t>
            </a:r>
            <a:r>
              <a:rPr lang="en-US" altLang="ja-JP" sz="1050" dirty="0"/>
              <a:t>3400</a:t>
            </a:r>
            <a:r>
              <a:rPr lang="ja-JP" altLang="en-US" sz="1050" dirty="0"/>
              <a:t>人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B995F65-16FB-4080-B8A6-F2ECA9DFED2C}"/>
              </a:ext>
            </a:extLst>
          </p:cNvPr>
          <p:cNvSpPr/>
          <p:nvPr/>
        </p:nvSpPr>
        <p:spPr>
          <a:xfrm>
            <a:off x="297712" y="6287321"/>
            <a:ext cx="184209" cy="292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9" name="テキスト ボックス 2">
            <a:extLst>
              <a:ext uri="{FF2B5EF4-FFF2-40B4-BE49-F238E27FC236}">
                <a16:creationId xmlns:a16="http://schemas.microsoft.com/office/drawing/2014/main" id="{97B62BF2-F6BF-4FB0-8B19-21E39A542964}"/>
              </a:ext>
            </a:extLst>
          </p:cNvPr>
          <p:cNvSpPr txBox="1"/>
          <p:nvPr/>
        </p:nvSpPr>
        <p:spPr>
          <a:xfrm rot="16200000">
            <a:off x="242574" y="6316002"/>
            <a:ext cx="463570" cy="1775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1/21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線吹き出し 1 (枠付き) 1">
            <a:extLst>
              <a:ext uri="{FF2B5EF4-FFF2-40B4-BE49-F238E27FC236}">
                <a16:creationId xmlns:a16="http://schemas.microsoft.com/office/drawing/2014/main" id="{E1A50AE3-07A2-4737-9FCD-A1270A8F265C}"/>
              </a:ext>
            </a:extLst>
          </p:cNvPr>
          <p:cNvSpPr/>
          <p:nvPr/>
        </p:nvSpPr>
        <p:spPr>
          <a:xfrm>
            <a:off x="7267483" y="2288250"/>
            <a:ext cx="1813251" cy="753544"/>
          </a:xfrm>
          <a:prstGeom prst="borderCallout1">
            <a:avLst>
              <a:gd name="adj1" fmla="val 54569"/>
              <a:gd name="adj2" fmla="val 98917"/>
              <a:gd name="adj3" fmla="val 89153"/>
              <a:gd name="adj4" fmla="val 138036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計　約</a:t>
            </a:r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38.5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R6.1.4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時点）</a:t>
            </a:r>
          </a:p>
        </p:txBody>
      </p:sp>
    </p:spTree>
    <p:extLst>
      <p:ext uri="{BB962C8B-B14F-4D97-AF65-F5344CB8AC3E}">
        <p14:creationId xmlns:p14="http://schemas.microsoft.com/office/powerpoint/2010/main" val="314425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-11693" y="-6503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会員の状況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（年代別・男女別会員数）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177" y="4289"/>
            <a:ext cx="1262130" cy="437882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925F239-0C3C-4CE0-B115-66608375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54B5DD50-5348-467E-97F4-E81C4C394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494218"/>
              </p:ext>
            </p:extLst>
          </p:nvPr>
        </p:nvGraphicFramePr>
        <p:xfrm>
          <a:off x="-51388" y="1223837"/>
          <a:ext cx="9906000" cy="561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7B97ED-FD31-4AFE-9B43-6972D8A7CC64}"/>
              </a:ext>
            </a:extLst>
          </p:cNvPr>
          <p:cNvSpPr txBox="1"/>
          <p:nvPr/>
        </p:nvSpPr>
        <p:spPr>
          <a:xfrm>
            <a:off x="116113" y="442170"/>
            <a:ext cx="9608457" cy="86177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indent="139700">
              <a:lnSpc>
                <a:spcPts val="2000"/>
              </a:lnSpc>
            </a:pP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○年代別では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50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代が最も多く、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60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代、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代と続く</a:t>
            </a: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39700">
              <a:lnSpc>
                <a:spcPts val="2000"/>
              </a:lnSpc>
            </a:pP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○男女別では女性の方が約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1.5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倍程度多い</a:t>
            </a: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39700">
              <a:lnSpc>
                <a:spcPts val="2000"/>
              </a:lnSpc>
            </a:pP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○年代別・男女別では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50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代女性が最も多く、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60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代女性、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代女性と続く</a:t>
            </a:r>
            <a:endParaRPr lang="ja-JP" altLang="ja-JP" sz="12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346E8E-FF9B-4EE0-B8B5-BD6668350C58}"/>
              </a:ext>
            </a:extLst>
          </p:cNvPr>
          <p:cNvSpPr txBox="1"/>
          <p:nvPr/>
        </p:nvSpPr>
        <p:spPr>
          <a:xfrm>
            <a:off x="244207" y="581223"/>
            <a:ext cx="640712" cy="3189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36000" rIns="36000" bIns="36000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bg1"/>
                </a:solidFill>
              </a:rPr>
              <a:t> </a:t>
            </a:r>
            <a:r>
              <a:rPr lang="ja-JP" altLang="en-US" sz="1400" b="1" dirty="0">
                <a:solidFill>
                  <a:schemeClr val="bg1"/>
                </a:solidFill>
              </a:rPr>
              <a:t>特徴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9B2A35A-8A1D-4C13-BE16-19D789010D93}"/>
              </a:ext>
            </a:extLst>
          </p:cNvPr>
          <p:cNvSpPr txBox="1"/>
          <p:nvPr/>
        </p:nvSpPr>
        <p:spPr>
          <a:xfrm>
            <a:off x="7417807" y="1509794"/>
            <a:ext cx="1345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>
              <a:defRPr/>
            </a:pPr>
            <a:r>
              <a:rPr lang="en-US" altLang="ja-JP" sz="1200" b="1" dirty="0">
                <a:solidFill>
                  <a:srgbClr val="404040"/>
                </a:solidFill>
                <a:latin typeface="+mn-ea"/>
              </a:rPr>
              <a:t>2024/1/4</a:t>
            </a:r>
            <a:r>
              <a:rPr lang="ja-JP" altLang="en-US" sz="1200" b="1" dirty="0">
                <a:solidFill>
                  <a:srgbClr val="404040"/>
                </a:solidFill>
                <a:latin typeface="+mn-ea"/>
              </a:rPr>
              <a:t>時点</a:t>
            </a:r>
            <a:endParaRPr lang="en-US" altLang="ja-JP" sz="1200" b="1" dirty="0">
              <a:solidFill>
                <a:srgbClr val="40404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7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F58923-9215-4FF3-B42E-7A2B0DE2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323A4DE-08B3-460E-8EB9-68712F7C26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524522"/>
            <a:ext cx="9715500" cy="628207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34DE24-A848-409E-9537-2D159D8F7007}"/>
              </a:ext>
            </a:extLst>
          </p:cNvPr>
          <p:cNvSpPr txBox="1"/>
          <p:nvPr/>
        </p:nvSpPr>
        <p:spPr>
          <a:xfrm>
            <a:off x="7927957" y="750317"/>
            <a:ext cx="1295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>
              <a:defRPr/>
            </a:pPr>
            <a:r>
              <a:rPr lang="en-US" altLang="ja-JP" sz="1200" b="1" dirty="0">
                <a:solidFill>
                  <a:srgbClr val="404040"/>
                </a:solidFill>
                <a:latin typeface="+mn-ea"/>
              </a:rPr>
              <a:t>2024/1/4</a:t>
            </a:r>
            <a:r>
              <a:rPr lang="ja-JP" altLang="en-US" sz="1200" b="1" dirty="0">
                <a:solidFill>
                  <a:srgbClr val="404040"/>
                </a:solidFill>
                <a:latin typeface="+mn-ea"/>
              </a:rPr>
              <a:t>時点</a:t>
            </a:r>
            <a:endParaRPr lang="en-US" altLang="ja-JP" sz="1200" b="1" dirty="0">
              <a:solidFill>
                <a:srgbClr val="404040"/>
              </a:solidFill>
              <a:latin typeface="+mn-ea"/>
            </a:endParaRP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7165C627-0F1F-408C-A4AF-41B3E5018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04432"/>
              </p:ext>
            </p:extLst>
          </p:nvPr>
        </p:nvGraphicFramePr>
        <p:xfrm>
          <a:off x="5472040" y="4232889"/>
          <a:ext cx="2944351" cy="1812631"/>
        </p:xfrm>
        <a:graphic>
          <a:graphicData uri="http://schemas.openxmlformats.org/drawingml/2006/table">
            <a:tbl>
              <a:tblPr/>
              <a:tblGrid>
                <a:gridCol w="594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72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参加率順位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市町村名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5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河内長野市 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(OP)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※R1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開始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5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茨木市 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(OP)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※R1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開始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5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泉大津市 </a:t>
                      </a:r>
                      <a:r>
                        <a:rPr kumimoji="1" lang="en-US" altLang="ja-JP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(OP)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　</a:t>
                      </a:r>
                      <a:r>
                        <a:rPr kumimoji="1" lang="en-US" altLang="ja-JP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※R4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開始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交野市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(OP) ※R4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開始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5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l" fontAlgn="ctr"/>
                      <a:r>
                        <a:rPr kumimoji="1" lang="ja-JP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豊中市 </a:t>
                      </a:r>
                      <a:r>
                        <a:rPr kumimoji="1" lang="en-US" altLang="ja-JP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(OP)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　</a:t>
                      </a:r>
                      <a:r>
                        <a:rPr kumimoji="1" lang="en-US" altLang="ja-JP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※R3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開始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角丸四角形吹き出し 6">
            <a:extLst>
              <a:ext uri="{FF2B5EF4-FFF2-40B4-BE49-F238E27FC236}">
                <a16:creationId xmlns:a16="http://schemas.microsoft.com/office/drawing/2014/main" id="{34F4F2AD-1884-49F6-950A-02BEE340CE47}"/>
              </a:ext>
            </a:extLst>
          </p:cNvPr>
          <p:cNvSpPr/>
          <p:nvPr/>
        </p:nvSpPr>
        <p:spPr>
          <a:xfrm>
            <a:off x="7089647" y="1890093"/>
            <a:ext cx="2060812" cy="870162"/>
          </a:xfrm>
          <a:prstGeom prst="wedgeRoundRectCallout">
            <a:avLst>
              <a:gd name="adj1" fmla="val 30988"/>
              <a:gd name="adj2" fmla="val 663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36000" bIns="0" rtlCol="0" anchor="ctr"/>
          <a:lstStyle/>
          <a:p>
            <a:pPr defTabSz="422041">
              <a:defRPr/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市町村会員機能により利用率を高めることができます。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422041">
              <a:defRPr/>
            </a:pPr>
            <a:endParaRPr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A7A251F-B73E-4312-A7C8-14C210DCD1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9553">
            <a:off x="8190332" y="3071648"/>
            <a:ext cx="452119" cy="90423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E445140-B96C-4DBB-9A64-13885806E2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903" y="2873780"/>
            <a:ext cx="744396" cy="135910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37B7FBC-A023-4A9C-BCC6-B0BE0E9D881C}"/>
              </a:ext>
            </a:extLst>
          </p:cNvPr>
          <p:cNvSpPr txBox="1"/>
          <p:nvPr/>
        </p:nvSpPr>
        <p:spPr>
          <a:xfrm>
            <a:off x="6684009" y="6036295"/>
            <a:ext cx="1891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(OP)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は市町村会員機能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B06C7E22-ED48-45C8-BEB0-6183B41F02A7}"/>
              </a:ext>
            </a:extLst>
          </p:cNvPr>
          <p:cNvSpPr txBox="1">
            <a:spLocks/>
          </p:cNvSpPr>
          <p:nvPr/>
        </p:nvSpPr>
        <p:spPr>
          <a:xfrm>
            <a:off x="2821" y="-6503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会員の状況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（市町村別）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0F4C8CE-2121-4BD5-960F-257A41413B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177" y="4289"/>
            <a:ext cx="1262130" cy="437882"/>
          </a:xfrm>
          <a:prstGeom prst="rect">
            <a:avLst/>
          </a:prstGeom>
        </p:spPr>
      </p:pic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FFF07FCF-315B-477D-BD9F-0B644103266B}"/>
              </a:ext>
            </a:extLst>
          </p:cNvPr>
          <p:cNvSpPr txBox="1">
            <a:spLocks/>
          </p:cNvSpPr>
          <p:nvPr/>
        </p:nvSpPr>
        <p:spPr>
          <a:xfrm>
            <a:off x="7148513" y="65087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57F363-06AD-4182-BA4B-9FE6531C594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26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1702" y="510908"/>
            <a:ext cx="9619951" cy="88684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lIns="36000" rIns="3600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○アスマイル国保会員で新規に特定健診を受診された人数は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R4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年度までの累計で約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18,000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人となって　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おり、アスマイルは健診受診を促す効果を有すると評価している。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○また、アスマイル国保会員の特定健診受診率も約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％で、府内市町村国保全体と比べ２倍となっている。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7" name="タイトル 1"/>
          <p:cNvSpPr txBox="1">
            <a:spLocks/>
          </p:cNvSpPr>
          <p:nvPr/>
        </p:nvSpPr>
        <p:spPr>
          <a:xfrm>
            <a:off x="0" y="231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国保会員の特定健診受診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（</a:t>
            </a:r>
            <a:r>
              <a:rPr lang="en-US" altLang="ja-JP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H30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～</a:t>
            </a:r>
            <a:r>
              <a:rPr lang="en-US" altLang="ja-JP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R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４年度）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38FEF6-94AF-4CCE-A037-3A7DCC9A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7D86875C-F6D6-4B16-8EDD-3A772C2FA4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177" y="4289"/>
            <a:ext cx="1262130" cy="437882"/>
          </a:xfrm>
          <a:prstGeom prst="rect">
            <a:avLst/>
          </a:prstGeom>
        </p:spPr>
      </p:pic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5F754EC1-5B82-46B7-BDE4-F5D303942E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218610"/>
              </p:ext>
            </p:extLst>
          </p:nvPr>
        </p:nvGraphicFramePr>
        <p:xfrm>
          <a:off x="0" y="2059304"/>
          <a:ext cx="9906000" cy="428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9BED43-23C3-4E8D-A421-C8B5C02AD787}"/>
              </a:ext>
            </a:extLst>
          </p:cNvPr>
          <p:cNvSpPr txBox="1"/>
          <p:nvPr/>
        </p:nvSpPr>
        <p:spPr>
          <a:xfrm>
            <a:off x="577643" y="1800750"/>
            <a:ext cx="4956628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kumimoji="1"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アスマイル会員の特定健診新規受診者の推移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534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タイトル 1"/>
          <p:cNvSpPr txBox="1">
            <a:spLocks/>
          </p:cNvSpPr>
          <p:nvPr/>
        </p:nvSpPr>
        <p:spPr>
          <a:xfrm>
            <a:off x="0" y="-3411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令和５年度の主な取組み</a:t>
            </a:r>
            <a:endParaRPr lang="ja-JP" altLang="en-US" sz="16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244F43-A278-476B-B7B6-329E6D94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C7EC99A-0037-4A5C-B674-FBE07B4651A8}"/>
              </a:ext>
            </a:extLst>
          </p:cNvPr>
          <p:cNvSpPr txBox="1"/>
          <p:nvPr/>
        </p:nvSpPr>
        <p:spPr>
          <a:xfrm>
            <a:off x="330200" y="726607"/>
            <a:ext cx="9194800" cy="1058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ot"/>
          </a:ln>
        </p:spPr>
        <p:txBody>
          <a:bodyPr wrap="square" lIns="72000" tIns="36000" rIns="72000" bIns="180000" rtlCol="0" anchor="ctr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Road to EXPO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ポイントチャレンジ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万博の機運醸成と府民の主体的な健康づくり支援を図るため、万博開催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500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日前である令和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日から「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Road to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ポイントチャレンジ」を開始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40C8A24-11B9-42E4-BC7B-A00C2E7048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86" y="2565141"/>
            <a:ext cx="1800000" cy="369633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5E3E497-EF2E-4353-BDEB-18D2380ADA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724" y="2575895"/>
            <a:ext cx="1800000" cy="3706780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B2035E5-23DF-45BB-B409-C3A097CAD56C}"/>
              </a:ext>
            </a:extLst>
          </p:cNvPr>
          <p:cNvSpPr txBox="1"/>
          <p:nvPr/>
        </p:nvSpPr>
        <p:spPr>
          <a:xfrm>
            <a:off x="4605571" y="1935363"/>
            <a:ext cx="517062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ja-JP" altLang="en-US" sz="18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画面の一部を万博仕様に変更</a:t>
            </a:r>
            <a:endParaRPr lang="en-US" altLang="ja-JP" sz="1800" b="0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ja-JP" sz="1800" b="0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ja-JP" altLang="en-US" sz="18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万博までに会員全員でアスマイルのポイント「</a:t>
            </a:r>
            <a:r>
              <a:rPr lang="en-US" altLang="ja-JP" sz="18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</a:t>
            </a:r>
            <a:r>
              <a:rPr lang="ja-JP" altLang="en-US" sz="18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億ポイント」をめざし、一定のポイントを　獲得するとステージクリアごとに抽選で万博　関連特典などが当たる取組み。</a:t>
            </a:r>
            <a:endParaRPr lang="en-US" altLang="ja-JP" sz="1800" b="0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（知事出演の周知動画を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大阪モノレール車内や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街頭ビジョンで掲出）</a:t>
            </a:r>
            <a:endParaRPr lang="en-US" altLang="ja-JP" sz="1600" b="0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sz="1800" b="0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sz="1800" b="0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ja-JP" altLang="en-US" sz="18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チャレンジスタート記念として抽選で</a:t>
            </a:r>
            <a:r>
              <a:rPr lang="en-US" altLang="ja-JP" sz="18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200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名に</a:t>
            </a:r>
            <a:r>
              <a:rPr lang="ja-JP" altLang="en-US" sz="18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万博の入場チケットをプレゼント。</a:t>
            </a:r>
            <a:endParaRPr lang="en-US" altLang="ja-JP" sz="1800" b="0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ja-JP" sz="1800" b="0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新規会員の増加、健康の記録による行動変容につなげる。</a:t>
            </a:r>
            <a:endParaRPr lang="en-US" altLang="ja-JP" sz="1800" b="0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2170F42-8AF3-4BC1-BD0A-E045CB8A3D17}"/>
              </a:ext>
            </a:extLst>
          </p:cNvPr>
          <p:cNvSpPr txBox="1"/>
          <p:nvPr/>
        </p:nvSpPr>
        <p:spPr>
          <a:xfrm>
            <a:off x="414300" y="2257364"/>
            <a:ext cx="14405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＜トップ画面＞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A05D6C2-1FE0-458E-925B-53F7BB3EC4AD}"/>
              </a:ext>
            </a:extLst>
          </p:cNvPr>
          <p:cNvSpPr txBox="1"/>
          <p:nvPr/>
        </p:nvSpPr>
        <p:spPr>
          <a:xfrm>
            <a:off x="2273712" y="2257364"/>
            <a:ext cx="2496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＜ポイントチャレンジ画面＞</a:t>
            </a:r>
          </a:p>
        </p:txBody>
      </p:sp>
      <p:pic>
        <p:nvPicPr>
          <p:cNvPr id="1026" name="Picture 2" descr="人差し指を立てた手のイラスト（甲）">
            <a:extLst>
              <a:ext uri="{FF2B5EF4-FFF2-40B4-BE49-F238E27FC236}">
                <a16:creationId xmlns:a16="http://schemas.microsoft.com/office/drawing/2014/main" id="{21377BB5-92D8-4EE3-BF2C-006639EB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07337" flipH="1">
            <a:off x="1707220" y="2983870"/>
            <a:ext cx="516977" cy="6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矢印: 右 19">
            <a:extLst>
              <a:ext uri="{FF2B5EF4-FFF2-40B4-BE49-F238E27FC236}">
                <a16:creationId xmlns:a16="http://schemas.microsoft.com/office/drawing/2014/main" id="{0959D254-6FA4-4796-A8C0-E92202E7E996}"/>
              </a:ext>
            </a:extLst>
          </p:cNvPr>
          <p:cNvSpPr/>
          <p:nvPr/>
        </p:nvSpPr>
        <p:spPr>
          <a:xfrm>
            <a:off x="2187441" y="3984719"/>
            <a:ext cx="308949" cy="549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矢印: 右 77">
            <a:extLst>
              <a:ext uri="{FF2B5EF4-FFF2-40B4-BE49-F238E27FC236}">
                <a16:creationId xmlns:a16="http://schemas.microsoft.com/office/drawing/2014/main" id="{A768FABA-682B-43AD-8654-3E7F6734DD15}"/>
              </a:ext>
            </a:extLst>
          </p:cNvPr>
          <p:cNvSpPr/>
          <p:nvPr/>
        </p:nvSpPr>
        <p:spPr>
          <a:xfrm rot="5400000">
            <a:off x="6984858" y="5523401"/>
            <a:ext cx="308949" cy="54994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30" name="Picture 6" descr="「NEW」のイラスト文字">
            <a:extLst>
              <a:ext uri="{FF2B5EF4-FFF2-40B4-BE49-F238E27FC236}">
                <a16:creationId xmlns:a16="http://schemas.microsoft.com/office/drawing/2014/main" id="{EAE4526F-7A9E-469F-9E1C-CAAA8159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84" y="1962200"/>
            <a:ext cx="542570" cy="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「NEW」のイラスト文字">
            <a:extLst>
              <a:ext uri="{FF2B5EF4-FFF2-40B4-BE49-F238E27FC236}">
                <a16:creationId xmlns:a16="http://schemas.microsoft.com/office/drawing/2014/main" id="{44D8F310-4288-4BF5-89CA-844A29FBB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915" y="1974373"/>
            <a:ext cx="542570" cy="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31F14345-987C-4BCD-BF63-5B099F6C73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177" y="4289"/>
            <a:ext cx="1262130" cy="43788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C40891E-9DDA-4680-815C-50C9FAD81C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944" y="3894301"/>
            <a:ext cx="1011854" cy="9779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0B692CA-FC33-4ADC-A12B-8AC69A819BA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227" y="3401166"/>
            <a:ext cx="1383446" cy="14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72113C-C95B-4850-B632-F75ADAC6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5601EAE-28D6-4543-9435-394215B9D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07903"/>
              </p:ext>
            </p:extLst>
          </p:nvPr>
        </p:nvGraphicFramePr>
        <p:xfrm>
          <a:off x="183356" y="542985"/>
          <a:ext cx="9519444" cy="5813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9722">
                  <a:extLst>
                    <a:ext uri="{9D8B030D-6E8A-4147-A177-3AD203B41FA5}">
                      <a16:colId xmlns:a16="http://schemas.microsoft.com/office/drawing/2014/main" val="3563596009"/>
                    </a:ext>
                  </a:extLst>
                </a:gridCol>
                <a:gridCol w="4759722">
                  <a:extLst>
                    <a:ext uri="{9D8B030D-6E8A-4147-A177-3AD203B41FA5}">
                      <a16:colId xmlns:a16="http://schemas.microsoft.com/office/drawing/2014/main" val="4250135601"/>
                    </a:ext>
                  </a:extLst>
                </a:gridCol>
              </a:tblGrid>
              <a:tr h="27273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85923"/>
                  </a:ext>
                </a:extLst>
              </a:tr>
              <a:tr h="308601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13440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0C299F-9AF2-4125-B9A2-5B4769753F1A}"/>
              </a:ext>
            </a:extLst>
          </p:cNvPr>
          <p:cNvSpPr/>
          <p:nvPr/>
        </p:nvSpPr>
        <p:spPr>
          <a:xfrm>
            <a:off x="264766" y="670384"/>
            <a:ext cx="42851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特定健診受診券等へのチラシ同封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397C43-E0CE-4B5E-A08F-02CC02F57E38}"/>
              </a:ext>
            </a:extLst>
          </p:cNvPr>
          <p:cNvSpPr/>
          <p:nvPr/>
        </p:nvSpPr>
        <p:spPr>
          <a:xfrm>
            <a:off x="307105" y="3473077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企業コード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D347CA-5FD5-43EB-82B8-8D794D206A25}"/>
              </a:ext>
            </a:extLst>
          </p:cNvPr>
          <p:cNvSpPr/>
          <p:nvPr/>
        </p:nvSpPr>
        <p:spPr>
          <a:xfrm>
            <a:off x="5031868" y="657751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ウォークラリー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8170F9-5295-4225-B3F3-D4527CBA58C3}"/>
              </a:ext>
            </a:extLst>
          </p:cNvPr>
          <p:cNvSpPr/>
          <p:nvPr/>
        </p:nvSpPr>
        <p:spPr>
          <a:xfrm>
            <a:off x="5031867" y="3472108"/>
            <a:ext cx="46709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健康予測ＡＩの新機能搭載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9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（国保会員向け）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91919DF-3580-4C48-ACE0-6F867CC0C7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9254">
            <a:off x="3168494" y="876311"/>
            <a:ext cx="1621359" cy="175282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79573F-E821-4083-8233-F4DD8FBF63C9}"/>
              </a:ext>
            </a:extLst>
          </p:cNvPr>
          <p:cNvSpPr txBox="1"/>
          <p:nvPr/>
        </p:nvSpPr>
        <p:spPr>
          <a:xfrm>
            <a:off x="307104" y="1190002"/>
            <a:ext cx="3015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各市町村から受診対象の　国保被保険者へ直接送付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他に健診結果通知、保険料決定通知等に同封しているケースも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市町村広報紙や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kumimoji="1" lang="ja-JP" altLang="en-US" sz="1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を使った周知も実施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DE5F64-5864-4172-8E25-593CE5AA35A8}"/>
              </a:ext>
            </a:extLst>
          </p:cNvPr>
          <p:cNvSpPr txBox="1"/>
          <p:nvPr/>
        </p:nvSpPr>
        <p:spPr>
          <a:xfrm>
            <a:off x="5010102" y="1190002"/>
            <a:ext cx="29909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掲載コース数：１１６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R6.3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（昨年度末では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43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コース）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市町村や民間企業等から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提供されたウォーキング　　　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コースを掲載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F41435-DCA7-4362-87C1-FE8ACD7BDF73}"/>
              </a:ext>
            </a:extLst>
          </p:cNvPr>
          <p:cNvSpPr txBox="1"/>
          <p:nvPr/>
        </p:nvSpPr>
        <p:spPr>
          <a:xfrm>
            <a:off x="307103" y="3981356"/>
            <a:ext cx="3117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企業コード導入団体数：４０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R6.3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昨年度末では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団体）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府内在勤・在学者がアスマイルを利用（抽選に参加）できる　よう、企業コードの仕組みを導入。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E0747B5-DE17-4AEB-A5FB-6ADDD5F144DD}"/>
              </a:ext>
            </a:extLst>
          </p:cNvPr>
          <p:cNvSpPr txBox="1"/>
          <p:nvPr/>
        </p:nvSpPr>
        <p:spPr>
          <a:xfrm>
            <a:off x="5009745" y="4126496"/>
            <a:ext cx="2643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生活習慣の改善、体重の減少による生活習慣病の発症リスクのシミュレーション、伴走支援機能、予測精度のアップといった健康増進につながる機能を搭載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517B1C41-CF94-4366-950E-8182BCEFB051}"/>
              </a:ext>
            </a:extLst>
          </p:cNvPr>
          <p:cNvSpPr txBox="1">
            <a:spLocks/>
          </p:cNvSpPr>
          <p:nvPr/>
        </p:nvSpPr>
        <p:spPr>
          <a:xfrm>
            <a:off x="0" y="-16363"/>
            <a:ext cx="9906000" cy="4485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令和５年度の主な取組み</a:t>
            </a:r>
            <a:endParaRPr lang="ja-JP" altLang="en-US" sz="18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29078DC-748C-4822-93B9-7A37139A0F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-5572"/>
            <a:ext cx="1262130" cy="43788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DA589E1-A5F0-4B0E-85F8-5ADD4371D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9287" y="1055793"/>
            <a:ext cx="1769609" cy="163627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72792BAE-150C-4580-BF30-0514C75822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072" y="3402567"/>
            <a:ext cx="1738665" cy="1420803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2F273694-9749-48FA-A4FA-90484D778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319" y="4744577"/>
            <a:ext cx="1316850" cy="1524132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DCCD383B-CCDC-473D-9CC2-3073C59ABC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074" y="4348369"/>
            <a:ext cx="2008066" cy="14159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A9AA0D3-51A5-4DBA-989E-B65F73A9079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5603">
            <a:off x="3386110" y="1364502"/>
            <a:ext cx="1188468" cy="16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54066"/>
              </p:ext>
            </p:extLst>
          </p:nvPr>
        </p:nvGraphicFramePr>
        <p:xfrm>
          <a:off x="183356" y="542986"/>
          <a:ext cx="9519444" cy="5842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9722">
                  <a:extLst>
                    <a:ext uri="{9D8B030D-6E8A-4147-A177-3AD203B41FA5}">
                      <a16:colId xmlns:a16="http://schemas.microsoft.com/office/drawing/2014/main" val="3563596009"/>
                    </a:ext>
                  </a:extLst>
                </a:gridCol>
                <a:gridCol w="4759722">
                  <a:extLst>
                    <a:ext uri="{9D8B030D-6E8A-4147-A177-3AD203B41FA5}">
                      <a16:colId xmlns:a16="http://schemas.microsoft.com/office/drawing/2014/main" val="4250135601"/>
                    </a:ext>
                  </a:extLst>
                </a:gridCol>
              </a:tblGrid>
              <a:tr h="27186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85923"/>
                  </a:ext>
                </a:extLst>
              </a:tr>
              <a:tr h="312349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13440"/>
                  </a:ext>
                </a:extLst>
              </a:tr>
            </a:tbl>
          </a:graphicData>
        </a:graphic>
      </p:graphicFrame>
      <p:sp>
        <p:nvSpPr>
          <p:cNvPr id="23" name="タイトル 1"/>
          <p:cNvSpPr txBox="1">
            <a:spLocks/>
          </p:cNvSpPr>
          <p:nvPr/>
        </p:nvSpPr>
        <p:spPr>
          <a:xfrm>
            <a:off x="0" y="-16363"/>
            <a:ext cx="9906000" cy="4485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令和５年度の主な取組み</a:t>
            </a:r>
            <a:endParaRPr lang="ja-JP" altLang="en-US" sz="18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-5572"/>
            <a:ext cx="1262130" cy="437882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264766" y="699880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チラシ、パンフレット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07105" y="3473077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クーポンの充実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031868" y="694621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広告、健康コラム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031867" y="3472108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イベントへの出展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1" name="Picture 3" descr="f114a86d-5d25-476d-80aa-2ac489ad48a6@JPNP28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5"/>
          <a:stretch/>
        </p:blipFill>
        <p:spPr bwMode="auto">
          <a:xfrm>
            <a:off x="8239647" y="1504528"/>
            <a:ext cx="1308576" cy="164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455" y="644835"/>
            <a:ext cx="1516912" cy="1177369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307104" y="1190002"/>
            <a:ext cx="3015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企業や団体のチラシ、パンフレット、情報誌などでアスマイルを周知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アスマイルのイベントと連動した周知も実施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69093" y="1190002"/>
            <a:ext cx="2880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持続可能なインセンティブの仕組みを構築するため、広告掲載を募集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アスマイルのコンテンツ　　充実のため、民間企業等　からも健康コラムを募集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7104" y="3981356"/>
            <a:ext cx="2762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企業等から提供された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各種クーポンを掲載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クールタオル、スポーツ　観戦チケット等、健康に　関するクーポンを掲載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031867" y="3981356"/>
            <a:ext cx="2643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各種イベントへの出展、会場内ステージにて　　来場者に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スポーツ関係イベントや民間企業が実施する　　イベントにも出展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3518C9-4123-4E3D-A534-D7523E4F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2050" name="Picture 2" descr="張り紙が貼られた掲示板のイラスト">
            <a:extLst>
              <a:ext uri="{FF2B5EF4-FFF2-40B4-BE49-F238E27FC236}">
                <a16:creationId xmlns:a16="http://schemas.microsoft.com/office/drawing/2014/main" id="{BF61595A-A60A-430E-8CAB-B91079B49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628476">
            <a:off x="3342709" y="1457997"/>
            <a:ext cx="909691" cy="13236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張り紙が貼られた掲示板のイラスト">
            <a:extLst>
              <a:ext uri="{FF2B5EF4-FFF2-40B4-BE49-F238E27FC236}">
                <a16:creationId xmlns:a16="http://schemas.microsoft.com/office/drawing/2014/main" id="{83032F9F-38A2-4263-983A-92E1555B9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19811">
            <a:off x="3758828" y="1649475"/>
            <a:ext cx="1072880" cy="9614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A595F81-3062-4378-AEF9-E9F92C167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07638" y="5125262"/>
            <a:ext cx="1020144" cy="11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オリンピックのイラスト「卓球」">
            <a:extLst>
              <a:ext uri="{FF2B5EF4-FFF2-40B4-BE49-F238E27FC236}">
                <a16:creationId xmlns:a16="http://schemas.microsoft.com/office/drawing/2014/main" id="{C687E689-599E-40C9-BDFD-7E898148A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278" y="5435242"/>
            <a:ext cx="1020144" cy="94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ラグビー選手のイラスト（男性）">
            <a:extLst>
              <a:ext uri="{FF2B5EF4-FFF2-40B4-BE49-F238E27FC236}">
                <a16:creationId xmlns:a16="http://schemas.microsoft.com/office/drawing/2014/main" id="{5DFAAFA1-3FCD-4287-A460-DB14C0E6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4214" y="4150205"/>
            <a:ext cx="1133640" cy="113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冷えたタオルのイラスト（男性）">
            <a:extLst>
              <a:ext uri="{FF2B5EF4-FFF2-40B4-BE49-F238E27FC236}">
                <a16:creationId xmlns:a16="http://schemas.microsoft.com/office/drawing/2014/main" id="{DD61D6F4-6C81-4089-900F-7B2ADF7D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539" y="3664056"/>
            <a:ext cx="875883" cy="97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B5B0E69-1D03-4F37-8734-40625F1C18A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715" y="4660769"/>
            <a:ext cx="1652661" cy="132257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7E42776-1E15-45A1-BB1F-C8A72091082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715" y="3668095"/>
            <a:ext cx="1652661" cy="83556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8C53FB4-0351-4FF5-B5EF-B09DEA6C57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95594" y="3954040"/>
            <a:ext cx="176799" cy="10973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6765E1D-E1B6-402D-BABA-3EAD41A819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62870" y="3955345"/>
            <a:ext cx="176799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1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5bfe__x8c61__x30e6__x30fc__x30b6__x30fc_ xmlns="593365d6-ff8f-42ea-b041-1cf5a6bd90a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8746D7FFC1F654FAD61CA2012E0EF5D" ma:contentTypeVersion="2" ma:contentTypeDescription="新しいドキュメントを作成します。" ma:contentTypeScope="" ma:versionID="d768b147d438f47c1093bbb282a1436b">
  <xsd:schema xmlns:xsd="http://www.w3.org/2001/XMLSchema" xmlns:xs="http://www.w3.org/2001/XMLSchema" xmlns:p="http://schemas.microsoft.com/office/2006/metadata/properties" xmlns:ns2="593365d6-ff8f-42ea-b041-1cf5a6bd90ad" xmlns:ns3="37ef2d1b-1235-44d9-8c81-ea4e54386f8b" targetNamespace="http://schemas.microsoft.com/office/2006/metadata/properties" ma:root="true" ma:fieldsID="d1bb835cc652d21d17a3641e173e7e6b" ns2:_="" ns3:_="">
    <xsd:import namespace="593365d6-ff8f-42ea-b041-1cf5a6bd90ad"/>
    <xsd:import namespace="37ef2d1b-1235-44d9-8c81-ea4e54386f8b"/>
    <xsd:element name="properties">
      <xsd:complexType>
        <xsd:sequence>
          <xsd:element name="documentManagement">
            <xsd:complexType>
              <xsd:all>
                <xsd:element ref="ns2:_x5bfe__x8c61__x30e6__x30fc__x30b6__x30fc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365d6-ff8f-42ea-b041-1cf5a6bd90ad" elementFormDefault="qualified">
    <xsd:import namespace="http://schemas.microsoft.com/office/2006/documentManagement/types"/>
    <xsd:import namespace="http://schemas.microsoft.com/office/infopath/2007/PartnerControls"/>
    <xsd:element name="_x5bfe__x8c61__x30e6__x30fc__x30b6__x30fc_" ma:index="8" nillable="true" ma:displayName="対象ユーザー" ma:internalName="_x5bfe__x8c61__x30e6__x30fc__x30b6__x30fc_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f2d1b-1235-44d9-8c81-ea4e54386f8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C431C0-1BC6-412F-A866-372F382E03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0D20E7-ABAA-49D5-A836-D4890FB07EA1}">
  <ds:schemaRefs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593365d6-ff8f-42ea-b041-1cf5a6bd90ad"/>
    <ds:schemaRef ds:uri="http://schemas.openxmlformats.org/package/2006/metadata/core-properties"/>
    <ds:schemaRef ds:uri="37ef2d1b-1235-44d9-8c81-ea4e54386f8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EADAF6-2404-445D-B17D-24EB8814C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3365d6-ff8f-42ea-b041-1cf5a6bd90ad"/>
    <ds:schemaRef ds:uri="37ef2d1b-1235-44d9-8c81-ea4e54386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10707</TotalTime>
  <Words>1273</Words>
  <Application>Microsoft Office PowerPoint</Application>
  <PresentationFormat>A4 210 x 297 mm</PresentationFormat>
  <Paragraphs>171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3" baseType="lpstr">
      <vt:lpstr>BIZ UDPゴシック</vt:lpstr>
      <vt:lpstr>BIZ UDゴシック</vt:lpstr>
      <vt:lpstr>HGPｺﾞｼｯｸE</vt:lpstr>
      <vt:lpstr>HG丸ｺﾞｼｯｸM-PRO</vt:lpstr>
      <vt:lpstr>Meiryo UI</vt:lpstr>
      <vt:lpstr>ＭＳ Ｐゴシック</vt:lpstr>
      <vt:lpstr>UD デジタル 教科書体 NK-B</vt:lpstr>
      <vt:lpstr>游ゴシック</vt:lpstr>
      <vt:lpstr>Arial</vt:lpstr>
      <vt:lpstr>Calibri</vt:lpstr>
      <vt:lpstr>Century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nakatani takeshi</dc:creator>
  <cp:lastModifiedBy>佐々木　亮</cp:lastModifiedBy>
  <cp:revision>1883</cp:revision>
  <cp:lastPrinted>2023-03-10T02:25:49Z</cp:lastPrinted>
  <dcterms:created xsi:type="dcterms:W3CDTF">2018-06-02T16:23:42Z</dcterms:created>
  <dcterms:modified xsi:type="dcterms:W3CDTF">2024-03-12T02:28:06Z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0x010100E8746D7FFC1F654FAD61CA2012E0EF5D</vt:lpwstr>
  </property>
</Properties>
</file>