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96" d="100"/>
          <a:sy n="96" d="100"/>
        </p:scale>
        <p:origin x="9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1471537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/>
              <a:t>大阪府</a:t>
            </a:r>
            <a:r>
              <a:rPr lang="ja-JP" altLang="en-US" sz="1600" dirty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で構成</a:t>
            </a:r>
            <a:r>
              <a:rPr lang="ja-JP" altLang="en-US" sz="1600" dirty="0"/>
              <a:t>する「</a:t>
            </a:r>
            <a:r>
              <a:rPr lang="ja-JP" altLang="ja-JP" sz="1600" dirty="0"/>
              <a:t>大阪府・市町村国民健康保険広域化調整会議</a:t>
            </a:r>
            <a:r>
              <a:rPr lang="ja-JP" altLang="en-US" sz="1600" dirty="0"/>
              <a:t>」及び</a:t>
            </a:r>
            <a:r>
              <a:rPr lang="ja-JP" altLang="ja-JP" sz="1600" dirty="0"/>
              <a:t>調整会議のもとに</a:t>
            </a:r>
            <a:r>
              <a:rPr lang="ja-JP" altLang="en-US" sz="1600" dirty="0"/>
              <a:t>設置する「</a:t>
            </a:r>
            <a:r>
              <a:rPr lang="ja-JP" altLang="ja-JP" sz="1600" dirty="0"/>
              <a:t>事業運営</a:t>
            </a:r>
            <a:r>
              <a:rPr lang="ja-JP" altLang="en-US" sz="1600" dirty="0"/>
              <a:t>検討ワーキング</a:t>
            </a:r>
            <a:r>
              <a:rPr lang="ja-JP" altLang="en-US" sz="1050" dirty="0"/>
              <a:t>・</a:t>
            </a:r>
            <a:r>
              <a:rPr lang="ja-JP" altLang="en-US" sz="1600" dirty="0"/>
              <a:t>グループ」・「</a:t>
            </a:r>
            <a:r>
              <a:rPr lang="ja-JP" altLang="ja-JP" sz="1600" dirty="0"/>
              <a:t>財政運営</a:t>
            </a:r>
            <a:r>
              <a:rPr lang="ja-JP" altLang="en-US" sz="1600" dirty="0"/>
              <a:t>検討</a:t>
            </a:r>
            <a:r>
              <a:rPr lang="ja-JP" altLang="ja-JP" sz="1600" dirty="0"/>
              <a:t>ワーキング</a:t>
            </a:r>
            <a:r>
              <a:rPr lang="ja-JP" altLang="en-US" sz="1050" dirty="0"/>
              <a:t>・</a:t>
            </a:r>
            <a:r>
              <a:rPr lang="ja-JP" altLang="ja-JP" sz="1600" dirty="0"/>
              <a:t>グループ</a:t>
            </a:r>
            <a:r>
              <a:rPr lang="ja-JP" altLang="en-US" sz="1600" dirty="0"/>
              <a:t>」</a:t>
            </a:r>
            <a:r>
              <a:rPr lang="ja-JP" altLang="ja-JP" sz="1600" dirty="0"/>
              <a:t>を</a:t>
            </a:r>
            <a:r>
              <a:rPr lang="ja-JP" altLang="en-US" sz="1600" dirty="0"/>
              <a:t>開催し</a:t>
            </a:r>
            <a:r>
              <a:rPr lang="ja-JP" altLang="ja-JP" sz="1600" dirty="0"/>
              <a:t>、</a:t>
            </a:r>
            <a:r>
              <a:rPr lang="ja-JP" altLang="en-US" sz="1600" dirty="0"/>
              <a:t>国保運営における課題について、</a:t>
            </a:r>
            <a:r>
              <a:rPr lang="ja-JP" altLang="ja-JP" sz="1600" dirty="0"/>
              <a:t>検討</a:t>
            </a:r>
            <a:r>
              <a:rPr lang="ja-JP" altLang="en-US" sz="1600" dirty="0"/>
              <a:t>を行った</a:t>
            </a:r>
            <a:r>
              <a:rPr lang="ja-JP" altLang="ja-JP" sz="1600" dirty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36912"/>
            <a:ext cx="8382000" cy="365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　</a:t>
            </a:r>
            <a:r>
              <a:rPr lang="ja-JP" altLang="en-US" sz="1600"/>
              <a:t>１　　</a:t>
            </a:r>
            <a:r>
              <a:rPr kumimoji="1" lang="ja-JP" altLang="en-US" sz="1600"/>
              <a:t>大阪府</a:t>
            </a:r>
            <a:r>
              <a:rPr kumimoji="1" lang="ja-JP" altLang="en-US" sz="1600" dirty="0"/>
              <a:t>・市町村国民健康保険広域化調整会議</a:t>
            </a:r>
            <a:endParaRPr kumimoji="1" lang="en-US" altLang="ja-JP" sz="1600" dirty="0"/>
          </a:p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343689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令和５年度の国保運営にかかる検討状況（中間報告）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5EC23E1C-6F6C-47ED-825F-5BB002C7A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55265"/>
              </p:ext>
            </p:extLst>
          </p:nvPr>
        </p:nvGraphicFramePr>
        <p:xfrm>
          <a:off x="899592" y="2996952"/>
          <a:ext cx="7416824" cy="24904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5550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5281274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大阪府・市町村国民健康保険広域化調整会議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R5.4.28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座長の選出及び副座長の指名について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ワーキング・グループの設置とメンバーについて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令和５年度のワーキング・グループにおける検討事項について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①令和５年度の事業運営検討ワーキング・グループの検討事項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②令和５年度の財政運営検討ワーキング・グループの検討事項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令和５年度の府独自インセンティブについて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大阪府国民健康保険運営方針（案）について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R5.12.20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令和５年度の国保運営にかかる検討状況（中間報告）について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①事業運営検討ワーキング・グループの検討状況（中間報告）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②財政運営検討ワーキング・グループの検討状況（中間報告）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　　　・令和６年度国保「市町村標準保険料率」の仮算定結果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382000" cy="36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２</a:t>
            </a:r>
            <a:r>
              <a:rPr lang="ja-JP" altLang="en-US" sz="1600" dirty="0"/>
              <a:t>　　</a:t>
            </a:r>
            <a:r>
              <a:rPr kumimoji="1" lang="ja-JP" altLang="en-US" sz="1600" dirty="0"/>
              <a:t>事業運営検討ワーキング・グループ</a:t>
            </a:r>
            <a:r>
              <a:rPr lang="ja-JP" altLang="en-US" sz="1600" dirty="0"/>
              <a:t>　・　財政運営検討ワーキング・グループ</a:t>
            </a:r>
            <a:endParaRPr lang="en-US" altLang="ja-JP" sz="1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4600D2F-726F-4312-A211-8A7DEB6A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38270"/>
              </p:ext>
            </p:extLst>
          </p:nvPr>
        </p:nvGraphicFramePr>
        <p:xfrm>
          <a:off x="107504" y="703497"/>
          <a:ext cx="4392488" cy="374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事業運営検討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68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令和５年度の事業運営検討ワーキング・グループの検討事項について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69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R5.6.27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71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292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R5.7.26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281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73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R5.8.2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R5.11.14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ウクライナ避難民に係る一部負担金減免の取扱について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広報事業の共同実施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R5.12.12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被保険者証（資格確認書）等に係る取扱い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令和６年度からの制度運営＜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PDCA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サイクルに基づく進捗管理＞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</a:tbl>
          </a:graphicData>
        </a:graphic>
      </p:graphicFrame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BA646DC3-01B7-4635-890F-3315168F9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21956"/>
              </p:ext>
            </p:extLst>
          </p:nvPr>
        </p:nvGraphicFramePr>
        <p:xfrm>
          <a:off x="4581942" y="692696"/>
          <a:ext cx="4392488" cy="44752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財務運営検討</a:t>
                      </a:r>
                      <a:r>
                        <a:rPr kumimoji="1" lang="en-US" altLang="ja-JP" sz="1000" dirty="0"/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367092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82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R5.5.12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令和５年度の財政運営検討ワーキング・グループの検討事項について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財政調整事業の検討について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0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83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R5.5.25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令和５年度の国民健康保険繰出金について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R5.6.26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R5.7.10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R5.8.7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次期大阪府国民健康保険運営方針に係る主な検討事項 等について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令和５年度の府独自インセンティブの仕組みについて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88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R5.9.22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89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R5.10.6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  <a:tr h="307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90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R5.11.15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国民健康保険事業費納付金の仮算定結果について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79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91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R5.12.1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国民健康保険事業費納付金の本算定に向けた検討事項について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757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718</Words>
  <Application>Microsoft Office PowerPoint</Application>
  <PresentationFormat>画面に合わせる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柿花　啓史</cp:lastModifiedBy>
  <cp:revision>265</cp:revision>
  <cp:lastPrinted>2023-12-14T04:38:11Z</cp:lastPrinted>
  <dcterms:created xsi:type="dcterms:W3CDTF">2016-01-05T01:34:32Z</dcterms:created>
  <dcterms:modified xsi:type="dcterms:W3CDTF">2023-12-14T04:38:14Z</dcterms:modified>
</cp:coreProperties>
</file>