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drawings/drawing1.xml" ContentType="application/vnd.openxmlformats-officedocument.drawingml.chartshapes+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rts/chart2.xml" ContentType="application/vnd.openxmlformats-officedocument.drawingml.chart+xml"/>
  <Override PartName="/ppt/theme/themeOverride2.xml" ContentType="application/vnd.openxmlformats-officedocument.themeOverride+xml"/>
  <Override PartName="/ppt/drawings/drawing2.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1" r:id="rId1"/>
    <p:sldMasterId id="2147483911" r:id="rId2"/>
  </p:sldMasterIdLst>
  <p:notesMasterIdLst>
    <p:notesMasterId r:id="rId12"/>
  </p:notesMasterIdLst>
  <p:handoutMasterIdLst>
    <p:handoutMasterId r:id="rId13"/>
  </p:handoutMasterIdLst>
  <p:sldIdLst>
    <p:sldId id="307" r:id="rId3"/>
    <p:sldId id="333" r:id="rId4"/>
    <p:sldId id="328" r:id="rId5"/>
    <p:sldId id="329" r:id="rId6"/>
    <p:sldId id="330" r:id="rId7"/>
    <p:sldId id="335" r:id="rId8"/>
    <p:sldId id="336" r:id="rId9"/>
    <p:sldId id="334" r:id="rId10"/>
    <p:sldId id="337" r:id="rId11"/>
  </p:sldIdLst>
  <p:sldSz cx="9906000" cy="6858000" type="A4"/>
  <p:notesSz cx="6807200" cy="9939338"/>
  <p:defaultTextStyle>
    <a:defPPr>
      <a:defRPr lang="ja-JP"/>
    </a:defPPr>
    <a:lvl1pPr algn="ctr" rtl="0" fontAlgn="base">
      <a:spcBef>
        <a:spcPct val="20000"/>
      </a:spcBef>
      <a:spcAft>
        <a:spcPct val="0"/>
      </a:spcAft>
      <a:buClr>
        <a:schemeClr val="bg2"/>
      </a:buClr>
      <a:buSzPct val="75000"/>
      <a:buFont typeface="Wingdings" pitchFamily="2" charset="2"/>
      <a:defRPr kumimoji="1" kern="1200">
        <a:solidFill>
          <a:schemeClr val="tx1"/>
        </a:solidFill>
        <a:latin typeface="Arial" charset="0"/>
        <a:ea typeface="ＭＳ Ｐゴシック" pitchFamily="50" charset="-128"/>
        <a:cs typeface="+mn-cs"/>
      </a:defRPr>
    </a:lvl1pPr>
    <a:lvl2pPr marL="457200" algn="ctr" rtl="0" fontAlgn="base">
      <a:spcBef>
        <a:spcPct val="20000"/>
      </a:spcBef>
      <a:spcAft>
        <a:spcPct val="0"/>
      </a:spcAft>
      <a:buClr>
        <a:schemeClr val="bg2"/>
      </a:buClr>
      <a:buSzPct val="75000"/>
      <a:buFont typeface="Wingdings" pitchFamily="2" charset="2"/>
      <a:defRPr kumimoji="1" kern="1200">
        <a:solidFill>
          <a:schemeClr val="tx1"/>
        </a:solidFill>
        <a:latin typeface="Arial" charset="0"/>
        <a:ea typeface="ＭＳ Ｐゴシック" pitchFamily="50" charset="-128"/>
        <a:cs typeface="+mn-cs"/>
      </a:defRPr>
    </a:lvl2pPr>
    <a:lvl3pPr marL="914400" algn="ctr" rtl="0" fontAlgn="base">
      <a:spcBef>
        <a:spcPct val="20000"/>
      </a:spcBef>
      <a:spcAft>
        <a:spcPct val="0"/>
      </a:spcAft>
      <a:buClr>
        <a:schemeClr val="bg2"/>
      </a:buClr>
      <a:buSzPct val="75000"/>
      <a:buFont typeface="Wingdings" pitchFamily="2" charset="2"/>
      <a:defRPr kumimoji="1" kern="1200">
        <a:solidFill>
          <a:schemeClr val="tx1"/>
        </a:solidFill>
        <a:latin typeface="Arial" charset="0"/>
        <a:ea typeface="ＭＳ Ｐゴシック" pitchFamily="50" charset="-128"/>
        <a:cs typeface="+mn-cs"/>
      </a:defRPr>
    </a:lvl3pPr>
    <a:lvl4pPr marL="1371600" algn="ctr" rtl="0" fontAlgn="base">
      <a:spcBef>
        <a:spcPct val="20000"/>
      </a:spcBef>
      <a:spcAft>
        <a:spcPct val="0"/>
      </a:spcAft>
      <a:buClr>
        <a:schemeClr val="bg2"/>
      </a:buClr>
      <a:buSzPct val="75000"/>
      <a:buFont typeface="Wingdings" pitchFamily="2" charset="2"/>
      <a:defRPr kumimoji="1" kern="1200">
        <a:solidFill>
          <a:schemeClr val="tx1"/>
        </a:solidFill>
        <a:latin typeface="Arial" charset="0"/>
        <a:ea typeface="ＭＳ Ｐゴシック" pitchFamily="50" charset="-128"/>
        <a:cs typeface="+mn-cs"/>
      </a:defRPr>
    </a:lvl4pPr>
    <a:lvl5pPr marL="1828800" algn="ctr" rtl="0" fontAlgn="base">
      <a:spcBef>
        <a:spcPct val="20000"/>
      </a:spcBef>
      <a:spcAft>
        <a:spcPct val="0"/>
      </a:spcAft>
      <a:buClr>
        <a:schemeClr val="bg2"/>
      </a:buClr>
      <a:buSzPct val="75000"/>
      <a:buFont typeface="Wingdings" pitchFamily="2" charset="2"/>
      <a:defRPr kumimoji="1" kern="1200">
        <a:solidFill>
          <a:schemeClr val="tx1"/>
        </a:solidFill>
        <a:latin typeface="Arial" charset="0"/>
        <a:ea typeface="ＭＳ Ｐゴシック" pitchFamily="50" charset="-128"/>
        <a:cs typeface="+mn-cs"/>
      </a:defRPr>
    </a:lvl5pPr>
    <a:lvl6pPr marL="2286000" algn="l" defTabSz="914400" rtl="0" eaLnBrk="1" latinLnBrk="0" hangingPunct="1">
      <a:defRPr kumimoji="1" kern="1200">
        <a:solidFill>
          <a:schemeClr val="tx1"/>
        </a:solidFill>
        <a:latin typeface="Arial" charset="0"/>
        <a:ea typeface="ＭＳ Ｐゴシック" pitchFamily="50" charset="-128"/>
        <a:cs typeface="+mn-cs"/>
      </a:defRPr>
    </a:lvl6pPr>
    <a:lvl7pPr marL="2743200" algn="l" defTabSz="914400" rtl="0" eaLnBrk="1" latinLnBrk="0" hangingPunct="1">
      <a:defRPr kumimoji="1" kern="1200">
        <a:solidFill>
          <a:schemeClr val="tx1"/>
        </a:solidFill>
        <a:latin typeface="Arial" charset="0"/>
        <a:ea typeface="ＭＳ Ｐゴシック" pitchFamily="50" charset="-128"/>
        <a:cs typeface="+mn-cs"/>
      </a:defRPr>
    </a:lvl7pPr>
    <a:lvl8pPr marL="3200400" algn="l" defTabSz="914400" rtl="0" eaLnBrk="1" latinLnBrk="0" hangingPunct="1">
      <a:defRPr kumimoji="1" kern="1200">
        <a:solidFill>
          <a:schemeClr val="tx1"/>
        </a:solidFill>
        <a:latin typeface="Arial" charset="0"/>
        <a:ea typeface="ＭＳ Ｐゴシック" pitchFamily="50" charset="-128"/>
        <a:cs typeface="+mn-cs"/>
      </a:defRPr>
    </a:lvl8pPr>
    <a:lvl9pPr marL="3657600" algn="l" defTabSz="914400" rtl="0" eaLnBrk="1" latinLnBrk="0" hangingPunct="1">
      <a:defRPr kumimoji="1" kern="1200">
        <a:solidFill>
          <a:schemeClr val="tx1"/>
        </a:solidFill>
        <a:latin typeface="Arial" charset="0"/>
        <a:ea typeface="ＭＳ Ｐゴシック"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 uri="{2D200454-40CA-4A62-9FC3-DE9A4176ACB9}">
      <p15:notesGuideLst xmlns:p15="http://schemas.microsoft.com/office/powerpoint/2012/main">
        <p15:guide id="1" orient="horz" pos="3131" userDrawn="1">
          <p15:clr>
            <a:srgbClr val="A4A3A4"/>
          </p15:clr>
        </p15:guide>
        <p15:guide id="2" pos="2145"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B3B"/>
    <a:srgbClr val="FF0000"/>
    <a:srgbClr val="4F81BD"/>
    <a:srgbClr val="000099"/>
    <a:srgbClr val="FF3300"/>
    <a:srgbClr val="FF5050"/>
    <a:srgbClr val="33CC33"/>
    <a:srgbClr val="00CC00"/>
    <a:srgbClr val="FF9900"/>
    <a:srgbClr val="99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C083E6E3-FA7D-4D7B-A595-EF9225AFEA82}" styleName="淡色スタイル 1 - アクセント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113A9D2-9D6B-4929-AA2D-F23B5EE8CBE7}" styleName="テーマ スタイル 2 - アクセント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0E3FDE45-AF77-4B5C-9715-49D594BDF05E}" styleName="淡色スタイル 1 - アクセント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9D7B26C5-4107-4FEC-AEDC-1716B250A1EF}" styleName="スタイル (淡色)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235" autoAdjust="0"/>
    <p:restoredTop sz="94434" autoAdjust="0"/>
  </p:normalViewPr>
  <p:slideViewPr>
    <p:cSldViewPr snapToGrid="0">
      <p:cViewPr>
        <p:scale>
          <a:sx n="90" d="100"/>
          <a:sy n="90" d="100"/>
        </p:scale>
        <p:origin x="816" y="-612"/>
      </p:cViewPr>
      <p:guideLst>
        <p:guide orient="horz" pos="2160"/>
        <p:guide pos="3120"/>
      </p:guideLst>
    </p:cSldViewPr>
  </p:slid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53" d="100"/>
          <a:sy n="53" d="100"/>
        </p:scale>
        <p:origin x="-1842" y="-90"/>
      </p:cViewPr>
      <p:guideLst>
        <p:guide orient="horz" pos="3131"/>
        <p:guide pos="2145"/>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handoutMaster" Target="handoutMasters/handoutMaster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chartUserShapes" Target="../drawings/drawing1.xml"/><Relationship Id="rId2" Type="http://schemas.openxmlformats.org/officeDocument/2006/relationships/oleObject" Target="file:///\\G0000sv0ns101\d11484$\doc\&#26032;_&#36001;&#25919;&#20225;&#30011;&#65319;\&#9733;&#31895;&#12356;&#35430;&#31639;&#65288;&#20013;&#36001;&#23637;&#65289;\R5.2&#24403;&#21021;\&#9733;&#20844;&#34920;&#36039;&#26009;&#9733;\&#36028;&#12426;&#20184;&#12369;&#12493;&#12479;&#65288;&#21069;&#25552;&#26465;&#20214;&#12394;&#12393;&#65289;\&#12304;&#24120;&#12395;&#26368;&#26032;&#12305;&#21454;&#25903;&#25913;&#21892;_&#12464;&#12521;&#12501;%20&#65288;7&#21106;&#32887;&#21729;&#65289;.xlsx" TargetMode="External"/><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3" Type="http://schemas.openxmlformats.org/officeDocument/2006/relationships/chartUserShapes" Target="../drawings/drawing2.xml"/><Relationship Id="rId2" Type="http://schemas.openxmlformats.org/officeDocument/2006/relationships/oleObject" Target="file:///\\G0000sv0ns101\d11484$\doc\&#26032;_&#36001;&#25919;&#20225;&#30011;&#65319;\&#9733;&#31895;&#12356;&#35430;&#31639;&#65288;&#20013;&#36001;&#23637;&#65289;\R3.2&#24403;&#21021;\&#9733;&#20844;&#34920;&#36039;&#26009;&#9733;\&#36028;&#12426;&#20184;&#12369;&#12493;&#12479;&#65288;&#21069;&#25552;&#26465;&#20214;&#12394;&#12393;&#65289;\&#12304;&#24120;&#12395;&#26368;&#26032;&#12305;&#21454;&#25903;&#25913;&#21892;_&#12464;&#12521;&#12501;.xlsx" TargetMode="External"/><Relationship Id="rId1" Type="http://schemas.openxmlformats.org/officeDocument/2006/relationships/themeOverride" Target="../theme/themeOverrid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7.0828538279433473E-2"/>
          <c:y val="7.6299613741531144E-2"/>
          <c:w val="0.86809390084980631"/>
          <c:h val="0.71688887780622579"/>
        </c:manualLayout>
      </c:layout>
      <c:barChart>
        <c:barDir val="col"/>
        <c:grouping val="stacked"/>
        <c:varyColors val="0"/>
        <c:ser>
          <c:idx val="0"/>
          <c:order val="0"/>
          <c:spPr>
            <a:solidFill>
              <a:schemeClr val="bg1">
                <a:lumMod val="75000"/>
              </a:schemeClr>
            </a:solidFill>
            <a:ln w="15875" cmpd="sng">
              <a:solidFill>
                <a:schemeClr val="tx1"/>
              </a:solidFill>
              <a:prstDash val="solid"/>
            </a:ln>
          </c:spPr>
          <c:invertIfNegative val="0"/>
          <c:dPt>
            <c:idx val="0"/>
            <c:invertIfNegative val="0"/>
            <c:bubble3D val="0"/>
            <c:spPr>
              <a:solidFill>
                <a:srgbClr val="FF3B3B"/>
              </a:solidFill>
              <a:ln w="15875" cmpd="sng">
                <a:solidFill>
                  <a:srgbClr val="FF0000"/>
                </a:solidFill>
                <a:prstDash val="solid"/>
              </a:ln>
            </c:spPr>
            <c:extLst>
              <c:ext xmlns:c16="http://schemas.microsoft.com/office/drawing/2014/chart" uri="{C3380CC4-5D6E-409C-BE32-E72D297353CC}">
                <c16:uniqueId val="{00000001-A2FD-4AAC-BDE0-ADDBCC99A170}"/>
              </c:ext>
            </c:extLst>
          </c:dPt>
          <c:dPt>
            <c:idx val="1"/>
            <c:invertIfNegative val="0"/>
            <c:bubble3D val="0"/>
            <c:spPr>
              <a:solidFill>
                <a:srgbClr val="FF3B3B"/>
              </a:solidFill>
              <a:ln w="15875" cmpd="sng">
                <a:solidFill>
                  <a:srgbClr val="FF0000"/>
                </a:solidFill>
                <a:prstDash val="solid"/>
              </a:ln>
            </c:spPr>
            <c:extLst>
              <c:ext xmlns:c16="http://schemas.microsoft.com/office/drawing/2014/chart" uri="{C3380CC4-5D6E-409C-BE32-E72D297353CC}">
                <c16:uniqueId val="{00000003-A2FD-4AAC-BDE0-ADDBCC99A170}"/>
              </c:ext>
            </c:extLst>
          </c:dPt>
          <c:dPt>
            <c:idx val="2"/>
            <c:invertIfNegative val="0"/>
            <c:bubble3D val="0"/>
            <c:spPr>
              <a:solidFill>
                <a:srgbClr val="FF3B3B"/>
              </a:solidFill>
              <a:ln w="15875" cmpd="sng">
                <a:solidFill>
                  <a:srgbClr val="FF0000"/>
                </a:solidFill>
                <a:prstDash val="solid"/>
              </a:ln>
            </c:spPr>
            <c:extLst>
              <c:ext xmlns:c16="http://schemas.microsoft.com/office/drawing/2014/chart" uri="{C3380CC4-5D6E-409C-BE32-E72D297353CC}">
                <c16:uniqueId val="{00000005-A2FD-4AAC-BDE0-ADDBCC99A170}"/>
              </c:ext>
            </c:extLst>
          </c:dPt>
          <c:dPt>
            <c:idx val="3"/>
            <c:invertIfNegative val="0"/>
            <c:bubble3D val="0"/>
            <c:spPr>
              <a:solidFill>
                <a:srgbClr val="FF3B3B"/>
              </a:solidFill>
              <a:ln w="15875" cmpd="sng">
                <a:solidFill>
                  <a:srgbClr val="FF0000"/>
                </a:solidFill>
                <a:prstDash val="solid"/>
              </a:ln>
            </c:spPr>
            <c:extLst>
              <c:ext xmlns:c16="http://schemas.microsoft.com/office/drawing/2014/chart" uri="{C3380CC4-5D6E-409C-BE32-E72D297353CC}">
                <c16:uniqueId val="{00000007-A2FD-4AAC-BDE0-ADDBCC99A170}"/>
              </c:ext>
            </c:extLst>
          </c:dPt>
          <c:dPt>
            <c:idx val="4"/>
            <c:invertIfNegative val="0"/>
            <c:bubble3D val="0"/>
            <c:spPr>
              <a:solidFill>
                <a:srgbClr val="FF3B3B"/>
              </a:solidFill>
              <a:ln w="15875" cmpd="sng">
                <a:solidFill>
                  <a:srgbClr val="FF0000"/>
                </a:solidFill>
                <a:prstDash val="solid"/>
              </a:ln>
            </c:spPr>
            <c:extLst>
              <c:ext xmlns:c16="http://schemas.microsoft.com/office/drawing/2014/chart" uri="{C3380CC4-5D6E-409C-BE32-E72D297353CC}">
                <c16:uniqueId val="{00000009-A2FD-4AAC-BDE0-ADDBCC99A170}"/>
              </c:ext>
            </c:extLst>
          </c:dPt>
          <c:dPt>
            <c:idx val="5"/>
            <c:invertIfNegative val="0"/>
            <c:bubble3D val="0"/>
            <c:spPr>
              <a:gradFill>
                <a:gsLst>
                  <a:gs pos="100000">
                    <a:srgbClr val="FF0000"/>
                  </a:gs>
                  <a:gs pos="74000">
                    <a:srgbClr val="FF0000"/>
                  </a:gs>
                  <a:gs pos="40000">
                    <a:schemeClr val="bg1"/>
                  </a:gs>
                </a:gsLst>
                <a:lin ang="5400000" scaled="0"/>
              </a:gradFill>
              <a:ln w="15875" cmpd="sng">
                <a:solidFill>
                  <a:srgbClr val="FF0000"/>
                </a:solidFill>
                <a:prstDash val="solid"/>
              </a:ln>
            </c:spPr>
            <c:extLst>
              <c:ext xmlns:c16="http://schemas.microsoft.com/office/drawing/2014/chart" uri="{C3380CC4-5D6E-409C-BE32-E72D297353CC}">
                <c16:uniqueId val="{0000000B-A2FD-4AAC-BDE0-ADDBCC99A170}"/>
              </c:ext>
            </c:extLst>
          </c:dPt>
          <c:dPt>
            <c:idx val="6"/>
            <c:invertIfNegative val="0"/>
            <c:bubble3D val="0"/>
            <c:spPr>
              <a:gradFill>
                <a:gsLst>
                  <a:gs pos="100000">
                    <a:srgbClr val="FF0000"/>
                  </a:gs>
                  <a:gs pos="73000">
                    <a:srgbClr val="FF0000"/>
                  </a:gs>
                  <a:gs pos="34000">
                    <a:schemeClr val="bg1"/>
                  </a:gs>
                </a:gsLst>
                <a:lin ang="5400000" scaled="0"/>
              </a:gradFill>
              <a:ln w="15875" cmpd="sng">
                <a:solidFill>
                  <a:srgbClr val="FF0000"/>
                </a:solidFill>
                <a:prstDash val="solid"/>
              </a:ln>
            </c:spPr>
            <c:extLst>
              <c:ext xmlns:c16="http://schemas.microsoft.com/office/drawing/2014/chart" uri="{C3380CC4-5D6E-409C-BE32-E72D297353CC}">
                <c16:uniqueId val="{0000000D-A2FD-4AAC-BDE0-ADDBCC99A170}"/>
              </c:ext>
            </c:extLst>
          </c:dPt>
          <c:dPt>
            <c:idx val="7"/>
            <c:invertIfNegative val="0"/>
            <c:bubble3D val="0"/>
            <c:spPr>
              <a:gradFill>
                <a:gsLst>
                  <a:gs pos="100000">
                    <a:srgbClr val="FF0000"/>
                  </a:gs>
                  <a:gs pos="73000">
                    <a:srgbClr val="FF0000"/>
                  </a:gs>
                  <a:gs pos="34000">
                    <a:schemeClr val="bg1"/>
                  </a:gs>
                </a:gsLst>
                <a:lin ang="5400000" scaled="0"/>
              </a:gradFill>
              <a:ln w="15875" cmpd="sng">
                <a:solidFill>
                  <a:srgbClr val="FF0000"/>
                </a:solidFill>
                <a:prstDash val="solid"/>
              </a:ln>
            </c:spPr>
            <c:extLst>
              <c:ext xmlns:c16="http://schemas.microsoft.com/office/drawing/2014/chart" uri="{C3380CC4-5D6E-409C-BE32-E72D297353CC}">
                <c16:uniqueId val="{0000000F-A2FD-4AAC-BDE0-ADDBCC99A170}"/>
              </c:ext>
            </c:extLst>
          </c:dPt>
          <c:dPt>
            <c:idx val="8"/>
            <c:invertIfNegative val="0"/>
            <c:bubble3D val="0"/>
            <c:spPr>
              <a:gradFill>
                <a:gsLst>
                  <a:gs pos="100000">
                    <a:srgbClr val="FF0000"/>
                  </a:gs>
                  <a:gs pos="91000">
                    <a:srgbClr val="FF0000"/>
                  </a:gs>
                  <a:gs pos="60000">
                    <a:schemeClr val="bg1"/>
                  </a:gs>
                </a:gsLst>
                <a:lin ang="5400000" scaled="0"/>
              </a:gradFill>
              <a:ln w="15875" cmpd="sng">
                <a:solidFill>
                  <a:srgbClr val="FF0000"/>
                </a:solidFill>
                <a:prstDash val="solid"/>
              </a:ln>
            </c:spPr>
            <c:extLst>
              <c:ext xmlns:c16="http://schemas.microsoft.com/office/drawing/2014/chart" uri="{C3380CC4-5D6E-409C-BE32-E72D297353CC}">
                <c16:uniqueId val="{00000011-A2FD-4AAC-BDE0-ADDBCC99A170}"/>
              </c:ext>
            </c:extLst>
          </c:dPt>
          <c:dPt>
            <c:idx val="9"/>
            <c:invertIfNegative val="0"/>
            <c:bubble3D val="0"/>
            <c:spPr>
              <a:gradFill>
                <a:gsLst>
                  <a:gs pos="100000">
                    <a:srgbClr val="FF0000"/>
                  </a:gs>
                  <a:gs pos="91000">
                    <a:srgbClr val="FF0000"/>
                  </a:gs>
                  <a:gs pos="60000">
                    <a:sysClr val="window" lastClr="FFFFFF"/>
                  </a:gs>
                </a:gsLst>
                <a:lin ang="5400000" scaled="0"/>
              </a:gradFill>
              <a:ln w="6350" cmpd="sng">
                <a:solidFill>
                  <a:srgbClr val="FF0000"/>
                </a:solidFill>
                <a:prstDash val="solid"/>
              </a:ln>
            </c:spPr>
            <c:extLst>
              <c:ext xmlns:c16="http://schemas.microsoft.com/office/drawing/2014/chart" uri="{C3380CC4-5D6E-409C-BE32-E72D297353CC}">
                <c16:uniqueId val="{00000013-A2FD-4AAC-BDE0-ADDBCC99A170}"/>
              </c:ext>
            </c:extLst>
          </c:dPt>
          <c:dPt>
            <c:idx val="10"/>
            <c:invertIfNegative val="0"/>
            <c:bubble3D val="0"/>
            <c:spPr>
              <a:solidFill>
                <a:schemeClr val="bg1"/>
              </a:solidFill>
              <a:ln w="6350" cmpd="sng">
                <a:solidFill>
                  <a:srgbClr val="FF0000"/>
                </a:solidFill>
                <a:prstDash val="dash"/>
              </a:ln>
            </c:spPr>
            <c:extLst>
              <c:ext xmlns:c16="http://schemas.microsoft.com/office/drawing/2014/chart" uri="{C3380CC4-5D6E-409C-BE32-E72D297353CC}">
                <c16:uniqueId val="{00000015-A2FD-4AAC-BDE0-ADDBCC99A170}"/>
              </c:ext>
            </c:extLst>
          </c:dPt>
          <c:dPt>
            <c:idx val="11"/>
            <c:invertIfNegative val="0"/>
            <c:bubble3D val="0"/>
            <c:spPr>
              <a:solidFill>
                <a:schemeClr val="bg1"/>
              </a:solidFill>
              <a:ln w="6350" cmpd="sng">
                <a:solidFill>
                  <a:srgbClr val="FF0000"/>
                </a:solidFill>
                <a:prstDash val="dash"/>
              </a:ln>
            </c:spPr>
            <c:extLst>
              <c:ext xmlns:c16="http://schemas.microsoft.com/office/drawing/2014/chart" uri="{C3380CC4-5D6E-409C-BE32-E72D297353CC}">
                <c16:uniqueId val="{00000017-A2FD-4AAC-BDE0-ADDBCC99A170}"/>
              </c:ext>
            </c:extLst>
          </c:dPt>
          <c:dPt>
            <c:idx val="12"/>
            <c:invertIfNegative val="0"/>
            <c:bubble3D val="0"/>
            <c:spPr>
              <a:solidFill>
                <a:schemeClr val="bg1"/>
              </a:solidFill>
              <a:ln w="6350" cmpd="sng">
                <a:solidFill>
                  <a:srgbClr val="FF0000"/>
                </a:solidFill>
                <a:prstDash val="dash"/>
              </a:ln>
            </c:spPr>
            <c:extLst>
              <c:ext xmlns:c16="http://schemas.microsoft.com/office/drawing/2014/chart" uri="{C3380CC4-5D6E-409C-BE32-E72D297353CC}">
                <c16:uniqueId val="{00000019-A2FD-4AAC-BDE0-ADDBCC99A170}"/>
              </c:ext>
            </c:extLst>
          </c:dPt>
          <c:dPt>
            <c:idx val="13"/>
            <c:invertIfNegative val="0"/>
            <c:bubble3D val="0"/>
            <c:spPr>
              <a:solidFill>
                <a:schemeClr val="bg1"/>
              </a:solidFill>
              <a:ln w="6350" cmpd="sng">
                <a:solidFill>
                  <a:srgbClr val="FF0000"/>
                </a:solidFill>
                <a:prstDash val="dash"/>
              </a:ln>
            </c:spPr>
            <c:extLst>
              <c:ext xmlns:c16="http://schemas.microsoft.com/office/drawing/2014/chart" uri="{C3380CC4-5D6E-409C-BE32-E72D297353CC}">
                <c16:uniqueId val="{0000001B-A2FD-4AAC-BDE0-ADDBCC99A170}"/>
              </c:ext>
            </c:extLst>
          </c:dPt>
          <c:dPt>
            <c:idx val="14"/>
            <c:invertIfNegative val="0"/>
            <c:bubble3D val="0"/>
            <c:spPr>
              <a:solidFill>
                <a:schemeClr val="bg1"/>
              </a:solidFill>
              <a:ln w="6350" cmpd="sng">
                <a:solidFill>
                  <a:srgbClr val="FF0000"/>
                </a:solidFill>
                <a:prstDash val="dash"/>
              </a:ln>
            </c:spPr>
            <c:extLst>
              <c:ext xmlns:c16="http://schemas.microsoft.com/office/drawing/2014/chart" uri="{C3380CC4-5D6E-409C-BE32-E72D297353CC}">
                <c16:uniqueId val="{0000001D-A2FD-4AAC-BDE0-ADDBCC99A170}"/>
              </c:ext>
            </c:extLst>
          </c:dPt>
          <c:dPt>
            <c:idx val="15"/>
            <c:invertIfNegative val="0"/>
            <c:bubble3D val="0"/>
            <c:spPr>
              <a:solidFill>
                <a:schemeClr val="bg1"/>
              </a:solidFill>
              <a:ln w="6350" cmpd="sng">
                <a:solidFill>
                  <a:srgbClr val="FF0000"/>
                </a:solidFill>
                <a:prstDash val="dash"/>
              </a:ln>
            </c:spPr>
            <c:extLst>
              <c:ext xmlns:c16="http://schemas.microsoft.com/office/drawing/2014/chart" uri="{C3380CC4-5D6E-409C-BE32-E72D297353CC}">
                <c16:uniqueId val="{0000001F-A2FD-4AAC-BDE0-ADDBCC99A170}"/>
              </c:ext>
            </c:extLst>
          </c:dPt>
          <c:dPt>
            <c:idx val="16"/>
            <c:invertIfNegative val="0"/>
            <c:bubble3D val="0"/>
            <c:spPr>
              <a:solidFill>
                <a:schemeClr val="bg1"/>
              </a:solidFill>
              <a:ln w="6350" cmpd="sng">
                <a:solidFill>
                  <a:srgbClr val="FF0000"/>
                </a:solidFill>
                <a:prstDash val="dash"/>
              </a:ln>
            </c:spPr>
            <c:extLst>
              <c:ext xmlns:c16="http://schemas.microsoft.com/office/drawing/2014/chart" uri="{C3380CC4-5D6E-409C-BE32-E72D297353CC}">
                <c16:uniqueId val="{00000021-A2FD-4AAC-BDE0-ADDBCC99A170}"/>
              </c:ext>
            </c:extLst>
          </c:dPt>
          <c:dPt>
            <c:idx val="17"/>
            <c:invertIfNegative val="0"/>
            <c:bubble3D val="0"/>
            <c:spPr>
              <a:solidFill>
                <a:schemeClr val="bg1"/>
              </a:solidFill>
              <a:ln w="6350" cmpd="sng">
                <a:solidFill>
                  <a:srgbClr val="FF0000"/>
                </a:solidFill>
                <a:prstDash val="dash"/>
              </a:ln>
            </c:spPr>
            <c:extLst>
              <c:ext xmlns:c16="http://schemas.microsoft.com/office/drawing/2014/chart" uri="{C3380CC4-5D6E-409C-BE32-E72D297353CC}">
                <c16:uniqueId val="{00000023-A2FD-4AAC-BDE0-ADDBCC99A170}"/>
              </c:ext>
            </c:extLst>
          </c:dPt>
          <c:dPt>
            <c:idx val="18"/>
            <c:invertIfNegative val="0"/>
            <c:bubble3D val="0"/>
            <c:spPr>
              <a:solidFill>
                <a:schemeClr val="bg1"/>
              </a:solidFill>
              <a:ln w="6350" cmpd="sng">
                <a:solidFill>
                  <a:srgbClr val="FF0000"/>
                </a:solidFill>
                <a:prstDash val="dash"/>
              </a:ln>
            </c:spPr>
            <c:extLst>
              <c:ext xmlns:c16="http://schemas.microsoft.com/office/drawing/2014/chart" uri="{C3380CC4-5D6E-409C-BE32-E72D297353CC}">
                <c16:uniqueId val="{00000025-A2FD-4AAC-BDE0-ADDBCC99A170}"/>
              </c:ext>
            </c:extLst>
          </c:dPt>
          <c:dLbls>
            <c:dLbl>
              <c:idx val="0"/>
              <c:delete val="1"/>
              <c:extLst>
                <c:ext xmlns:c15="http://schemas.microsoft.com/office/drawing/2012/chart" uri="{CE6537A1-D6FC-4f65-9D91-7224C49458BB}"/>
                <c:ext xmlns:c16="http://schemas.microsoft.com/office/drawing/2014/chart" uri="{C3380CC4-5D6E-409C-BE32-E72D297353CC}">
                  <c16:uniqueId val="{00000001-A2FD-4AAC-BDE0-ADDBCC99A170}"/>
                </c:ext>
              </c:extLst>
            </c:dLbl>
            <c:dLbl>
              <c:idx val="1"/>
              <c:layout>
                <c:manualLayout>
                  <c:x val="-4.1674719950804398E-3"/>
                  <c:y val="-0.1787355121313979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3-A2FD-4AAC-BDE0-ADDBCC99A170}"/>
                </c:ext>
              </c:extLst>
            </c:dLbl>
            <c:dLbl>
              <c:idx val="2"/>
              <c:layout>
                <c:manualLayout>
                  <c:x val="-8.4951893044076128E-4"/>
                  <c:y val="-0.14533449025152445"/>
                </c:manualLayout>
              </c:layout>
              <c:tx>
                <c:rich>
                  <a:bodyPr wrap="square" lIns="38100" tIns="19050" rIns="38100" bIns="19050" anchor="ctr">
                    <a:noAutofit/>
                  </a:bodyPr>
                  <a:lstStyle/>
                  <a:p>
                    <a:pPr>
                      <a:defRPr sz="1200" b="1">
                        <a:latin typeface="HGPｺﾞｼｯｸM" panose="020B0600000000000000" pitchFamily="50" charset="-128"/>
                        <a:ea typeface="HGPｺﾞｼｯｸM" panose="020B0600000000000000" pitchFamily="50" charset="-128"/>
                      </a:defRPr>
                    </a:pPr>
                    <a:fld id="{64E6350C-7596-4C18-BFA7-4CDA7B9CA22A}" type="VALUE">
                      <a:rPr lang="en-US" altLang="ja-JP" b="1"/>
                      <a:pPr>
                        <a:defRPr sz="1200" b="1">
                          <a:latin typeface="HGPｺﾞｼｯｸM" panose="020B0600000000000000" pitchFamily="50" charset="-128"/>
                          <a:ea typeface="HGPｺﾞｼｯｸM" panose="020B0600000000000000" pitchFamily="50" charset="-128"/>
                        </a:defRPr>
                      </a:pPr>
                      <a:t>[値]</a:t>
                    </a:fld>
                    <a:endParaRPr lang="ja-JP" altLang="en-US"/>
                  </a:p>
                </c:rich>
              </c:tx>
              <c:spPr>
                <a:noFill/>
                <a:ln>
                  <a:noFill/>
                </a:ln>
                <a:effectLst/>
              </c:spPr>
              <c:showLegendKey val="0"/>
              <c:showVal val="1"/>
              <c:showCatName val="0"/>
              <c:showSerName val="0"/>
              <c:showPercent val="0"/>
              <c:showBubbleSize val="0"/>
              <c:extLst>
                <c:ext xmlns:c15="http://schemas.microsoft.com/office/drawing/2012/chart" uri="{CE6537A1-D6FC-4f65-9D91-7224C49458BB}">
                  <c15:layout>
                    <c:manualLayout>
                      <c:w val="6.3273158231196433E-2"/>
                      <c:h val="2.861434736983752E-2"/>
                    </c:manualLayout>
                  </c15:layout>
                  <c15:dlblFieldTable/>
                  <c15:showDataLabelsRange val="0"/>
                </c:ext>
                <c:ext xmlns:c16="http://schemas.microsoft.com/office/drawing/2014/chart" uri="{C3380CC4-5D6E-409C-BE32-E72D297353CC}">
                  <c16:uniqueId val="{00000005-A2FD-4AAC-BDE0-ADDBCC99A170}"/>
                </c:ext>
              </c:extLst>
            </c:dLbl>
            <c:dLbl>
              <c:idx val="3"/>
              <c:layout>
                <c:manualLayout>
                  <c:x val="-2.7783146633869426E-3"/>
                  <c:y val="-0.15442680009096116"/>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7-A2FD-4AAC-BDE0-ADDBCC99A170}"/>
                </c:ext>
              </c:extLst>
            </c:dLbl>
            <c:dLbl>
              <c:idx val="4"/>
              <c:layout>
                <c:manualLayout>
                  <c:x val="-1.3891573316934713E-3"/>
                  <c:y val="-9.449965980289439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9-A2FD-4AAC-BDE0-ADDBCC99A170}"/>
                </c:ext>
              </c:extLst>
            </c:dLbl>
            <c:dLbl>
              <c:idx val="5"/>
              <c:layout>
                <c:manualLayout>
                  <c:x val="-2.7783146633869426E-3"/>
                  <c:y val="-0.20677196412876056"/>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B-A2FD-4AAC-BDE0-ADDBCC99A170}"/>
                </c:ext>
              </c:extLst>
            </c:dLbl>
            <c:dLbl>
              <c:idx val="6"/>
              <c:layout>
                <c:manualLayout>
                  <c:x val="-4.7089152070401899E-4"/>
                  <c:y val="-0.17026334286804759"/>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D-A2FD-4AAC-BDE0-ADDBCC99A170}"/>
                </c:ext>
              </c:extLst>
            </c:dLbl>
            <c:dLbl>
              <c:idx val="7"/>
              <c:layout>
                <c:manualLayout>
                  <c:x val="-1.6246577832789866E-3"/>
                  <c:y val="-0.18350879784742075"/>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F-A2FD-4AAC-BDE0-ADDBCC99A170}"/>
                </c:ext>
              </c:extLst>
            </c:dLbl>
            <c:dLbl>
              <c:idx val="8"/>
              <c:layout>
                <c:manualLayout>
                  <c:x val="-2.5428142118014275E-3"/>
                  <c:y val="-0.27440340280589565"/>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11-A2FD-4AAC-BDE0-ADDBCC99A170}"/>
                </c:ext>
              </c:extLst>
            </c:dLbl>
            <c:dLbl>
              <c:idx val="9"/>
              <c:layout>
                <c:manualLayout>
                  <c:x val="-4.7089152070396804E-4"/>
                  <c:y val="-0.1121699457408756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13-A2FD-4AAC-BDE0-ADDBCC99A170}"/>
                </c:ext>
              </c:extLst>
            </c:dLbl>
            <c:dLbl>
              <c:idx val="10"/>
              <c:layout>
                <c:manualLayout>
                  <c:x val="-2.852694740989428E-3"/>
                  <c:y val="-0.1001638644794113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15-A2FD-4AAC-BDE0-ADDBCC99A170}"/>
                </c:ext>
              </c:extLst>
            </c:dLbl>
            <c:dLbl>
              <c:idx val="11"/>
              <c:layout>
                <c:manualLayout>
                  <c:x val="-1.2280369577105431E-3"/>
                  <c:y val="-0.10859501771402427"/>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17-A2FD-4AAC-BDE0-ADDBCC99A170}"/>
                </c:ext>
              </c:extLst>
            </c:dLbl>
            <c:dLbl>
              <c:idx val="12"/>
              <c:layout>
                <c:manualLayout>
                  <c:x val="9.1826581098950334E-4"/>
                  <c:y val="-6.2291551006607736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19-A2FD-4AAC-BDE0-ADDBCC99A170}"/>
                </c:ext>
              </c:extLst>
            </c:dLbl>
            <c:dLbl>
              <c:idx val="13"/>
              <c:layout>
                <c:manualLayout>
                  <c:x val="-3.2492061840908091E-3"/>
                  <c:y val="-8.8691536052091083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1B-A2FD-4AAC-BDE0-ADDBCC99A170}"/>
                </c:ext>
              </c:extLst>
            </c:dLbl>
            <c:dLbl>
              <c:idx val="14"/>
              <c:layout>
                <c:manualLayout>
                  <c:x val="-4.1674719950806176E-3"/>
                  <c:y val="-5.9618794125125364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1D-A2FD-4AAC-BDE0-ADDBCC99A170}"/>
                </c:ext>
              </c:extLst>
            </c:dLbl>
            <c:dLbl>
              <c:idx val="15"/>
              <c:layout>
                <c:manualLayout>
                  <c:x val="-2.3073748514854543E-3"/>
                  <c:y val="-9.901769194062685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F-A2FD-4AAC-BDE0-ADDBCC99A170}"/>
                </c:ext>
              </c:extLst>
            </c:dLbl>
            <c:dLbl>
              <c:idx val="16"/>
              <c:layout>
                <c:manualLayout>
                  <c:x val="2.3073748514852851E-3"/>
                  <c:y val="-4.034039677824325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1-A2FD-4AAC-BDE0-ADDBCC99A170}"/>
                </c:ext>
              </c:extLst>
            </c:dLbl>
            <c:spPr>
              <a:noFill/>
              <a:ln>
                <a:noFill/>
              </a:ln>
              <a:effectLst/>
            </c:spPr>
            <c:txPr>
              <a:bodyPr wrap="square" lIns="38100" tIns="19050" rIns="38100" bIns="19050" anchor="ctr">
                <a:spAutoFit/>
              </a:bodyPr>
              <a:lstStyle/>
              <a:p>
                <a:pPr>
                  <a:defRPr sz="1200" b="1">
                    <a:latin typeface="HGPｺﾞｼｯｸM" panose="020B0600000000000000" pitchFamily="50" charset="-128"/>
                    <a:ea typeface="HGPｺﾞｼｯｸM" panose="020B0600000000000000" pitchFamily="50" charset="-128"/>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'R5.2月版'!$B$3:$P$3</c:f>
              <c:strCache>
                <c:ptCount val="15"/>
                <c:pt idx="0">
                  <c:v>R5
(2023)</c:v>
                </c:pt>
                <c:pt idx="1">
                  <c:v>R6
(2024)</c:v>
                </c:pt>
                <c:pt idx="2">
                  <c:v>R7
(2025)</c:v>
                </c:pt>
                <c:pt idx="3">
                  <c:v>R8
(2026)</c:v>
                </c:pt>
                <c:pt idx="4">
                  <c:v>R9
(2027)</c:v>
                </c:pt>
                <c:pt idx="5">
                  <c:v>R10
(2028)</c:v>
                </c:pt>
                <c:pt idx="6">
                  <c:v>R11
(2029)</c:v>
                </c:pt>
                <c:pt idx="7">
                  <c:v>R12
(2030)</c:v>
                </c:pt>
                <c:pt idx="8">
                  <c:v>R13
(2031)</c:v>
                </c:pt>
                <c:pt idx="9">
                  <c:v>R14
(2032)</c:v>
                </c:pt>
                <c:pt idx="10">
                  <c:v>R15
(2033)</c:v>
                </c:pt>
                <c:pt idx="11">
                  <c:v>R16
(2034)</c:v>
                </c:pt>
                <c:pt idx="12">
                  <c:v>R17
(2035)</c:v>
                </c:pt>
                <c:pt idx="13">
                  <c:v>R18
(2036)</c:v>
                </c:pt>
                <c:pt idx="14">
                  <c:v>R19
(2037)</c:v>
                </c:pt>
              </c:strCache>
            </c:strRef>
          </c:cat>
          <c:val>
            <c:numRef>
              <c:f>'R5.2月版'!$B$4:$P$4</c:f>
              <c:numCache>
                <c:formatCode>#,##0;"▲ "#,##0</c:formatCode>
                <c:ptCount val="15"/>
                <c:pt idx="0">
                  <c:v>-393</c:v>
                </c:pt>
                <c:pt idx="1">
                  <c:v>-520</c:v>
                </c:pt>
                <c:pt idx="2">
                  <c:v>-410</c:v>
                </c:pt>
                <c:pt idx="3">
                  <c:v>-430</c:v>
                </c:pt>
                <c:pt idx="4">
                  <c:v>-210</c:v>
                </c:pt>
                <c:pt idx="5">
                  <c:v>-560</c:v>
                </c:pt>
                <c:pt idx="6">
                  <c:v>-470</c:v>
                </c:pt>
                <c:pt idx="7">
                  <c:v>-520</c:v>
                </c:pt>
                <c:pt idx="8">
                  <c:v>-820</c:v>
                </c:pt>
                <c:pt idx="9">
                  <c:v>-270</c:v>
                </c:pt>
                <c:pt idx="10">
                  <c:v>-230</c:v>
                </c:pt>
                <c:pt idx="11">
                  <c:v>-260</c:v>
                </c:pt>
                <c:pt idx="12">
                  <c:v>-150</c:v>
                </c:pt>
                <c:pt idx="13">
                  <c:v>-200</c:v>
                </c:pt>
                <c:pt idx="14">
                  <c:v>-100</c:v>
                </c:pt>
              </c:numCache>
            </c:numRef>
          </c:val>
          <c:extLst>
            <c:ext xmlns:c16="http://schemas.microsoft.com/office/drawing/2014/chart" uri="{C3380CC4-5D6E-409C-BE32-E72D297353CC}">
              <c16:uniqueId val="{00000026-A2FD-4AAC-BDE0-ADDBCC99A170}"/>
            </c:ext>
          </c:extLst>
        </c:ser>
        <c:ser>
          <c:idx val="1"/>
          <c:order val="1"/>
          <c:spPr>
            <a:solidFill>
              <a:schemeClr val="bg1"/>
            </a:solidFill>
            <a:ln w="15875">
              <a:solidFill>
                <a:schemeClr val="tx1"/>
              </a:solidFill>
              <a:prstDash val="solid"/>
            </a:ln>
          </c:spPr>
          <c:invertIfNegative val="0"/>
          <c:dPt>
            <c:idx val="0"/>
            <c:invertIfNegative val="0"/>
            <c:bubble3D val="0"/>
            <c:spPr>
              <a:solidFill>
                <a:schemeClr val="bg1">
                  <a:lumMod val="75000"/>
                </a:schemeClr>
              </a:solidFill>
              <a:ln w="15875">
                <a:solidFill>
                  <a:schemeClr val="tx1"/>
                </a:solidFill>
                <a:prstDash val="solid"/>
              </a:ln>
            </c:spPr>
            <c:extLst>
              <c:ext xmlns:c16="http://schemas.microsoft.com/office/drawing/2014/chart" uri="{C3380CC4-5D6E-409C-BE32-E72D297353CC}">
                <c16:uniqueId val="{00000028-A2FD-4AAC-BDE0-ADDBCC99A170}"/>
              </c:ext>
            </c:extLst>
          </c:dPt>
          <c:dPt>
            <c:idx val="1"/>
            <c:invertIfNegative val="0"/>
            <c:bubble3D val="0"/>
            <c:spPr>
              <a:solidFill>
                <a:schemeClr val="bg1">
                  <a:lumMod val="75000"/>
                </a:schemeClr>
              </a:solidFill>
              <a:ln w="15875">
                <a:solidFill>
                  <a:schemeClr val="tx1"/>
                </a:solidFill>
                <a:prstDash val="solid"/>
              </a:ln>
            </c:spPr>
            <c:extLst>
              <c:ext xmlns:c16="http://schemas.microsoft.com/office/drawing/2014/chart" uri="{C3380CC4-5D6E-409C-BE32-E72D297353CC}">
                <c16:uniqueId val="{0000002A-A2FD-4AAC-BDE0-ADDBCC99A170}"/>
              </c:ext>
            </c:extLst>
          </c:dPt>
          <c:dPt>
            <c:idx val="2"/>
            <c:invertIfNegative val="0"/>
            <c:bubble3D val="0"/>
            <c:spPr>
              <a:solidFill>
                <a:schemeClr val="bg1">
                  <a:lumMod val="75000"/>
                </a:schemeClr>
              </a:solidFill>
              <a:ln w="15875">
                <a:solidFill>
                  <a:schemeClr val="tx1"/>
                </a:solidFill>
                <a:prstDash val="solid"/>
              </a:ln>
            </c:spPr>
            <c:extLst>
              <c:ext xmlns:c16="http://schemas.microsoft.com/office/drawing/2014/chart" uri="{C3380CC4-5D6E-409C-BE32-E72D297353CC}">
                <c16:uniqueId val="{0000002C-A2FD-4AAC-BDE0-ADDBCC99A170}"/>
              </c:ext>
            </c:extLst>
          </c:dPt>
          <c:dPt>
            <c:idx val="3"/>
            <c:invertIfNegative val="0"/>
            <c:bubble3D val="0"/>
            <c:spPr>
              <a:solidFill>
                <a:schemeClr val="bg1">
                  <a:lumMod val="75000"/>
                </a:schemeClr>
              </a:solidFill>
              <a:ln w="15875">
                <a:solidFill>
                  <a:schemeClr val="tx1"/>
                </a:solidFill>
                <a:prstDash val="solid"/>
              </a:ln>
            </c:spPr>
            <c:extLst>
              <c:ext xmlns:c16="http://schemas.microsoft.com/office/drawing/2014/chart" uri="{C3380CC4-5D6E-409C-BE32-E72D297353CC}">
                <c16:uniqueId val="{0000002E-A2FD-4AAC-BDE0-ADDBCC99A170}"/>
              </c:ext>
            </c:extLst>
          </c:dPt>
          <c:dPt>
            <c:idx val="4"/>
            <c:invertIfNegative val="0"/>
            <c:bubble3D val="0"/>
            <c:spPr>
              <a:solidFill>
                <a:schemeClr val="bg1">
                  <a:lumMod val="75000"/>
                </a:schemeClr>
              </a:solidFill>
              <a:ln w="15875">
                <a:solidFill>
                  <a:schemeClr val="tx1"/>
                </a:solidFill>
                <a:prstDash val="solid"/>
              </a:ln>
            </c:spPr>
            <c:extLst>
              <c:ext xmlns:c16="http://schemas.microsoft.com/office/drawing/2014/chart" uri="{C3380CC4-5D6E-409C-BE32-E72D297353CC}">
                <c16:uniqueId val="{00000030-A2FD-4AAC-BDE0-ADDBCC99A170}"/>
              </c:ext>
            </c:extLst>
          </c:dPt>
          <c:dPt>
            <c:idx val="5"/>
            <c:invertIfNegative val="0"/>
            <c:bubble3D val="0"/>
            <c:spPr>
              <a:solidFill>
                <a:schemeClr val="bg1">
                  <a:lumMod val="75000"/>
                </a:schemeClr>
              </a:solidFill>
              <a:ln w="15875">
                <a:solidFill>
                  <a:schemeClr val="tx1"/>
                </a:solidFill>
                <a:prstDash val="solid"/>
              </a:ln>
            </c:spPr>
            <c:extLst>
              <c:ext xmlns:c16="http://schemas.microsoft.com/office/drawing/2014/chart" uri="{C3380CC4-5D6E-409C-BE32-E72D297353CC}">
                <c16:uniqueId val="{00000032-A2FD-4AAC-BDE0-ADDBCC99A170}"/>
              </c:ext>
            </c:extLst>
          </c:dPt>
          <c:dPt>
            <c:idx val="6"/>
            <c:invertIfNegative val="0"/>
            <c:bubble3D val="0"/>
            <c:spPr>
              <a:solidFill>
                <a:schemeClr val="bg1">
                  <a:lumMod val="75000"/>
                </a:schemeClr>
              </a:solidFill>
              <a:ln w="15875">
                <a:solidFill>
                  <a:schemeClr val="tx1"/>
                </a:solidFill>
                <a:prstDash val="solid"/>
              </a:ln>
            </c:spPr>
            <c:extLst>
              <c:ext xmlns:c16="http://schemas.microsoft.com/office/drawing/2014/chart" uri="{C3380CC4-5D6E-409C-BE32-E72D297353CC}">
                <c16:uniqueId val="{00000034-A2FD-4AAC-BDE0-ADDBCC99A170}"/>
              </c:ext>
            </c:extLst>
          </c:dPt>
          <c:dLbls>
            <c:dLbl>
              <c:idx val="0"/>
              <c:delete val="1"/>
              <c:extLst>
                <c:ext xmlns:c15="http://schemas.microsoft.com/office/drawing/2012/chart" uri="{CE6537A1-D6FC-4f65-9D91-7224C49458BB}"/>
                <c:ext xmlns:c16="http://schemas.microsoft.com/office/drawing/2014/chart" uri="{C3380CC4-5D6E-409C-BE32-E72D297353CC}">
                  <c16:uniqueId val="{00000028-A2FD-4AAC-BDE0-ADDBCC99A170}"/>
                </c:ext>
              </c:extLst>
            </c:dLbl>
            <c:spPr>
              <a:noFill/>
              <a:ln>
                <a:noFill/>
              </a:ln>
              <a:effectLst/>
            </c:spPr>
            <c:txPr>
              <a:bodyPr wrap="square" lIns="38100" tIns="19050" rIns="38100" bIns="19050" anchor="ctr">
                <a:spAutoFit/>
              </a:bodyPr>
              <a:lstStyle/>
              <a:p>
                <a:pPr>
                  <a:defRPr sz="1200">
                    <a:latin typeface="HGPｺﾞｼｯｸM" panose="020B0600000000000000" pitchFamily="50" charset="-128"/>
                    <a:ea typeface="HGPｺﾞｼｯｸM" panose="020B0600000000000000" pitchFamily="50" charset="-128"/>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'R5.2月版'!$B$3:$P$3</c:f>
              <c:strCache>
                <c:ptCount val="15"/>
                <c:pt idx="0">
                  <c:v>R5
(2023)</c:v>
                </c:pt>
                <c:pt idx="1">
                  <c:v>R6
(2024)</c:v>
                </c:pt>
                <c:pt idx="2">
                  <c:v>R7
(2025)</c:v>
                </c:pt>
                <c:pt idx="3">
                  <c:v>R8
(2026)</c:v>
                </c:pt>
                <c:pt idx="4">
                  <c:v>R9
(2027)</c:v>
                </c:pt>
                <c:pt idx="5">
                  <c:v>R10
(2028)</c:v>
                </c:pt>
                <c:pt idx="6">
                  <c:v>R11
(2029)</c:v>
                </c:pt>
                <c:pt idx="7">
                  <c:v>R12
(2030)</c:v>
                </c:pt>
                <c:pt idx="8">
                  <c:v>R13
(2031)</c:v>
                </c:pt>
                <c:pt idx="9">
                  <c:v>R14
(2032)</c:v>
                </c:pt>
                <c:pt idx="10">
                  <c:v>R15
(2033)</c:v>
                </c:pt>
                <c:pt idx="11">
                  <c:v>R16
(2034)</c:v>
                </c:pt>
                <c:pt idx="12">
                  <c:v>R17
(2035)</c:v>
                </c:pt>
                <c:pt idx="13">
                  <c:v>R18
(2036)</c:v>
                </c:pt>
                <c:pt idx="14">
                  <c:v>R19
(2037)</c:v>
                </c:pt>
              </c:strCache>
            </c:strRef>
          </c:cat>
          <c:val>
            <c:numRef>
              <c:f>'R5.2月版'!$B$5:$P$5</c:f>
              <c:numCache>
                <c:formatCode>General</c:formatCode>
                <c:ptCount val="15"/>
                <c:pt idx="0" formatCode="#,##0;&quot;▲ &quot;#,##0">
                  <c:v>-159</c:v>
                </c:pt>
              </c:numCache>
            </c:numRef>
          </c:val>
          <c:extLst>
            <c:ext xmlns:c16="http://schemas.microsoft.com/office/drawing/2014/chart" uri="{C3380CC4-5D6E-409C-BE32-E72D297353CC}">
              <c16:uniqueId val="{00000035-A2FD-4AAC-BDE0-ADDBCC99A170}"/>
            </c:ext>
          </c:extLst>
        </c:ser>
        <c:dLbls>
          <c:showLegendKey val="0"/>
          <c:showVal val="0"/>
          <c:showCatName val="0"/>
          <c:showSerName val="0"/>
          <c:showPercent val="0"/>
          <c:showBubbleSize val="0"/>
        </c:dLbls>
        <c:gapWidth val="39"/>
        <c:overlap val="100"/>
        <c:axId val="91541888"/>
        <c:axId val="91543808"/>
      </c:barChart>
      <c:catAx>
        <c:axId val="91541888"/>
        <c:scaling>
          <c:orientation val="minMax"/>
        </c:scaling>
        <c:delete val="0"/>
        <c:axPos val="b"/>
        <c:numFmt formatCode="General" sourceLinked="1"/>
        <c:majorTickMark val="out"/>
        <c:minorTickMark val="none"/>
        <c:tickLblPos val="high"/>
        <c:spPr>
          <a:ln w="12700">
            <a:solidFill>
              <a:srgbClr val="000000"/>
            </a:solidFill>
            <a:prstDash val="solid"/>
          </a:ln>
        </c:spPr>
        <c:txPr>
          <a:bodyPr rot="0" vert="horz"/>
          <a:lstStyle/>
          <a:p>
            <a:pPr>
              <a:defRPr sz="1100" b="1" i="0" u="none" strike="noStrike" baseline="0">
                <a:solidFill>
                  <a:srgbClr val="000000"/>
                </a:solidFill>
                <a:latin typeface="HGPｺﾞｼｯｸM" panose="020B0600000000000000" pitchFamily="50" charset="-128"/>
                <a:ea typeface="HGPｺﾞｼｯｸM" panose="020B0600000000000000" pitchFamily="50" charset="-128"/>
                <a:cs typeface="ＭＳ Ｐゴシック"/>
              </a:defRPr>
            </a:pPr>
            <a:endParaRPr lang="ja-JP"/>
          </a:p>
        </c:txPr>
        <c:crossAx val="91543808"/>
        <c:crossesAt val="0"/>
        <c:auto val="1"/>
        <c:lblAlgn val="ctr"/>
        <c:lblOffset val="0"/>
        <c:noMultiLvlLbl val="0"/>
      </c:catAx>
      <c:valAx>
        <c:axId val="91543808"/>
        <c:scaling>
          <c:orientation val="minMax"/>
          <c:max val="0"/>
          <c:min val="-1200"/>
        </c:scaling>
        <c:delete val="0"/>
        <c:axPos val="l"/>
        <c:majorGridlines>
          <c:spPr>
            <a:ln w="3175">
              <a:solidFill>
                <a:schemeClr val="tx1">
                  <a:lumMod val="75000"/>
                  <a:lumOff val="25000"/>
                </a:schemeClr>
              </a:solidFill>
              <a:prstDash val="solid"/>
            </a:ln>
          </c:spPr>
        </c:majorGridlines>
        <c:numFmt formatCode="#,##0;&quot;▲&quot;#,##0" sourceLinked="0"/>
        <c:majorTickMark val="none"/>
        <c:minorTickMark val="none"/>
        <c:tickLblPos val="nextTo"/>
        <c:spPr>
          <a:noFill/>
          <a:ln w="3175">
            <a:solidFill>
              <a:schemeClr val="tx2">
                <a:lumMod val="60000"/>
                <a:lumOff val="40000"/>
              </a:schemeClr>
            </a:solidFill>
            <a:prstDash val="dash"/>
          </a:ln>
        </c:spPr>
        <c:txPr>
          <a:bodyPr rot="0" vert="horz"/>
          <a:lstStyle/>
          <a:p>
            <a:pPr>
              <a:defRPr sz="1100" b="0" i="0" u="none" strike="noStrike" baseline="0">
                <a:solidFill>
                  <a:srgbClr val="000000"/>
                </a:solidFill>
                <a:latin typeface="HGPｺﾞｼｯｸM" panose="020B0600000000000000" pitchFamily="50" charset="-128"/>
                <a:ea typeface="HGPｺﾞｼｯｸM" panose="020B0600000000000000" pitchFamily="50" charset="-128"/>
                <a:cs typeface="ＭＳ Ｐゴシック"/>
              </a:defRPr>
            </a:pPr>
            <a:endParaRPr lang="ja-JP"/>
          </a:p>
        </c:txPr>
        <c:crossAx val="91541888"/>
        <c:crosses val="autoZero"/>
        <c:crossBetween val="between"/>
        <c:majorUnit val="200"/>
        <c:minorUnit val="100"/>
      </c:valAx>
      <c:spPr>
        <a:noFill/>
        <a:ln w="25400">
          <a:solidFill>
            <a:schemeClr val="tx1">
              <a:lumMod val="50000"/>
              <a:lumOff val="50000"/>
            </a:schemeClr>
          </a:solidFill>
        </a:ln>
      </c:spPr>
    </c:plotArea>
    <c:plotVisOnly val="1"/>
    <c:dispBlanksAs val="gap"/>
    <c:showDLblsOverMax val="0"/>
  </c:chart>
  <c:spPr>
    <a:noFill/>
    <a:ln w="9525">
      <a:noFill/>
    </a:ln>
  </c:spPr>
  <c:txPr>
    <a:bodyPr/>
    <a:lstStyle/>
    <a:p>
      <a:pPr>
        <a:defRPr sz="2275" b="0" i="0" u="none" strike="noStrike" baseline="0">
          <a:solidFill>
            <a:srgbClr val="000000"/>
          </a:solidFill>
          <a:latin typeface="ＭＳ Ｐゴシック"/>
          <a:ea typeface="ＭＳ Ｐゴシック"/>
          <a:cs typeface="ＭＳ Ｐゴシック"/>
        </a:defRPr>
      </a:pPr>
      <a:endParaRPr lang="ja-JP"/>
    </a:p>
  </c:txPr>
  <c:externalData r:id="rId2">
    <c:autoUpdate val="0"/>
  </c:externalData>
  <c:userShapes r:id="rId3"/>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6.8723343240951862E-2"/>
          <c:y val="7.8690678628349595E-2"/>
          <c:w val="0.86941585298766488"/>
          <c:h val="0.71688887780622579"/>
        </c:manualLayout>
      </c:layout>
      <c:barChart>
        <c:barDir val="col"/>
        <c:grouping val="stacked"/>
        <c:varyColors val="0"/>
        <c:ser>
          <c:idx val="0"/>
          <c:order val="0"/>
          <c:spPr>
            <a:solidFill>
              <a:schemeClr val="bg1">
                <a:lumMod val="75000"/>
              </a:schemeClr>
            </a:solidFill>
            <a:ln w="15875" cmpd="sng">
              <a:solidFill>
                <a:schemeClr val="tx1"/>
              </a:solidFill>
              <a:prstDash val="solid"/>
            </a:ln>
          </c:spPr>
          <c:invertIfNegative val="0"/>
          <c:dPt>
            <c:idx val="0"/>
            <c:invertIfNegative val="0"/>
            <c:bubble3D val="0"/>
            <c:spPr>
              <a:solidFill>
                <a:srgbClr val="FF3B3B"/>
              </a:solidFill>
              <a:ln w="15875" cmpd="sng">
                <a:solidFill>
                  <a:srgbClr val="FF0000"/>
                </a:solidFill>
                <a:prstDash val="solid"/>
              </a:ln>
            </c:spPr>
            <c:extLst>
              <c:ext xmlns:c16="http://schemas.microsoft.com/office/drawing/2014/chart" uri="{C3380CC4-5D6E-409C-BE32-E72D297353CC}">
                <c16:uniqueId val="{00000001-2E4B-4811-A508-829E2A6B569F}"/>
              </c:ext>
            </c:extLst>
          </c:dPt>
          <c:dPt>
            <c:idx val="1"/>
            <c:invertIfNegative val="0"/>
            <c:bubble3D val="0"/>
            <c:spPr>
              <a:solidFill>
                <a:srgbClr val="FF3B3B"/>
              </a:solidFill>
              <a:ln w="15875" cmpd="sng">
                <a:solidFill>
                  <a:srgbClr val="FF0000"/>
                </a:solidFill>
                <a:prstDash val="solid"/>
              </a:ln>
            </c:spPr>
            <c:extLst>
              <c:ext xmlns:c16="http://schemas.microsoft.com/office/drawing/2014/chart" uri="{C3380CC4-5D6E-409C-BE32-E72D297353CC}">
                <c16:uniqueId val="{00000003-2E4B-4811-A508-829E2A6B569F}"/>
              </c:ext>
            </c:extLst>
          </c:dPt>
          <c:dPt>
            <c:idx val="2"/>
            <c:invertIfNegative val="0"/>
            <c:bubble3D val="0"/>
            <c:spPr>
              <a:solidFill>
                <a:srgbClr val="FF3B3B"/>
              </a:solidFill>
              <a:ln w="15875" cmpd="sng">
                <a:solidFill>
                  <a:srgbClr val="FF0000"/>
                </a:solidFill>
                <a:prstDash val="solid"/>
              </a:ln>
            </c:spPr>
            <c:extLst>
              <c:ext xmlns:c16="http://schemas.microsoft.com/office/drawing/2014/chart" uri="{C3380CC4-5D6E-409C-BE32-E72D297353CC}">
                <c16:uniqueId val="{00000005-2E4B-4811-A508-829E2A6B569F}"/>
              </c:ext>
            </c:extLst>
          </c:dPt>
          <c:dPt>
            <c:idx val="3"/>
            <c:invertIfNegative val="0"/>
            <c:bubble3D val="0"/>
            <c:spPr>
              <a:solidFill>
                <a:srgbClr val="FF3B3B"/>
              </a:solidFill>
              <a:ln w="15875" cmpd="sng">
                <a:solidFill>
                  <a:srgbClr val="FF0000"/>
                </a:solidFill>
                <a:prstDash val="solid"/>
              </a:ln>
            </c:spPr>
            <c:extLst>
              <c:ext xmlns:c16="http://schemas.microsoft.com/office/drawing/2014/chart" uri="{C3380CC4-5D6E-409C-BE32-E72D297353CC}">
                <c16:uniqueId val="{00000007-2E4B-4811-A508-829E2A6B569F}"/>
              </c:ext>
            </c:extLst>
          </c:dPt>
          <c:dPt>
            <c:idx val="4"/>
            <c:invertIfNegative val="0"/>
            <c:bubble3D val="0"/>
            <c:spPr>
              <a:solidFill>
                <a:srgbClr val="FF3B3B"/>
              </a:solidFill>
              <a:ln w="15875" cmpd="sng">
                <a:solidFill>
                  <a:srgbClr val="FF0000"/>
                </a:solidFill>
                <a:prstDash val="solid"/>
              </a:ln>
            </c:spPr>
            <c:extLst>
              <c:ext xmlns:c16="http://schemas.microsoft.com/office/drawing/2014/chart" uri="{C3380CC4-5D6E-409C-BE32-E72D297353CC}">
                <c16:uniqueId val="{00000009-2E4B-4811-A508-829E2A6B569F}"/>
              </c:ext>
            </c:extLst>
          </c:dPt>
          <c:dPt>
            <c:idx val="5"/>
            <c:invertIfNegative val="0"/>
            <c:bubble3D val="0"/>
            <c:spPr>
              <a:gradFill>
                <a:gsLst>
                  <a:gs pos="100000">
                    <a:srgbClr val="FF3B3B"/>
                  </a:gs>
                  <a:gs pos="74000">
                    <a:srgbClr val="FF3B3B"/>
                  </a:gs>
                  <a:gs pos="40000">
                    <a:sysClr val="window" lastClr="FFFFFF"/>
                  </a:gs>
                </a:gsLst>
                <a:lin ang="5400000" scaled="0"/>
              </a:gradFill>
              <a:ln w="15875" cmpd="sng">
                <a:solidFill>
                  <a:srgbClr val="FF0000"/>
                </a:solidFill>
                <a:prstDash val="solid"/>
              </a:ln>
            </c:spPr>
            <c:extLst>
              <c:ext xmlns:c16="http://schemas.microsoft.com/office/drawing/2014/chart" uri="{C3380CC4-5D6E-409C-BE32-E72D297353CC}">
                <c16:uniqueId val="{0000000B-2E4B-4811-A508-829E2A6B569F}"/>
              </c:ext>
            </c:extLst>
          </c:dPt>
          <c:dPt>
            <c:idx val="6"/>
            <c:invertIfNegative val="0"/>
            <c:bubble3D val="0"/>
            <c:spPr>
              <a:gradFill>
                <a:gsLst>
                  <a:gs pos="100000">
                    <a:srgbClr val="FF3B3B"/>
                  </a:gs>
                  <a:gs pos="73000">
                    <a:srgbClr val="FF3B3B"/>
                  </a:gs>
                  <a:gs pos="34000">
                    <a:sysClr val="window" lastClr="FFFFFF"/>
                  </a:gs>
                </a:gsLst>
                <a:lin ang="5400000" scaled="0"/>
              </a:gradFill>
              <a:ln w="15875" cmpd="sng">
                <a:solidFill>
                  <a:srgbClr val="FF0000"/>
                </a:solidFill>
                <a:prstDash val="solid"/>
              </a:ln>
            </c:spPr>
            <c:extLst>
              <c:ext xmlns:c16="http://schemas.microsoft.com/office/drawing/2014/chart" uri="{C3380CC4-5D6E-409C-BE32-E72D297353CC}">
                <c16:uniqueId val="{0000000D-2E4B-4811-A508-829E2A6B569F}"/>
              </c:ext>
            </c:extLst>
          </c:dPt>
          <c:dPt>
            <c:idx val="7"/>
            <c:invertIfNegative val="0"/>
            <c:bubble3D val="0"/>
            <c:spPr>
              <a:gradFill>
                <a:gsLst>
                  <a:gs pos="100000">
                    <a:srgbClr val="FF3B3B"/>
                  </a:gs>
                  <a:gs pos="73000">
                    <a:srgbClr val="FF3B3B"/>
                  </a:gs>
                  <a:gs pos="34000">
                    <a:sysClr val="window" lastClr="FFFFFF"/>
                  </a:gs>
                </a:gsLst>
                <a:lin ang="5400000" scaled="0"/>
              </a:gradFill>
              <a:ln w="15875" cmpd="sng">
                <a:solidFill>
                  <a:srgbClr val="FF0000"/>
                </a:solidFill>
                <a:prstDash val="solid"/>
              </a:ln>
            </c:spPr>
            <c:extLst>
              <c:ext xmlns:c16="http://schemas.microsoft.com/office/drawing/2014/chart" uri="{C3380CC4-5D6E-409C-BE32-E72D297353CC}">
                <c16:uniqueId val="{0000000F-2E4B-4811-A508-829E2A6B569F}"/>
              </c:ext>
            </c:extLst>
          </c:dPt>
          <c:dPt>
            <c:idx val="8"/>
            <c:invertIfNegative val="0"/>
            <c:bubble3D val="0"/>
            <c:spPr>
              <a:gradFill>
                <a:gsLst>
                  <a:gs pos="100000">
                    <a:srgbClr val="FF3B3B"/>
                  </a:gs>
                  <a:gs pos="91000">
                    <a:srgbClr val="FF3B3B"/>
                  </a:gs>
                  <a:gs pos="60000">
                    <a:sysClr val="window" lastClr="FFFFFF"/>
                  </a:gs>
                </a:gsLst>
                <a:lin ang="5400000" scaled="0"/>
              </a:gradFill>
              <a:ln w="15875" cmpd="sng">
                <a:solidFill>
                  <a:srgbClr val="FF0000"/>
                </a:solidFill>
                <a:prstDash val="solid"/>
              </a:ln>
            </c:spPr>
            <c:extLst>
              <c:ext xmlns:c16="http://schemas.microsoft.com/office/drawing/2014/chart" uri="{C3380CC4-5D6E-409C-BE32-E72D297353CC}">
                <c16:uniqueId val="{00000011-2E4B-4811-A508-829E2A6B569F}"/>
              </c:ext>
            </c:extLst>
          </c:dPt>
          <c:dPt>
            <c:idx val="9"/>
            <c:invertIfNegative val="0"/>
            <c:bubble3D val="0"/>
            <c:spPr>
              <a:gradFill>
                <a:gsLst>
                  <a:gs pos="100000">
                    <a:srgbClr val="FF3B3B"/>
                  </a:gs>
                  <a:gs pos="91000">
                    <a:srgbClr val="FF3B3B"/>
                  </a:gs>
                  <a:gs pos="60000">
                    <a:sysClr val="window" lastClr="FFFFFF"/>
                  </a:gs>
                </a:gsLst>
                <a:lin ang="5400000" scaled="0"/>
              </a:gradFill>
              <a:ln w="15875" cmpd="sng">
                <a:solidFill>
                  <a:srgbClr val="FF0000"/>
                </a:solidFill>
                <a:prstDash val="solid"/>
              </a:ln>
            </c:spPr>
            <c:extLst>
              <c:ext xmlns:c16="http://schemas.microsoft.com/office/drawing/2014/chart" uri="{C3380CC4-5D6E-409C-BE32-E72D297353CC}">
                <c16:uniqueId val="{00000013-2E4B-4811-A508-829E2A6B569F}"/>
              </c:ext>
            </c:extLst>
          </c:dPt>
          <c:dPt>
            <c:idx val="10"/>
            <c:invertIfNegative val="0"/>
            <c:bubble3D val="0"/>
            <c:spPr>
              <a:solidFill>
                <a:schemeClr val="bg1"/>
              </a:solidFill>
              <a:ln w="6350" cmpd="sng">
                <a:solidFill>
                  <a:srgbClr val="FF0000"/>
                </a:solidFill>
                <a:prstDash val="dash"/>
              </a:ln>
            </c:spPr>
            <c:extLst>
              <c:ext xmlns:c16="http://schemas.microsoft.com/office/drawing/2014/chart" uri="{C3380CC4-5D6E-409C-BE32-E72D297353CC}">
                <c16:uniqueId val="{00000015-2E4B-4811-A508-829E2A6B569F}"/>
              </c:ext>
            </c:extLst>
          </c:dPt>
          <c:dPt>
            <c:idx val="11"/>
            <c:invertIfNegative val="0"/>
            <c:bubble3D val="0"/>
            <c:spPr>
              <a:solidFill>
                <a:schemeClr val="bg1"/>
              </a:solidFill>
              <a:ln w="6350" cmpd="sng">
                <a:solidFill>
                  <a:srgbClr val="FF0000"/>
                </a:solidFill>
                <a:prstDash val="dash"/>
              </a:ln>
            </c:spPr>
            <c:extLst>
              <c:ext xmlns:c16="http://schemas.microsoft.com/office/drawing/2014/chart" uri="{C3380CC4-5D6E-409C-BE32-E72D297353CC}">
                <c16:uniqueId val="{00000017-2E4B-4811-A508-829E2A6B569F}"/>
              </c:ext>
            </c:extLst>
          </c:dPt>
          <c:dPt>
            <c:idx val="12"/>
            <c:invertIfNegative val="0"/>
            <c:bubble3D val="0"/>
            <c:spPr>
              <a:solidFill>
                <a:schemeClr val="bg1"/>
              </a:solidFill>
              <a:ln w="6350" cmpd="sng">
                <a:solidFill>
                  <a:srgbClr val="FF0000"/>
                </a:solidFill>
                <a:prstDash val="dash"/>
              </a:ln>
            </c:spPr>
            <c:extLst>
              <c:ext xmlns:c16="http://schemas.microsoft.com/office/drawing/2014/chart" uri="{C3380CC4-5D6E-409C-BE32-E72D297353CC}">
                <c16:uniqueId val="{00000019-2E4B-4811-A508-829E2A6B569F}"/>
              </c:ext>
            </c:extLst>
          </c:dPt>
          <c:dPt>
            <c:idx val="13"/>
            <c:invertIfNegative val="0"/>
            <c:bubble3D val="0"/>
            <c:spPr>
              <a:solidFill>
                <a:schemeClr val="bg1"/>
              </a:solidFill>
              <a:ln w="6350" cmpd="sng">
                <a:solidFill>
                  <a:srgbClr val="FF0000"/>
                </a:solidFill>
                <a:prstDash val="dash"/>
              </a:ln>
            </c:spPr>
            <c:extLst>
              <c:ext xmlns:c16="http://schemas.microsoft.com/office/drawing/2014/chart" uri="{C3380CC4-5D6E-409C-BE32-E72D297353CC}">
                <c16:uniqueId val="{0000001B-2E4B-4811-A508-829E2A6B569F}"/>
              </c:ext>
            </c:extLst>
          </c:dPt>
          <c:dPt>
            <c:idx val="14"/>
            <c:invertIfNegative val="0"/>
            <c:bubble3D val="0"/>
            <c:spPr>
              <a:solidFill>
                <a:schemeClr val="bg1"/>
              </a:solidFill>
              <a:ln w="6350" cmpd="sng">
                <a:solidFill>
                  <a:srgbClr val="FF0000"/>
                </a:solidFill>
                <a:prstDash val="dash"/>
              </a:ln>
            </c:spPr>
            <c:extLst>
              <c:ext xmlns:c16="http://schemas.microsoft.com/office/drawing/2014/chart" uri="{C3380CC4-5D6E-409C-BE32-E72D297353CC}">
                <c16:uniqueId val="{0000001D-2E4B-4811-A508-829E2A6B569F}"/>
              </c:ext>
            </c:extLst>
          </c:dPt>
          <c:dPt>
            <c:idx val="15"/>
            <c:invertIfNegative val="0"/>
            <c:bubble3D val="0"/>
            <c:spPr>
              <a:solidFill>
                <a:schemeClr val="bg1"/>
              </a:solidFill>
              <a:ln w="6350" cmpd="sng">
                <a:solidFill>
                  <a:srgbClr val="FF0000"/>
                </a:solidFill>
                <a:prstDash val="dash"/>
              </a:ln>
            </c:spPr>
            <c:extLst>
              <c:ext xmlns:c16="http://schemas.microsoft.com/office/drawing/2014/chart" uri="{C3380CC4-5D6E-409C-BE32-E72D297353CC}">
                <c16:uniqueId val="{0000001F-2E4B-4811-A508-829E2A6B569F}"/>
              </c:ext>
            </c:extLst>
          </c:dPt>
          <c:dPt>
            <c:idx val="16"/>
            <c:invertIfNegative val="0"/>
            <c:bubble3D val="0"/>
            <c:spPr>
              <a:solidFill>
                <a:schemeClr val="bg1"/>
              </a:solidFill>
              <a:ln w="6350" cmpd="sng">
                <a:solidFill>
                  <a:srgbClr val="FF0000"/>
                </a:solidFill>
                <a:prstDash val="dash"/>
              </a:ln>
            </c:spPr>
            <c:extLst>
              <c:ext xmlns:c16="http://schemas.microsoft.com/office/drawing/2014/chart" uri="{C3380CC4-5D6E-409C-BE32-E72D297353CC}">
                <c16:uniqueId val="{00000021-2E4B-4811-A508-829E2A6B569F}"/>
              </c:ext>
            </c:extLst>
          </c:dPt>
          <c:dPt>
            <c:idx val="17"/>
            <c:invertIfNegative val="0"/>
            <c:bubble3D val="0"/>
            <c:spPr>
              <a:solidFill>
                <a:schemeClr val="bg1"/>
              </a:solidFill>
              <a:ln w="6350" cmpd="sng">
                <a:solidFill>
                  <a:srgbClr val="FF0000"/>
                </a:solidFill>
                <a:prstDash val="dash"/>
              </a:ln>
            </c:spPr>
            <c:extLst>
              <c:ext xmlns:c16="http://schemas.microsoft.com/office/drawing/2014/chart" uri="{C3380CC4-5D6E-409C-BE32-E72D297353CC}">
                <c16:uniqueId val="{00000025-2E4B-4811-A508-829E2A6B569F}"/>
              </c:ext>
            </c:extLst>
          </c:dPt>
          <c:dPt>
            <c:idx val="18"/>
            <c:invertIfNegative val="0"/>
            <c:bubble3D val="0"/>
            <c:spPr>
              <a:solidFill>
                <a:schemeClr val="bg1"/>
              </a:solidFill>
              <a:ln w="6350" cmpd="sng">
                <a:solidFill>
                  <a:srgbClr val="FF0000"/>
                </a:solidFill>
                <a:prstDash val="dash"/>
              </a:ln>
            </c:spPr>
            <c:extLst>
              <c:ext xmlns:c16="http://schemas.microsoft.com/office/drawing/2014/chart" uri="{C3380CC4-5D6E-409C-BE32-E72D297353CC}">
                <c16:uniqueId val="{00000027-2E4B-4811-A508-829E2A6B569F}"/>
              </c:ext>
            </c:extLst>
          </c:dPt>
          <c:dLbls>
            <c:dLbl>
              <c:idx val="0"/>
              <c:layout>
                <c:manualLayout>
                  <c:x val="-2.6438820932676247E-3"/>
                  <c:y val="-1.4262304133837082E-2"/>
                </c:manualLayout>
              </c:layout>
              <c:tx>
                <c:rich>
                  <a:bodyPr/>
                  <a:lstStyle/>
                  <a:p>
                    <a:fld id="{92A193A3-AAB2-45E3-BD32-212A51D16A97}" type="VALUE">
                      <a:rPr lang="en-US" altLang="ja-JP" b="0"/>
                      <a:pPr/>
                      <a:t>[値]</a:t>
                    </a:fld>
                    <a:endParaRPr lang="ja-JP" altLang="en-US"/>
                  </a:p>
                </c:rich>
              </c:tx>
              <c:showLegendKey val="0"/>
              <c:showVal val="1"/>
              <c:showCatName val="0"/>
              <c:showSerName val="0"/>
              <c:showPercent val="0"/>
              <c:showBubbleSize val="0"/>
              <c:extLst>
                <c:ext xmlns:c15="http://schemas.microsoft.com/office/drawing/2012/chart" uri="{CE6537A1-D6FC-4f65-9D91-7224C49458BB}">
                  <c15:layout/>
                  <c15:dlblFieldTable/>
                  <c15:showDataLabelsRange val="0"/>
                </c:ext>
                <c:ext xmlns:c16="http://schemas.microsoft.com/office/drawing/2014/chart" uri="{C3380CC4-5D6E-409C-BE32-E72D297353CC}">
                  <c16:uniqueId val="{00000001-2E4B-4811-A508-829E2A6B569F}"/>
                </c:ext>
              </c:extLst>
            </c:dLbl>
            <c:dLbl>
              <c:idx val="1"/>
              <c:layout>
                <c:manualLayout>
                  <c:x val="-1.3219410466338245E-3"/>
                  <c:y val="-1.7249605296282812E-2"/>
                </c:manualLayout>
              </c:layout>
              <c:tx>
                <c:rich>
                  <a:bodyPr/>
                  <a:lstStyle/>
                  <a:p>
                    <a:fld id="{C88883E8-3ADE-4F5A-8241-9DEB21F38215}" type="VALUE">
                      <a:rPr lang="en-US" altLang="ja-JP" b="0"/>
                      <a:pPr/>
                      <a:t>[値]</a:t>
                    </a:fld>
                    <a:endParaRPr lang="ja-JP" altLang="en-US"/>
                  </a:p>
                </c:rich>
              </c:tx>
              <c:showLegendKey val="0"/>
              <c:showVal val="1"/>
              <c:showCatName val="0"/>
              <c:showSerName val="0"/>
              <c:showPercent val="0"/>
              <c:showBubbleSize val="0"/>
              <c:extLst>
                <c:ext xmlns:c15="http://schemas.microsoft.com/office/drawing/2012/chart" uri="{CE6537A1-D6FC-4f65-9D91-7224C49458BB}">
                  <c15:layout/>
                  <c15:dlblFieldTable/>
                  <c15:showDataLabelsRange val="0"/>
                </c:ext>
                <c:ext xmlns:c16="http://schemas.microsoft.com/office/drawing/2014/chart" uri="{C3380CC4-5D6E-409C-BE32-E72D297353CC}">
                  <c16:uniqueId val="{00000003-2E4B-4811-A508-829E2A6B569F}"/>
                </c:ext>
              </c:extLst>
            </c:dLbl>
            <c:dLbl>
              <c:idx val="2"/>
              <c:layout>
                <c:manualLayout>
                  <c:x val="1.15378390011122E-3"/>
                  <c:y val="6.1074960482834719E-4"/>
                </c:manualLayout>
              </c:layout>
              <c:tx>
                <c:rich>
                  <a:bodyPr wrap="square" lIns="38100" tIns="19050" rIns="38100" bIns="19050" anchor="ctr">
                    <a:noAutofit/>
                  </a:bodyPr>
                  <a:lstStyle/>
                  <a:p>
                    <a:pPr>
                      <a:defRPr sz="1200" b="0">
                        <a:latin typeface="HGSｺﾞｼｯｸM" panose="020B0600000000000000" pitchFamily="50" charset="-128"/>
                        <a:ea typeface="HGSｺﾞｼｯｸM" panose="020B0600000000000000" pitchFamily="50" charset="-128"/>
                      </a:defRPr>
                    </a:pPr>
                    <a:fld id="{64E6350C-7596-4C18-BFA7-4CDA7B9CA22A}" type="VALUE">
                      <a:rPr lang="en-US" altLang="ja-JP" b="0">
                        <a:latin typeface="HGSｺﾞｼｯｸM" panose="020B0600000000000000" pitchFamily="50" charset="-128"/>
                        <a:ea typeface="HGSｺﾞｼｯｸM" panose="020B0600000000000000" pitchFamily="50" charset="-128"/>
                      </a:rPr>
                      <a:pPr>
                        <a:defRPr sz="1200" b="0">
                          <a:latin typeface="HGSｺﾞｼｯｸM" panose="020B0600000000000000" pitchFamily="50" charset="-128"/>
                          <a:ea typeface="HGSｺﾞｼｯｸM" panose="020B0600000000000000" pitchFamily="50" charset="-128"/>
                        </a:defRPr>
                      </a:pPr>
                      <a:t>[値]</a:t>
                    </a:fld>
                    <a:endParaRPr lang="ja-JP" altLang="en-US"/>
                  </a:p>
                </c:rich>
              </c:tx>
              <c:spPr>
                <a:noFill/>
                <a:ln>
                  <a:noFill/>
                </a:ln>
                <a:effectLst/>
              </c:spPr>
              <c:showLegendKey val="0"/>
              <c:showVal val="1"/>
              <c:showCatName val="0"/>
              <c:showSerName val="0"/>
              <c:showPercent val="0"/>
              <c:showBubbleSize val="0"/>
              <c:extLst>
                <c:ext xmlns:c15="http://schemas.microsoft.com/office/drawing/2012/chart" uri="{CE6537A1-D6FC-4f65-9D91-7224C49458BB}">
                  <c15:layout>
                    <c:manualLayout>
                      <c:w val="7.3559253405169195E-2"/>
                      <c:h val="6.1147209746537978E-2"/>
                    </c:manualLayout>
                  </c15:layout>
                  <c15:dlblFieldTable/>
                  <c15:showDataLabelsRange val="0"/>
                </c:ext>
                <c:ext xmlns:c16="http://schemas.microsoft.com/office/drawing/2014/chart" uri="{C3380CC4-5D6E-409C-BE32-E72D297353CC}">
                  <c16:uniqueId val="{00000005-2E4B-4811-A508-829E2A6B569F}"/>
                </c:ext>
              </c:extLst>
            </c:dLbl>
            <c:dLbl>
              <c:idx val="3"/>
              <c:delete val="1"/>
              <c:extLst>
                <c:ext xmlns:c15="http://schemas.microsoft.com/office/drawing/2012/chart" uri="{CE6537A1-D6FC-4f65-9D91-7224C49458BB}"/>
                <c:ext xmlns:c16="http://schemas.microsoft.com/office/drawing/2014/chart" uri="{C3380CC4-5D6E-409C-BE32-E72D297353CC}">
                  <c16:uniqueId val="{00000007-2E4B-4811-A508-829E2A6B569F}"/>
                </c:ext>
              </c:extLst>
            </c:dLbl>
            <c:dLbl>
              <c:idx val="4"/>
              <c:delete val="1"/>
              <c:extLst>
                <c:ext xmlns:c15="http://schemas.microsoft.com/office/drawing/2012/chart" uri="{CE6537A1-D6FC-4f65-9D91-7224C49458BB}"/>
                <c:ext xmlns:c16="http://schemas.microsoft.com/office/drawing/2014/chart" uri="{C3380CC4-5D6E-409C-BE32-E72D297353CC}">
                  <c16:uniqueId val="{00000009-2E4B-4811-A508-829E2A6B569F}"/>
                </c:ext>
              </c:extLst>
            </c:dLbl>
            <c:dLbl>
              <c:idx val="5"/>
              <c:layout>
                <c:manualLayout>
                  <c:x val="-2.6438820932676733E-3"/>
                  <c:y val="-0.1572192643490126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B-2E4B-4811-A508-829E2A6B569F}"/>
                </c:ext>
              </c:extLst>
            </c:dLbl>
            <c:dLbl>
              <c:idx val="6"/>
              <c:layout>
                <c:manualLayout>
                  <c:x val="-3.3652247273751966E-4"/>
                  <c:y val="-0.19036239744020481"/>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D-2E4B-4811-A508-829E2A6B569F}"/>
                </c:ext>
              </c:extLst>
            </c:dLbl>
            <c:dLbl>
              <c:idx val="7"/>
              <c:layout>
                <c:manualLayout>
                  <c:x val="-2.8120912847132162E-3"/>
                  <c:y val="-0.1845242451496130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F-2E4B-4811-A508-829E2A6B569F}"/>
                </c:ext>
              </c:extLst>
            </c:dLbl>
            <c:dLbl>
              <c:idx val="8"/>
              <c:layout>
                <c:manualLayout>
                  <c:x val="1.6820919144568827E-4"/>
                  <c:y val="-0.2012604314553828"/>
                </c:manualLayout>
              </c:layout>
              <c:spPr>
                <a:noFill/>
                <a:ln>
                  <a:noFill/>
                </a:ln>
                <a:effectLst/>
              </c:spPr>
              <c:txPr>
                <a:bodyPr wrap="square" lIns="38100" tIns="19050" rIns="38100" bIns="19050" anchor="ctr">
                  <a:noAutofit/>
                </a:bodyPr>
                <a:lstStyle/>
                <a:p>
                  <a:pPr>
                    <a:defRPr sz="1200" b="1">
                      <a:latin typeface="HGSｺﾞｼｯｸM" panose="020B0600000000000000" pitchFamily="50" charset="-128"/>
                      <a:ea typeface="HGSｺﾞｼｯｸM" panose="020B0600000000000000" pitchFamily="50" charset="-128"/>
                    </a:defRPr>
                  </a:pPr>
                  <a:endParaRPr lang="ja-JP"/>
                </a:p>
              </c:txPr>
              <c:showLegendKey val="0"/>
              <c:showVal val="1"/>
              <c:showCatName val="0"/>
              <c:showSerName val="0"/>
              <c:showPercent val="0"/>
              <c:showBubbleSize val="0"/>
              <c:extLst>
                <c:ext xmlns:c15="http://schemas.microsoft.com/office/drawing/2012/chart" uri="{CE6537A1-D6FC-4f65-9D91-7224C49458BB}">
                  <c15:layout>
                    <c:manualLayout>
                      <c:w val="5.7061533233025416E-2"/>
                      <c:h val="4.6603395528219793E-2"/>
                    </c:manualLayout>
                  </c15:layout>
                </c:ext>
                <c:ext xmlns:c16="http://schemas.microsoft.com/office/drawing/2014/chart" uri="{C3380CC4-5D6E-409C-BE32-E72D297353CC}">
                  <c16:uniqueId val="{00000011-2E4B-4811-A508-829E2A6B569F}"/>
                </c:ext>
              </c:extLst>
            </c:dLbl>
            <c:dLbl>
              <c:idx val="9"/>
              <c:layout>
                <c:manualLayout>
                  <c:x val="-2.9804045660052898E-3"/>
                  <c:y val="-0.28014885968762482"/>
                </c:manualLayout>
              </c:layout>
              <c:spPr>
                <a:noFill/>
                <a:ln>
                  <a:noFill/>
                </a:ln>
                <a:effectLst/>
              </c:spPr>
              <c:txPr>
                <a:bodyPr wrap="square" lIns="38100" tIns="19050" rIns="38100" bIns="19050" anchor="ctr">
                  <a:noAutofit/>
                </a:bodyPr>
                <a:lstStyle/>
                <a:p>
                  <a:pPr>
                    <a:defRPr sz="1200" b="1">
                      <a:latin typeface="HGSｺﾞｼｯｸM" panose="020B0600000000000000" pitchFamily="50" charset="-128"/>
                      <a:ea typeface="HGSｺﾞｼｯｸM" panose="020B0600000000000000" pitchFamily="50" charset="-128"/>
                    </a:defRPr>
                  </a:pPr>
                  <a:endParaRPr lang="ja-JP"/>
                </a:p>
              </c:txPr>
              <c:showLegendKey val="0"/>
              <c:showVal val="1"/>
              <c:showCatName val="0"/>
              <c:showSerName val="0"/>
              <c:showPercent val="0"/>
              <c:showBubbleSize val="0"/>
              <c:extLst>
                <c:ext xmlns:c15="http://schemas.microsoft.com/office/drawing/2012/chart" uri="{CE6537A1-D6FC-4f65-9D91-7224C49458BB}">
                  <c15:layout>
                    <c:manualLayout>
                      <c:w val="5.7061533233025416E-2"/>
                      <c:h val="5.3734734769396622E-2"/>
                    </c:manualLayout>
                  </c15:layout>
                </c:ext>
                <c:ext xmlns:c16="http://schemas.microsoft.com/office/drawing/2014/chart" uri="{C3380CC4-5D6E-409C-BE32-E72D297353CC}">
                  <c16:uniqueId val="{00000013-2E4B-4811-A508-829E2A6B569F}"/>
                </c:ext>
              </c:extLst>
            </c:dLbl>
            <c:dLbl>
              <c:idx val="10"/>
              <c:layout>
                <c:manualLayout>
                  <c:x val="3.6293006671637724E-3"/>
                  <c:y val="-0.11096794360065249"/>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15-2E4B-4811-A508-829E2A6B569F}"/>
                </c:ext>
              </c:extLst>
            </c:dLbl>
            <c:dLbl>
              <c:idx val="11"/>
              <c:layout>
                <c:manualLayout>
                  <c:x val="-1.1537318551882211E-3"/>
                  <c:y val="-6.2670808209088616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17-2E4B-4811-A508-829E2A6B569F}"/>
                </c:ext>
              </c:extLst>
            </c:dLbl>
            <c:dLbl>
              <c:idx val="12"/>
              <c:layout>
                <c:manualLayout>
                  <c:x val="9.8541857389624439E-4"/>
                  <c:y val="-6.675345313109779E-2"/>
                </c:manualLayout>
              </c:layout>
              <c:spPr>
                <a:noFill/>
                <a:ln>
                  <a:noFill/>
                </a:ln>
                <a:effectLst/>
              </c:spPr>
              <c:txPr>
                <a:bodyPr wrap="square" lIns="38100" tIns="19050" rIns="38100" bIns="19050" anchor="ctr">
                  <a:noAutofit/>
                </a:bodyPr>
                <a:lstStyle/>
                <a:p>
                  <a:pPr>
                    <a:defRPr sz="1200" b="1">
                      <a:latin typeface="HGSｺﾞｼｯｸM" panose="020B0600000000000000" pitchFamily="50" charset="-128"/>
                      <a:ea typeface="HGSｺﾞｼｯｸM" panose="020B0600000000000000" pitchFamily="50" charset="-128"/>
                    </a:defRPr>
                  </a:pPr>
                  <a:endParaRPr lang="ja-JP"/>
                </a:p>
              </c:txPr>
              <c:showLegendKey val="0"/>
              <c:showVal val="1"/>
              <c:showCatName val="0"/>
              <c:showSerName val="0"/>
              <c:showPercent val="0"/>
              <c:showBubbleSize val="0"/>
              <c:extLst>
                <c:ext xmlns:c15="http://schemas.microsoft.com/office/drawing/2012/chart" uri="{CE6537A1-D6FC-4f65-9D91-7224C49458BB}">
                  <c15:layout>
                    <c:manualLayout>
                      <c:w val="7.6851094790979776E-2"/>
                      <c:h val="6.3243187090965755E-2"/>
                    </c:manualLayout>
                  </c15:layout>
                </c:ext>
                <c:ext xmlns:c16="http://schemas.microsoft.com/office/drawing/2014/chart" uri="{C3380CC4-5D6E-409C-BE32-E72D297353CC}">
                  <c16:uniqueId val="{00000019-2E4B-4811-A508-829E2A6B569F}"/>
                </c:ext>
              </c:extLst>
            </c:dLbl>
            <c:dLbl>
              <c:idx val="13"/>
              <c:layout>
                <c:manualLayout>
                  <c:x val="9.8541857389614724E-4"/>
                  <c:y val="-6.3769146756784828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1B-2E4B-4811-A508-829E2A6B569F}"/>
                </c:ext>
              </c:extLst>
            </c:dLbl>
            <c:dLbl>
              <c:idx val="14"/>
              <c:layout>
                <c:manualLayout>
                  <c:x val="1.0408984619163878E-7"/>
                  <c:y val="-5.0251983345234494E-2"/>
                </c:manualLayout>
              </c:layout>
              <c:spPr>
                <a:noFill/>
                <a:ln>
                  <a:noFill/>
                </a:ln>
                <a:effectLst/>
              </c:spPr>
              <c:txPr>
                <a:bodyPr wrap="square" lIns="38100" tIns="19050" rIns="38100" bIns="19050" anchor="ctr" anchorCtr="0">
                  <a:noAutofit/>
                </a:bodyPr>
                <a:lstStyle/>
                <a:p>
                  <a:pPr algn="l">
                    <a:defRPr sz="1200" b="1">
                      <a:latin typeface="HGSｺﾞｼｯｸM" panose="020B0600000000000000" pitchFamily="50" charset="-128"/>
                      <a:ea typeface="HGSｺﾞｼｯｸM" panose="020B0600000000000000" pitchFamily="50" charset="-128"/>
                    </a:defRPr>
                  </a:pPr>
                  <a:endParaRPr lang="ja-JP"/>
                </a:p>
              </c:txPr>
              <c:showLegendKey val="0"/>
              <c:showVal val="1"/>
              <c:showCatName val="0"/>
              <c:showSerName val="0"/>
              <c:showPercent val="0"/>
              <c:showBubbleSize val="0"/>
              <c:extLst>
                <c:ext xmlns:c15="http://schemas.microsoft.com/office/drawing/2012/chart" uri="{CE6537A1-D6FC-4f65-9D91-7224C49458BB}">
                  <c15:layout>
                    <c:manualLayout>
                      <c:w val="6.2839560595123287E-2"/>
                      <c:h val="6.7394899314287104E-2"/>
                    </c:manualLayout>
                  </c15:layout>
                </c:ext>
                <c:ext xmlns:c16="http://schemas.microsoft.com/office/drawing/2014/chart" uri="{C3380CC4-5D6E-409C-BE32-E72D297353CC}">
                  <c16:uniqueId val="{0000001D-2E4B-4811-A508-829E2A6B569F}"/>
                </c:ext>
              </c:extLst>
            </c:dLbl>
            <c:dLbl>
              <c:idx val="15"/>
              <c:layout>
                <c:manualLayout>
                  <c:x val="1.6584635193711867E-3"/>
                  <c:y val="-6.3358486434077696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1F-2E4B-4811-A508-829E2A6B569F}"/>
                </c:ext>
              </c:extLst>
            </c:dLbl>
            <c:dLbl>
              <c:idx val="16"/>
              <c:layout>
                <c:manualLayout>
                  <c:x val="2.3073596205300567E-3"/>
                  <c:y val="-3.320733386178864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1-2E4B-4811-A508-829E2A6B569F}"/>
                </c:ext>
              </c:extLst>
            </c:dLbl>
            <c:spPr>
              <a:noFill/>
              <a:ln>
                <a:noFill/>
              </a:ln>
              <a:effectLst/>
            </c:spPr>
            <c:txPr>
              <a:bodyPr wrap="square" lIns="38100" tIns="19050" rIns="38100" bIns="19050" anchor="ctr">
                <a:spAutoFit/>
              </a:bodyPr>
              <a:lstStyle/>
              <a:p>
                <a:pPr>
                  <a:defRPr sz="1200" b="1">
                    <a:latin typeface="HGSｺﾞｼｯｸM" panose="020B0600000000000000" pitchFamily="50" charset="-128"/>
                    <a:ea typeface="HGSｺﾞｼｯｸM" panose="020B0600000000000000" pitchFamily="50" charset="-128"/>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'H31.2月版（最終）'!$B$3:$Q$3</c:f>
              <c:strCache>
                <c:ptCount val="16"/>
                <c:pt idx="0">
                  <c:v>R4
(2022)</c:v>
                </c:pt>
                <c:pt idx="1">
                  <c:v>R5
(2023)</c:v>
                </c:pt>
                <c:pt idx="2">
                  <c:v>R6
(2024)</c:v>
                </c:pt>
                <c:pt idx="3">
                  <c:v>R7
(2025)</c:v>
                </c:pt>
                <c:pt idx="4">
                  <c:v>R8
(2026)</c:v>
                </c:pt>
                <c:pt idx="5">
                  <c:v>R9
(2027)</c:v>
                </c:pt>
                <c:pt idx="6">
                  <c:v>R10
(2028)</c:v>
                </c:pt>
                <c:pt idx="7">
                  <c:v>R11
(2029)</c:v>
                </c:pt>
                <c:pt idx="8">
                  <c:v>R12
(2030)</c:v>
                </c:pt>
                <c:pt idx="9">
                  <c:v>R13
(2031)</c:v>
                </c:pt>
                <c:pt idx="10">
                  <c:v>R14
(2032)</c:v>
                </c:pt>
                <c:pt idx="11">
                  <c:v>R15
(2033)</c:v>
                </c:pt>
                <c:pt idx="12">
                  <c:v>R16
(2034)</c:v>
                </c:pt>
                <c:pt idx="13">
                  <c:v>R17
(2035)</c:v>
                </c:pt>
                <c:pt idx="14">
                  <c:v>R18
(2036)</c:v>
                </c:pt>
                <c:pt idx="15">
                  <c:v>R19
(2037)</c:v>
                </c:pt>
              </c:strCache>
            </c:strRef>
          </c:cat>
          <c:val>
            <c:numRef>
              <c:f>'H31.2月版（最終）'!$B$4:$Q$4</c:f>
              <c:numCache>
                <c:formatCode>#,##0;"▲ "#,##0</c:formatCode>
                <c:ptCount val="16"/>
                <c:pt idx="0">
                  <c:v>-622</c:v>
                </c:pt>
                <c:pt idx="1">
                  <c:v>-380</c:v>
                </c:pt>
                <c:pt idx="2">
                  <c:v>-560</c:v>
                </c:pt>
                <c:pt idx="3">
                  <c:v>-450</c:v>
                </c:pt>
                <c:pt idx="4">
                  <c:v>-480</c:v>
                </c:pt>
                <c:pt idx="5">
                  <c:v>-190</c:v>
                </c:pt>
                <c:pt idx="6">
                  <c:v>-460</c:v>
                </c:pt>
                <c:pt idx="7">
                  <c:v>-490</c:v>
                </c:pt>
                <c:pt idx="8">
                  <c:v>-420</c:v>
                </c:pt>
                <c:pt idx="9">
                  <c:v>-800</c:v>
                </c:pt>
                <c:pt idx="10">
                  <c:v>-180</c:v>
                </c:pt>
                <c:pt idx="11">
                  <c:v>-130</c:v>
                </c:pt>
                <c:pt idx="12">
                  <c:v>-100</c:v>
                </c:pt>
                <c:pt idx="13">
                  <c:v>-90</c:v>
                </c:pt>
                <c:pt idx="14">
                  <c:v>-60</c:v>
                </c:pt>
                <c:pt idx="15">
                  <c:v>-90</c:v>
                </c:pt>
              </c:numCache>
            </c:numRef>
          </c:val>
          <c:extLst>
            <c:ext xmlns:c16="http://schemas.microsoft.com/office/drawing/2014/chart" uri="{C3380CC4-5D6E-409C-BE32-E72D297353CC}">
              <c16:uniqueId val="{00000028-2E4B-4811-A508-829E2A6B569F}"/>
            </c:ext>
          </c:extLst>
        </c:ser>
        <c:ser>
          <c:idx val="1"/>
          <c:order val="1"/>
          <c:spPr>
            <a:solidFill>
              <a:schemeClr val="bg1"/>
            </a:solidFill>
            <a:ln w="15875">
              <a:solidFill>
                <a:schemeClr val="tx1"/>
              </a:solidFill>
              <a:prstDash val="solid"/>
            </a:ln>
          </c:spPr>
          <c:invertIfNegative val="0"/>
          <c:dPt>
            <c:idx val="0"/>
            <c:invertIfNegative val="0"/>
            <c:bubble3D val="0"/>
            <c:spPr>
              <a:solidFill>
                <a:schemeClr val="bg1">
                  <a:lumMod val="75000"/>
                </a:schemeClr>
              </a:solidFill>
              <a:ln w="15875">
                <a:solidFill>
                  <a:schemeClr val="tx1"/>
                </a:solidFill>
                <a:prstDash val="solid"/>
              </a:ln>
            </c:spPr>
            <c:extLst>
              <c:ext xmlns:c16="http://schemas.microsoft.com/office/drawing/2014/chart" uri="{C3380CC4-5D6E-409C-BE32-E72D297353CC}">
                <c16:uniqueId val="{0000002A-2E4B-4811-A508-829E2A6B569F}"/>
              </c:ext>
            </c:extLst>
          </c:dPt>
          <c:dPt>
            <c:idx val="1"/>
            <c:invertIfNegative val="0"/>
            <c:bubble3D val="0"/>
            <c:spPr>
              <a:solidFill>
                <a:schemeClr val="bg1">
                  <a:lumMod val="75000"/>
                </a:schemeClr>
              </a:solidFill>
              <a:ln w="15875">
                <a:solidFill>
                  <a:schemeClr val="tx1"/>
                </a:solidFill>
                <a:prstDash val="solid"/>
              </a:ln>
            </c:spPr>
            <c:extLst>
              <c:ext xmlns:c16="http://schemas.microsoft.com/office/drawing/2014/chart" uri="{C3380CC4-5D6E-409C-BE32-E72D297353CC}">
                <c16:uniqueId val="{0000002C-2E4B-4811-A508-829E2A6B569F}"/>
              </c:ext>
            </c:extLst>
          </c:dPt>
          <c:dPt>
            <c:idx val="2"/>
            <c:invertIfNegative val="0"/>
            <c:bubble3D val="0"/>
            <c:spPr>
              <a:solidFill>
                <a:schemeClr val="bg1">
                  <a:lumMod val="75000"/>
                </a:schemeClr>
              </a:solidFill>
              <a:ln w="15875">
                <a:solidFill>
                  <a:schemeClr val="tx1"/>
                </a:solidFill>
                <a:prstDash val="solid"/>
              </a:ln>
            </c:spPr>
            <c:extLst>
              <c:ext xmlns:c16="http://schemas.microsoft.com/office/drawing/2014/chart" uri="{C3380CC4-5D6E-409C-BE32-E72D297353CC}">
                <c16:uniqueId val="{0000002E-2E4B-4811-A508-829E2A6B569F}"/>
              </c:ext>
            </c:extLst>
          </c:dPt>
          <c:dPt>
            <c:idx val="3"/>
            <c:invertIfNegative val="0"/>
            <c:bubble3D val="0"/>
            <c:spPr>
              <a:solidFill>
                <a:schemeClr val="bg1">
                  <a:lumMod val="75000"/>
                </a:schemeClr>
              </a:solidFill>
              <a:ln w="15875">
                <a:solidFill>
                  <a:schemeClr val="tx1"/>
                </a:solidFill>
                <a:prstDash val="solid"/>
              </a:ln>
            </c:spPr>
            <c:extLst>
              <c:ext xmlns:c16="http://schemas.microsoft.com/office/drawing/2014/chart" uri="{C3380CC4-5D6E-409C-BE32-E72D297353CC}">
                <c16:uniqueId val="{00000030-2E4B-4811-A508-829E2A6B569F}"/>
              </c:ext>
            </c:extLst>
          </c:dPt>
          <c:dPt>
            <c:idx val="4"/>
            <c:invertIfNegative val="0"/>
            <c:bubble3D val="0"/>
            <c:spPr>
              <a:solidFill>
                <a:schemeClr val="bg1">
                  <a:lumMod val="75000"/>
                </a:schemeClr>
              </a:solidFill>
              <a:ln w="15875">
                <a:solidFill>
                  <a:schemeClr val="tx1"/>
                </a:solidFill>
                <a:prstDash val="solid"/>
              </a:ln>
            </c:spPr>
            <c:extLst>
              <c:ext xmlns:c16="http://schemas.microsoft.com/office/drawing/2014/chart" uri="{C3380CC4-5D6E-409C-BE32-E72D297353CC}">
                <c16:uniqueId val="{00000032-2E4B-4811-A508-829E2A6B569F}"/>
              </c:ext>
            </c:extLst>
          </c:dPt>
          <c:dPt>
            <c:idx val="5"/>
            <c:invertIfNegative val="0"/>
            <c:bubble3D val="0"/>
            <c:spPr>
              <a:solidFill>
                <a:schemeClr val="bg1">
                  <a:lumMod val="75000"/>
                </a:schemeClr>
              </a:solidFill>
              <a:ln w="15875">
                <a:solidFill>
                  <a:schemeClr val="tx1"/>
                </a:solidFill>
                <a:prstDash val="solid"/>
              </a:ln>
            </c:spPr>
            <c:extLst>
              <c:ext xmlns:c16="http://schemas.microsoft.com/office/drawing/2014/chart" uri="{C3380CC4-5D6E-409C-BE32-E72D297353CC}">
                <c16:uniqueId val="{00000034-2E4B-4811-A508-829E2A6B569F}"/>
              </c:ext>
            </c:extLst>
          </c:dPt>
          <c:dPt>
            <c:idx val="6"/>
            <c:invertIfNegative val="0"/>
            <c:bubble3D val="0"/>
            <c:spPr>
              <a:solidFill>
                <a:schemeClr val="bg1">
                  <a:lumMod val="75000"/>
                </a:schemeClr>
              </a:solidFill>
              <a:ln w="15875">
                <a:solidFill>
                  <a:schemeClr val="tx1"/>
                </a:solidFill>
                <a:prstDash val="solid"/>
              </a:ln>
            </c:spPr>
            <c:extLst>
              <c:ext xmlns:c16="http://schemas.microsoft.com/office/drawing/2014/chart" uri="{C3380CC4-5D6E-409C-BE32-E72D297353CC}">
                <c16:uniqueId val="{00000036-2E4B-4811-A508-829E2A6B569F}"/>
              </c:ext>
            </c:extLst>
          </c:dPt>
          <c:dLbls>
            <c:dLbl>
              <c:idx val="0"/>
              <c:layout>
                <c:manualLayout>
                  <c:x val="1.3219410466338124E-3"/>
                  <c:y val="2.8525356964707357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2A-2E4B-4811-A508-829E2A6B569F}"/>
                </c:ext>
              </c:extLst>
            </c:dLbl>
            <c:dLbl>
              <c:idx val="2"/>
              <c:layout>
                <c:manualLayout>
                  <c:x val="-7.9316462798028984E-3"/>
                  <c:y val="2.1394392072047203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2E-2E4B-4811-A508-829E2A6B569F}"/>
                </c:ext>
              </c:extLst>
            </c:dLbl>
            <c:dLbl>
              <c:idx val="3"/>
              <c:delete val="1"/>
              <c:extLst>
                <c:ext xmlns:c15="http://schemas.microsoft.com/office/drawing/2012/chart" uri="{CE6537A1-D6FC-4f65-9D91-7224C49458BB}"/>
                <c:ext xmlns:c16="http://schemas.microsoft.com/office/drawing/2014/chart" uri="{C3380CC4-5D6E-409C-BE32-E72D297353CC}">
                  <c16:uniqueId val="{00000030-2E4B-4811-A508-829E2A6B569F}"/>
                </c:ext>
              </c:extLst>
            </c:dLbl>
            <c:dLbl>
              <c:idx val="4"/>
              <c:delete val="1"/>
              <c:extLst>
                <c:ext xmlns:c15="http://schemas.microsoft.com/office/drawing/2012/chart" uri="{CE6537A1-D6FC-4f65-9D91-7224C49458BB}"/>
                <c:ext xmlns:c16="http://schemas.microsoft.com/office/drawing/2014/chart" uri="{C3380CC4-5D6E-409C-BE32-E72D297353CC}">
                  <c16:uniqueId val="{00000032-2E4B-4811-A508-829E2A6B569F}"/>
                </c:ext>
              </c:extLst>
            </c:dLbl>
            <c:dLbl>
              <c:idx val="5"/>
              <c:delete val="1"/>
              <c:extLst>
                <c:ext xmlns:c15="http://schemas.microsoft.com/office/drawing/2012/chart" uri="{CE6537A1-D6FC-4f65-9D91-7224C49458BB}"/>
                <c:ext xmlns:c16="http://schemas.microsoft.com/office/drawing/2014/chart" uri="{C3380CC4-5D6E-409C-BE32-E72D297353CC}">
                  <c16:uniqueId val="{00000034-2E4B-4811-A508-829E2A6B569F}"/>
                </c:ext>
              </c:extLst>
            </c:dLbl>
            <c:dLbl>
              <c:idx val="6"/>
              <c:delete val="1"/>
              <c:extLst>
                <c:ext xmlns:c15="http://schemas.microsoft.com/office/drawing/2012/chart" uri="{CE6537A1-D6FC-4f65-9D91-7224C49458BB}"/>
                <c:ext xmlns:c16="http://schemas.microsoft.com/office/drawing/2014/chart" uri="{C3380CC4-5D6E-409C-BE32-E72D297353CC}">
                  <c16:uniqueId val="{00000036-2E4B-4811-A508-829E2A6B569F}"/>
                </c:ext>
              </c:extLst>
            </c:dLbl>
            <c:dLbl>
              <c:idx val="7"/>
              <c:delete val="1"/>
              <c:extLst>
                <c:ext xmlns:c15="http://schemas.microsoft.com/office/drawing/2012/chart" uri="{CE6537A1-D6FC-4f65-9D91-7224C49458BB}"/>
                <c:ext xmlns:c16="http://schemas.microsoft.com/office/drawing/2014/chart" uri="{C3380CC4-5D6E-409C-BE32-E72D297353CC}">
                  <c16:uniqueId val="{00000034-A25F-46CD-BB5E-34F9B3B0ED05}"/>
                </c:ext>
              </c:extLst>
            </c:dLbl>
            <c:dLbl>
              <c:idx val="8"/>
              <c:delete val="1"/>
              <c:extLst>
                <c:ext xmlns:c15="http://schemas.microsoft.com/office/drawing/2012/chart" uri="{CE6537A1-D6FC-4f65-9D91-7224C49458BB}"/>
                <c:ext xmlns:c16="http://schemas.microsoft.com/office/drawing/2014/chart" uri="{C3380CC4-5D6E-409C-BE32-E72D297353CC}">
                  <c16:uniqueId val="{00000035-A25F-46CD-BB5E-34F9B3B0ED05}"/>
                </c:ext>
              </c:extLst>
            </c:dLbl>
            <c:dLbl>
              <c:idx val="9"/>
              <c:delete val="1"/>
              <c:extLst>
                <c:ext xmlns:c15="http://schemas.microsoft.com/office/drawing/2012/chart" uri="{CE6537A1-D6FC-4f65-9D91-7224C49458BB}"/>
                <c:ext xmlns:c16="http://schemas.microsoft.com/office/drawing/2014/chart" uri="{C3380CC4-5D6E-409C-BE32-E72D297353CC}">
                  <c16:uniqueId val="{00000036-A25F-46CD-BB5E-34F9B3B0ED05}"/>
                </c:ext>
              </c:extLst>
            </c:dLbl>
            <c:dLbl>
              <c:idx val="10"/>
              <c:delete val="1"/>
              <c:extLst>
                <c:ext xmlns:c15="http://schemas.microsoft.com/office/drawing/2012/chart" uri="{CE6537A1-D6FC-4f65-9D91-7224C49458BB}"/>
                <c:ext xmlns:c16="http://schemas.microsoft.com/office/drawing/2014/chart" uri="{C3380CC4-5D6E-409C-BE32-E72D297353CC}">
                  <c16:uniqueId val="{00000037-A25F-46CD-BB5E-34F9B3B0ED05}"/>
                </c:ext>
              </c:extLst>
            </c:dLbl>
            <c:dLbl>
              <c:idx val="11"/>
              <c:delete val="1"/>
              <c:extLst>
                <c:ext xmlns:c15="http://schemas.microsoft.com/office/drawing/2012/chart" uri="{CE6537A1-D6FC-4f65-9D91-7224C49458BB}"/>
                <c:ext xmlns:c16="http://schemas.microsoft.com/office/drawing/2014/chart" uri="{C3380CC4-5D6E-409C-BE32-E72D297353CC}">
                  <c16:uniqueId val="{00000038-A25F-46CD-BB5E-34F9B3B0ED05}"/>
                </c:ext>
              </c:extLst>
            </c:dLbl>
            <c:dLbl>
              <c:idx val="12"/>
              <c:delete val="1"/>
              <c:extLst>
                <c:ext xmlns:c15="http://schemas.microsoft.com/office/drawing/2012/chart" uri="{CE6537A1-D6FC-4f65-9D91-7224C49458BB}"/>
                <c:ext xmlns:c16="http://schemas.microsoft.com/office/drawing/2014/chart" uri="{C3380CC4-5D6E-409C-BE32-E72D297353CC}">
                  <c16:uniqueId val="{00000039-A25F-46CD-BB5E-34F9B3B0ED05}"/>
                </c:ext>
              </c:extLst>
            </c:dLbl>
            <c:dLbl>
              <c:idx val="13"/>
              <c:delete val="1"/>
              <c:extLst>
                <c:ext xmlns:c15="http://schemas.microsoft.com/office/drawing/2012/chart" uri="{CE6537A1-D6FC-4f65-9D91-7224C49458BB}"/>
                <c:ext xmlns:c16="http://schemas.microsoft.com/office/drawing/2014/chart" uri="{C3380CC4-5D6E-409C-BE32-E72D297353CC}">
                  <c16:uniqueId val="{0000003A-A25F-46CD-BB5E-34F9B3B0ED05}"/>
                </c:ext>
              </c:extLst>
            </c:dLbl>
            <c:dLbl>
              <c:idx val="14"/>
              <c:delete val="1"/>
              <c:extLst>
                <c:ext xmlns:c15="http://schemas.microsoft.com/office/drawing/2012/chart" uri="{CE6537A1-D6FC-4f65-9D91-7224C49458BB}"/>
                <c:ext xmlns:c16="http://schemas.microsoft.com/office/drawing/2014/chart" uri="{C3380CC4-5D6E-409C-BE32-E72D297353CC}">
                  <c16:uniqueId val="{0000003B-A25F-46CD-BB5E-34F9B3B0ED05}"/>
                </c:ext>
              </c:extLst>
            </c:dLbl>
            <c:dLbl>
              <c:idx val="15"/>
              <c:delete val="1"/>
              <c:extLst>
                <c:ext xmlns:c15="http://schemas.microsoft.com/office/drawing/2012/chart" uri="{CE6537A1-D6FC-4f65-9D91-7224C49458BB}"/>
                <c:ext xmlns:c16="http://schemas.microsoft.com/office/drawing/2014/chart" uri="{C3380CC4-5D6E-409C-BE32-E72D297353CC}">
                  <c16:uniqueId val="{0000003C-A25F-46CD-BB5E-34F9B3B0ED05}"/>
                </c:ext>
              </c:extLst>
            </c:dLbl>
            <c:spPr>
              <a:noFill/>
              <a:ln>
                <a:noFill/>
              </a:ln>
              <a:effectLst/>
            </c:spPr>
            <c:txPr>
              <a:bodyPr lIns="38100" tIns="19050" rIns="38100" bIns="19050">
                <a:spAutoFit/>
              </a:bodyPr>
              <a:lstStyle/>
              <a:p>
                <a:pPr>
                  <a:defRPr sz="1200" b="0" i="0" baseline="0">
                    <a:latin typeface="HGSｺﾞｼｯｸM" panose="020B0600000000000000" pitchFamily="50" charset="-128"/>
                    <a:ea typeface="HGSｺﾞｼｯｸM" panose="020B0600000000000000" pitchFamily="50" charset="-128"/>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strRef>
              <c:f>'H31.2月版（最終）'!$B$3:$Q$3</c:f>
              <c:strCache>
                <c:ptCount val="16"/>
                <c:pt idx="0">
                  <c:v>R4
(2022)</c:v>
                </c:pt>
                <c:pt idx="1">
                  <c:v>R5
(2023)</c:v>
                </c:pt>
                <c:pt idx="2">
                  <c:v>R6
(2024)</c:v>
                </c:pt>
                <c:pt idx="3">
                  <c:v>R7
(2025)</c:v>
                </c:pt>
                <c:pt idx="4">
                  <c:v>R8
(2026)</c:v>
                </c:pt>
                <c:pt idx="5">
                  <c:v>R9
(2027)</c:v>
                </c:pt>
                <c:pt idx="6">
                  <c:v>R10
(2028)</c:v>
                </c:pt>
                <c:pt idx="7">
                  <c:v>R11
(2029)</c:v>
                </c:pt>
                <c:pt idx="8">
                  <c:v>R12
(2030)</c:v>
                </c:pt>
                <c:pt idx="9">
                  <c:v>R13
(2031)</c:v>
                </c:pt>
                <c:pt idx="10">
                  <c:v>R14
(2032)</c:v>
                </c:pt>
                <c:pt idx="11">
                  <c:v>R15
(2033)</c:v>
                </c:pt>
                <c:pt idx="12">
                  <c:v>R16
(2034)</c:v>
                </c:pt>
                <c:pt idx="13">
                  <c:v>R17
(2035)</c:v>
                </c:pt>
                <c:pt idx="14">
                  <c:v>R18
(2036)</c:v>
                </c:pt>
                <c:pt idx="15">
                  <c:v>R19
(2037)</c:v>
                </c:pt>
              </c:strCache>
            </c:strRef>
          </c:cat>
          <c:val>
            <c:numRef>
              <c:f>'H31.2月版（最終）'!$B$5:$Q$5</c:f>
              <c:numCache>
                <c:formatCode>#,##0;"▲ "#,##0</c:formatCode>
                <c:ptCount val="16"/>
                <c:pt idx="0">
                  <c:v>-172</c:v>
                </c:pt>
                <c:pt idx="1">
                  <c:v>-170</c:v>
                </c:pt>
                <c:pt idx="2">
                  <c:v>-170</c:v>
                </c:pt>
                <c:pt idx="3">
                  <c:v>0</c:v>
                </c:pt>
                <c:pt idx="4">
                  <c:v>0</c:v>
                </c:pt>
                <c:pt idx="5">
                  <c:v>0</c:v>
                </c:pt>
                <c:pt idx="6">
                  <c:v>0</c:v>
                </c:pt>
                <c:pt idx="7">
                  <c:v>0</c:v>
                </c:pt>
                <c:pt idx="8">
                  <c:v>0</c:v>
                </c:pt>
                <c:pt idx="9">
                  <c:v>0</c:v>
                </c:pt>
                <c:pt idx="10">
                  <c:v>0</c:v>
                </c:pt>
                <c:pt idx="11">
                  <c:v>0</c:v>
                </c:pt>
                <c:pt idx="12">
                  <c:v>0</c:v>
                </c:pt>
                <c:pt idx="13">
                  <c:v>0</c:v>
                </c:pt>
                <c:pt idx="14">
                  <c:v>0</c:v>
                </c:pt>
                <c:pt idx="15">
                  <c:v>0</c:v>
                </c:pt>
              </c:numCache>
            </c:numRef>
          </c:val>
          <c:extLst>
            <c:ext xmlns:c16="http://schemas.microsoft.com/office/drawing/2014/chart" uri="{C3380CC4-5D6E-409C-BE32-E72D297353CC}">
              <c16:uniqueId val="{00000037-2E4B-4811-A508-829E2A6B569F}"/>
            </c:ext>
          </c:extLst>
        </c:ser>
        <c:dLbls>
          <c:showLegendKey val="0"/>
          <c:showVal val="0"/>
          <c:showCatName val="0"/>
          <c:showSerName val="0"/>
          <c:showPercent val="0"/>
          <c:showBubbleSize val="0"/>
        </c:dLbls>
        <c:gapWidth val="39"/>
        <c:overlap val="100"/>
        <c:axId val="91541888"/>
        <c:axId val="91543808"/>
      </c:barChart>
      <c:lineChart>
        <c:grouping val="standard"/>
        <c:varyColors val="0"/>
        <c:ser>
          <c:idx val="2"/>
          <c:order val="2"/>
          <c:spPr>
            <a:ln w="9525">
              <a:solidFill>
                <a:sysClr val="windowText" lastClr="000000"/>
              </a:solidFill>
            </a:ln>
          </c:spPr>
          <c:marker>
            <c:symbol val="circle"/>
            <c:size val="5"/>
            <c:spPr>
              <a:solidFill>
                <a:sysClr val="windowText" lastClr="000000"/>
              </a:solidFill>
              <a:ln w="6350">
                <a:solidFill>
                  <a:sysClr val="windowText" lastClr="000000"/>
                </a:solidFill>
              </a:ln>
            </c:spPr>
          </c:marker>
          <c:cat>
            <c:strRef>
              <c:f>'H31.2月版（最終）'!$B$3:$Q$3</c:f>
              <c:strCache>
                <c:ptCount val="16"/>
                <c:pt idx="0">
                  <c:v>R4
(2022)</c:v>
                </c:pt>
                <c:pt idx="1">
                  <c:v>R5
(2023)</c:v>
                </c:pt>
                <c:pt idx="2">
                  <c:v>R6
(2024)</c:v>
                </c:pt>
                <c:pt idx="3">
                  <c:v>R7
(2025)</c:v>
                </c:pt>
                <c:pt idx="4">
                  <c:v>R8
(2026)</c:v>
                </c:pt>
                <c:pt idx="5">
                  <c:v>R9
(2027)</c:v>
                </c:pt>
                <c:pt idx="6">
                  <c:v>R10
(2028)</c:v>
                </c:pt>
                <c:pt idx="7">
                  <c:v>R11
(2029)</c:v>
                </c:pt>
                <c:pt idx="8">
                  <c:v>R12
(2030)</c:v>
                </c:pt>
                <c:pt idx="9">
                  <c:v>R13
(2031)</c:v>
                </c:pt>
                <c:pt idx="10">
                  <c:v>R14
(2032)</c:v>
                </c:pt>
                <c:pt idx="11">
                  <c:v>R15
(2033)</c:v>
                </c:pt>
                <c:pt idx="12">
                  <c:v>R16
(2034)</c:v>
                </c:pt>
                <c:pt idx="13">
                  <c:v>R17
(2035)</c:v>
                </c:pt>
                <c:pt idx="14">
                  <c:v>R18
(2036)</c:v>
                </c:pt>
                <c:pt idx="15">
                  <c:v>R19
(2037)</c:v>
                </c:pt>
              </c:strCache>
            </c:strRef>
          </c:cat>
          <c:val>
            <c:numRef>
              <c:f>'H31.2月版（最終）'!$B$6:$Q$6</c:f>
              <c:numCache>
                <c:formatCode>#,##0;"▲ "#,##0</c:formatCode>
                <c:ptCount val="16"/>
                <c:pt idx="0">
                  <c:v>-794</c:v>
                </c:pt>
                <c:pt idx="1">
                  <c:v>-550</c:v>
                </c:pt>
                <c:pt idx="2">
                  <c:v>-730</c:v>
                </c:pt>
                <c:pt idx="3">
                  <c:v>-450</c:v>
                </c:pt>
                <c:pt idx="4">
                  <c:v>-480</c:v>
                </c:pt>
                <c:pt idx="5">
                  <c:v>-190</c:v>
                </c:pt>
                <c:pt idx="6">
                  <c:v>-460</c:v>
                </c:pt>
                <c:pt idx="7">
                  <c:v>-490</c:v>
                </c:pt>
                <c:pt idx="8">
                  <c:v>-420</c:v>
                </c:pt>
                <c:pt idx="9">
                  <c:v>-800</c:v>
                </c:pt>
                <c:pt idx="10">
                  <c:v>-180</c:v>
                </c:pt>
                <c:pt idx="11">
                  <c:v>-130</c:v>
                </c:pt>
                <c:pt idx="12">
                  <c:v>-100</c:v>
                </c:pt>
                <c:pt idx="13">
                  <c:v>-90</c:v>
                </c:pt>
                <c:pt idx="14">
                  <c:v>-60</c:v>
                </c:pt>
                <c:pt idx="15">
                  <c:v>-90</c:v>
                </c:pt>
              </c:numCache>
            </c:numRef>
          </c:val>
          <c:smooth val="0"/>
          <c:extLst>
            <c:ext xmlns:c16="http://schemas.microsoft.com/office/drawing/2014/chart" uri="{C3380CC4-5D6E-409C-BE32-E72D297353CC}">
              <c16:uniqueId val="{00000036-BF68-4212-8779-C88DED3959E7}"/>
            </c:ext>
          </c:extLst>
        </c:ser>
        <c:dLbls>
          <c:showLegendKey val="0"/>
          <c:showVal val="0"/>
          <c:showCatName val="0"/>
          <c:showSerName val="0"/>
          <c:showPercent val="0"/>
          <c:showBubbleSize val="0"/>
        </c:dLbls>
        <c:marker val="1"/>
        <c:smooth val="0"/>
        <c:axId val="91541888"/>
        <c:axId val="91543808"/>
      </c:lineChart>
      <c:catAx>
        <c:axId val="91541888"/>
        <c:scaling>
          <c:orientation val="minMax"/>
        </c:scaling>
        <c:delete val="0"/>
        <c:axPos val="b"/>
        <c:numFmt formatCode="General" sourceLinked="1"/>
        <c:majorTickMark val="out"/>
        <c:minorTickMark val="none"/>
        <c:tickLblPos val="high"/>
        <c:spPr>
          <a:ln w="12700">
            <a:solidFill>
              <a:srgbClr val="000000"/>
            </a:solidFill>
            <a:prstDash val="solid"/>
          </a:ln>
        </c:spPr>
        <c:txPr>
          <a:bodyPr rot="0" vert="horz"/>
          <a:lstStyle/>
          <a:p>
            <a:pPr>
              <a:defRPr sz="1100" b="1" i="0" u="none" strike="noStrike" baseline="0">
                <a:solidFill>
                  <a:srgbClr val="000000"/>
                </a:solidFill>
                <a:latin typeface="HGPｺﾞｼｯｸM" panose="020B0600000000000000" pitchFamily="50" charset="-128"/>
                <a:ea typeface="HGPｺﾞｼｯｸM" panose="020B0600000000000000" pitchFamily="50" charset="-128"/>
                <a:cs typeface="ＭＳ Ｐゴシック"/>
              </a:defRPr>
            </a:pPr>
            <a:endParaRPr lang="ja-JP"/>
          </a:p>
        </c:txPr>
        <c:crossAx val="91543808"/>
        <c:crossesAt val="0"/>
        <c:auto val="1"/>
        <c:lblAlgn val="ctr"/>
        <c:lblOffset val="0"/>
        <c:tickLblSkip val="1"/>
        <c:tickMarkSkip val="1"/>
        <c:noMultiLvlLbl val="0"/>
      </c:catAx>
      <c:valAx>
        <c:axId val="91543808"/>
        <c:scaling>
          <c:orientation val="minMax"/>
          <c:max val="0"/>
          <c:min val="-1200"/>
        </c:scaling>
        <c:delete val="0"/>
        <c:axPos val="l"/>
        <c:majorGridlines>
          <c:spPr>
            <a:ln w="3175">
              <a:solidFill>
                <a:schemeClr val="tx1">
                  <a:lumMod val="75000"/>
                  <a:lumOff val="25000"/>
                </a:schemeClr>
              </a:solidFill>
              <a:prstDash val="solid"/>
            </a:ln>
          </c:spPr>
        </c:majorGridlines>
        <c:numFmt formatCode="#,##0;&quot;▲&quot;#,##0" sourceLinked="0"/>
        <c:majorTickMark val="none"/>
        <c:minorTickMark val="none"/>
        <c:tickLblPos val="nextTo"/>
        <c:spPr>
          <a:noFill/>
          <a:ln w="3175">
            <a:solidFill>
              <a:schemeClr val="tx2">
                <a:lumMod val="60000"/>
                <a:lumOff val="40000"/>
              </a:schemeClr>
            </a:solidFill>
            <a:prstDash val="dash"/>
          </a:ln>
        </c:spPr>
        <c:txPr>
          <a:bodyPr rot="0" vert="horz"/>
          <a:lstStyle/>
          <a:p>
            <a:pPr>
              <a:defRPr sz="1100" b="0" i="0" u="none" strike="noStrike" baseline="0">
                <a:solidFill>
                  <a:srgbClr val="000000"/>
                </a:solidFill>
                <a:latin typeface="HGPｺﾞｼｯｸM" panose="020B0600000000000000" pitchFamily="50" charset="-128"/>
                <a:ea typeface="HGPｺﾞｼｯｸM" panose="020B0600000000000000" pitchFamily="50" charset="-128"/>
                <a:cs typeface="ＭＳ Ｐゴシック"/>
              </a:defRPr>
            </a:pPr>
            <a:endParaRPr lang="ja-JP"/>
          </a:p>
        </c:txPr>
        <c:crossAx val="91541888"/>
        <c:crosses val="autoZero"/>
        <c:crossBetween val="between"/>
        <c:majorUnit val="200"/>
        <c:minorUnit val="100"/>
      </c:valAx>
      <c:spPr>
        <a:noFill/>
        <a:ln w="25400">
          <a:solidFill>
            <a:schemeClr val="tx1">
              <a:lumMod val="50000"/>
              <a:lumOff val="50000"/>
            </a:schemeClr>
          </a:solidFill>
        </a:ln>
      </c:spPr>
    </c:plotArea>
    <c:plotVisOnly val="1"/>
    <c:dispBlanksAs val="gap"/>
    <c:showDLblsOverMax val="0"/>
  </c:chart>
  <c:spPr>
    <a:noFill/>
    <a:ln w="9525">
      <a:noFill/>
    </a:ln>
  </c:spPr>
  <c:txPr>
    <a:bodyPr/>
    <a:lstStyle/>
    <a:p>
      <a:pPr>
        <a:defRPr sz="2275" b="0" i="0" u="none" strike="noStrike" baseline="0">
          <a:solidFill>
            <a:srgbClr val="000000"/>
          </a:solidFill>
          <a:latin typeface="ＭＳ Ｐゴシック"/>
          <a:ea typeface="ＭＳ Ｐゴシック"/>
          <a:cs typeface="ＭＳ Ｐゴシック"/>
        </a:defRPr>
      </a:pPr>
      <a:endParaRPr lang="ja-JP"/>
    </a:p>
  </c:txPr>
  <c:externalData r:id="rId2">
    <c:autoUpdate val="0"/>
  </c:externalData>
  <c:userShapes r:id="rId3"/>
</c:chartSpace>
</file>

<file path=ppt/drawings/drawing1.xml><?xml version="1.0" encoding="utf-8"?>
<c:userShapes xmlns:c="http://schemas.openxmlformats.org/drawingml/2006/chart">
  <cdr:relSizeAnchor xmlns:cdr="http://schemas.openxmlformats.org/drawingml/2006/chartDrawing">
    <cdr:from>
      <cdr:x>0.18007</cdr:x>
      <cdr:y>0.38697</cdr:y>
    </cdr:from>
    <cdr:to>
      <cdr:x>0.23867</cdr:x>
      <cdr:y>0.5</cdr:y>
    </cdr:to>
    <cdr:cxnSp macro="">
      <cdr:nvCxnSpPr>
        <cdr:cNvPr id="9" name="直線矢印コネクタ 8"/>
        <cdr:cNvCxnSpPr/>
      </cdr:nvCxnSpPr>
      <cdr:spPr>
        <a:xfrm xmlns:a="http://schemas.openxmlformats.org/drawingml/2006/main" flipH="1" flipV="1">
          <a:off x="1646243" y="2132222"/>
          <a:ext cx="535759" cy="622798"/>
        </a:xfrm>
        <a:prstGeom xmlns:a="http://schemas.openxmlformats.org/drawingml/2006/main" prst="straightConnector1">
          <a:avLst/>
        </a:prstGeom>
        <a:ln xmlns:a="http://schemas.openxmlformats.org/drawingml/2006/main" w="19050">
          <a:tailEnd type="arrow"/>
        </a:ln>
      </cdr:spPr>
      <cdr:style>
        <a:lnRef xmlns:a="http://schemas.openxmlformats.org/drawingml/2006/main" idx="1">
          <a:schemeClr val="dk1"/>
        </a:lnRef>
        <a:fillRef xmlns:a="http://schemas.openxmlformats.org/drawingml/2006/main" idx="0">
          <a:schemeClr val="dk1"/>
        </a:fillRef>
        <a:effectRef xmlns:a="http://schemas.openxmlformats.org/drawingml/2006/main" idx="0">
          <a:schemeClr val="dk1"/>
        </a:effectRef>
        <a:fontRef xmlns:a="http://schemas.openxmlformats.org/drawingml/2006/main" idx="minor">
          <a:schemeClr val="tx1"/>
        </a:fontRef>
      </cdr:style>
    </cdr:cxnSp>
  </cdr:relSizeAnchor>
  <cdr:relSizeAnchor xmlns:cdr="http://schemas.openxmlformats.org/drawingml/2006/chartDrawing">
    <cdr:from>
      <cdr:x>0.22263</cdr:x>
      <cdr:y>0.47888</cdr:y>
    </cdr:from>
    <cdr:to>
      <cdr:x>0.39563</cdr:x>
      <cdr:y>0.54879</cdr:y>
    </cdr:to>
    <cdr:sp macro="" textlink="">
      <cdr:nvSpPr>
        <cdr:cNvPr id="15" name="角丸四角形 14"/>
        <cdr:cNvSpPr/>
      </cdr:nvSpPr>
      <cdr:spPr>
        <a:xfrm xmlns:a="http://schemas.openxmlformats.org/drawingml/2006/main">
          <a:off x="2035358" y="2638663"/>
          <a:ext cx="1581607" cy="385207"/>
        </a:xfrm>
        <a:prstGeom xmlns:a="http://schemas.openxmlformats.org/drawingml/2006/main" prst="roundRect">
          <a:avLst/>
        </a:prstGeom>
        <a:solidFill xmlns:a="http://schemas.openxmlformats.org/drawingml/2006/main">
          <a:schemeClr val="bg1"/>
        </a:solidFill>
        <a:ln xmlns:a="http://schemas.openxmlformats.org/drawingml/2006/main"/>
      </cdr:spPr>
      <cdr:style>
        <a:lnRef xmlns:a="http://schemas.openxmlformats.org/drawingml/2006/main" idx="2">
          <a:schemeClr val="dk1"/>
        </a:lnRef>
        <a:fillRef xmlns:a="http://schemas.openxmlformats.org/drawingml/2006/main" idx="1">
          <a:schemeClr val="lt1"/>
        </a:fillRef>
        <a:effectRef xmlns:a="http://schemas.openxmlformats.org/drawingml/2006/main" idx="0">
          <a:schemeClr val="dk1"/>
        </a:effectRef>
        <a:fontRef xmlns:a="http://schemas.openxmlformats.org/drawingml/2006/main" idx="minor">
          <a:schemeClr val="dk1"/>
        </a:fontRef>
      </cdr:style>
      <cdr:txBody>
        <a:bodyPr xmlns:a="http://schemas.openxmlformats.org/drawingml/2006/main" wrap="square" rtlCol="0" anchor="ctr"/>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pPr algn="ctr"/>
          <a:r>
            <a:rPr kumimoji="1" lang="ja-JP" altLang="en-US" sz="1400" b="1">
              <a:solidFill>
                <a:sysClr val="windowText" lastClr="000000"/>
              </a:solidFill>
              <a:latin typeface="HGSｺﾞｼｯｸM" panose="020B0600000000000000" pitchFamily="50" charset="-128"/>
              <a:ea typeface="HGSｺﾞｼｯｸM" panose="020B0600000000000000" pitchFamily="50" charset="-128"/>
              <a:cs typeface="Meiryo UI" panose="020B0604030504040204" pitchFamily="50" charset="-128"/>
            </a:rPr>
            <a:t>収支不足額</a:t>
          </a:r>
        </a:p>
      </cdr:txBody>
    </cdr:sp>
  </cdr:relSizeAnchor>
  <cdr:relSizeAnchor xmlns:cdr="http://schemas.openxmlformats.org/drawingml/2006/chartDrawing">
    <cdr:from>
      <cdr:x>0.06315</cdr:x>
      <cdr:y>0.18254</cdr:y>
    </cdr:from>
    <cdr:to>
      <cdr:x>0.13359</cdr:x>
      <cdr:y>0.24936</cdr:y>
    </cdr:to>
    <cdr:sp macro="" textlink="">
      <cdr:nvSpPr>
        <cdr:cNvPr id="2" name="テキスト ボックス 1"/>
        <cdr:cNvSpPr txBox="1"/>
      </cdr:nvSpPr>
      <cdr:spPr>
        <a:xfrm xmlns:a="http://schemas.openxmlformats.org/drawingml/2006/main">
          <a:off x="577312" y="1005800"/>
          <a:ext cx="644039" cy="368179"/>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ja-JP" altLang="en-US" sz="1200" dirty="0" smtClean="0">
              <a:latin typeface="HGPｺﾞｼｯｸM" panose="020B0600000000000000" pitchFamily="50" charset="-128"/>
              <a:ea typeface="HGPｺﾞｼｯｸM" panose="020B0600000000000000" pitchFamily="50" charset="-128"/>
            </a:rPr>
            <a:t>▲</a:t>
          </a:r>
          <a:r>
            <a:rPr lang="en-US" altLang="ja-JP" sz="1200" dirty="0" smtClean="0">
              <a:latin typeface="HGPｺﾞｼｯｸM" panose="020B0600000000000000" pitchFamily="50" charset="-128"/>
              <a:ea typeface="HGPｺﾞｼｯｸM" panose="020B0600000000000000" pitchFamily="50" charset="-128"/>
            </a:rPr>
            <a:t>393</a:t>
          </a:r>
          <a:endParaRPr lang="ja-JP" altLang="en-US" sz="1200" dirty="0">
            <a:latin typeface="HGPｺﾞｼｯｸM" panose="020B0600000000000000" pitchFamily="50" charset="-128"/>
            <a:ea typeface="HGPｺﾞｼｯｸM" panose="020B0600000000000000" pitchFamily="50" charset="-128"/>
          </a:endParaRPr>
        </a:p>
      </cdr:txBody>
    </cdr:sp>
  </cdr:relSizeAnchor>
  <cdr:relSizeAnchor xmlns:cdr="http://schemas.openxmlformats.org/drawingml/2006/chartDrawing">
    <cdr:from>
      <cdr:x>0.92701</cdr:x>
      <cdr:y>0</cdr:y>
    </cdr:from>
    <cdr:to>
      <cdr:x>0.99201</cdr:x>
      <cdr:y>0.0533</cdr:y>
    </cdr:to>
    <cdr:sp macro="" textlink="">
      <cdr:nvSpPr>
        <cdr:cNvPr id="5" name="テキスト ボックス 1"/>
        <cdr:cNvSpPr txBox="1"/>
      </cdr:nvSpPr>
      <cdr:spPr>
        <a:xfrm xmlns:a="http://schemas.openxmlformats.org/drawingml/2006/main">
          <a:off x="8474943" y="-1843796"/>
          <a:ext cx="594206" cy="293712"/>
        </a:xfrm>
        <a:prstGeom xmlns:a="http://schemas.openxmlformats.org/drawingml/2006/main" prst="rect">
          <a:avLst/>
        </a:prstGeom>
      </cdr:spPr>
      <cdr:txBody>
        <a:bodyPr xmlns:a="http://schemas.openxmlformats.org/drawingml/2006/main" wrap="square" rtlCol="0"/>
        <a:lstStyle xmlns:a="http://schemas.openxmlformats.org/drawingml/2006/main">
          <a:defPPr>
            <a:defRPr lang="ja-JP"/>
          </a:defPPr>
          <a:lvl1pPr algn="ctr" rtl="0" fontAlgn="base">
            <a:spcBef>
              <a:spcPct val="20000"/>
            </a:spcBef>
            <a:spcAft>
              <a:spcPct val="0"/>
            </a:spcAft>
            <a:buClr>
              <a:schemeClr val="bg2"/>
            </a:buClr>
            <a:buSzPct val="75000"/>
            <a:buFont typeface="Wingdings" pitchFamily="2" charset="2"/>
            <a:defRPr kumimoji="1" kern="1200">
              <a:solidFill>
                <a:schemeClr val="tx1"/>
              </a:solidFill>
              <a:latin typeface="Arial" charset="0"/>
              <a:ea typeface="ＭＳ Ｐゴシック" pitchFamily="50" charset="-128"/>
              <a:cs typeface="+mn-cs"/>
            </a:defRPr>
          </a:lvl1pPr>
          <a:lvl2pPr marL="457200" algn="ctr" rtl="0" fontAlgn="base">
            <a:spcBef>
              <a:spcPct val="20000"/>
            </a:spcBef>
            <a:spcAft>
              <a:spcPct val="0"/>
            </a:spcAft>
            <a:buClr>
              <a:schemeClr val="bg2"/>
            </a:buClr>
            <a:buSzPct val="75000"/>
            <a:buFont typeface="Wingdings" pitchFamily="2" charset="2"/>
            <a:defRPr kumimoji="1" kern="1200">
              <a:solidFill>
                <a:schemeClr val="tx1"/>
              </a:solidFill>
              <a:latin typeface="Arial" charset="0"/>
              <a:ea typeface="ＭＳ Ｐゴシック" pitchFamily="50" charset="-128"/>
              <a:cs typeface="+mn-cs"/>
            </a:defRPr>
          </a:lvl2pPr>
          <a:lvl3pPr marL="914400" algn="ctr" rtl="0" fontAlgn="base">
            <a:spcBef>
              <a:spcPct val="20000"/>
            </a:spcBef>
            <a:spcAft>
              <a:spcPct val="0"/>
            </a:spcAft>
            <a:buClr>
              <a:schemeClr val="bg2"/>
            </a:buClr>
            <a:buSzPct val="75000"/>
            <a:buFont typeface="Wingdings" pitchFamily="2" charset="2"/>
            <a:defRPr kumimoji="1" kern="1200">
              <a:solidFill>
                <a:schemeClr val="tx1"/>
              </a:solidFill>
              <a:latin typeface="Arial" charset="0"/>
              <a:ea typeface="ＭＳ Ｐゴシック" pitchFamily="50" charset="-128"/>
              <a:cs typeface="+mn-cs"/>
            </a:defRPr>
          </a:lvl3pPr>
          <a:lvl4pPr marL="1371600" algn="ctr" rtl="0" fontAlgn="base">
            <a:spcBef>
              <a:spcPct val="20000"/>
            </a:spcBef>
            <a:spcAft>
              <a:spcPct val="0"/>
            </a:spcAft>
            <a:buClr>
              <a:schemeClr val="bg2"/>
            </a:buClr>
            <a:buSzPct val="75000"/>
            <a:buFont typeface="Wingdings" pitchFamily="2" charset="2"/>
            <a:defRPr kumimoji="1" kern="1200">
              <a:solidFill>
                <a:schemeClr val="tx1"/>
              </a:solidFill>
              <a:latin typeface="Arial" charset="0"/>
              <a:ea typeface="ＭＳ Ｐゴシック" pitchFamily="50" charset="-128"/>
              <a:cs typeface="+mn-cs"/>
            </a:defRPr>
          </a:lvl4pPr>
          <a:lvl5pPr marL="1828800" algn="ctr" rtl="0" fontAlgn="base">
            <a:spcBef>
              <a:spcPct val="20000"/>
            </a:spcBef>
            <a:spcAft>
              <a:spcPct val="0"/>
            </a:spcAft>
            <a:buClr>
              <a:schemeClr val="bg2"/>
            </a:buClr>
            <a:buSzPct val="75000"/>
            <a:buFont typeface="Wingdings" pitchFamily="2" charset="2"/>
            <a:defRPr kumimoji="1" kern="1200">
              <a:solidFill>
                <a:schemeClr val="tx1"/>
              </a:solidFill>
              <a:latin typeface="Arial" charset="0"/>
              <a:ea typeface="ＭＳ Ｐゴシック" pitchFamily="50" charset="-128"/>
              <a:cs typeface="+mn-cs"/>
            </a:defRPr>
          </a:lvl5pPr>
          <a:lvl6pPr marL="2286000" algn="l" defTabSz="914400" rtl="0" eaLnBrk="1" latinLnBrk="0" hangingPunct="1">
            <a:defRPr kumimoji="1" kern="1200">
              <a:solidFill>
                <a:schemeClr val="tx1"/>
              </a:solidFill>
              <a:latin typeface="Arial" charset="0"/>
              <a:ea typeface="ＭＳ Ｐゴシック" pitchFamily="50" charset="-128"/>
              <a:cs typeface="+mn-cs"/>
            </a:defRPr>
          </a:lvl6pPr>
          <a:lvl7pPr marL="2743200" algn="l" defTabSz="914400" rtl="0" eaLnBrk="1" latinLnBrk="0" hangingPunct="1">
            <a:defRPr kumimoji="1" kern="1200">
              <a:solidFill>
                <a:schemeClr val="tx1"/>
              </a:solidFill>
              <a:latin typeface="Arial" charset="0"/>
              <a:ea typeface="ＭＳ Ｐゴシック" pitchFamily="50" charset="-128"/>
              <a:cs typeface="+mn-cs"/>
            </a:defRPr>
          </a:lvl7pPr>
          <a:lvl8pPr marL="3200400" algn="l" defTabSz="914400" rtl="0" eaLnBrk="1" latinLnBrk="0" hangingPunct="1">
            <a:defRPr kumimoji="1" kern="1200">
              <a:solidFill>
                <a:schemeClr val="tx1"/>
              </a:solidFill>
              <a:latin typeface="Arial" charset="0"/>
              <a:ea typeface="ＭＳ Ｐゴシック" pitchFamily="50" charset="-128"/>
              <a:cs typeface="+mn-cs"/>
            </a:defRPr>
          </a:lvl8pPr>
          <a:lvl9pPr marL="3657600" algn="l" defTabSz="914400" rtl="0" eaLnBrk="1" latinLnBrk="0" hangingPunct="1">
            <a:defRPr kumimoji="1" kern="1200">
              <a:solidFill>
                <a:schemeClr val="tx1"/>
              </a:solidFill>
              <a:latin typeface="Arial" charset="0"/>
              <a:ea typeface="ＭＳ Ｐゴシック" pitchFamily="50" charset="-128"/>
              <a:cs typeface="+mn-cs"/>
            </a:defRPr>
          </a:lvl9pPr>
        </a:lstStyle>
        <a:p xmlns:a="http://schemas.openxmlformats.org/drawingml/2006/main">
          <a:r>
            <a:rPr lang="en-US" altLang="ja-JP" sz="1000" dirty="0" smtClean="0">
              <a:latin typeface="HGSｺﾞｼｯｸM" panose="020B0600000000000000" pitchFamily="50" charset="-128"/>
              <a:ea typeface="HGSｺﾞｼｯｸM" panose="020B0600000000000000" pitchFamily="50" charset="-128"/>
            </a:rPr>
            <a:t>(</a:t>
          </a:r>
          <a:r>
            <a:rPr lang="ja-JP" altLang="en-US" sz="1000" dirty="0" smtClean="0">
              <a:latin typeface="HGSｺﾞｼｯｸM" panose="020B0600000000000000" pitchFamily="50" charset="-128"/>
              <a:ea typeface="HGSｺﾞｼｯｸM" panose="020B0600000000000000" pitchFamily="50" charset="-128"/>
            </a:rPr>
            <a:t>年度</a:t>
          </a:r>
          <a:r>
            <a:rPr lang="en-US" altLang="ja-JP" sz="1000" dirty="0" smtClean="0">
              <a:latin typeface="HGSｺﾞｼｯｸM" panose="020B0600000000000000" pitchFamily="50" charset="-128"/>
              <a:ea typeface="HGSｺﾞｼｯｸM" panose="020B0600000000000000" pitchFamily="50" charset="-128"/>
            </a:rPr>
            <a:t>)</a:t>
          </a:r>
          <a:endParaRPr lang="ja-JP" altLang="en-US" sz="1000" dirty="0">
            <a:latin typeface="HGSｺﾞｼｯｸM" panose="020B0600000000000000" pitchFamily="50" charset="-128"/>
            <a:ea typeface="HGSｺﾞｼｯｸM" panose="020B0600000000000000" pitchFamily="50" charset="-128"/>
          </a:endParaRPr>
        </a:p>
      </cdr:txBody>
    </cdr:sp>
  </cdr:relSizeAnchor>
</c:userShapes>
</file>

<file path=ppt/drawings/drawing2.xml><?xml version="1.0" encoding="utf-8"?>
<c:userShapes xmlns:c="http://schemas.openxmlformats.org/drawingml/2006/chart">
  <cdr:relSizeAnchor xmlns:cdr="http://schemas.openxmlformats.org/drawingml/2006/chartDrawing">
    <cdr:from>
      <cdr:x>0.11261</cdr:x>
      <cdr:y>0.47069</cdr:y>
    </cdr:from>
    <cdr:to>
      <cdr:x>0.18154</cdr:x>
      <cdr:y>0.53999</cdr:y>
    </cdr:to>
    <cdr:sp macro="" textlink="">
      <cdr:nvSpPr>
        <cdr:cNvPr id="2" name="テキスト ボックス 11"/>
        <cdr:cNvSpPr txBox="1"/>
      </cdr:nvSpPr>
      <cdr:spPr>
        <a:xfrm xmlns:a="http://schemas.openxmlformats.org/drawingml/2006/main">
          <a:off x="1081900" y="2514716"/>
          <a:ext cx="662216" cy="370243"/>
        </a:xfrm>
        <a:prstGeom xmlns:a="http://schemas.openxmlformats.org/drawingml/2006/main" prst="rect">
          <a:avLst/>
        </a:prstGeom>
        <a:noFill xmlns:a="http://schemas.openxmlformats.org/drawingml/2006/main"/>
        <a:ln xmlns:a="http://schemas.openxmlformats.org/drawingml/2006/main" w="9525" cmpd="sng">
          <a:noFill/>
        </a:l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dk1"/>
        </a:fontRef>
      </cdr:style>
      <cdr:txBody>
        <a:bodyPr xmlns:a="http://schemas.openxmlformats.org/drawingml/2006/main" wrap="square" rtlCol="0" anchor="t"/>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r>
            <a:rPr kumimoji="1" lang="ja-JP" altLang="en-US" sz="1200" b="1" dirty="0" smtClean="0">
              <a:latin typeface="HGSｺﾞｼｯｸM" panose="020B0600000000000000" pitchFamily="50" charset="-128"/>
              <a:ea typeface="HGSｺﾞｼｯｸM" panose="020B0600000000000000" pitchFamily="50" charset="-128"/>
              <a:cs typeface="Meiryo UI" panose="020B0604030504040204" pitchFamily="50" charset="-128"/>
            </a:rPr>
            <a:t>▲</a:t>
          </a:r>
          <a:r>
            <a:rPr kumimoji="1" lang="en-US" altLang="ja-JP" sz="1200" b="1" dirty="0" smtClean="0">
              <a:latin typeface="HGSｺﾞｼｯｸM" panose="020B0600000000000000" pitchFamily="50" charset="-128"/>
              <a:ea typeface="HGSｺﾞｼｯｸM" panose="020B0600000000000000" pitchFamily="50" charset="-128"/>
              <a:cs typeface="Meiryo UI" panose="020B0604030504040204" pitchFamily="50" charset="-128"/>
            </a:rPr>
            <a:t>550</a:t>
          </a:r>
          <a:endParaRPr kumimoji="1" lang="ja-JP" altLang="en-US" sz="1200" b="1" dirty="0">
            <a:latin typeface="HGSｺﾞｼｯｸM" panose="020B0600000000000000" pitchFamily="50" charset="-128"/>
            <a:ea typeface="HGSｺﾞｼｯｸM" panose="020B0600000000000000" pitchFamily="50" charset="-128"/>
            <a:cs typeface="Meiryo UI" panose="020B0604030504040204" pitchFamily="50" charset="-128"/>
          </a:endParaRPr>
        </a:p>
      </cdr:txBody>
    </cdr:sp>
  </cdr:relSizeAnchor>
  <cdr:relSizeAnchor xmlns:cdr="http://schemas.openxmlformats.org/drawingml/2006/chartDrawing">
    <cdr:from>
      <cdr:x>0.16987</cdr:x>
      <cdr:y>0.54454</cdr:y>
    </cdr:from>
    <cdr:to>
      <cdr:x>0.24692</cdr:x>
      <cdr:y>0.60466</cdr:y>
    </cdr:to>
    <cdr:sp macro="" textlink="">
      <cdr:nvSpPr>
        <cdr:cNvPr id="3" name="テキスト ボックス 11"/>
        <cdr:cNvSpPr txBox="1"/>
      </cdr:nvSpPr>
      <cdr:spPr>
        <a:xfrm xmlns:a="http://schemas.openxmlformats.org/drawingml/2006/main">
          <a:off x="1631957" y="2909292"/>
          <a:ext cx="740226" cy="321198"/>
        </a:xfrm>
        <a:prstGeom xmlns:a="http://schemas.openxmlformats.org/drawingml/2006/main" prst="rect">
          <a:avLst/>
        </a:prstGeom>
        <a:noFill xmlns:a="http://schemas.openxmlformats.org/drawingml/2006/main"/>
        <a:ln xmlns:a="http://schemas.openxmlformats.org/drawingml/2006/main" w="9525" cmpd="sng">
          <a:noFill/>
        </a:l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dk1"/>
        </a:fontRef>
      </cdr:style>
      <cdr:txBody>
        <a:bodyPr xmlns:a="http://schemas.openxmlformats.org/drawingml/2006/main" wrap="square" rtlCol="0" anchor="t"/>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r>
            <a:rPr kumimoji="1" lang="ja-JP" altLang="en-US" sz="1200" b="1" dirty="0" smtClean="0">
              <a:latin typeface="HGSｺﾞｼｯｸM" panose="020B0600000000000000" pitchFamily="50" charset="-128"/>
              <a:ea typeface="HGSｺﾞｼｯｸM" panose="020B0600000000000000" pitchFamily="50" charset="-128"/>
              <a:cs typeface="Meiryo UI" panose="020B0604030504040204" pitchFamily="50" charset="-128"/>
            </a:rPr>
            <a:t>▲</a:t>
          </a:r>
          <a:r>
            <a:rPr kumimoji="1" lang="en-US" altLang="ja-JP" sz="1200" b="1" dirty="0" smtClean="0">
              <a:latin typeface="HGSｺﾞｼｯｸM" panose="020B0600000000000000" pitchFamily="50" charset="-128"/>
              <a:ea typeface="HGSｺﾞｼｯｸM" panose="020B0600000000000000" pitchFamily="50" charset="-128"/>
              <a:cs typeface="Meiryo UI" panose="020B0604030504040204" pitchFamily="50" charset="-128"/>
            </a:rPr>
            <a:t>730</a:t>
          </a:r>
          <a:endParaRPr kumimoji="1" lang="ja-JP" altLang="en-US" sz="1200" b="1" dirty="0">
            <a:latin typeface="HGSｺﾞｼｯｸM" panose="020B0600000000000000" pitchFamily="50" charset="-128"/>
            <a:ea typeface="HGSｺﾞｼｯｸM" panose="020B0600000000000000" pitchFamily="50" charset="-128"/>
            <a:cs typeface="Meiryo UI" panose="020B0604030504040204" pitchFamily="50" charset="-128"/>
          </a:endParaRPr>
        </a:p>
      </cdr:txBody>
    </cdr:sp>
  </cdr:relSizeAnchor>
  <cdr:relSizeAnchor xmlns:cdr="http://schemas.openxmlformats.org/drawingml/2006/chartDrawing">
    <cdr:from>
      <cdr:x>0.22366</cdr:x>
      <cdr:y>0.3833</cdr:y>
    </cdr:from>
    <cdr:to>
      <cdr:x>0.29447</cdr:x>
      <cdr:y>0.44342</cdr:y>
    </cdr:to>
    <cdr:sp macro="" textlink="">
      <cdr:nvSpPr>
        <cdr:cNvPr id="4" name="テキスト ボックス 11"/>
        <cdr:cNvSpPr txBox="1"/>
      </cdr:nvSpPr>
      <cdr:spPr>
        <a:xfrm xmlns:a="http://schemas.openxmlformats.org/drawingml/2006/main">
          <a:off x="2148703" y="2047804"/>
          <a:ext cx="680278" cy="321198"/>
        </a:xfrm>
        <a:prstGeom xmlns:a="http://schemas.openxmlformats.org/drawingml/2006/main" prst="rect">
          <a:avLst/>
        </a:prstGeom>
        <a:noFill xmlns:a="http://schemas.openxmlformats.org/drawingml/2006/main"/>
        <a:ln xmlns:a="http://schemas.openxmlformats.org/drawingml/2006/main" w="9525" cmpd="sng">
          <a:noFill/>
        </a:l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dk1"/>
        </a:fontRef>
      </cdr:style>
      <cdr:txBody>
        <a:bodyPr xmlns:a="http://schemas.openxmlformats.org/drawingml/2006/main" wrap="square" rtlCol="0" anchor="t"/>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pPr algn="ctr"/>
          <a:r>
            <a:rPr kumimoji="1" lang="ja-JP" altLang="en-US" sz="1200" b="1" dirty="0" smtClean="0">
              <a:latin typeface="HGSｺﾞｼｯｸM" panose="020B0600000000000000" pitchFamily="50" charset="-128"/>
              <a:ea typeface="HGSｺﾞｼｯｸM" panose="020B0600000000000000" pitchFamily="50" charset="-128"/>
              <a:cs typeface="Meiryo UI" panose="020B0604030504040204" pitchFamily="50" charset="-128"/>
            </a:rPr>
            <a:t>▲</a:t>
          </a:r>
          <a:r>
            <a:rPr kumimoji="1" lang="en-US" altLang="ja-JP" sz="1200" b="1" dirty="0" smtClean="0">
              <a:latin typeface="HGSｺﾞｼｯｸM" panose="020B0600000000000000" pitchFamily="50" charset="-128"/>
              <a:ea typeface="HGSｺﾞｼｯｸM" panose="020B0600000000000000" pitchFamily="50" charset="-128"/>
              <a:cs typeface="Meiryo UI" panose="020B0604030504040204" pitchFamily="50" charset="-128"/>
            </a:rPr>
            <a:t>450</a:t>
          </a:r>
          <a:endParaRPr kumimoji="1" lang="ja-JP" altLang="en-US" sz="1200" b="1" dirty="0">
            <a:latin typeface="HGSｺﾞｼｯｸM" panose="020B0600000000000000" pitchFamily="50" charset="-128"/>
            <a:ea typeface="HGSｺﾞｼｯｸM" panose="020B0600000000000000" pitchFamily="50" charset="-128"/>
            <a:cs typeface="Meiryo UI" panose="020B0604030504040204" pitchFamily="50" charset="-128"/>
          </a:endParaRPr>
        </a:p>
      </cdr:txBody>
    </cdr:sp>
  </cdr:relSizeAnchor>
  <cdr:relSizeAnchor xmlns:cdr="http://schemas.openxmlformats.org/drawingml/2006/chartDrawing">
    <cdr:from>
      <cdr:x>0.28103</cdr:x>
      <cdr:y>0.37918</cdr:y>
    </cdr:from>
    <cdr:to>
      <cdr:x>0.35393</cdr:x>
      <cdr:y>0.4393</cdr:y>
    </cdr:to>
    <cdr:sp macro="" textlink="">
      <cdr:nvSpPr>
        <cdr:cNvPr id="5" name="テキスト ボックス 11"/>
        <cdr:cNvSpPr txBox="1"/>
      </cdr:nvSpPr>
      <cdr:spPr>
        <a:xfrm xmlns:a="http://schemas.openxmlformats.org/drawingml/2006/main">
          <a:off x="2699851" y="2025819"/>
          <a:ext cx="700356" cy="321198"/>
        </a:xfrm>
        <a:prstGeom xmlns:a="http://schemas.openxmlformats.org/drawingml/2006/main" prst="rect">
          <a:avLst/>
        </a:prstGeom>
        <a:noFill xmlns:a="http://schemas.openxmlformats.org/drawingml/2006/main"/>
        <a:ln xmlns:a="http://schemas.openxmlformats.org/drawingml/2006/main" w="9525" cmpd="sng">
          <a:noFill/>
        </a:l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dk1"/>
        </a:fontRef>
      </cdr:style>
      <cdr:txBody>
        <a:bodyPr xmlns:a="http://schemas.openxmlformats.org/drawingml/2006/main" wrap="square" rtlCol="0" anchor="t"/>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r>
            <a:rPr kumimoji="1" lang="ja-JP" altLang="en-US" sz="1200" b="1" dirty="0" smtClean="0">
              <a:latin typeface="HGSｺﾞｼｯｸM" panose="020B0600000000000000" pitchFamily="50" charset="-128"/>
              <a:ea typeface="HGSｺﾞｼｯｸM" panose="020B0600000000000000" pitchFamily="50" charset="-128"/>
              <a:cs typeface="Meiryo UI" panose="020B0604030504040204" pitchFamily="50" charset="-128"/>
            </a:rPr>
            <a:t>▲</a:t>
          </a:r>
          <a:r>
            <a:rPr kumimoji="1" lang="en-US" altLang="ja-JP" sz="1200" b="1" dirty="0" smtClean="0">
              <a:latin typeface="HGSｺﾞｼｯｸM" panose="020B0600000000000000" pitchFamily="50" charset="-128"/>
              <a:ea typeface="HGSｺﾞｼｯｸM" panose="020B0600000000000000" pitchFamily="50" charset="-128"/>
              <a:cs typeface="Meiryo UI" panose="020B0604030504040204" pitchFamily="50" charset="-128"/>
            </a:rPr>
            <a:t>480</a:t>
          </a:r>
          <a:endParaRPr kumimoji="1" lang="ja-JP" altLang="en-US" sz="1200" b="1" dirty="0">
            <a:latin typeface="HGSｺﾞｼｯｸM" panose="020B0600000000000000" pitchFamily="50" charset="-128"/>
            <a:ea typeface="HGSｺﾞｼｯｸM" panose="020B0600000000000000" pitchFamily="50" charset="-128"/>
            <a:cs typeface="Meiryo UI" panose="020B0604030504040204" pitchFamily="50" charset="-128"/>
          </a:endParaRPr>
        </a:p>
      </cdr:txBody>
    </cdr:sp>
  </cdr:relSizeAnchor>
  <cdr:relSizeAnchor xmlns:cdr="http://schemas.openxmlformats.org/drawingml/2006/chartDrawing">
    <cdr:from>
      <cdr:x>0.23315</cdr:x>
      <cdr:y>0.44855</cdr:y>
    </cdr:from>
    <cdr:to>
      <cdr:x>0.32972</cdr:x>
      <cdr:y>0.55409</cdr:y>
    </cdr:to>
    <cdr:cxnSp macro="">
      <cdr:nvCxnSpPr>
        <cdr:cNvPr id="9" name="直線矢印コネクタ 8">
          <a:extLst xmlns:a="http://schemas.openxmlformats.org/drawingml/2006/main">
            <a:ext uri="{FF2B5EF4-FFF2-40B4-BE49-F238E27FC236}">
              <a16:creationId xmlns:a16="http://schemas.microsoft.com/office/drawing/2014/main" id="{6CFD72E8-9284-4489-8F62-3D136A762488}"/>
            </a:ext>
          </a:extLst>
        </cdr:cNvPr>
        <cdr:cNvCxnSpPr/>
      </cdr:nvCxnSpPr>
      <cdr:spPr>
        <a:xfrm xmlns:a="http://schemas.openxmlformats.org/drawingml/2006/main" flipH="1" flipV="1">
          <a:off x="2239907" y="2396434"/>
          <a:ext cx="927756" cy="563860"/>
        </a:xfrm>
        <a:prstGeom xmlns:a="http://schemas.openxmlformats.org/drawingml/2006/main" prst="straightConnector1">
          <a:avLst/>
        </a:prstGeom>
        <a:ln xmlns:a="http://schemas.openxmlformats.org/drawingml/2006/main" w="19050">
          <a:tailEnd type="arrow"/>
        </a:ln>
      </cdr:spPr>
      <cdr:style>
        <a:lnRef xmlns:a="http://schemas.openxmlformats.org/drawingml/2006/main" idx="1">
          <a:schemeClr val="dk1"/>
        </a:lnRef>
        <a:fillRef xmlns:a="http://schemas.openxmlformats.org/drawingml/2006/main" idx="0">
          <a:schemeClr val="dk1"/>
        </a:fillRef>
        <a:effectRef xmlns:a="http://schemas.openxmlformats.org/drawingml/2006/main" idx="0">
          <a:schemeClr val="dk1"/>
        </a:effectRef>
        <a:fontRef xmlns:a="http://schemas.openxmlformats.org/drawingml/2006/main" idx="minor">
          <a:schemeClr val="tx1"/>
        </a:fontRef>
      </cdr:style>
    </cdr:cxnSp>
  </cdr:relSizeAnchor>
  <cdr:relSizeAnchor xmlns:cdr="http://schemas.openxmlformats.org/drawingml/2006/chartDrawing">
    <cdr:from>
      <cdr:x>0.05945</cdr:x>
      <cdr:y>0.57262</cdr:y>
    </cdr:from>
    <cdr:to>
      <cdr:x>0.14155</cdr:x>
      <cdr:y>0.64345</cdr:y>
    </cdr:to>
    <cdr:sp macro="" textlink="">
      <cdr:nvSpPr>
        <cdr:cNvPr id="10" name="テキスト ボックス 11"/>
        <cdr:cNvSpPr txBox="1"/>
      </cdr:nvSpPr>
      <cdr:spPr>
        <a:xfrm xmlns:a="http://schemas.openxmlformats.org/drawingml/2006/main">
          <a:off x="571120" y="3059294"/>
          <a:ext cx="788742" cy="378418"/>
        </a:xfrm>
        <a:prstGeom xmlns:a="http://schemas.openxmlformats.org/drawingml/2006/main" prst="rect">
          <a:avLst/>
        </a:prstGeom>
        <a:noFill xmlns:a="http://schemas.openxmlformats.org/drawingml/2006/main"/>
        <a:ln xmlns:a="http://schemas.openxmlformats.org/drawingml/2006/main" w="9525" cmpd="sng">
          <a:noFill/>
        </a:l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dk1"/>
        </a:fontRef>
      </cdr:style>
      <cdr:txBody>
        <a:bodyPr xmlns:a="http://schemas.openxmlformats.org/drawingml/2006/main" wrap="square" rtlCol="0" anchor="t"/>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r>
            <a:rPr kumimoji="1" lang="ja-JP" altLang="en-US" sz="1200" b="1" dirty="0" smtClean="0">
              <a:latin typeface="HGSｺﾞｼｯｸM" panose="020B0600000000000000" pitchFamily="50" charset="-128"/>
              <a:ea typeface="HGSｺﾞｼｯｸM" panose="020B0600000000000000" pitchFamily="50" charset="-128"/>
              <a:cs typeface="Meiryo UI" panose="020B0604030504040204" pitchFamily="50" charset="-128"/>
            </a:rPr>
            <a:t>▲</a:t>
          </a:r>
          <a:r>
            <a:rPr kumimoji="1" lang="en-US" altLang="ja-JP" sz="1200" b="1" dirty="0" smtClean="0">
              <a:latin typeface="HGSｺﾞｼｯｸM" panose="020B0600000000000000" pitchFamily="50" charset="-128"/>
              <a:ea typeface="HGSｺﾞｼｯｸM" panose="020B0600000000000000" pitchFamily="50" charset="-128"/>
              <a:cs typeface="Meiryo UI" panose="020B0604030504040204" pitchFamily="50" charset="-128"/>
            </a:rPr>
            <a:t>794</a:t>
          </a:r>
          <a:endParaRPr kumimoji="1" lang="ja-JP" altLang="en-US" sz="1200" b="1" dirty="0">
            <a:latin typeface="HGSｺﾞｼｯｸM" panose="020B0600000000000000" pitchFamily="50" charset="-128"/>
            <a:ea typeface="HGSｺﾞｼｯｸM" panose="020B0600000000000000" pitchFamily="50" charset="-128"/>
            <a:cs typeface="Meiryo UI" panose="020B0604030504040204" pitchFamily="50" charset="-128"/>
          </a:endParaRPr>
        </a:p>
      </cdr:txBody>
    </cdr:sp>
  </cdr:relSizeAnchor>
  <cdr:relSizeAnchor xmlns:cdr="http://schemas.openxmlformats.org/drawingml/2006/chartDrawing">
    <cdr:from>
      <cdr:x>0.33218</cdr:x>
      <cdr:y>0.5234</cdr:y>
    </cdr:from>
    <cdr:to>
      <cdr:x>0.50518</cdr:x>
      <cdr:y>0.5933</cdr:y>
    </cdr:to>
    <cdr:sp macro="" textlink="">
      <cdr:nvSpPr>
        <cdr:cNvPr id="15" name="角丸四角形 14"/>
        <cdr:cNvSpPr/>
      </cdr:nvSpPr>
      <cdr:spPr>
        <a:xfrm xmlns:a="http://schemas.openxmlformats.org/drawingml/2006/main">
          <a:off x="3191234" y="2796298"/>
          <a:ext cx="1662026" cy="373502"/>
        </a:xfrm>
        <a:prstGeom xmlns:a="http://schemas.openxmlformats.org/drawingml/2006/main" prst="roundRect">
          <a:avLst/>
        </a:prstGeom>
        <a:solidFill xmlns:a="http://schemas.openxmlformats.org/drawingml/2006/main">
          <a:schemeClr val="bg1"/>
        </a:solidFill>
        <a:ln xmlns:a="http://schemas.openxmlformats.org/drawingml/2006/main"/>
      </cdr:spPr>
      <cdr:style>
        <a:lnRef xmlns:a="http://schemas.openxmlformats.org/drawingml/2006/main" idx="2">
          <a:schemeClr val="dk1"/>
        </a:lnRef>
        <a:fillRef xmlns:a="http://schemas.openxmlformats.org/drawingml/2006/main" idx="1">
          <a:schemeClr val="lt1"/>
        </a:fillRef>
        <a:effectRef xmlns:a="http://schemas.openxmlformats.org/drawingml/2006/main" idx="0">
          <a:schemeClr val="dk1"/>
        </a:effectRef>
        <a:fontRef xmlns:a="http://schemas.openxmlformats.org/drawingml/2006/main" idx="minor">
          <a:schemeClr val="dk1"/>
        </a:fontRef>
      </cdr:style>
      <cdr:txBody>
        <a:bodyPr xmlns:a="http://schemas.openxmlformats.org/drawingml/2006/main" wrap="square" rtlCol="0" anchor="ctr"/>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pPr algn="ctr"/>
          <a:r>
            <a:rPr kumimoji="1" lang="ja-JP" altLang="en-US" sz="1400" b="1" dirty="0">
              <a:solidFill>
                <a:sysClr val="windowText" lastClr="000000"/>
              </a:solidFill>
              <a:latin typeface="HGSｺﾞｼｯｸM" panose="020B0600000000000000" pitchFamily="50" charset="-128"/>
              <a:ea typeface="HGSｺﾞｼｯｸM" panose="020B0600000000000000" pitchFamily="50" charset="-128"/>
              <a:cs typeface="Meiryo UI" panose="020B0604030504040204" pitchFamily="50" charset="-128"/>
            </a:rPr>
            <a:t>収支不足額</a:t>
          </a:r>
        </a:p>
      </cdr:txBody>
    </cdr:sp>
  </cdr:relSizeAnchor>
  <cdr:relSizeAnchor xmlns:cdr="http://schemas.openxmlformats.org/drawingml/2006/chartDrawing">
    <cdr:from>
      <cdr:x>0.10079</cdr:x>
      <cdr:y>0</cdr:y>
    </cdr:from>
    <cdr:to>
      <cdr:x>0.13445</cdr:x>
      <cdr:y>0.03685</cdr:y>
    </cdr:to>
    <cdr:sp macro="" textlink="">
      <cdr:nvSpPr>
        <cdr:cNvPr id="6" name="テキスト ボックス 5"/>
        <cdr:cNvSpPr txBox="1"/>
      </cdr:nvSpPr>
      <cdr:spPr>
        <a:xfrm xmlns:a="http://schemas.openxmlformats.org/drawingml/2006/main">
          <a:off x="968301" y="0"/>
          <a:ext cx="323385" cy="196877"/>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ja-JP" altLang="en-US" sz="1100" dirty="0"/>
        </a:p>
      </cdr:txBody>
    </cdr:sp>
  </cdr:relSizeAnchor>
  <cdr:relSizeAnchor xmlns:cdr="http://schemas.openxmlformats.org/drawingml/2006/chartDrawing">
    <cdr:from>
      <cdr:x>0.09687</cdr:x>
      <cdr:y>0.00977</cdr:y>
    </cdr:from>
    <cdr:to>
      <cdr:x>0.15027</cdr:x>
      <cdr:y>0.0653</cdr:y>
    </cdr:to>
    <cdr:sp macro="" textlink="">
      <cdr:nvSpPr>
        <cdr:cNvPr id="7" name="テキスト ボックス 6"/>
        <cdr:cNvSpPr txBox="1"/>
      </cdr:nvSpPr>
      <cdr:spPr>
        <a:xfrm xmlns:a="http://schemas.openxmlformats.org/drawingml/2006/main">
          <a:off x="930676" y="52210"/>
          <a:ext cx="513019" cy="29667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altLang="ja-JP" sz="600" dirty="0">
              <a:latin typeface="HGSｺﾞｼｯｸE" panose="020B0900000000000000" pitchFamily="50" charset="-128"/>
              <a:ea typeface="HGSｺﾞｼｯｸE" panose="020B0900000000000000" pitchFamily="50" charset="-128"/>
            </a:rPr>
            <a:t>(</a:t>
          </a:r>
          <a:r>
            <a:rPr lang="ja-JP" altLang="en-US" sz="600" dirty="0">
              <a:latin typeface="HGSｺﾞｼｯｸE" panose="020B0900000000000000" pitchFamily="50" charset="-128"/>
              <a:ea typeface="HGSｺﾞｼｯｸE" panose="020B0900000000000000" pitchFamily="50" charset="-128"/>
            </a:rPr>
            <a:t>当初</a:t>
          </a:r>
          <a:r>
            <a:rPr lang="en-US" altLang="ja-JP" sz="600" dirty="0">
              <a:latin typeface="HGSｺﾞｼｯｸE" panose="020B0900000000000000" pitchFamily="50" charset="-128"/>
              <a:ea typeface="HGSｺﾞｼｯｸE" panose="020B0900000000000000" pitchFamily="50" charset="-128"/>
            </a:rPr>
            <a:t>)</a:t>
          </a:r>
          <a:endParaRPr lang="ja-JP" altLang="en-US" sz="600" dirty="0">
            <a:latin typeface="HGSｺﾞｼｯｸE" panose="020B0900000000000000" pitchFamily="50" charset="-128"/>
            <a:ea typeface="HGSｺﾞｼｯｸE" panose="020B0900000000000000" pitchFamily="50" charset="-128"/>
          </a:endParaRPr>
        </a:p>
      </cdr:txBody>
    </cdr:sp>
  </cdr:relSizeAnchor>
  <cdr:relSizeAnchor xmlns:cdr="http://schemas.openxmlformats.org/drawingml/2006/chartDrawing">
    <cdr:from>
      <cdr:x>0.00975</cdr:x>
      <cdr:y>0</cdr:y>
    </cdr:from>
    <cdr:to>
      <cdr:x>0.09185</cdr:x>
      <cdr:y>0.07083</cdr:y>
    </cdr:to>
    <cdr:sp macro="" textlink="">
      <cdr:nvSpPr>
        <cdr:cNvPr id="11" name="テキスト ボックス 11"/>
        <cdr:cNvSpPr txBox="1"/>
      </cdr:nvSpPr>
      <cdr:spPr>
        <a:xfrm xmlns:a="http://schemas.openxmlformats.org/drawingml/2006/main">
          <a:off x="93667" y="-1843796"/>
          <a:ext cx="788742" cy="378418"/>
        </a:xfrm>
        <a:prstGeom xmlns:a="http://schemas.openxmlformats.org/drawingml/2006/main" prst="rect">
          <a:avLst/>
        </a:prstGeom>
        <a:noFill xmlns:a="http://schemas.openxmlformats.org/drawingml/2006/main"/>
        <a:ln xmlns:a="http://schemas.openxmlformats.org/drawingml/2006/main" w="9525" cmpd="sng">
          <a:noFill/>
        </a:l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dk1"/>
        </a:fontRef>
      </cdr:style>
      <cdr:txBody>
        <a:bodyPr xmlns:a="http://schemas.openxmlformats.org/drawingml/2006/main" wrap="square" rtlCol="0" anchor="t"/>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r>
            <a:rPr kumimoji="1" lang="en-US" altLang="ja-JP" sz="1200" dirty="0" smtClean="0">
              <a:latin typeface="HGSｺﾞｼｯｸM" panose="020B0600000000000000" pitchFamily="50" charset="-128"/>
              <a:ea typeface="HGSｺﾞｼｯｸM" panose="020B0600000000000000" pitchFamily="50" charset="-128"/>
              <a:cs typeface="Meiryo UI" panose="020B0604030504040204" pitchFamily="50" charset="-128"/>
            </a:rPr>
            <a:t>(</a:t>
          </a:r>
          <a:r>
            <a:rPr kumimoji="1" lang="ja-JP" altLang="en-US" sz="1200" dirty="0" smtClean="0">
              <a:latin typeface="HGSｺﾞｼｯｸM" panose="020B0600000000000000" pitchFamily="50" charset="-128"/>
              <a:ea typeface="HGSｺﾞｼｯｸM" panose="020B0600000000000000" pitchFamily="50" charset="-128"/>
              <a:cs typeface="Meiryo UI" panose="020B0604030504040204" pitchFamily="50" charset="-128"/>
            </a:rPr>
            <a:t>億円</a:t>
          </a:r>
          <a:r>
            <a:rPr kumimoji="1" lang="en-US" altLang="ja-JP" sz="1200" dirty="0" smtClean="0">
              <a:latin typeface="HGSｺﾞｼｯｸM" panose="020B0600000000000000" pitchFamily="50" charset="-128"/>
              <a:ea typeface="HGSｺﾞｼｯｸM" panose="020B0600000000000000" pitchFamily="50" charset="-128"/>
              <a:cs typeface="Meiryo UI" panose="020B0604030504040204" pitchFamily="50" charset="-128"/>
            </a:rPr>
            <a:t>)</a:t>
          </a:r>
          <a:endParaRPr kumimoji="1" lang="ja-JP" altLang="en-US" sz="1200" dirty="0">
            <a:latin typeface="HGSｺﾞｼｯｸM" panose="020B0600000000000000" pitchFamily="50" charset="-128"/>
            <a:ea typeface="HGSｺﾞｼｯｸM" panose="020B0600000000000000" pitchFamily="50" charset="-128"/>
            <a:cs typeface="Meiryo UI" panose="020B0604030504040204" pitchFamily="50" charset="-128"/>
          </a:endParaRPr>
        </a:p>
      </cdr:txBody>
    </cdr:sp>
  </cdr:relSizeAnchor>
  <cdr:relSizeAnchor xmlns:cdr="http://schemas.openxmlformats.org/drawingml/2006/chartDrawing">
    <cdr:from>
      <cdr:x>0.92089</cdr:x>
      <cdr:y>0</cdr:y>
    </cdr:from>
    <cdr:to>
      <cdr:x>0.98275</cdr:x>
      <cdr:y>0.05498</cdr:y>
    </cdr:to>
    <cdr:sp macro="" textlink="">
      <cdr:nvSpPr>
        <cdr:cNvPr id="12" name="テキスト ボックス 1"/>
        <cdr:cNvSpPr txBox="1"/>
      </cdr:nvSpPr>
      <cdr:spPr>
        <a:xfrm xmlns:a="http://schemas.openxmlformats.org/drawingml/2006/main">
          <a:off x="8847110" y="0"/>
          <a:ext cx="594206" cy="293712"/>
        </a:xfrm>
        <a:prstGeom xmlns:a="http://schemas.openxmlformats.org/drawingml/2006/main" prst="rect">
          <a:avLst/>
        </a:prstGeom>
      </cdr:spPr>
      <cdr:txBody>
        <a:bodyPr xmlns:a="http://schemas.openxmlformats.org/drawingml/2006/main" wrap="square" rtlCol="0"/>
        <a:lstStyle xmlns:a="http://schemas.openxmlformats.org/drawingml/2006/main">
          <a:defPPr>
            <a:defRPr lang="ja-JP"/>
          </a:defPPr>
          <a:lvl1pPr algn="ctr" rtl="0" fontAlgn="base">
            <a:spcBef>
              <a:spcPct val="20000"/>
            </a:spcBef>
            <a:spcAft>
              <a:spcPct val="0"/>
            </a:spcAft>
            <a:buClr>
              <a:schemeClr val="bg2"/>
            </a:buClr>
            <a:buSzPct val="75000"/>
            <a:buFont typeface="Wingdings" pitchFamily="2" charset="2"/>
            <a:defRPr kumimoji="1" kern="1200">
              <a:solidFill>
                <a:schemeClr val="tx1"/>
              </a:solidFill>
              <a:latin typeface="Arial" charset="0"/>
              <a:ea typeface="ＭＳ Ｐゴシック" pitchFamily="50" charset="-128"/>
              <a:cs typeface="+mn-cs"/>
            </a:defRPr>
          </a:lvl1pPr>
          <a:lvl2pPr marL="457200" algn="ctr" rtl="0" fontAlgn="base">
            <a:spcBef>
              <a:spcPct val="20000"/>
            </a:spcBef>
            <a:spcAft>
              <a:spcPct val="0"/>
            </a:spcAft>
            <a:buClr>
              <a:schemeClr val="bg2"/>
            </a:buClr>
            <a:buSzPct val="75000"/>
            <a:buFont typeface="Wingdings" pitchFamily="2" charset="2"/>
            <a:defRPr kumimoji="1" kern="1200">
              <a:solidFill>
                <a:schemeClr val="tx1"/>
              </a:solidFill>
              <a:latin typeface="Arial" charset="0"/>
              <a:ea typeface="ＭＳ Ｐゴシック" pitchFamily="50" charset="-128"/>
              <a:cs typeface="+mn-cs"/>
            </a:defRPr>
          </a:lvl2pPr>
          <a:lvl3pPr marL="914400" algn="ctr" rtl="0" fontAlgn="base">
            <a:spcBef>
              <a:spcPct val="20000"/>
            </a:spcBef>
            <a:spcAft>
              <a:spcPct val="0"/>
            </a:spcAft>
            <a:buClr>
              <a:schemeClr val="bg2"/>
            </a:buClr>
            <a:buSzPct val="75000"/>
            <a:buFont typeface="Wingdings" pitchFamily="2" charset="2"/>
            <a:defRPr kumimoji="1" kern="1200">
              <a:solidFill>
                <a:schemeClr val="tx1"/>
              </a:solidFill>
              <a:latin typeface="Arial" charset="0"/>
              <a:ea typeface="ＭＳ Ｐゴシック" pitchFamily="50" charset="-128"/>
              <a:cs typeface="+mn-cs"/>
            </a:defRPr>
          </a:lvl3pPr>
          <a:lvl4pPr marL="1371600" algn="ctr" rtl="0" fontAlgn="base">
            <a:spcBef>
              <a:spcPct val="20000"/>
            </a:spcBef>
            <a:spcAft>
              <a:spcPct val="0"/>
            </a:spcAft>
            <a:buClr>
              <a:schemeClr val="bg2"/>
            </a:buClr>
            <a:buSzPct val="75000"/>
            <a:buFont typeface="Wingdings" pitchFamily="2" charset="2"/>
            <a:defRPr kumimoji="1" kern="1200">
              <a:solidFill>
                <a:schemeClr val="tx1"/>
              </a:solidFill>
              <a:latin typeface="Arial" charset="0"/>
              <a:ea typeface="ＭＳ Ｐゴシック" pitchFamily="50" charset="-128"/>
              <a:cs typeface="+mn-cs"/>
            </a:defRPr>
          </a:lvl4pPr>
          <a:lvl5pPr marL="1828800" algn="ctr" rtl="0" fontAlgn="base">
            <a:spcBef>
              <a:spcPct val="20000"/>
            </a:spcBef>
            <a:spcAft>
              <a:spcPct val="0"/>
            </a:spcAft>
            <a:buClr>
              <a:schemeClr val="bg2"/>
            </a:buClr>
            <a:buSzPct val="75000"/>
            <a:buFont typeface="Wingdings" pitchFamily="2" charset="2"/>
            <a:defRPr kumimoji="1" kern="1200">
              <a:solidFill>
                <a:schemeClr val="tx1"/>
              </a:solidFill>
              <a:latin typeface="Arial" charset="0"/>
              <a:ea typeface="ＭＳ Ｐゴシック" pitchFamily="50" charset="-128"/>
              <a:cs typeface="+mn-cs"/>
            </a:defRPr>
          </a:lvl5pPr>
          <a:lvl6pPr marL="2286000" algn="l" defTabSz="914400" rtl="0" eaLnBrk="1" latinLnBrk="0" hangingPunct="1">
            <a:defRPr kumimoji="1" kern="1200">
              <a:solidFill>
                <a:schemeClr val="tx1"/>
              </a:solidFill>
              <a:latin typeface="Arial" charset="0"/>
              <a:ea typeface="ＭＳ Ｐゴシック" pitchFamily="50" charset="-128"/>
              <a:cs typeface="+mn-cs"/>
            </a:defRPr>
          </a:lvl6pPr>
          <a:lvl7pPr marL="2743200" algn="l" defTabSz="914400" rtl="0" eaLnBrk="1" latinLnBrk="0" hangingPunct="1">
            <a:defRPr kumimoji="1" kern="1200">
              <a:solidFill>
                <a:schemeClr val="tx1"/>
              </a:solidFill>
              <a:latin typeface="Arial" charset="0"/>
              <a:ea typeface="ＭＳ Ｐゴシック" pitchFamily="50" charset="-128"/>
              <a:cs typeface="+mn-cs"/>
            </a:defRPr>
          </a:lvl7pPr>
          <a:lvl8pPr marL="3200400" algn="l" defTabSz="914400" rtl="0" eaLnBrk="1" latinLnBrk="0" hangingPunct="1">
            <a:defRPr kumimoji="1" kern="1200">
              <a:solidFill>
                <a:schemeClr val="tx1"/>
              </a:solidFill>
              <a:latin typeface="Arial" charset="0"/>
              <a:ea typeface="ＭＳ Ｐゴシック" pitchFamily="50" charset="-128"/>
              <a:cs typeface="+mn-cs"/>
            </a:defRPr>
          </a:lvl8pPr>
          <a:lvl9pPr marL="3657600" algn="l" defTabSz="914400" rtl="0" eaLnBrk="1" latinLnBrk="0" hangingPunct="1">
            <a:defRPr kumimoji="1" kern="1200">
              <a:solidFill>
                <a:schemeClr val="tx1"/>
              </a:solidFill>
              <a:latin typeface="Arial" charset="0"/>
              <a:ea typeface="ＭＳ Ｐゴシック" pitchFamily="50" charset="-128"/>
              <a:cs typeface="+mn-cs"/>
            </a:defRPr>
          </a:lvl9pPr>
        </a:lstStyle>
        <a:p xmlns:a="http://schemas.openxmlformats.org/drawingml/2006/main">
          <a:r>
            <a:rPr lang="en-US" altLang="ja-JP" sz="1000" dirty="0" smtClean="0">
              <a:latin typeface="HGSｺﾞｼｯｸM" panose="020B0600000000000000" pitchFamily="50" charset="-128"/>
              <a:ea typeface="HGSｺﾞｼｯｸM" panose="020B0600000000000000" pitchFamily="50" charset="-128"/>
            </a:rPr>
            <a:t>(</a:t>
          </a:r>
          <a:r>
            <a:rPr lang="ja-JP" altLang="en-US" sz="1000" dirty="0" smtClean="0">
              <a:latin typeface="HGSｺﾞｼｯｸM" panose="020B0600000000000000" pitchFamily="50" charset="-128"/>
              <a:ea typeface="HGSｺﾞｼｯｸM" panose="020B0600000000000000" pitchFamily="50" charset="-128"/>
            </a:rPr>
            <a:t>年度</a:t>
          </a:r>
          <a:r>
            <a:rPr lang="en-US" altLang="ja-JP" sz="1000" dirty="0" smtClean="0">
              <a:latin typeface="HGSｺﾞｼｯｸM" panose="020B0600000000000000" pitchFamily="50" charset="-128"/>
              <a:ea typeface="HGSｺﾞｼｯｸM" panose="020B0600000000000000" pitchFamily="50" charset="-128"/>
            </a:rPr>
            <a:t>)</a:t>
          </a:r>
          <a:endParaRPr lang="ja-JP" altLang="en-US" sz="1000" dirty="0">
            <a:latin typeface="HGSｺﾞｼｯｸM" panose="020B0600000000000000" pitchFamily="50" charset="-128"/>
            <a:ea typeface="HGSｺﾞｼｯｸM" panose="020B0600000000000000" pitchFamily="50" charset="-128"/>
          </a:endParaRP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17" y="7"/>
            <a:ext cx="2952749"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136" tIns="45571" rIns="91136" bIns="45571" numCol="1" anchor="t" anchorCtr="0" compatLnSpc="1">
            <a:prstTxWarp prst="textNoShape">
              <a:avLst/>
            </a:prstTxWarp>
          </a:bodyPr>
          <a:lstStyle>
            <a:lvl1pPr algn="l">
              <a:spcBef>
                <a:spcPct val="0"/>
              </a:spcBef>
              <a:buClrTx/>
              <a:buSzTx/>
              <a:buFontTx/>
              <a:buNone/>
              <a:defRPr sz="1300"/>
            </a:lvl1pPr>
          </a:lstStyle>
          <a:p>
            <a:pPr>
              <a:defRPr/>
            </a:pPr>
            <a:endParaRPr lang="en-US" altLang="ja-JP"/>
          </a:p>
        </p:txBody>
      </p:sp>
      <p:sp>
        <p:nvSpPr>
          <p:cNvPr id="17411" name="Rectangle 3"/>
          <p:cNvSpPr>
            <a:spLocks noGrp="1" noChangeArrowheads="1"/>
          </p:cNvSpPr>
          <p:nvPr>
            <p:ph type="dt" sz="quarter" idx="1"/>
          </p:nvPr>
        </p:nvSpPr>
        <p:spPr bwMode="auto">
          <a:xfrm>
            <a:off x="3854469" y="7"/>
            <a:ext cx="2951164"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136" tIns="45571" rIns="91136" bIns="45571" numCol="1" anchor="t" anchorCtr="0" compatLnSpc="1">
            <a:prstTxWarp prst="textNoShape">
              <a:avLst/>
            </a:prstTxWarp>
          </a:bodyPr>
          <a:lstStyle>
            <a:lvl1pPr algn="r">
              <a:spcBef>
                <a:spcPct val="0"/>
              </a:spcBef>
              <a:buClrTx/>
              <a:buSzTx/>
              <a:buFontTx/>
              <a:buNone/>
              <a:defRPr sz="1300"/>
            </a:lvl1pPr>
          </a:lstStyle>
          <a:p>
            <a:pPr>
              <a:defRPr/>
            </a:pPr>
            <a:fld id="{9728C3D9-C130-4AB8-B6F1-26A40C0FD8C4}" type="datetime8">
              <a:rPr lang="ja-JP" altLang="en-US"/>
              <a:pPr>
                <a:defRPr/>
              </a:pPr>
              <a:t>23/2/9 18時16分</a:t>
            </a:fld>
            <a:endParaRPr lang="en-US" altLang="ja-JP"/>
          </a:p>
        </p:txBody>
      </p:sp>
      <p:sp>
        <p:nvSpPr>
          <p:cNvPr id="17412" name="Rectangle 4"/>
          <p:cNvSpPr>
            <a:spLocks noGrp="1" noChangeArrowheads="1"/>
          </p:cNvSpPr>
          <p:nvPr>
            <p:ph type="ftr" sz="quarter" idx="2"/>
          </p:nvPr>
        </p:nvSpPr>
        <p:spPr bwMode="auto">
          <a:xfrm>
            <a:off x="17" y="9440872"/>
            <a:ext cx="2952749"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136" tIns="45571" rIns="91136" bIns="45571" numCol="1" anchor="b" anchorCtr="0" compatLnSpc="1">
            <a:prstTxWarp prst="textNoShape">
              <a:avLst/>
            </a:prstTxWarp>
          </a:bodyPr>
          <a:lstStyle>
            <a:lvl1pPr algn="l">
              <a:spcBef>
                <a:spcPct val="0"/>
              </a:spcBef>
              <a:buClrTx/>
              <a:buSzTx/>
              <a:buFontTx/>
              <a:buNone/>
              <a:defRPr sz="1300"/>
            </a:lvl1pPr>
          </a:lstStyle>
          <a:p>
            <a:pPr>
              <a:defRPr/>
            </a:pPr>
            <a:endParaRPr lang="en-US" altLang="ja-JP"/>
          </a:p>
        </p:txBody>
      </p:sp>
      <p:sp>
        <p:nvSpPr>
          <p:cNvPr id="17413" name="Rectangle 5"/>
          <p:cNvSpPr>
            <a:spLocks noGrp="1" noChangeArrowheads="1"/>
          </p:cNvSpPr>
          <p:nvPr>
            <p:ph type="sldNum" sz="quarter" idx="3"/>
          </p:nvPr>
        </p:nvSpPr>
        <p:spPr bwMode="auto">
          <a:xfrm>
            <a:off x="3854469" y="9440872"/>
            <a:ext cx="2951164"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136" tIns="45571" rIns="91136" bIns="45571" numCol="1" anchor="b" anchorCtr="0" compatLnSpc="1">
            <a:prstTxWarp prst="textNoShape">
              <a:avLst/>
            </a:prstTxWarp>
          </a:bodyPr>
          <a:lstStyle>
            <a:lvl1pPr algn="r">
              <a:spcBef>
                <a:spcPct val="0"/>
              </a:spcBef>
              <a:buClrTx/>
              <a:buSzTx/>
              <a:buFontTx/>
              <a:buNone/>
              <a:defRPr sz="1300"/>
            </a:lvl1pPr>
          </a:lstStyle>
          <a:p>
            <a:pPr>
              <a:defRPr/>
            </a:pPr>
            <a:fld id="{6A625DE7-4704-4017-958D-D379CA32C6F3}" type="slidenum">
              <a:rPr lang="en-US" altLang="ja-JP"/>
              <a:pPr>
                <a:defRPr/>
              </a:pPr>
              <a:t>‹#›</a:t>
            </a:fld>
            <a:endParaRPr lang="en-US" altLang="ja-JP"/>
          </a:p>
        </p:txBody>
      </p:sp>
    </p:spTree>
    <p:extLst>
      <p:ext uri="{BB962C8B-B14F-4D97-AF65-F5344CB8AC3E}">
        <p14:creationId xmlns:p14="http://schemas.microsoft.com/office/powerpoint/2010/main" val="140214382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506" name="Rectangle 2"/>
          <p:cNvSpPr>
            <a:spLocks noGrp="1" noChangeArrowheads="1"/>
          </p:cNvSpPr>
          <p:nvPr>
            <p:ph type="hdr" sz="quarter"/>
          </p:nvPr>
        </p:nvSpPr>
        <p:spPr bwMode="auto">
          <a:xfrm>
            <a:off x="17" y="7"/>
            <a:ext cx="2952749"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136" tIns="45571" rIns="91136" bIns="45571" numCol="1" anchor="t" anchorCtr="0" compatLnSpc="1">
            <a:prstTxWarp prst="textNoShape">
              <a:avLst/>
            </a:prstTxWarp>
          </a:bodyPr>
          <a:lstStyle>
            <a:lvl1pPr algn="l">
              <a:spcBef>
                <a:spcPct val="0"/>
              </a:spcBef>
              <a:buClrTx/>
              <a:buSzTx/>
              <a:buFontTx/>
              <a:buNone/>
              <a:defRPr sz="1300"/>
            </a:lvl1pPr>
          </a:lstStyle>
          <a:p>
            <a:pPr>
              <a:defRPr/>
            </a:pPr>
            <a:endParaRPr lang="en-US" altLang="ja-JP"/>
          </a:p>
        </p:txBody>
      </p:sp>
      <p:sp>
        <p:nvSpPr>
          <p:cNvPr id="21507" name="Rectangle 3"/>
          <p:cNvSpPr>
            <a:spLocks noGrp="1" noChangeArrowheads="1"/>
          </p:cNvSpPr>
          <p:nvPr>
            <p:ph type="dt" idx="1"/>
          </p:nvPr>
        </p:nvSpPr>
        <p:spPr bwMode="auto">
          <a:xfrm>
            <a:off x="3854469" y="7"/>
            <a:ext cx="2951164"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136" tIns="45571" rIns="91136" bIns="45571" numCol="1" anchor="t" anchorCtr="0" compatLnSpc="1">
            <a:prstTxWarp prst="textNoShape">
              <a:avLst/>
            </a:prstTxWarp>
          </a:bodyPr>
          <a:lstStyle>
            <a:lvl1pPr algn="r">
              <a:spcBef>
                <a:spcPct val="0"/>
              </a:spcBef>
              <a:buClrTx/>
              <a:buSzTx/>
              <a:buFontTx/>
              <a:buNone/>
              <a:defRPr sz="1300"/>
            </a:lvl1pPr>
          </a:lstStyle>
          <a:p>
            <a:pPr>
              <a:defRPr/>
            </a:pPr>
            <a:fld id="{95989334-0B56-40B1-83A8-B1CE541C6AAC}" type="datetime8">
              <a:rPr lang="ja-JP" altLang="en-US"/>
              <a:pPr>
                <a:defRPr/>
              </a:pPr>
              <a:t>23/2/9 18時16分</a:t>
            </a:fld>
            <a:endParaRPr lang="en-US" altLang="ja-JP"/>
          </a:p>
        </p:txBody>
      </p:sp>
      <p:sp>
        <p:nvSpPr>
          <p:cNvPr id="15364" name="Rectangle 4"/>
          <p:cNvSpPr>
            <a:spLocks noGrp="1" noRot="1" noChangeAspect="1" noChangeArrowheads="1" noTextEdit="1"/>
          </p:cNvSpPr>
          <p:nvPr>
            <p:ph type="sldImg" idx="2"/>
          </p:nvPr>
        </p:nvSpPr>
        <p:spPr bwMode="auto">
          <a:xfrm>
            <a:off x="719138" y="747713"/>
            <a:ext cx="5376862" cy="3724275"/>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1509" name="Rectangle 5"/>
          <p:cNvSpPr>
            <a:spLocks noGrp="1" noChangeArrowheads="1"/>
          </p:cNvSpPr>
          <p:nvPr>
            <p:ph type="body" sz="quarter" idx="3"/>
          </p:nvPr>
        </p:nvSpPr>
        <p:spPr bwMode="auto">
          <a:xfrm>
            <a:off x="679466" y="4722824"/>
            <a:ext cx="5448300" cy="44704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136" tIns="45571" rIns="91136" bIns="45571" numCol="1" anchor="t" anchorCtr="0" compatLnSpc="1">
            <a:prstTxWarp prst="textNoShape">
              <a:avLst/>
            </a:prstTxWarp>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21510" name="Rectangle 6"/>
          <p:cNvSpPr>
            <a:spLocks noGrp="1" noChangeArrowheads="1"/>
          </p:cNvSpPr>
          <p:nvPr>
            <p:ph type="ftr" sz="quarter" idx="4"/>
          </p:nvPr>
        </p:nvSpPr>
        <p:spPr bwMode="auto">
          <a:xfrm>
            <a:off x="17" y="9440872"/>
            <a:ext cx="2952749"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136" tIns="45571" rIns="91136" bIns="45571" numCol="1" anchor="b" anchorCtr="0" compatLnSpc="1">
            <a:prstTxWarp prst="textNoShape">
              <a:avLst/>
            </a:prstTxWarp>
          </a:bodyPr>
          <a:lstStyle>
            <a:lvl1pPr algn="l">
              <a:spcBef>
                <a:spcPct val="0"/>
              </a:spcBef>
              <a:buClrTx/>
              <a:buSzTx/>
              <a:buFontTx/>
              <a:buNone/>
              <a:defRPr sz="1300"/>
            </a:lvl1pPr>
          </a:lstStyle>
          <a:p>
            <a:pPr>
              <a:defRPr/>
            </a:pPr>
            <a:endParaRPr lang="en-US" altLang="ja-JP"/>
          </a:p>
        </p:txBody>
      </p:sp>
      <p:sp>
        <p:nvSpPr>
          <p:cNvPr id="21511" name="Rectangle 7"/>
          <p:cNvSpPr>
            <a:spLocks noGrp="1" noChangeArrowheads="1"/>
          </p:cNvSpPr>
          <p:nvPr>
            <p:ph type="sldNum" sz="quarter" idx="5"/>
          </p:nvPr>
        </p:nvSpPr>
        <p:spPr bwMode="auto">
          <a:xfrm>
            <a:off x="3854469" y="9440872"/>
            <a:ext cx="2951164"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136" tIns="45571" rIns="91136" bIns="45571" numCol="1" anchor="b" anchorCtr="0" compatLnSpc="1">
            <a:prstTxWarp prst="textNoShape">
              <a:avLst/>
            </a:prstTxWarp>
          </a:bodyPr>
          <a:lstStyle>
            <a:lvl1pPr algn="r">
              <a:spcBef>
                <a:spcPct val="0"/>
              </a:spcBef>
              <a:buClrTx/>
              <a:buSzTx/>
              <a:buFontTx/>
              <a:buNone/>
              <a:defRPr sz="1300"/>
            </a:lvl1pPr>
          </a:lstStyle>
          <a:p>
            <a:pPr>
              <a:defRPr/>
            </a:pPr>
            <a:fld id="{E6597596-FBBC-489F-991C-4B46FCCBB720}" type="slidenum">
              <a:rPr lang="en-US" altLang="ja-JP"/>
              <a:pPr>
                <a:defRPr/>
              </a:pPr>
              <a:t>‹#›</a:t>
            </a:fld>
            <a:endParaRPr lang="en-US" altLang="ja-JP"/>
          </a:p>
        </p:txBody>
      </p:sp>
    </p:spTree>
    <p:extLst>
      <p:ext uri="{BB962C8B-B14F-4D97-AF65-F5344CB8AC3E}">
        <p14:creationId xmlns:p14="http://schemas.microsoft.com/office/powerpoint/2010/main" val="218746363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Rot="1" noChangeAspect="1" noChangeArrowheads="1" noTextEdit="1"/>
          </p:cNvSpPr>
          <p:nvPr>
            <p:ph type="sldImg"/>
          </p:nvPr>
        </p:nvSpPr>
        <p:spPr>
          <a:ln/>
        </p:spPr>
      </p:sp>
      <p:sp>
        <p:nvSpPr>
          <p:cNvPr id="16387" name="Rectangle 3"/>
          <p:cNvSpPr>
            <a:spLocks noGrp="1" noChangeArrowheads="1"/>
          </p:cNvSpPr>
          <p:nvPr>
            <p:ph type="body" idx="1"/>
          </p:nvPr>
        </p:nvSpPr>
        <p:spPr>
          <a:noFill/>
        </p:spPr>
        <p:txBody>
          <a:bodyPr/>
          <a:lstStyle/>
          <a:p>
            <a:pPr eaLnBrk="1" hangingPunct="1"/>
            <a:endParaRPr lang="ja-JP" altLang="ja-JP"/>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801688" y="776288"/>
            <a:ext cx="5573712" cy="3859212"/>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E6597596-FBBC-489F-991C-4B46FCCBB720}" type="slidenum">
              <a:rPr lang="en-US" altLang="ja-JP" smtClean="0"/>
              <a:pPr>
                <a:defRPr/>
              </a:pPr>
              <a:t>2</a:t>
            </a:fld>
            <a:endParaRPr lang="en-US" altLang="ja-JP"/>
          </a:p>
        </p:txBody>
      </p:sp>
    </p:spTree>
    <p:extLst>
      <p:ext uri="{BB962C8B-B14F-4D97-AF65-F5344CB8AC3E}">
        <p14:creationId xmlns:p14="http://schemas.microsoft.com/office/powerpoint/2010/main" val="40042974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Rot="1" noChangeAspect="1" noChangeArrowheads="1" noTextEdit="1"/>
          </p:cNvSpPr>
          <p:nvPr>
            <p:ph type="sldImg"/>
          </p:nvPr>
        </p:nvSpPr>
        <p:spPr>
          <a:xfrm>
            <a:off x="806450" y="776288"/>
            <a:ext cx="5572125" cy="3859212"/>
          </a:xfrm>
          <a:ln/>
        </p:spPr>
      </p:sp>
      <p:sp>
        <p:nvSpPr>
          <p:cNvPr id="18435" name="Rectangle 3"/>
          <p:cNvSpPr>
            <a:spLocks noGrp="1" noChangeArrowheads="1"/>
          </p:cNvSpPr>
          <p:nvPr>
            <p:ph type="body" idx="1"/>
          </p:nvPr>
        </p:nvSpPr>
        <p:spPr>
          <a:noFill/>
        </p:spPr>
        <p:txBody>
          <a:bodyPr/>
          <a:lstStyle/>
          <a:p>
            <a:pPr eaLnBrk="1" hangingPunct="1"/>
            <a:endParaRPr lang="ja-JP" altLang="ja-JP"/>
          </a:p>
        </p:txBody>
      </p:sp>
    </p:spTree>
    <p:extLst>
      <p:ext uri="{BB962C8B-B14F-4D97-AF65-F5344CB8AC3E}">
        <p14:creationId xmlns:p14="http://schemas.microsoft.com/office/powerpoint/2010/main" val="13716812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Rot="1" noChangeAspect="1" noChangeArrowheads="1" noTextEdit="1"/>
          </p:cNvSpPr>
          <p:nvPr>
            <p:ph type="sldImg"/>
          </p:nvPr>
        </p:nvSpPr>
        <p:spPr>
          <a:xfrm>
            <a:off x="806450" y="776288"/>
            <a:ext cx="5572125" cy="3859212"/>
          </a:xfrm>
          <a:ln/>
        </p:spPr>
      </p:sp>
      <p:sp>
        <p:nvSpPr>
          <p:cNvPr id="18435" name="Rectangle 3"/>
          <p:cNvSpPr>
            <a:spLocks noGrp="1" noChangeArrowheads="1"/>
          </p:cNvSpPr>
          <p:nvPr>
            <p:ph type="body" idx="1"/>
          </p:nvPr>
        </p:nvSpPr>
        <p:spPr>
          <a:noFill/>
        </p:spPr>
        <p:txBody>
          <a:bodyPr/>
          <a:lstStyle/>
          <a:p>
            <a:pPr eaLnBrk="1" hangingPunct="1"/>
            <a:endParaRPr lang="ja-JP" altLang="ja-JP"/>
          </a:p>
        </p:txBody>
      </p:sp>
    </p:spTree>
    <p:extLst>
      <p:ext uri="{BB962C8B-B14F-4D97-AF65-F5344CB8AC3E}">
        <p14:creationId xmlns:p14="http://schemas.microsoft.com/office/powerpoint/2010/main" val="18074239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101852824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700088" y="742950"/>
            <a:ext cx="5335587" cy="3695700"/>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E6597596-FBBC-489F-991C-4B46FCCBB720}" type="slidenum">
              <a:rPr lang="en-US" altLang="ja-JP" smtClean="0"/>
              <a:pPr>
                <a:defRPr/>
              </a:pPr>
              <a:t>9</a:t>
            </a:fld>
            <a:endParaRPr lang="en-US" altLang="ja-JP"/>
          </a:p>
        </p:txBody>
      </p:sp>
    </p:spTree>
    <p:extLst>
      <p:ext uri="{BB962C8B-B14F-4D97-AF65-F5344CB8AC3E}">
        <p14:creationId xmlns:p14="http://schemas.microsoft.com/office/powerpoint/2010/main" val="15094297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4" name="Rectangle 6"/>
          <p:cNvSpPr>
            <a:spLocks noChangeArrowheads="1"/>
          </p:cNvSpPr>
          <p:nvPr/>
        </p:nvSpPr>
        <p:spPr bwMode="gray">
          <a:xfrm>
            <a:off x="271468" y="3357566"/>
            <a:ext cx="9361487" cy="142875"/>
          </a:xfrm>
          <a:prstGeom prst="rect">
            <a:avLst/>
          </a:prstGeom>
          <a:solidFill>
            <a:schemeClr val="accent2"/>
          </a:solidFill>
          <a:ln>
            <a:noFill/>
          </a:ln>
          <a:effectLst>
            <a:outerShdw dist="35921" dir="2700000" algn="ctr" rotWithShape="0">
              <a:schemeClr val="bg2"/>
            </a:outer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endParaRPr lang="ja-JP" altLang="en-US"/>
          </a:p>
        </p:txBody>
      </p:sp>
      <p:sp>
        <p:nvSpPr>
          <p:cNvPr id="144386" name="Rectangle 2"/>
          <p:cNvSpPr>
            <a:spLocks noGrp="1" noChangeArrowheads="1"/>
          </p:cNvSpPr>
          <p:nvPr>
            <p:ph type="ctrTitle"/>
          </p:nvPr>
        </p:nvSpPr>
        <p:spPr>
          <a:xfrm>
            <a:off x="742950" y="2349510"/>
            <a:ext cx="8420100" cy="1008063"/>
          </a:xfrm>
        </p:spPr>
        <p:txBody>
          <a:bodyPr/>
          <a:lstStyle>
            <a:lvl1pPr algn="ctr">
              <a:defRPr sz="3200"/>
            </a:lvl1pPr>
          </a:lstStyle>
          <a:p>
            <a:pPr lvl="0"/>
            <a:r>
              <a:rPr lang="ja-JP" altLang="en-US" noProof="0"/>
              <a:t>マスタ タイトルの書式設定</a:t>
            </a:r>
          </a:p>
        </p:txBody>
      </p:sp>
      <p:sp>
        <p:nvSpPr>
          <p:cNvPr id="144387" name="Rectangle 3"/>
          <p:cNvSpPr>
            <a:spLocks noGrp="1" noChangeArrowheads="1"/>
          </p:cNvSpPr>
          <p:nvPr>
            <p:ph type="subTitle" idx="1"/>
          </p:nvPr>
        </p:nvSpPr>
        <p:spPr>
          <a:xfrm>
            <a:off x="1485900" y="3716338"/>
            <a:ext cx="6934200" cy="766762"/>
          </a:xfrm>
        </p:spPr>
        <p:txBody>
          <a:bodyPr/>
          <a:lstStyle>
            <a:lvl1pPr marL="0" indent="0" algn="ctr">
              <a:buFontTx/>
              <a:buNone/>
              <a:defRPr sz="1400"/>
            </a:lvl1pPr>
          </a:lstStyle>
          <a:p>
            <a:pPr lvl="0"/>
            <a:r>
              <a:rPr lang="ja-JP" altLang="en-US" noProof="0"/>
              <a:t>マスタ サブタイトルの書式設定</a:t>
            </a:r>
          </a:p>
        </p:txBody>
      </p:sp>
      <p:sp>
        <p:nvSpPr>
          <p:cNvPr id="5" name="Rectangle 4"/>
          <p:cNvSpPr>
            <a:spLocks noGrp="1" noChangeArrowheads="1"/>
          </p:cNvSpPr>
          <p:nvPr>
            <p:ph type="dt" sz="half" idx="10"/>
          </p:nvPr>
        </p:nvSpPr>
        <p:spPr>
          <a:xfrm>
            <a:off x="3797300" y="5059373"/>
            <a:ext cx="2311400" cy="287337"/>
          </a:xfrm>
        </p:spPr>
        <p:txBody>
          <a:bodyPr/>
          <a:lstStyle>
            <a:lvl1pPr algn="ctr">
              <a:defRPr sz="1200"/>
            </a:lvl1pPr>
          </a:lstStyle>
          <a:p>
            <a:pPr>
              <a:defRPr/>
            </a:pPr>
            <a:fld id="{9A7C6769-DCA7-4B67-8C35-646205219841}" type="datetime8">
              <a:rPr lang="ja-JP" altLang="en-US"/>
              <a:pPr>
                <a:defRPr/>
              </a:pPr>
              <a:t>23/2/9 18時16分</a:t>
            </a:fld>
            <a:endParaRPr lang="en-US" altLang="ja-JP"/>
          </a:p>
        </p:txBody>
      </p:sp>
      <p:sp>
        <p:nvSpPr>
          <p:cNvPr id="6" name="Rectangle 5"/>
          <p:cNvSpPr>
            <a:spLocks noGrp="1" noChangeArrowheads="1"/>
          </p:cNvSpPr>
          <p:nvPr>
            <p:ph type="ftr" sz="quarter" idx="11"/>
          </p:nvPr>
        </p:nvSpPr>
        <p:spPr>
          <a:xfrm>
            <a:off x="3384550" y="4627563"/>
            <a:ext cx="3136900" cy="279400"/>
          </a:xfrm>
        </p:spPr>
        <p:txBody>
          <a:bodyPr/>
          <a:lstStyle>
            <a:lvl1pPr>
              <a:defRPr sz="1200"/>
            </a:lvl1pPr>
          </a:lstStyle>
          <a:p>
            <a:pPr>
              <a:defRPr/>
            </a:pPr>
            <a:endParaRPr lang="en-US" altLang="ja-JP"/>
          </a:p>
        </p:txBody>
      </p:sp>
    </p:spTree>
    <p:extLst>
      <p:ext uri="{BB962C8B-B14F-4D97-AF65-F5344CB8AC3E}">
        <p14:creationId xmlns:p14="http://schemas.microsoft.com/office/powerpoint/2010/main" val="23467577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fld id="{66B444F4-C1DE-4B72-BEAA-40281524D64E}" type="datetime8">
              <a:rPr lang="ja-JP" altLang="en-US"/>
              <a:pPr>
                <a:defRPr/>
              </a:pPr>
              <a:t>23/2/9 18時16分</a:t>
            </a:fld>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D3209B98-B03A-444B-86BC-61F7CFE02FB9}" type="slidenum">
              <a:rPr lang="en-US" altLang="ja-JP"/>
              <a:pPr>
                <a:defRPr/>
              </a:pPr>
              <a:t>‹#›</a:t>
            </a:fld>
            <a:endParaRPr lang="en-US" altLang="ja-JP"/>
          </a:p>
        </p:txBody>
      </p:sp>
    </p:spTree>
    <p:extLst>
      <p:ext uri="{BB962C8B-B14F-4D97-AF65-F5344CB8AC3E}">
        <p14:creationId xmlns:p14="http://schemas.microsoft.com/office/powerpoint/2010/main" val="32859919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294568" y="115897"/>
            <a:ext cx="2339975" cy="6010275"/>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273050" y="115897"/>
            <a:ext cx="6869113" cy="6010275"/>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fld id="{292DE038-6A49-42C6-8B03-C1FC7CD470F3}" type="datetime8">
              <a:rPr lang="ja-JP" altLang="en-US"/>
              <a:pPr>
                <a:defRPr/>
              </a:pPr>
              <a:t>23/2/9 18時16分</a:t>
            </a:fld>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F8378452-97DB-44C4-83D8-80B06336607D}" type="slidenum">
              <a:rPr lang="en-US" altLang="ja-JP"/>
              <a:pPr>
                <a:defRPr/>
              </a:pPr>
              <a:t>‹#›</a:t>
            </a:fld>
            <a:endParaRPr lang="en-US" altLang="ja-JP"/>
          </a:p>
        </p:txBody>
      </p:sp>
    </p:spTree>
    <p:extLst>
      <p:ext uri="{BB962C8B-B14F-4D97-AF65-F5344CB8AC3E}">
        <p14:creationId xmlns:p14="http://schemas.microsoft.com/office/powerpoint/2010/main" val="214243267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cSld name="1_タイトル スライド">
    <p:spTree>
      <p:nvGrpSpPr>
        <p:cNvPr id="1" name=""/>
        <p:cNvGrpSpPr/>
        <p:nvPr/>
      </p:nvGrpSpPr>
      <p:grpSpPr>
        <a:xfrm>
          <a:off x="0" y="0"/>
          <a:ext cx="0" cy="0"/>
          <a:chOff x="0" y="0"/>
          <a:chExt cx="0" cy="0"/>
        </a:xfrm>
      </p:grpSpPr>
      <p:sp>
        <p:nvSpPr>
          <p:cNvPr id="180243" name="Rectangle 19"/>
          <p:cNvSpPr>
            <a:spLocks noGrp="1" noChangeArrowheads="1"/>
          </p:cNvSpPr>
          <p:nvPr>
            <p:ph type="ctrTitle"/>
          </p:nvPr>
        </p:nvSpPr>
        <p:spPr>
          <a:xfrm>
            <a:off x="3219450" y="1828800"/>
            <a:ext cx="6521450" cy="2209800"/>
          </a:xfrm>
        </p:spPr>
        <p:txBody>
          <a:bodyPr/>
          <a:lstStyle>
            <a:lvl1pPr>
              <a:defRPr sz="4200">
                <a:solidFill>
                  <a:srgbClr val="FFFFFF"/>
                </a:solidFill>
              </a:defRPr>
            </a:lvl1pPr>
          </a:lstStyle>
          <a:p>
            <a:pPr lvl="0"/>
            <a:r>
              <a:rPr lang="ja-JP" altLang="en-US" noProof="0"/>
              <a:t>マスタ タイトルの書式設定</a:t>
            </a:r>
          </a:p>
        </p:txBody>
      </p:sp>
    </p:spTree>
    <p:extLst>
      <p:ext uri="{BB962C8B-B14F-4D97-AF65-F5344CB8AC3E}">
        <p14:creationId xmlns:p14="http://schemas.microsoft.com/office/powerpoint/2010/main" val="225110151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cSld name="タイトル、テキスト、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593726"/>
            <a:ext cx="8915400" cy="633413"/>
          </a:xfrm>
        </p:spPr>
        <p:txBody>
          <a:bodyPr/>
          <a:lstStyle/>
          <a:p>
            <a:r>
              <a:rPr lang="ja-JP" altLang="en-US"/>
              <a:t>マスター タイトルの書式設定</a:t>
            </a:r>
          </a:p>
        </p:txBody>
      </p:sp>
      <p:sp>
        <p:nvSpPr>
          <p:cNvPr id="3" name="テキスト プレースホルダー 2"/>
          <p:cNvSpPr>
            <a:spLocks noGrp="1"/>
          </p:cNvSpPr>
          <p:nvPr>
            <p:ph type="body" sz="half" idx="1"/>
          </p:nvPr>
        </p:nvSpPr>
        <p:spPr>
          <a:xfrm>
            <a:off x="495303" y="1341438"/>
            <a:ext cx="4381501" cy="388620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5029199" y="1341438"/>
            <a:ext cx="4381501" cy="388620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2"/>
          <p:cNvSpPr>
            <a:spLocks noGrp="1" noChangeArrowheads="1"/>
          </p:cNvSpPr>
          <p:nvPr>
            <p:ph type="ftr" sz="quarter" idx="10"/>
          </p:nvPr>
        </p:nvSpPr>
        <p:spPr>
          <a:ln/>
        </p:spPr>
        <p:txBody>
          <a:bodyPr/>
          <a:lstStyle>
            <a:lvl1pPr>
              <a:defRPr/>
            </a:lvl1pPr>
          </a:lstStyle>
          <a:p>
            <a:pPr>
              <a:defRPr/>
            </a:pPr>
            <a:endParaRPr lang="en-US" altLang="ja-JP"/>
          </a:p>
        </p:txBody>
      </p:sp>
      <p:sp>
        <p:nvSpPr>
          <p:cNvPr id="6" name="Rectangle 3"/>
          <p:cNvSpPr>
            <a:spLocks noGrp="1" noChangeArrowheads="1"/>
          </p:cNvSpPr>
          <p:nvPr>
            <p:ph type="sldNum" sz="quarter" idx="11"/>
          </p:nvPr>
        </p:nvSpPr>
        <p:spPr>
          <a:ln/>
        </p:spPr>
        <p:txBody>
          <a:bodyPr/>
          <a:lstStyle>
            <a:lvl1pPr>
              <a:defRPr/>
            </a:lvl1pPr>
          </a:lstStyle>
          <a:p>
            <a:pPr>
              <a:defRPr/>
            </a:pPr>
            <a:fld id="{08C5F54A-9A19-4544-A49A-D8C8DDFC12F2}" type="slidenum">
              <a:rPr lang="en-US" altLang="ja-JP"/>
              <a:pPr>
                <a:defRPr/>
              </a:pPr>
              <a:t>‹#›</a:t>
            </a:fld>
            <a:endParaRPr lang="en-US" altLang="ja-JP"/>
          </a:p>
        </p:txBody>
      </p:sp>
      <p:sp>
        <p:nvSpPr>
          <p:cNvPr id="7" name="Rectangle 16"/>
          <p:cNvSpPr>
            <a:spLocks noGrp="1" noChangeArrowheads="1"/>
          </p:cNvSpPr>
          <p:nvPr>
            <p:ph type="dt" sz="half" idx="12"/>
          </p:nvPr>
        </p:nvSpPr>
        <p:spPr>
          <a:ln/>
        </p:spPr>
        <p:txBody>
          <a:bodyPr/>
          <a:lstStyle>
            <a:lvl1pPr>
              <a:defRPr/>
            </a:lvl1pPr>
          </a:lstStyle>
          <a:p>
            <a:pPr>
              <a:defRPr/>
            </a:pPr>
            <a:fld id="{1166F969-7CB9-4A7A-A641-88DC5DD2BA7D}" type="datetime8">
              <a:rPr lang="ja-JP" altLang="en-US"/>
              <a:pPr>
                <a:defRPr/>
              </a:pPr>
              <a:t>23/2/9 18時16分</a:t>
            </a:fld>
            <a:endParaRPr lang="en-US" altLang="ja-JP"/>
          </a:p>
        </p:txBody>
      </p:sp>
    </p:spTree>
    <p:extLst>
      <p:ext uri="{BB962C8B-B14F-4D97-AF65-F5344CB8AC3E}">
        <p14:creationId xmlns:p14="http://schemas.microsoft.com/office/powerpoint/2010/main" val="170292117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36"/>
            <a:ext cx="84201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pPr>
              <a:defRPr/>
            </a:pPr>
            <a:fld id="{9A7C6769-DCA7-4B67-8C35-646205219841}" type="datetime8">
              <a:rPr lang="ja-JP" altLang="en-US" smtClean="0"/>
              <a:pPr>
                <a:defRPr/>
              </a:pPr>
              <a:t>23/2/9 18時16分</a:t>
            </a:fld>
            <a:endParaRPr lang="en-US" altLang="ja-JP"/>
          </a:p>
        </p:txBody>
      </p:sp>
      <p:sp>
        <p:nvSpPr>
          <p:cNvPr id="5" name="フッター プレースホルダー 4"/>
          <p:cNvSpPr>
            <a:spLocks noGrp="1"/>
          </p:cNvSpPr>
          <p:nvPr>
            <p:ph type="ftr" sz="quarter" idx="11"/>
          </p:nvPr>
        </p:nvSpPr>
        <p:spPr/>
        <p:txBody>
          <a:bodyPr/>
          <a:lstStyle/>
          <a:p>
            <a:pPr>
              <a:defRPr/>
            </a:pPr>
            <a:endParaRPr lang="en-US" altLang="ja-JP"/>
          </a:p>
        </p:txBody>
      </p:sp>
      <p:sp>
        <p:nvSpPr>
          <p:cNvPr id="6" name="スライド番号プレースホルダー 5"/>
          <p:cNvSpPr>
            <a:spLocks noGrp="1"/>
          </p:cNvSpPr>
          <p:nvPr>
            <p:ph type="sldNum" sz="quarter" idx="12"/>
          </p:nvPr>
        </p:nvSpPr>
        <p:spPr/>
        <p:txBody>
          <a:bodyPr/>
          <a:lstStyle/>
          <a:p>
            <a:fld id="{E1E3B82A-ACB5-46E6-B7FF-C8FF24151CB3}" type="slidenum">
              <a:rPr kumimoji="1" lang="ja-JP" altLang="en-US" smtClean="0"/>
              <a:t>‹#›</a:t>
            </a:fld>
            <a:endParaRPr kumimoji="1" lang="ja-JP" altLang="en-US"/>
          </a:p>
        </p:txBody>
      </p:sp>
    </p:spTree>
    <p:extLst>
      <p:ext uri="{BB962C8B-B14F-4D97-AF65-F5344CB8AC3E}">
        <p14:creationId xmlns:p14="http://schemas.microsoft.com/office/powerpoint/2010/main" val="126301976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pPr>
              <a:defRPr/>
            </a:pPr>
            <a:fld id="{D18026D0-2298-4992-9689-74AFC23AE9B7}" type="datetime8">
              <a:rPr lang="ja-JP" altLang="en-US" smtClean="0"/>
              <a:pPr>
                <a:defRPr/>
              </a:pPr>
              <a:t>23/2/9 18時16分</a:t>
            </a:fld>
            <a:endParaRPr lang="en-US" altLang="ja-JP"/>
          </a:p>
        </p:txBody>
      </p:sp>
      <p:sp>
        <p:nvSpPr>
          <p:cNvPr id="5" name="フッター プレースホルダー 4"/>
          <p:cNvSpPr>
            <a:spLocks noGrp="1"/>
          </p:cNvSpPr>
          <p:nvPr>
            <p:ph type="ftr" sz="quarter" idx="11"/>
          </p:nvPr>
        </p:nvSpPr>
        <p:spPr/>
        <p:txBody>
          <a:bodyPr/>
          <a:lstStyle/>
          <a:p>
            <a:pPr>
              <a:defRPr/>
            </a:pPr>
            <a:endParaRPr lang="en-US" altLang="ja-JP"/>
          </a:p>
        </p:txBody>
      </p:sp>
      <p:sp>
        <p:nvSpPr>
          <p:cNvPr id="6" name="スライド番号プレースホルダー 5"/>
          <p:cNvSpPr>
            <a:spLocks noGrp="1"/>
          </p:cNvSpPr>
          <p:nvPr>
            <p:ph type="sldNum" sz="quarter" idx="12"/>
          </p:nvPr>
        </p:nvSpPr>
        <p:spPr/>
        <p:txBody>
          <a:bodyPr/>
          <a:lstStyle/>
          <a:p>
            <a:pPr>
              <a:defRPr/>
            </a:pPr>
            <a:fld id="{04960813-D6A6-47AF-B8CA-181915FDF3DD}" type="slidenum">
              <a:rPr lang="en-US" altLang="ja-JP" smtClean="0"/>
              <a:pPr>
                <a:defRPr/>
              </a:pPr>
              <a:t>‹#›</a:t>
            </a:fld>
            <a:endParaRPr lang="en-US" altLang="ja-JP"/>
          </a:p>
        </p:txBody>
      </p:sp>
    </p:spTree>
    <p:extLst>
      <p:ext uri="{BB962C8B-B14F-4D97-AF65-F5344CB8AC3E}">
        <p14:creationId xmlns:p14="http://schemas.microsoft.com/office/powerpoint/2010/main" val="18331037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11"/>
            <a:ext cx="84201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pPr>
              <a:defRPr/>
            </a:pPr>
            <a:fld id="{384A1CDC-B3BF-46B4-8E5E-EA1003D1AA2C}" type="datetime8">
              <a:rPr lang="ja-JP" altLang="en-US" smtClean="0"/>
              <a:pPr>
                <a:defRPr/>
              </a:pPr>
              <a:t>23/2/9 18時16分</a:t>
            </a:fld>
            <a:endParaRPr lang="en-US" altLang="ja-JP"/>
          </a:p>
        </p:txBody>
      </p:sp>
      <p:sp>
        <p:nvSpPr>
          <p:cNvPr id="5" name="フッター プレースホルダー 4"/>
          <p:cNvSpPr>
            <a:spLocks noGrp="1"/>
          </p:cNvSpPr>
          <p:nvPr>
            <p:ph type="ftr" sz="quarter" idx="11"/>
          </p:nvPr>
        </p:nvSpPr>
        <p:spPr/>
        <p:txBody>
          <a:bodyPr/>
          <a:lstStyle/>
          <a:p>
            <a:pPr>
              <a:defRPr/>
            </a:pPr>
            <a:endParaRPr lang="en-US" altLang="ja-JP"/>
          </a:p>
        </p:txBody>
      </p:sp>
      <p:sp>
        <p:nvSpPr>
          <p:cNvPr id="6" name="スライド番号プレースホルダー 5"/>
          <p:cNvSpPr>
            <a:spLocks noGrp="1"/>
          </p:cNvSpPr>
          <p:nvPr>
            <p:ph type="sldNum" sz="quarter" idx="12"/>
          </p:nvPr>
        </p:nvSpPr>
        <p:spPr/>
        <p:txBody>
          <a:bodyPr/>
          <a:lstStyle/>
          <a:p>
            <a:pPr>
              <a:defRPr/>
            </a:pPr>
            <a:fld id="{E36032B6-51FC-46D0-AE8E-8E4062363AAB}" type="slidenum">
              <a:rPr lang="en-US" altLang="ja-JP" smtClean="0"/>
              <a:pPr>
                <a:defRPr/>
              </a:pPr>
              <a:t>‹#›</a:t>
            </a:fld>
            <a:endParaRPr lang="en-US" altLang="ja-JP"/>
          </a:p>
        </p:txBody>
      </p:sp>
    </p:spTree>
    <p:extLst>
      <p:ext uri="{BB962C8B-B14F-4D97-AF65-F5344CB8AC3E}">
        <p14:creationId xmlns:p14="http://schemas.microsoft.com/office/powerpoint/2010/main" val="284814538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536575" y="1600206"/>
            <a:ext cx="4746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5448300" y="1600206"/>
            <a:ext cx="4746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pPr>
              <a:defRPr/>
            </a:pPr>
            <a:fld id="{4E2DFC5B-1B52-405C-AB2C-0BF2BB0DDB31}" type="datetime8">
              <a:rPr lang="ja-JP" altLang="en-US" smtClean="0"/>
              <a:pPr>
                <a:defRPr/>
              </a:pPr>
              <a:t>23/2/9 18時16分</a:t>
            </a:fld>
            <a:endParaRPr lang="en-US" altLang="ja-JP"/>
          </a:p>
        </p:txBody>
      </p:sp>
      <p:sp>
        <p:nvSpPr>
          <p:cNvPr id="6" name="フッター プレースホルダー 5"/>
          <p:cNvSpPr>
            <a:spLocks noGrp="1"/>
          </p:cNvSpPr>
          <p:nvPr>
            <p:ph type="ftr" sz="quarter" idx="11"/>
          </p:nvPr>
        </p:nvSpPr>
        <p:spPr/>
        <p:txBody>
          <a:bodyPr/>
          <a:lstStyle/>
          <a:p>
            <a:pPr>
              <a:defRPr/>
            </a:pPr>
            <a:endParaRPr lang="en-US" altLang="ja-JP"/>
          </a:p>
        </p:txBody>
      </p:sp>
      <p:sp>
        <p:nvSpPr>
          <p:cNvPr id="7" name="スライド番号プレースホルダー 6"/>
          <p:cNvSpPr>
            <a:spLocks noGrp="1"/>
          </p:cNvSpPr>
          <p:nvPr>
            <p:ph type="sldNum" sz="quarter" idx="12"/>
          </p:nvPr>
        </p:nvSpPr>
        <p:spPr/>
        <p:txBody>
          <a:bodyPr/>
          <a:lstStyle/>
          <a:p>
            <a:pPr>
              <a:defRPr/>
            </a:pPr>
            <a:fld id="{7EB9505B-6F77-4C09-B6C7-E70B3B4B6B0A}" type="slidenum">
              <a:rPr lang="en-US" altLang="ja-JP" smtClean="0"/>
              <a:pPr>
                <a:defRPr/>
              </a:pPr>
              <a:t>‹#›</a:t>
            </a:fld>
            <a:endParaRPr lang="en-US" altLang="ja-JP"/>
          </a:p>
        </p:txBody>
      </p:sp>
    </p:spTree>
    <p:extLst>
      <p:ext uri="{BB962C8B-B14F-4D97-AF65-F5344CB8AC3E}">
        <p14:creationId xmlns:p14="http://schemas.microsoft.com/office/powerpoint/2010/main" val="270399072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4638"/>
            <a:ext cx="8915400" cy="1143000"/>
          </a:xfrm>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5032115"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5032115"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pPr>
              <a:defRPr/>
            </a:pPr>
            <a:fld id="{CA576A1E-08D2-4996-8EB3-07AE1395FF6E}" type="datetime8">
              <a:rPr lang="ja-JP" altLang="en-US" smtClean="0"/>
              <a:pPr>
                <a:defRPr/>
              </a:pPr>
              <a:t>23/2/9 18時16分</a:t>
            </a:fld>
            <a:endParaRPr lang="en-US" altLang="ja-JP"/>
          </a:p>
        </p:txBody>
      </p:sp>
      <p:sp>
        <p:nvSpPr>
          <p:cNvPr id="8" name="フッター プレースホルダー 7"/>
          <p:cNvSpPr>
            <a:spLocks noGrp="1"/>
          </p:cNvSpPr>
          <p:nvPr>
            <p:ph type="ftr" sz="quarter" idx="11"/>
          </p:nvPr>
        </p:nvSpPr>
        <p:spPr/>
        <p:txBody>
          <a:bodyPr/>
          <a:lstStyle/>
          <a:p>
            <a:pPr>
              <a:defRPr/>
            </a:pPr>
            <a:endParaRPr lang="en-US" altLang="ja-JP"/>
          </a:p>
        </p:txBody>
      </p:sp>
      <p:sp>
        <p:nvSpPr>
          <p:cNvPr id="9" name="スライド番号プレースホルダー 8"/>
          <p:cNvSpPr>
            <a:spLocks noGrp="1"/>
          </p:cNvSpPr>
          <p:nvPr>
            <p:ph type="sldNum" sz="quarter" idx="12"/>
          </p:nvPr>
        </p:nvSpPr>
        <p:spPr/>
        <p:txBody>
          <a:bodyPr/>
          <a:lstStyle/>
          <a:p>
            <a:pPr>
              <a:defRPr/>
            </a:pPr>
            <a:fld id="{FB8EA636-911E-4ECA-A4BE-EC2AAE6EEFE3}" type="slidenum">
              <a:rPr lang="en-US" altLang="ja-JP" smtClean="0"/>
              <a:pPr>
                <a:defRPr/>
              </a:pPr>
              <a:t>‹#›</a:t>
            </a:fld>
            <a:endParaRPr lang="en-US" altLang="ja-JP"/>
          </a:p>
        </p:txBody>
      </p:sp>
    </p:spTree>
    <p:extLst>
      <p:ext uri="{BB962C8B-B14F-4D97-AF65-F5344CB8AC3E}">
        <p14:creationId xmlns:p14="http://schemas.microsoft.com/office/powerpoint/2010/main" val="286371852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pPr>
              <a:defRPr/>
            </a:pPr>
            <a:fld id="{5AFC2A9E-3697-4066-B3EB-AEEA92FEF08E}" type="datetime8">
              <a:rPr lang="ja-JP" altLang="en-US" smtClean="0"/>
              <a:pPr>
                <a:defRPr/>
              </a:pPr>
              <a:t>23/2/9 18時16分</a:t>
            </a:fld>
            <a:endParaRPr lang="en-US" altLang="ja-JP"/>
          </a:p>
        </p:txBody>
      </p:sp>
      <p:sp>
        <p:nvSpPr>
          <p:cNvPr id="4" name="フッター プレースホルダー 3"/>
          <p:cNvSpPr>
            <a:spLocks noGrp="1"/>
          </p:cNvSpPr>
          <p:nvPr>
            <p:ph type="ftr" sz="quarter" idx="11"/>
          </p:nvPr>
        </p:nvSpPr>
        <p:spPr/>
        <p:txBody>
          <a:bodyPr/>
          <a:lstStyle/>
          <a:p>
            <a:pPr>
              <a:defRPr/>
            </a:pPr>
            <a:endParaRPr lang="en-US" altLang="ja-JP"/>
          </a:p>
        </p:txBody>
      </p:sp>
      <p:sp>
        <p:nvSpPr>
          <p:cNvPr id="5" name="スライド番号プレースホルダー 4"/>
          <p:cNvSpPr>
            <a:spLocks noGrp="1"/>
          </p:cNvSpPr>
          <p:nvPr>
            <p:ph type="sldNum" sz="quarter" idx="12"/>
          </p:nvPr>
        </p:nvSpPr>
        <p:spPr/>
        <p:txBody>
          <a:bodyPr/>
          <a:lstStyle/>
          <a:p>
            <a:pPr>
              <a:defRPr/>
            </a:pPr>
            <a:fld id="{9303B85A-85E8-4151-AC12-DA0E875F60ED}" type="slidenum">
              <a:rPr lang="en-US" altLang="ja-JP" smtClean="0"/>
              <a:pPr>
                <a:defRPr/>
              </a:pPr>
              <a:t>‹#›</a:t>
            </a:fld>
            <a:endParaRPr lang="en-US" altLang="ja-JP"/>
          </a:p>
        </p:txBody>
      </p:sp>
    </p:spTree>
    <p:extLst>
      <p:ext uri="{BB962C8B-B14F-4D97-AF65-F5344CB8AC3E}">
        <p14:creationId xmlns:p14="http://schemas.microsoft.com/office/powerpoint/2010/main" val="22334640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fld id="{D18026D0-2298-4992-9689-74AFC23AE9B7}" type="datetime8">
              <a:rPr lang="ja-JP" altLang="en-US"/>
              <a:pPr>
                <a:defRPr/>
              </a:pPr>
              <a:t>23/2/9 18時16分</a:t>
            </a:fld>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04960813-D6A6-47AF-B8CA-181915FDF3DD}" type="slidenum">
              <a:rPr lang="en-US" altLang="ja-JP"/>
              <a:pPr>
                <a:defRPr/>
              </a:pPr>
              <a:t>‹#›</a:t>
            </a:fld>
            <a:endParaRPr lang="en-US" altLang="ja-JP"/>
          </a:p>
        </p:txBody>
      </p:sp>
    </p:spTree>
    <p:extLst>
      <p:ext uri="{BB962C8B-B14F-4D97-AF65-F5344CB8AC3E}">
        <p14:creationId xmlns:p14="http://schemas.microsoft.com/office/powerpoint/2010/main" val="348588612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pPr>
              <a:defRPr/>
            </a:pPr>
            <a:fld id="{9BD55C04-0E4D-4057-B3EE-604A6B3D64D6}" type="datetime8">
              <a:rPr lang="ja-JP" altLang="en-US" smtClean="0"/>
              <a:pPr>
                <a:defRPr/>
              </a:pPr>
              <a:t>23/2/9 18時16分</a:t>
            </a:fld>
            <a:endParaRPr lang="en-US" altLang="ja-JP"/>
          </a:p>
        </p:txBody>
      </p:sp>
      <p:sp>
        <p:nvSpPr>
          <p:cNvPr id="3" name="フッター プレースホルダー 2"/>
          <p:cNvSpPr>
            <a:spLocks noGrp="1"/>
          </p:cNvSpPr>
          <p:nvPr>
            <p:ph type="ftr" sz="quarter" idx="11"/>
          </p:nvPr>
        </p:nvSpPr>
        <p:spPr/>
        <p:txBody>
          <a:bodyPr/>
          <a:lstStyle/>
          <a:p>
            <a:pPr>
              <a:defRPr/>
            </a:pPr>
            <a:endParaRPr lang="en-US" altLang="ja-JP"/>
          </a:p>
        </p:txBody>
      </p:sp>
      <p:sp>
        <p:nvSpPr>
          <p:cNvPr id="4" name="スライド番号プレースホルダー 3"/>
          <p:cNvSpPr>
            <a:spLocks noGrp="1"/>
          </p:cNvSpPr>
          <p:nvPr>
            <p:ph type="sldNum" sz="quarter" idx="12"/>
          </p:nvPr>
        </p:nvSpPr>
        <p:spPr/>
        <p:txBody>
          <a:bodyPr/>
          <a:lstStyle/>
          <a:p>
            <a:pPr>
              <a:defRPr/>
            </a:pPr>
            <a:fld id="{CE336110-AF16-4DFD-84B5-49F5F62D5771}" type="slidenum">
              <a:rPr lang="en-US" altLang="ja-JP" smtClean="0"/>
              <a:pPr>
                <a:defRPr/>
              </a:pPr>
              <a:t>‹#›</a:t>
            </a:fld>
            <a:endParaRPr lang="en-US" altLang="ja-JP"/>
          </a:p>
        </p:txBody>
      </p:sp>
    </p:spTree>
    <p:extLst>
      <p:ext uri="{BB962C8B-B14F-4D97-AF65-F5344CB8AC3E}">
        <p14:creationId xmlns:p14="http://schemas.microsoft.com/office/powerpoint/2010/main" val="113077233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872972" y="27306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95300" y="1435103"/>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pPr>
              <a:defRPr/>
            </a:pPr>
            <a:fld id="{8987BD14-5576-4E87-91E0-2847D6C424AD}" type="datetime8">
              <a:rPr lang="ja-JP" altLang="en-US" smtClean="0"/>
              <a:pPr>
                <a:defRPr/>
              </a:pPr>
              <a:t>23/2/9 18時16分</a:t>
            </a:fld>
            <a:endParaRPr lang="en-US" altLang="ja-JP"/>
          </a:p>
        </p:txBody>
      </p:sp>
      <p:sp>
        <p:nvSpPr>
          <p:cNvPr id="6" name="フッター プレースホルダー 5"/>
          <p:cNvSpPr>
            <a:spLocks noGrp="1"/>
          </p:cNvSpPr>
          <p:nvPr>
            <p:ph type="ftr" sz="quarter" idx="11"/>
          </p:nvPr>
        </p:nvSpPr>
        <p:spPr/>
        <p:txBody>
          <a:bodyPr/>
          <a:lstStyle/>
          <a:p>
            <a:pPr>
              <a:defRPr/>
            </a:pPr>
            <a:endParaRPr lang="en-US" altLang="ja-JP"/>
          </a:p>
        </p:txBody>
      </p:sp>
      <p:sp>
        <p:nvSpPr>
          <p:cNvPr id="7" name="スライド番号プレースホルダー 6"/>
          <p:cNvSpPr>
            <a:spLocks noGrp="1"/>
          </p:cNvSpPr>
          <p:nvPr>
            <p:ph type="sldNum" sz="quarter" idx="12"/>
          </p:nvPr>
        </p:nvSpPr>
        <p:spPr/>
        <p:txBody>
          <a:bodyPr/>
          <a:lstStyle/>
          <a:p>
            <a:pPr>
              <a:defRPr/>
            </a:pPr>
            <a:fld id="{0D3006B4-28CF-474E-A3B3-AC72CBEAA0A8}" type="slidenum">
              <a:rPr lang="en-US" altLang="ja-JP" smtClean="0"/>
              <a:pPr>
                <a:defRPr/>
              </a:pPr>
              <a:t>‹#›</a:t>
            </a:fld>
            <a:endParaRPr lang="en-US" altLang="ja-JP"/>
          </a:p>
        </p:txBody>
      </p:sp>
    </p:spTree>
    <p:extLst>
      <p:ext uri="{BB962C8B-B14F-4D97-AF65-F5344CB8AC3E}">
        <p14:creationId xmlns:p14="http://schemas.microsoft.com/office/powerpoint/2010/main" val="336013348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pPr>
              <a:defRPr/>
            </a:pPr>
            <a:fld id="{55D99D18-C6E9-4984-B238-E404DA78650F}" type="datetime8">
              <a:rPr lang="ja-JP" altLang="en-US" smtClean="0"/>
              <a:pPr>
                <a:defRPr/>
              </a:pPr>
              <a:t>23/2/9 18時16分</a:t>
            </a:fld>
            <a:endParaRPr lang="en-US" altLang="ja-JP"/>
          </a:p>
        </p:txBody>
      </p:sp>
      <p:sp>
        <p:nvSpPr>
          <p:cNvPr id="6" name="フッター プレースホルダー 5"/>
          <p:cNvSpPr>
            <a:spLocks noGrp="1"/>
          </p:cNvSpPr>
          <p:nvPr>
            <p:ph type="ftr" sz="quarter" idx="11"/>
          </p:nvPr>
        </p:nvSpPr>
        <p:spPr/>
        <p:txBody>
          <a:bodyPr/>
          <a:lstStyle/>
          <a:p>
            <a:pPr>
              <a:defRPr/>
            </a:pPr>
            <a:endParaRPr lang="en-US" altLang="ja-JP"/>
          </a:p>
        </p:txBody>
      </p:sp>
      <p:sp>
        <p:nvSpPr>
          <p:cNvPr id="7" name="スライド番号プレースホルダー 6"/>
          <p:cNvSpPr>
            <a:spLocks noGrp="1"/>
          </p:cNvSpPr>
          <p:nvPr>
            <p:ph type="sldNum" sz="quarter" idx="12"/>
          </p:nvPr>
        </p:nvSpPr>
        <p:spPr/>
        <p:txBody>
          <a:bodyPr/>
          <a:lstStyle/>
          <a:p>
            <a:pPr>
              <a:defRPr/>
            </a:pPr>
            <a:fld id="{A3F5E68E-8A7F-484C-B059-8EF9329CAB06}" type="slidenum">
              <a:rPr lang="en-US" altLang="ja-JP" smtClean="0"/>
              <a:pPr>
                <a:defRPr/>
              </a:pPr>
              <a:t>‹#›</a:t>
            </a:fld>
            <a:endParaRPr lang="en-US" altLang="ja-JP"/>
          </a:p>
        </p:txBody>
      </p:sp>
    </p:spTree>
    <p:extLst>
      <p:ext uri="{BB962C8B-B14F-4D97-AF65-F5344CB8AC3E}">
        <p14:creationId xmlns:p14="http://schemas.microsoft.com/office/powerpoint/2010/main" val="90569797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pPr>
              <a:defRPr/>
            </a:pPr>
            <a:fld id="{66B444F4-C1DE-4B72-BEAA-40281524D64E}" type="datetime8">
              <a:rPr lang="ja-JP" altLang="en-US" smtClean="0"/>
              <a:pPr>
                <a:defRPr/>
              </a:pPr>
              <a:t>23/2/9 18時16分</a:t>
            </a:fld>
            <a:endParaRPr lang="en-US" altLang="ja-JP"/>
          </a:p>
        </p:txBody>
      </p:sp>
      <p:sp>
        <p:nvSpPr>
          <p:cNvPr id="5" name="フッター プレースホルダー 4"/>
          <p:cNvSpPr>
            <a:spLocks noGrp="1"/>
          </p:cNvSpPr>
          <p:nvPr>
            <p:ph type="ftr" sz="quarter" idx="11"/>
          </p:nvPr>
        </p:nvSpPr>
        <p:spPr/>
        <p:txBody>
          <a:bodyPr/>
          <a:lstStyle/>
          <a:p>
            <a:pPr>
              <a:defRPr/>
            </a:pPr>
            <a:endParaRPr lang="en-US" altLang="ja-JP"/>
          </a:p>
        </p:txBody>
      </p:sp>
      <p:sp>
        <p:nvSpPr>
          <p:cNvPr id="6" name="スライド番号プレースホルダー 5"/>
          <p:cNvSpPr>
            <a:spLocks noGrp="1"/>
          </p:cNvSpPr>
          <p:nvPr>
            <p:ph type="sldNum" sz="quarter" idx="12"/>
          </p:nvPr>
        </p:nvSpPr>
        <p:spPr/>
        <p:txBody>
          <a:bodyPr/>
          <a:lstStyle/>
          <a:p>
            <a:pPr>
              <a:defRPr/>
            </a:pPr>
            <a:fld id="{D3209B98-B03A-444B-86BC-61F7CFE02FB9}" type="slidenum">
              <a:rPr lang="en-US" altLang="ja-JP" smtClean="0"/>
              <a:pPr>
                <a:defRPr/>
              </a:pPr>
              <a:t>‹#›</a:t>
            </a:fld>
            <a:endParaRPr lang="en-US" altLang="ja-JP"/>
          </a:p>
        </p:txBody>
      </p:sp>
    </p:spTree>
    <p:extLst>
      <p:ext uri="{BB962C8B-B14F-4D97-AF65-F5344CB8AC3E}">
        <p14:creationId xmlns:p14="http://schemas.microsoft.com/office/powerpoint/2010/main" val="409916581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780337" y="274649"/>
            <a:ext cx="2414588"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536578" y="274649"/>
            <a:ext cx="7078663"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pPr>
              <a:defRPr/>
            </a:pPr>
            <a:fld id="{292DE038-6A49-42C6-8B03-C1FC7CD470F3}" type="datetime8">
              <a:rPr lang="ja-JP" altLang="en-US" smtClean="0"/>
              <a:pPr>
                <a:defRPr/>
              </a:pPr>
              <a:t>23/2/9 18時16分</a:t>
            </a:fld>
            <a:endParaRPr lang="en-US" altLang="ja-JP"/>
          </a:p>
        </p:txBody>
      </p:sp>
      <p:sp>
        <p:nvSpPr>
          <p:cNvPr id="5" name="フッター プレースホルダー 4"/>
          <p:cNvSpPr>
            <a:spLocks noGrp="1"/>
          </p:cNvSpPr>
          <p:nvPr>
            <p:ph type="ftr" sz="quarter" idx="11"/>
          </p:nvPr>
        </p:nvSpPr>
        <p:spPr/>
        <p:txBody>
          <a:bodyPr/>
          <a:lstStyle/>
          <a:p>
            <a:pPr>
              <a:defRPr/>
            </a:pPr>
            <a:endParaRPr lang="en-US" altLang="ja-JP"/>
          </a:p>
        </p:txBody>
      </p:sp>
      <p:sp>
        <p:nvSpPr>
          <p:cNvPr id="6" name="スライド番号プレースホルダー 5"/>
          <p:cNvSpPr>
            <a:spLocks noGrp="1"/>
          </p:cNvSpPr>
          <p:nvPr>
            <p:ph type="sldNum" sz="quarter" idx="12"/>
          </p:nvPr>
        </p:nvSpPr>
        <p:spPr/>
        <p:txBody>
          <a:bodyPr/>
          <a:lstStyle/>
          <a:p>
            <a:pPr>
              <a:defRPr/>
            </a:pPr>
            <a:fld id="{F8378452-97DB-44C4-83D8-80B06336607D}" type="slidenum">
              <a:rPr lang="en-US" altLang="ja-JP" smtClean="0"/>
              <a:pPr>
                <a:defRPr/>
              </a:pPr>
              <a:t>‹#›</a:t>
            </a:fld>
            <a:endParaRPr lang="en-US" altLang="ja-JP"/>
          </a:p>
        </p:txBody>
      </p:sp>
    </p:spTree>
    <p:extLst>
      <p:ext uri="{BB962C8B-B14F-4D97-AF65-F5344CB8AC3E}">
        <p14:creationId xmlns:p14="http://schemas.microsoft.com/office/powerpoint/2010/main" val="193210137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xAndObj">
  <p:cSld name="タイトル、テキスト、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593726"/>
            <a:ext cx="8915400" cy="633413"/>
          </a:xfrm>
        </p:spPr>
        <p:txBody>
          <a:bodyPr/>
          <a:lstStyle/>
          <a:p>
            <a:r>
              <a:rPr lang="ja-JP" altLang="en-US"/>
              <a:t>マスター タイトルの書式設定</a:t>
            </a:r>
          </a:p>
        </p:txBody>
      </p:sp>
      <p:sp>
        <p:nvSpPr>
          <p:cNvPr id="3" name="テキスト プレースホルダー 2"/>
          <p:cNvSpPr>
            <a:spLocks noGrp="1"/>
          </p:cNvSpPr>
          <p:nvPr>
            <p:ph type="body" sz="half" idx="1"/>
          </p:nvPr>
        </p:nvSpPr>
        <p:spPr>
          <a:xfrm>
            <a:off x="495303" y="1341438"/>
            <a:ext cx="4381501" cy="388620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5029199" y="1341438"/>
            <a:ext cx="4381501" cy="388620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2"/>
          <p:cNvSpPr>
            <a:spLocks noGrp="1" noChangeArrowheads="1"/>
          </p:cNvSpPr>
          <p:nvPr>
            <p:ph type="ftr" sz="quarter" idx="10"/>
          </p:nvPr>
        </p:nvSpPr>
        <p:spPr>
          <a:ln/>
        </p:spPr>
        <p:txBody>
          <a:bodyPr/>
          <a:lstStyle>
            <a:lvl1pPr>
              <a:defRPr/>
            </a:lvl1pPr>
          </a:lstStyle>
          <a:p>
            <a:pPr>
              <a:defRPr/>
            </a:pPr>
            <a:endParaRPr lang="en-US" altLang="ja-JP"/>
          </a:p>
        </p:txBody>
      </p:sp>
      <p:sp>
        <p:nvSpPr>
          <p:cNvPr id="6" name="Rectangle 3"/>
          <p:cNvSpPr>
            <a:spLocks noGrp="1" noChangeArrowheads="1"/>
          </p:cNvSpPr>
          <p:nvPr>
            <p:ph type="sldNum" sz="quarter" idx="11"/>
          </p:nvPr>
        </p:nvSpPr>
        <p:spPr>
          <a:ln/>
        </p:spPr>
        <p:txBody>
          <a:bodyPr/>
          <a:lstStyle>
            <a:lvl1pPr>
              <a:defRPr/>
            </a:lvl1pPr>
          </a:lstStyle>
          <a:p>
            <a:pPr>
              <a:defRPr/>
            </a:pPr>
            <a:fld id="{08C5F54A-9A19-4544-A49A-D8C8DDFC12F2}" type="slidenum">
              <a:rPr lang="en-US" altLang="ja-JP"/>
              <a:pPr>
                <a:defRPr/>
              </a:pPr>
              <a:t>‹#›</a:t>
            </a:fld>
            <a:endParaRPr lang="en-US" altLang="ja-JP"/>
          </a:p>
        </p:txBody>
      </p:sp>
      <p:sp>
        <p:nvSpPr>
          <p:cNvPr id="7" name="Rectangle 16"/>
          <p:cNvSpPr>
            <a:spLocks noGrp="1" noChangeArrowheads="1"/>
          </p:cNvSpPr>
          <p:nvPr>
            <p:ph type="dt" sz="half" idx="12"/>
          </p:nvPr>
        </p:nvSpPr>
        <p:spPr>
          <a:ln/>
        </p:spPr>
        <p:txBody>
          <a:bodyPr/>
          <a:lstStyle>
            <a:lvl1pPr>
              <a:defRPr/>
            </a:lvl1pPr>
          </a:lstStyle>
          <a:p>
            <a:pPr>
              <a:defRPr/>
            </a:pPr>
            <a:fld id="{1166F969-7CB9-4A7A-A641-88DC5DD2BA7D}" type="datetime8">
              <a:rPr lang="ja-JP" altLang="en-US"/>
              <a:pPr>
                <a:defRPr/>
              </a:pPr>
              <a:t>23/2/9 18時16分</a:t>
            </a:fld>
            <a:endParaRPr lang="en-US" altLang="ja-JP"/>
          </a:p>
        </p:txBody>
      </p:sp>
    </p:spTree>
    <p:extLst>
      <p:ext uri="{BB962C8B-B14F-4D97-AF65-F5344CB8AC3E}">
        <p14:creationId xmlns:p14="http://schemas.microsoft.com/office/powerpoint/2010/main" val="170292117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type="title">
  <p:cSld name="1_タイトル スライド">
    <p:spTree>
      <p:nvGrpSpPr>
        <p:cNvPr id="1" name=""/>
        <p:cNvGrpSpPr/>
        <p:nvPr/>
      </p:nvGrpSpPr>
      <p:grpSpPr>
        <a:xfrm>
          <a:off x="0" y="0"/>
          <a:ext cx="0" cy="0"/>
          <a:chOff x="0" y="0"/>
          <a:chExt cx="0" cy="0"/>
        </a:xfrm>
      </p:grpSpPr>
      <p:sp>
        <p:nvSpPr>
          <p:cNvPr id="180243" name="Rectangle 19"/>
          <p:cNvSpPr>
            <a:spLocks noGrp="1" noChangeArrowheads="1"/>
          </p:cNvSpPr>
          <p:nvPr>
            <p:ph type="ctrTitle"/>
          </p:nvPr>
        </p:nvSpPr>
        <p:spPr>
          <a:xfrm>
            <a:off x="3219450" y="1828800"/>
            <a:ext cx="6521450" cy="2209800"/>
          </a:xfrm>
        </p:spPr>
        <p:txBody>
          <a:bodyPr/>
          <a:lstStyle>
            <a:lvl1pPr>
              <a:defRPr sz="4200">
                <a:solidFill>
                  <a:srgbClr val="FFFFFF"/>
                </a:solidFill>
              </a:defRPr>
            </a:lvl1pPr>
          </a:lstStyle>
          <a:p>
            <a:pPr lvl="0"/>
            <a:r>
              <a:rPr lang="ja-JP" altLang="en-US" noProof="0"/>
              <a:t>マスタ タイトルの書式設定</a:t>
            </a:r>
          </a:p>
        </p:txBody>
      </p:sp>
    </p:spTree>
    <p:extLst>
      <p:ext uri="{BB962C8B-B14F-4D97-AF65-F5344CB8AC3E}">
        <p14:creationId xmlns:p14="http://schemas.microsoft.com/office/powerpoint/2010/main" val="9698555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638" y="4406910"/>
            <a:ext cx="8420100" cy="1362075"/>
          </a:xfrm>
        </p:spPr>
        <p:txBody>
          <a:bodyPr anchor="t"/>
          <a:lstStyle>
            <a:lvl1pPr algn="l">
              <a:defRPr sz="4000"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782638" y="2906713"/>
            <a:ext cx="84201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マスター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fld id="{384A1CDC-B3BF-46B4-8E5E-EA1003D1AA2C}" type="datetime8">
              <a:rPr lang="ja-JP" altLang="en-US"/>
              <a:pPr>
                <a:defRPr/>
              </a:pPr>
              <a:t>23/2/9 18時16分</a:t>
            </a:fld>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E36032B6-51FC-46D0-AE8E-8E4062363AAB}" type="slidenum">
              <a:rPr lang="en-US" altLang="ja-JP"/>
              <a:pPr>
                <a:defRPr/>
              </a:pPr>
              <a:t>‹#›</a:t>
            </a:fld>
            <a:endParaRPr lang="en-US" altLang="ja-JP"/>
          </a:p>
        </p:txBody>
      </p:sp>
    </p:spTree>
    <p:extLst>
      <p:ext uri="{BB962C8B-B14F-4D97-AF65-F5344CB8AC3E}">
        <p14:creationId xmlns:p14="http://schemas.microsoft.com/office/powerpoint/2010/main" val="16933847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495303" y="1341446"/>
            <a:ext cx="4381501" cy="4784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5029199" y="1341446"/>
            <a:ext cx="4381501" cy="4784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4"/>
          <p:cNvSpPr>
            <a:spLocks noGrp="1" noChangeArrowheads="1"/>
          </p:cNvSpPr>
          <p:nvPr>
            <p:ph type="dt" sz="half" idx="10"/>
          </p:nvPr>
        </p:nvSpPr>
        <p:spPr>
          <a:ln/>
        </p:spPr>
        <p:txBody>
          <a:bodyPr/>
          <a:lstStyle>
            <a:lvl1pPr>
              <a:defRPr/>
            </a:lvl1pPr>
          </a:lstStyle>
          <a:p>
            <a:pPr>
              <a:defRPr/>
            </a:pPr>
            <a:fld id="{4E2DFC5B-1B52-405C-AB2C-0BF2BB0DDB31}" type="datetime8">
              <a:rPr lang="ja-JP" altLang="en-US"/>
              <a:pPr>
                <a:defRPr/>
              </a:pPr>
              <a:t>23/2/9 18時16分</a:t>
            </a:fld>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7EB9505B-6F77-4C09-B6C7-E70B3B4B6B0A}" type="slidenum">
              <a:rPr lang="en-US" altLang="ja-JP"/>
              <a:pPr>
                <a:defRPr/>
              </a:pPr>
              <a:t>‹#›</a:t>
            </a:fld>
            <a:endParaRPr lang="en-US" altLang="ja-JP"/>
          </a:p>
        </p:txBody>
      </p:sp>
    </p:spTree>
    <p:extLst>
      <p:ext uri="{BB962C8B-B14F-4D97-AF65-F5344CB8AC3E}">
        <p14:creationId xmlns:p14="http://schemas.microsoft.com/office/powerpoint/2010/main" val="12445582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4638"/>
            <a:ext cx="8915400" cy="1143000"/>
          </a:xfrm>
        </p:spPr>
        <p:txBody>
          <a:bodyPr/>
          <a:lstStyle>
            <a:lvl1pPr>
              <a:defRPr/>
            </a:lvl1pPr>
          </a:lstStyle>
          <a:p>
            <a:r>
              <a:rPr lang="ja-JP" altLang="en-US"/>
              <a:t>マスター タイトルの書式設定</a:t>
            </a:r>
          </a:p>
        </p:txBody>
      </p:sp>
      <p:sp>
        <p:nvSpPr>
          <p:cNvPr id="3" name="テキスト プレースホルダー 2"/>
          <p:cNvSpPr>
            <a:spLocks noGrp="1"/>
          </p:cNvSpPr>
          <p:nvPr>
            <p:ph type="body" idx="1"/>
          </p:nvPr>
        </p:nvSpPr>
        <p:spPr>
          <a:xfrm>
            <a:off x="495300" y="1535113"/>
            <a:ext cx="437673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495300" y="2174875"/>
            <a:ext cx="43767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5032381" y="1535113"/>
            <a:ext cx="437832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5032381" y="2174875"/>
            <a:ext cx="43783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4"/>
          <p:cNvSpPr>
            <a:spLocks noGrp="1" noChangeArrowheads="1"/>
          </p:cNvSpPr>
          <p:nvPr>
            <p:ph type="dt" sz="half" idx="10"/>
          </p:nvPr>
        </p:nvSpPr>
        <p:spPr>
          <a:ln/>
        </p:spPr>
        <p:txBody>
          <a:bodyPr/>
          <a:lstStyle>
            <a:lvl1pPr>
              <a:defRPr/>
            </a:lvl1pPr>
          </a:lstStyle>
          <a:p>
            <a:pPr>
              <a:defRPr/>
            </a:pPr>
            <a:fld id="{CA576A1E-08D2-4996-8EB3-07AE1395FF6E}" type="datetime8">
              <a:rPr lang="ja-JP" altLang="en-US"/>
              <a:pPr>
                <a:defRPr/>
              </a:pPr>
              <a:t>23/2/9 18時16分</a:t>
            </a:fld>
            <a:endParaRPr lang="en-US" altLang="ja-JP"/>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6"/>
          <p:cNvSpPr>
            <a:spLocks noGrp="1" noChangeArrowheads="1"/>
          </p:cNvSpPr>
          <p:nvPr>
            <p:ph type="sldNum" sz="quarter" idx="12"/>
          </p:nvPr>
        </p:nvSpPr>
        <p:spPr>
          <a:ln/>
        </p:spPr>
        <p:txBody>
          <a:bodyPr/>
          <a:lstStyle>
            <a:lvl1pPr>
              <a:defRPr/>
            </a:lvl1pPr>
          </a:lstStyle>
          <a:p>
            <a:pPr>
              <a:defRPr/>
            </a:pPr>
            <a:fld id="{FB8EA636-911E-4ECA-A4BE-EC2AAE6EEFE3}" type="slidenum">
              <a:rPr lang="en-US" altLang="ja-JP"/>
              <a:pPr>
                <a:defRPr/>
              </a:pPr>
              <a:t>‹#›</a:t>
            </a:fld>
            <a:endParaRPr lang="en-US" altLang="ja-JP"/>
          </a:p>
        </p:txBody>
      </p:sp>
    </p:spTree>
    <p:extLst>
      <p:ext uri="{BB962C8B-B14F-4D97-AF65-F5344CB8AC3E}">
        <p14:creationId xmlns:p14="http://schemas.microsoft.com/office/powerpoint/2010/main" val="6716458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Rectangle 4"/>
          <p:cNvSpPr>
            <a:spLocks noGrp="1" noChangeArrowheads="1"/>
          </p:cNvSpPr>
          <p:nvPr>
            <p:ph type="dt" sz="half" idx="10"/>
          </p:nvPr>
        </p:nvSpPr>
        <p:spPr>
          <a:ln/>
        </p:spPr>
        <p:txBody>
          <a:bodyPr/>
          <a:lstStyle>
            <a:lvl1pPr>
              <a:defRPr/>
            </a:lvl1pPr>
          </a:lstStyle>
          <a:p>
            <a:pPr>
              <a:defRPr/>
            </a:pPr>
            <a:fld id="{5AFC2A9E-3697-4066-B3EB-AEEA92FEF08E}" type="datetime8">
              <a:rPr lang="ja-JP" altLang="en-US"/>
              <a:pPr>
                <a:defRPr/>
              </a:pPr>
              <a:t>23/2/9 18時16分</a:t>
            </a:fld>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6"/>
          <p:cNvSpPr>
            <a:spLocks noGrp="1" noChangeArrowheads="1"/>
          </p:cNvSpPr>
          <p:nvPr>
            <p:ph type="sldNum" sz="quarter" idx="12"/>
          </p:nvPr>
        </p:nvSpPr>
        <p:spPr>
          <a:ln/>
        </p:spPr>
        <p:txBody>
          <a:bodyPr/>
          <a:lstStyle>
            <a:lvl1pPr>
              <a:defRPr/>
            </a:lvl1pPr>
          </a:lstStyle>
          <a:p>
            <a:pPr>
              <a:defRPr/>
            </a:pPr>
            <a:fld id="{9303B85A-85E8-4151-AC12-DA0E875F60ED}" type="slidenum">
              <a:rPr lang="en-US" altLang="ja-JP"/>
              <a:pPr>
                <a:defRPr/>
              </a:pPr>
              <a:t>‹#›</a:t>
            </a:fld>
            <a:endParaRPr lang="en-US" altLang="ja-JP"/>
          </a:p>
        </p:txBody>
      </p:sp>
    </p:spTree>
    <p:extLst>
      <p:ext uri="{BB962C8B-B14F-4D97-AF65-F5344CB8AC3E}">
        <p14:creationId xmlns:p14="http://schemas.microsoft.com/office/powerpoint/2010/main" val="18541917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9BD55C04-0E4D-4057-B3EE-604A6B3D64D6}" type="datetime8">
              <a:rPr lang="ja-JP" altLang="en-US"/>
              <a:pPr>
                <a:defRPr/>
              </a:pPr>
              <a:t>23/2/9 18時16分</a:t>
            </a:fld>
            <a:endParaRPr lang="en-US" altLang="ja-JP"/>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6"/>
          <p:cNvSpPr>
            <a:spLocks noGrp="1" noChangeArrowheads="1"/>
          </p:cNvSpPr>
          <p:nvPr>
            <p:ph type="sldNum" sz="quarter" idx="12"/>
          </p:nvPr>
        </p:nvSpPr>
        <p:spPr>
          <a:ln/>
        </p:spPr>
        <p:txBody>
          <a:bodyPr/>
          <a:lstStyle>
            <a:lvl1pPr>
              <a:defRPr/>
            </a:lvl1pPr>
          </a:lstStyle>
          <a:p>
            <a:pPr>
              <a:defRPr/>
            </a:pPr>
            <a:fld id="{CE336110-AF16-4DFD-84B5-49F5F62D5771}" type="slidenum">
              <a:rPr lang="en-US" altLang="ja-JP"/>
              <a:pPr>
                <a:defRPr/>
              </a:pPr>
              <a:t>‹#›</a:t>
            </a:fld>
            <a:endParaRPr lang="en-US" altLang="ja-JP"/>
          </a:p>
        </p:txBody>
      </p:sp>
    </p:spTree>
    <p:extLst>
      <p:ext uri="{BB962C8B-B14F-4D97-AF65-F5344CB8AC3E}">
        <p14:creationId xmlns:p14="http://schemas.microsoft.com/office/powerpoint/2010/main" val="24753849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4" y="273050"/>
            <a:ext cx="3259138" cy="1162050"/>
          </a:xfrm>
        </p:spPr>
        <p:txBody>
          <a:bodyPr anchor="b"/>
          <a:lstStyle>
            <a:lvl1pPr algn="l">
              <a:defRPr sz="2000" b="1"/>
            </a:lvl1pPr>
          </a:lstStyle>
          <a:p>
            <a:r>
              <a:rPr lang="ja-JP" altLang="en-US"/>
              <a:t>マスター タイトルの書式設定</a:t>
            </a:r>
          </a:p>
        </p:txBody>
      </p:sp>
      <p:sp>
        <p:nvSpPr>
          <p:cNvPr id="3" name="コンテンツ プレースホルダー 2"/>
          <p:cNvSpPr>
            <a:spLocks noGrp="1"/>
          </p:cNvSpPr>
          <p:nvPr>
            <p:ph idx="1"/>
          </p:nvPr>
        </p:nvSpPr>
        <p:spPr>
          <a:xfrm>
            <a:off x="3873499" y="273060"/>
            <a:ext cx="553720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495304" y="1435103"/>
            <a:ext cx="3259138"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fld id="{8987BD14-5576-4E87-91E0-2847D6C424AD}" type="datetime8">
              <a:rPr lang="ja-JP" altLang="en-US"/>
              <a:pPr>
                <a:defRPr/>
              </a:pPr>
              <a:t>23/2/9 18時16分</a:t>
            </a:fld>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0D3006B4-28CF-474E-A3B3-AC72CBEAA0A8}" type="slidenum">
              <a:rPr lang="en-US" altLang="ja-JP"/>
              <a:pPr>
                <a:defRPr/>
              </a:pPr>
              <a:t>‹#›</a:t>
            </a:fld>
            <a:endParaRPr lang="en-US" altLang="ja-JP"/>
          </a:p>
        </p:txBody>
      </p:sp>
    </p:spTree>
    <p:extLst>
      <p:ext uri="{BB962C8B-B14F-4D97-AF65-F5344CB8AC3E}">
        <p14:creationId xmlns:p14="http://schemas.microsoft.com/office/powerpoint/2010/main" val="28340504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513" y="4800600"/>
            <a:ext cx="5943600" cy="566738"/>
          </a:xfrm>
        </p:spPr>
        <p:txBody>
          <a:bodyPr anchor="b"/>
          <a:lstStyle>
            <a:lvl1pPr algn="l">
              <a:defRPr sz="2000" b="1"/>
            </a:lvl1pPr>
          </a:lstStyle>
          <a:p>
            <a:r>
              <a:rPr lang="ja-JP" altLang="en-US"/>
              <a:t>マスター タイトルの書式設定</a:t>
            </a:r>
          </a:p>
        </p:txBody>
      </p:sp>
      <p:sp>
        <p:nvSpPr>
          <p:cNvPr id="3" name="図プレースホルダー 2"/>
          <p:cNvSpPr>
            <a:spLocks noGrp="1"/>
          </p:cNvSpPr>
          <p:nvPr>
            <p:ph type="pic" idx="1"/>
          </p:nvPr>
        </p:nvSpPr>
        <p:spPr>
          <a:xfrm>
            <a:off x="1941513"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ー 3"/>
          <p:cNvSpPr>
            <a:spLocks noGrp="1"/>
          </p:cNvSpPr>
          <p:nvPr>
            <p:ph type="body" sz="half" idx="2"/>
          </p:nvPr>
        </p:nvSpPr>
        <p:spPr>
          <a:xfrm>
            <a:off x="1941513"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fld id="{55D99D18-C6E9-4984-B238-E404DA78650F}" type="datetime8">
              <a:rPr lang="ja-JP" altLang="en-US"/>
              <a:pPr>
                <a:defRPr/>
              </a:pPr>
              <a:t>23/2/9 18時16分</a:t>
            </a:fld>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A3F5E68E-8A7F-484C-B059-8EF9329CAB06}" type="slidenum">
              <a:rPr lang="en-US" altLang="ja-JP"/>
              <a:pPr>
                <a:defRPr/>
              </a:pPr>
              <a:t>‹#›</a:t>
            </a:fld>
            <a:endParaRPr lang="en-US" altLang="ja-JP"/>
          </a:p>
        </p:txBody>
      </p:sp>
    </p:spTree>
    <p:extLst>
      <p:ext uri="{BB962C8B-B14F-4D97-AF65-F5344CB8AC3E}">
        <p14:creationId xmlns:p14="http://schemas.microsoft.com/office/powerpoint/2010/main" val="11299318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slideLayout" Target="../slideLayouts/slideLayout26.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slideLayout" Target="../slideLayouts/slideLayout25.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 Id="rId1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gray">
          <a:xfrm>
            <a:off x="273054" y="115896"/>
            <a:ext cx="9361489" cy="433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1027" name="Rectangle 3"/>
          <p:cNvSpPr>
            <a:spLocks noGrp="1" noChangeArrowheads="1"/>
          </p:cNvSpPr>
          <p:nvPr>
            <p:ph type="body" idx="1"/>
          </p:nvPr>
        </p:nvSpPr>
        <p:spPr bwMode="gray">
          <a:xfrm>
            <a:off x="495300" y="1341446"/>
            <a:ext cx="8915400" cy="4784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43364" name="Rectangle 4"/>
          <p:cNvSpPr>
            <a:spLocks noGrp="1" noChangeArrowheads="1"/>
          </p:cNvSpPr>
          <p:nvPr>
            <p:ph type="dt" sz="half" idx="2"/>
          </p:nvPr>
        </p:nvSpPr>
        <p:spPr bwMode="gray">
          <a:xfrm>
            <a:off x="273050" y="6597650"/>
            <a:ext cx="2311400" cy="260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spcBef>
                <a:spcPct val="0"/>
              </a:spcBef>
              <a:buClrTx/>
              <a:buSzTx/>
              <a:buFontTx/>
              <a:buNone/>
              <a:defRPr sz="1000"/>
            </a:lvl1pPr>
          </a:lstStyle>
          <a:p>
            <a:pPr>
              <a:defRPr/>
            </a:pPr>
            <a:fld id="{762D76FB-362E-452F-A462-7EF4769B5C70}" type="datetime8">
              <a:rPr lang="ja-JP" altLang="en-US"/>
              <a:pPr>
                <a:defRPr/>
              </a:pPr>
              <a:t>23/2/9 18時16分</a:t>
            </a:fld>
            <a:endParaRPr lang="en-US" altLang="ja-JP"/>
          </a:p>
        </p:txBody>
      </p:sp>
      <p:sp>
        <p:nvSpPr>
          <p:cNvPr id="143365" name="Rectangle 5"/>
          <p:cNvSpPr>
            <a:spLocks noGrp="1" noChangeArrowheads="1"/>
          </p:cNvSpPr>
          <p:nvPr>
            <p:ph type="ftr" sz="quarter" idx="3"/>
          </p:nvPr>
        </p:nvSpPr>
        <p:spPr bwMode="gray">
          <a:xfrm>
            <a:off x="3463925" y="6597650"/>
            <a:ext cx="3136900" cy="260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spcBef>
                <a:spcPct val="0"/>
              </a:spcBef>
              <a:buClrTx/>
              <a:buSzTx/>
              <a:buFontTx/>
              <a:buNone/>
              <a:defRPr sz="1000"/>
            </a:lvl1pPr>
          </a:lstStyle>
          <a:p>
            <a:pPr>
              <a:defRPr/>
            </a:pPr>
            <a:endParaRPr lang="en-US" altLang="ja-JP"/>
          </a:p>
        </p:txBody>
      </p:sp>
      <p:sp>
        <p:nvSpPr>
          <p:cNvPr id="143366" name="Rectangle 6"/>
          <p:cNvSpPr>
            <a:spLocks noGrp="1" noChangeArrowheads="1"/>
          </p:cNvSpPr>
          <p:nvPr>
            <p:ph type="sldNum" sz="quarter" idx="4"/>
          </p:nvPr>
        </p:nvSpPr>
        <p:spPr bwMode="gray">
          <a:xfrm>
            <a:off x="7323138" y="6597650"/>
            <a:ext cx="2311400" cy="260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spcBef>
                <a:spcPct val="0"/>
              </a:spcBef>
              <a:buClrTx/>
              <a:buSzTx/>
              <a:buFontTx/>
              <a:buNone/>
              <a:defRPr sz="1000"/>
            </a:lvl1pPr>
          </a:lstStyle>
          <a:p>
            <a:pPr>
              <a:defRPr/>
            </a:pPr>
            <a:fld id="{510989B0-3D10-4F31-8EFD-BA8E73401EE1}" type="slidenum">
              <a:rPr lang="en-US" altLang="ja-JP"/>
              <a:pPr>
                <a:defRPr/>
              </a:pPr>
              <a:t>‹#›</a:t>
            </a:fld>
            <a:endParaRPr lang="en-US" altLang="ja-JP"/>
          </a:p>
        </p:txBody>
      </p:sp>
      <p:sp>
        <p:nvSpPr>
          <p:cNvPr id="1031" name="Rectangle 7"/>
          <p:cNvSpPr>
            <a:spLocks noChangeArrowheads="1"/>
          </p:cNvSpPr>
          <p:nvPr/>
        </p:nvSpPr>
        <p:spPr bwMode="gray">
          <a:xfrm>
            <a:off x="271468" y="549285"/>
            <a:ext cx="9361487" cy="142875"/>
          </a:xfrm>
          <a:prstGeom prst="rect">
            <a:avLst/>
          </a:prstGeom>
          <a:solidFill>
            <a:schemeClr val="accent2"/>
          </a:solidFill>
          <a:ln>
            <a:noFill/>
          </a:ln>
          <a:effectLst>
            <a:outerShdw dist="35921" dir="2700000" algn="ctr" rotWithShape="0">
              <a:schemeClr val="bg2"/>
            </a:outer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endParaRPr lang="ja-JP" altLang="en-US"/>
          </a:p>
        </p:txBody>
      </p:sp>
      <p:sp>
        <p:nvSpPr>
          <p:cNvPr id="1032" name="Rectangle 8"/>
          <p:cNvSpPr>
            <a:spLocks noChangeArrowheads="1"/>
          </p:cNvSpPr>
          <p:nvPr/>
        </p:nvSpPr>
        <p:spPr bwMode="gray">
          <a:xfrm>
            <a:off x="271468" y="6524625"/>
            <a:ext cx="9361487" cy="71438"/>
          </a:xfrm>
          <a:prstGeom prst="rect">
            <a:avLst/>
          </a:prstGeom>
          <a:solidFill>
            <a:srgbClr val="4D4D4D"/>
          </a:solidFill>
          <a:ln>
            <a:noFill/>
          </a:ln>
          <a:effectLst>
            <a:outerShdw dist="35921" dir="2700000" algn="ctr" rotWithShape="0">
              <a:schemeClr val="bg2"/>
            </a:outer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endParaRPr lang="ja-JP" altLang="en-US"/>
          </a:p>
        </p:txBody>
      </p:sp>
    </p:spTree>
  </p:cSld>
  <p:clrMap bg1="lt1" tx1="dk1" bg2="lt2" tx2="dk2" accent1="accent1" accent2="accent2" accent3="accent3" accent4="accent4" accent5="accent5" accent6="accent6" hlink="hlink" folHlink="folHlink"/>
  <p:sldLayoutIdLst>
    <p:sldLayoutId id="2147483893" r:id="rId1"/>
    <p:sldLayoutId id="2147483872" r:id="rId2"/>
    <p:sldLayoutId id="2147483873" r:id="rId3"/>
    <p:sldLayoutId id="2147483874" r:id="rId4"/>
    <p:sldLayoutId id="2147483875" r:id="rId5"/>
    <p:sldLayoutId id="2147483876" r:id="rId6"/>
    <p:sldLayoutId id="2147483877" r:id="rId7"/>
    <p:sldLayoutId id="2147483878" r:id="rId8"/>
    <p:sldLayoutId id="2147483879" r:id="rId9"/>
    <p:sldLayoutId id="2147483880" r:id="rId10"/>
    <p:sldLayoutId id="2147483881" r:id="rId11"/>
    <p:sldLayoutId id="2147483909" r:id="rId12"/>
    <p:sldLayoutId id="2147483910" r:id="rId13"/>
  </p:sldLayoutIdLst>
  <p:txStyles>
    <p:titleStyle>
      <a:lvl1pPr algn="l" rtl="0" eaLnBrk="0" fontAlgn="base" hangingPunct="0">
        <a:spcBef>
          <a:spcPct val="0"/>
        </a:spcBef>
        <a:spcAft>
          <a:spcPct val="0"/>
        </a:spcAft>
        <a:defRPr kumimoji="1" sz="2000">
          <a:solidFill>
            <a:schemeClr val="tx2"/>
          </a:solidFill>
          <a:latin typeface="+mj-lt"/>
          <a:ea typeface="+mj-ea"/>
          <a:cs typeface="+mj-cs"/>
        </a:defRPr>
      </a:lvl1pPr>
      <a:lvl2pPr algn="l" rtl="0" eaLnBrk="0" fontAlgn="base" hangingPunct="0">
        <a:spcBef>
          <a:spcPct val="0"/>
        </a:spcBef>
        <a:spcAft>
          <a:spcPct val="0"/>
        </a:spcAft>
        <a:defRPr kumimoji="1" sz="2000">
          <a:solidFill>
            <a:schemeClr val="tx2"/>
          </a:solidFill>
          <a:latin typeface="Arial" charset="0"/>
          <a:ea typeface="ＭＳ Ｐゴシック" pitchFamily="50" charset="-128"/>
        </a:defRPr>
      </a:lvl2pPr>
      <a:lvl3pPr algn="l" rtl="0" eaLnBrk="0" fontAlgn="base" hangingPunct="0">
        <a:spcBef>
          <a:spcPct val="0"/>
        </a:spcBef>
        <a:spcAft>
          <a:spcPct val="0"/>
        </a:spcAft>
        <a:defRPr kumimoji="1" sz="2000">
          <a:solidFill>
            <a:schemeClr val="tx2"/>
          </a:solidFill>
          <a:latin typeface="Arial" charset="0"/>
          <a:ea typeface="ＭＳ Ｐゴシック" pitchFamily="50" charset="-128"/>
        </a:defRPr>
      </a:lvl3pPr>
      <a:lvl4pPr algn="l" rtl="0" eaLnBrk="0" fontAlgn="base" hangingPunct="0">
        <a:spcBef>
          <a:spcPct val="0"/>
        </a:spcBef>
        <a:spcAft>
          <a:spcPct val="0"/>
        </a:spcAft>
        <a:defRPr kumimoji="1" sz="2000">
          <a:solidFill>
            <a:schemeClr val="tx2"/>
          </a:solidFill>
          <a:latin typeface="Arial" charset="0"/>
          <a:ea typeface="ＭＳ Ｐゴシック" pitchFamily="50" charset="-128"/>
        </a:defRPr>
      </a:lvl4pPr>
      <a:lvl5pPr algn="l" rtl="0" eaLnBrk="0" fontAlgn="base" hangingPunct="0">
        <a:spcBef>
          <a:spcPct val="0"/>
        </a:spcBef>
        <a:spcAft>
          <a:spcPct val="0"/>
        </a:spcAft>
        <a:defRPr kumimoji="1" sz="2000">
          <a:solidFill>
            <a:schemeClr val="tx2"/>
          </a:solidFill>
          <a:latin typeface="Arial" charset="0"/>
          <a:ea typeface="ＭＳ Ｐゴシック" pitchFamily="50" charset="-128"/>
        </a:defRPr>
      </a:lvl5pPr>
      <a:lvl6pPr marL="457200" algn="l" rtl="0" fontAlgn="base">
        <a:spcBef>
          <a:spcPct val="0"/>
        </a:spcBef>
        <a:spcAft>
          <a:spcPct val="0"/>
        </a:spcAft>
        <a:defRPr kumimoji="1" sz="2000">
          <a:solidFill>
            <a:schemeClr val="tx2"/>
          </a:solidFill>
          <a:latin typeface="Arial" charset="0"/>
          <a:ea typeface="ＭＳ Ｐゴシック" pitchFamily="50" charset="-128"/>
        </a:defRPr>
      </a:lvl6pPr>
      <a:lvl7pPr marL="914400" algn="l" rtl="0" fontAlgn="base">
        <a:spcBef>
          <a:spcPct val="0"/>
        </a:spcBef>
        <a:spcAft>
          <a:spcPct val="0"/>
        </a:spcAft>
        <a:defRPr kumimoji="1" sz="2000">
          <a:solidFill>
            <a:schemeClr val="tx2"/>
          </a:solidFill>
          <a:latin typeface="Arial" charset="0"/>
          <a:ea typeface="ＭＳ Ｐゴシック" pitchFamily="50" charset="-128"/>
        </a:defRPr>
      </a:lvl7pPr>
      <a:lvl8pPr marL="1371600" algn="l" rtl="0" fontAlgn="base">
        <a:spcBef>
          <a:spcPct val="0"/>
        </a:spcBef>
        <a:spcAft>
          <a:spcPct val="0"/>
        </a:spcAft>
        <a:defRPr kumimoji="1" sz="2000">
          <a:solidFill>
            <a:schemeClr val="tx2"/>
          </a:solidFill>
          <a:latin typeface="Arial" charset="0"/>
          <a:ea typeface="ＭＳ Ｐゴシック" pitchFamily="50" charset="-128"/>
        </a:defRPr>
      </a:lvl8pPr>
      <a:lvl9pPr marL="1828800" algn="l" rtl="0" fontAlgn="base">
        <a:spcBef>
          <a:spcPct val="0"/>
        </a:spcBef>
        <a:spcAft>
          <a:spcPct val="0"/>
        </a:spcAft>
        <a:defRPr kumimoji="1" sz="2000">
          <a:solidFill>
            <a:schemeClr val="tx2"/>
          </a:solidFill>
          <a:latin typeface="Arial" charset="0"/>
          <a:ea typeface="ＭＳ Ｐゴシック" pitchFamily="50" charset="-128"/>
        </a:defRPr>
      </a:lvl9pPr>
    </p:titleStyle>
    <p:bodyStyle>
      <a:lvl1pPr marL="342900" indent="-342900" algn="l" rtl="0" eaLnBrk="0" fontAlgn="base" hangingPunct="0">
        <a:spcBef>
          <a:spcPct val="20000"/>
        </a:spcBef>
        <a:spcAft>
          <a:spcPct val="0"/>
        </a:spcAft>
        <a:buChar char="•"/>
        <a:defRPr kumimoji="1" sz="20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a:solidFill>
            <a:schemeClr val="tx1"/>
          </a:solidFill>
          <a:latin typeface="+mn-lt"/>
          <a:ea typeface="+mn-ea"/>
        </a:defRPr>
      </a:lvl2pPr>
      <a:lvl3pPr marL="1143000" indent="-228600" algn="l" rtl="0" eaLnBrk="0" fontAlgn="base" hangingPunct="0">
        <a:spcBef>
          <a:spcPct val="20000"/>
        </a:spcBef>
        <a:spcAft>
          <a:spcPct val="0"/>
        </a:spcAft>
        <a:buChar char="•"/>
        <a:defRPr kumimoji="1" sz="1600">
          <a:solidFill>
            <a:schemeClr val="tx1"/>
          </a:solidFill>
          <a:latin typeface="+mn-lt"/>
          <a:ea typeface="+mn-ea"/>
        </a:defRPr>
      </a:lvl3pPr>
      <a:lvl4pPr marL="1600200" indent="-228600" algn="l" rtl="0" eaLnBrk="0" fontAlgn="base" hangingPunct="0">
        <a:spcBef>
          <a:spcPct val="20000"/>
        </a:spcBef>
        <a:spcAft>
          <a:spcPct val="0"/>
        </a:spcAft>
        <a:buChar char="–"/>
        <a:defRPr kumimoji="1" sz="1400">
          <a:solidFill>
            <a:schemeClr val="tx1"/>
          </a:solidFill>
          <a:latin typeface="+mn-lt"/>
          <a:ea typeface="+mn-ea"/>
        </a:defRPr>
      </a:lvl4pPr>
      <a:lvl5pPr marL="2057400" indent="-228600" algn="l" rtl="0" eaLnBrk="0" fontAlgn="base" hangingPunct="0">
        <a:spcBef>
          <a:spcPct val="20000"/>
        </a:spcBef>
        <a:spcAft>
          <a:spcPct val="0"/>
        </a:spcAft>
        <a:buChar char="»"/>
        <a:defRPr kumimoji="1" sz="1400">
          <a:solidFill>
            <a:schemeClr val="tx1"/>
          </a:solidFill>
          <a:latin typeface="+mn-lt"/>
          <a:ea typeface="+mn-ea"/>
        </a:defRPr>
      </a:lvl5pPr>
      <a:lvl6pPr marL="2514600" indent="-228600" algn="l" rtl="0" fontAlgn="base">
        <a:spcBef>
          <a:spcPct val="20000"/>
        </a:spcBef>
        <a:spcAft>
          <a:spcPct val="0"/>
        </a:spcAft>
        <a:buChar char="»"/>
        <a:defRPr kumimoji="1" sz="1400">
          <a:solidFill>
            <a:schemeClr val="tx1"/>
          </a:solidFill>
          <a:latin typeface="+mn-lt"/>
          <a:ea typeface="+mn-ea"/>
        </a:defRPr>
      </a:lvl6pPr>
      <a:lvl7pPr marL="2971800" indent="-228600" algn="l" rtl="0" fontAlgn="base">
        <a:spcBef>
          <a:spcPct val="20000"/>
        </a:spcBef>
        <a:spcAft>
          <a:spcPct val="0"/>
        </a:spcAft>
        <a:buChar char="»"/>
        <a:defRPr kumimoji="1" sz="1400">
          <a:solidFill>
            <a:schemeClr val="tx1"/>
          </a:solidFill>
          <a:latin typeface="+mn-lt"/>
          <a:ea typeface="+mn-ea"/>
        </a:defRPr>
      </a:lvl7pPr>
      <a:lvl8pPr marL="3429000" indent="-228600" algn="l" rtl="0" fontAlgn="base">
        <a:spcBef>
          <a:spcPct val="20000"/>
        </a:spcBef>
        <a:spcAft>
          <a:spcPct val="0"/>
        </a:spcAft>
        <a:buChar char="»"/>
        <a:defRPr kumimoji="1" sz="1400">
          <a:solidFill>
            <a:schemeClr val="tx1"/>
          </a:solidFill>
          <a:latin typeface="+mn-lt"/>
          <a:ea typeface="+mn-ea"/>
        </a:defRPr>
      </a:lvl8pPr>
      <a:lvl9pPr marL="3886200" indent="-228600" algn="l" rtl="0" fontAlgn="base">
        <a:spcBef>
          <a:spcPct val="20000"/>
        </a:spcBef>
        <a:spcAft>
          <a:spcPct val="0"/>
        </a:spcAft>
        <a:buChar char="»"/>
        <a:defRPr kumimoji="1" sz="14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600206"/>
            <a:ext cx="89154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95300" y="6356361"/>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762D76FB-362E-452F-A462-7EF4769B5C70}" type="datetime8">
              <a:rPr lang="ja-JP" altLang="en-US" smtClean="0"/>
              <a:pPr>
                <a:defRPr/>
              </a:pPr>
              <a:t>23/2/9 18時16分</a:t>
            </a:fld>
            <a:endParaRPr lang="en-US" altLang="ja-JP"/>
          </a:p>
        </p:txBody>
      </p:sp>
      <p:sp>
        <p:nvSpPr>
          <p:cNvPr id="5" name="フッター プレースホルダー 4"/>
          <p:cNvSpPr>
            <a:spLocks noGrp="1"/>
          </p:cNvSpPr>
          <p:nvPr>
            <p:ph type="ftr" sz="quarter" idx="3"/>
          </p:nvPr>
        </p:nvSpPr>
        <p:spPr>
          <a:xfrm>
            <a:off x="3384550" y="6356361"/>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ltLang="ja-JP"/>
          </a:p>
        </p:txBody>
      </p:sp>
      <p:sp>
        <p:nvSpPr>
          <p:cNvPr id="6" name="スライド番号プレースホルダー 5"/>
          <p:cNvSpPr>
            <a:spLocks noGrp="1"/>
          </p:cNvSpPr>
          <p:nvPr>
            <p:ph type="sldNum" sz="quarter" idx="4"/>
          </p:nvPr>
        </p:nvSpPr>
        <p:spPr>
          <a:xfrm>
            <a:off x="7099300" y="6356361"/>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510989B0-3D10-4F31-8EFD-BA8E73401EE1}" type="slidenum">
              <a:rPr lang="en-US" altLang="ja-JP" smtClean="0"/>
              <a:pPr>
                <a:defRPr/>
              </a:pPr>
              <a:t>‹#›</a:t>
            </a:fld>
            <a:endParaRPr lang="en-US" altLang="ja-JP"/>
          </a:p>
        </p:txBody>
      </p:sp>
    </p:spTree>
    <p:extLst>
      <p:ext uri="{BB962C8B-B14F-4D97-AF65-F5344CB8AC3E}">
        <p14:creationId xmlns:p14="http://schemas.microsoft.com/office/powerpoint/2010/main" val="3078804966"/>
      </p:ext>
    </p:extLst>
  </p:cSld>
  <p:clrMap bg1="lt1" tx1="dk1" bg2="lt2" tx2="dk2" accent1="accent1" accent2="accent2" accent3="accent3" accent4="accent4" accent5="accent5" accent6="accent6" hlink="hlink" folHlink="folHlink"/>
  <p:sldLayoutIdLst>
    <p:sldLayoutId id="2147483912" r:id="rId1"/>
    <p:sldLayoutId id="2147483913" r:id="rId2"/>
    <p:sldLayoutId id="2147483914" r:id="rId3"/>
    <p:sldLayoutId id="2147483915" r:id="rId4"/>
    <p:sldLayoutId id="2147483916" r:id="rId5"/>
    <p:sldLayoutId id="2147483917" r:id="rId6"/>
    <p:sldLayoutId id="2147483918" r:id="rId7"/>
    <p:sldLayoutId id="2147483919" r:id="rId8"/>
    <p:sldLayoutId id="2147483920" r:id="rId9"/>
    <p:sldLayoutId id="2147483921" r:id="rId10"/>
    <p:sldLayoutId id="2147483922" r:id="rId11"/>
    <p:sldLayoutId id="2147483924" r:id="rId12"/>
    <p:sldLayoutId id="2147483925" r:id="rId13"/>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6.xml"/></Relationships>
</file>

<file path=ppt/slides/_rels/slide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5.xml"/></Relationships>
</file>

<file path=ppt/slides/_rels/slide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5.xml"/></Relationships>
</file>

<file path=ppt/slides/_rels/slide7.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1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5.xml"/></Relationships>
</file>

<file path=ppt/slides/_rels/slide9.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6.xml"/><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5" name="Text Box 21"/>
          <p:cNvSpPr txBox="1">
            <a:spLocks noChangeArrowheads="1"/>
          </p:cNvSpPr>
          <p:nvPr/>
        </p:nvSpPr>
        <p:spPr bwMode="auto">
          <a:xfrm>
            <a:off x="5439684" y="5972593"/>
            <a:ext cx="4133850" cy="523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algn="ctr" eaLnBrk="0" fontAlgn="base" hangingPunct="0">
              <a:spcBef>
                <a:spcPct val="20000"/>
              </a:spcBef>
              <a:spcAft>
                <a:spcPct val="0"/>
              </a:spcAft>
              <a:buClr>
                <a:schemeClr val="bg2"/>
              </a:buClr>
              <a:buSzPct val="75000"/>
              <a:buFont typeface="Wingdings" pitchFamily="2" charset="2"/>
              <a:defRPr kumimoji="1">
                <a:solidFill>
                  <a:schemeClr val="tx1"/>
                </a:solidFill>
                <a:latin typeface="Arial" charset="0"/>
                <a:ea typeface="ＭＳ Ｐゴシック" pitchFamily="50" charset="-128"/>
              </a:defRPr>
            </a:lvl6pPr>
            <a:lvl7pPr marL="2971800" indent="-228600" algn="ctr" eaLnBrk="0" fontAlgn="base" hangingPunct="0">
              <a:spcBef>
                <a:spcPct val="20000"/>
              </a:spcBef>
              <a:spcAft>
                <a:spcPct val="0"/>
              </a:spcAft>
              <a:buClr>
                <a:schemeClr val="bg2"/>
              </a:buClr>
              <a:buSzPct val="75000"/>
              <a:buFont typeface="Wingdings" pitchFamily="2" charset="2"/>
              <a:defRPr kumimoji="1">
                <a:solidFill>
                  <a:schemeClr val="tx1"/>
                </a:solidFill>
                <a:latin typeface="Arial" charset="0"/>
                <a:ea typeface="ＭＳ Ｐゴシック" pitchFamily="50" charset="-128"/>
              </a:defRPr>
            </a:lvl7pPr>
            <a:lvl8pPr marL="3429000" indent="-228600" algn="ctr" eaLnBrk="0" fontAlgn="base" hangingPunct="0">
              <a:spcBef>
                <a:spcPct val="20000"/>
              </a:spcBef>
              <a:spcAft>
                <a:spcPct val="0"/>
              </a:spcAft>
              <a:buClr>
                <a:schemeClr val="bg2"/>
              </a:buClr>
              <a:buSzPct val="75000"/>
              <a:buFont typeface="Wingdings" pitchFamily="2" charset="2"/>
              <a:defRPr kumimoji="1">
                <a:solidFill>
                  <a:schemeClr val="tx1"/>
                </a:solidFill>
                <a:latin typeface="Arial" charset="0"/>
                <a:ea typeface="ＭＳ Ｐゴシック" pitchFamily="50" charset="-128"/>
              </a:defRPr>
            </a:lvl8pPr>
            <a:lvl9pPr marL="3886200" indent="-228600" algn="ctr" eaLnBrk="0" fontAlgn="base" hangingPunct="0">
              <a:spcBef>
                <a:spcPct val="20000"/>
              </a:spcBef>
              <a:spcAft>
                <a:spcPct val="0"/>
              </a:spcAft>
              <a:buClr>
                <a:schemeClr val="bg2"/>
              </a:buClr>
              <a:buSzPct val="75000"/>
              <a:buFont typeface="Wingdings" pitchFamily="2" charset="2"/>
              <a:defRPr kumimoji="1">
                <a:solidFill>
                  <a:schemeClr val="tx1"/>
                </a:solidFill>
                <a:latin typeface="Arial" charset="0"/>
                <a:ea typeface="ＭＳ Ｐゴシック" pitchFamily="50" charset="-128"/>
              </a:defRPr>
            </a:lvl9pPr>
          </a:lstStyle>
          <a:p>
            <a:pPr algn="r" eaLnBrk="1" hangingPunct="1">
              <a:spcBef>
                <a:spcPct val="0"/>
              </a:spcBef>
              <a:buClrTx/>
              <a:buSzTx/>
              <a:buFontTx/>
              <a:buNone/>
            </a:pPr>
            <a:r>
              <a:rPr lang="ja-JP" altLang="en-US" sz="2800" dirty="0">
                <a:latin typeface="ＭＳ Ｐゴシック" pitchFamily="50" charset="-128"/>
              </a:rPr>
              <a:t>大阪府</a:t>
            </a:r>
          </a:p>
        </p:txBody>
      </p:sp>
      <p:sp>
        <p:nvSpPr>
          <p:cNvPr id="2" name="AutoShape 38"/>
          <p:cNvSpPr>
            <a:spLocks noChangeArrowheads="1"/>
          </p:cNvSpPr>
          <p:nvPr/>
        </p:nvSpPr>
        <p:spPr bwMode="auto">
          <a:xfrm>
            <a:off x="595423" y="3681760"/>
            <a:ext cx="9124613" cy="131763"/>
          </a:xfrm>
          <a:prstGeom prst="parallelogram">
            <a:avLst>
              <a:gd name="adj" fmla="val 23443"/>
            </a:avLst>
          </a:prstGeom>
          <a:gradFill rotWithShape="1">
            <a:gsLst>
              <a:gs pos="0">
                <a:schemeClr val="bg2"/>
              </a:gs>
              <a:gs pos="100000">
                <a:srgbClr val="99CCFF"/>
              </a:gs>
            </a:gsLst>
            <a:lin ang="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154800" rIns="90000" bIns="154800" anchor="ctr"/>
          <a:lstStyle/>
          <a:p>
            <a:endParaRPr lang="ja-JP" altLang="en-US"/>
          </a:p>
        </p:txBody>
      </p:sp>
      <p:sp>
        <p:nvSpPr>
          <p:cNvPr id="6" name="Rectangle 3"/>
          <p:cNvSpPr txBox="1">
            <a:spLocks noChangeArrowheads="1"/>
          </p:cNvSpPr>
          <p:nvPr/>
        </p:nvSpPr>
        <p:spPr>
          <a:xfrm>
            <a:off x="991673" y="3837905"/>
            <a:ext cx="8006010" cy="2214340"/>
          </a:xfrm>
          <a:prstGeom prst="rect">
            <a:avLst/>
          </a:prstGeom>
          <a:noFill/>
        </p:spPr>
        <p:txBody>
          <a:bodyPr anchor="ctr" anchorCtr="0">
            <a:normAutofit/>
          </a:bodyPr>
          <a:lst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265113" indent="-265113" fontAlgn="auto">
              <a:lnSpc>
                <a:spcPct val="120000"/>
              </a:lnSpc>
              <a:spcBef>
                <a:spcPts val="600"/>
              </a:spcBef>
              <a:spcAft>
                <a:spcPts val="0"/>
              </a:spcAft>
              <a:buClrTx/>
              <a:buSzTx/>
              <a:buFont typeface="Arial" pitchFamily="34" charset="0"/>
              <a:buNone/>
            </a:pPr>
            <a:r>
              <a:rPr lang="ja-JP" altLang="en-US" sz="1400" dirty="0">
                <a:latin typeface="ＭＳ Ｐゴシック" pitchFamily="50" charset="-128"/>
              </a:rPr>
              <a:t>◆ 「財政運営基本条例」に基づき、財政状況に関する中長期試算を作成。</a:t>
            </a:r>
            <a:r>
              <a:rPr lang="en-US" altLang="ja-JP" sz="1400" dirty="0">
                <a:latin typeface="ＭＳ Ｐゴシック" pitchFamily="50" charset="-128"/>
              </a:rPr>
              <a:t/>
            </a:r>
            <a:br>
              <a:rPr lang="en-US" altLang="ja-JP" sz="1400" dirty="0">
                <a:latin typeface="ＭＳ Ｐゴシック" pitchFamily="50" charset="-128"/>
              </a:rPr>
            </a:br>
            <a:r>
              <a:rPr lang="ja-JP" altLang="en-US" sz="1400" dirty="0">
                <a:latin typeface="ＭＳ Ｐゴシック" pitchFamily="50" charset="-128"/>
              </a:rPr>
              <a:t>（発射台となる毎年度の当初予算毎に作成）</a:t>
            </a:r>
            <a:endParaRPr lang="en-US" altLang="ja-JP" sz="1400" dirty="0">
              <a:latin typeface="ＭＳ Ｐゴシック" pitchFamily="50" charset="-128"/>
            </a:endParaRPr>
          </a:p>
          <a:p>
            <a:pPr marL="265113" indent="-265113" fontAlgn="auto">
              <a:lnSpc>
                <a:spcPct val="120000"/>
              </a:lnSpc>
              <a:spcBef>
                <a:spcPts val="1200"/>
              </a:spcBef>
              <a:spcAft>
                <a:spcPts val="0"/>
              </a:spcAft>
              <a:buClrTx/>
              <a:buSzTx/>
              <a:buFont typeface="Arial" pitchFamily="34" charset="0"/>
              <a:buNone/>
            </a:pPr>
            <a:r>
              <a:rPr lang="ja-JP" altLang="en-US" sz="1400" dirty="0">
                <a:latin typeface="ＭＳ Ｐゴシック" pitchFamily="50" charset="-128"/>
              </a:rPr>
              <a:t>◆ 試算にあたっては、「中長期の経済財政に関する試算」（内閣府）で示された経済成長率・長期金利や歳入・歳出の状況など、現時点で見込むことができる条件を前提に推計。なお、この試算は不確定要素を多く含んでおり、将来に向かって相当の幅をもってみる必要。</a:t>
            </a:r>
            <a:endParaRPr lang="en-US" altLang="ja-JP" sz="1400" dirty="0">
              <a:latin typeface="ＭＳ Ｐゴシック" pitchFamily="50" charset="-128"/>
            </a:endParaRPr>
          </a:p>
          <a:p>
            <a:pPr marL="265113" indent="-265113" fontAlgn="auto">
              <a:lnSpc>
                <a:spcPct val="120000"/>
              </a:lnSpc>
              <a:spcBef>
                <a:spcPts val="1200"/>
              </a:spcBef>
              <a:spcAft>
                <a:spcPts val="0"/>
              </a:spcAft>
              <a:buClrTx/>
              <a:buSzTx/>
              <a:buFont typeface="Arial" pitchFamily="34" charset="0"/>
              <a:buNone/>
            </a:pPr>
            <a:r>
              <a:rPr lang="en-US" altLang="ja-JP" sz="1050" dirty="0">
                <a:latin typeface="ＭＳ Ｐゴシック" pitchFamily="50" charset="-128"/>
              </a:rPr>
              <a:t>※</a:t>
            </a:r>
            <a:r>
              <a:rPr lang="ja-JP" altLang="en-US" sz="1050" dirty="0">
                <a:latin typeface="ＭＳ Ｐゴシック" pitchFamily="50" charset="-128"/>
              </a:rPr>
              <a:t>（　 ）内に西暦を併記している。</a:t>
            </a:r>
            <a:endParaRPr lang="en-US" altLang="ja-JP" sz="1200" dirty="0">
              <a:latin typeface="ＭＳ Ｐゴシック" pitchFamily="50" charset="-128"/>
            </a:endParaRPr>
          </a:p>
        </p:txBody>
      </p:sp>
      <p:sp>
        <p:nvSpPr>
          <p:cNvPr id="3" name="正方形/長方形 2"/>
          <p:cNvSpPr/>
          <p:nvPr/>
        </p:nvSpPr>
        <p:spPr>
          <a:xfrm>
            <a:off x="760567" y="2210035"/>
            <a:ext cx="8468221" cy="830997"/>
          </a:xfrm>
          <a:prstGeom prst="rect">
            <a:avLst/>
          </a:prstGeom>
          <a:noFill/>
        </p:spPr>
        <p:txBody>
          <a:bodyPr wrap="square" lIns="91440" tIns="45720" rIns="91440" bIns="45720">
            <a:spAutoFit/>
          </a:bodyPr>
          <a:lstStyle/>
          <a:p>
            <a:pPr algn="ctr"/>
            <a:r>
              <a:rPr lang="ja-JP" altLang="en-US" sz="4800" b="1" dirty="0"/>
              <a:t>財政状況に関する中長期試算</a:t>
            </a:r>
          </a:p>
        </p:txBody>
      </p:sp>
      <p:sp>
        <p:nvSpPr>
          <p:cNvPr id="8" name="正方形/長方形 7"/>
          <p:cNvSpPr/>
          <p:nvPr/>
        </p:nvSpPr>
        <p:spPr>
          <a:xfrm>
            <a:off x="760567" y="3021163"/>
            <a:ext cx="8468221" cy="646331"/>
          </a:xfrm>
          <a:prstGeom prst="rect">
            <a:avLst/>
          </a:prstGeom>
          <a:noFill/>
        </p:spPr>
        <p:txBody>
          <a:bodyPr wrap="square" lIns="91440" tIns="45720" rIns="91440" bIns="45720">
            <a:spAutoFit/>
          </a:bodyPr>
          <a:lstStyle/>
          <a:p>
            <a:pPr algn="ctr"/>
            <a:r>
              <a:rPr lang="en-US" altLang="ja-JP" sz="3600" b="1" dirty="0"/>
              <a:t>〔</a:t>
            </a:r>
            <a:r>
              <a:rPr lang="ja-JP" altLang="en-US" sz="3600" b="1" dirty="0"/>
              <a:t>粗い試算</a:t>
            </a:r>
            <a:r>
              <a:rPr lang="en-US" altLang="ja-JP" sz="3600" b="1" dirty="0"/>
              <a:t>〕</a:t>
            </a:r>
            <a:r>
              <a:rPr lang="ja-JP" altLang="en-US" sz="3600" b="1" dirty="0" smtClean="0"/>
              <a:t>令和</a:t>
            </a:r>
            <a:r>
              <a:rPr lang="en-US" altLang="ja-JP" sz="3600" b="1" dirty="0" smtClean="0"/>
              <a:t>5</a:t>
            </a:r>
            <a:r>
              <a:rPr lang="ja-JP" altLang="en-US" sz="3600" b="1" dirty="0" smtClean="0"/>
              <a:t>年</a:t>
            </a:r>
            <a:r>
              <a:rPr lang="en-US" altLang="ja-JP" sz="3600" b="1" dirty="0"/>
              <a:t>2</a:t>
            </a:r>
            <a:r>
              <a:rPr lang="ja-JP" altLang="en-US" sz="3600" b="1" dirty="0"/>
              <a:t>月版</a:t>
            </a:r>
            <a:endParaRPr lang="ja-JP" altLang="en-US" sz="4800" b="1" dirty="0"/>
          </a:p>
        </p:txBody>
      </p:sp>
      <p:sp>
        <p:nvSpPr>
          <p:cNvPr id="7" name="正方形/長方形 6"/>
          <p:cNvSpPr/>
          <p:nvPr/>
        </p:nvSpPr>
        <p:spPr>
          <a:xfrm>
            <a:off x="7778840" y="682705"/>
            <a:ext cx="1242828" cy="463515"/>
          </a:xfrm>
          <a:prstGeom prst="rect">
            <a:avLst/>
          </a:prstGeom>
          <a:noFill/>
          <a:ln w="9525" cap="flat" cmpd="sng" algn="ctr">
            <a:solidFill>
              <a:srgbClr val="4F81BD">
                <a:shade val="50000"/>
              </a:srgb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ja-JP" sz="1800" dirty="0" smtClean="0">
                <a:solidFill>
                  <a:srgbClr val="000000"/>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資料</a:t>
            </a:r>
            <a:r>
              <a:rPr lang="ja-JP" altLang="en-US" sz="1800" dirty="0" smtClean="0">
                <a:solidFill>
                  <a:srgbClr val="000000"/>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４</a:t>
            </a:r>
            <a:endParaRPr lang="ja-JP" sz="1200" dirty="0">
              <a:effectLst/>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p:txBody>
      </p:sp>
    </p:spTree>
    <p:extLst>
      <p:ext uri="{BB962C8B-B14F-4D97-AF65-F5344CB8AC3E}">
        <p14:creationId xmlns:p14="http://schemas.microsoft.com/office/powerpoint/2010/main" val="293167199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8" name="グラフ 17"/>
          <p:cNvGraphicFramePr>
            <a:graphicFrameLocks/>
          </p:cNvGraphicFramePr>
          <p:nvPr>
            <p:extLst>
              <p:ext uri="{D42A27DB-BD31-4B8C-83A1-F6EECF244321}">
                <p14:modId xmlns:p14="http://schemas.microsoft.com/office/powerpoint/2010/main" val="435204300"/>
              </p:ext>
            </p:extLst>
          </p:nvPr>
        </p:nvGraphicFramePr>
        <p:xfrm>
          <a:off x="355458" y="1843796"/>
          <a:ext cx="9142233" cy="5510041"/>
        </p:xfrm>
        <a:graphic>
          <a:graphicData uri="http://schemas.openxmlformats.org/drawingml/2006/chart">
            <c:chart xmlns:c="http://schemas.openxmlformats.org/drawingml/2006/chart" xmlns:r="http://schemas.openxmlformats.org/officeDocument/2006/relationships" r:id="rId3"/>
          </a:graphicData>
        </a:graphic>
      </p:graphicFrame>
      <p:sp>
        <p:nvSpPr>
          <p:cNvPr id="39" name="テキスト ボックス 12"/>
          <p:cNvSpPr txBox="1"/>
          <p:nvPr/>
        </p:nvSpPr>
        <p:spPr>
          <a:xfrm>
            <a:off x="76519" y="2202286"/>
            <a:ext cx="430887" cy="3880763"/>
          </a:xfrm>
          <a:prstGeom prst="rect">
            <a:avLst/>
          </a:prstGeom>
          <a:noFill/>
        </p:spPr>
        <p:txBody>
          <a:bodyPr vert="eaVert"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kumimoji="1" lang="ja-JP" altLang="en-US" sz="1600" b="1" dirty="0">
                <a:latin typeface="HGSｺﾞｼｯｸM" panose="020B0600000000000000" pitchFamily="50" charset="-128"/>
                <a:ea typeface="HGSｺﾞｼｯｸM" panose="020B0600000000000000" pitchFamily="50" charset="-128"/>
              </a:rPr>
              <a:t>収　支　不　足　額</a:t>
            </a:r>
          </a:p>
        </p:txBody>
      </p:sp>
      <p:sp>
        <p:nvSpPr>
          <p:cNvPr id="5" name="大かっこ 4"/>
          <p:cNvSpPr/>
          <p:nvPr/>
        </p:nvSpPr>
        <p:spPr>
          <a:xfrm>
            <a:off x="1008023" y="6398732"/>
            <a:ext cx="8374046" cy="416187"/>
          </a:xfrm>
          <a:prstGeom prst="bracketPair">
            <a:avLst/>
          </a:prstGeom>
        </p:spPr>
        <p:style>
          <a:lnRef idx="1">
            <a:schemeClr val="accent1"/>
          </a:lnRef>
          <a:fillRef idx="0">
            <a:schemeClr val="accent1"/>
          </a:fillRef>
          <a:effectRef idx="0">
            <a:schemeClr val="accent1"/>
          </a:effectRef>
          <a:fontRef idx="minor">
            <a:schemeClr val="tx1"/>
          </a:fontRef>
        </p:style>
        <p:txBody>
          <a:bodyPr rtlCol="0" anchor="ctr"/>
          <a:lstStyle/>
          <a:p>
            <a:pPr algn="l"/>
            <a:r>
              <a:rPr lang="ja-JP" altLang="en-US" sz="1050" dirty="0">
                <a:latin typeface="ＭＳ Ｐゴシック" pitchFamily="50" charset="-128"/>
              </a:rPr>
              <a:t>      内閣府試算の経済成長率・長期金利や歳入・歳出の状況など、現時点で見込むことができる条件を前提に推計</a:t>
            </a:r>
            <a:endParaRPr lang="en-US" altLang="ja-JP" sz="1050" dirty="0">
              <a:latin typeface="ＭＳ Ｐゴシック" pitchFamily="50" charset="-128"/>
            </a:endParaRPr>
          </a:p>
          <a:p>
            <a:pPr algn="l"/>
            <a:r>
              <a:rPr lang="ja-JP" altLang="en-US" sz="1050" dirty="0">
                <a:latin typeface="ＭＳ Ｐゴシック" pitchFamily="50" charset="-128"/>
              </a:rPr>
              <a:t>      この試算は不確定要素を多く含んでおり、将来に向かって相当の幅をもってみる必要</a:t>
            </a:r>
            <a:endParaRPr kumimoji="1" lang="ja-JP" altLang="en-US" sz="1050" dirty="0"/>
          </a:p>
        </p:txBody>
      </p:sp>
      <p:sp>
        <p:nvSpPr>
          <p:cNvPr id="4" name="メモ 3"/>
          <p:cNvSpPr/>
          <p:nvPr/>
        </p:nvSpPr>
        <p:spPr>
          <a:xfrm>
            <a:off x="635001" y="1068868"/>
            <a:ext cx="8747068" cy="721832"/>
          </a:xfrm>
          <a:prstGeom prst="foldedCorner">
            <a:avLst>
              <a:gd name="adj" fmla="val 19534"/>
            </a:avLst>
          </a:prstGeom>
          <a:solidFill>
            <a:schemeClr val="bg1"/>
          </a:solidFill>
          <a:ln w="9525">
            <a:solidFill>
              <a:srgbClr val="0000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spcBef>
                <a:spcPts val="600"/>
              </a:spcBef>
            </a:pPr>
            <a:endParaRPr lang="en-US" altLang="ja-JP" sz="6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l">
              <a:spcBef>
                <a:spcPts val="600"/>
              </a:spcBef>
            </a:pP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・平成</a:t>
            </a:r>
            <a:r>
              <a:rPr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13~19</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年度の間に、</a:t>
            </a:r>
            <a:r>
              <a:rPr kumimoji="1"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減債基金から借入れを実施した合計</a:t>
            </a:r>
            <a:r>
              <a:rPr kumimoji="1"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5,202</a:t>
            </a:r>
            <a:r>
              <a:rPr kumimoji="1"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億円の積立</a:t>
            </a:r>
            <a:r>
              <a:rPr kumimoji="1"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不足</a:t>
            </a:r>
            <a:r>
              <a:rPr kumimoji="1"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額については、</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令和５年度末に復元が完了する見込み</a:t>
            </a:r>
            <a:endParaRPr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l">
              <a:spcBef>
                <a:spcPts val="600"/>
              </a:spcBef>
            </a:pP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・財政調整</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基金　　　　　</a:t>
            </a: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残高見込額</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1,619</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a:t>
            </a: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円（</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令和</a:t>
            </a:r>
            <a:r>
              <a:rPr lang="en-US" altLang="ja-JP"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5</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a:t>
            </a: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末見込）　　</a:t>
            </a:r>
            <a:r>
              <a:rPr lang="en-US" altLang="ja-JP"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積立目標額：</a:t>
            </a:r>
            <a:r>
              <a:rPr lang="en-US" altLang="ja-JP"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1,400</a:t>
            </a: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億円（令和</a:t>
            </a:r>
            <a:r>
              <a:rPr lang="en-US" altLang="ja-JP"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12</a:t>
            </a: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a:t>
            </a:r>
            <a:r>
              <a:rPr lang="en-US" altLang="ja-JP"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2030</a:t>
            </a: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）末）</a:t>
            </a:r>
            <a:endParaRPr kumimoji="1" lang="ja-JP" altLang="en-US" sz="1050" dirty="0">
              <a:solidFill>
                <a:schemeClr val="tx1"/>
              </a:solidFill>
              <a:latin typeface="Arial Unicode MS" panose="020B0604020202020204" pitchFamily="50" charset="-128"/>
              <a:cs typeface="Meiryo UI" panose="020B0604030504040204" pitchFamily="50" charset="-128"/>
            </a:endParaRPr>
          </a:p>
        </p:txBody>
      </p:sp>
      <p:sp>
        <p:nvSpPr>
          <p:cNvPr id="8195" name="Rectangle 2"/>
          <p:cNvSpPr>
            <a:spLocks noGrp="1" noChangeArrowheads="1"/>
          </p:cNvSpPr>
          <p:nvPr>
            <p:ph type="title"/>
          </p:nvPr>
        </p:nvSpPr>
        <p:spPr>
          <a:xfrm>
            <a:off x="507406" y="378572"/>
            <a:ext cx="8917201" cy="637200"/>
          </a:xfrm>
          <a:solidFill>
            <a:srgbClr val="000099"/>
          </a:solidFill>
        </p:spPr>
        <p:txBody>
          <a:bodyPr/>
          <a:lstStyle/>
          <a:p>
            <a:pPr eaLnBrk="1" hangingPunct="1"/>
            <a:r>
              <a:rPr lang="ja-JP" altLang="en-US" sz="3200" b="1" dirty="0">
                <a:solidFill>
                  <a:schemeClr val="bg1"/>
                </a:solidFill>
                <a:latin typeface="HGSｺﾞｼｯｸM" panose="020B0600000000000000" pitchFamily="50" charset="-128"/>
                <a:ea typeface="HGSｺﾞｼｯｸM" panose="020B0600000000000000" pitchFamily="50" charset="-128"/>
              </a:rPr>
              <a:t>　財政収支の見通し </a:t>
            </a:r>
            <a:r>
              <a:rPr lang="en-US" altLang="ja-JP" sz="3200" b="1" dirty="0">
                <a:solidFill>
                  <a:schemeClr val="bg1"/>
                </a:solidFill>
                <a:latin typeface="HGSｺﾞｼｯｸM" panose="020B0600000000000000" pitchFamily="50" charset="-128"/>
                <a:ea typeface="HGSｺﾞｼｯｸM" panose="020B0600000000000000" pitchFamily="50" charset="-128"/>
              </a:rPr>
              <a:t>【</a:t>
            </a:r>
            <a:r>
              <a:rPr lang="ja-JP" altLang="en-US" sz="3200" b="1" dirty="0" smtClean="0">
                <a:solidFill>
                  <a:schemeClr val="bg1"/>
                </a:solidFill>
                <a:latin typeface="HGSｺﾞｼｯｸM" panose="020B0600000000000000" pitchFamily="50" charset="-128"/>
                <a:ea typeface="HGSｺﾞｼｯｸM" panose="020B0600000000000000" pitchFamily="50" charset="-128"/>
              </a:rPr>
              <a:t>令和</a:t>
            </a:r>
            <a:r>
              <a:rPr lang="en-US" altLang="ja-JP" sz="3200" b="1" dirty="0">
                <a:solidFill>
                  <a:schemeClr val="bg1"/>
                </a:solidFill>
                <a:latin typeface="HGSｺﾞｼｯｸM" panose="020B0600000000000000" pitchFamily="50" charset="-128"/>
                <a:ea typeface="HGSｺﾞｼｯｸM" panose="020B0600000000000000" pitchFamily="50" charset="-128"/>
              </a:rPr>
              <a:t>5</a:t>
            </a:r>
            <a:r>
              <a:rPr lang="ja-JP" altLang="en-US" sz="3200" b="1" dirty="0" smtClean="0">
                <a:solidFill>
                  <a:schemeClr val="bg1"/>
                </a:solidFill>
                <a:latin typeface="HGSｺﾞｼｯｸM" panose="020B0600000000000000" pitchFamily="50" charset="-128"/>
                <a:ea typeface="HGSｺﾞｼｯｸM" panose="020B0600000000000000" pitchFamily="50" charset="-128"/>
              </a:rPr>
              <a:t>年</a:t>
            </a:r>
            <a:r>
              <a:rPr lang="en-US" altLang="ja-JP" sz="3200" b="1" dirty="0">
                <a:solidFill>
                  <a:schemeClr val="bg1"/>
                </a:solidFill>
                <a:latin typeface="HGSｺﾞｼｯｸM" panose="020B0600000000000000" pitchFamily="50" charset="-128"/>
                <a:ea typeface="HGSｺﾞｼｯｸM" panose="020B0600000000000000" pitchFamily="50" charset="-128"/>
              </a:rPr>
              <a:t>2</a:t>
            </a:r>
            <a:r>
              <a:rPr lang="ja-JP" altLang="en-US" sz="3200" b="1" dirty="0">
                <a:solidFill>
                  <a:schemeClr val="bg1"/>
                </a:solidFill>
                <a:latin typeface="HGSｺﾞｼｯｸM" panose="020B0600000000000000" pitchFamily="50" charset="-128"/>
                <a:ea typeface="HGSｺﾞｼｯｸM" panose="020B0600000000000000" pitchFamily="50" charset="-128"/>
              </a:rPr>
              <a:t>月版</a:t>
            </a:r>
            <a:r>
              <a:rPr lang="en-US" altLang="ja-JP" sz="3200" b="1" dirty="0">
                <a:solidFill>
                  <a:schemeClr val="bg1"/>
                </a:solidFill>
                <a:latin typeface="HGSｺﾞｼｯｸM" panose="020B0600000000000000" pitchFamily="50" charset="-128"/>
                <a:ea typeface="HGSｺﾞｼｯｸM" panose="020B0600000000000000" pitchFamily="50" charset="-128"/>
              </a:rPr>
              <a:t>】</a:t>
            </a:r>
          </a:p>
        </p:txBody>
      </p:sp>
      <p:sp>
        <p:nvSpPr>
          <p:cNvPr id="38" name="ホームベース 37"/>
          <p:cNvSpPr/>
          <p:nvPr/>
        </p:nvSpPr>
        <p:spPr bwMode="auto">
          <a:xfrm rot="5400000">
            <a:off x="-1672553" y="4009029"/>
            <a:ext cx="3880186" cy="267853"/>
          </a:xfrm>
          <a:prstGeom prst="homePlate">
            <a:avLst/>
          </a:prstGeom>
          <a:noFill/>
          <a:ln w="19050" cap="flat" cmpd="sng" algn="ctr">
            <a:solidFill>
              <a:schemeClr val="tx1"/>
            </a:solidFill>
            <a:prstDash val="solid"/>
            <a:round/>
            <a:headEnd type="none" w="med" len="med"/>
            <a:tailEnd type="none" w="med" len="med"/>
          </a:ln>
          <a:effectLst/>
        </p:spPr>
        <p:txBody>
          <a:bodyPr vert="horz" wrap="square" lIns="90000" tIns="154800" rIns="90000" bIns="154800" numCol="1" rtlCol="0" anchor="ctr" anchorCtr="0" compatLnSpc="1">
            <a:prstTxWarp prst="textNoShape">
              <a:avLst/>
            </a:prstTxWarp>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1" lang="ja-JP" altLang="en-US" sz="1800" b="0" i="0" u="none" strike="noStrike" cap="none" normalizeH="0" baseline="0">
              <a:ln>
                <a:noFill/>
              </a:ln>
              <a:solidFill>
                <a:schemeClr val="tx1"/>
              </a:solidFill>
              <a:effectLst/>
              <a:latin typeface="Arial" charset="0"/>
              <a:ea typeface="ＭＳ Ｐゴシック" pitchFamily="50" charset="-128"/>
            </a:endParaRPr>
          </a:p>
        </p:txBody>
      </p:sp>
      <p:cxnSp>
        <p:nvCxnSpPr>
          <p:cNvPr id="23" name="直線矢印コネクタ 22"/>
          <p:cNvCxnSpPr/>
          <p:nvPr/>
        </p:nvCxnSpPr>
        <p:spPr>
          <a:xfrm flipH="1" flipV="1">
            <a:off x="1235210" y="2575560"/>
            <a:ext cx="631995" cy="873"/>
          </a:xfrm>
          <a:prstGeom prst="straightConnector1">
            <a:avLst/>
          </a:prstGeom>
          <a:ln w="19050">
            <a:tailEnd type="arrow"/>
          </a:ln>
        </p:spPr>
        <p:style>
          <a:lnRef idx="1">
            <a:schemeClr val="dk1"/>
          </a:lnRef>
          <a:fillRef idx="0">
            <a:schemeClr val="dk1"/>
          </a:fillRef>
          <a:effectRef idx="0">
            <a:schemeClr val="dk1"/>
          </a:effectRef>
          <a:fontRef idx="minor">
            <a:schemeClr val="tx1"/>
          </a:fontRef>
        </p:style>
      </p:cxnSp>
      <p:cxnSp>
        <p:nvCxnSpPr>
          <p:cNvPr id="24" name="直線矢印コネクタ 23"/>
          <p:cNvCxnSpPr/>
          <p:nvPr/>
        </p:nvCxnSpPr>
        <p:spPr>
          <a:xfrm flipH="1" flipV="1">
            <a:off x="1360747" y="4088300"/>
            <a:ext cx="734753" cy="834922"/>
          </a:xfrm>
          <a:prstGeom prst="straightConnector1">
            <a:avLst/>
          </a:prstGeom>
          <a:ln w="19050">
            <a:tailEnd type="arrow"/>
          </a:ln>
        </p:spPr>
        <p:style>
          <a:lnRef idx="1">
            <a:schemeClr val="dk1"/>
          </a:lnRef>
          <a:fillRef idx="0">
            <a:schemeClr val="dk1"/>
          </a:fillRef>
          <a:effectRef idx="0">
            <a:schemeClr val="dk1"/>
          </a:effectRef>
          <a:fontRef idx="minor">
            <a:schemeClr val="tx1"/>
          </a:fontRef>
        </p:style>
      </p:cxnSp>
      <p:sp>
        <p:nvSpPr>
          <p:cNvPr id="36" name="角丸四角形 35"/>
          <p:cNvSpPr/>
          <p:nvPr/>
        </p:nvSpPr>
        <p:spPr>
          <a:xfrm>
            <a:off x="1053743" y="4911041"/>
            <a:ext cx="1692000" cy="360000"/>
          </a:xfrm>
          <a:prstGeom prst="roundRect">
            <a:avLst/>
          </a:prstGeom>
          <a:solidFill>
            <a:schemeClr val="bg1">
              <a:lumMod val="75000"/>
            </a:schemeClr>
          </a:solidFill>
          <a:ln/>
        </p:spPr>
        <p:style>
          <a:lnRef idx="2">
            <a:schemeClr val="dk1"/>
          </a:lnRef>
          <a:fillRef idx="1">
            <a:schemeClr val="lt1"/>
          </a:fillRef>
          <a:effectRef idx="0">
            <a:schemeClr val="dk1"/>
          </a:effectRef>
          <a:fontRef idx="minor">
            <a:schemeClr val="dk1"/>
          </a:fontRef>
        </p:style>
        <p:txBody>
          <a:bodyPr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kumimoji="1" lang="ja-JP" altLang="en-US" sz="1400" b="1" dirty="0">
                <a:solidFill>
                  <a:sysClr val="windowText" lastClr="000000"/>
                </a:solidFill>
                <a:latin typeface="HGSｺﾞｼｯｸM" panose="020B0600000000000000" pitchFamily="50" charset="-128"/>
                <a:ea typeface="HGSｺﾞｼｯｸM" panose="020B0600000000000000" pitchFamily="50" charset="-128"/>
                <a:cs typeface="Meiryo UI" panose="020B0604030504040204" pitchFamily="50" charset="-128"/>
              </a:rPr>
              <a:t>減債基金復元額</a:t>
            </a:r>
          </a:p>
        </p:txBody>
      </p:sp>
      <p:sp>
        <p:nvSpPr>
          <p:cNvPr id="17" name="角丸四角形 16"/>
          <p:cNvSpPr/>
          <p:nvPr/>
        </p:nvSpPr>
        <p:spPr>
          <a:xfrm>
            <a:off x="1730374" y="2396433"/>
            <a:ext cx="1590960" cy="360000"/>
          </a:xfrm>
          <a:prstGeom prst="roundRect">
            <a:avLst/>
          </a:prstGeom>
          <a:ln/>
        </p:spPr>
        <p:style>
          <a:lnRef idx="2">
            <a:schemeClr val="accent2"/>
          </a:lnRef>
          <a:fillRef idx="1">
            <a:schemeClr val="lt1"/>
          </a:fillRef>
          <a:effectRef idx="0">
            <a:schemeClr val="accent2"/>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kumimoji="1" lang="ja-JP" altLang="en-US" sz="1400" b="1" dirty="0">
                <a:solidFill>
                  <a:srgbClr val="FF0000"/>
                </a:solidFill>
                <a:latin typeface="HGSｺﾞｼｯｸM" panose="020B0600000000000000" pitchFamily="50" charset="-128"/>
                <a:ea typeface="HGSｺﾞｼｯｸM" panose="020B0600000000000000" pitchFamily="50" charset="-128"/>
                <a:cs typeface="Meiryo UI" panose="020B0604030504040204" pitchFamily="50" charset="-128"/>
              </a:rPr>
              <a:t>単年度収支</a:t>
            </a:r>
          </a:p>
        </p:txBody>
      </p:sp>
      <p:sp>
        <p:nvSpPr>
          <p:cNvPr id="21" name="テキスト ボックス 1"/>
          <p:cNvSpPr txBox="1"/>
          <p:nvPr/>
        </p:nvSpPr>
        <p:spPr>
          <a:xfrm>
            <a:off x="1254790" y="1843796"/>
            <a:ext cx="513019" cy="296676"/>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altLang="ja-JP" sz="600" dirty="0">
                <a:latin typeface="HGSｺﾞｼｯｸE" panose="020B0900000000000000" pitchFamily="50" charset="-128"/>
                <a:ea typeface="HGSｺﾞｼｯｸE" panose="020B0900000000000000" pitchFamily="50" charset="-128"/>
              </a:rPr>
              <a:t>(</a:t>
            </a:r>
            <a:r>
              <a:rPr lang="ja-JP" altLang="en-US" sz="600" dirty="0">
                <a:latin typeface="HGSｺﾞｼｯｸE" panose="020B0900000000000000" pitchFamily="50" charset="-128"/>
                <a:ea typeface="HGSｺﾞｼｯｸE" panose="020B0900000000000000" pitchFamily="50" charset="-128"/>
              </a:rPr>
              <a:t>当初</a:t>
            </a:r>
            <a:r>
              <a:rPr lang="en-US" altLang="ja-JP" sz="600" dirty="0">
                <a:latin typeface="HGSｺﾞｼｯｸE" panose="020B0900000000000000" pitchFamily="50" charset="-128"/>
                <a:ea typeface="HGSｺﾞｼｯｸE" panose="020B0900000000000000" pitchFamily="50" charset="-128"/>
              </a:rPr>
              <a:t>)</a:t>
            </a:r>
            <a:endParaRPr lang="ja-JP" altLang="en-US" sz="600" dirty="0">
              <a:latin typeface="HGSｺﾞｼｯｸE" panose="020B0900000000000000" pitchFamily="50" charset="-128"/>
              <a:ea typeface="HGSｺﾞｼｯｸE" panose="020B0900000000000000" pitchFamily="50" charset="-128"/>
            </a:endParaRPr>
          </a:p>
        </p:txBody>
      </p:sp>
      <p:sp>
        <p:nvSpPr>
          <p:cNvPr id="22" name="テキスト ボックス 11"/>
          <p:cNvSpPr txBox="1"/>
          <p:nvPr/>
        </p:nvSpPr>
        <p:spPr>
          <a:xfrm>
            <a:off x="355003" y="1802925"/>
            <a:ext cx="788742" cy="378417"/>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kumimoji="1" lang="en-US" altLang="ja-JP" sz="1200" dirty="0" smtClean="0">
                <a:latin typeface="HGSｺﾞｼｯｸM" panose="020B0600000000000000" pitchFamily="50" charset="-128"/>
                <a:ea typeface="HGSｺﾞｼｯｸM" panose="020B0600000000000000" pitchFamily="50" charset="-128"/>
                <a:cs typeface="Meiryo UI" panose="020B0604030504040204" pitchFamily="50" charset="-128"/>
              </a:rPr>
              <a:t>(</a:t>
            </a:r>
            <a:r>
              <a:rPr kumimoji="1" lang="ja-JP" altLang="en-US" sz="1200" dirty="0" smtClean="0">
                <a:latin typeface="HGSｺﾞｼｯｸM" panose="020B0600000000000000" pitchFamily="50" charset="-128"/>
                <a:ea typeface="HGSｺﾞｼｯｸM" panose="020B0600000000000000" pitchFamily="50" charset="-128"/>
                <a:cs typeface="Meiryo UI" panose="020B0604030504040204" pitchFamily="50" charset="-128"/>
              </a:rPr>
              <a:t>億円</a:t>
            </a:r>
            <a:r>
              <a:rPr kumimoji="1" lang="en-US" altLang="ja-JP" sz="1200" dirty="0" smtClean="0">
                <a:latin typeface="HGSｺﾞｼｯｸM" panose="020B0600000000000000" pitchFamily="50" charset="-128"/>
                <a:ea typeface="HGSｺﾞｼｯｸM" panose="020B0600000000000000" pitchFamily="50" charset="-128"/>
                <a:cs typeface="Meiryo UI" panose="020B0604030504040204" pitchFamily="50" charset="-128"/>
              </a:rPr>
              <a:t>)</a:t>
            </a:r>
            <a:endParaRPr kumimoji="1" lang="ja-JP" altLang="en-US" sz="1200" dirty="0">
              <a:latin typeface="HGSｺﾞｼｯｸM" panose="020B0600000000000000" pitchFamily="50" charset="-128"/>
              <a:ea typeface="HGSｺﾞｼｯｸM" panose="020B0600000000000000" pitchFamily="50" charset="-128"/>
              <a:cs typeface="Meiryo UI" panose="020B0604030504040204" pitchFamily="50" charset="-128"/>
            </a:endParaRPr>
          </a:p>
        </p:txBody>
      </p:sp>
      <p:sp>
        <p:nvSpPr>
          <p:cNvPr id="3" name="テキスト ボックス 2"/>
          <p:cNvSpPr txBox="1"/>
          <p:nvPr/>
        </p:nvSpPr>
        <p:spPr>
          <a:xfrm>
            <a:off x="760480" y="4178379"/>
            <a:ext cx="981269" cy="276999"/>
          </a:xfrm>
          <a:prstGeom prst="rect">
            <a:avLst/>
          </a:prstGeom>
          <a:noFill/>
        </p:spPr>
        <p:txBody>
          <a:bodyPr wrap="square" rtlCol="0">
            <a:spAutoFit/>
          </a:bodyPr>
          <a:lstStyle/>
          <a:p>
            <a:r>
              <a:rPr kumimoji="1" lang="ja-JP" altLang="en-US" sz="1200" b="1" dirty="0" smtClean="0">
                <a:latin typeface="HGPｺﾞｼｯｸM" panose="020B0600000000000000" pitchFamily="50" charset="-128"/>
                <a:ea typeface="HGPｺﾞｼｯｸM" panose="020B0600000000000000" pitchFamily="50" charset="-128"/>
              </a:rPr>
              <a:t>▲</a:t>
            </a:r>
            <a:r>
              <a:rPr kumimoji="1" lang="en-US" altLang="ja-JP" sz="1200" b="1" dirty="0" smtClean="0">
                <a:latin typeface="HGPｺﾞｼｯｸM" panose="020B0600000000000000" pitchFamily="50" charset="-128"/>
                <a:ea typeface="HGPｺﾞｼｯｸM" panose="020B0600000000000000" pitchFamily="50" charset="-128"/>
              </a:rPr>
              <a:t>552</a:t>
            </a:r>
            <a:endParaRPr kumimoji="1" lang="ja-JP" altLang="en-US" sz="1200" b="1" dirty="0">
              <a:latin typeface="HGPｺﾞｼｯｸM" panose="020B0600000000000000" pitchFamily="50" charset="-128"/>
              <a:ea typeface="HGPｺﾞｼｯｸM" panose="020B0600000000000000" pitchFamily="50" charset="-128"/>
            </a:endParaRPr>
          </a:p>
        </p:txBody>
      </p:sp>
      <p:sp>
        <p:nvSpPr>
          <p:cNvPr id="16" name="Text Box 4"/>
          <p:cNvSpPr txBox="1">
            <a:spLocks noChangeArrowheads="1"/>
          </p:cNvSpPr>
          <p:nvPr/>
        </p:nvSpPr>
        <p:spPr bwMode="auto">
          <a:xfrm>
            <a:off x="9497236" y="71988"/>
            <a:ext cx="339725" cy="16986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nchorCtr="1"/>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algn="ctr" eaLnBrk="0" fontAlgn="base" hangingPunct="0">
              <a:spcBef>
                <a:spcPct val="20000"/>
              </a:spcBef>
              <a:spcAft>
                <a:spcPct val="0"/>
              </a:spcAft>
              <a:buClr>
                <a:schemeClr val="bg2"/>
              </a:buClr>
              <a:buSzPct val="75000"/>
              <a:buFont typeface="Wingdings" pitchFamily="2" charset="2"/>
              <a:defRPr kumimoji="1">
                <a:solidFill>
                  <a:schemeClr val="tx1"/>
                </a:solidFill>
                <a:latin typeface="Arial" charset="0"/>
                <a:ea typeface="ＭＳ Ｐゴシック" pitchFamily="50" charset="-128"/>
              </a:defRPr>
            </a:lvl6pPr>
            <a:lvl7pPr marL="2971800" indent="-228600" algn="ctr" eaLnBrk="0" fontAlgn="base" hangingPunct="0">
              <a:spcBef>
                <a:spcPct val="20000"/>
              </a:spcBef>
              <a:spcAft>
                <a:spcPct val="0"/>
              </a:spcAft>
              <a:buClr>
                <a:schemeClr val="bg2"/>
              </a:buClr>
              <a:buSzPct val="75000"/>
              <a:buFont typeface="Wingdings" pitchFamily="2" charset="2"/>
              <a:defRPr kumimoji="1">
                <a:solidFill>
                  <a:schemeClr val="tx1"/>
                </a:solidFill>
                <a:latin typeface="Arial" charset="0"/>
                <a:ea typeface="ＭＳ Ｐゴシック" pitchFamily="50" charset="-128"/>
              </a:defRPr>
            </a:lvl7pPr>
            <a:lvl8pPr marL="3429000" indent="-228600" algn="ctr" eaLnBrk="0" fontAlgn="base" hangingPunct="0">
              <a:spcBef>
                <a:spcPct val="20000"/>
              </a:spcBef>
              <a:spcAft>
                <a:spcPct val="0"/>
              </a:spcAft>
              <a:buClr>
                <a:schemeClr val="bg2"/>
              </a:buClr>
              <a:buSzPct val="75000"/>
              <a:buFont typeface="Wingdings" pitchFamily="2" charset="2"/>
              <a:defRPr kumimoji="1">
                <a:solidFill>
                  <a:schemeClr val="tx1"/>
                </a:solidFill>
                <a:latin typeface="Arial" charset="0"/>
                <a:ea typeface="ＭＳ Ｐゴシック" pitchFamily="50" charset="-128"/>
              </a:defRPr>
            </a:lvl8pPr>
            <a:lvl9pPr marL="3886200" indent="-228600" algn="ctr" eaLnBrk="0" fontAlgn="base" hangingPunct="0">
              <a:spcBef>
                <a:spcPct val="20000"/>
              </a:spcBef>
              <a:spcAft>
                <a:spcPct val="0"/>
              </a:spcAft>
              <a:buClr>
                <a:schemeClr val="bg2"/>
              </a:buClr>
              <a:buSzPct val="75000"/>
              <a:buFont typeface="Wingdings" pitchFamily="2" charset="2"/>
              <a:defRPr kumimoji="1">
                <a:solidFill>
                  <a:schemeClr val="tx1"/>
                </a:solidFill>
                <a:latin typeface="Arial" charset="0"/>
                <a:ea typeface="ＭＳ Ｐゴシック" pitchFamily="50" charset="-128"/>
              </a:defRPr>
            </a:lvl9pPr>
          </a:lstStyle>
          <a:p>
            <a:pPr algn="l" eaLnBrk="1" hangingPunct="1">
              <a:spcBef>
                <a:spcPct val="50000"/>
              </a:spcBef>
              <a:buClrTx/>
              <a:buSzTx/>
              <a:buFontTx/>
              <a:buNone/>
            </a:pPr>
            <a:r>
              <a:rPr lang="en-US" altLang="ja-JP" sz="1000" b="1" i="1" dirty="0">
                <a:latin typeface="Verdana" pitchFamily="34" charset="0"/>
              </a:rPr>
              <a:t>1</a:t>
            </a:r>
          </a:p>
        </p:txBody>
      </p:sp>
      <p:sp>
        <p:nvSpPr>
          <p:cNvPr id="19" name="テキスト ボックス 1"/>
          <p:cNvSpPr txBox="1"/>
          <p:nvPr/>
        </p:nvSpPr>
        <p:spPr>
          <a:xfrm>
            <a:off x="901020" y="3655738"/>
            <a:ext cx="644039" cy="368179"/>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ja-JP" altLang="en-US" sz="1200" dirty="0" smtClean="0">
                <a:latin typeface="HGPｺﾞｼｯｸM" panose="020B0600000000000000" pitchFamily="50" charset="-128"/>
                <a:ea typeface="HGPｺﾞｼｯｸM" panose="020B0600000000000000" pitchFamily="50" charset="-128"/>
              </a:rPr>
              <a:t>▲</a:t>
            </a:r>
            <a:r>
              <a:rPr lang="en-US" altLang="ja-JP" sz="1200" dirty="0" smtClean="0">
                <a:latin typeface="HGPｺﾞｼｯｸM" panose="020B0600000000000000" pitchFamily="50" charset="-128"/>
                <a:ea typeface="HGPｺﾞｼｯｸM" panose="020B0600000000000000" pitchFamily="50" charset="-128"/>
              </a:rPr>
              <a:t>159</a:t>
            </a:r>
            <a:endParaRPr lang="ja-JP" altLang="en-US" sz="1200" dirty="0">
              <a:latin typeface="HGPｺﾞｼｯｸM" panose="020B0600000000000000" pitchFamily="50" charset="-128"/>
              <a:ea typeface="HGPｺﾞｼｯｸM" panose="020B0600000000000000" pitchFamily="50" charset="-128"/>
            </a:endParaRPr>
          </a:p>
        </p:txBody>
      </p:sp>
    </p:spTree>
    <p:extLst>
      <p:ext uri="{BB962C8B-B14F-4D97-AF65-F5344CB8AC3E}">
        <p14:creationId xmlns:p14="http://schemas.microsoft.com/office/powerpoint/2010/main" val="12483994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図 2"/>
          <p:cNvPicPr>
            <a:picLocks noChangeAspect="1"/>
          </p:cNvPicPr>
          <p:nvPr/>
        </p:nvPicPr>
        <p:blipFill>
          <a:blip r:embed="rId2"/>
          <a:stretch>
            <a:fillRect/>
          </a:stretch>
        </p:blipFill>
        <p:spPr>
          <a:xfrm>
            <a:off x="434811" y="1045034"/>
            <a:ext cx="8831464" cy="5676520"/>
          </a:xfrm>
          <a:prstGeom prst="rect">
            <a:avLst/>
          </a:prstGeom>
        </p:spPr>
      </p:pic>
      <p:sp>
        <p:nvSpPr>
          <p:cNvPr id="10242" name="Rectangle 2"/>
          <p:cNvSpPr>
            <a:spLocks noGrp="1" noChangeArrowheads="1"/>
          </p:cNvSpPr>
          <p:nvPr>
            <p:ph type="title"/>
          </p:nvPr>
        </p:nvSpPr>
        <p:spPr>
          <a:xfrm>
            <a:off x="495300" y="374673"/>
            <a:ext cx="8915400" cy="637200"/>
          </a:xfrm>
          <a:solidFill>
            <a:srgbClr val="000099"/>
          </a:solidFill>
        </p:spPr>
        <p:txBody>
          <a:bodyPr>
            <a:normAutofit/>
          </a:bodyPr>
          <a:lstStyle/>
          <a:p>
            <a:pPr eaLnBrk="1" hangingPunct="1"/>
            <a:r>
              <a:rPr lang="ja-JP" altLang="en-US" sz="3200" b="1" dirty="0">
                <a:solidFill>
                  <a:schemeClr val="bg1"/>
                </a:solidFill>
                <a:latin typeface="HGSｺﾞｼｯｸM" panose="020B0600000000000000" pitchFamily="50" charset="-128"/>
                <a:ea typeface="HGSｺﾞｼｯｸM" panose="020B0600000000000000" pitchFamily="50" charset="-128"/>
              </a:rPr>
              <a:t>　試算の前提条件 </a:t>
            </a:r>
            <a:r>
              <a:rPr lang="en-US" altLang="ja-JP" sz="3200" b="1" dirty="0">
                <a:solidFill>
                  <a:schemeClr val="bg1"/>
                </a:solidFill>
                <a:latin typeface="HGSｺﾞｼｯｸM" panose="020B0600000000000000" pitchFamily="50" charset="-128"/>
                <a:ea typeface="HGSｺﾞｼｯｸM" panose="020B0600000000000000" pitchFamily="50" charset="-128"/>
              </a:rPr>
              <a:t>【</a:t>
            </a:r>
            <a:r>
              <a:rPr lang="ja-JP" altLang="en-US" sz="3200" b="1" dirty="0" smtClean="0">
                <a:solidFill>
                  <a:schemeClr val="bg1"/>
                </a:solidFill>
                <a:latin typeface="HGSｺﾞｼｯｸM" panose="020B0600000000000000" pitchFamily="50" charset="-128"/>
                <a:ea typeface="HGSｺﾞｼｯｸM" panose="020B0600000000000000" pitchFamily="50" charset="-128"/>
              </a:rPr>
              <a:t>令和</a:t>
            </a:r>
            <a:r>
              <a:rPr lang="en-US" altLang="ja-JP" sz="3200" b="1" dirty="0">
                <a:solidFill>
                  <a:schemeClr val="bg1"/>
                </a:solidFill>
                <a:latin typeface="HGSｺﾞｼｯｸM" panose="020B0600000000000000" pitchFamily="50" charset="-128"/>
                <a:ea typeface="HGSｺﾞｼｯｸM" panose="020B0600000000000000" pitchFamily="50" charset="-128"/>
              </a:rPr>
              <a:t>5</a:t>
            </a:r>
            <a:r>
              <a:rPr lang="ja-JP" altLang="en-US" sz="3200" b="1" dirty="0" smtClean="0">
                <a:solidFill>
                  <a:schemeClr val="bg1"/>
                </a:solidFill>
                <a:latin typeface="HGSｺﾞｼｯｸM" panose="020B0600000000000000" pitchFamily="50" charset="-128"/>
                <a:ea typeface="HGSｺﾞｼｯｸM" panose="020B0600000000000000" pitchFamily="50" charset="-128"/>
              </a:rPr>
              <a:t>年</a:t>
            </a:r>
            <a:r>
              <a:rPr lang="en-US" altLang="ja-JP" sz="3200" b="1" dirty="0">
                <a:solidFill>
                  <a:schemeClr val="bg1"/>
                </a:solidFill>
                <a:latin typeface="HGSｺﾞｼｯｸM" panose="020B0600000000000000" pitchFamily="50" charset="-128"/>
                <a:ea typeface="HGSｺﾞｼｯｸM" panose="020B0600000000000000" pitchFamily="50" charset="-128"/>
              </a:rPr>
              <a:t>2</a:t>
            </a:r>
            <a:r>
              <a:rPr lang="ja-JP" altLang="en-US" sz="3200" b="1" dirty="0">
                <a:solidFill>
                  <a:schemeClr val="bg1"/>
                </a:solidFill>
                <a:latin typeface="HGSｺﾞｼｯｸM" panose="020B0600000000000000" pitchFamily="50" charset="-128"/>
                <a:ea typeface="HGSｺﾞｼｯｸM" panose="020B0600000000000000" pitchFamily="50" charset="-128"/>
              </a:rPr>
              <a:t>月版</a:t>
            </a:r>
            <a:r>
              <a:rPr lang="en-US" altLang="ja-JP" sz="3200" b="1" dirty="0">
                <a:solidFill>
                  <a:schemeClr val="bg1"/>
                </a:solidFill>
                <a:latin typeface="HGSｺﾞｼｯｸM" panose="020B0600000000000000" pitchFamily="50" charset="-128"/>
                <a:ea typeface="HGSｺﾞｼｯｸM" panose="020B0600000000000000" pitchFamily="50" charset="-128"/>
              </a:rPr>
              <a:t>】</a:t>
            </a:r>
          </a:p>
        </p:txBody>
      </p:sp>
      <p:sp>
        <p:nvSpPr>
          <p:cNvPr id="4" name="Text Box 110"/>
          <p:cNvSpPr txBox="1">
            <a:spLocks noChangeArrowheads="1"/>
          </p:cNvSpPr>
          <p:nvPr/>
        </p:nvSpPr>
        <p:spPr bwMode="auto">
          <a:xfrm>
            <a:off x="9501880" y="6636622"/>
            <a:ext cx="339725" cy="16986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nchorCtr="1"/>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algn="ctr" eaLnBrk="0" fontAlgn="base" hangingPunct="0">
              <a:spcBef>
                <a:spcPct val="20000"/>
              </a:spcBef>
              <a:spcAft>
                <a:spcPct val="0"/>
              </a:spcAft>
              <a:buClr>
                <a:schemeClr val="bg2"/>
              </a:buClr>
              <a:buSzPct val="75000"/>
              <a:buFont typeface="Wingdings" pitchFamily="2" charset="2"/>
              <a:defRPr kumimoji="1">
                <a:solidFill>
                  <a:schemeClr val="tx1"/>
                </a:solidFill>
                <a:latin typeface="Arial" charset="0"/>
                <a:ea typeface="ＭＳ Ｐゴシック" pitchFamily="50" charset="-128"/>
              </a:defRPr>
            </a:lvl6pPr>
            <a:lvl7pPr marL="2971800" indent="-228600" algn="ctr" eaLnBrk="0" fontAlgn="base" hangingPunct="0">
              <a:spcBef>
                <a:spcPct val="20000"/>
              </a:spcBef>
              <a:spcAft>
                <a:spcPct val="0"/>
              </a:spcAft>
              <a:buClr>
                <a:schemeClr val="bg2"/>
              </a:buClr>
              <a:buSzPct val="75000"/>
              <a:buFont typeface="Wingdings" pitchFamily="2" charset="2"/>
              <a:defRPr kumimoji="1">
                <a:solidFill>
                  <a:schemeClr val="tx1"/>
                </a:solidFill>
                <a:latin typeface="Arial" charset="0"/>
                <a:ea typeface="ＭＳ Ｐゴシック" pitchFamily="50" charset="-128"/>
              </a:defRPr>
            </a:lvl7pPr>
            <a:lvl8pPr marL="3429000" indent="-228600" algn="ctr" eaLnBrk="0" fontAlgn="base" hangingPunct="0">
              <a:spcBef>
                <a:spcPct val="20000"/>
              </a:spcBef>
              <a:spcAft>
                <a:spcPct val="0"/>
              </a:spcAft>
              <a:buClr>
                <a:schemeClr val="bg2"/>
              </a:buClr>
              <a:buSzPct val="75000"/>
              <a:buFont typeface="Wingdings" pitchFamily="2" charset="2"/>
              <a:defRPr kumimoji="1">
                <a:solidFill>
                  <a:schemeClr val="tx1"/>
                </a:solidFill>
                <a:latin typeface="Arial" charset="0"/>
                <a:ea typeface="ＭＳ Ｐゴシック" pitchFamily="50" charset="-128"/>
              </a:defRPr>
            </a:lvl8pPr>
            <a:lvl9pPr marL="3886200" indent="-228600" algn="ctr" eaLnBrk="0" fontAlgn="base" hangingPunct="0">
              <a:spcBef>
                <a:spcPct val="20000"/>
              </a:spcBef>
              <a:spcAft>
                <a:spcPct val="0"/>
              </a:spcAft>
              <a:buClr>
                <a:schemeClr val="bg2"/>
              </a:buClr>
              <a:buSzPct val="75000"/>
              <a:buFont typeface="Wingdings" pitchFamily="2" charset="2"/>
              <a:defRPr kumimoji="1">
                <a:solidFill>
                  <a:schemeClr val="tx1"/>
                </a:solidFill>
                <a:latin typeface="Arial" charset="0"/>
                <a:ea typeface="ＭＳ Ｐゴシック" pitchFamily="50" charset="-128"/>
              </a:defRPr>
            </a:lvl9pPr>
          </a:lstStyle>
          <a:p>
            <a:pPr algn="l" eaLnBrk="1" hangingPunct="1">
              <a:spcBef>
                <a:spcPct val="50000"/>
              </a:spcBef>
              <a:buClrTx/>
              <a:buSzTx/>
              <a:buFontTx/>
              <a:buNone/>
            </a:pPr>
            <a:r>
              <a:rPr lang="en-US" altLang="ja-JP" sz="1000" b="1" i="1" dirty="0">
                <a:latin typeface="Verdana" pitchFamily="34" charset="0"/>
              </a:rPr>
              <a:t>2</a:t>
            </a:r>
          </a:p>
        </p:txBody>
      </p:sp>
    </p:spTree>
    <p:extLst>
      <p:ext uri="{BB962C8B-B14F-4D97-AF65-F5344CB8AC3E}">
        <p14:creationId xmlns:p14="http://schemas.microsoft.com/office/powerpoint/2010/main" val="5463143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2"/>
          <p:cNvSpPr>
            <a:spLocks noGrp="1" noChangeArrowheads="1"/>
          </p:cNvSpPr>
          <p:nvPr>
            <p:ph type="title"/>
          </p:nvPr>
        </p:nvSpPr>
        <p:spPr>
          <a:xfrm>
            <a:off x="495300" y="367763"/>
            <a:ext cx="8915400" cy="638628"/>
          </a:xfrm>
          <a:solidFill>
            <a:srgbClr val="000099"/>
          </a:solidFill>
        </p:spPr>
        <p:txBody>
          <a:bodyPr>
            <a:normAutofit/>
          </a:bodyPr>
          <a:lstStyle/>
          <a:p>
            <a:pPr eaLnBrk="1" hangingPunct="1"/>
            <a:r>
              <a:rPr lang="ja-JP" altLang="en-US" sz="3200" b="1" dirty="0">
                <a:solidFill>
                  <a:schemeClr val="bg1"/>
                </a:solidFill>
                <a:latin typeface="HGSｺﾞｼｯｸM" panose="020B0600000000000000" pitchFamily="50" charset="-128"/>
                <a:ea typeface="HGSｺﾞｼｯｸM" panose="020B0600000000000000" pitchFamily="50" charset="-128"/>
              </a:rPr>
              <a:t>　結果のポイント（</a:t>
            </a:r>
            <a:r>
              <a:rPr lang="en-US" altLang="ja-JP" sz="3200" b="1" dirty="0">
                <a:solidFill>
                  <a:schemeClr val="bg1"/>
                </a:solidFill>
                <a:latin typeface="HGSｺﾞｼｯｸM" panose="020B0600000000000000" pitchFamily="50" charset="-128"/>
                <a:ea typeface="HGSｺﾞｼｯｸM" panose="020B0600000000000000" pitchFamily="50" charset="-128"/>
              </a:rPr>
              <a:t>1/2</a:t>
            </a:r>
            <a:r>
              <a:rPr lang="ja-JP" altLang="en-US" sz="3200" b="1" dirty="0">
                <a:solidFill>
                  <a:schemeClr val="bg1"/>
                </a:solidFill>
                <a:latin typeface="HGSｺﾞｼｯｸM" panose="020B0600000000000000" pitchFamily="50" charset="-128"/>
                <a:ea typeface="HGSｺﾞｼｯｸM" panose="020B0600000000000000" pitchFamily="50" charset="-128"/>
              </a:rPr>
              <a:t>）</a:t>
            </a:r>
            <a:r>
              <a:rPr lang="en-US" altLang="ja-JP" sz="3200" b="1" dirty="0">
                <a:solidFill>
                  <a:schemeClr val="bg1"/>
                </a:solidFill>
                <a:latin typeface="HGSｺﾞｼｯｸM" panose="020B0600000000000000" pitchFamily="50" charset="-128"/>
                <a:ea typeface="HGSｺﾞｼｯｸM" panose="020B0600000000000000" pitchFamily="50" charset="-128"/>
              </a:rPr>
              <a:t>【</a:t>
            </a:r>
            <a:r>
              <a:rPr lang="ja-JP" altLang="en-US" sz="3200" b="1" dirty="0" smtClean="0">
                <a:solidFill>
                  <a:schemeClr val="bg1"/>
                </a:solidFill>
                <a:latin typeface="HGSｺﾞｼｯｸM" panose="020B0600000000000000" pitchFamily="50" charset="-128"/>
                <a:ea typeface="HGSｺﾞｼｯｸM" panose="020B0600000000000000" pitchFamily="50" charset="-128"/>
              </a:rPr>
              <a:t>令和</a:t>
            </a:r>
            <a:r>
              <a:rPr lang="en-US" altLang="ja-JP" sz="3200" b="1" dirty="0">
                <a:solidFill>
                  <a:schemeClr val="bg1"/>
                </a:solidFill>
                <a:latin typeface="HGSｺﾞｼｯｸM" panose="020B0600000000000000" pitchFamily="50" charset="-128"/>
                <a:ea typeface="HGSｺﾞｼｯｸM" panose="020B0600000000000000" pitchFamily="50" charset="-128"/>
              </a:rPr>
              <a:t>5</a:t>
            </a:r>
            <a:r>
              <a:rPr lang="ja-JP" altLang="en-US" sz="3200" b="1" dirty="0" smtClean="0">
                <a:solidFill>
                  <a:schemeClr val="bg1"/>
                </a:solidFill>
                <a:latin typeface="HGSｺﾞｼｯｸM" panose="020B0600000000000000" pitchFamily="50" charset="-128"/>
                <a:ea typeface="HGSｺﾞｼｯｸM" panose="020B0600000000000000" pitchFamily="50" charset="-128"/>
              </a:rPr>
              <a:t>年</a:t>
            </a:r>
            <a:r>
              <a:rPr lang="en-US" altLang="ja-JP" sz="3200" b="1" dirty="0">
                <a:solidFill>
                  <a:schemeClr val="bg1"/>
                </a:solidFill>
                <a:latin typeface="HGSｺﾞｼｯｸM" panose="020B0600000000000000" pitchFamily="50" charset="-128"/>
                <a:ea typeface="HGSｺﾞｼｯｸM" panose="020B0600000000000000" pitchFamily="50" charset="-128"/>
              </a:rPr>
              <a:t>2</a:t>
            </a:r>
            <a:r>
              <a:rPr lang="ja-JP" altLang="en-US" sz="3200" b="1" dirty="0">
                <a:solidFill>
                  <a:schemeClr val="bg1"/>
                </a:solidFill>
                <a:latin typeface="HGSｺﾞｼｯｸM" panose="020B0600000000000000" pitchFamily="50" charset="-128"/>
                <a:ea typeface="HGSｺﾞｼｯｸM" panose="020B0600000000000000" pitchFamily="50" charset="-128"/>
              </a:rPr>
              <a:t>月版</a:t>
            </a:r>
            <a:r>
              <a:rPr lang="en-US" altLang="ja-JP" sz="3200" b="1" dirty="0">
                <a:solidFill>
                  <a:schemeClr val="bg1"/>
                </a:solidFill>
                <a:latin typeface="HGSｺﾞｼｯｸM" panose="020B0600000000000000" pitchFamily="50" charset="-128"/>
                <a:ea typeface="HGSｺﾞｼｯｸM" panose="020B0600000000000000" pitchFamily="50" charset="-128"/>
              </a:rPr>
              <a:t>】</a:t>
            </a:r>
          </a:p>
        </p:txBody>
      </p:sp>
      <p:sp>
        <p:nvSpPr>
          <p:cNvPr id="10" name="テキスト ボックス 9"/>
          <p:cNvSpPr txBox="1"/>
          <p:nvPr/>
        </p:nvSpPr>
        <p:spPr>
          <a:xfrm>
            <a:off x="309093" y="1318836"/>
            <a:ext cx="9527868" cy="4468916"/>
          </a:xfrm>
          <a:prstGeom prst="rect">
            <a:avLst/>
          </a:prstGeom>
          <a:noFill/>
        </p:spPr>
        <p:txBody>
          <a:bodyPr wrap="square" rtlCol="0">
            <a:spAutoFit/>
          </a:bodyPr>
          <a:lstStyle/>
          <a:p>
            <a:pPr marL="216000" indent="-457200" algn="l"/>
            <a:r>
              <a:rPr lang="ja-JP" altLang="en-US" dirty="0">
                <a:latin typeface="HGSｺﾞｼｯｸM" panose="020B0600000000000000" pitchFamily="50" charset="-128"/>
                <a:ea typeface="HGSｺﾞｼｯｸM" panose="020B0600000000000000" pitchFamily="50" charset="-128"/>
              </a:rPr>
              <a:t>〇府</a:t>
            </a:r>
            <a:r>
              <a:rPr lang="ja-JP" altLang="en-US" dirty="0" smtClean="0">
                <a:latin typeface="HGSｺﾞｼｯｸM" panose="020B0600000000000000" pitchFamily="50" charset="-128"/>
                <a:ea typeface="HGSｺﾞｼｯｸM" panose="020B0600000000000000" pitchFamily="50" charset="-128"/>
              </a:rPr>
              <a:t>税の増加の一方で公債費の増加など</a:t>
            </a:r>
            <a:r>
              <a:rPr lang="ja-JP" altLang="en-US" dirty="0">
                <a:latin typeface="HGSｺﾞｼｯｸM" panose="020B0600000000000000" pitchFamily="50" charset="-128"/>
                <a:ea typeface="HGSｺﾞｼｯｸM" panose="020B0600000000000000" pitchFamily="50" charset="-128"/>
              </a:rPr>
              <a:t>により</a:t>
            </a:r>
            <a:r>
              <a:rPr lang="ja-JP" altLang="en-US" dirty="0" smtClean="0">
                <a:latin typeface="HGSｺﾞｼｯｸM" panose="020B0600000000000000" pitchFamily="50" charset="-128"/>
                <a:ea typeface="HGSｺﾞｼｯｸM" panose="020B0600000000000000" pitchFamily="50" charset="-128"/>
              </a:rPr>
              <a:t>、</a:t>
            </a:r>
            <a:r>
              <a:rPr lang="ja-JP" altLang="en-US" u="sng" dirty="0" smtClean="0">
                <a:latin typeface="HGSｺﾞｼｯｸM" panose="020B0600000000000000" pitchFamily="50" charset="-128"/>
                <a:ea typeface="HGSｺﾞｼｯｸM" panose="020B0600000000000000" pitchFamily="50" charset="-128"/>
              </a:rPr>
              <a:t>前回</a:t>
            </a:r>
            <a:r>
              <a:rPr lang="ja-JP" altLang="en-US" u="sng" dirty="0">
                <a:latin typeface="HGSｺﾞｼｯｸM" panose="020B0600000000000000" pitchFamily="50" charset="-128"/>
                <a:ea typeface="HGSｺﾞｼｯｸM" panose="020B0600000000000000" pitchFamily="50" charset="-128"/>
              </a:rPr>
              <a:t>試算（</a:t>
            </a:r>
            <a:r>
              <a:rPr lang="ja-JP" altLang="en-US" u="sng" dirty="0" smtClean="0">
                <a:latin typeface="HGSｺﾞｼｯｸM" panose="020B0600000000000000" pitchFamily="50" charset="-128"/>
                <a:ea typeface="HGSｺﾞｼｯｸM" panose="020B0600000000000000" pitchFamily="50" charset="-128"/>
              </a:rPr>
              <a:t>令和</a:t>
            </a:r>
            <a:r>
              <a:rPr lang="en-US" altLang="ja-JP" u="sng" dirty="0" smtClean="0">
                <a:latin typeface="HGSｺﾞｼｯｸM" panose="020B0600000000000000" pitchFamily="50" charset="-128"/>
                <a:ea typeface="HGSｺﾞｼｯｸM" panose="020B0600000000000000" pitchFamily="50" charset="-128"/>
              </a:rPr>
              <a:t>4</a:t>
            </a:r>
            <a:r>
              <a:rPr lang="ja-JP" altLang="en-US" u="sng" dirty="0" smtClean="0">
                <a:latin typeface="HGSｺﾞｼｯｸM" panose="020B0600000000000000" pitchFamily="50" charset="-128"/>
                <a:ea typeface="HGSｺﾞｼｯｸM" panose="020B0600000000000000" pitchFamily="50" charset="-128"/>
              </a:rPr>
              <a:t>年</a:t>
            </a:r>
            <a:r>
              <a:rPr lang="en-US" altLang="ja-JP" u="sng" dirty="0">
                <a:latin typeface="HGSｺﾞｼｯｸM" panose="020B0600000000000000" pitchFamily="50" charset="-128"/>
                <a:ea typeface="HGSｺﾞｼｯｸM" panose="020B0600000000000000" pitchFamily="50" charset="-128"/>
              </a:rPr>
              <a:t>2</a:t>
            </a:r>
            <a:r>
              <a:rPr lang="ja-JP" altLang="en-US" u="sng" dirty="0">
                <a:latin typeface="HGSｺﾞｼｯｸM" panose="020B0600000000000000" pitchFamily="50" charset="-128"/>
                <a:ea typeface="HGSｺﾞｼｯｸM" panose="020B0600000000000000" pitchFamily="50" charset="-128"/>
              </a:rPr>
              <a:t>月版）</a:t>
            </a:r>
            <a:r>
              <a:rPr lang="ja-JP" altLang="en-US" u="sng" dirty="0" smtClean="0">
                <a:latin typeface="HGSｺﾞｼｯｸM" panose="020B0600000000000000" pitchFamily="50" charset="-128"/>
                <a:ea typeface="HGSｺﾞｼｯｸM" panose="020B0600000000000000" pitchFamily="50" charset="-128"/>
              </a:rPr>
              <a:t>と比べて、各年度</a:t>
            </a:r>
            <a:r>
              <a:rPr lang="ja-JP" altLang="en-US" u="sng" dirty="0">
                <a:latin typeface="HGSｺﾞｼｯｸM" panose="020B0600000000000000" pitchFamily="50" charset="-128"/>
                <a:ea typeface="HGSｺﾞｼｯｸM" panose="020B0600000000000000" pitchFamily="50" charset="-128"/>
              </a:rPr>
              <a:t>の収支が</a:t>
            </a:r>
            <a:r>
              <a:rPr lang="ja-JP" altLang="en-US" u="sng" dirty="0" smtClean="0">
                <a:latin typeface="HGSｺﾞｼｯｸM" panose="020B0600000000000000" pitchFamily="50" charset="-128"/>
                <a:ea typeface="HGSｺﾞｼｯｸM" panose="020B0600000000000000" pitchFamily="50" charset="-128"/>
              </a:rPr>
              <a:t>おおむね</a:t>
            </a:r>
            <a:r>
              <a:rPr lang="en-US" altLang="ja-JP" u="sng" dirty="0">
                <a:latin typeface="HGSｺﾞｼｯｸM" panose="020B0600000000000000" pitchFamily="50" charset="-128"/>
                <a:ea typeface="HGSｺﾞｼｯｸM" panose="020B0600000000000000" pitchFamily="50" charset="-128"/>
              </a:rPr>
              <a:t>21</a:t>
            </a:r>
            <a:r>
              <a:rPr lang="en-US" altLang="ja-JP" u="sng" dirty="0" smtClean="0">
                <a:latin typeface="HGSｺﾞｼｯｸM" panose="020B0600000000000000" pitchFamily="50" charset="-128"/>
                <a:ea typeface="HGSｺﾞｼｯｸM" panose="020B0600000000000000" pitchFamily="50" charset="-128"/>
              </a:rPr>
              <a:t>0</a:t>
            </a:r>
            <a:r>
              <a:rPr lang="ja-JP" altLang="en-US" u="sng" dirty="0">
                <a:latin typeface="HGSｺﾞｼｯｸM" panose="020B0600000000000000" pitchFamily="50" charset="-128"/>
                <a:ea typeface="HGSｺﾞｼｯｸM" panose="020B0600000000000000" pitchFamily="50" charset="-128"/>
              </a:rPr>
              <a:t>億円改善</a:t>
            </a:r>
            <a:r>
              <a:rPr lang="ja-JP" altLang="en-US" u="sng" dirty="0" smtClean="0">
                <a:latin typeface="HGSｺﾞｼｯｸM" panose="020B0600000000000000" pitchFamily="50" charset="-128"/>
                <a:ea typeface="HGSｺﾞｼｯｸM" panose="020B0600000000000000" pitchFamily="50" charset="-128"/>
              </a:rPr>
              <a:t>～</a:t>
            </a:r>
            <a:r>
              <a:rPr lang="en-US" altLang="ja-JP" u="sng" dirty="0" smtClean="0">
                <a:latin typeface="HGSｺﾞｼｯｸM" panose="020B0600000000000000" pitchFamily="50" charset="-128"/>
                <a:ea typeface="HGSｺﾞｼｯｸM" panose="020B0600000000000000" pitchFamily="50" charset="-128"/>
              </a:rPr>
              <a:t>160</a:t>
            </a:r>
            <a:r>
              <a:rPr lang="ja-JP" altLang="en-US" u="sng" dirty="0">
                <a:latin typeface="HGSｺﾞｼｯｸM" panose="020B0600000000000000" pitchFamily="50" charset="-128"/>
                <a:ea typeface="HGSｺﾞｼｯｸM" panose="020B0600000000000000" pitchFamily="50" charset="-128"/>
              </a:rPr>
              <a:t>億円悪化。</a:t>
            </a:r>
            <a:endParaRPr lang="en-US" altLang="ja-JP" u="sng" dirty="0">
              <a:latin typeface="HGSｺﾞｼｯｸM" panose="020B0600000000000000" pitchFamily="50" charset="-128"/>
              <a:ea typeface="HGSｺﾞｼｯｸM" panose="020B0600000000000000" pitchFamily="50" charset="-128"/>
            </a:endParaRPr>
          </a:p>
          <a:p>
            <a:pPr algn="l"/>
            <a:endParaRPr lang="en-US" altLang="ja-JP" dirty="0">
              <a:latin typeface="HGSｺﾞｼｯｸM" panose="020B0600000000000000" pitchFamily="50" charset="-128"/>
              <a:ea typeface="HGSｺﾞｼｯｸM" panose="020B0600000000000000" pitchFamily="50" charset="-128"/>
            </a:endParaRPr>
          </a:p>
          <a:p>
            <a:pPr marL="468000" indent="-457200" algn="l"/>
            <a:r>
              <a:rPr lang="ja-JP" altLang="en-US" dirty="0">
                <a:latin typeface="HGSｺﾞｼｯｸM" panose="020B0600000000000000" pitchFamily="50" charset="-128"/>
                <a:ea typeface="HGSｺﾞｼｯｸM" panose="020B0600000000000000" pitchFamily="50" charset="-128"/>
              </a:rPr>
              <a:t>　</a:t>
            </a:r>
            <a:r>
              <a:rPr lang="ja-JP" altLang="en-US" dirty="0" smtClean="0">
                <a:latin typeface="HGSｺﾞｼｯｸM" panose="020B0600000000000000" pitchFamily="50" charset="-128"/>
                <a:ea typeface="HGSｺﾞｼｯｸM" panose="020B0600000000000000" pitchFamily="50" charset="-128"/>
              </a:rPr>
              <a:t>・令和</a:t>
            </a:r>
            <a:r>
              <a:rPr lang="en-US" altLang="ja-JP" dirty="0">
                <a:latin typeface="HGSｺﾞｼｯｸM" panose="020B0600000000000000" pitchFamily="50" charset="-128"/>
                <a:ea typeface="HGSｺﾞｼｯｸM" panose="020B0600000000000000" pitchFamily="50" charset="-128"/>
              </a:rPr>
              <a:t>5</a:t>
            </a:r>
            <a:r>
              <a:rPr lang="ja-JP" altLang="en-US" dirty="0" smtClean="0">
                <a:latin typeface="HGSｺﾞｼｯｸM" panose="020B0600000000000000" pitchFamily="50" charset="-128"/>
                <a:ea typeface="HGSｺﾞｼｯｸM" panose="020B0600000000000000" pitchFamily="50" charset="-128"/>
              </a:rPr>
              <a:t>年度</a:t>
            </a:r>
            <a:r>
              <a:rPr lang="ja-JP" altLang="en-US" dirty="0">
                <a:latin typeface="HGSｺﾞｼｯｸM" panose="020B0600000000000000" pitchFamily="50" charset="-128"/>
                <a:ea typeface="HGSｺﾞｼｯｸM" panose="020B0600000000000000" pitchFamily="50" charset="-128"/>
              </a:rPr>
              <a:t>税収</a:t>
            </a:r>
            <a:r>
              <a:rPr lang="ja-JP" altLang="en-US" dirty="0" smtClean="0">
                <a:latin typeface="HGSｺﾞｼｯｸM" panose="020B0600000000000000" pitchFamily="50" charset="-128"/>
                <a:ea typeface="HGSｺﾞｼｯｸM" panose="020B0600000000000000" pitchFamily="50" charset="-128"/>
              </a:rPr>
              <a:t>見込み</a:t>
            </a:r>
            <a:r>
              <a:rPr lang="ja-JP" altLang="en-US" dirty="0">
                <a:latin typeface="HGSｺﾞｼｯｸM" panose="020B0600000000000000" pitchFamily="50" charset="-128"/>
                <a:ea typeface="HGSｺﾞｼｯｸM" panose="020B0600000000000000" pitchFamily="50" charset="-128"/>
              </a:rPr>
              <a:t>は</a:t>
            </a:r>
            <a:r>
              <a:rPr lang="ja-JP" altLang="en-US" dirty="0" smtClean="0">
                <a:latin typeface="HGSｺﾞｼｯｸM" panose="020B0600000000000000" pitchFamily="50" charset="-128"/>
                <a:ea typeface="HGSｺﾞｼｯｸM" panose="020B0600000000000000" pitchFamily="50" charset="-128"/>
              </a:rPr>
              <a:t>増加したが、</a:t>
            </a:r>
            <a:r>
              <a:rPr lang="ja-JP" altLang="en-US" dirty="0">
                <a:latin typeface="HGSｺﾞｼｯｸM" panose="020B0600000000000000" pitchFamily="50" charset="-128"/>
                <a:ea typeface="HGSｺﾞｼｯｸM" panose="020B0600000000000000" pitchFamily="50" charset="-128"/>
              </a:rPr>
              <a:t>内閣府</a:t>
            </a:r>
            <a:r>
              <a:rPr lang="ja-JP" altLang="en-US" dirty="0" smtClean="0">
                <a:latin typeface="HGSｺﾞｼｯｸM" panose="020B0600000000000000" pitchFamily="50" charset="-128"/>
                <a:ea typeface="HGSｺﾞｼｯｸM" panose="020B0600000000000000" pitchFamily="50" charset="-128"/>
              </a:rPr>
              <a:t>試算の</a:t>
            </a:r>
            <a:r>
              <a:rPr lang="ja-JP" altLang="en-US" dirty="0">
                <a:latin typeface="HGSｺﾞｼｯｸM" panose="020B0600000000000000" pitchFamily="50" charset="-128"/>
                <a:ea typeface="HGSｺﾞｼｯｸM" panose="020B0600000000000000" pitchFamily="50" charset="-128"/>
              </a:rPr>
              <a:t>経済成長率</a:t>
            </a:r>
            <a:r>
              <a:rPr lang="ja-JP" altLang="en-US" dirty="0" smtClean="0">
                <a:latin typeface="HGSｺﾞｼｯｸM" panose="020B0600000000000000" pitchFamily="50" charset="-128"/>
                <a:ea typeface="HGSｺﾞｼｯｸM" panose="020B0600000000000000" pitchFamily="50" charset="-128"/>
              </a:rPr>
              <a:t>の低下により、後年度の税収見込みの税収増は緩やかになる見込み。</a:t>
            </a:r>
            <a:endParaRPr lang="en-US" altLang="ja-JP" dirty="0">
              <a:latin typeface="HGSｺﾞｼｯｸM" panose="020B0600000000000000" pitchFamily="50" charset="-128"/>
              <a:ea typeface="HGSｺﾞｼｯｸM" panose="020B0600000000000000" pitchFamily="50" charset="-128"/>
            </a:endParaRPr>
          </a:p>
          <a:p>
            <a:pPr algn="l"/>
            <a:endParaRPr kumimoji="1" lang="en-US" altLang="ja-JP" dirty="0">
              <a:latin typeface="HGSｺﾞｼｯｸM" panose="020B0600000000000000" pitchFamily="50" charset="-128"/>
              <a:ea typeface="HGSｺﾞｼｯｸM" panose="020B0600000000000000" pitchFamily="50" charset="-128"/>
            </a:endParaRPr>
          </a:p>
          <a:p>
            <a:pPr marL="468000" indent="-457200" algn="l"/>
            <a:r>
              <a:rPr lang="ja-JP" altLang="en-US" dirty="0">
                <a:latin typeface="HGSｺﾞｼｯｸM" panose="020B0600000000000000" pitchFamily="50" charset="-128"/>
                <a:ea typeface="HGSｺﾞｼｯｸM" panose="020B0600000000000000" pitchFamily="50" charset="-128"/>
              </a:rPr>
              <a:t>　</a:t>
            </a:r>
            <a:r>
              <a:rPr lang="ja-JP" altLang="en-US" dirty="0" smtClean="0">
                <a:latin typeface="HGSｺﾞｼｯｸM" panose="020B0600000000000000" pitchFamily="50" charset="-128"/>
                <a:ea typeface="HGSｺﾞｼｯｸM" panose="020B0600000000000000" pitchFamily="50" charset="-128"/>
              </a:rPr>
              <a:t>・</a:t>
            </a:r>
            <a:r>
              <a:rPr lang="ja-JP" altLang="en-US" dirty="0">
                <a:latin typeface="HGSｺﾞｼｯｸM" panose="020B0600000000000000" pitchFamily="50" charset="-128"/>
                <a:ea typeface="HGSｺﾞｼｯｸM" panose="020B0600000000000000" pitchFamily="50" charset="-128"/>
              </a:rPr>
              <a:t>また</a:t>
            </a:r>
            <a:r>
              <a:rPr lang="ja-JP" altLang="en-US" dirty="0" smtClean="0">
                <a:latin typeface="HGSｺﾞｼｯｸM" panose="020B0600000000000000" pitchFamily="50" charset="-128"/>
                <a:ea typeface="HGSｺﾞｼｯｸM" panose="020B0600000000000000" pitchFamily="50" charset="-128"/>
              </a:rPr>
              <a:t>、令和</a:t>
            </a:r>
            <a:r>
              <a:rPr lang="en-US" altLang="ja-JP" dirty="0" smtClean="0">
                <a:latin typeface="HGSｺﾞｼｯｸM" panose="020B0600000000000000" pitchFamily="50" charset="-128"/>
                <a:ea typeface="HGSｺﾞｼｯｸM" panose="020B0600000000000000" pitchFamily="50" charset="-128"/>
              </a:rPr>
              <a:t>4</a:t>
            </a:r>
            <a:r>
              <a:rPr lang="ja-JP" altLang="en-US" dirty="0" smtClean="0">
                <a:latin typeface="HGSｺﾞｼｯｸM" panose="020B0600000000000000" pitchFamily="50" charset="-128"/>
                <a:ea typeface="HGSｺﾞｼｯｸM" panose="020B0600000000000000" pitchFamily="50" charset="-128"/>
              </a:rPr>
              <a:t>年度給与改定</a:t>
            </a:r>
            <a:r>
              <a:rPr lang="ja-JP" altLang="en-US" dirty="0">
                <a:latin typeface="HGSｺﾞｼｯｸM" panose="020B0600000000000000" pitchFamily="50" charset="-128"/>
                <a:ea typeface="HGSｺﾞｼｯｸM" panose="020B0600000000000000" pitchFamily="50" charset="-128"/>
              </a:rPr>
              <a:t>や、内閣府試算を踏まえた金利の</a:t>
            </a:r>
            <a:r>
              <a:rPr lang="ja-JP" altLang="en-US" dirty="0" smtClean="0">
                <a:latin typeface="HGSｺﾞｼｯｸM" panose="020B0600000000000000" pitchFamily="50" charset="-128"/>
                <a:ea typeface="HGSｺﾞｼｯｸM" panose="020B0600000000000000" pitchFamily="50" charset="-128"/>
              </a:rPr>
              <a:t>上昇などを見込んだことにより、歳出</a:t>
            </a:r>
            <a:r>
              <a:rPr lang="ja-JP" altLang="en-US" dirty="0">
                <a:latin typeface="HGSｺﾞｼｯｸM" panose="020B0600000000000000" pitchFamily="50" charset="-128"/>
                <a:ea typeface="HGSｺﾞｼｯｸM" panose="020B0600000000000000" pitchFamily="50" charset="-128"/>
              </a:rPr>
              <a:t>が増加。</a:t>
            </a:r>
            <a:endParaRPr lang="en-US" altLang="ja-JP" dirty="0">
              <a:latin typeface="HGSｺﾞｼｯｸM" panose="020B0600000000000000" pitchFamily="50" charset="-128"/>
              <a:ea typeface="HGSｺﾞｼｯｸM" panose="020B0600000000000000" pitchFamily="50" charset="-128"/>
            </a:endParaRPr>
          </a:p>
          <a:p>
            <a:pPr algn="l"/>
            <a:endParaRPr lang="en-US" altLang="ja-JP" dirty="0" smtClean="0">
              <a:latin typeface="HGSｺﾞｼｯｸM" panose="020B0600000000000000" pitchFamily="50" charset="-128"/>
              <a:ea typeface="HGSｺﾞｼｯｸM" panose="020B0600000000000000" pitchFamily="50" charset="-128"/>
            </a:endParaRPr>
          </a:p>
          <a:p>
            <a:pPr marL="216000" indent="-457200" algn="l"/>
            <a:r>
              <a:rPr lang="ja-JP" altLang="en-US" dirty="0" smtClean="0">
                <a:latin typeface="HGSｺﾞｼｯｸM" panose="020B0600000000000000" pitchFamily="50" charset="-128"/>
                <a:ea typeface="HGSｺﾞｼｯｸM" panose="020B0600000000000000" pitchFamily="50" charset="-128"/>
              </a:rPr>
              <a:t>〇今後も、海外経済や原材料価格等の動向が景気に及ぼす影響が懸念されるなど、依然として予断を許さない状況。</a:t>
            </a:r>
            <a:endParaRPr lang="en-US" altLang="ja-JP" dirty="0" smtClean="0">
              <a:latin typeface="HGSｺﾞｼｯｸM" panose="020B0600000000000000" pitchFamily="50" charset="-128"/>
              <a:ea typeface="HGSｺﾞｼｯｸM" panose="020B0600000000000000" pitchFamily="50" charset="-128"/>
            </a:endParaRPr>
          </a:p>
          <a:p>
            <a:pPr algn="l"/>
            <a:endParaRPr lang="en-US" altLang="ja-JP" dirty="0">
              <a:latin typeface="HGSｺﾞｼｯｸM" panose="020B0600000000000000" pitchFamily="50" charset="-128"/>
              <a:ea typeface="HGSｺﾞｼｯｸM" panose="020B0600000000000000" pitchFamily="50" charset="-128"/>
            </a:endParaRPr>
          </a:p>
          <a:p>
            <a:pPr algn="l"/>
            <a:r>
              <a:rPr lang="ja-JP" altLang="en-US" dirty="0">
                <a:latin typeface="HGSｺﾞｼｯｸM" panose="020B0600000000000000" pitchFamily="50" charset="-128"/>
                <a:ea typeface="HGSｺﾞｼｯｸM" panose="020B0600000000000000" pitchFamily="50" charset="-128"/>
              </a:rPr>
              <a:t>〇引き続き、税収や金利の動向、地方税財政制度の変更などに留意していくことが必要。</a:t>
            </a:r>
            <a:endParaRPr lang="en-US" altLang="ja-JP" dirty="0">
              <a:latin typeface="HGSｺﾞｼｯｸM" panose="020B0600000000000000" pitchFamily="50" charset="-128"/>
              <a:ea typeface="HGSｺﾞｼｯｸM" panose="020B0600000000000000" pitchFamily="50" charset="-128"/>
            </a:endParaRPr>
          </a:p>
          <a:p>
            <a:pPr algn="l"/>
            <a:endParaRPr lang="en-US" altLang="ja-JP" dirty="0">
              <a:latin typeface="HGSｺﾞｼｯｸM" panose="020B0600000000000000" pitchFamily="50" charset="-128"/>
              <a:ea typeface="HGSｺﾞｼｯｸM" panose="020B0600000000000000" pitchFamily="50" charset="-128"/>
            </a:endParaRPr>
          </a:p>
        </p:txBody>
      </p:sp>
      <p:sp>
        <p:nvSpPr>
          <p:cNvPr id="4" name="Text Box 4"/>
          <p:cNvSpPr txBox="1">
            <a:spLocks noChangeArrowheads="1"/>
          </p:cNvSpPr>
          <p:nvPr/>
        </p:nvSpPr>
        <p:spPr bwMode="auto">
          <a:xfrm>
            <a:off x="9497236" y="71988"/>
            <a:ext cx="339725" cy="16986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nchorCtr="1"/>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algn="ctr" eaLnBrk="0" fontAlgn="base" hangingPunct="0">
              <a:spcBef>
                <a:spcPct val="20000"/>
              </a:spcBef>
              <a:spcAft>
                <a:spcPct val="0"/>
              </a:spcAft>
              <a:buClr>
                <a:schemeClr val="bg2"/>
              </a:buClr>
              <a:buSzPct val="75000"/>
              <a:buFont typeface="Wingdings" pitchFamily="2" charset="2"/>
              <a:defRPr kumimoji="1">
                <a:solidFill>
                  <a:schemeClr val="tx1"/>
                </a:solidFill>
                <a:latin typeface="Arial" charset="0"/>
                <a:ea typeface="ＭＳ Ｐゴシック" pitchFamily="50" charset="-128"/>
              </a:defRPr>
            </a:lvl6pPr>
            <a:lvl7pPr marL="2971800" indent="-228600" algn="ctr" eaLnBrk="0" fontAlgn="base" hangingPunct="0">
              <a:spcBef>
                <a:spcPct val="20000"/>
              </a:spcBef>
              <a:spcAft>
                <a:spcPct val="0"/>
              </a:spcAft>
              <a:buClr>
                <a:schemeClr val="bg2"/>
              </a:buClr>
              <a:buSzPct val="75000"/>
              <a:buFont typeface="Wingdings" pitchFamily="2" charset="2"/>
              <a:defRPr kumimoji="1">
                <a:solidFill>
                  <a:schemeClr val="tx1"/>
                </a:solidFill>
                <a:latin typeface="Arial" charset="0"/>
                <a:ea typeface="ＭＳ Ｐゴシック" pitchFamily="50" charset="-128"/>
              </a:defRPr>
            </a:lvl7pPr>
            <a:lvl8pPr marL="3429000" indent="-228600" algn="ctr" eaLnBrk="0" fontAlgn="base" hangingPunct="0">
              <a:spcBef>
                <a:spcPct val="20000"/>
              </a:spcBef>
              <a:spcAft>
                <a:spcPct val="0"/>
              </a:spcAft>
              <a:buClr>
                <a:schemeClr val="bg2"/>
              </a:buClr>
              <a:buSzPct val="75000"/>
              <a:buFont typeface="Wingdings" pitchFamily="2" charset="2"/>
              <a:defRPr kumimoji="1">
                <a:solidFill>
                  <a:schemeClr val="tx1"/>
                </a:solidFill>
                <a:latin typeface="Arial" charset="0"/>
                <a:ea typeface="ＭＳ Ｐゴシック" pitchFamily="50" charset="-128"/>
              </a:defRPr>
            </a:lvl8pPr>
            <a:lvl9pPr marL="3886200" indent="-228600" algn="ctr" eaLnBrk="0" fontAlgn="base" hangingPunct="0">
              <a:spcBef>
                <a:spcPct val="20000"/>
              </a:spcBef>
              <a:spcAft>
                <a:spcPct val="0"/>
              </a:spcAft>
              <a:buClr>
                <a:schemeClr val="bg2"/>
              </a:buClr>
              <a:buSzPct val="75000"/>
              <a:buFont typeface="Wingdings" pitchFamily="2" charset="2"/>
              <a:defRPr kumimoji="1">
                <a:solidFill>
                  <a:schemeClr val="tx1"/>
                </a:solidFill>
                <a:latin typeface="Arial" charset="0"/>
                <a:ea typeface="ＭＳ Ｐゴシック" pitchFamily="50" charset="-128"/>
              </a:defRPr>
            </a:lvl9pPr>
          </a:lstStyle>
          <a:p>
            <a:pPr algn="l" eaLnBrk="1" hangingPunct="1">
              <a:spcBef>
                <a:spcPct val="50000"/>
              </a:spcBef>
              <a:buClrTx/>
              <a:buSzTx/>
              <a:buFontTx/>
              <a:buNone/>
            </a:pPr>
            <a:r>
              <a:rPr lang="en-US" altLang="ja-JP" sz="1000" b="1" i="1" dirty="0">
                <a:latin typeface="Verdana" pitchFamily="34" charset="0"/>
              </a:rPr>
              <a:t>3</a:t>
            </a:r>
          </a:p>
        </p:txBody>
      </p:sp>
    </p:spTree>
    <p:extLst>
      <p:ext uri="{BB962C8B-B14F-4D97-AF65-F5344CB8AC3E}">
        <p14:creationId xmlns:p14="http://schemas.microsoft.com/office/powerpoint/2010/main" val="8194878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2"/>
          <p:cNvSpPr>
            <a:spLocks noGrp="1" noChangeArrowheads="1"/>
          </p:cNvSpPr>
          <p:nvPr>
            <p:ph type="title"/>
          </p:nvPr>
        </p:nvSpPr>
        <p:spPr>
          <a:xfrm>
            <a:off x="495300" y="367763"/>
            <a:ext cx="8915400" cy="638628"/>
          </a:xfrm>
          <a:solidFill>
            <a:srgbClr val="000099"/>
          </a:solidFill>
        </p:spPr>
        <p:txBody>
          <a:bodyPr>
            <a:normAutofit/>
          </a:bodyPr>
          <a:lstStyle/>
          <a:p>
            <a:r>
              <a:rPr lang="ja-JP" altLang="en-US" sz="3200" b="1" dirty="0">
                <a:solidFill>
                  <a:schemeClr val="bg1"/>
                </a:solidFill>
                <a:latin typeface="HGSｺﾞｼｯｸM" panose="020B0600000000000000" pitchFamily="50" charset="-128"/>
                <a:ea typeface="HGSｺﾞｼｯｸM" panose="020B0600000000000000" pitchFamily="50" charset="-128"/>
              </a:rPr>
              <a:t>　結果のポイント（</a:t>
            </a:r>
            <a:r>
              <a:rPr lang="en-US" altLang="ja-JP" sz="3200" b="1" dirty="0">
                <a:solidFill>
                  <a:schemeClr val="bg1"/>
                </a:solidFill>
                <a:latin typeface="HGSｺﾞｼｯｸM" panose="020B0600000000000000" pitchFamily="50" charset="-128"/>
                <a:ea typeface="HGSｺﾞｼｯｸM" panose="020B0600000000000000" pitchFamily="50" charset="-128"/>
              </a:rPr>
              <a:t>2/2</a:t>
            </a:r>
            <a:r>
              <a:rPr lang="ja-JP" altLang="en-US" sz="3200" b="1" dirty="0">
                <a:solidFill>
                  <a:schemeClr val="bg1"/>
                </a:solidFill>
                <a:latin typeface="HGSｺﾞｼｯｸM" panose="020B0600000000000000" pitchFamily="50" charset="-128"/>
                <a:ea typeface="HGSｺﾞｼｯｸM" panose="020B0600000000000000" pitchFamily="50" charset="-128"/>
              </a:rPr>
              <a:t>）</a:t>
            </a:r>
            <a:r>
              <a:rPr lang="en-US" altLang="ja-JP" sz="3200" b="1" dirty="0">
                <a:solidFill>
                  <a:schemeClr val="bg1"/>
                </a:solidFill>
                <a:latin typeface="HGSｺﾞｼｯｸM" panose="020B0600000000000000" pitchFamily="50" charset="-128"/>
                <a:ea typeface="HGSｺﾞｼｯｸM" panose="020B0600000000000000" pitchFamily="50" charset="-128"/>
              </a:rPr>
              <a:t>【</a:t>
            </a:r>
            <a:r>
              <a:rPr lang="ja-JP" altLang="en-US" sz="3200" b="1" dirty="0" smtClean="0">
                <a:solidFill>
                  <a:schemeClr val="bg1"/>
                </a:solidFill>
                <a:latin typeface="HGSｺﾞｼｯｸM" panose="020B0600000000000000" pitchFamily="50" charset="-128"/>
                <a:ea typeface="HGSｺﾞｼｯｸM" panose="020B0600000000000000" pitchFamily="50" charset="-128"/>
              </a:rPr>
              <a:t>令和</a:t>
            </a:r>
            <a:r>
              <a:rPr lang="en-US" altLang="ja-JP" sz="3200" b="1" dirty="0" smtClean="0">
                <a:solidFill>
                  <a:schemeClr val="bg1"/>
                </a:solidFill>
                <a:latin typeface="HGSｺﾞｼｯｸM" panose="020B0600000000000000" pitchFamily="50" charset="-128"/>
                <a:ea typeface="HGSｺﾞｼｯｸM" panose="020B0600000000000000" pitchFamily="50" charset="-128"/>
              </a:rPr>
              <a:t>5</a:t>
            </a:r>
            <a:r>
              <a:rPr lang="ja-JP" altLang="en-US" sz="3200" b="1" dirty="0" smtClean="0">
                <a:solidFill>
                  <a:schemeClr val="bg1"/>
                </a:solidFill>
                <a:latin typeface="HGSｺﾞｼｯｸM" panose="020B0600000000000000" pitchFamily="50" charset="-128"/>
                <a:ea typeface="HGSｺﾞｼｯｸM" panose="020B0600000000000000" pitchFamily="50" charset="-128"/>
              </a:rPr>
              <a:t>年</a:t>
            </a:r>
            <a:r>
              <a:rPr lang="en-US" altLang="ja-JP" sz="3200" b="1" dirty="0">
                <a:solidFill>
                  <a:schemeClr val="bg1"/>
                </a:solidFill>
                <a:latin typeface="HGSｺﾞｼｯｸM" panose="020B0600000000000000" pitchFamily="50" charset="-128"/>
                <a:ea typeface="HGSｺﾞｼｯｸM" panose="020B0600000000000000" pitchFamily="50" charset="-128"/>
              </a:rPr>
              <a:t>2</a:t>
            </a:r>
            <a:r>
              <a:rPr lang="ja-JP" altLang="en-US" sz="3200" b="1" dirty="0">
                <a:solidFill>
                  <a:schemeClr val="bg1"/>
                </a:solidFill>
                <a:latin typeface="HGSｺﾞｼｯｸM" panose="020B0600000000000000" pitchFamily="50" charset="-128"/>
                <a:ea typeface="HGSｺﾞｼｯｸM" panose="020B0600000000000000" pitchFamily="50" charset="-128"/>
              </a:rPr>
              <a:t>月版</a:t>
            </a:r>
            <a:r>
              <a:rPr lang="en-US" altLang="ja-JP" sz="3200" b="1" dirty="0">
                <a:solidFill>
                  <a:schemeClr val="bg1"/>
                </a:solidFill>
                <a:latin typeface="HGSｺﾞｼｯｸM" panose="020B0600000000000000" pitchFamily="50" charset="-128"/>
                <a:ea typeface="HGSｺﾞｼｯｸM" panose="020B0600000000000000" pitchFamily="50" charset="-128"/>
              </a:rPr>
              <a:t>】</a:t>
            </a:r>
          </a:p>
        </p:txBody>
      </p:sp>
      <p:graphicFrame>
        <p:nvGraphicFramePr>
          <p:cNvPr id="3" name="表 2"/>
          <p:cNvGraphicFramePr>
            <a:graphicFrameLocks noGrp="1" noChangeAspect="1"/>
          </p:cNvGraphicFramePr>
          <p:nvPr>
            <p:extLst>
              <p:ext uri="{D42A27DB-BD31-4B8C-83A1-F6EECF244321}">
                <p14:modId xmlns:p14="http://schemas.microsoft.com/office/powerpoint/2010/main" val="3427522542"/>
              </p:ext>
            </p:extLst>
          </p:nvPr>
        </p:nvGraphicFramePr>
        <p:xfrm>
          <a:off x="373486" y="1672100"/>
          <a:ext cx="9138848" cy="4247695"/>
        </p:xfrm>
        <a:graphic>
          <a:graphicData uri="http://schemas.openxmlformats.org/drawingml/2006/table">
            <a:tbl>
              <a:tblPr firstRow="1" bandRow="1">
                <a:tableStyleId>{5940675A-B579-460E-94D1-54222C63F5DA}</a:tableStyleId>
              </a:tblPr>
              <a:tblGrid>
                <a:gridCol w="403574">
                  <a:extLst>
                    <a:ext uri="{9D8B030D-6E8A-4147-A177-3AD203B41FA5}">
                      <a16:colId xmlns:a16="http://schemas.microsoft.com/office/drawing/2014/main" val="20000"/>
                    </a:ext>
                  </a:extLst>
                </a:gridCol>
                <a:gridCol w="1155408">
                  <a:extLst>
                    <a:ext uri="{9D8B030D-6E8A-4147-A177-3AD203B41FA5}">
                      <a16:colId xmlns:a16="http://schemas.microsoft.com/office/drawing/2014/main" val="20001"/>
                    </a:ext>
                  </a:extLst>
                </a:gridCol>
                <a:gridCol w="4584241">
                  <a:extLst>
                    <a:ext uri="{9D8B030D-6E8A-4147-A177-3AD203B41FA5}">
                      <a16:colId xmlns:a16="http://schemas.microsoft.com/office/drawing/2014/main" val="20002"/>
                    </a:ext>
                  </a:extLst>
                </a:gridCol>
                <a:gridCol w="2995625">
                  <a:extLst>
                    <a:ext uri="{9D8B030D-6E8A-4147-A177-3AD203B41FA5}">
                      <a16:colId xmlns:a16="http://schemas.microsoft.com/office/drawing/2014/main" val="20003"/>
                    </a:ext>
                  </a:extLst>
                </a:gridCol>
              </a:tblGrid>
              <a:tr h="894409">
                <a:tc>
                  <a:txBody>
                    <a:bodyPr/>
                    <a:lstStyle/>
                    <a:p>
                      <a:pPr algn="dist"/>
                      <a:endParaRPr kumimoji="1" lang="ja-JP" altLang="en-US" sz="1400" b="1" dirty="0">
                        <a:latin typeface="HGSｺﾞｼｯｸM" panose="020B0600000000000000" pitchFamily="50" charset="-128"/>
                        <a:ea typeface="HGSｺﾞｼｯｸM" panose="020B0600000000000000" pitchFamily="50" charset="-128"/>
                      </a:endParaRPr>
                    </a:p>
                  </a:txBody>
                  <a:tcPr marL="143084" marR="143084" marT="143084" marB="14308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ctr"/>
                      <a:r>
                        <a:rPr kumimoji="1" lang="ja-JP" altLang="en-US" sz="1600" dirty="0">
                          <a:latin typeface="HGSｺﾞｼｯｸM" panose="020B0600000000000000" pitchFamily="50" charset="-128"/>
                          <a:ea typeface="HGSｺﾞｼｯｸM" panose="020B0600000000000000" pitchFamily="50" charset="-128"/>
                        </a:rPr>
                        <a:t>項　　　　　目</a:t>
                      </a:r>
                    </a:p>
                  </a:txBody>
                  <a:tcPr marL="143084" marR="143084" marT="143084" marB="14308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kumimoji="1" lang="ja-JP" altLang="en-US" sz="1800" dirty="0">
                        <a:latin typeface="ＭＳ Ｐ明朝" panose="02020600040205080304" pitchFamily="18" charset="-128"/>
                        <a:ea typeface="ＭＳ Ｐ明朝" panose="02020600040205080304" pitchFamily="18" charset="-128"/>
                      </a:endParaRPr>
                    </a:p>
                  </a:txBody>
                  <a:tcPr marL="144000" marR="144000" marT="144000" marB="14400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B w="12700" cap="flat" cmpd="sng" algn="ctr">
                      <a:solidFill>
                        <a:schemeClr val="tx1"/>
                      </a:solidFill>
                      <a:prstDash val="sysDot"/>
                      <a:round/>
                      <a:headEnd type="none" w="med" len="med"/>
                      <a:tailEnd type="none" w="med" len="med"/>
                    </a:lnB>
                  </a:tcPr>
                </a:tc>
                <a:tc>
                  <a:txBody>
                    <a:bodyPr/>
                    <a:lstStyle/>
                    <a:p>
                      <a:pPr algn="dist"/>
                      <a:r>
                        <a:rPr kumimoji="1" lang="ja-JP" altLang="en-US" sz="1400" dirty="0">
                          <a:latin typeface="HGSｺﾞｼｯｸM" panose="020B0600000000000000" pitchFamily="50" charset="-128"/>
                          <a:ea typeface="HGSｺﾞｼｯｸM" panose="020B0600000000000000" pitchFamily="50" charset="-128"/>
                        </a:rPr>
                        <a:t>各年度の収支</a:t>
                      </a:r>
                      <a:endParaRPr kumimoji="1" lang="en-US" altLang="ja-JP" sz="1400" dirty="0">
                        <a:latin typeface="HGSｺﾞｼｯｸM" panose="020B0600000000000000" pitchFamily="50" charset="-128"/>
                        <a:ea typeface="HGSｺﾞｼｯｸM" panose="020B0600000000000000" pitchFamily="50" charset="-128"/>
                      </a:endParaRPr>
                    </a:p>
                    <a:p>
                      <a:pPr algn="dist"/>
                      <a:r>
                        <a:rPr kumimoji="1" lang="ja-JP" altLang="en-US" sz="1400" dirty="0" err="1">
                          <a:latin typeface="HGSｺﾞｼｯｸM" panose="020B0600000000000000" pitchFamily="50" charset="-128"/>
                          <a:ea typeface="HGSｺﾞｼｯｸM" panose="020B0600000000000000" pitchFamily="50" charset="-128"/>
                        </a:rPr>
                        <a:t>への</a:t>
                      </a:r>
                      <a:r>
                        <a:rPr kumimoji="1" lang="ja-JP" altLang="en-US" sz="1400" dirty="0">
                          <a:latin typeface="HGSｺﾞｼｯｸM" panose="020B0600000000000000" pitchFamily="50" charset="-128"/>
                          <a:ea typeface="HGSｺﾞｼｯｸM" panose="020B0600000000000000" pitchFamily="50" charset="-128"/>
                        </a:rPr>
                        <a:t>影響額</a:t>
                      </a:r>
                      <a:endParaRPr kumimoji="1" lang="en-US" altLang="ja-JP" sz="1400" dirty="0">
                        <a:latin typeface="HGSｺﾞｼｯｸM" panose="020B0600000000000000" pitchFamily="50" charset="-128"/>
                        <a:ea typeface="HGSｺﾞｼｯｸM" panose="020B0600000000000000" pitchFamily="50" charset="-128"/>
                      </a:endParaRPr>
                    </a:p>
                  </a:txBody>
                  <a:tcPr marL="143084" marR="143084" marT="143084" marB="14308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698388">
                <a:tc rowSpan="2">
                  <a:txBody>
                    <a:bodyPr/>
                    <a:lstStyle/>
                    <a:p>
                      <a:pPr algn="dist"/>
                      <a:r>
                        <a:rPr kumimoji="1" lang="ja-JP" altLang="en-US" sz="1400" b="1" dirty="0">
                          <a:latin typeface="HGSｺﾞｼｯｸM" panose="020B0600000000000000" pitchFamily="50" charset="-128"/>
                          <a:ea typeface="HGSｺﾞｼｯｸM" panose="020B0600000000000000" pitchFamily="50" charset="-128"/>
                        </a:rPr>
                        <a:t>歳入</a:t>
                      </a:r>
                    </a:p>
                  </a:txBody>
                  <a:tcPr marL="143084" marR="143084" marT="143084" marB="143084"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dist"/>
                      <a:r>
                        <a:rPr kumimoji="1" lang="ja-JP" altLang="en-US" sz="1200" dirty="0">
                          <a:latin typeface="HGSｺﾞｼｯｸM" panose="020B0600000000000000" pitchFamily="50" charset="-128"/>
                          <a:ea typeface="HGSｺﾞｼｯｸM" panose="020B0600000000000000" pitchFamily="50" charset="-128"/>
                        </a:rPr>
                        <a:t>府税</a:t>
                      </a:r>
                      <a:endParaRPr kumimoji="1" lang="en-US" altLang="ja-JP" sz="1200" dirty="0">
                        <a:latin typeface="HGSｺﾞｼｯｸM" panose="020B0600000000000000" pitchFamily="50" charset="-128"/>
                        <a:ea typeface="HGSｺﾞｼｯｸM" panose="020B0600000000000000" pitchFamily="50" charset="-128"/>
                      </a:endParaRPr>
                    </a:p>
                  </a:txBody>
                  <a:tcPr marL="143084" marR="143084" marT="143084" marB="14308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indent="0">
                        <a:buFont typeface="Wingdings" panose="05000000000000000000" pitchFamily="2" charset="2"/>
                        <a:buNone/>
                      </a:pPr>
                      <a:r>
                        <a:rPr kumimoji="1" lang="ja-JP" altLang="en-US" sz="1200" dirty="0" smtClean="0">
                          <a:latin typeface="HGSｺﾞｼｯｸM" panose="020B0600000000000000" pitchFamily="50" charset="-128"/>
                          <a:ea typeface="HGSｺﾞｼｯｸM" panose="020B0600000000000000" pitchFamily="50" charset="-128"/>
                        </a:rPr>
                        <a:t>令和</a:t>
                      </a:r>
                      <a:r>
                        <a:rPr kumimoji="1" lang="en-US" altLang="ja-JP" sz="1200" dirty="0" smtClean="0">
                          <a:latin typeface="HGSｺﾞｼｯｸM" panose="020B0600000000000000" pitchFamily="50" charset="-128"/>
                          <a:ea typeface="HGSｺﾞｼｯｸM" panose="020B0600000000000000" pitchFamily="50" charset="-128"/>
                        </a:rPr>
                        <a:t>5</a:t>
                      </a:r>
                      <a:r>
                        <a:rPr kumimoji="1" lang="ja-JP" altLang="en-US" sz="1200" dirty="0" smtClean="0">
                          <a:latin typeface="HGSｺﾞｼｯｸM" panose="020B0600000000000000" pitchFamily="50" charset="-128"/>
                          <a:ea typeface="HGSｺﾞｼｯｸM" panose="020B0600000000000000" pitchFamily="50" charset="-128"/>
                        </a:rPr>
                        <a:t>年度税収</a:t>
                      </a:r>
                      <a:r>
                        <a:rPr kumimoji="1" lang="ja-JP" altLang="en-US" sz="1200" dirty="0" smtClean="0">
                          <a:latin typeface="HGSｺﾞｼｯｸM" panose="020B0600000000000000" pitchFamily="50" charset="-128"/>
                          <a:ea typeface="HGSｺﾞｼｯｸM" panose="020B0600000000000000" pitchFamily="50" charset="-128"/>
                        </a:rPr>
                        <a:t>見込みや内閣府</a:t>
                      </a:r>
                      <a:r>
                        <a:rPr kumimoji="1" lang="ja-JP" altLang="en-US" sz="1200" dirty="0" smtClean="0">
                          <a:latin typeface="HGSｺﾞｼｯｸM" panose="020B0600000000000000" pitchFamily="50" charset="-128"/>
                          <a:ea typeface="HGSｺﾞｼｯｸM" panose="020B0600000000000000" pitchFamily="50" charset="-128"/>
                        </a:rPr>
                        <a:t>試算（令和</a:t>
                      </a:r>
                      <a:r>
                        <a:rPr kumimoji="1" lang="en-US" altLang="ja-JP" sz="1200" dirty="0" smtClean="0">
                          <a:latin typeface="HGSｺﾞｼｯｸM" panose="020B0600000000000000" pitchFamily="50" charset="-128"/>
                          <a:ea typeface="HGSｺﾞｼｯｸM" panose="020B0600000000000000" pitchFamily="50" charset="-128"/>
                        </a:rPr>
                        <a:t>5</a:t>
                      </a:r>
                      <a:r>
                        <a:rPr kumimoji="1" lang="ja-JP" altLang="en-US" sz="1200" dirty="0" smtClean="0">
                          <a:latin typeface="HGSｺﾞｼｯｸM" panose="020B0600000000000000" pitchFamily="50" charset="-128"/>
                          <a:ea typeface="HGSｺﾞｼｯｸM" panose="020B0600000000000000" pitchFamily="50" charset="-128"/>
                        </a:rPr>
                        <a:t>年</a:t>
                      </a:r>
                      <a:r>
                        <a:rPr kumimoji="1" lang="en-US" altLang="ja-JP" sz="1200" dirty="0" smtClean="0">
                          <a:latin typeface="HGSｺﾞｼｯｸM" panose="020B0600000000000000" pitchFamily="50" charset="-128"/>
                          <a:ea typeface="HGSｺﾞｼｯｸM" panose="020B0600000000000000" pitchFamily="50" charset="-128"/>
                        </a:rPr>
                        <a:t>1</a:t>
                      </a:r>
                      <a:r>
                        <a:rPr kumimoji="1" lang="ja-JP" altLang="en-US" sz="1200" dirty="0" smtClean="0">
                          <a:latin typeface="HGSｺﾞｼｯｸM" panose="020B0600000000000000" pitchFamily="50" charset="-128"/>
                          <a:ea typeface="HGSｺﾞｼｯｸM" panose="020B0600000000000000" pitchFamily="50" charset="-128"/>
                        </a:rPr>
                        <a:t>月）の経済成長率を反映</a:t>
                      </a:r>
                      <a:endParaRPr kumimoji="1" lang="en-US" altLang="ja-JP" sz="1200" dirty="0">
                        <a:latin typeface="HGSｺﾞｼｯｸM" panose="020B0600000000000000" pitchFamily="50" charset="-128"/>
                        <a:ea typeface="HGSｺﾞｼｯｸM" panose="020B0600000000000000" pitchFamily="50" charset="-128"/>
                      </a:endParaRPr>
                    </a:p>
                  </a:txBody>
                  <a:tcPr marL="143084" marR="143084" marT="143084" marB="14308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rowSpan="2">
                  <a:txBody>
                    <a:bodyPr/>
                    <a:lstStyle/>
                    <a:p>
                      <a:pPr algn="l"/>
                      <a:r>
                        <a:rPr kumimoji="1" lang="en-US" altLang="ja-JP" sz="1200" dirty="0" smtClean="0">
                          <a:latin typeface="HGSｺﾞｼｯｸM" panose="020B0600000000000000" pitchFamily="50" charset="-128"/>
                          <a:ea typeface="HGSｺﾞｼｯｸM" panose="020B0600000000000000" pitchFamily="50" charset="-128"/>
                        </a:rPr>
                        <a:t>120</a:t>
                      </a:r>
                      <a:r>
                        <a:rPr kumimoji="1" lang="ja-JP" altLang="en-US" sz="1200" dirty="0" smtClean="0">
                          <a:latin typeface="HGSｺﾞｼｯｸM" panose="020B0600000000000000" pitchFamily="50" charset="-128"/>
                          <a:ea typeface="HGSｺﾞｼｯｸM" panose="020B0600000000000000" pitchFamily="50" charset="-128"/>
                        </a:rPr>
                        <a:t>億円～</a:t>
                      </a:r>
                      <a:r>
                        <a:rPr kumimoji="1" lang="en-US" altLang="ja-JP" sz="1200" dirty="0" smtClean="0">
                          <a:latin typeface="HGSｺﾞｼｯｸM" panose="020B0600000000000000" pitchFamily="50" charset="-128"/>
                          <a:ea typeface="HGSｺﾞｼｯｸM" panose="020B0600000000000000" pitchFamily="50" charset="-128"/>
                        </a:rPr>
                        <a:t>290</a:t>
                      </a:r>
                      <a:r>
                        <a:rPr kumimoji="1" lang="ja-JP" altLang="en-US" sz="1200" dirty="0" smtClean="0">
                          <a:latin typeface="HGSｺﾞｼｯｸM" panose="020B0600000000000000" pitchFamily="50" charset="-128"/>
                          <a:ea typeface="HGSｺﾞｼｯｸM" panose="020B0600000000000000" pitchFamily="50" charset="-128"/>
                        </a:rPr>
                        <a:t>億円程度改善</a:t>
                      </a:r>
                      <a:endParaRPr kumimoji="1" lang="zh-TW" altLang="en-US" sz="1200" dirty="0" smtClean="0">
                        <a:latin typeface="HGSｺﾞｼｯｸM" panose="020B0600000000000000" pitchFamily="50" charset="-128"/>
                        <a:ea typeface="HGSｺﾞｼｯｸM" panose="020B0600000000000000" pitchFamily="50" charset="-128"/>
                      </a:endParaRPr>
                    </a:p>
                  </a:txBody>
                  <a:tcPr marL="143084" marR="143084" marT="143084" marB="14308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1"/>
                  </a:ext>
                </a:extLst>
              </a:tr>
              <a:tr h="678400">
                <a:tc vMerge="1">
                  <a:txBody>
                    <a:bodyPr/>
                    <a:lstStyle/>
                    <a:p>
                      <a:pPr algn="dist"/>
                      <a:endParaRPr lang="en-US" altLang="ja-JP" sz="1800" b="1" dirty="0">
                        <a:latin typeface="+mn-ea"/>
                      </a:endParaRPr>
                    </a:p>
                  </a:txBody>
                  <a:tcPr marL="144000" marR="144000" marT="144000" marB="144000" anchor="ctr">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algn="dist"/>
                      <a:r>
                        <a:rPr kumimoji="1" lang="ja-JP" altLang="en-US" sz="1200" dirty="0">
                          <a:latin typeface="HGSｺﾞｼｯｸM" panose="020B0600000000000000" pitchFamily="50" charset="-128"/>
                          <a:ea typeface="HGSｺﾞｼｯｸM" panose="020B0600000000000000" pitchFamily="50" charset="-128"/>
                        </a:rPr>
                        <a:t>交付税等</a:t>
                      </a:r>
                    </a:p>
                  </a:txBody>
                  <a:tcPr marL="143084" marR="143084" marT="143084" marB="14308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indent="0">
                        <a:buFont typeface="Wingdings" panose="05000000000000000000" pitchFamily="2" charset="2"/>
                        <a:buNone/>
                      </a:pPr>
                      <a:r>
                        <a:rPr kumimoji="1" lang="ja-JP" altLang="en-US" sz="1200" dirty="0" smtClean="0">
                          <a:latin typeface="HGSｺﾞｼｯｸM" panose="020B0600000000000000" pitchFamily="50" charset="-128"/>
                          <a:ea typeface="HGSｺﾞｼｯｸM" panose="020B0600000000000000" pitchFamily="50" charset="-128"/>
                        </a:rPr>
                        <a:t>税収見込みや社会保障関係経費等を反映</a:t>
                      </a:r>
                      <a:endParaRPr kumimoji="1" lang="ja-JP" altLang="en-US" sz="1200" dirty="0">
                        <a:latin typeface="HGSｺﾞｼｯｸM" panose="020B0600000000000000" pitchFamily="50" charset="-128"/>
                        <a:ea typeface="HGSｺﾞｼｯｸM" panose="020B0600000000000000" pitchFamily="50" charset="-128"/>
                      </a:endParaRPr>
                    </a:p>
                  </a:txBody>
                  <a:tcPr marL="143084" marR="143084" marT="143084" marB="14308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vMerge="1">
                  <a:txBody>
                    <a:bodyPr/>
                    <a:lstStyle/>
                    <a:p>
                      <a:endParaRPr kumimoji="1" lang="zh-TW" altLang="en-US" sz="1200" dirty="0" smtClean="0">
                        <a:latin typeface="HGSｺﾞｼｯｸM" panose="020B0600000000000000" pitchFamily="50" charset="-128"/>
                        <a:ea typeface="HGSｺﾞｼｯｸM" panose="020B0600000000000000" pitchFamily="50" charset="-128"/>
                      </a:endParaRPr>
                    </a:p>
                  </a:txBody>
                  <a:tcPr marL="143084" marR="143084" marT="143084" marB="14308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2"/>
                  </a:ext>
                </a:extLst>
              </a:tr>
              <a:tr h="658898">
                <a:tc rowSpan="3">
                  <a:txBody>
                    <a:bodyPr/>
                    <a:lstStyle/>
                    <a:p>
                      <a:pPr algn="dist"/>
                      <a:r>
                        <a:rPr kumimoji="1" lang="ja-JP" altLang="en-US" sz="1400" b="1" dirty="0">
                          <a:latin typeface="HGSｺﾞｼｯｸM" panose="020B0600000000000000" pitchFamily="50" charset="-128"/>
                          <a:ea typeface="HGSｺﾞｼｯｸM" panose="020B0600000000000000" pitchFamily="50" charset="-128"/>
                        </a:rPr>
                        <a:t>歳出</a:t>
                      </a:r>
                    </a:p>
                  </a:txBody>
                  <a:tcPr marL="143084" marR="143084" marT="143084" marB="143084"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dist"/>
                      <a:r>
                        <a:rPr kumimoji="1" lang="ja-JP" altLang="en-US" sz="1200" dirty="0">
                          <a:latin typeface="HGSｺﾞｼｯｸM" panose="020B0600000000000000" pitchFamily="50" charset="-128"/>
                          <a:ea typeface="HGSｺﾞｼｯｸM" panose="020B0600000000000000" pitchFamily="50" charset="-128"/>
                        </a:rPr>
                        <a:t>人件費</a:t>
                      </a:r>
                    </a:p>
                  </a:txBody>
                  <a:tcPr marL="143084" marR="143084" marT="143084" marB="14308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indent="0">
                        <a:buFont typeface="Wingdings" panose="05000000000000000000" pitchFamily="2" charset="2"/>
                        <a:buNone/>
                      </a:pPr>
                      <a:r>
                        <a:rPr kumimoji="1" lang="ja-JP" altLang="en-US" sz="1200" dirty="0" smtClean="0">
                          <a:latin typeface="HGSｺﾞｼｯｸM" panose="020B0600000000000000" pitchFamily="50" charset="-128"/>
                          <a:ea typeface="HGSｺﾞｼｯｸM" panose="020B0600000000000000" pitchFamily="50" charset="-128"/>
                        </a:rPr>
                        <a:t>令和</a:t>
                      </a:r>
                      <a:r>
                        <a:rPr kumimoji="1" lang="en-US" altLang="ja-JP" sz="1200" dirty="0" smtClean="0">
                          <a:latin typeface="HGSｺﾞｼｯｸM" panose="020B0600000000000000" pitchFamily="50" charset="-128"/>
                          <a:ea typeface="HGSｺﾞｼｯｸM" panose="020B0600000000000000" pitchFamily="50" charset="-128"/>
                        </a:rPr>
                        <a:t>4</a:t>
                      </a:r>
                      <a:r>
                        <a:rPr kumimoji="1" lang="ja-JP" altLang="en-US" sz="1200" dirty="0" smtClean="0">
                          <a:latin typeface="HGSｺﾞｼｯｸM" panose="020B0600000000000000" pitchFamily="50" charset="-128"/>
                          <a:ea typeface="HGSｺﾞｼｯｸM" panose="020B0600000000000000" pitchFamily="50" charset="-128"/>
                        </a:rPr>
                        <a:t>年度給与改定や内閣府</a:t>
                      </a:r>
                      <a:r>
                        <a:rPr kumimoji="1" lang="ja-JP" altLang="en-US" sz="1200" dirty="0" smtClean="0">
                          <a:latin typeface="HGSｺﾞｼｯｸM" panose="020B0600000000000000" pitchFamily="50" charset="-128"/>
                          <a:ea typeface="HGSｺﾞｼｯｸM" panose="020B0600000000000000" pitchFamily="50" charset="-128"/>
                        </a:rPr>
                        <a:t>試算（令和</a:t>
                      </a:r>
                      <a:r>
                        <a:rPr kumimoji="1" lang="en-US" altLang="ja-JP" sz="1200" dirty="0" smtClean="0">
                          <a:latin typeface="HGSｺﾞｼｯｸM" panose="020B0600000000000000" pitchFamily="50" charset="-128"/>
                          <a:ea typeface="HGSｺﾞｼｯｸM" panose="020B0600000000000000" pitchFamily="50" charset="-128"/>
                        </a:rPr>
                        <a:t>5</a:t>
                      </a:r>
                      <a:r>
                        <a:rPr kumimoji="1" lang="ja-JP" altLang="en-US" sz="1200" dirty="0" smtClean="0">
                          <a:latin typeface="HGSｺﾞｼｯｸM" panose="020B0600000000000000" pitchFamily="50" charset="-128"/>
                          <a:ea typeface="HGSｺﾞｼｯｸM" panose="020B0600000000000000" pitchFamily="50" charset="-128"/>
                        </a:rPr>
                        <a:t>年</a:t>
                      </a:r>
                      <a:r>
                        <a:rPr kumimoji="1" lang="en-US" altLang="ja-JP" sz="1200" dirty="0" smtClean="0">
                          <a:latin typeface="HGSｺﾞｼｯｸM" panose="020B0600000000000000" pitchFamily="50" charset="-128"/>
                          <a:ea typeface="HGSｺﾞｼｯｸM" panose="020B0600000000000000" pitchFamily="50" charset="-128"/>
                        </a:rPr>
                        <a:t>1</a:t>
                      </a:r>
                      <a:r>
                        <a:rPr kumimoji="1" lang="ja-JP" altLang="en-US" sz="1200" dirty="0" smtClean="0">
                          <a:latin typeface="HGSｺﾞｼｯｸM" panose="020B0600000000000000" pitchFamily="50" charset="-128"/>
                          <a:ea typeface="HGSｺﾞｼｯｸM" panose="020B0600000000000000" pitchFamily="50" charset="-128"/>
                        </a:rPr>
                        <a:t>月）の消費者物価上昇率等を反映</a:t>
                      </a:r>
                      <a:endParaRPr kumimoji="1" lang="en-US" altLang="ja-JP" sz="1200" dirty="0">
                        <a:latin typeface="HGSｺﾞｼｯｸM" panose="020B0600000000000000" pitchFamily="50" charset="-128"/>
                        <a:ea typeface="HGSｺﾞｼｯｸM" panose="020B0600000000000000" pitchFamily="50" charset="-128"/>
                      </a:endParaRPr>
                    </a:p>
                  </a:txBody>
                  <a:tcPr marL="143084" marR="143084" marT="143084" marB="14308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en-US" altLang="ja-JP" sz="1200" dirty="0" smtClean="0">
                          <a:latin typeface="HGSｺﾞｼｯｸM" panose="020B0600000000000000" pitchFamily="50" charset="-128"/>
                          <a:ea typeface="HGSｺﾞｼｯｸM" panose="020B0600000000000000" pitchFamily="50" charset="-128"/>
                        </a:rPr>
                        <a:t>110</a:t>
                      </a:r>
                      <a:r>
                        <a:rPr kumimoji="1" lang="ja-JP" altLang="en-US" sz="1200" dirty="0" smtClean="0">
                          <a:latin typeface="HGSｺﾞｼｯｸM" panose="020B0600000000000000" pitchFamily="50" charset="-128"/>
                          <a:ea typeface="HGSｺﾞｼｯｸM" panose="020B0600000000000000" pitchFamily="50" charset="-128"/>
                        </a:rPr>
                        <a:t>億円程度悪化～</a:t>
                      </a:r>
                      <a:r>
                        <a:rPr kumimoji="1" lang="en-US" altLang="ja-JP" sz="1200" dirty="0" smtClean="0">
                          <a:latin typeface="HGSｺﾞｼｯｸM" panose="020B0600000000000000" pitchFamily="50" charset="-128"/>
                          <a:ea typeface="HGSｺﾞｼｯｸM" panose="020B0600000000000000" pitchFamily="50" charset="-128"/>
                        </a:rPr>
                        <a:t>140</a:t>
                      </a:r>
                      <a:r>
                        <a:rPr kumimoji="1" lang="ja-JP" altLang="en-US" sz="1200" dirty="0">
                          <a:latin typeface="HGSｺﾞｼｯｸM" panose="020B0600000000000000" pitchFamily="50" charset="-128"/>
                          <a:ea typeface="HGSｺﾞｼｯｸM" panose="020B0600000000000000" pitchFamily="50" charset="-128"/>
                        </a:rPr>
                        <a:t>億</a:t>
                      </a:r>
                      <a:r>
                        <a:rPr kumimoji="1" lang="ja-JP" altLang="en-US" sz="1200" dirty="0" smtClean="0">
                          <a:latin typeface="HGSｺﾞｼｯｸM" panose="020B0600000000000000" pitchFamily="50" charset="-128"/>
                          <a:ea typeface="HGSｺﾞｼｯｸM" panose="020B0600000000000000" pitchFamily="50" charset="-128"/>
                        </a:rPr>
                        <a:t>円程度改善</a:t>
                      </a:r>
                      <a:endParaRPr kumimoji="1" lang="en-US" altLang="ja-JP" sz="1200" dirty="0">
                        <a:latin typeface="HGSｺﾞｼｯｸM" panose="020B0600000000000000" pitchFamily="50" charset="-128"/>
                        <a:ea typeface="HGSｺﾞｼｯｸM" panose="020B0600000000000000" pitchFamily="50" charset="-128"/>
                      </a:endParaRPr>
                    </a:p>
                  </a:txBody>
                  <a:tcPr marL="143084" marR="143084" marT="143084" marB="14308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13749399"/>
                  </a:ext>
                </a:extLst>
              </a:tr>
              <a:tr h="658800">
                <a:tc vMerge="1">
                  <a:txBody>
                    <a:bodyPr/>
                    <a:lstStyle/>
                    <a:p>
                      <a:pPr algn="dist"/>
                      <a:endParaRPr kumimoji="1" lang="ja-JP" altLang="en-US" sz="1400" b="1" dirty="0">
                        <a:latin typeface="HGSｺﾞｼｯｸM" panose="020B0600000000000000" pitchFamily="50" charset="-128"/>
                        <a:ea typeface="HGSｺﾞｼｯｸM" panose="020B0600000000000000" pitchFamily="50" charset="-128"/>
                      </a:endParaRPr>
                    </a:p>
                  </a:txBody>
                  <a:tcPr marL="143084" marR="143084" marT="143084" marB="143084"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dist"/>
                      <a:r>
                        <a:rPr kumimoji="1" lang="ja-JP" altLang="en-US" sz="1200" dirty="0">
                          <a:latin typeface="HGSｺﾞｼｯｸM" panose="020B0600000000000000" pitchFamily="50" charset="-128"/>
                          <a:ea typeface="HGSｺﾞｼｯｸM" panose="020B0600000000000000" pitchFamily="50" charset="-128"/>
                        </a:rPr>
                        <a:t>公債費</a:t>
                      </a:r>
                    </a:p>
                  </a:txBody>
                  <a:tcPr marL="143084" marR="143084" marT="143084" marB="14308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indent="0">
                        <a:buFont typeface="Wingdings" panose="05000000000000000000" pitchFamily="2" charset="2"/>
                        <a:buNone/>
                      </a:pPr>
                      <a:r>
                        <a:rPr kumimoji="1" lang="ja-JP" altLang="en-US" sz="1200" dirty="0" smtClean="0">
                          <a:latin typeface="HGSｺﾞｼｯｸM" panose="020B0600000000000000" pitchFamily="50" charset="-128"/>
                          <a:ea typeface="HGSｺﾞｼｯｸM" panose="020B0600000000000000" pitchFamily="50" charset="-128"/>
                        </a:rPr>
                        <a:t>内閣府試算（令和</a:t>
                      </a:r>
                      <a:r>
                        <a:rPr kumimoji="1" lang="en-US" altLang="ja-JP" sz="1200" dirty="0" smtClean="0">
                          <a:latin typeface="HGSｺﾞｼｯｸM" panose="020B0600000000000000" pitchFamily="50" charset="-128"/>
                          <a:ea typeface="HGSｺﾞｼｯｸM" panose="020B0600000000000000" pitchFamily="50" charset="-128"/>
                        </a:rPr>
                        <a:t>5</a:t>
                      </a:r>
                      <a:r>
                        <a:rPr kumimoji="1" lang="ja-JP" altLang="en-US" sz="1200" dirty="0" smtClean="0">
                          <a:latin typeface="HGSｺﾞｼｯｸM" panose="020B0600000000000000" pitchFamily="50" charset="-128"/>
                          <a:ea typeface="HGSｺﾞｼｯｸM" panose="020B0600000000000000" pitchFamily="50" charset="-128"/>
                        </a:rPr>
                        <a:t>年</a:t>
                      </a:r>
                      <a:r>
                        <a:rPr kumimoji="1" lang="en-US" altLang="ja-JP" sz="1200" dirty="0" smtClean="0">
                          <a:latin typeface="HGSｺﾞｼｯｸM" panose="020B0600000000000000" pitchFamily="50" charset="-128"/>
                          <a:ea typeface="HGSｺﾞｼｯｸM" panose="020B0600000000000000" pitchFamily="50" charset="-128"/>
                        </a:rPr>
                        <a:t>1</a:t>
                      </a:r>
                      <a:r>
                        <a:rPr kumimoji="1" lang="ja-JP" altLang="en-US" sz="1200" dirty="0" smtClean="0">
                          <a:latin typeface="HGSｺﾞｼｯｸM" panose="020B0600000000000000" pitchFamily="50" charset="-128"/>
                          <a:ea typeface="HGSｺﾞｼｯｸM" panose="020B0600000000000000" pitchFamily="50" charset="-128"/>
                        </a:rPr>
                        <a:t>月）を踏まえた金利等を反映</a:t>
                      </a:r>
                      <a:endParaRPr kumimoji="1" lang="ja-JP" altLang="en-US" sz="1200" dirty="0">
                        <a:latin typeface="HGSｺﾞｼｯｸM" panose="020B0600000000000000" pitchFamily="50" charset="-128"/>
                        <a:ea typeface="HGSｺﾞｼｯｸM" panose="020B0600000000000000" pitchFamily="50" charset="-128"/>
                      </a:endParaRPr>
                    </a:p>
                  </a:txBody>
                  <a:tcPr marL="143084" marR="143084" marT="143084" marB="14308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en-US" altLang="ja-JP" sz="1200" dirty="0" smtClean="0">
                          <a:latin typeface="HGSｺﾞｼｯｸM" panose="020B0600000000000000" pitchFamily="50" charset="-128"/>
                          <a:ea typeface="HGSｺﾞｼｯｸM" panose="020B0600000000000000" pitchFamily="50" charset="-128"/>
                        </a:rPr>
                        <a:t>70</a:t>
                      </a:r>
                      <a:r>
                        <a:rPr kumimoji="1" lang="ja-JP" altLang="en-US" sz="1200" dirty="0" smtClean="0">
                          <a:latin typeface="HGSｺﾞｼｯｸM" panose="020B0600000000000000" pitchFamily="50" charset="-128"/>
                          <a:ea typeface="HGSｺﾞｼｯｸM" panose="020B0600000000000000" pitchFamily="50" charset="-128"/>
                        </a:rPr>
                        <a:t>億円程度悪化～</a:t>
                      </a:r>
                      <a:r>
                        <a:rPr kumimoji="1" lang="en-US" altLang="ja-JP" sz="1200" dirty="0" smtClean="0">
                          <a:latin typeface="HGSｺﾞｼｯｸM" panose="020B0600000000000000" pitchFamily="50" charset="-128"/>
                          <a:ea typeface="HGSｺﾞｼｯｸM" panose="020B0600000000000000" pitchFamily="50" charset="-128"/>
                        </a:rPr>
                        <a:t>20</a:t>
                      </a:r>
                      <a:r>
                        <a:rPr kumimoji="1" lang="ja-JP" altLang="en-US" sz="1200" dirty="0" smtClean="0">
                          <a:latin typeface="HGSｺﾞｼｯｸM" panose="020B0600000000000000" pitchFamily="50" charset="-128"/>
                          <a:ea typeface="HGSｺﾞｼｯｸM" panose="020B0600000000000000" pitchFamily="50" charset="-128"/>
                        </a:rPr>
                        <a:t>億円</a:t>
                      </a:r>
                      <a:r>
                        <a:rPr kumimoji="1" lang="ja-JP" altLang="en-US" sz="1200" dirty="0">
                          <a:latin typeface="HGSｺﾞｼｯｸM" panose="020B0600000000000000" pitchFamily="50" charset="-128"/>
                          <a:ea typeface="HGSｺﾞｼｯｸM" panose="020B0600000000000000" pitchFamily="50" charset="-128"/>
                        </a:rPr>
                        <a:t>程度</a:t>
                      </a:r>
                      <a:r>
                        <a:rPr kumimoji="1" lang="ja-JP" altLang="en-US" sz="1200" dirty="0" smtClean="0">
                          <a:latin typeface="HGSｺﾞｼｯｸM" panose="020B0600000000000000" pitchFamily="50" charset="-128"/>
                          <a:ea typeface="HGSｺﾞｼｯｸM" panose="020B0600000000000000" pitchFamily="50" charset="-128"/>
                        </a:rPr>
                        <a:t>改善</a:t>
                      </a:r>
                      <a:endParaRPr kumimoji="1" lang="en-US" altLang="ja-JP" sz="1200" dirty="0">
                        <a:latin typeface="HGSｺﾞｼｯｸM" panose="020B0600000000000000" pitchFamily="50" charset="-128"/>
                        <a:ea typeface="HGSｺﾞｼｯｸM" panose="020B0600000000000000" pitchFamily="50" charset="-128"/>
                      </a:endParaRPr>
                    </a:p>
                  </a:txBody>
                  <a:tcPr marL="143084" marR="143084" marT="143084" marB="14308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3"/>
                  </a:ext>
                </a:extLst>
              </a:tr>
              <a:tr h="658800">
                <a:tc vMerge="1">
                  <a:txBody>
                    <a:bodyPr/>
                    <a:lstStyle/>
                    <a:p>
                      <a:pPr algn="dist"/>
                      <a:endParaRPr kumimoji="1" lang="ja-JP" altLang="en-US" sz="1400" b="1" dirty="0">
                        <a:latin typeface="HGSｺﾞｼｯｸM" panose="020B0600000000000000" pitchFamily="50" charset="-128"/>
                        <a:ea typeface="HGSｺﾞｼｯｸM" panose="020B0600000000000000" pitchFamily="50" charset="-128"/>
                      </a:endParaRPr>
                    </a:p>
                  </a:txBody>
                  <a:tcPr marL="143084" marR="143084" marT="143084" marB="143084"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dist"/>
                      <a:r>
                        <a:rPr kumimoji="1" lang="ja-JP" altLang="en-US" sz="1200" dirty="0">
                          <a:latin typeface="HGSｺﾞｼｯｸM" panose="020B0600000000000000" pitchFamily="50" charset="-128"/>
                          <a:ea typeface="HGSｺﾞｼｯｸM" panose="020B0600000000000000" pitchFamily="50" charset="-128"/>
                        </a:rPr>
                        <a:t>投資的経費</a:t>
                      </a:r>
                      <a:endParaRPr kumimoji="1" lang="en-US" altLang="ja-JP" sz="1200" dirty="0">
                        <a:latin typeface="HGSｺﾞｼｯｸM" panose="020B0600000000000000" pitchFamily="50" charset="-128"/>
                        <a:ea typeface="HGSｺﾞｼｯｸM" panose="020B0600000000000000" pitchFamily="50" charset="-128"/>
                      </a:endParaRPr>
                    </a:p>
                    <a:p>
                      <a:pPr algn="dist"/>
                      <a:r>
                        <a:rPr kumimoji="1" lang="ja-JP" altLang="en-US" sz="1100" dirty="0">
                          <a:latin typeface="HGSｺﾞｼｯｸM" panose="020B0600000000000000" pitchFamily="50" charset="-128"/>
                          <a:ea typeface="HGSｺﾞｼｯｸM" panose="020B0600000000000000" pitchFamily="50" charset="-128"/>
                        </a:rPr>
                        <a:t>一般施策経費</a:t>
                      </a:r>
                    </a:p>
                  </a:txBody>
                  <a:tcPr marL="143084" marR="143084" marT="143084" marB="14308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indent="0" algn="l">
                        <a:buFont typeface="Wingdings" panose="05000000000000000000" pitchFamily="2" charset="2"/>
                        <a:buNone/>
                      </a:pPr>
                      <a:r>
                        <a:rPr kumimoji="1" lang="ja-JP" altLang="en-US" sz="1200" dirty="0" smtClean="0">
                          <a:latin typeface="HGSｺﾞｼｯｸM" panose="020B0600000000000000" pitchFamily="50" charset="-128"/>
                          <a:ea typeface="HGSｺﾞｼｯｸM" panose="020B0600000000000000" pitchFamily="50" charset="-128"/>
                        </a:rPr>
                        <a:t>府立学校の教育環境整備</a:t>
                      </a:r>
                      <a:r>
                        <a:rPr kumimoji="1" lang="zh-TW" altLang="en-US" sz="1200" dirty="0" smtClean="0">
                          <a:latin typeface="HGSｺﾞｼｯｸM" panose="020B0600000000000000" pitchFamily="50" charset="-128"/>
                          <a:ea typeface="HGSｺﾞｼｯｸM" panose="020B0600000000000000" pitchFamily="50" charset="-128"/>
                        </a:rPr>
                        <a:t>関連事業</a:t>
                      </a:r>
                      <a:r>
                        <a:rPr kumimoji="1" lang="ja-JP" altLang="en-US" sz="1200" dirty="0" smtClean="0">
                          <a:latin typeface="HGSｺﾞｼｯｸM" panose="020B0600000000000000" pitchFamily="50" charset="-128"/>
                          <a:ea typeface="HGSｺﾞｼｯｸM" panose="020B0600000000000000" pitchFamily="50" charset="-128"/>
                        </a:rPr>
                        <a:t>費</a:t>
                      </a:r>
                      <a:r>
                        <a:rPr kumimoji="1" lang="ja-JP" altLang="en-US" sz="1200" dirty="0" smtClean="0">
                          <a:latin typeface="HGSｺﾞｼｯｸM" panose="020B0600000000000000" pitchFamily="50" charset="-128"/>
                          <a:ea typeface="HGSｺﾞｼｯｸM" panose="020B0600000000000000" pitchFamily="50" charset="-128"/>
                        </a:rPr>
                        <a:t>や、まちづくり</a:t>
                      </a:r>
                      <a:r>
                        <a:rPr kumimoji="1" lang="ja-JP" altLang="en-US" sz="1200" dirty="0" smtClean="0">
                          <a:latin typeface="HGSｺﾞｼｯｸM" panose="020B0600000000000000" pitchFamily="50" charset="-128"/>
                          <a:ea typeface="HGSｺﾞｼｯｸM" panose="020B0600000000000000" pitchFamily="50" charset="-128"/>
                        </a:rPr>
                        <a:t>促進事業における定期借地事業のスキーム変更等を反映</a:t>
                      </a:r>
                      <a:endParaRPr kumimoji="1" lang="en-US" altLang="ja-JP" sz="1200" dirty="0">
                        <a:latin typeface="HGSｺﾞｼｯｸM" panose="020B0600000000000000" pitchFamily="50" charset="-128"/>
                        <a:ea typeface="HGSｺﾞｼｯｸM" panose="020B0600000000000000" pitchFamily="50" charset="-128"/>
                      </a:endParaRPr>
                    </a:p>
                  </a:txBody>
                  <a:tcPr marL="143084" marR="143084" marT="143084" marB="14308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en-US" altLang="ja-JP" sz="1200" dirty="0" smtClean="0">
                          <a:latin typeface="HGSｺﾞｼｯｸM" panose="020B0600000000000000" pitchFamily="50" charset="-128"/>
                          <a:ea typeface="HGSｺﾞｼｯｸM" panose="020B0600000000000000" pitchFamily="50" charset="-128"/>
                        </a:rPr>
                        <a:t>120</a:t>
                      </a:r>
                      <a:r>
                        <a:rPr kumimoji="1" lang="ja-JP" altLang="en-US" sz="1200" dirty="0" smtClean="0">
                          <a:latin typeface="HGSｺﾞｼｯｸM" panose="020B0600000000000000" pitchFamily="50" charset="-128"/>
                          <a:ea typeface="HGSｺﾞｼｯｸM" panose="020B0600000000000000" pitchFamily="50" charset="-128"/>
                        </a:rPr>
                        <a:t>億円</a:t>
                      </a:r>
                      <a:r>
                        <a:rPr kumimoji="1" lang="ja-JP" altLang="en-US" sz="1200" dirty="0">
                          <a:latin typeface="HGSｺﾞｼｯｸM" panose="020B0600000000000000" pitchFamily="50" charset="-128"/>
                          <a:ea typeface="HGSｺﾞｼｯｸM" panose="020B0600000000000000" pitchFamily="50" charset="-128"/>
                        </a:rPr>
                        <a:t>程度悪化</a:t>
                      </a:r>
                      <a:r>
                        <a:rPr kumimoji="1" lang="ja-JP" altLang="en-US" sz="1200" dirty="0" smtClean="0">
                          <a:latin typeface="HGSｺﾞｼｯｸM" panose="020B0600000000000000" pitchFamily="50" charset="-128"/>
                          <a:ea typeface="HGSｺﾞｼｯｸM" panose="020B0600000000000000" pitchFamily="50" charset="-128"/>
                        </a:rPr>
                        <a:t>～</a:t>
                      </a:r>
                      <a:r>
                        <a:rPr kumimoji="1" lang="en-US" altLang="ja-JP" sz="1200" dirty="0" smtClean="0">
                          <a:latin typeface="HGSｺﾞｼｯｸM" panose="020B0600000000000000" pitchFamily="50" charset="-128"/>
                          <a:ea typeface="HGSｺﾞｼｯｸM" panose="020B0600000000000000" pitchFamily="50" charset="-128"/>
                        </a:rPr>
                        <a:t>100</a:t>
                      </a:r>
                      <a:r>
                        <a:rPr kumimoji="1" lang="ja-JP" altLang="en-US" sz="1200" dirty="0">
                          <a:latin typeface="HGSｺﾞｼｯｸM" panose="020B0600000000000000" pitchFamily="50" charset="-128"/>
                          <a:ea typeface="HGSｺﾞｼｯｸM" panose="020B0600000000000000" pitchFamily="50" charset="-128"/>
                        </a:rPr>
                        <a:t>億円程度改善</a:t>
                      </a:r>
                    </a:p>
                  </a:txBody>
                  <a:tcPr marL="143084" marR="143084" marT="143084" marB="14308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4"/>
                  </a:ext>
                </a:extLst>
              </a:tr>
            </a:tbl>
          </a:graphicData>
        </a:graphic>
      </p:graphicFrame>
      <p:sp>
        <p:nvSpPr>
          <p:cNvPr id="5" name="テキスト ボックス 4"/>
          <p:cNvSpPr txBox="1"/>
          <p:nvPr/>
        </p:nvSpPr>
        <p:spPr>
          <a:xfrm>
            <a:off x="466873" y="1083410"/>
            <a:ext cx="9045461" cy="369332"/>
          </a:xfrm>
          <a:prstGeom prst="rect">
            <a:avLst/>
          </a:prstGeom>
          <a:noFill/>
        </p:spPr>
        <p:txBody>
          <a:bodyPr wrap="square" rtlCol="0">
            <a:spAutoFit/>
          </a:bodyPr>
          <a:lstStyle/>
          <a:p>
            <a:pPr algn="l"/>
            <a:r>
              <a:rPr kumimoji="1" lang="ja-JP" altLang="en-US" dirty="0">
                <a:latin typeface="HGSｺﾞｼｯｸM" panose="020B0600000000000000" pitchFamily="50" charset="-128"/>
                <a:ea typeface="HGSｺﾞｼｯｸM" panose="020B0600000000000000" pitchFamily="50" charset="-128"/>
              </a:rPr>
              <a:t>〇前回試算（</a:t>
            </a:r>
            <a:r>
              <a:rPr lang="ja-JP" altLang="en-US" dirty="0" smtClean="0">
                <a:latin typeface="HGSｺﾞｼｯｸM" panose="020B0600000000000000" pitchFamily="50" charset="-128"/>
                <a:ea typeface="HGSｺﾞｼｯｸM" panose="020B0600000000000000" pitchFamily="50" charset="-128"/>
              </a:rPr>
              <a:t>令和</a:t>
            </a:r>
            <a:r>
              <a:rPr lang="en-US" altLang="ja-JP" dirty="0">
                <a:latin typeface="HGSｺﾞｼｯｸM" panose="020B0600000000000000" pitchFamily="50" charset="-128"/>
                <a:ea typeface="HGSｺﾞｼｯｸM" panose="020B0600000000000000" pitchFamily="50" charset="-128"/>
              </a:rPr>
              <a:t>4</a:t>
            </a:r>
            <a:r>
              <a:rPr kumimoji="1" lang="ja-JP" altLang="en-US" dirty="0" smtClean="0">
                <a:latin typeface="HGSｺﾞｼｯｸM" panose="020B0600000000000000" pitchFamily="50" charset="-128"/>
                <a:ea typeface="HGSｺﾞｼｯｸM" panose="020B0600000000000000" pitchFamily="50" charset="-128"/>
              </a:rPr>
              <a:t>年度</a:t>
            </a:r>
            <a:r>
              <a:rPr kumimoji="1" lang="en-US" altLang="ja-JP" dirty="0">
                <a:latin typeface="HGSｺﾞｼｯｸM" panose="020B0600000000000000" pitchFamily="50" charset="-128"/>
                <a:ea typeface="HGSｺﾞｼｯｸM" panose="020B0600000000000000" pitchFamily="50" charset="-128"/>
              </a:rPr>
              <a:t>2</a:t>
            </a:r>
            <a:r>
              <a:rPr kumimoji="1" lang="ja-JP" altLang="en-US" dirty="0">
                <a:latin typeface="HGSｺﾞｼｯｸM" panose="020B0600000000000000" pitchFamily="50" charset="-128"/>
                <a:ea typeface="HGSｺﾞｼｯｸM" panose="020B0600000000000000" pitchFamily="50" charset="-128"/>
              </a:rPr>
              <a:t>月版）からの主な変動</a:t>
            </a:r>
            <a:r>
              <a:rPr kumimoji="1" lang="ja-JP" altLang="en-US" dirty="0" smtClean="0">
                <a:latin typeface="HGSｺﾞｼｯｸM" panose="020B0600000000000000" pitchFamily="50" charset="-128"/>
                <a:ea typeface="HGSｺﾞｼｯｸM" panose="020B0600000000000000" pitchFamily="50" charset="-128"/>
              </a:rPr>
              <a:t>要因 </a:t>
            </a:r>
            <a:r>
              <a:rPr lang="ja-JP" altLang="en-US" dirty="0" smtClean="0">
                <a:latin typeface="HGSｺﾞｼｯｸM" panose="020B0600000000000000" pitchFamily="50" charset="-128"/>
                <a:ea typeface="HGSｺﾞｼｯｸM" panose="020B0600000000000000" pitchFamily="50" charset="-128"/>
              </a:rPr>
              <a:t>（令和</a:t>
            </a:r>
            <a:r>
              <a:rPr lang="en-US" altLang="ja-JP" dirty="0" smtClean="0">
                <a:latin typeface="HGSｺﾞｼｯｸM" panose="020B0600000000000000" pitchFamily="50" charset="-128"/>
                <a:ea typeface="HGSｺﾞｼｯｸM" panose="020B0600000000000000" pitchFamily="50" charset="-128"/>
              </a:rPr>
              <a:t>6</a:t>
            </a:r>
            <a:r>
              <a:rPr lang="ja-JP" altLang="en-US" dirty="0" smtClean="0">
                <a:latin typeface="HGSｺﾞｼｯｸM" panose="020B0600000000000000" pitchFamily="50" charset="-128"/>
                <a:ea typeface="HGSｺﾞｼｯｸM" panose="020B0600000000000000" pitchFamily="50" charset="-128"/>
              </a:rPr>
              <a:t>～</a:t>
            </a:r>
            <a:r>
              <a:rPr lang="en-US" altLang="ja-JP" dirty="0" smtClean="0">
                <a:latin typeface="HGSｺﾞｼｯｸM" panose="020B0600000000000000" pitchFamily="50" charset="-128"/>
                <a:ea typeface="HGSｺﾞｼｯｸM" panose="020B0600000000000000" pitchFamily="50" charset="-128"/>
              </a:rPr>
              <a:t>19</a:t>
            </a:r>
            <a:r>
              <a:rPr lang="ja-JP" altLang="en-US" dirty="0" smtClean="0">
                <a:latin typeface="HGSｺﾞｼｯｸM" panose="020B0600000000000000" pitchFamily="50" charset="-128"/>
                <a:ea typeface="HGSｺﾞｼｯｸM" panose="020B0600000000000000" pitchFamily="50" charset="-128"/>
              </a:rPr>
              <a:t>年度）</a:t>
            </a:r>
            <a:endParaRPr lang="en-US" altLang="ja-JP" dirty="0" smtClean="0">
              <a:latin typeface="HGSｺﾞｼｯｸM" panose="020B0600000000000000" pitchFamily="50" charset="-128"/>
              <a:ea typeface="HGSｺﾞｼｯｸM" panose="020B0600000000000000" pitchFamily="50" charset="-128"/>
            </a:endParaRPr>
          </a:p>
        </p:txBody>
      </p:sp>
      <p:sp>
        <p:nvSpPr>
          <p:cNvPr id="6" name="Text Box 4"/>
          <p:cNvSpPr txBox="1">
            <a:spLocks noChangeArrowheads="1"/>
          </p:cNvSpPr>
          <p:nvPr/>
        </p:nvSpPr>
        <p:spPr bwMode="auto">
          <a:xfrm>
            <a:off x="9512334" y="6559348"/>
            <a:ext cx="339725" cy="16986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nchorCtr="1"/>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algn="ctr" eaLnBrk="0" fontAlgn="base" hangingPunct="0">
              <a:spcBef>
                <a:spcPct val="20000"/>
              </a:spcBef>
              <a:spcAft>
                <a:spcPct val="0"/>
              </a:spcAft>
              <a:buClr>
                <a:schemeClr val="bg2"/>
              </a:buClr>
              <a:buSzPct val="75000"/>
              <a:buFont typeface="Wingdings" pitchFamily="2" charset="2"/>
              <a:defRPr kumimoji="1">
                <a:solidFill>
                  <a:schemeClr val="tx1"/>
                </a:solidFill>
                <a:latin typeface="Arial" charset="0"/>
                <a:ea typeface="ＭＳ Ｐゴシック" pitchFamily="50" charset="-128"/>
              </a:defRPr>
            </a:lvl6pPr>
            <a:lvl7pPr marL="2971800" indent="-228600" algn="ctr" eaLnBrk="0" fontAlgn="base" hangingPunct="0">
              <a:spcBef>
                <a:spcPct val="20000"/>
              </a:spcBef>
              <a:spcAft>
                <a:spcPct val="0"/>
              </a:spcAft>
              <a:buClr>
                <a:schemeClr val="bg2"/>
              </a:buClr>
              <a:buSzPct val="75000"/>
              <a:buFont typeface="Wingdings" pitchFamily="2" charset="2"/>
              <a:defRPr kumimoji="1">
                <a:solidFill>
                  <a:schemeClr val="tx1"/>
                </a:solidFill>
                <a:latin typeface="Arial" charset="0"/>
                <a:ea typeface="ＭＳ Ｐゴシック" pitchFamily="50" charset="-128"/>
              </a:defRPr>
            </a:lvl7pPr>
            <a:lvl8pPr marL="3429000" indent="-228600" algn="ctr" eaLnBrk="0" fontAlgn="base" hangingPunct="0">
              <a:spcBef>
                <a:spcPct val="20000"/>
              </a:spcBef>
              <a:spcAft>
                <a:spcPct val="0"/>
              </a:spcAft>
              <a:buClr>
                <a:schemeClr val="bg2"/>
              </a:buClr>
              <a:buSzPct val="75000"/>
              <a:buFont typeface="Wingdings" pitchFamily="2" charset="2"/>
              <a:defRPr kumimoji="1">
                <a:solidFill>
                  <a:schemeClr val="tx1"/>
                </a:solidFill>
                <a:latin typeface="Arial" charset="0"/>
                <a:ea typeface="ＭＳ Ｐゴシック" pitchFamily="50" charset="-128"/>
              </a:defRPr>
            </a:lvl8pPr>
            <a:lvl9pPr marL="3886200" indent="-228600" algn="ctr" eaLnBrk="0" fontAlgn="base" hangingPunct="0">
              <a:spcBef>
                <a:spcPct val="20000"/>
              </a:spcBef>
              <a:spcAft>
                <a:spcPct val="0"/>
              </a:spcAft>
              <a:buClr>
                <a:schemeClr val="bg2"/>
              </a:buClr>
              <a:buSzPct val="75000"/>
              <a:buFont typeface="Wingdings" pitchFamily="2" charset="2"/>
              <a:defRPr kumimoji="1">
                <a:solidFill>
                  <a:schemeClr val="tx1"/>
                </a:solidFill>
                <a:latin typeface="Arial" charset="0"/>
                <a:ea typeface="ＭＳ Ｐゴシック" pitchFamily="50" charset="-128"/>
              </a:defRPr>
            </a:lvl9pPr>
          </a:lstStyle>
          <a:p>
            <a:pPr algn="l" eaLnBrk="1" hangingPunct="1">
              <a:spcBef>
                <a:spcPct val="50000"/>
              </a:spcBef>
              <a:buClrTx/>
              <a:buSzTx/>
              <a:buFontTx/>
              <a:buNone/>
            </a:pPr>
            <a:r>
              <a:rPr lang="en-US" altLang="ja-JP" sz="1000" b="1" i="1" dirty="0">
                <a:latin typeface="Verdana" pitchFamily="34" charset="0"/>
              </a:rPr>
              <a:t>4</a:t>
            </a:r>
          </a:p>
        </p:txBody>
      </p:sp>
    </p:spTree>
    <p:extLst>
      <p:ext uri="{BB962C8B-B14F-4D97-AF65-F5344CB8AC3E}">
        <p14:creationId xmlns:p14="http://schemas.microsoft.com/office/powerpoint/2010/main" val="31630275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p:cNvPicPr>
            <a:picLocks noChangeAspect="1"/>
          </p:cNvPicPr>
          <p:nvPr/>
        </p:nvPicPr>
        <p:blipFill>
          <a:blip r:embed="rId2"/>
          <a:stretch>
            <a:fillRect/>
          </a:stretch>
        </p:blipFill>
        <p:spPr>
          <a:xfrm>
            <a:off x="968780" y="149650"/>
            <a:ext cx="8233278" cy="6602727"/>
          </a:xfrm>
          <a:prstGeom prst="rect">
            <a:avLst/>
          </a:prstGeom>
        </p:spPr>
      </p:pic>
      <p:sp>
        <p:nvSpPr>
          <p:cNvPr id="6" name="Text Box 4"/>
          <p:cNvSpPr txBox="1">
            <a:spLocks noChangeArrowheads="1"/>
          </p:cNvSpPr>
          <p:nvPr/>
        </p:nvSpPr>
        <p:spPr bwMode="auto">
          <a:xfrm>
            <a:off x="9501879" y="149650"/>
            <a:ext cx="339725" cy="16986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nchorCtr="1"/>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algn="ctr" eaLnBrk="0" fontAlgn="base" hangingPunct="0">
              <a:spcBef>
                <a:spcPct val="20000"/>
              </a:spcBef>
              <a:spcAft>
                <a:spcPct val="0"/>
              </a:spcAft>
              <a:buClr>
                <a:schemeClr val="bg2"/>
              </a:buClr>
              <a:buSzPct val="75000"/>
              <a:buFont typeface="Wingdings" pitchFamily="2" charset="2"/>
              <a:defRPr kumimoji="1">
                <a:solidFill>
                  <a:schemeClr val="tx1"/>
                </a:solidFill>
                <a:latin typeface="Arial" charset="0"/>
                <a:ea typeface="ＭＳ Ｐゴシック" pitchFamily="50" charset="-128"/>
              </a:defRPr>
            </a:lvl6pPr>
            <a:lvl7pPr marL="2971800" indent="-228600" algn="ctr" eaLnBrk="0" fontAlgn="base" hangingPunct="0">
              <a:spcBef>
                <a:spcPct val="20000"/>
              </a:spcBef>
              <a:spcAft>
                <a:spcPct val="0"/>
              </a:spcAft>
              <a:buClr>
                <a:schemeClr val="bg2"/>
              </a:buClr>
              <a:buSzPct val="75000"/>
              <a:buFont typeface="Wingdings" pitchFamily="2" charset="2"/>
              <a:defRPr kumimoji="1">
                <a:solidFill>
                  <a:schemeClr val="tx1"/>
                </a:solidFill>
                <a:latin typeface="Arial" charset="0"/>
                <a:ea typeface="ＭＳ Ｐゴシック" pitchFamily="50" charset="-128"/>
              </a:defRPr>
            </a:lvl7pPr>
            <a:lvl8pPr marL="3429000" indent="-228600" algn="ctr" eaLnBrk="0" fontAlgn="base" hangingPunct="0">
              <a:spcBef>
                <a:spcPct val="20000"/>
              </a:spcBef>
              <a:spcAft>
                <a:spcPct val="0"/>
              </a:spcAft>
              <a:buClr>
                <a:schemeClr val="bg2"/>
              </a:buClr>
              <a:buSzPct val="75000"/>
              <a:buFont typeface="Wingdings" pitchFamily="2" charset="2"/>
              <a:defRPr kumimoji="1">
                <a:solidFill>
                  <a:schemeClr val="tx1"/>
                </a:solidFill>
                <a:latin typeface="Arial" charset="0"/>
                <a:ea typeface="ＭＳ Ｐゴシック" pitchFamily="50" charset="-128"/>
              </a:defRPr>
            </a:lvl8pPr>
            <a:lvl9pPr marL="3886200" indent="-228600" algn="ctr" eaLnBrk="0" fontAlgn="base" hangingPunct="0">
              <a:spcBef>
                <a:spcPct val="20000"/>
              </a:spcBef>
              <a:spcAft>
                <a:spcPct val="0"/>
              </a:spcAft>
              <a:buClr>
                <a:schemeClr val="bg2"/>
              </a:buClr>
              <a:buSzPct val="75000"/>
              <a:buFont typeface="Wingdings" pitchFamily="2" charset="2"/>
              <a:defRPr kumimoji="1">
                <a:solidFill>
                  <a:schemeClr val="tx1"/>
                </a:solidFill>
                <a:latin typeface="Arial" charset="0"/>
                <a:ea typeface="ＭＳ Ｐゴシック" pitchFamily="50" charset="-128"/>
              </a:defRPr>
            </a:lvl9pPr>
          </a:lstStyle>
          <a:p>
            <a:pPr algn="l" eaLnBrk="1" hangingPunct="1">
              <a:spcBef>
                <a:spcPct val="50000"/>
              </a:spcBef>
              <a:buClrTx/>
              <a:buSzTx/>
              <a:buFontTx/>
              <a:buNone/>
            </a:pPr>
            <a:r>
              <a:rPr lang="en-US" altLang="ja-JP" sz="1000" b="1" i="1" dirty="0">
                <a:latin typeface="Verdana" pitchFamily="34" charset="0"/>
              </a:rPr>
              <a:t>5</a:t>
            </a:r>
          </a:p>
        </p:txBody>
      </p:sp>
    </p:spTree>
    <p:extLst>
      <p:ext uri="{BB962C8B-B14F-4D97-AF65-F5344CB8AC3E}">
        <p14:creationId xmlns:p14="http://schemas.microsoft.com/office/powerpoint/2010/main" val="5768937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p:cNvPicPr>
            <a:picLocks noChangeAspect="1"/>
          </p:cNvPicPr>
          <p:nvPr/>
        </p:nvPicPr>
        <p:blipFill>
          <a:blip r:embed="rId2"/>
          <a:stretch>
            <a:fillRect/>
          </a:stretch>
        </p:blipFill>
        <p:spPr>
          <a:xfrm>
            <a:off x="367317" y="230348"/>
            <a:ext cx="9088765" cy="6413931"/>
          </a:xfrm>
          <a:prstGeom prst="rect">
            <a:avLst/>
          </a:prstGeom>
        </p:spPr>
      </p:pic>
      <p:sp>
        <p:nvSpPr>
          <p:cNvPr id="4" name="Text Box 4"/>
          <p:cNvSpPr txBox="1">
            <a:spLocks noChangeArrowheads="1"/>
          </p:cNvSpPr>
          <p:nvPr/>
        </p:nvSpPr>
        <p:spPr bwMode="auto">
          <a:xfrm>
            <a:off x="9512334" y="6559348"/>
            <a:ext cx="339725" cy="16986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nchorCtr="1"/>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algn="ctr" eaLnBrk="0" fontAlgn="base" hangingPunct="0">
              <a:spcBef>
                <a:spcPct val="20000"/>
              </a:spcBef>
              <a:spcAft>
                <a:spcPct val="0"/>
              </a:spcAft>
              <a:buClr>
                <a:schemeClr val="bg2"/>
              </a:buClr>
              <a:buSzPct val="75000"/>
              <a:buFont typeface="Wingdings" pitchFamily="2" charset="2"/>
              <a:defRPr kumimoji="1">
                <a:solidFill>
                  <a:schemeClr val="tx1"/>
                </a:solidFill>
                <a:latin typeface="Arial" charset="0"/>
                <a:ea typeface="ＭＳ Ｐゴシック" pitchFamily="50" charset="-128"/>
              </a:defRPr>
            </a:lvl6pPr>
            <a:lvl7pPr marL="2971800" indent="-228600" algn="ctr" eaLnBrk="0" fontAlgn="base" hangingPunct="0">
              <a:spcBef>
                <a:spcPct val="20000"/>
              </a:spcBef>
              <a:spcAft>
                <a:spcPct val="0"/>
              </a:spcAft>
              <a:buClr>
                <a:schemeClr val="bg2"/>
              </a:buClr>
              <a:buSzPct val="75000"/>
              <a:buFont typeface="Wingdings" pitchFamily="2" charset="2"/>
              <a:defRPr kumimoji="1">
                <a:solidFill>
                  <a:schemeClr val="tx1"/>
                </a:solidFill>
                <a:latin typeface="Arial" charset="0"/>
                <a:ea typeface="ＭＳ Ｐゴシック" pitchFamily="50" charset="-128"/>
              </a:defRPr>
            </a:lvl7pPr>
            <a:lvl8pPr marL="3429000" indent="-228600" algn="ctr" eaLnBrk="0" fontAlgn="base" hangingPunct="0">
              <a:spcBef>
                <a:spcPct val="20000"/>
              </a:spcBef>
              <a:spcAft>
                <a:spcPct val="0"/>
              </a:spcAft>
              <a:buClr>
                <a:schemeClr val="bg2"/>
              </a:buClr>
              <a:buSzPct val="75000"/>
              <a:buFont typeface="Wingdings" pitchFamily="2" charset="2"/>
              <a:defRPr kumimoji="1">
                <a:solidFill>
                  <a:schemeClr val="tx1"/>
                </a:solidFill>
                <a:latin typeface="Arial" charset="0"/>
                <a:ea typeface="ＭＳ Ｐゴシック" pitchFamily="50" charset="-128"/>
              </a:defRPr>
            </a:lvl8pPr>
            <a:lvl9pPr marL="3886200" indent="-228600" algn="ctr" eaLnBrk="0" fontAlgn="base" hangingPunct="0">
              <a:spcBef>
                <a:spcPct val="20000"/>
              </a:spcBef>
              <a:spcAft>
                <a:spcPct val="0"/>
              </a:spcAft>
              <a:buClr>
                <a:schemeClr val="bg2"/>
              </a:buClr>
              <a:buSzPct val="75000"/>
              <a:buFont typeface="Wingdings" pitchFamily="2" charset="2"/>
              <a:defRPr kumimoji="1">
                <a:solidFill>
                  <a:schemeClr val="tx1"/>
                </a:solidFill>
                <a:latin typeface="Arial" charset="0"/>
                <a:ea typeface="ＭＳ Ｐゴシック" pitchFamily="50" charset="-128"/>
              </a:defRPr>
            </a:lvl9pPr>
          </a:lstStyle>
          <a:p>
            <a:pPr algn="l" eaLnBrk="1" hangingPunct="1">
              <a:spcBef>
                <a:spcPct val="50000"/>
              </a:spcBef>
              <a:buClrTx/>
              <a:buSzTx/>
              <a:buFontTx/>
              <a:buNone/>
            </a:pPr>
            <a:r>
              <a:rPr lang="en-US" altLang="ja-JP" sz="1000" b="1" i="1" dirty="0">
                <a:latin typeface="Verdana" pitchFamily="34" charset="0"/>
              </a:rPr>
              <a:t>6</a:t>
            </a:r>
          </a:p>
        </p:txBody>
      </p:sp>
    </p:spTree>
    <p:extLst>
      <p:ext uri="{BB962C8B-B14F-4D97-AF65-F5344CB8AC3E}">
        <p14:creationId xmlns:p14="http://schemas.microsoft.com/office/powerpoint/2010/main" val="22213968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 2"/>
          <p:cNvGraphicFramePr>
            <a:graphicFrameLocks noGrp="1"/>
          </p:cNvGraphicFramePr>
          <p:nvPr>
            <p:extLst>
              <p:ext uri="{D42A27DB-BD31-4B8C-83A1-F6EECF244321}">
                <p14:modId xmlns:p14="http://schemas.microsoft.com/office/powerpoint/2010/main" val="1647683165"/>
              </p:ext>
            </p:extLst>
          </p:nvPr>
        </p:nvGraphicFramePr>
        <p:xfrm>
          <a:off x="750609" y="1744101"/>
          <a:ext cx="8481392" cy="3541230"/>
        </p:xfrm>
        <a:graphic>
          <a:graphicData uri="http://schemas.openxmlformats.org/drawingml/2006/table">
            <a:tbl>
              <a:tblPr>
                <a:tableStyleId>{5C22544A-7EE6-4342-B048-85BDC9FD1C3A}</a:tableStyleId>
              </a:tblPr>
              <a:tblGrid>
                <a:gridCol w="1245705">
                  <a:extLst>
                    <a:ext uri="{9D8B030D-6E8A-4147-A177-3AD203B41FA5}">
                      <a16:colId xmlns:a16="http://schemas.microsoft.com/office/drawing/2014/main" val="20000"/>
                    </a:ext>
                  </a:extLst>
                </a:gridCol>
                <a:gridCol w="1139687">
                  <a:extLst>
                    <a:ext uri="{9D8B030D-6E8A-4147-A177-3AD203B41FA5}">
                      <a16:colId xmlns:a16="http://schemas.microsoft.com/office/drawing/2014/main" val="20001"/>
                    </a:ext>
                  </a:extLst>
                </a:gridCol>
                <a:gridCol w="954157">
                  <a:extLst>
                    <a:ext uri="{9D8B030D-6E8A-4147-A177-3AD203B41FA5}">
                      <a16:colId xmlns:a16="http://schemas.microsoft.com/office/drawing/2014/main" val="20002"/>
                    </a:ext>
                  </a:extLst>
                </a:gridCol>
                <a:gridCol w="954156">
                  <a:extLst>
                    <a:ext uri="{9D8B030D-6E8A-4147-A177-3AD203B41FA5}">
                      <a16:colId xmlns:a16="http://schemas.microsoft.com/office/drawing/2014/main" val="20003"/>
                    </a:ext>
                  </a:extLst>
                </a:gridCol>
                <a:gridCol w="1179444">
                  <a:extLst>
                    <a:ext uri="{9D8B030D-6E8A-4147-A177-3AD203B41FA5}">
                      <a16:colId xmlns:a16="http://schemas.microsoft.com/office/drawing/2014/main" val="20004"/>
                    </a:ext>
                  </a:extLst>
                </a:gridCol>
                <a:gridCol w="424069">
                  <a:extLst>
                    <a:ext uri="{9D8B030D-6E8A-4147-A177-3AD203B41FA5}">
                      <a16:colId xmlns:a16="http://schemas.microsoft.com/office/drawing/2014/main" val="20005"/>
                    </a:ext>
                  </a:extLst>
                </a:gridCol>
                <a:gridCol w="1510748">
                  <a:extLst>
                    <a:ext uri="{9D8B030D-6E8A-4147-A177-3AD203B41FA5}">
                      <a16:colId xmlns:a16="http://schemas.microsoft.com/office/drawing/2014/main" val="20006"/>
                    </a:ext>
                  </a:extLst>
                </a:gridCol>
                <a:gridCol w="1073426">
                  <a:extLst>
                    <a:ext uri="{9D8B030D-6E8A-4147-A177-3AD203B41FA5}">
                      <a16:colId xmlns:a16="http://schemas.microsoft.com/office/drawing/2014/main" val="20007"/>
                    </a:ext>
                  </a:extLst>
                </a:gridCol>
              </a:tblGrid>
              <a:tr h="293654">
                <a:tc rowSpan="2" gridSpan="2">
                  <a:txBody>
                    <a:bodyPr/>
                    <a:lstStyle/>
                    <a:p>
                      <a:pPr algn="ctr" fontAlgn="b"/>
                      <a:r>
                        <a:rPr lang="ja-JP" altLang="en-US" sz="900" b="0" i="0" u="none" strike="noStrike" dirty="0">
                          <a:solidFill>
                            <a:srgbClr val="000000"/>
                          </a:solidFill>
                          <a:effectLst/>
                          <a:latin typeface="ＭＳ Ｐゴシック"/>
                        </a:rPr>
                        <a:t>区　　　　　　分</a:t>
                      </a:r>
                    </a:p>
                    <a:p>
                      <a:pPr algn="ctr" fontAlgn="b"/>
                      <a:r>
                        <a:rPr lang="ja-JP" altLang="en-US" sz="900" b="0" i="0" u="none" strike="noStrike" dirty="0">
                          <a:solidFill>
                            <a:srgbClr val="000000"/>
                          </a:solidFill>
                          <a:effectLst/>
                          <a:latin typeface="ＭＳ Ｐゴシック"/>
                        </a:rPr>
                        <a:t>（算出の考え方）</a:t>
                      </a:r>
                    </a:p>
                  </a:txBody>
                  <a:tcPr marL="7642" marR="7642" marT="7054"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hMerge="1">
                  <a:txBody>
                    <a:bodyPr/>
                    <a:lstStyle/>
                    <a:p>
                      <a:endParaRPr kumimoji="1" lang="ja-JP" altLang="en-US"/>
                    </a:p>
                  </a:txBody>
                  <a:tcPr/>
                </a:tc>
                <a:tc rowSpan="2">
                  <a:txBody>
                    <a:bodyPr/>
                    <a:lstStyle/>
                    <a:p>
                      <a:pPr algn="ctr" fontAlgn="b"/>
                      <a:r>
                        <a:rPr lang="ja-JP" altLang="en-US" sz="1000" b="0" i="0" u="none" strike="noStrike" dirty="0">
                          <a:solidFill>
                            <a:srgbClr val="000000"/>
                          </a:solidFill>
                          <a:effectLst/>
                          <a:latin typeface="ＭＳ Ｐゴシック"/>
                        </a:rPr>
                        <a:t>名称</a:t>
                      </a:r>
                    </a:p>
                  </a:txBody>
                  <a:tcPr marL="7642" marR="7642" marT="70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a:txBody>
                    <a:bodyPr/>
                    <a:lstStyle/>
                    <a:p>
                      <a:pPr algn="ctr" fontAlgn="b"/>
                      <a:r>
                        <a:rPr lang="ja-JP" altLang="en-US" sz="1000" b="0" i="0" u="none" strike="noStrike" dirty="0">
                          <a:solidFill>
                            <a:srgbClr val="000000"/>
                          </a:solidFill>
                          <a:effectLst/>
                          <a:latin typeface="ＭＳ Ｐゴシック"/>
                        </a:rPr>
                        <a:t>発生</a:t>
                      </a:r>
                      <a:endParaRPr lang="en-US" altLang="ja-JP" sz="1000" b="0" i="0" u="none" strike="noStrike" dirty="0">
                        <a:solidFill>
                          <a:srgbClr val="000000"/>
                        </a:solidFill>
                        <a:effectLst/>
                        <a:latin typeface="ＭＳ Ｐゴシック"/>
                      </a:endParaRPr>
                    </a:p>
                    <a:p>
                      <a:pPr algn="ctr" fontAlgn="b"/>
                      <a:r>
                        <a:rPr lang="ja-JP" altLang="en-US" sz="1000" b="0" i="0" u="none" strike="noStrike" dirty="0">
                          <a:solidFill>
                            <a:srgbClr val="000000"/>
                          </a:solidFill>
                          <a:effectLst/>
                          <a:latin typeface="ＭＳ Ｐゴシック"/>
                        </a:rPr>
                        <a:t>時期</a:t>
                      </a:r>
                      <a:endParaRPr lang="en-US" altLang="ja-JP" sz="1000" b="0" i="0" u="none" strike="noStrike" dirty="0">
                        <a:solidFill>
                          <a:srgbClr val="000000"/>
                        </a:solidFill>
                        <a:effectLst/>
                        <a:latin typeface="ＭＳ Ｐゴシック"/>
                      </a:endParaRPr>
                    </a:p>
                  </a:txBody>
                  <a:tcPr marL="7642" marR="7642" marT="70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3">
                  <a:txBody>
                    <a:bodyPr/>
                    <a:lstStyle/>
                    <a:p>
                      <a:pPr algn="ctr" fontAlgn="b"/>
                      <a:r>
                        <a:rPr lang="ja-JP" altLang="en-US" sz="1000" b="0" i="0" u="none" strike="noStrike" dirty="0">
                          <a:solidFill>
                            <a:srgbClr val="000000"/>
                          </a:solidFill>
                          <a:effectLst/>
                          <a:latin typeface="+mn-ea"/>
                          <a:ea typeface="+mn-ea"/>
                        </a:rPr>
                        <a:t>令和</a:t>
                      </a:r>
                      <a:r>
                        <a:rPr lang="en-US" altLang="ja-JP" sz="1000" b="0" i="0" u="none" strike="noStrike" dirty="0">
                          <a:solidFill>
                            <a:srgbClr val="000000"/>
                          </a:solidFill>
                          <a:effectLst/>
                          <a:latin typeface="+mn-ea"/>
                          <a:ea typeface="+mn-ea"/>
                        </a:rPr>
                        <a:t>2</a:t>
                      </a:r>
                      <a:r>
                        <a:rPr lang="ja-JP" altLang="en-US" sz="1000" b="0" i="0" u="none" strike="noStrike" dirty="0">
                          <a:solidFill>
                            <a:srgbClr val="000000"/>
                          </a:solidFill>
                          <a:effectLst/>
                          <a:latin typeface="+mn-ea"/>
                          <a:ea typeface="+mn-ea"/>
                        </a:rPr>
                        <a:t>年度末試算</a:t>
                      </a:r>
                    </a:p>
                  </a:txBody>
                  <a:tcPr marL="7642" marR="7642" marT="7054"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hMerge="1">
                  <a:txBody>
                    <a:bodyPr/>
                    <a:lstStyle/>
                    <a:p>
                      <a:endParaRPr kumimoji="1" lang="ja-JP" altLang="en-US"/>
                    </a:p>
                  </a:txBody>
                  <a:tcPr/>
                </a:tc>
                <a:tc hMerge="1">
                  <a:txBody>
                    <a:bodyPr/>
                    <a:lstStyle/>
                    <a:p>
                      <a:pPr algn="ctr" fontAlgn="b"/>
                      <a:endParaRPr lang="ja-JP" altLang="en-US" sz="1200" b="0" i="0" u="none" strike="noStrike" dirty="0">
                        <a:solidFill>
                          <a:srgbClr val="000000"/>
                        </a:solidFill>
                        <a:effectLst/>
                        <a:latin typeface="ＭＳ Ｐ明朝" pitchFamily="18" charset="-128"/>
                        <a:ea typeface="ＭＳ Ｐ明朝" pitchFamily="18" charset="-128"/>
                      </a:endParaRPr>
                    </a:p>
                  </a:txBody>
                  <a:tcPr marL="7642" marR="7642" marT="7054" marB="0" anchor="b">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ja-JP" altLang="en-US" sz="900" b="0" i="0" u="none" strike="noStrike" dirty="0">
                          <a:solidFill>
                            <a:srgbClr val="000000"/>
                          </a:solidFill>
                          <a:effectLst/>
                          <a:latin typeface="+mn-ea"/>
                          <a:ea typeface="+mn-ea"/>
                        </a:rPr>
                        <a:t>（参　　　　　考）</a:t>
                      </a:r>
                      <a:endParaRPr lang="en-US" altLang="ja-JP" sz="900" b="0" i="0" u="none" strike="noStrike" dirty="0">
                        <a:solidFill>
                          <a:srgbClr val="000000"/>
                        </a:solidFill>
                        <a:effectLst/>
                        <a:latin typeface="+mn-ea"/>
                        <a:ea typeface="+mn-ea"/>
                      </a:endParaRPr>
                    </a:p>
                    <a:p>
                      <a:pPr marL="0" marR="0" indent="0" algn="ctr" defTabSz="914400" rtl="0" eaLnBrk="1" fontAlgn="b" latinLnBrk="0" hangingPunct="1">
                        <a:lnSpc>
                          <a:spcPct val="100000"/>
                        </a:lnSpc>
                        <a:spcBef>
                          <a:spcPts val="0"/>
                        </a:spcBef>
                        <a:spcAft>
                          <a:spcPts val="0"/>
                        </a:spcAft>
                        <a:buClrTx/>
                        <a:buSzTx/>
                        <a:buFontTx/>
                        <a:buNone/>
                        <a:tabLst/>
                        <a:defRPr/>
                      </a:pPr>
                      <a:r>
                        <a:rPr lang="ja-JP" altLang="en-US" sz="900" b="0" i="0" u="none" strike="noStrike" dirty="0" smtClean="0">
                          <a:solidFill>
                            <a:srgbClr val="000000"/>
                          </a:solidFill>
                          <a:effectLst/>
                          <a:latin typeface="+mn-ea"/>
                          <a:ea typeface="+mn-ea"/>
                        </a:rPr>
                        <a:t>令和</a:t>
                      </a:r>
                      <a:r>
                        <a:rPr lang="en-US" altLang="ja-JP" sz="900" b="0" i="0" u="none" strike="noStrike" dirty="0" smtClean="0">
                          <a:solidFill>
                            <a:srgbClr val="000000"/>
                          </a:solidFill>
                          <a:effectLst/>
                          <a:latin typeface="+mn-ea"/>
                          <a:ea typeface="+mn-ea"/>
                        </a:rPr>
                        <a:t>5</a:t>
                      </a:r>
                      <a:r>
                        <a:rPr lang="ja-JP" altLang="en-US" sz="900" b="0" i="0" u="none" strike="noStrike" dirty="0" smtClean="0">
                          <a:solidFill>
                            <a:srgbClr val="000000"/>
                          </a:solidFill>
                          <a:effectLst/>
                          <a:latin typeface="+mn-ea"/>
                          <a:ea typeface="+mn-ea"/>
                        </a:rPr>
                        <a:t>年</a:t>
                      </a:r>
                      <a:r>
                        <a:rPr lang="en-US" altLang="ja-JP" sz="900" b="0" i="0" u="none" strike="noStrike" dirty="0">
                          <a:solidFill>
                            <a:srgbClr val="000000"/>
                          </a:solidFill>
                          <a:effectLst/>
                          <a:latin typeface="+mn-ea"/>
                          <a:ea typeface="+mn-ea"/>
                        </a:rPr>
                        <a:t>2</a:t>
                      </a:r>
                      <a:r>
                        <a:rPr lang="ja-JP" altLang="en-US" sz="900" b="0" i="0" u="none" strike="noStrike" dirty="0">
                          <a:solidFill>
                            <a:srgbClr val="000000"/>
                          </a:solidFill>
                          <a:effectLst/>
                          <a:latin typeface="+mn-ea"/>
                          <a:ea typeface="+mn-ea"/>
                        </a:rPr>
                        <a:t>月試算</a:t>
                      </a:r>
                    </a:p>
                  </a:txBody>
                  <a:tcPr marL="7642" marR="7642" marT="7054"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315749">
                <a:tc gridSpan="2" vMerge="1">
                  <a:txBody>
                    <a:bodyPr/>
                    <a:lstStyle/>
                    <a:p>
                      <a:pPr algn="ctr" fontAlgn="b"/>
                      <a:endParaRPr lang="ja-JP" altLang="en-US" sz="1400" b="0" i="0" u="none" strike="noStrike" dirty="0">
                        <a:solidFill>
                          <a:srgbClr val="000000"/>
                        </a:solidFill>
                        <a:effectLst/>
                        <a:latin typeface="ＭＳ Ｐゴシック"/>
                      </a:endParaRPr>
                    </a:p>
                  </a:txBody>
                  <a:tcPr marL="7642" marR="7642" marT="7054" marB="0" anchor="b">
                    <a:lnL w="571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hMerge="1" vMerge="1">
                  <a:txBody>
                    <a:bodyPr/>
                    <a:lstStyle/>
                    <a:p>
                      <a:endParaRPr kumimoji="1" lang="ja-JP" altLang="en-US"/>
                    </a:p>
                  </a:txBody>
                  <a:tcPr/>
                </a:tc>
                <a:tc vMerge="1">
                  <a:txBody>
                    <a:bodyPr/>
                    <a:lstStyle/>
                    <a:p>
                      <a:pPr algn="ctr" fontAlgn="b"/>
                      <a:endParaRPr lang="ja-JP" altLang="en-US" sz="1400" b="0" i="0" u="none" strike="noStrike" dirty="0">
                        <a:solidFill>
                          <a:srgbClr val="000000"/>
                        </a:solidFill>
                        <a:effectLst/>
                        <a:latin typeface="ＭＳ Ｐゴシック"/>
                      </a:endParaRPr>
                    </a:p>
                  </a:txBody>
                  <a:tcPr marL="7642" marR="7642" marT="70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vMerge="1">
                  <a:txBody>
                    <a:bodyPr/>
                    <a:lstStyle/>
                    <a:p>
                      <a:endParaRPr kumimoji="1" lang="ja-JP" altLang="en-US"/>
                    </a:p>
                  </a:txBody>
                  <a:tcPr/>
                </a:tc>
                <a:tc gridSpan="2">
                  <a:txBody>
                    <a:bodyPr/>
                    <a:lstStyle/>
                    <a:p>
                      <a:pPr algn="ctr" fontAlgn="b"/>
                      <a:r>
                        <a:rPr lang="ja-JP" altLang="en-US" sz="1000" b="0" i="0" u="none" strike="noStrike" dirty="0">
                          <a:solidFill>
                            <a:srgbClr val="000000"/>
                          </a:solidFill>
                          <a:effectLst/>
                          <a:latin typeface="+mn-ea"/>
                          <a:ea typeface="+mn-ea"/>
                        </a:rPr>
                        <a:t>想定されるリスク</a:t>
                      </a:r>
                    </a:p>
                  </a:txBody>
                  <a:tcPr marL="7642" marR="7642" marT="7054" marB="0"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hMerge="1">
                  <a:txBody>
                    <a:bodyPr/>
                    <a:lstStyle/>
                    <a:p>
                      <a:endParaRPr kumimoji="1" lang="ja-JP" altLang="en-US"/>
                    </a:p>
                  </a:txBody>
                  <a:tcPr/>
                </a:tc>
                <a:tc>
                  <a:txBody>
                    <a:bodyPr/>
                    <a:lstStyle/>
                    <a:p>
                      <a:pPr algn="ctr" fontAlgn="b"/>
                      <a:r>
                        <a:rPr lang="ja-JP" altLang="en-US" sz="1000" b="0" i="0" u="none" strike="noStrike" dirty="0">
                          <a:solidFill>
                            <a:srgbClr val="000000"/>
                          </a:solidFill>
                          <a:effectLst/>
                          <a:latin typeface="+mn-ea"/>
                          <a:ea typeface="+mn-ea"/>
                        </a:rPr>
                        <a:t>積立目標額</a:t>
                      </a:r>
                      <a:endParaRPr lang="en-US" altLang="ja-JP" sz="1000" b="0" i="0" u="none" strike="noStrike" dirty="0">
                        <a:solidFill>
                          <a:srgbClr val="000000"/>
                        </a:solidFill>
                        <a:effectLst/>
                        <a:latin typeface="+mn-ea"/>
                        <a:ea typeface="+mn-ea"/>
                      </a:endParaRPr>
                    </a:p>
                    <a:p>
                      <a:pPr algn="ctr" fontAlgn="b"/>
                      <a:r>
                        <a:rPr lang="ja-JP" altLang="en-US" sz="1000" b="0" i="0" u="none" strike="noStrike" dirty="0">
                          <a:solidFill>
                            <a:srgbClr val="000000"/>
                          </a:solidFill>
                          <a:effectLst/>
                          <a:latin typeface="+mn-ea"/>
                          <a:ea typeface="+mn-ea"/>
                        </a:rPr>
                        <a:t>に積算する額</a:t>
                      </a:r>
                    </a:p>
                  </a:txBody>
                  <a:tcPr marL="7642" marR="7642" marT="7054" marB="0" anchor="ctr" anchorCtr="1">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fontAlgn="b"/>
                      <a:r>
                        <a:rPr lang="ja-JP" altLang="en-US" sz="900" b="0" i="0" u="none" strike="noStrike" dirty="0">
                          <a:solidFill>
                            <a:srgbClr val="000000"/>
                          </a:solidFill>
                          <a:effectLst/>
                          <a:latin typeface="+mn-ea"/>
                          <a:ea typeface="+mn-ea"/>
                        </a:rPr>
                        <a:t>積立目標額</a:t>
                      </a:r>
                      <a:endParaRPr lang="en-US" altLang="ja-JP" sz="900" b="0" i="0" u="none" strike="noStrike" dirty="0">
                        <a:solidFill>
                          <a:srgbClr val="000000"/>
                        </a:solidFill>
                        <a:effectLst/>
                        <a:latin typeface="+mn-ea"/>
                        <a:ea typeface="+mn-ea"/>
                      </a:endParaRPr>
                    </a:p>
                    <a:p>
                      <a:pPr algn="ctr" fontAlgn="b"/>
                      <a:r>
                        <a:rPr lang="ja-JP" altLang="en-US" sz="900" b="0" i="0" u="none" strike="noStrike" dirty="0">
                          <a:solidFill>
                            <a:srgbClr val="000000"/>
                          </a:solidFill>
                          <a:effectLst/>
                          <a:latin typeface="+mn-ea"/>
                          <a:ea typeface="+mn-ea"/>
                        </a:rPr>
                        <a:t>に積算する額</a:t>
                      </a:r>
                    </a:p>
                  </a:txBody>
                  <a:tcPr marL="7642" marR="7642" marT="7054" marB="0" anchor="ctr" anchorCtr="1">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363360">
                <a:tc>
                  <a:txBody>
                    <a:bodyPr/>
                    <a:lstStyle/>
                    <a:p>
                      <a:pPr algn="l" fontAlgn="b"/>
                      <a:r>
                        <a:rPr lang="ja-JP" altLang="en-US" sz="1000" b="1" i="0" u="none" strike="noStrike" dirty="0">
                          <a:solidFill>
                            <a:srgbClr val="000000"/>
                          </a:solidFill>
                          <a:effectLst/>
                          <a:latin typeface="ＭＳ Ｐゴシック"/>
                        </a:rPr>
                        <a:t>　</a:t>
                      </a:r>
                      <a:r>
                        <a:rPr lang="ja-JP" altLang="en-US" sz="1000" b="0" i="0" u="none" strike="noStrike" dirty="0">
                          <a:solidFill>
                            <a:srgbClr val="000000"/>
                          </a:solidFill>
                          <a:effectLst/>
                          <a:latin typeface="ＭＳ Ｐゴシック"/>
                        </a:rPr>
                        <a:t>１</a:t>
                      </a:r>
                      <a:r>
                        <a:rPr lang="ja-JP" altLang="en-US" sz="1000" b="1" i="0" u="none" strike="noStrike" dirty="0">
                          <a:solidFill>
                            <a:srgbClr val="000000"/>
                          </a:solidFill>
                          <a:effectLst/>
                          <a:latin typeface="ＭＳ Ｐゴシック"/>
                        </a:rPr>
                        <a:t>　</a:t>
                      </a:r>
                      <a:r>
                        <a:rPr lang="ja-JP" altLang="en-US" sz="1000" b="0" i="0" u="none" strike="noStrike" dirty="0">
                          <a:solidFill>
                            <a:srgbClr val="000000"/>
                          </a:solidFill>
                          <a:effectLst/>
                          <a:latin typeface="ＭＳ Ｐゴシック"/>
                        </a:rPr>
                        <a:t>税収の急減、</a:t>
                      </a:r>
                      <a:endParaRPr lang="en-US" altLang="ja-JP" sz="1000" b="0" i="0" u="none" strike="noStrike" dirty="0">
                        <a:solidFill>
                          <a:srgbClr val="000000"/>
                        </a:solidFill>
                        <a:effectLst/>
                        <a:latin typeface="ＭＳ Ｐゴシック"/>
                      </a:endParaRPr>
                    </a:p>
                    <a:p>
                      <a:pPr algn="l" fontAlgn="b"/>
                      <a:r>
                        <a:rPr lang="ja-JP" altLang="en-US" sz="1000" b="0" i="0" u="none" strike="noStrike" dirty="0">
                          <a:solidFill>
                            <a:srgbClr val="000000"/>
                          </a:solidFill>
                          <a:effectLst/>
                          <a:latin typeface="ＭＳ Ｐゴシック"/>
                        </a:rPr>
                        <a:t>　　　</a:t>
                      </a:r>
                      <a:r>
                        <a:rPr lang="ja-JP" altLang="en-US" sz="900" b="0" i="0" u="none" strike="noStrike" dirty="0">
                          <a:solidFill>
                            <a:srgbClr val="000000"/>
                          </a:solidFill>
                          <a:effectLst/>
                          <a:latin typeface="ＭＳ Ｐゴシック"/>
                        </a:rPr>
                        <a:t>災害等の発生</a:t>
                      </a:r>
                      <a:endParaRPr lang="en-US" altLang="ja-JP" sz="900" b="0" i="0" u="none" strike="noStrike" dirty="0">
                        <a:solidFill>
                          <a:srgbClr val="000000"/>
                        </a:solidFill>
                        <a:effectLst/>
                        <a:latin typeface="ＭＳ Ｐゴシック"/>
                      </a:endParaRPr>
                    </a:p>
                  </a:txBody>
                  <a:tcPr marL="7642" marR="7642" marT="7054"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ja-JP" altLang="en-US" sz="900" b="0" i="0" u="none" strike="noStrike" baseline="0" dirty="0">
                          <a:solidFill>
                            <a:srgbClr val="000000"/>
                          </a:solidFill>
                          <a:effectLst/>
                          <a:latin typeface="ＭＳ Ｐゴシック"/>
                        </a:rPr>
                        <a:t> </a:t>
                      </a:r>
                      <a:r>
                        <a:rPr lang="ja-JP" altLang="en-US" sz="900" b="0" i="0" u="none" strike="noStrike" dirty="0">
                          <a:solidFill>
                            <a:srgbClr val="000000"/>
                          </a:solidFill>
                          <a:effectLst/>
                          <a:latin typeface="ＭＳ Ｐゴシック"/>
                        </a:rPr>
                        <a:t>過去の発生</a:t>
                      </a:r>
                      <a:endParaRPr lang="en-US" altLang="ja-JP" sz="900" b="0" i="0" u="none" strike="noStrike" dirty="0">
                        <a:solidFill>
                          <a:srgbClr val="000000"/>
                        </a:solidFill>
                        <a:effectLst/>
                        <a:latin typeface="ＭＳ Ｐゴシック"/>
                      </a:endParaRPr>
                    </a:p>
                    <a:p>
                      <a:pPr algn="ctr" fontAlgn="b"/>
                      <a:r>
                        <a:rPr lang="ja-JP" altLang="en-US" sz="900" b="0" i="0" u="none" strike="noStrike" dirty="0">
                          <a:solidFill>
                            <a:srgbClr val="000000"/>
                          </a:solidFill>
                          <a:effectLst/>
                          <a:latin typeface="ＭＳ Ｐゴシック"/>
                        </a:rPr>
                        <a:t>状況から算出</a:t>
                      </a:r>
                      <a:endParaRPr lang="en-US" altLang="ja-JP" sz="900" b="0" i="0" u="none" strike="noStrike" dirty="0">
                        <a:solidFill>
                          <a:srgbClr val="000000"/>
                        </a:solidFill>
                        <a:effectLst/>
                        <a:latin typeface="ＭＳ Ｐゴシック"/>
                      </a:endParaRPr>
                    </a:p>
                  </a:txBody>
                  <a:tcPr marL="7642" marR="7642" marT="70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pPr algn="r" fontAlgn="b"/>
                      <a:endParaRPr lang="en-US" altLang="ja-JP" sz="1400" b="0" i="0" u="none" strike="noStrike" dirty="0">
                        <a:solidFill>
                          <a:srgbClr val="000000"/>
                        </a:solidFill>
                        <a:effectLst/>
                        <a:latin typeface="ＭＳ Ｐゴシック"/>
                      </a:endParaRPr>
                    </a:p>
                  </a:txBody>
                  <a:tcPr marL="7642" marR="7642" marT="70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gridSpan="2">
                  <a:txBody>
                    <a:bodyPr/>
                    <a:lstStyle/>
                    <a:p>
                      <a:pPr algn="ctr"/>
                      <a:r>
                        <a:rPr lang="en-US" altLang="ja-JP" sz="1400" b="1" dirty="0">
                          <a:latin typeface="+mn-ea"/>
                          <a:ea typeface="+mn-ea"/>
                        </a:rPr>
                        <a:t>840</a:t>
                      </a:r>
                      <a:endParaRPr lang="ja-JP" altLang="en-US" sz="1400" b="1" dirty="0">
                        <a:latin typeface="+mn-ea"/>
                        <a:ea typeface="+mn-ea"/>
                      </a:endParaRPr>
                    </a:p>
                  </a:txBody>
                  <a:tcPr marL="7642" marR="7642" marT="70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hMerge="1">
                  <a:txBody>
                    <a:bodyPr/>
                    <a:lstStyle/>
                    <a:p>
                      <a:endParaRPr kumimoji="1" lang="ja-JP" altLang="en-US"/>
                    </a:p>
                  </a:txBody>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altLang="ja-JP" sz="1400" b="1" i="0" u="none" strike="noStrike" dirty="0">
                          <a:solidFill>
                            <a:srgbClr val="000000"/>
                          </a:solidFill>
                          <a:effectLst/>
                          <a:latin typeface="+mn-ea"/>
                          <a:ea typeface="+mn-ea"/>
                        </a:rPr>
                        <a:t>840</a:t>
                      </a:r>
                    </a:p>
                  </a:txBody>
                  <a:tcPr marL="7642" marR="7642" marT="7054"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altLang="ja-JP" sz="1200" b="0" i="0" u="none" strike="noStrike" dirty="0">
                          <a:solidFill>
                            <a:srgbClr val="000000"/>
                          </a:solidFill>
                          <a:effectLst/>
                          <a:latin typeface="+mn-ea"/>
                          <a:ea typeface="+mn-ea"/>
                        </a:rPr>
                        <a:t>840</a:t>
                      </a:r>
                    </a:p>
                  </a:txBody>
                  <a:tcPr marL="7642" marR="7642" marT="7054"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282401">
                <a:tc rowSpan="2">
                  <a:txBody>
                    <a:bodyPr/>
                    <a:lstStyle/>
                    <a:p>
                      <a:pPr marL="0" indent="0" algn="l" fontAlgn="b">
                        <a:buNone/>
                      </a:pPr>
                      <a:r>
                        <a:rPr lang="ja-JP" altLang="en-US" sz="1000" b="0" i="0" u="none" strike="noStrike" dirty="0">
                          <a:solidFill>
                            <a:srgbClr val="000000"/>
                          </a:solidFill>
                          <a:effectLst/>
                          <a:latin typeface="ＭＳ Ｐゴシック"/>
                        </a:rPr>
                        <a:t>　２　出資法人債務に</a:t>
                      </a:r>
                      <a:endParaRPr lang="en-US" altLang="ja-JP" sz="1000" b="0" i="0" u="none" strike="noStrike" dirty="0">
                        <a:solidFill>
                          <a:srgbClr val="000000"/>
                        </a:solidFill>
                        <a:effectLst/>
                        <a:latin typeface="ＭＳ Ｐゴシック"/>
                      </a:endParaRPr>
                    </a:p>
                    <a:p>
                      <a:pPr marL="0" indent="0" algn="l" fontAlgn="b">
                        <a:buNone/>
                      </a:pPr>
                      <a:r>
                        <a:rPr lang="ja-JP" altLang="en-US" sz="1000" b="0" i="0" u="none" strike="noStrike" dirty="0">
                          <a:solidFill>
                            <a:srgbClr val="000000"/>
                          </a:solidFill>
                          <a:effectLst/>
                          <a:latin typeface="ＭＳ Ｐゴシック"/>
                        </a:rPr>
                        <a:t>　　　係る損失補償等　　　　</a:t>
                      </a:r>
                      <a:endParaRPr lang="en-US" altLang="ja-JP" sz="1000" b="0" i="0" u="none" strike="noStrike" dirty="0">
                        <a:solidFill>
                          <a:srgbClr val="000000"/>
                        </a:solidFill>
                        <a:effectLst/>
                        <a:latin typeface="ＭＳ Ｐゴシック"/>
                      </a:endParaRPr>
                    </a:p>
                  </a:txBody>
                  <a:tcPr marL="7642" marR="7642" marT="7054"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a:txBody>
                    <a:bodyPr/>
                    <a:lstStyle/>
                    <a:p>
                      <a:pPr algn="ctr" fontAlgn="b"/>
                      <a:r>
                        <a:rPr lang="ja-JP" altLang="en-US" sz="900" b="0" i="0" u="none" strike="noStrike" dirty="0">
                          <a:solidFill>
                            <a:srgbClr val="000000"/>
                          </a:solidFill>
                          <a:effectLst/>
                          <a:latin typeface="ＭＳ Ｐゴシック"/>
                        </a:rPr>
                        <a:t>財政健全化法</a:t>
                      </a:r>
                      <a:endParaRPr lang="en-US" altLang="ja-JP" sz="900" b="0" i="0" u="none" strike="noStrike" dirty="0">
                        <a:solidFill>
                          <a:srgbClr val="000000"/>
                        </a:solidFill>
                        <a:effectLst/>
                        <a:latin typeface="ＭＳ Ｐゴシック"/>
                      </a:endParaRPr>
                    </a:p>
                    <a:p>
                      <a:pPr algn="ctr" fontAlgn="b"/>
                      <a:r>
                        <a:rPr lang="ja-JP" altLang="en-US" sz="900" b="0" i="0" u="none" strike="noStrike" dirty="0">
                          <a:solidFill>
                            <a:srgbClr val="000000"/>
                          </a:solidFill>
                          <a:effectLst/>
                          <a:latin typeface="ＭＳ Ｐゴシック"/>
                        </a:rPr>
                        <a:t>将来負担比率の</a:t>
                      </a:r>
                      <a:endParaRPr lang="en-US" altLang="ja-JP" sz="900" b="0" i="0" u="none" strike="noStrike" dirty="0">
                        <a:solidFill>
                          <a:srgbClr val="000000"/>
                        </a:solidFill>
                        <a:effectLst/>
                        <a:latin typeface="ＭＳ Ｐゴシック"/>
                      </a:endParaRPr>
                    </a:p>
                    <a:p>
                      <a:pPr algn="ctr" fontAlgn="b"/>
                      <a:r>
                        <a:rPr lang="ja-JP" altLang="en-US" sz="900" b="0" i="0" u="none" strike="noStrike" dirty="0">
                          <a:solidFill>
                            <a:srgbClr val="000000"/>
                          </a:solidFill>
                          <a:effectLst/>
                          <a:latin typeface="ＭＳ Ｐゴシック"/>
                        </a:rPr>
                        <a:t>考え方を準用</a:t>
                      </a:r>
                    </a:p>
                  </a:txBody>
                  <a:tcPr marL="7642" marR="7642" marT="70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pPr algn="ctr" fontAlgn="b"/>
                      <a:r>
                        <a:rPr lang="ja-JP" altLang="en-US" sz="1000" b="0" i="0" u="none" strike="noStrike" dirty="0">
                          <a:solidFill>
                            <a:srgbClr val="000000"/>
                          </a:solidFill>
                          <a:effectLst/>
                          <a:latin typeface="ＭＳ Ｐゴシック"/>
                        </a:rPr>
                        <a:t>育英会</a:t>
                      </a:r>
                      <a:endParaRPr lang="en-US" altLang="ja-JP" sz="1000" b="0" i="0" u="none" strike="noStrike" dirty="0">
                        <a:solidFill>
                          <a:srgbClr val="000000"/>
                        </a:solidFill>
                        <a:effectLst/>
                        <a:latin typeface="ＭＳ Ｐゴシック"/>
                      </a:endParaRPr>
                    </a:p>
                  </a:txBody>
                  <a:tcPr marL="7642" marR="7642" marT="70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gridSpan="2">
                  <a:txBody>
                    <a:bodyPr/>
                    <a:lstStyle/>
                    <a:p>
                      <a:pPr algn="ctr"/>
                      <a:r>
                        <a:rPr lang="en-US" altLang="ja-JP" sz="1400" b="1" u="none" dirty="0">
                          <a:latin typeface="+mn-ea"/>
                          <a:ea typeface="+mn-ea"/>
                        </a:rPr>
                        <a:t>6</a:t>
                      </a:r>
                      <a:endParaRPr lang="ja-JP" altLang="en-US" sz="1400" b="1" u="none" dirty="0">
                        <a:latin typeface="+mn-ea"/>
                        <a:ea typeface="+mn-ea"/>
                      </a:endParaRPr>
                    </a:p>
                  </a:txBody>
                  <a:tcPr marL="7642" marR="7642" marT="70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hMerge="1">
                  <a:txBody>
                    <a:bodyPr/>
                    <a:lstStyle/>
                    <a:p>
                      <a:endParaRPr kumimoji="1" lang="ja-JP" altLang="en-US"/>
                    </a:p>
                  </a:txBody>
                  <a:tcPr/>
                </a:tc>
                <a:tc>
                  <a:txBody>
                    <a:bodyPr/>
                    <a:lstStyle/>
                    <a:p>
                      <a:pPr lvl="0" algn="ctr" fontAlgn="b"/>
                      <a:r>
                        <a:rPr lang="en-US" altLang="ja-JP" sz="1400" b="1" i="0" u="none" strike="noStrike" dirty="0">
                          <a:solidFill>
                            <a:srgbClr val="000000"/>
                          </a:solidFill>
                          <a:effectLst/>
                          <a:latin typeface="+mn-ea"/>
                          <a:ea typeface="+mn-ea"/>
                        </a:rPr>
                        <a:t>6</a:t>
                      </a:r>
                    </a:p>
                  </a:txBody>
                  <a:tcPr marL="7642" marR="7642" marT="7054"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r>
                        <a:rPr lang="en-US" altLang="ja-JP" sz="1200" b="0" u="none" dirty="0">
                          <a:latin typeface="+mn-ea"/>
                          <a:ea typeface="+mn-ea"/>
                        </a:rPr>
                        <a:t>2</a:t>
                      </a:r>
                    </a:p>
                    <a:p>
                      <a:pPr algn="ctr"/>
                      <a:r>
                        <a:rPr lang="en-US" altLang="ja-JP" sz="800" b="0" u="none" dirty="0">
                          <a:latin typeface="+mn-ea"/>
                          <a:ea typeface="+mn-ea"/>
                        </a:rPr>
                        <a:t>※</a:t>
                      </a:r>
                      <a:r>
                        <a:rPr lang="ja-JP" altLang="en-US" sz="800" b="0" u="none" dirty="0">
                          <a:latin typeface="+mn-ea"/>
                          <a:ea typeface="+mn-ea"/>
                        </a:rPr>
                        <a:t>決算値反映</a:t>
                      </a:r>
                      <a:endParaRPr lang="en-US" altLang="ja-JP" sz="800" b="0" u="none" dirty="0">
                        <a:latin typeface="+mn-ea"/>
                        <a:ea typeface="+mn-ea"/>
                      </a:endParaRPr>
                    </a:p>
                  </a:txBody>
                  <a:tcPr marL="7642" marR="7642" marT="7054"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271922">
                <a:tc vMerge="1">
                  <a:txBody>
                    <a:bodyPr/>
                    <a:lstStyle/>
                    <a:p>
                      <a:endParaRPr kumimoji="1" lang="ja-JP" altLang="en-US"/>
                    </a:p>
                  </a:txBody>
                  <a:tcPr/>
                </a:tc>
                <a:tc vMerge="1">
                  <a:txBody>
                    <a:bodyPr/>
                    <a:lstStyle/>
                    <a:p>
                      <a:pPr algn="ctr" fontAlgn="b"/>
                      <a:endParaRPr lang="ja-JP" altLang="en-US" sz="900" b="0" i="0" u="none" strike="noStrike" dirty="0">
                        <a:solidFill>
                          <a:srgbClr val="000000"/>
                        </a:solidFill>
                        <a:effectLst/>
                        <a:latin typeface="ＭＳ Ｐゴシック"/>
                      </a:endParaRPr>
                    </a:p>
                  </a:txBody>
                  <a:tcPr marL="7642" marR="7642" marT="70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pPr algn="ctr" fontAlgn="b"/>
                      <a:r>
                        <a:rPr lang="ja-JP" altLang="en-US" sz="1000" b="0" i="0" u="none" strike="noStrike" dirty="0">
                          <a:solidFill>
                            <a:srgbClr val="000000"/>
                          </a:solidFill>
                          <a:effectLst/>
                          <a:latin typeface="ＭＳ Ｐゴシック"/>
                        </a:rPr>
                        <a:t>住宅供給公社</a:t>
                      </a:r>
                      <a:endParaRPr lang="en-US" altLang="ja-JP" sz="1000" b="0" i="0" u="none" strike="noStrike" dirty="0">
                        <a:solidFill>
                          <a:srgbClr val="000000"/>
                        </a:solidFill>
                        <a:effectLst/>
                        <a:latin typeface="ＭＳ Ｐゴシック"/>
                      </a:endParaRPr>
                    </a:p>
                  </a:txBody>
                  <a:tcPr marL="7642" marR="7642" marT="70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gridSpan="2">
                  <a:txBody>
                    <a:bodyPr/>
                    <a:lstStyle/>
                    <a:p>
                      <a:pPr algn="ctr"/>
                      <a:r>
                        <a:rPr lang="en-US" altLang="ja-JP" sz="1400" b="1" u="none" dirty="0">
                          <a:latin typeface="+mn-ea"/>
                          <a:ea typeface="+mn-ea"/>
                        </a:rPr>
                        <a:t>35</a:t>
                      </a:r>
                      <a:endParaRPr lang="ja-JP" altLang="en-US" sz="1400" b="1" u="none" dirty="0">
                        <a:latin typeface="+mn-ea"/>
                        <a:ea typeface="+mn-ea"/>
                      </a:endParaRPr>
                    </a:p>
                  </a:txBody>
                  <a:tcPr marL="7642" marR="7642" marT="70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hMerge="1">
                  <a:txBody>
                    <a:bodyPr/>
                    <a:lstStyle/>
                    <a:p>
                      <a:endParaRPr kumimoji="1" lang="ja-JP" altLang="en-US"/>
                    </a:p>
                  </a:txBody>
                  <a:tcPr/>
                </a:tc>
                <a:tc>
                  <a:txBody>
                    <a:bodyPr/>
                    <a:lstStyle/>
                    <a:p>
                      <a:pPr lvl="0" algn="ctr" fontAlgn="b"/>
                      <a:r>
                        <a:rPr lang="en-US" altLang="ja-JP" sz="1400" b="1" i="0" u="none" strike="noStrike" dirty="0">
                          <a:solidFill>
                            <a:srgbClr val="000000"/>
                          </a:solidFill>
                          <a:effectLst/>
                          <a:latin typeface="+mn-ea"/>
                          <a:ea typeface="+mn-ea"/>
                        </a:rPr>
                        <a:t>35</a:t>
                      </a:r>
                    </a:p>
                  </a:txBody>
                  <a:tcPr marL="7642" marR="7642" marT="7054"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mn-ea"/>
                          <a:cs typeface="+mn-cs"/>
                        </a:rPr>
                        <a:t>30</a:t>
                      </a:r>
                      <a:endParaRPr kumimoji="1" lang="en-US" altLang="ja-JP" sz="1200" b="0" i="0" u="none" strike="noStrike" kern="1200" cap="none" spc="0" normalizeH="0" baseline="0" noProof="0" dirty="0">
                        <a:ln>
                          <a:noFill/>
                        </a:ln>
                        <a:solidFill>
                          <a:prstClr val="black"/>
                        </a:solidFill>
                        <a:effectLst/>
                        <a:uLnTx/>
                        <a:uFillTx/>
                        <a:latin typeface="ＭＳ Ｐゴシック" panose="020B0600070205080204" pitchFamily="50" charset="-128"/>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b="0" i="0" u="none" strike="noStrike" kern="1200" cap="none" spc="0" normalizeH="0" baseline="0" noProof="0" dirty="0">
                          <a:ln>
                            <a:noFill/>
                          </a:ln>
                          <a:solidFill>
                            <a:prstClr val="black"/>
                          </a:solidFill>
                          <a:effectLst/>
                          <a:uLnTx/>
                          <a:uFillTx/>
                          <a:latin typeface="ＭＳ Ｐゴシック" panose="020B0600070205080204" pitchFamily="50" charset="-128"/>
                          <a:ea typeface="+mn-ea"/>
                          <a:cs typeface="+mn-cs"/>
                        </a:rPr>
                        <a:t>※</a:t>
                      </a:r>
                      <a:r>
                        <a:rPr kumimoji="1" lang="ja-JP" altLang="en-US" sz="800" b="0" i="0" u="none" strike="noStrike" kern="1200" cap="none" spc="0" normalizeH="0" baseline="0" noProof="0" dirty="0">
                          <a:ln>
                            <a:noFill/>
                          </a:ln>
                          <a:solidFill>
                            <a:prstClr val="black"/>
                          </a:solidFill>
                          <a:effectLst/>
                          <a:uLnTx/>
                          <a:uFillTx/>
                          <a:latin typeface="ＭＳ Ｐゴシック" panose="020B0600070205080204" pitchFamily="50" charset="-128"/>
                          <a:ea typeface="+mn-ea"/>
                          <a:cs typeface="+mn-cs"/>
                        </a:rPr>
                        <a:t>決算値反映</a:t>
                      </a:r>
                      <a:endParaRPr kumimoji="1" lang="en-US" altLang="ja-JP" sz="800" b="0" i="0" u="none" strike="noStrike" kern="1200" cap="none" spc="0" normalizeH="0" baseline="0" noProof="0" dirty="0">
                        <a:ln>
                          <a:noFill/>
                        </a:ln>
                        <a:solidFill>
                          <a:prstClr val="black"/>
                        </a:solidFill>
                        <a:effectLst/>
                        <a:uLnTx/>
                        <a:uFillTx/>
                        <a:latin typeface="ＭＳ Ｐゴシック" panose="020B0600070205080204" pitchFamily="50" charset="-128"/>
                        <a:ea typeface="+mn-ea"/>
                        <a:cs typeface="+mn-cs"/>
                      </a:endParaRPr>
                    </a:p>
                  </a:txBody>
                  <a:tcPr marL="7642" marR="7642" marT="7054"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491243">
                <a:tc rowSpan="4">
                  <a:txBody>
                    <a:bodyPr/>
                    <a:lstStyle/>
                    <a:p>
                      <a:pPr marL="0" indent="0" algn="l" fontAlgn="b">
                        <a:buNone/>
                      </a:pPr>
                      <a:r>
                        <a:rPr lang="ja-JP" altLang="en-US" sz="1000" b="0" i="0" u="none" strike="noStrike" dirty="0">
                          <a:solidFill>
                            <a:srgbClr val="000000"/>
                          </a:solidFill>
                          <a:effectLst/>
                          <a:latin typeface="ＭＳ Ｐゴシック"/>
                        </a:rPr>
                        <a:t>　３　その他</a:t>
                      </a:r>
                      <a:endParaRPr lang="en-US" altLang="ja-JP" sz="1000" b="0" i="0" u="none" strike="noStrike" dirty="0">
                        <a:solidFill>
                          <a:srgbClr val="000000"/>
                        </a:solidFill>
                        <a:effectLst/>
                        <a:latin typeface="ＭＳ Ｐゴシック"/>
                      </a:endParaRPr>
                    </a:p>
                  </a:txBody>
                  <a:tcPr marL="7642" marR="7642" marT="7054"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4">
                  <a:txBody>
                    <a:bodyPr/>
                    <a:lstStyle/>
                    <a:p>
                      <a:pPr marL="0" indent="0" algn="ctr" fontAlgn="b">
                        <a:buNone/>
                      </a:pPr>
                      <a:r>
                        <a:rPr lang="ja-JP" altLang="en-US" sz="900" b="0" i="0" u="none" strike="noStrike" dirty="0">
                          <a:solidFill>
                            <a:srgbClr val="000000"/>
                          </a:solidFill>
                          <a:effectLst/>
                          <a:latin typeface="ＭＳ Ｐゴシック"/>
                        </a:rPr>
                        <a:t>事業進捗により</a:t>
                      </a:r>
                      <a:endParaRPr lang="en-US" altLang="ja-JP" sz="900" b="0" i="0" u="none" strike="noStrike" dirty="0">
                        <a:solidFill>
                          <a:srgbClr val="000000"/>
                        </a:solidFill>
                        <a:effectLst/>
                        <a:latin typeface="ＭＳ Ｐゴシック"/>
                      </a:endParaRPr>
                    </a:p>
                    <a:p>
                      <a:pPr marL="0" indent="0" algn="ctr" fontAlgn="b">
                        <a:buNone/>
                      </a:pPr>
                      <a:r>
                        <a:rPr lang="ja-JP" altLang="en-US" sz="900" b="0" i="0" u="none" strike="noStrike" dirty="0">
                          <a:solidFill>
                            <a:srgbClr val="000000"/>
                          </a:solidFill>
                          <a:effectLst/>
                          <a:latin typeface="ＭＳ Ｐゴシック"/>
                        </a:rPr>
                        <a:t>発生する可能性が</a:t>
                      </a:r>
                      <a:endParaRPr lang="en-US" altLang="ja-JP" sz="900" b="0" i="0" u="none" strike="noStrike" dirty="0">
                        <a:solidFill>
                          <a:srgbClr val="000000"/>
                        </a:solidFill>
                        <a:effectLst/>
                        <a:latin typeface="ＭＳ Ｐゴシック"/>
                      </a:endParaRPr>
                    </a:p>
                    <a:p>
                      <a:pPr marL="0" indent="0" algn="ctr" fontAlgn="b">
                        <a:buNone/>
                      </a:pPr>
                      <a:r>
                        <a:rPr lang="ja-JP" altLang="en-US" sz="900" b="0" i="0" u="none" strike="noStrike" dirty="0">
                          <a:solidFill>
                            <a:srgbClr val="000000"/>
                          </a:solidFill>
                          <a:effectLst/>
                          <a:latin typeface="ＭＳ Ｐゴシック"/>
                        </a:rPr>
                        <a:t>あるリスクのうち、</a:t>
                      </a:r>
                      <a:endParaRPr lang="en-US" altLang="ja-JP" sz="900" b="0" i="0" u="none" strike="noStrike" dirty="0">
                        <a:solidFill>
                          <a:srgbClr val="000000"/>
                        </a:solidFill>
                        <a:effectLst/>
                        <a:latin typeface="ＭＳ Ｐゴシック"/>
                      </a:endParaRPr>
                    </a:p>
                    <a:p>
                      <a:pPr marL="0" indent="0" algn="ctr" fontAlgn="b">
                        <a:buNone/>
                      </a:pPr>
                      <a:r>
                        <a:rPr lang="ja-JP" altLang="en-US" sz="900" b="0" i="0" u="none" strike="noStrike" dirty="0">
                          <a:solidFill>
                            <a:srgbClr val="000000"/>
                          </a:solidFill>
                          <a:effectLst/>
                          <a:latin typeface="ＭＳ Ｐゴシック"/>
                        </a:rPr>
                        <a:t>特に影響が大きい</a:t>
                      </a:r>
                      <a:endParaRPr lang="en-US" altLang="ja-JP" sz="900" b="0" i="0" u="none" strike="noStrike" dirty="0">
                        <a:solidFill>
                          <a:srgbClr val="000000"/>
                        </a:solidFill>
                        <a:effectLst/>
                        <a:latin typeface="ＭＳ Ｐゴシック"/>
                      </a:endParaRPr>
                    </a:p>
                    <a:p>
                      <a:pPr marL="0" indent="0" algn="ctr" fontAlgn="b">
                        <a:buNone/>
                      </a:pPr>
                      <a:r>
                        <a:rPr lang="ja-JP" altLang="en-US" sz="900" b="0" i="0" u="none" strike="noStrike" dirty="0">
                          <a:solidFill>
                            <a:srgbClr val="000000"/>
                          </a:solidFill>
                          <a:effectLst/>
                          <a:latin typeface="ＭＳ Ｐゴシック"/>
                        </a:rPr>
                        <a:t>ものを計上</a:t>
                      </a:r>
                      <a:endParaRPr lang="en-US" altLang="ja-JP" sz="900" b="0" i="0" u="none" strike="noStrike" dirty="0">
                        <a:solidFill>
                          <a:srgbClr val="000000"/>
                        </a:solidFill>
                        <a:effectLst/>
                        <a:latin typeface="ＭＳ Ｐゴシック"/>
                      </a:endParaRPr>
                    </a:p>
                    <a:p>
                      <a:pPr marL="0" indent="0" algn="ctr" fontAlgn="b">
                        <a:buNone/>
                      </a:pPr>
                      <a:endParaRPr lang="en-US" altLang="ja-JP" sz="900" b="0" i="0" u="none" strike="noStrike" dirty="0">
                        <a:solidFill>
                          <a:srgbClr val="000000"/>
                        </a:solidFill>
                        <a:effectLst/>
                        <a:latin typeface="ＭＳ Ｐゴシック"/>
                      </a:endParaRPr>
                    </a:p>
                  </a:txBody>
                  <a:tcPr marL="7642" marR="7642" marT="70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ja-JP" altLang="en-US" sz="1000" b="0" i="0" u="none" strike="noStrike" dirty="0">
                          <a:solidFill>
                            <a:srgbClr val="000000"/>
                          </a:solidFill>
                          <a:effectLst/>
                          <a:latin typeface="ＭＳ Ｐゴシック"/>
                        </a:rPr>
                        <a:t>道路公社</a:t>
                      </a:r>
                    </a:p>
                  </a:txBody>
                  <a:tcPr marL="7642" marR="7642" marT="70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altLang="ja-JP" sz="1000" b="0" i="0" u="none" strike="noStrike" dirty="0">
                          <a:solidFill>
                            <a:srgbClr val="000000"/>
                          </a:solidFill>
                          <a:effectLst/>
                          <a:latin typeface="ＭＳ Ｐゴシック"/>
                        </a:rPr>
                        <a:t>S62</a:t>
                      </a:r>
                      <a:r>
                        <a:rPr lang="ja-JP" altLang="en-US" sz="1000" b="0" i="0" u="none" strike="noStrike" dirty="0">
                          <a:solidFill>
                            <a:srgbClr val="000000"/>
                          </a:solidFill>
                          <a:effectLst/>
                          <a:latin typeface="ＭＳ Ｐゴシック"/>
                        </a:rPr>
                        <a:t>～</a:t>
                      </a:r>
                      <a:r>
                        <a:rPr lang="en-US" altLang="ja-JP" sz="1000" b="0" i="0" u="none" strike="noStrike" dirty="0">
                          <a:solidFill>
                            <a:srgbClr val="000000"/>
                          </a:solidFill>
                          <a:effectLst/>
                          <a:latin typeface="ＭＳ Ｐゴシック"/>
                        </a:rPr>
                        <a:t>R29</a:t>
                      </a:r>
                      <a:endParaRPr lang="ja-JP" altLang="en-US" sz="1000" b="0" i="0" u="none" strike="noStrike" dirty="0">
                        <a:solidFill>
                          <a:srgbClr val="000000"/>
                        </a:solidFill>
                        <a:effectLst/>
                        <a:latin typeface="ＭＳ Ｐゴシック"/>
                      </a:endParaRPr>
                    </a:p>
                  </a:txBody>
                  <a:tcPr marL="7642" marR="7642" marT="70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ja-JP" altLang="en-US" sz="800" b="0" i="0" u="none" strike="noStrike" dirty="0">
                          <a:solidFill>
                            <a:srgbClr val="000000"/>
                          </a:solidFill>
                          <a:effectLst/>
                          <a:latin typeface="+mn-ea"/>
                          <a:ea typeface="+mn-ea"/>
                        </a:rPr>
                        <a:t>現時点では更なる</a:t>
                      </a:r>
                      <a:endParaRPr lang="en-US" altLang="ja-JP" sz="800" b="0" i="0" u="none" strike="noStrike" dirty="0">
                        <a:solidFill>
                          <a:srgbClr val="000000"/>
                        </a:solidFill>
                        <a:effectLst/>
                        <a:latin typeface="+mn-ea"/>
                        <a:ea typeface="+mn-ea"/>
                      </a:endParaRPr>
                    </a:p>
                    <a:p>
                      <a:pPr marL="0" marR="0" lvl="0" indent="0" algn="ctr" defTabSz="914400" rtl="0" eaLnBrk="1" fontAlgn="b" latinLnBrk="0" hangingPunct="1">
                        <a:lnSpc>
                          <a:spcPct val="100000"/>
                        </a:lnSpc>
                        <a:spcBef>
                          <a:spcPts val="0"/>
                        </a:spcBef>
                        <a:spcAft>
                          <a:spcPts val="0"/>
                        </a:spcAft>
                        <a:buClrTx/>
                        <a:buSzTx/>
                        <a:buFontTx/>
                        <a:buNone/>
                        <a:tabLst/>
                        <a:defRPr/>
                      </a:pPr>
                      <a:r>
                        <a:rPr lang="ja-JP" altLang="en-US" sz="800" b="0" i="0" u="none" strike="noStrike" dirty="0">
                          <a:solidFill>
                            <a:srgbClr val="000000"/>
                          </a:solidFill>
                          <a:effectLst/>
                          <a:latin typeface="+mn-ea"/>
                          <a:ea typeface="+mn-ea"/>
                        </a:rPr>
                        <a:t>負担は見込まれない</a:t>
                      </a:r>
                      <a:endParaRPr lang="en-US" altLang="ja-JP" sz="700" b="0" i="0" u="none" strike="noStrike" dirty="0">
                        <a:solidFill>
                          <a:srgbClr val="000000"/>
                        </a:solidFill>
                        <a:effectLst/>
                        <a:latin typeface="+mn-ea"/>
                        <a:ea typeface="+mn-ea"/>
                      </a:endParaRPr>
                    </a:p>
                  </a:txBody>
                  <a:tcPr marL="7642" marR="7642" marT="70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rowSpan="2">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altLang="ja-JP" sz="1200" b="0" i="0" u="none" strike="noStrike" dirty="0">
                          <a:solidFill>
                            <a:srgbClr val="000000"/>
                          </a:solidFill>
                          <a:effectLst/>
                          <a:latin typeface="ＭＳ Ｐゴシック"/>
                        </a:rPr>
                        <a:t>+</a:t>
                      </a:r>
                      <a:r>
                        <a:rPr lang="el-GR" altLang="ja-JP" sz="1200" b="0" i="0" u="none" strike="noStrike" dirty="0">
                          <a:solidFill>
                            <a:srgbClr val="000000"/>
                          </a:solidFill>
                          <a:effectLst/>
                          <a:latin typeface="ＭＳ Ｐゴシック"/>
                        </a:rPr>
                        <a:t>α</a:t>
                      </a:r>
                    </a:p>
                  </a:txBody>
                  <a:tcPr marL="7642" marR="7642" marT="70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altLang="ja-JP" sz="1400" b="0" i="0" u="none" strike="noStrike" dirty="0">
                          <a:solidFill>
                            <a:srgbClr val="000000"/>
                          </a:solidFill>
                          <a:effectLst/>
                          <a:latin typeface="+mn-ea"/>
                          <a:ea typeface="+mn-ea"/>
                        </a:rPr>
                        <a:t>―</a:t>
                      </a:r>
                    </a:p>
                  </a:txBody>
                  <a:tcPr marL="7642" marR="7642" marT="7054"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altLang="ja-JP" sz="1400" b="0" i="0" u="none" strike="noStrike" dirty="0">
                          <a:solidFill>
                            <a:srgbClr val="000000"/>
                          </a:solidFill>
                          <a:effectLst/>
                          <a:latin typeface="+mn-ea"/>
                          <a:ea typeface="+mn-ea"/>
                        </a:rPr>
                        <a:t>―</a:t>
                      </a:r>
                    </a:p>
                  </a:txBody>
                  <a:tcPr marL="7642" marR="7642" marT="7054"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BlToTr w="12700" cap="flat" cmpd="sng" algn="ctr">
                      <a:noFill/>
                      <a:prstDash val="solid"/>
                      <a:round/>
                      <a:headEnd type="none" w="med" len="med"/>
                      <a:tailEnd type="none" w="med" len="med"/>
                    </a:lnBlToTr>
                    <a:solidFill>
                      <a:schemeClr val="bg1"/>
                    </a:solidFill>
                  </a:tcPr>
                </a:tc>
                <a:extLst>
                  <a:ext uri="{0D108BD9-81ED-4DB2-BD59-A6C34878D82A}">
                    <a16:rowId xmlns:a16="http://schemas.microsoft.com/office/drawing/2014/main" val="10005"/>
                  </a:ext>
                </a:extLst>
              </a:tr>
              <a:tr h="377471">
                <a:tc vMerge="1">
                  <a:txBody>
                    <a:bodyPr/>
                    <a:lstStyle/>
                    <a:p>
                      <a:endParaRPr kumimoji="1" lang="ja-JP" altLang="en-US"/>
                    </a:p>
                  </a:txBody>
                  <a:tcPr/>
                </a:tc>
                <a:tc vMerge="1">
                  <a:txBody>
                    <a:bodyPr/>
                    <a:lstStyle/>
                    <a:p>
                      <a:endParaRPr kumimoji="1" lang="ja-JP" altLang="en-US"/>
                    </a:p>
                  </a:txBody>
                  <a:tcPr/>
                </a:tc>
                <a:tc>
                  <a:txBody>
                    <a:bodyPr/>
                    <a:lstStyle/>
                    <a:p>
                      <a:pPr algn="ctr" fontAlgn="b"/>
                      <a:r>
                        <a:rPr lang="ja-JP" altLang="en-US" sz="1000" b="0" i="0" u="none" strike="noStrike" dirty="0">
                          <a:solidFill>
                            <a:srgbClr val="000000"/>
                          </a:solidFill>
                          <a:effectLst/>
                          <a:latin typeface="ＭＳ Ｐゴシック"/>
                        </a:rPr>
                        <a:t>港湾</a:t>
                      </a:r>
                      <a:endParaRPr lang="en-US" altLang="ja-JP" sz="1000" b="0" i="0" u="none" strike="noStrike" dirty="0">
                        <a:solidFill>
                          <a:srgbClr val="000000"/>
                        </a:solidFill>
                        <a:effectLst/>
                        <a:latin typeface="ＭＳ Ｐゴシック"/>
                      </a:endParaRPr>
                    </a:p>
                    <a:p>
                      <a:pPr algn="ctr" fontAlgn="b"/>
                      <a:r>
                        <a:rPr lang="ja-JP" altLang="en-US" sz="1000" b="0" i="0" u="none" strike="noStrike" dirty="0">
                          <a:solidFill>
                            <a:srgbClr val="000000"/>
                          </a:solidFill>
                          <a:effectLst/>
                          <a:latin typeface="ＭＳ Ｐゴシック"/>
                        </a:rPr>
                        <a:t>特別会計</a:t>
                      </a:r>
                    </a:p>
                  </a:txBody>
                  <a:tcPr marL="7642" marR="7642" marT="70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altLang="ja-JP" sz="1000" b="0" i="0" u="none" strike="noStrike" dirty="0">
                          <a:solidFill>
                            <a:srgbClr val="000000"/>
                          </a:solidFill>
                          <a:effectLst/>
                          <a:latin typeface="+mn-ea"/>
                          <a:ea typeface="+mn-ea"/>
                        </a:rPr>
                        <a:t>H</a:t>
                      </a:r>
                      <a:r>
                        <a:rPr lang="ja-JP" altLang="en-US" sz="1000" b="0" i="0" u="none" strike="noStrike" dirty="0">
                          <a:solidFill>
                            <a:srgbClr val="000000"/>
                          </a:solidFill>
                          <a:effectLst/>
                          <a:latin typeface="+mn-ea"/>
                          <a:ea typeface="+mn-ea"/>
                        </a:rPr>
                        <a:t>元～</a:t>
                      </a:r>
                      <a:r>
                        <a:rPr lang="en-US" altLang="ja-JP" sz="1000" b="0" i="0" u="none" strike="noStrike" dirty="0">
                          <a:solidFill>
                            <a:srgbClr val="000000"/>
                          </a:solidFill>
                          <a:effectLst/>
                          <a:latin typeface="+mn-ea"/>
                          <a:ea typeface="+mn-ea"/>
                        </a:rPr>
                        <a:t>R</a:t>
                      </a:r>
                      <a:r>
                        <a:rPr lang="ja-JP" altLang="en-US" sz="1000" b="0" i="0" u="none" strike="noStrike" dirty="0">
                          <a:solidFill>
                            <a:srgbClr val="000000"/>
                          </a:solidFill>
                          <a:effectLst/>
                          <a:latin typeface="+mn-ea"/>
                          <a:ea typeface="+mn-ea"/>
                        </a:rPr>
                        <a:t>１</a:t>
                      </a:r>
                      <a:r>
                        <a:rPr lang="en-US" altLang="ja-JP" sz="1000" b="0" i="0" u="none" strike="noStrike" dirty="0">
                          <a:solidFill>
                            <a:srgbClr val="000000"/>
                          </a:solidFill>
                          <a:effectLst/>
                          <a:latin typeface="+mn-ea"/>
                          <a:ea typeface="+mn-ea"/>
                        </a:rPr>
                        <a:t>0</a:t>
                      </a:r>
                    </a:p>
                  </a:txBody>
                  <a:tcPr marL="7642" marR="7642" marT="70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kumimoji="1" lang="ja-JP" altLang="en-US" sz="800" dirty="0"/>
                        <a:t>　　　現時点では事業の</a:t>
                      </a:r>
                      <a:r>
                        <a:rPr kumimoji="1" lang="en-US" altLang="ja-JP" sz="800" dirty="0"/>
                        <a:t/>
                      </a:r>
                      <a:br>
                        <a:rPr kumimoji="1" lang="en-US" altLang="ja-JP" sz="800" dirty="0"/>
                      </a:br>
                      <a:r>
                        <a:rPr kumimoji="1" lang="ja-JP" altLang="en-US" sz="800" dirty="0"/>
                        <a:t>　　　採算性が確保され</a:t>
                      </a:r>
                      <a:r>
                        <a:rPr kumimoji="1" lang="en-US" altLang="ja-JP" sz="800" dirty="0"/>
                        <a:t/>
                      </a:r>
                      <a:br>
                        <a:rPr kumimoji="1" lang="en-US" altLang="ja-JP" sz="800" dirty="0"/>
                      </a:br>
                      <a:r>
                        <a:rPr kumimoji="1" lang="ja-JP" altLang="en-US" sz="800" dirty="0"/>
                        <a:t>　　　ている</a:t>
                      </a:r>
                    </a:p>
                  </a:txBody>
                  <a:tcPr marL="7642" marR="7642" marT="70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vMerge="1">
                  <a:txBody>
                    <a:bodyPr/>
                    <a:lstStyle/>
                    <a:p>
                      <a:endParaRPr kumimoji="1" lang="ja-JP" altLang="en-US"/>
                    </a:p>
                  </a:txBody>
                  <a:tcPr/>
                </a:tc>
                <a:tc>
                  <a:txBody>
                    <a:bodyPr/>
                    <a:lstStyle/>
                    <a:p>
                      <a:pPr lvl="0" algn="ctr" fontAlgn="b"/>
                      <a:r>
                        <a:rPr lang="en-US" altLang="ja-JP" sz="1400" b="0" i="0" u="none" strike="noStrike" dirty="0">
                          <a:solidFill>
                            <a:srgbClr val="000000"/>
                          </a:solidFill>
                          <a:effectLst/>
                          <a:latin typeface="+mn-ea"/>
                          <a:ea typeface="+mn-ea"/>
                        </a:rPr>
                        <a:t>―</a:t>
                      </a:r>
                    </a:p>
                  </a:txBody>
                  <a:tcPr marL="7642" marR="7642" marT="7054"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lvl="0" algn="ctr" fontAlgn="b"/>
                      <a:r>
                        <a:rPr lang="en-US" altLang="ja-JP" sz="1400" b="0" i="0" u="none" strike="noStrike" dirty="0">
                          <a:solidFill>
                            <a:srgbClr val="000000"/>
                          </a:solidFill>
                          <a:effectLst/>
                          <a:latin typeface="+mn-ea"/>
                          <a:ea typeface="+mn-ea"/>
                        </a:rPr>
                        <a:t>―</a:t>
                      </a:r>
                    </a:p>
                  </a:txBody>
                  <a:tcPr marL="7642" marR="7642" marT="7054"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6"/>
                  </a:ext>
                </a:extLst>
              </a:tr>
              <a:tr h="382558">
                <a:tc vMerge="1">
                  <a:txBody>
                    <a:bodyPr/>
                    <a:lstStyle/>
                    <a:p>
                      <a:endParaRPr kumimoji="1" lang="ja-JP" altLang="en-US"/>
                    </a:p>
                  </a:txBody>
                  <a:tcPr/>
                </a:tc>
                <a:tc vMerge="1">
                  <a:txBody>
                    <a:bodyPr/>
                    <a:lstStyle/>
                    <a:p>
                      <a:endParaRPr kumimoji="1" lang="ja-JP" altLang="en-US"/>
                    </a:p>
                  </a:txBody>
                  <a:tcPr/>
                </a:tc>
                <a:tc>
                  <a:txBody>
                    <a:bodyPr/>
                    <a:lstStyle/>
                    <a:p>
                      <a:pPr algn="ctr" fontAlgn="b"/>
                      <a:r>
                        <a:rPr lang="ja-JP" altLang="en-US" sz="1000" b="0" i="0" u="none" strike="noStrike" dirty="0">
                          <a:solidFill>
                            <a:srgbClr val="000000"/>
                          </a:solidFill>
                          <a:effectLst/>
                          <a:latin typeface="ＭＳ Ｐゴシック"/>
                        </a:rPr>
                        <a:t>箕面</a:t>
                      </a:r>
                      <a:endParaRPr lang="en-US" altLang="ja-JP" sz="1000" b="0" i="0" u="none" strike="noStrike" dirty="0">
                        <a:solidFill>
                          <a:srgbClr val="000000"/>
                        </a:solidFill>
                        <a:effectLst/>
                        <a:latin typeface="ＭＳ Ｐゴシック"/>
                      </a:endParaRPr>
                    </a:p>
                    <a:p>
                      <a:pPr algn="ctr" fontAlgn="b"/>
                      <a:r>
                        <a:rPr lang="ja-JP" altLang="en-US" sz="1000" b="0" i="0" u="none" strike="noStrike" dirty="0">
                          <a:solidFill>
                            <a:srgbClr val="000000"/>
                          </a:solidFill>
                          <a:effectLst/>
                          <a:latin typeface="ＭＳ Ｐゴシック"/>
                        </a:rPr>
                        <a:t>特別会計</a:t>
                      </a:r>
                    </a:p>
                  </a:txBody>
                  <a:tcPr marL="7642" marR="7642" marT="70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altLang="ja-JP" sz="1000" b="0" i="0" u="none" strike="noStrike" dirty="0">
                          <a:solidFill>
                            <a:srgbClr val="000000"/>
                          </a:solidFill>
                          <a:effectLst/>
                          <a:latin typeface="ＭＳ Ｐゴシック"/>
                        </a:rPr>
                        <a:t>H13</a:t>
                      </a:r>
                      <a:r>
                        <a:rPr lang="ja-JP" altLang="en-US" sz="1000" b="0" i="0" u="none" strike="noStrike" dirty="0">
                          <a:solidFill>
                            <a:srgbClr val="000000"/>
                          </a:solidFill>
                          <a:effectLst/>
                          <a:latin typeface="ＭＳ Ｐゴシック"/>
                        </a:rPr>
                        <a:t>～</a:t>
                      </a:r>
                      <a:r>
                        <a:rPr lang="en-US" altLang="ja-JP" sz="1000" b="0" i="0" u="none" strike="noStrike" dirty="0">
                          <a:solidFill>
                            <a:srgbClr val="000000"/>
                          </a:solidFill>
                          <a:effectLst/>
                          <a:latin typeface="ＭＳ Ｐゴシック"/>
                        </a:rPr>
                        <a:t>R5</a:t>
                      </a:r>
                      <a:endParaRPr lang="ja-JP" altLang="en-US" sz="1000" b="0" i="0" u="none" strike="noStrike" dirty="0">
                        <a:solidFill>
                          <a:srgbClr val="000000"/>
                        </a:solidFill>
                        <a:effectLst/>
                        <a:latin typeface="ＭＳ Ｐゴシック"/>
                      </a:endParaRPr>
                    </a:p>
                  </a:txBody>
                  <a:tcPr marL="7642" marR="7642" marT="70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ja-JP" sz="1400" b="1" i="0" u="none" strike="noStrike" dirty="0">
                          <a:solidFill>
                            <a:srgbClr val="000000"/>
                          </a:solidFill>
                          <a:effectLst/>
                          <a:latin typeface="+mn-ea"/>
                          <a:ea typeface="+mn-ea"/>
                        </a:rPr>
                        <a:t>111</a:t>
                      </a:r>
                    </a:p>
                  </a:txBody>
                  <a:tcPr marL="7642" marR="7642" marT="70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rowSpan="2">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altLang="ja-JP" sz="1200" b="0" i="0" u="none" strike="noStrike" dirty="0">
                          <a:solidFill>
                            <a:srgbClr val="000000"/>
                          </a:solidFill>
                          <a:effectLst/>
                          <a:latin typeface="ＭＳ Ｐゴシック"/>
                        </a:rPr>
                        <a:t>-</a:t>
                      </a:r>
                      <a:r>
                        <a:rPr lang="el-GR" altLang="ja-JP" sz="1200" b="0" i="0" u="none" strike="noStrike" dirty="0">
                          <a:solidFill>
                            <a:srgbClr val="000000"/>
                          </a:solidFill>
                          <a:effectLst/>
                          <a:latin typeface="ＭＳ Ｐゴシック"/>
                        </a:rPr>
                        <a:t>α</a:t>
                      </a:r>
                    </a:p>
                  </a:txBody>
                  <a:tcPr marL="7642" marR="7642" marT="70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lvl="0" algn="ctr" fontAlgn="b"/>
                      <a:r>
                        <a:rPr lang="en-US" altLang="ja-JP" sz="1400" b="0" i="0" u="none" strike="noStrike" dirty="0">
                          <a:solidFill>
                            <a:srgbClr val="000000"/>
                          </a:solidFill>
                          <a:effectLst/>
                          <a:latin typeface="+mn-ea"/>
                          <a:ea typeface="+mn-ea"/>
                        </a:rPr>
                        <a:t>―</a:t>
                      </a:r>
                      <a:endParaRPr lang="ja-JP" altLang="en-US" sz="1400" b="0" i="0" u="none" strike="noStrike" dirty="0">
                        <a:solidFill>
                          <a:srgbClr val="000000"/>
                        </a:solidFill>
                        <a:effectLst/>
                        <a:latin typeface="+mn-ea"/>
                        <a:ea typeface="+mn-ea"/>
                      </a:endParaRPr>
                    </a:p>
                  </a:txBody>
                  <a:tcPr marL="7642" marR="7642" marT="7054"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lvl="0" algn="ctr" fontAlgn="b"/>
                      <a:r>
                        <a:rPr lang="en-US" altLang="ja-JP" sz="1200" b="0" i="0" u="none" strike="noStrike" dirty="0">
                          <a:solidFill>
                            <a:srgbClr val="000000"/>
                          </a:solidFill>
                          <a:effectLst/>
                          <a:latin typeface="+mn-ea"/>
                          <a:ea typeface="+mn-ea"/>
                        </a:rPr>
                        <a:t>―</a:t>
                      </a:r>
                      <a:endParaRPr lang="ja-JP" altLang="en-US" sz="1200" b="0" i="0" u="none" strike="noStrike" dirty="0">
                        <a:solidFill>
                          <a:srgbClr val="000000"/>
                        </a:solidFill>
                        <a:effectLst/>
                        <a:latin typeface="+mn-ea"/>
                        <a:ea typeface="+mn-ea"/>
                      </a:endParaRPr>
                    </a:p>
                  </a:txBody>
                  <a:tcPr marL="7642" marR="7642" marT="7054"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7"/>
                  </a:ext>
                </a:extLst>
              </a:tr>
              <a:tr h="374308">
                <a:tc vMerge="1">
                  <a:txBody>
                    <a:bodyPr/>
                    <a:lstStyle/>
                    <a:p>
                      <a:endParaRPr kumimoji="1" lang="ja-JP" altLang="en-US"/>
                    </a:p>
                  </a:txBody>
                  <a:tcPr/>
                </a:tc>
                <a:tc vMerge="1">
                  <a:txBody>
                    <a:bodyPr/>
                    <a:lstStyle/>
                    <a:p>
                      <a:endParaRPr kumimoji="1" lang="ja-JP" altLang="en-US"/>
                    </a:p>
                  </a:txBody>
                  <a:tcPr/>
                </a:tc>
                <a:tc>
                  <a:txBody>
                    <a:bodyPr/>
                    <a:lstStyle/>
                    <a:p>
                      <a:pPr algn="ctr" fontAlgn="b"/>
                      <a:r>
                        <a:rPr lang="ja-JP" altLang="en-US" sz="1000" b="0" i="0" u="none" strike="noStrike" dirty="0">
                          <a:solidFill>
                            <a:srgbClr val="000000"/>
                          </a:solidFill>
                          <a:effectLst/>
                          <a:latin typeface="ＭＳ Ｐゴシック"/>
                        </a:rPr>
                        <a:t>まちづくり</a:t>
                      </a:r>
                      <a:endParaRPr lang="en-US" altLang="ja-JP" sz="1000" b="0" i="0" u="none" strike="noStrike" dirty="0">
                        <a:solidFill>
                          <a:srgbClr val="000000"/>
                        </a:solidFill>
                        <a:effectLst/>
                        <a:latin typeface="ＭＳ Ｐゴシック"/>
                      </a:endParaRPr>
                    </a:p>
                    <a:p>
                      <a:pPr algn="ctr" fontAlgn="b"/>
                      <a:r>
                        <a:rPr lang="ja-JP" altLang="en-US" sz="1000" b="0" i="0" u="none" strike="noStrike" dirty="0">
                          <a:solidFill>
                            <a:srgbClr val="000000"/>
                          </a:solidFill>
                          <a:effectLst/>
                          <a:latin typeface="ＭＳ Ｐゴシック"/>
                        </a:rPr>
                        <a:t>会計</a:t>
                      </a:r>
                    </a:p>
                  </a:txBody>
                  <a:tcPr marL="7642" marR="7642" marT="70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altLang="ja-JP" sz="1000" b="0" i="0" u="none" strike="noStrike" dirty="0">
                          <a:solidFill>
                            <a:srgbClr val="000000"/>
                          </a:solidFill>
                          <a:effectLst/>
                          <a:latin typeface="ＭＳ Ｐゴシック"/>
                        </a:rPr>
                        <a:t>R5</a:t>
                      </a:r>
                      <a:r>
                        <a:rPr lang="ja-JP" altLang="en-US" sz="1000" b="0" i="0" u="none" strike="noStrike" dirty="0">
                          <a:solidFill>
                            <a:srgbClr val="000000"/>
                          </a:solidFill>
                          <a:effectLst/>
                          <a:latin typeface="ＭＳ Ｐゴシック"/>
                        </a:rPr>
                        <a:t>～</a:t>
                      </a:r>
                    </a:p>
                  </a:txBody>
                  <a:tcPr marL="7642" marR="7642" marT="70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b="1" i="0" u="none" strike="noStrike" kern="1200" dirty="0">
                          <a:solidFill>
                            <a:srgbClr val="000000"/>
                          </a:solidFill>
                          <a:effectLst/>
                          <a:latin typeface="+mn-ea"/>
                          <a:ea typeface="+mn-ea"/>
                          <a:cs typeface="+mn-cs"/>
                        </a:rPr>
                        <a:t>849</a:t>
                      </a:r>
                      <a:endParaRPr kumimoji="1" lang="ja-JP" altLang="en-US" sz="1400" b="1" i="0" u="none" strike="noStrike" kern="1200" dirty="0">
                        <a:solidFill>
                          <a:srgbClr val="000000"/>
                        </a:solidFill>
                        <a:effectLst/>
                        <a:latin typeface="+mn-ea"/>
                        <a:ea typeface="+mn-ea"/>
                        <a:cs typeface="+mn-cs"/>
                      </a:endParaRPr>
                    </a:p>
                  </a:txBody>
                  <a:tcPr marL="7642" marR="7642" marT="70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vMerge="1">
                  <a:txBody>
                    <a:bodyPr/>
                    <a:lstStyle/>
                    <a:p>
                      <a:endParaRPr kumimoji="1" lang="ja-JP" altLang="en-US"/>
                    </a:p>
                  </a:txBody>
                  <a:tcPr/>
                </a:tc>
                <a:tc>
                  <a:txBody>
                    <a:bodyPr/>
                    <a:lstStyle/>
                    <a:p>
                      <a:pPr lvl="0" algn="ctr" fontAlgn="b"/>
                      <a:r>
                        <a:rPr lang="en-US" altLang="ja-JP" sz="1400" b="1" i="0" u="none" strike="noStrike" dirty="0">
                          <a:solidFill>
                            <a:srgbClr val="000000"/>
                          </a:solidFill>
                          <a:effectLst/>
                          <a:latin typeface="+mn-ea"/>
                          <a:ea typeface="+mn-ea"/>
                        </a:rPr>
                        <a:t>480</a:t>
                      </a:r>
                    </a:p>
                  </a:txBody>
                  <a:tcPr marL="7642" marR="7642" marT="7054"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lvl="0" algn="ctr" fontAlgn="b"/>
                      <a:r>
                        <a:rPr lang="en-US" altLang="ja-JP" sz="1200" b="0" i="0" u="none" strike="noStrike" dirty="0" smtClean="0">
                          <a:solidFill>
                            <a:srgbClr val="000000"/>
                          </a:solidFill>
                          <a:effectLst/>
                          <a:latin typeface="+mn-ea"/>
                          <a:ea typeface="+mn-ea"/>
                        </a:rPr>
                        <a:t>454</a:t>
                      </a:r>
                      <a:endParaRPr lang="en-US" altLang="ja-JP" sz="1200" b="0" i="0" u="none" strike="noStrike" dirty="0">
                        <a:solidFill>
                          <a:srgbClr val="000000"/>
                        </a:solidFill>
                        <a:effectLst/>
                        <a:latin typeface="+mn-ea"/>
                        <a:ea typeface="+mn-ea"/>
                      </a:endParaRPr>
                    </a:p>
                    <a:p>
                      <a:pPr lvl="0" algn="ctr" fontAlgn="b"/>
                      <a:r>
                        <a:rPr lang="en-US" altLang="zh-CN" sz="800" b="0" i="0" u="none" strike="noStrike" dirty="0" smtClean="0">
                          <a:solidFill>
                            <a:srgbClr val="000000"/>
                          </a:solidFill>
                          <a:effectLst/>
                          <a:latin typeface="+mn-ea"/>
                          <a:ea typeface="+mn-ea"/>
                        </a:rPr>
                        <a:t>※</a:t>
                      </a:r>
                      <a:r>
                        <a:rPr lang="ja-JP" altLang="en-US" sz="800" b="0" i="0" u="none" strike="noStrike" dirty="0" smtClean="0">
                          <a:solidFill>
                            <a:srgbClr val="000000"/>
                          </a:solidFill>
                          <a:effectLst/>
                          <a:latin typeface="+mn-ea"/>
                          <a:ea typeface="+mn-ea"/>
                        </a:rPr>
                        <a:t>土地売却等反映</a:t>
                      </a:r>
                      <a:endParaRPr lang="zh-CN" altLang="en-US" sz="800" b="0" i="0" u="none" strike="noStrike" dirty="0">
                        <a:solidFill>
                          <a:srgbClr val="000000"/>
                        </a:solidFill>
                        <a:effectLst/>
                        <a:latin typeface="+mn-ea"/>
                        <a:ea typeface="+mn-ea"/>
                      </a:endParaRPr>
                    </a:p>
                  </a:txBody>
                  <a:tcPr marL="7642" marR="7642" marT="7054"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8"/>
                  </a:ext>
                </a:extLst>
              </a:tr>
              <a:tr h="319179">
                <a:tc gridSpan="4">
                  <a:txBody>
                    <a:bodyPr/>
                    <a:lstStyle/>
                    <a:p>
                      <a:pPr algn="ctr" fontAlgn="b"/>
                      <a:r>
                        <a:rPr lang="ja-JP" altLang="en-US" sz="1000" b="1" i="0" u="none" strike="noStrike" dirty="0">
                          <a:solidFill>
                            <a:srgbClr val="000000"/>
                          </a:solidFill>
                          <a:effectLst/>
                          <a:latin typeface="ＭＳ Ｐゴシック"/>
                        </a:rPr>
                        <a:t>　</a:t>
                      </a:r>
                      <a:endParaRPr lang="en-US" altLang="ja-JP" sz="1000" b="1" i="0" u="none" strike="noStrike" dirty="0">
                        <a:solidFill>
                          <a:srgbClr val="000000"/>
                        </a:solidFill>
                        <a:effectLst/>
                        <a:latin typeface="ＭＳ Ｐゴシック"/>
                      </a:endParaRPr>
                    </a:p>
                  </a:txBody>
                  <a:tcPr marL="7642" marR="7642" marT="7054"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hMerge="1">
                  <a:txBody>
                    <a:bodyPr/>
                    <a:lstStyle/>
                    <a:p>
                      <a:pPr algn="ctr" fontAlgn="b"/>
                      <a:endParaRPr lang="en-US" altLang="ja-JP" sz="1400" b="1" i="0" u="none" strike="noStrike" dirty="0">
                        <a:solidFill>
                          <a:srgbClr val="000000"/>
                        </a:solidFill>
                        <a:effectLst/>
                        <a:latin typeface="ＭＳ Ｐゴシック"/>
                      </a:endParaRPr>
                    </a:p>
                  </a:txBody>
                  <a:tcPr marL="7642" marR="7642" marT="70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gridSpan="2">
                  <a:txBody>
                    <a:bodyPr/>
                    <a:lstStyle/>
                    <a:p>
                      <a:pPr algn="ctr" fontAlgn="b"/>
                      <a:r>
                        <a:rPr lang="ja-JP" altLang="en-US" sz="1400" b="1" i="0" u="none" strike="noStrike" dirty="0">
                          <a:solidFill>
                            <a:srgbClr val="000000"/>
                          </a:solidFill>
                          <a:effectLst/>
                          <a:latin typeface="ＭＳ Ｐゴシック"/>
                        </a:rPr>
                        <a:t>合　　計</a:t>
                      </a:r>
                      <a:endParaRPr lang="en-US" altLang="ja-JP" sz="1400" b="1" i="0" u="none" strike="noStrike" dirty="0">
                        <a:solidFill>
                          <a:srgbClr val="000000"/>
                        </a:solidFill>
                        <a:effectLst/>
                        <a:latin typeface="ＭＳ Ｐゴシック"/>
                      </a:endParaRPr>
                    </a:p>
                  </a:txBody>
                  <a:tcPr marL="7642" marR="7642" marT="70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5">
                        <a:lumMod val="40000"/>
                        <a:lumOff val="60000"/>
                      </a:schemeClr>
                    </a:solidFill>
                  </a:tcPr>
                </a:tc>
                <a:tc hMerge="1">
                  <a:txBody>
                    <a:bodyPr/>
                    <a:lstStyle/>
                    <a:p>
                      <a:endParaRPr kumimoji="1" lang="ja-JP" altLang="en-US"/>
                    </a:p>
                  </a:txBody>
                  <a:tcPr/>
                </a:tc>
                <a:tc>
                  <a:txBody>
                    <a:bodyPr/>
                    <a:lstStyle/>
                    <a:p>
                      <a:pPr lvl="0" algn="ctr" fontAlgn="b"/>
                      <a:r>
                        <a:rPr lang="en-US" altLang="ja-JP" sz="1400" b="1" i="0" u="none" strike="noStrike" dirty="0">
                          <a:solidFill>
                            <a:srgbClr val="000000"/>
                          </a:solidFill>
                          <a:effectLst/>
                          <a:latin typeface="+mn-ea"/>
                          <a:ea typeface="+mn-ea"/>
                        </a:rPr>
                        <a:t>1,361</a:t>
                      </a:r>
                    </a:p>
                  </a:txBody>
                  <a:tcPr marL="7642" marR="7642" marT="7054"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lvl="0" algn="ctr" fontAlgn="b"/>
                      <a:r>
                        <a:rPr lang="en-US" altLang="ja-JP" sz="1400" b="1" i="0" u="none" strike="noStrike" dirty="0" smtClean="0">
                          <a:solidFill>
                            <a:srgbClr val="000000"/>
                          </a:solidFill>
                          <a:effectLst/>
                          <a:latin typeface="+mn-ea"/>
                          <a:ea typeface="+mn-ea"/>
                        </a:rPr>
                        <a:t>1,326</a:t>
                      </a:r>
                      <a:endParaRPr lang="en-US" altLang="ja-JP" sz="1400" b="1" i="0" u="none" strike="noStrike" dirty="0">
                        <a:solidFill>
                          <a:srgbClr val="000000"/>
                        </a:solidFill>
                        <a:effectLst/>
                        <a:latin typeface="+mn-ea"/>
                        <a:ea typeface="+mn-ea"/>
                      </a:endParaRPr>
                    </a:p>
                  </a:txBody>
                  <a:tcPr marL="7642" marR="7642" marT="7054"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9"/>
                  </a:ext>
                </a:extLst>
              </a:tr>
            </a:tbl>
          </a:graphicData>
        </a:graphic>
      </p:graphicFrame>
      <p:sp>
        <p:nvSpPr>
          <p:cNvPr id="15" name="テキスト ボックス 14"/>
          <p:cNvSpPr txBox="1"/>
          <p:nvPr/>
        </p:nvSpPr>
        <p:spPr>
          <a:xfrm>
            <a:off x="6330007" y="5879407"/>
            <a:ext cx="4390817" cy="840230"/>
          </a:xfrm>
          <a:prstGeom prst="rect">
            <a:avLst/>
          </a:prstGeom>
          <a:noFill/>
        </p:spPr>
        <p:txBody>
          <a:bodyPr wrap="square" rtlCol="0">
            <a:spAutoFit/>
          </a:bodyPr>
          <a:lstStyle/>
          <a:p>
            <a:pPr algn="l"/>
            <a:r>
              <a:rPr lang="ja-JP" altLang="en-US" sz="900" b="1" dirty="0">
                <a:latin typeface="+mn-ea"/>
                <a:ea typeface="+mn-ea"/>
              </a:rPr>
              <a:t>（＊</a:t>
            </a:r>
            <a:r>
              <a:rPr lang="en-US" altLang="ja-JP" sz="900" b="1" dirty="0">
                <a:latin typeface="+mn-ea"/>
                <a:ea typeface="+mn-ea"/>
              </a:rPr>
              <a:t>3</a:t>
            </a:r>
            <a:r>
              <a:rPr lang="ja-JP" altLang="en-US" sz="900" b="1" dirty="0">
                <a:latin typeface="+mn-ea"/>
                <a:ea typeface="+mn-ea"/>
              </a:rPr>
              <a:t>）まちづくり会計（</a:t>
            </a:r>
            <a:r>
              <a:rPr lang="en-US" altLang="ja-JP" sz="900" b="1" dirty="0">
                <a:latin typeface="+mn-ea"/>
                <a:ea typeface="+mn-ea"/>
              </a:rPr>
              <a:t>480</a:t>
            </a:r>
            <a:r>
              <a:rPr lang="ja-JP" altLang="en-US" sz="900" b="1" dirty="0">
                <a:latin typeface="+mn-ea"/>
                <a:ea typeface="+mn-ea"/>
              </a:rPr>
              <a:t>億円）</a:t>
            </a:r>
            <a:endParaRPr lang="en-US" altLang="ja-JP" sz="900" b="1" dirty="0">
              <a:latin typeface="+mn-ea"/>
              <a:ea typeface="+mn-ea"/>
            </a:endParaRPr>
          </a:p>
          <a:p>
            <a:pPr algn="l"/>
            <a:r>
              <a:rPr lang="ja-JP" altLang="en-US" sz="900" dirty="0">
                <a:latin typeface="+mn-ea"/>
                <a:ea typeface="+mn-ea"/>
              </a:rPr>
              <a:t>　 </a:t>
            </a:r>
            <a:r>
              <a:rPr lang="ja-JP" altLang="en-US" sz="800" dirty="0">
                <a:latin typeface="ＭＳ Ｐ明朝" panose="02020600040205080304" pitchFamily="18" charset="-128"/>
                <a:ea typeface="ＭＳ Ｐ明朝" panose="02020600040205080304" pitchFamily="18" charset="-128"/>
              </a:rPr>
              <a:t>○保有地に係る起債償還額の財政負担分</a:t>
            </a:r>
            <a:r>
              <a:rPr lang="en-US" altLang="ja-JP" sz="800" dirty="0">
                <a:latin typeface="ＭＳ Ｐ明朝" panose="02020600040205080304" pitchFamily="18" charset="-128"/>
                <a:ea typeface="ＭＳ Ｐ明朝" panose="02020600040205080304" pitchFamily="18" charset="-128"/>
              </a:rPr>
              <a:t>(849</a:t>
            </a:r>
            <a:r>
              <a:rPr lang="ja-JP" altLang="en-US" sz="800" dirty="0">
                <a:latin typeface="ＭＳ Ｐ明朝" panose="02020600040205080304" pitchFamily="18" charset="-128"/>
                <a:ea typeface="ＭＳ Ｐ明朝" panose="02020600040205080304" pitchFamily="18" charset="-128"/>
              </a:rPr>
              <a:t>億円</a:t>
            </a:r>
            <a:r>
              <a:rPr lang="en-US" altLang="ja-JP" sz="800" dirty="0">
                <a:latin typeface="ＭＳ Ｐ明朝" panose="02020600040205080304" pitchFamily="18" charset="-128"/>
                <a:ea typeface="ＭＳ Ｐ明朝" panose="02020600040205080304" pitchFamily="18" charset="-128"/>
              </a:rPr>
              <a:t>)</a:t>
            </a:r>
            <a:r>
              <a:rPr lang="ja-JP" altLang="en-US" sz="800" dirty="0">
                <a:latin typeface="ＭＳ Ｐ明朝" panose="02020600040205080304" pitchFamily="18" charset="-128"/>
                <a:ea typeface="ＭＳ Ｐ明朝" panose="02020600040205080304" pitchFamily="18" charset="-128"/>
              </a:rPr>
              <a:t>を想定されるリスクに</a:t>
            </a:r>
            <a:endParaRPr lang="en-US" altLang="ja-JP" sz="800" dirty="0">
              <a:latin typeface="ＭＳ Ｐ明朝" panose="02020600040205080304" pitchFamily="18" charset="-128"/>
              <a:ea typeface="ＭＳ Ｐ明朝" panose="02020600040205080304" pitchFamily="18" charset="-128"/>
            </a:endParaRPr>
          </a:p>
          <a:p>
            <a:pPr algn="l"/>
            <a:r>
              <a:rPr lang="ja-JP" altLang="en-US" sz="800" dirty="0">
                <a:latin typeface="ＭＳ Ｐ明朝" panose="02020600040205080304" pitchFamily="18" charset="-128"/>
                <a:ea typeface="ＭＳ Ｐ明朝" panose="02020600040205080304" pitchFamily="18" charset="-128"/>
              </a:rPr>
              <a:t>　　　 算入。そのうち、土地売却に関わらず、現時点で、財政負担が見込まれ</a:t>
            </a:r>
            <a:endParaRPr lang="en-US" altLang="ja-JP" sz="800" dirty="0">
              <a:latin typeface="ＭＳ Ｐ明朝" panose="02020600040205080304" pitchFamily="18" charset="-128"/>
              <a:ea typeface="ＭＳ Ｐ明朝" panose="02020600040205080304" pitchFamily="18" charset="-128"/>
            </a:endParaRPr>
          </a:p>
          <a:p>
            <a:pPr algn="l"/>
            <a:r>
              <a:rPr lang="ja-JP" altLang="en-US" sz="800" dirty="0">
                <a:latin typeface="ＭＳ Ｐ明朝" panose="02020600040205080304" pitchFamily="18" charset="-128"/>
                <a:ea typeface="ＭＳ Ｐ明朝" panose="02020600040205080304" pitchFamily="18" charset="-128"/>
              </a:rPr>
              <a:t>　　　 </a:t>
            </a:r>
            <a:r>
              <a:rPr lang="ja-JP" altLang="en-US" sz="800" dirty="0" err="1">
                <a:latin typeface="ＭＳ Ｐ明朝" panose="02020600040205080304" pitchFamily="18" charset="-128"/>
                <a:ea typeface="ＭＳ Ｐ明朝" panose="02020600040205080304" pitchFamily="18" charset="-128"/>
              </a:rPr>
              <a:t>る</a:t>
            </a:r>
            <a:r>
              <a:rPr lang="ja-JP" altLang="en-US" sz="800" dirty="0">
                <a:latin typeface="ＭＳ Ｐ明朝" panose="02020600040205080304" pitchFamily="18" charset="-128"/>
                <a:ea typeface="ＭＳ Ｐ明朝" panose="02020600040205080304" pitchFamily="18" charset="-128"/>
              </a:rPr>
              <a:t>取得価格と評価額の差（</a:t>
            </a:r>
            <a:r>
              <a:rPr lang="en-US" altLang="ja-JP" sz="800" dirty="0">
                <a:latin typeface="ＭＳ Ｐ明朝" panose="02020600040205080304" pitchFamily="18" charset="-128"/>
                <a:ea typeface="ＭＳ Ｐ明朝" panose="02020600040205080304" pitchFamily="18" charset="-128"/>
              </a:rPr>
              <a:t>369</a:t>
            </a:r>
            <a:r>
              <a:rPr lang="ja-JP" altLang="en-US" sz="800" dirty="0">
                <a:latin typeface="ＭＳ Ｐ明朝" panose="02020600040205080304" pitchFamily="18" charset="-128"/>
                <a:ea typeface="ＭＳ Ｐ明朝" panose="02020600040205080304" pitchFamily="18" charset="-128"/>
              </a:rPr>
              <a:t>億円）は、粗い試算に織り込み済み。</a:t>
            </a:r>
            <a:endParaRPr lang="en-US" altLang="ja-JP" sz="800" dirty="0">
              <a:latin typeface="ＭＳ Ｐ明朝" panose="02020600040205080304" pitchFamily="18" charset="-128"/>
              <a:ea typeface="ＭＳ Ｐ明朝" panose="02020600040205080304" pitchFamily="18" charset="-128"/>
            </a:endParaRPr>
          </a:p>
          <a:p>
            <a:pPr algn="l"/>
            <a:r>
              <a:rPr lang="ja-JP" altLang="en-US" sz="800" dirty="0">
                <a:latin typeface="ＭＳ Ｐ明朝" pitchFamily="18" charset="-128"/>
                <a:ea typeface="ＭＳ Ｐ明朝" pitchFamily="18" charset="-128"/>
              </a:rPr>
              <a:t>　　　</a:t>
            </a:r>
            <a:endParaRPr lang="en-US" altLang="ja-JP" sz="700" dirty="0">
              <a:latin typeface="ＭＳ Ｐ明朝" pitchFamily="18" charset="-128"/>
              <a:ea typeface="ＭＳ Ｐ明朝" pitchFamily="18" charset="-128"/>
            </a:endParaRPr>
          </a:p>
        </p:txBody>
      </p:sp>
      <p:sp>
        <p:nvSpPr>
          <p:cNvPr id="16" name="Rectangle 2"/>
          <p:cNvSpPr>
            <a:spLocks noGrp="1" noChangeArrowheads="1"/>
          </p:cNvSpPr>
          <p:nvPr>
            <p:ph type="title"/>
          </p:nvPr>
        </p:nvSpPr>
        <p:spPr>
          <a:xfrm>
            <a:off x="215929" y="325083"/>
            <a:ext cx="7189423" cy="414270"/>
          </a:xfrm>
          <a:solidFill>
            <a:srgbClr val="000099"/>
          </a:solidFill>
        </p:spPr>
        <p:txBody>
          <a:bodyPr>
            <a:normAutofit/>
          </a:bodyPr>
          <a:lstStyle/>
          <a:p>
            <a:r>
              <a:rPr lang="ja-JP" altLang="en-US" sz="2000" b="1" i="1" dirty="0">
                <a:solidFill>
                  <a:schemeClr val="bg1"/>
                </a:solidFill>
                <a:latin typeface="ＭＳ Ｐゴシック" pitchFamily="50" charset="-128"/>
              </a:rPr>
              <a:t>財政調整基金への積立目標額　</a:t>
            </a:r>
            <a:r>
              <a:rPr lang="en-US" altLang="ja-JP" sz="2000" b="1" i="1" dirty="0">
                <a:solidFill>
                  <a:schemeClr val="bg1"/>
                </a:solidFill>
                <a:latin typeface="ＭＳ Ｐゴシック" pitchFamily="50" charset="-128"/>
              </a:rPr>
              <a:t>《1,400</a:t>
            </a:r>
            <a:r>
              <a:rPr lang="ja-JP" altLang="en-US" sz="2000" b="1" i="1" dirty="0">
                <a:solidFill>
                  <a:schemeClr val="bg1"/>
                </a:solidFill>
                <a:latin typeface="ＭＳ Ｐゴシック" pitchFamily="50" charset="-128"/>
              </a:rPr>
              <a:t>億円</a:t>
            </a:r>
            <a:r>
              <a:rPr lang="ja-JP" altLang="en-US" sz="1800" b="1" i="1" dirty="0">
                <a:solidFill>
                  <a:schemeClr val="bg1"/>
                </a:solidFill>
                <a:latin typeface="ＭＳ Ｐゴシック" pitchFamily="50" charset="-128"/>
              </a:rPr>
              <a:t>（</a:t>
            </a:r>
            <a:r>
              <a:rPr lang="en-US" altLang="ja-JP" sz="1800" b="1" i="1" dirty="0">
                <a:solidFill>
                  <a:schemeClr val="bg1"/>
                </a:solidFill>
                <a:latin typeface="ＭＳ Ｐゴシック" pitchFamily="50" charset="-128"/>
              </a:rPr>
              <a:t> </a:t>
            </a:r>
            <a:r>
              <a:rPr lang="ja-JP" altLang="en-US" sz="1800" b="1" i="1" dirty="0">
                <a:solidFill>
                  <a:schemeClr val="bg1"/>
                </a:solidFill>
                <a:latin typeface="ＭＳ Ｐゴシック" pitchFamily="50" charset="-128"/>
              </a:rPr>
              <a:t>令和</a:t>
            </a:r>
            <a:r>
              <a:rPr lang="en-US" altLang="ja-JP" sz="1800" b="1" i="1" dirty="0">
                <a:solidFill>
                  <a:schemeClr val="bg1"/>
                </a:solidFill>
                <a:latin typeface="ＭＳ Ｐゴシック" pitchFamily="50" charset="-128"/>
              </a:rPr>
              <a:t>12</a:t>
            </a:r>
            <a:r>
              <a:rPr lang="ja-JP" altLang="en-US" sz="1800" b="1" i="1" dirty="0">
                <a:solidFill>
                  <a:schemeClr val="bg1"/>
                </a:solidFill>
                <a:latin typeface="ＭＳ Ｐゴシック" pitchFamily="50" charset="-128"/>
              </a:rPr>
              <a:t>年度末）</a:t>
            </a:r>
            <a:r>
              <a:rPr lang="en-US" altLang="ja-JP" sz="2000" b="1" i="1" dirty="0">
                <a:solidFill>
                  <a:schemeClr val="bg1"/>
                </a:solidFill>
                <a:latin typeface="ＭＳ Ｐゴシック" pitchFamily="50" charset="-128"/>
              </a:rPr>
              <a:t>》</a:t>
            </a:r>
            <a:endParaRPr lang="ja-JP" altLang="en-US" sz="2000" b="1" i="1" dirty="0">
              <a:solidFill>
                <a:schemeClr val="bg1"/>
              </a:solidFill>
              <a:latin typeface="ＭＳ Ｐゴシック" pitchFamily="50" charset="-128"/>
            </a:endParaRPr>
          </a:p>
        </p:txBody>
      </p:sp>
      <p:sp>
        <p:nvSpPr>
          <p:cNvPr id="4" name="テキスト ボックス 3"/>
          <p:cNvSpPr txBox="1"/>
          <p:nvPr/>
        </p:nvSpPr>
        <p:spPr>
          <a:xfrm>
            <a:off x="8342013" y="1510425"/>
            <a:ext cx="889988" cy="246221"/>
          </a:xfrm>
          <a:prstGeom prst="rect">
            <a:avLst/>
          </a:prstGeom>
          <a:noFill/>
        </p:spPr>
        <p:txBody>
          <a:bodyPr wrap="none" rtlCol="0">
            <a:spAutoFit/>
          </a:bodyPr>
          <a:lstStyle/>
          <a:p>
            <a:r>
              <a:rPr lang="ja-JP" altLang="en-US" sz="1000" dirty="0"/>
              <a:t>（</a:t>
            </a:r>
            <a:r>
              <a:rPr kumimoji="1" lang="ja-JP" altLang="en-US" sz="1000" dirty="0"/>
              <a:t>単位：億円</a:t>
            </a:r>
            <a:r>
              <a:rPr lang="ja-JP" altLang="en-US" sz="1000" dirty="0"/>
              <a:t>）</a:t>
            </a:r>
            <a:endParaRPr kumimoji="1" lang="ja-JP" altLang="en-US" sz="1000" dirty="0"/>
          </a:p>
        </p:txBody>
      </p:sp>
      <p:graphicFrame>
        <p:nvGraphicFramePr>
          <p:cNvPr id="14" name="表 13"/>
          <p:cNvGraphicFramePr>
            <a:graphicFrameLocks noGrp="1"/>
          </p:cNvGraphicFramePr>
          <p:nvPr>
            <p:extLst/>
          </p:nvPr>
        </p:nvGraphicFramePr>
        <p:xfrm>
          <a:off x="5060484" y="5437077"/>
          <a:ext cx="3076349" cy="358734"/>
        </p:xfrm>
        <a:graphic>
          <a:graphicData uri="http://schemas.openxmlformats.org/drawingml/2006/table">
            <a:tbl>
              <a:tblPr firstRow="1" bandRow="1">
                <a:tableStyleId>{5C22544A-7EE6-4342-B048-85BDC9FD1C3A}</a:tableStyleId>
              </a:tblPr>
              <a:tblGrid>
                <a:gridCol w="1592106">
                  <a:extLst>
                    <a:ext uri="{9D8B030D-6E8A-4147-A177-3AD203B41FA5}">
                      <a16:colId xmlns:a16="http://schemas.microsoft.com/office/drawing/2014/main" val="20000"/>
                    </a:ext>
                  </a:extLst>
                </a:gridCol>
                <a:gridCol w="1484243">
                  <a:extLst>
                    <a:ext uri="{9D8B030D-6E8A-4147-A177-3AD203B41FA5}">
                      <a16:colId xmlns:a16="http://schemas.microsoft.com/office/drawing/2014/main" val="20001"/>
                    </a:ext>
                  </a:extLst>
                </a:gridCol>
              </a:tblGrid>
              <a:tr h="358734">
                <a:tc>
                  <a:txBody>
                    <a:bodyPr/>
                    <a:lstStyle/>
                    <a:p>
                      <a:pPr algn="ctr"/>
                      <a:r>
                        <a:rPr kumimoji="1" lang="ja-JP" altLang="en-US" sz="1100" dirty="0">
                          <a:latin typeface="+mn-ea"/>
                          <a:ea typeface="+mn-ea"/>
                        </a:rPr>
                        <a:t>積立目標額</a:t>
                      </a:r>
                    </a:p>
                  </a:txBody>
                  <a:tcPr anchor="ctr" anchorCtr="1"/>
                </a:tc>
                <a:tc>
                  <a:txBody>
                    <a:bodyPr/>
                    <a:lstStyle/>
                    <a:p>
                      <a:pPr algn="ctr"/>
                      <a:r>
                        <a:rPr kumimoji="1" lang="en-US" altLang="ja-JP" sz="1600" dirty="0"/>
                        <a:t>1,400</a:t>
                      </a:r>
                      <a:endParaRPr kumimoji="1" lang="ja-JP" altLang="en-US" sz="1600" dirty="0"/>
                    </a:p>
                  </a:txBody>
                  <a:tcPr anchor="ctr" anchorCtr="1"/>
                </a:tc>
                <a:extLst>
                  <a:ext uri="{0D108BD9-81ED-4DB2-BD59-A6C34878D82A}">
                    <a16:rowId xmlns:a16="http://schemas.microsoft.com/office/drawing/2014/main" val="10000"/>
                  </a:ext>
                </a:extLst>
              </a:tr>
            </a:tbl>
          </a:graphicData>
        </a:graphic>
      </p:graphicFrame>
      <p:sp>
        <p:nvSpPr>
          <p:cNvPr id="23" name="テキスト ボックス 22"/>
          <p:cNvSpPr txBox="1"/>
          <p:nvPr/>
        </p:nvSpPr>
        <p:spPr>
          <a:xfrm>
            <a:off x="191023" y="5481597"/>
            <a:ext cx="3298959" cy="1117229"/>
          </a:xfrm>
          <a:prstGeom prst="rect">
            <a:avLst/>
          </a:prstGeom>
          <a:noFill/>
        </p:spPr>
        <p:txBody>
          <a:bodyPr wrap="square" rtlCol="0">
            <a:spAutoFit/>
          </a:bodyPr>
          <a:lstStyle/>
          <a:p>
            <a:pPr algn="l"/>
            <a:r>
              <a:rPr lang="ja-JP" altLang="en-US" sz="900" b="1" dirty="0">
                <a:latin typeface="+mn-ea"/>
                <a:ea typeface="+mn-ea"/>
              </a:rPr>
              <a:t>（＊</a:t>
            </a:r>
            <a:r>
              <a:rPr lang="en-US" altLang="ja-JP" sz="900" b="1" dirty="0">
                <a:latin typeface="+mn-ea"/>
                <a:ea typeface="+mn-ea"/>
              </a:rPr>
              <a:t>1</a:t>
            </a:r>
            <a:r>
              <a:rPr lang="ja-JP" altLang="en-US" sz="900" b="1" dirty="0">
                <a:latin typeface="+mn-ea"/>
                <a:ea typeface="+mn-ea"/>
              </a:rPr>
              <a:t>）税収の急減・災害等の発生（</a:t>
            </a:r>
            <a:r>
              <a:rPr lang="en-US" altLang="ja-JP" sz="900" b="1" dirty="0">
                <a:latin typeface="+mn-ea"/>
                <a:ea typeface="+mn-ea"/>
              </a:rPr>
              <a:t>840</a:t>
            </a:r>
            <a:r>
              <a:rPr lang="ja-JP" altLang="en-US" sz="900" b="1" dirty="0">
                <a:latin typeface="+mn-ea"/>
                <a:ea typeface="+mn-ea"/>
              </a:rPr>
              <a:t>億円）</a:t>
            </a:r>
            <a:r>
              <a:rPr lang="ja-JP" altLang="en-US" sz="900" dirty="0">
                <a:latin typeface="ＭＳ Ｐ明朝" pitchFamily="18" charset="-128"/>
                <a:ea typeface="ＭＳ Ｐ明朝" pitchFamily="18" charset="-128"/>
              </a:rPr>
              <a:t>　　　</a:t>
            </a:r>
            <a:endParaRPr lang="en-US" altLang="ja-JP" sz="900" dirty="0">
              <a:latin typeface="ＭＳ Ｐ明朝" pitchFamily="18" charset="-128"/>
              <a:ea typeface="ＭＳ Ｐ明朝" pitchFamily="18" charset="-128"/>
            </a:endParaRPr>
          </a:p>
          <a:p>
            <a:pPr algn="l"/>
            <a:r>
              <a:rPr lang="ja-JP" altLang="en-US" sz="800" dirty="0">
                <a:solidFill>
                  <a:schemeClr val="bg1"/>
                </a:solidFill>
                <a:latin typeface="ＭＳ Ｐ明朝" pitchFamily="18" charset="-128"/>
                <a:ea typeface="ＭＳ Ｐ明朝" pitchFamily="18" charset="-128"/>
              </a:rPr>
              <a:t>　　</a:t>
            </a:r>
            <a:r>
              <a:rPr lang="ja-JP" altLang="en-US" sz="800" dirty="0">
                <a:latin typeface="ＭＳ Ｐ明朝" pitchFamily="18" charset="-128"/>
                <a:ea typeface="ＭＳ Ｐ明朝" pitchFamily="18" charset="-128"/>
              </a:rPr>
              <a:t>○税収の急減（</a:t>
            </a:r>
            <a:r>
              <a:rPr lang="en-US" altLang="ja-JP" sz="800" dirty="0">
                <a:latin typeface="ＭＳ Ｐ明朝" pitchFamily="18" charset="-128"/>
                <a:ea typeface="ＭＳ Ｐ明朝" pitchFamily="18" charset="-128"/>
              </a:rPr>
              <a:t>540</a:t>
            </a:r>
            <a:r>
              <a:rPr lang="ja-JP" altLang="en-US" sz="800" dirty="0">
                <a:latin typeface="ＭＳ Ｐ明朝" pitchFamily="18" charset="-128"/>
                <a:ea typeface="ＭＳ Ｐ明朝" pitchFamily="18" charset="-128"/>
              </a:rPr>
              <a:t>億円）</a:t>
            </a:r>
            <a:endParaRPr lang="en-US" altLang="ja-JP" sz="800" dirty="0">
              <a:latin typeface="ＭＳ Ｐ明朝" pitchFamily="18" charset="-128"/>
              <a:ea typeface="ＭＳ Ｐ明朝" pitchFamily="18" charset="-128"/>
            </a:endParaRPr>
          </a:p>
          <a:p>
            <a:pPr algn="l"/>
            <a:r>
              <a:rPr lang="ja-JP" altLang="en-US" sz="800" dirty="0">
                <a:latin typeface="ＭＳ Ｐ明朝" pitchFamily="18" charset="-128"/>
                <a:ea typeface="ＭＳ Ｐ明朝" pitchFamily="18" charset="-128"/>
              </a:rPr>
              <a:t>　　　過去</a:t>
            </a:r>
            <a:r>
              <a:rPr lang="en-US" altLang="ja-JP" sz="800" dirty="0">
                <a:latin typeface="ＭＳ Ｐ明朝" pitchFamily="18" charset="-128"/>
                <a:ea typeface="ＭＳ Ｐ明朝" pitchFamily="18" charset="-128"/>
              </a:rPr>
              <a:t>20</a:t>
            </a:r>
            <a:r>
              <a:rPr lang="ja-JP" altLang="en-US" sz="800" dirty="0">
                <a:latin typeface="ＭＳ Ｐ明朝" pitchFamily="18" charset="-128"/>
                <a:ea typeface="ＭＳ Ｐ明朝" pitchFamily="18" charset="-128"/>
              </a:rPr>
              <a:t>年間の最大の税収の減収幅（</a:t>
            </a:r>
            <a:r>
              <a:rPr lang="en-US" altLang="ja-JP" sz="800" dirty="0">
                <a:latin typeface="ＭＳ Ｐ明朝" pitchFamily="18" charset="-128"/>
                <a:ea typeface="ＭＳ Ｐ明朝" pitchFamily="18" charset="-128"/>
              </a:rPr>
              <a:t>2,171</a:t>
            </a:r>
            <a:r>
              <a:rPr lang="ja-JP" altLang="en-US" sz="800" dirty="0">
                <a:latin typeface="ＭＳ Ｐ明朝" pitchFamily="18" charset="-128"/>
                <a:ea typeface="ＭＳ Ｐ明朝" pitchFamily="18" charset="-128"/>
              </a:rPr>
              <a:t>億円）のうち、</a:t>
            </a:r>
            <a:endParaRPr lang="en-US" altLang="ja-JP" sz="800" dirty="0">
              <a:latin typeface="ＭＳ Ｐ明朝" pitchFamily="18" charset="-128"/>
              <a:ea typeface="ＭＳ Ｐ明朝" pitchFamily="18" charset="-128"/>
            </a:endParaRPr>
          </a:p>
          <a:p>
            <a:pPr algn="l"/>
            <a:r>
              <a:rPr lang="ja-JP" altLang="en-US" sz="800" dirty="0">
                <a:latin typeface="ＭＳ Ｐ明朝" pitchFamily="18" charset="-128"/>
                <a:ea typeface="ＭＳ Ｐ明朝" pitchFamily="18" charset="-128"/>
              </a:rPr>
              <a:t>　　　交付税措置で補完できない</a:t>
            </a:r>
            <a:r>
              <a:rPr lang="en-US" altLang="ja-JP" sz="800" dirty="0">
                <a:latin typeface="ＭＳ Ｐ明朝" pitchFamily="18" charset="-128"/>
                <a:ea typeface="ＭＳ Ｐ明朝" pitchFamily="18" charset="-128"/>
              </a:rPr>
              <a:t>25%</a:t>
            </a:r>
            <a:r>
              <a:rPr lang="ja-JP" altLang="en-US" sz="800" dirty="0">
                <a:latin typeface="ＭＳ Ｐ明朝" pitchFamily="18" charset="-128"/>
                <a:ea typeface="ＭＳ Ｐ明朝" pitchFamily="18" charset="-128"/>
              </a:rPr>
              <a:t>相当分を算入。</a:t>
            </a:r>
            <a:endParaRPr lang="en-US" altLang="ja-JP" sz="800" dirty="0">
              <a:latin typeface="ＭＳ Ｐ明朝" pitchFamily="18" charset="-128"/>
              <a:ea typeface="ＭＳ Ｐ明朝" pitchFamily="18" charset="-128"/>
            </a:endParaRPr>
          </a:p>
          <a:p>
            <a:pPr algn="l"/>
            <a:r>
              <a:rPr lang="ja-JP" altLang="en-US" sz="800" dirty="0">
                <a:solidFill>
                  <a:schemeClr val="bg1"/>
                </a:solidFill>
                <a:latin typeface="ＭＳ Ｐ明朝" pitchFamily="18" charset="-128"/>
                <a:ea typeface="ＭＳ Ｐ明朝" pitchFamily="18" charset="-128"/>
              </a:rPr>
              <a:t>　　</a:t>
            </a:r>
            <a:r>
              <a:rPr lang="ja-JP" altLang="en-US" sz="800" dirty="0">
                <a:latin typeface="ＭＳ Ｐ明朝" pitchFamily="18" charset="-128"/>
                <a:ea typeface="ＭＳ Ｐ明朝" pitchFamily="18" charset="-128"/>
              </a:rPr>
              <a:t>○災害等の発生（</a:t>
            </a:r>
            <a:r>
              <a:rPr lang="en-US" altLang="ja-JP" sz="800" dirty="0">
                <a:latin typeface="ＭＳ Ｐ明朝" pitchFamily="18" charset="-128"/>
                <a:ea typeface="ＭＳ Ｐ明朝" pitchFamily="18" charset="-128"/>
              </a:rPr>
              <a:t>300</a:t>
            </a:r>
            <a:r>
              <a:rPr lang="ja-JP" altLang="en-US" sz="800" dirty="0">
                <a:latin typeface="ＭＳ Ｐ明朝" pitchFamily="18" charset="-128"/>
                <a:ea typeface="ＭＳ Ｐ明朝" pitchFamily="18" charset="-128"/>
              </a:rPr>
              <a:t>億円）</a:t>
            </a:r>
            <a:endParaRPr lang="en-US" altLang="ja-JP" sz="800" dirty="0">
              <a:latin typeface="ＭＳ Ｐ明朝" pitchFamily="18" charset="-128"/>
              <a:ea typeface="ＭＳ Ｐ明朝" pitchFamily="18" charset="-128"/>
            </a:endParaRPr>
          </a:p>
          <a:p>
            <a:pPr algn="l"/>
            <a:r>
              <a:rPr lang="ja-JP" altLang="en-US" sz="800" dirty="0">
                <a:latin typeface="ＭＳ Ｐ明朝" pitchFamily="18" charset="-128"/>
                <a:ea typeface="ＭＳ Ｐ明朝" pitchFamily="18" charset="-128"/>
              </a:rPr>
              <a:t>　　　国の制度が示されるまでの間に、新型コロナウイルス感染症</a:t>
            </a:r>
            <a:endParaRPr lang="en-US" altLang="ja-JP" sz="800" dirty="0">
              <a:latin typeface="ＭＳ Ｐ明朝" pitchFamily="18" charset="-128"/>
              <a:ea typeface="ＭＳ Ｐ明朝" pitchFamily="18" charset="-128"/>
            </a:endParaRPr>
          </a:p>
          <a:p>
            <a:pPr algn="l"/>
            <a:r>
              <a:rPr lang="ja-JP" altLang="en-US" sz="800" dirty="0">
                <a:latin typeface="ＭＳ Ｐ明朝" pitchFamily="18" charset="-128"/>
                <a:ea typeface="ＭＳ Ｐ明朝" pitchFamily="18" charset="-128"/>
              </a:rPr>
              <a:t>　　　対策として予算計上した額を参考に算入。</a:t>
            </a:r>
            <a:endParaRPr lang="en-US" altLang="ja-JP" sz="800" dirty="0">
              <a:latin typeface="ＭＳ Ｐ明朝" pitchFamily="18" charset="-128"/>
              <a:ea typeface="ＭＳ Ｐ明朝" pitchFamily="18" charset="-128"/>
            </a:endParaRPr>
          </a:p>
        </p:txBody>
      </p:sp>
      <p:sp>
        <p:nvSpPr>
          <p:cNvPr id="17" name="テキスト ボックス 16"/>
          <p:cNvSpPr txBox="1"/>
          <p:nvPr/>
        </p:nvSpPr>
        <p:spPr>
          <a:xfrm>
            <a:off x="3217242" y="5862629"/>
            <a:ext cx="3200400" cy="674031"/>
          </a:xfrm>
          <a:prstGeom prst="rect">
            <a:avLst/>
          </a:prstGeom>
          <a:noFill/>
        </p:spPr>
        <p:txBody>
          <a:bodyPr wrap="square" rtlCol="0">
            <a:spAutoFit/>
          </a:bodyPr>
          <a:lstStyle/>
          <a:p>
            <a:pPr algn="l"/>
            <a:r>
              <a:rPr lang="ja-JP" altLang="en-US" sz="900" b="1" dirty="0">
                <a:latin typeface="+mn-ea"/>
                <a:ea typeface="+mn-ea"/>
              </a:rPr>
              <a:t>（＊</a:t>
            </a:r>
            <a:r>
              <a:rPr lang="en-US" altLang="ja-JP" sz="900" b="1" dirty="0">
                <a:latin typeface="+mn-ea"/>
                <a:ea typeface="+mn-ea"/>
              </a:rPr>
              <a:t>2</a:t>
            </a:r>
            <a:r>
              <a:rPr lang="ja-JP" altLang="en-US" sz="900" b="1" dirty="0">
                <a:latin typeface="+mn-ea"/>
                <a:ea typeface="+mn-ea"/>
              </a:rPr>
              <a:t>）箕面特別会計（</a:t>
            </a:r>
            <a:r>
              <a:rPr lang="en-US" altLang="ja-JP" sz="900" b="1" dirty="0">
                <a:latin typeface="+mn-ea"/>
                <a:ea typeface="+mn-ea"/>
              </a:rPr>
              <a:t>111</a:t>
            </a:r>
            <a:r>
              <a:rPr lang="ja-JP" altLang="en-US" sz="900" b="1" dirty="0">
                <a:latin typeface="+mn-ea"/>
                <a:ea typeface="+mn-ea"/>
              </a:rPr>
              <a:t>億円）</a:t>
            </a:r>
            <a:r>
              <a:rPr lang="ja-JP" altLang="en-US" sz="900" dirty="0">
                <a:latin typeface="ＭＳ Ｐ明朝" pitchFamily="18" charset="-128"/>
                <a:ea typeface="ＭＳ Ｐ明朝" pitchFamily="18" charset="-128"/>
              </a:rPr>
              <a:t>　　　</a:t>
            </a:r>
            <a:endParaRPr lang="en-US" altLang="ja-JP" sz="900" dirty="0">
              <a:latin typeface="ＭＳ Ｐ明朝" pitchFamily="18" charset="-128"/>
              <a:ea typeface="ＭＳ Ｐ明朝" pitchFamily="18" charset="-128"/>
            </a:endParaRPr>
          </a:p>
          <a:p>
            <a:pPr algn="l"/>
            <a:r>
              <a:rPr lang="ja-JP" altLang="en-US" sz="800" dirty="0">
                <a:solidFill>
                  <a:schemeClr val="bg1"/>
                </a:solidFill>
                <a:latin typeface="ＭＳ Ｐ明朝" pitchFamily="18" charset="-128"/>
                <a:ea typeface="ＭＳ Ｐ明朝" pitchFamily="18" charset="-128"/>
              </a:rPr>
              <a:t>　</a:t>
            </a:r>
            <a:r>
              <a:rPr lang="ja-JP" altLang="en-US" sz="800" dirty="0">
                <a:latin typeface="ＭＳ Ｐ明朝" pitchFamily="18" charset="-128"/>
                <a:ea typeface="ＭＳ Ｐ明朝" pitchFamily="18" charset="-128"/>
              </a:rPr>
              <a:t>○箕面森町事業の府費負担見込額（</a:t>
            </a:r>
            <a:r>
              <a:rPr lang="en-US" altLang="ja-JP" sz="800" dirty="0">
                <a:latin typeface="ＭＳ Ｐ明朝" pitchFamily="18" charset="-128"/>
                <a:ea typeface="ＭＳ Ｐ明朝" pitchFamily="18" charset="-128"/>
              </a:rPr>
              <a:t>603</a:t>
            </a:r>
            <a:r>
              <a:rPr lang="ja-JP" altLang="en-US" sz="800" dirty="0">
                <a:latin typeface="ＭＳ Ｐ明朝" pitchFamily="18" charset="-128"/>
                <a:ea typeface="ＭＳ Ｐ明朝" pitchFamily="18" charset="-128"/>
              </a:rPr>
              <a:t>億円）から</a:t>
            </a:r>
            <a:r>
              <a:rPr lang="ja-JP" altLang="en-US" sz="800" dirty="0">
                <a:solidFill>
                  <a:schemeClr val="bg1"/>
                </a:solidFill>
                <a:latin typeface="ＭＳ Ｐ明朝" pitchFamily="18" charset="-128"/>
                <a:ea typeface="ＭＳ Ｐ明朝" pitchFamily="18" charset="-128"/>
              </a:rPr>
              <a:t> </a:t>
            </a:r>
            <a:r>
              <a:rPr lang="ja-JP" altLang="en-US" sz="800" dirty="0">
                <a:latin typeface="ＭＳ Ｐ明朝" pitchFamily="18" charset="-128"/>
                <a:ea typeface="ＭＳ Ｐ明朝" pitchFamily="18" charset="-128"/>
              </a:rPr>
              <a:t>令和元年度末</a:t>
            </a:r>
            <a:endParaRPr lang="en-US" altLang="ja-JP" sz="800" dirty="0">
              <a:latin typeface="ＭＳ Ｐ明朝" pitchFamily="18" charset="-128"/>
              <a:ea typeface="ＭＳ Ｐ明朝" pitchFamily="18" charset="-128"/>
            </a:endParaRPr>
          </a:p>
          <a:p>
            <a:pPr algn="l"/>
            <a:r>
              <a:rPr lang="en-US" altLang="ja-JP" sz="800" dirty="0">
                <a:latin typeface="ＭＳ Ｐ明朝" pitchFamily="18" charset="-128"/>
                <a:ea typeface="ＭＳ Ｐ明朝" pitchFamily="18" charset="-128"/>
              </a:rPr>
              <a:t>      </a:t>
            </a:r>
            <a:r>
              <a:rPr lang="ja-JP" altLang="en-US" sz="800" dirty="0" err="1">
                <a:latin typeface="ＭＳ Ｐ明朝" pitchFamily="18" charset="-128"/>
                <a:ea typeface="ＭＳ Ｐ明朝" pitchFamily="18" charset="-128"/>
              </a:rPr>
              <a:t>までの</a:t>
            </a:r>
            <a:r>
              <a:rPr lang="ja-JP" altLang="en-US" sz="800" dirty="0">
                <a:latin typeface="ＭＳ Ｐ明朝" pitchFamily="18" charset="-128"/>
                <a:ea typeface="ＭＳ Ｐ明朝" pitchFamily="18" charset="-128"/>
              </a:rPr>
              <a:t>支出済み額（</a:t>
            </a:r>
            <a:r>
              <a:rPr lang="en-US" altLang="ja-JP" sz="800" dirty="0">
                <a:latin typeface="ＭＳ Ｐ明朝" pitchFamily="18" charset="-128"/>
                <a:ea typeface="ＭＳ Ｐ明朝" pitchFamily="18" charset="-128"/>
              </a:rPr>
              <a:t>492</a:t>
            </a:r>
            <a:r>
              <a:rPr lang="ja-JP" altLang="en-US" sz="800" dirty="0">
                <a:latin typeface="ＭＳ Ｐ明朝" pitchFamily="18" charset="-128"/>
                <a:ea typeface="ＭＳ Ｐ明朝" pitchFamily="18" charset="-128"/>
              </a:rPr>
              <a:t>億円）を除いた額を想定されるリスク</a:t>
            </a:r>
            <a:endParaRPr lang="en-US" altLang="ja-JP" sz="800" dirty="0">
              <a:latin typeface="ＭＳ Ｐ明朝" pitchFamily="18" charset="-128"/>
              <a:ea typeface="ＭＳ Ｐ明朝" pitchFamily="18" charset="-128"/>
            </a:endParaRPr>
          </a:p>
          <a:p>
            <a:pPr algn="l"/>
            <a:r>
              <a:rPr lang="ja-JP" altLang="en-US" sz="800" dirty="0">
                <a:latin typeface="ＭＳ Ｐ明朝" pitchFamily="18" charset="-128"/>
                <a:ea typeface="ＭＳ Ｐ明朝" pitchFamily="18" charset="-128"/>
              </a:rPr>
              <a:t>　　　（</a:t>
            </a:r>
            <a:r>
              <a:rPr lang="en-US" altLang="ja-JP" sz="800" dirty="0">
                <a:latin typeface="ＭＳ Ｐ明朝" pitchFamily="18" charset="-128"/>
                <a:ea typeface="ＭＳ Ｐ明朝" pitchFamily="18" charset="-128"/>
              </a:rPr>
              <a:t>111</a:t>
            </a:r>
            <a:r>
              <a:rPr lang="ja-JP" altLang="en-US" sz="800" dirty="0">
                <a:latin typeface="ＭＳ Ｐ明朝" pitchFamily="18" charset="-128"/>
                <a:ea typeface="ＭＳ Ｐ明朝" pitchFamily="18" charset="-128"/>
              </a:rPr>
              <a:t>億円）に算入し、粗い試算に織り込み済み。</a:t>
            </a:r>
            <a:endParaRPr lang="en-US" altLang="ja-JP" sz="800" dirty="0">
              <a:latin typeface="ＭＳ Ｐ明朝" pitchFamily="18" charset="-128"/>
              <a:ea typeface="ＭＳ Ｐ明朝" pitchFamily="18" charset="-128"/>
            </a:endParaRPr>
          </a:p>
        </p:txBody>
      </p:sp>
      <p:sp>
        <p:nvSpPr>
          <p:cNvPr id="5" name="正方形/長方形 4"/>
          <p:cNvSpPr/>
          <p:nvPr/>
        </p:nvSpPr>
        <p:spPr>
          <a:xfrm>
            <a:off x="5970008" y="2408773"/>
            <a:ext cx="628650" cy="3238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a:solidFill>
                  <a:schemeClr val="tx1"/>
                </a:solidFill>
                <a:latin typeface="ＭＳ Ｐゴシック" panose="020B0600070205080204" pitchFamily="50" charset="-128"/>
                <a:ea typeface="ＭＳ Ｐゴシック" panose="020B0600070205080204" pitchFamily="50" charset="-128"/>
              </a:rPr>
              <a:t>（＊</a:t>
            </a:r>
            <a:r>
              <a:rPr kumimoji="1" lang="en-US" altLang="ja-JP" sz="900" dirty="0">
                <a:solidFill>
                  <a:schemeClr val="tx1"/>
                </a:solidFill>
                <a:latin typeface="ＭＳ Ｐゴシック" panose="020B0600070205080204" pitchFamily="50" charset="-128"/>
                <a:ea typeface="ＭＳ Ｐゴシック" panose="020B0600070205080204" pitchFamily="50" charset="-128"/>
              </a:rPr>
              <a:t>1</a:t>
            </a:r>
            <a:r>
              <a:rPr kumimoji="1" lang="ja-JP" altLang="en-US" sz="900" dirty="0">
                <a:solidFill>
                  <a:schemeClr val="tx1"/>
                </a:solidFill>
                <a:latin typeface="ＭＳ Ｐゴシック" panose="020B0600070205080204" pitchFamily="50" charset="-128"/>
                <a:ea typeface="ＭＳ Ｐゴシック" panose="020B0600070205080204" pitchFamily="50" charset="-128"/>
              </a:rPr>
              <a:t>）</a:t>
            </a:r>
          </a:p>
        </p:txBody>
      </p:sp>
      <p:sp>
        <p:nvSpPr>
          <p:cNvPr id="18" name="正方形/長方形 17"/>
          <p:cNvSpPr/>
          <p:nvPr/>
        </p:nvSpPr>
        <p:spPr>
          <a:xfrm>
            <a:off x="5655683" y="4185856"/>
            <a:ext cx="628650" cy="3238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a:solidFill>
                  <a:schemeClr val="tx1"/>
                </a:solidFill>
                <a:latin typeface="ＭＳ Ｐゴシック" panose="020B0600070205080204" pitchFamily="50" charset="-128"/>
                <a:ea typeface="ＭＳ Ｐゴシック" panose="020B0600070205080204" pitchFamily="50" charset="-128"/>
              </a:rPr>
              <a:t>（＊</a:t>
            </a:r>
            <a:r>
              <a:rPr lang="en-US" altLang="ja-JP" sz="900" dirty="0">
                <a:solidFill>
                  <a:schemeClr val="tx1"/>
                </a:solidFill>
                <a:latin typeface="ＭＳ Ｐゴシック" panose="020B0600070205080204" pitchFamily="50" charset="-128"/>
                <a:ea typeface="ＭＳ Ｐゴシック" panose="020B0600070205080204" pitchFamily="50" charset="-128"/>
              </a:rPr>
              <a:t>2</a:t>
            </a:r>
            <a:r>
              <a:rPr kumimoji="1" lang="ja-JP" altLang="en-US" sz="900" dirty="0">
                <a:solidFill>
                  <a:schemeClr val="tx1"/>
                </a:solidFill>
                <a:latin typeface="ＭＳ Ｐゴシック" panose="020B0600070205080204" pitchFamily="50" charset="-128"/>
                <a:ea typeface="ＭＳ Ｐゴシック" panose="020B0600070205080204" pitchFamily="50" charset="-128"/>
              </a:rPr>
              <a:t>）</a:t>
            </a:r>
          </a:p>
        </p:txBody>
      </p:sp>
      <p:sp>
        <p:nvSpPr>
          <p:cNvPr id="20" name="正方形/長方形 19"/>
          <p:cNvSpPr/>
          <p:nvPr/>
        </p:nvSpPr>
        <p:spPr>
          <a:xfrm>
            <a:off x="7508183" y="4610748"/>
            <a:ext cx="628650" cy="3238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a:solidFill>
                  <a:schemeClr val="tx1"/>
                </a:solidFill>
                <a:latin typeface="ＭＳ Ｐゴシック" panose="020B0600070205080204" pitchFamily="50" charset="-128"/>
                <a:ea typeface="ＭＳ Ｐゴシック" panose="020B0600070205080204" pitchFamily="50" charset="-128"/>
              </a:rPr>
              <a:t>（＊</a:t>
            </a:r>
            <a:r>
              <a:rPr lang="en-US" altLang="ja-JP" sz="900" dirty="0">
                <a:solidFill>
                  <a:schemeClr val="tx1"/>
                </a:solidFill>
                <a:latin typeface="ＭＳ Ｐゴシック" panose="020B0600070205080204" pitchFamily="50" charset="-128"/>
                <a:ea typeface="ＭＳ Ｐゴシック" panose="020B0600070205080204" pitchFamily="50" charset="-128"/>
              </a:rPr>
              <a:t>3</a:t>
            </a:r>
            <a:r>
              <a:rPr kumimoji="1" lang="ja-JP" altLang="en-US" sz="900" dirty="0">
                <a:solidFill>
                  <a:schemeClr val="tx1"/>
                </a:solidFill>
                <a:latin typeface="ＭＳ Ｐゴシック" panose="020B0600070205080204" pitchFamily="50" charset="-128"/>
                <a:ea typeface="ＭＳ Ｐゴシック" panose="020B0600070205080204" pitchFamily="50" charset="-128"/>
              </a:rPr>
              <a:t>）</a:t>
            </a:r>
          </a:p>
        </p:txBody>
      </p:sp>
      <p:graphicFrame>
        <p:nvGraphicFramePr>
          <p:cNvPr id="22" name="表 21"/>
          <p:cNvGraphicFramePr>
            <a:graphicFrameLocks noGrp="1"/>
          </p:cNvGraphicFramePr>
          <p:nvPr>
            <p:extLst/>
          </p:nvPr>
        </p:nvGraphicFramePr>
        <p:xfrm>
          <a:off x="8199475" y="5437077"/>
          <a:ext cx="1032526" cy="358734"/>
        </p:xfrm>
        <a:graphic>
          <a:graphicData uri="http://schemas.openxmlformats.org/drawingml/2006/table">
            <a:tbl>
              <a:tblPr firstRow="1" bandRow="1">
                <a:tableStyleId>{5C22544A-7EE6-4342-B048-85BDC9FD1C3A}</a:tableStyleId>
              </a:tblPr>
              <a:tblGrid>
                <a:gridCol w="1032526">
                  <a:extLst>
                    <a:ext uri="{9D8B030D-6E8A-4147-A177-3AD203B41FA5}">
                      <a16:colId xmlns:a16="http://schemas.microsoft.com/office/drawing/2014/main" val="20000"/>
                    </a:ext>
                  </a:extLst>
                </a:gridCol>
              </a:tblGrid>
              <a:tr h="358734">
                <a:tc>
                  <a:txBody>
                    <a:bodyPr/>
                    <a:lstStyle/>
                    <a:p>
                      <a:pPr algn="ctr"/>
                      <a:r>
                        <a:rPr kumimoji="1" lang="en-US" altLang="ja-JP" sz="1400" dirty="0"/>
                        <a:t>1,400</a:t>
                      </a:r>
                      <a:endParaRPr kumimoji="1" lang="ja-JP" altLang="en-US" sz="1800" dirty="0"/>
                    </a:p>
                  </a:txBody>
                  <a:tcPr anchor="ctr" anchorCtr="1"/>
                </a:tc>
                <a:extLst>
                  <a:ext uri="{0D108BD9-81ED-4DB2-BD59-A6C34878D82A}">
                    <a16:rowId xmlns:a16="http://schemas.microsoft.com/office/drawing/2014/main" val="10000"/>
                  </a:ext>
                </a:extLst>
              </a:tr>
            </a:tbl>
          </a:graphicData>
        </a:graphic>
      </p:graphicFrame>
      <p:sp>
        <p:nvSpPr>
          <p:cNvPr id="19" name="Text Box 13"/>
          <p:cNvSpPr txBox="1">
            <a:spLocks noChangeArrowheads="1"/>
          </p:cNvSpPr>
          <p:nvPr/>
        </p:nvSpPr>
        <p:spPr bwMode="auto">
          <a:xfrm>
            <a:off x="7525622" y="203995"/>
            <a:ext cx="1999588" cy="274638"/>
          </a:xfrm>
          <a:prstGeom prst="rect">
            <a:avLst/>
          </a:prstGeom>
          <a:solidFill>
            <a:srgbClr val="0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algn="ctr" eaLnBrk="0" fontAlgn="base" hangingPunct="0">
              <a:spcBef>
                <a:spcPct val="20000"/>
              </a:spcBef>
              <a:spcAft>
                <a:spcPct val="0"/>
              </a:spcAft>
              <a:buClr>
                <a:schemeClr val="bg2"/>
              </a:buClr>
              <a:buSzPct val="75000"/>
              <a:buFont typeface="Wingdings" pitchFamily="2" charset="2"/>
              <a:defRPr kumimoji="1">
                <a:solidFill>
                  <a:schemeClr val="tx1"/>
                </a:solidFill>
                <a:latin typeface="Arial" charset="0"/>
                <a:ea typeface="ＭＳ Ｐゴシック" pitchFamily="50" charset="-128"/>
              </a:defRPr>
            </a:lvl6pPr>
            <a:lvl7pPr marL="2971800" indent="-228600" algn="ctr" eaLnBrk="0" fontAlgn="base" hangingPunct="0">
              <a:spcBef>
                <a:spcPct val="20000"/>
              </a:spcBef>
              <a:spcAft>
                <a:spcPct val="0"/>
              </a:spcAft>
              <a:buClr>
                <a:schemeClr val="bg2"/>
              </a:buClr>
              <a:buSzPct val="75000"/>
              <a:buFont typeface="Wingdings" pitchFamily="2" charset="2"/>
              <a:defRPr kumimoji="1">
                <a:solidFill>
                  <a:schemeClr val="tx1"/>
                </a:solidFill>
                <a:latin typeface="Arial" charset="0"/>
                <a:ea typeface="ＭＳ Ｐゴシック" pitchFamily="50" charset="-128"/>
              </a:defRPr>
            </a:lvl7pPr>
            <a:lvl8pPr marL="3429000" indent="-228600" algn="ctr" eaLnBrk="0" fontAlgn="base" hangingPunct="0">
              <a:spcBef>
                <a:spcPct val="20000"/>
              </a:spcBef>
              <a:spcAft>
                <a:spcPct val="0"/>
              </a:spcAft>
              <a:buClr>
                <a:schemeClr val="bg2"/>
              </a:buClr>
              <a:buSzPct val="75000"/>
              <a:buFont typeface="Wingdings" pitchFamily="2" charset="2"/>
              <a:defRPr kumimoji="1">
                <a:solidFill>
                  <a:schemeClr val="tx1"/>
                </a:solidFill>
                <a:latin typeface="Arial" charset="0"/>
                <a:ea typeface="ＭＳ Ｐゴシック" pitchFamily="50" charset="-128"/>
              </a:defRPr>
            </a:lvl8pPr>
            <a:lvl9pPr marL="3886200" indent="-228600" algn="ctr" eaLnBrk="0" fontAlgn="base" hangingPunct="0">
              <a:spcBef>
                <a:spcPct val="20000"/>
              </a:spcBef>
              <a:spcAft>
                <a:spcPct val="0"/>
              </a:spcAft>
              <a:buClr>
                <a:schemeClr val="bg2"/>
              </a:buClr>
              <a:buSzPct val="75000"/>
              <a:buFont typeface="Wingdings" pitchFamily="2" charset="2"/>
              <a:defRPr kumimoji="1">
                <a:solidFill>
                  <a:schemeClr val="tx1"/>
                </a:solidFill>
                <a:latin typeface="Arial" charset="0"/>
                <a:ea typeface="ＭＳ Ｐゴシック" pitchFamily="50" charset="-128"/>
              </a:defRPr>
            </a:lvl9pPr>
          </a:lstStyle>
          <a:p>
            <a:pPr eaLnBrk="1" hangingPunct="1">
              <a:spcBef>
                <a:spcPct val="50000"/>
              </a:spcBef>
              <a:buClrTx/>
              <a:buSzTx/>
              <a:buFontTx/>
              <a:buNone/>
            </a:pPr>
            <a:r>
              <a:rPr lang="en-US" altLang="ja-JP" sz="1200" b="1" i="1" dirty="0">
                <a:solidFill>
                  <a:schemeClr val="bg1"/>
                </a:solidFill>
              </a:rPr>
              <a:t>【</a:t>
            </a:r>
            <a:r>
              <a:rPr lang="ja-JP" altLang="en-US" sz="1200" b="1" i="1" dirty="0">
                <a:solidFill>
                  <a:schemeClr val="bg1"/>
                </a:solidFill>
              </a:rPr>
              <a:t>　参　考　資　料　</a:t>
            </a:r>
            <a:r>
              <a:rPr lang="en-US" altLang="ja-JP" sz="1200" b="1" i="1" dirty="0">
                <a:solidFill>
                  <a:schemeClr val="bg1"/>
                </a:solidFill>
              </a:rPr>
              <a:t>】</a:t>
            </a:r>
            <a:r>
              <a:rPr lang="ja-JP" altLang="en-US" sz="1200" b="1" i="1" dirty="0">
                <a:solidFill>
                  <a:schemeClr val="bg1"/>
                </a:solidFill>
              </a:rPr>
              <a:t>　①</a:t>
            </a:r>
          </a:p>
        </p:txBody>
      </p:sp>
      <p:sp>
        <p:nvSpPr>
          <p:cNvPr id="21" name="角丸四角形 20"/>
          <p:cNvSpPr/>
          <p:nvPr/>
        </p:nvSpPr>
        <p:spPr>
          <a:xfrm>
            <a:off x="598116" y="891034"/>
            <a:ext cx="8786377" cy="604022"/>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l"/>
            <a:r>
              <a:rPr lang="ja-JP" altLang="en-US" sz="1200" dirty="0"/>
              <a:t>　</a:t>
            </a:r>
            <a:r>
              <a:rPr lang="ja-JP" altLang="en-US" sz="900" dirty="0">
                <a:latin typeface="ＭＳ Ｐゴシック" panose="020B0600070205080204" pitchFamily="50" charset="-128"/>
                <a:ea typeface="ＭＳ Ｐゴシック" panose="020B0600070205080204" pitchFamily="50" charset="-128"/>
              </a:rPr>
              <a:t>〇　財政運営基本条例第</a:t>
            </a:r>
            <a:r>
              <a:rPr lang="en-US" altLang="ja-JP" sz="900" dirty="0">
                <a:latin typeface="ＭＳ Ｐゴシック" panose="020B0600070205080204" pitchFamily="50" charset="-128"/>
                <a:ea typeface="ＭＳ Ｐゴシック" panose="020B0600070205080204" pitchFamily="50" charset="-128"/>
              </a:rPr>
              <a:t>19</a:t>
            </a:r>
            <a:r>
              <a:rPr lang="ja-JP" altLang="en-US" sz="900" dirty="0">
                <a:latin typeface="ＭＳ Ｐゴシック" panose="020B0600070205080204" pitchFamily="50" charset="-128"/>
                <a:ea typeface="ＭＳ Ｐゴシック" panose="020B0600070205080204" pitchFamily="50" charset="-128"/>
              </a:rPr>
              <a:t>条の規定に基づき、府税収入の急激な減少、災害に伴う歳出の増加その他臨時的な歳入の減少又は歳出の増加を伴う事象に対応するために、</a:t>
            </a:r>
            <a:endParaRPr lang="en-US" altLang="ja-JP" sz="900" dirty="0">
              <a:latin typeface="ＭＳ Ｐゴシック" panose="020B0600070205080204" pitchFamily="50" charset="-128"/>
              <a:ea typeface="ＭＳ Ｐゴシック" panose="020B0600070205080204" pitchFamily="50" charset="-128"/>
            </a:endParaRPr>
          </a:p>
          <a:p>
            <a:pPr algn="l"/>
            <a:r>
              <a:rPr lang="ja-JP" altLang="en-US" sz="900" dirty="0">
                <a:latin typeface="ＭＳ Ｐゴシック" panose="020B0600070205080204" pitchFamily="50" charset="-128"/>
                <a:ea typeface="ＭＳ Ｐゴシック" panose="020B0600070205080204" pitchFamily="50" charset="-128"/>
              </a:rPr>
              <a:t>　　　 </a:t>
            </a:r>
            <a:r>
              <a:rPr lang="en-US" altLang="ja-JP" sz="900" dirty="0">
                <a:latin typeface="ＭＳ Ｐゴシック" panose="020B0600070205080204" pitchFamily="50" charset="-128"/>
                <a:ea typeface="ＭＳ Ｐゴシック" panose="020B0600070205080204" pitchFamily="50" charset="-128"/>
              </a:rPr>
              <a:t>10</a:t>
            </a:r>
            <a:r>
              <a:rPr lang="ja-JP" altLang="en-US" sz="900" dirty="0">
                <a:latin typeface="ＭＳ Ｐゴシック" panose="020B0600070205080204" pitchFamily="50" charset="-128"/>
                <a:ea typeface="ＭＳ Ｐゴシック" panose="020B0600070205080204" pitchFamily="50" charset="-128"/>
              </a:rPr>
              <a:t>年以内に達成すべき財政調整基金の積立目標額を積算。</a:t>
            </a:r>
            <a:endParaRPr lang="en-US" altLang="ja-JP" sz="900" dirty="0">
              <a:latin typeface="ＭＳ Ｐゴシック" panose="020B0600070205080204" pitchFamily="50" charset="-128"/>
              <a:ea typeface="ＭＳ Ｐゴシック" panose="020B0600070205080204" pitchFamily="50" charset="-128"/>
            </a:endParaRPr>
          </a:p>
        </p:txBody>
      </p:sp>
    </p:spTree>
    <p:extLst>
      <p:ext uri="{BB962C8B-B14F-4D97-AF65-F5344CB8AC3E}">
        <p14:creationId xmlns:p14="http://schemas.microsoft.com/office/powerpoint/2010/main" val="2135245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 name="グラフ 14"/>
          <p:cNvGraphicFramePr>
            <a:graphicFrameLocks/>
          </p:cNvGraphicFramePr>
          <p:nvPr>
            <p:extLst>
              <p:ext uri="{D42A27DB-BD31-4B8C-83A1-F6EECF244321}">
                <p14:modId xmlns:p14="http://schemas.microsoft.com/office/powerpoint/2010/main" val="209751205"/>
              </p:ext>
            </p:extLst>
          </p:nvPr>
        </p:nvGraphicFramePr>
        <p:xfrm>
          <a:off x="380997" y="1843796"/>
          <a:ext cx="9607085" cy="5342615"/>
        </p:xfrm>
        <a:graphic>
          <a:graphicData uri="http://schemas.openxmlformats.org/drawingml/2006/chart">
            <c:chart xmlns:c="http://schemas.openxmlformats.org/drawingml/2006/chart" xmlns:r="http://schemas.openxmlformats.org/officeDocument/2006/relationships" r:id="rId3"/>
          </a:graphicData>
        </a:graphic>
      </p:graphicFrame>
      <p:sp>
        <p:nvSpPr>
          <p:cNvPr id="39" name="テキスト ボックス 12"/>
          <p:cNvSpPr txBox="1"/>
          <p:nvPr/>
        </p:nvSpPr>
        <p:spPr>
          <a:xfrm>
            <a:off x="49545" y="2202286"/>
            <a:ext cx="430887" cy="3880763"/>
          </a:xfrm>
          <a:prstGeom prst="rect">
            <a:avLst/>
          </a:prstGeom>
          <a:noFill/>
        </p:spPr>
        <p:txBody>
          <a:bodyPr vert="eaVert"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kumimoji="1" lang="ja-JP" altLang="en-US" sz="1600" b="1" dirty="0">
                <a:latin typeface="HGSｺﾞｼｯｸM" panose="020B0600000000000000" pitchFamily="50" charset="-128"/>
                <a:ea typeface="HGSｺﾞｼｯｸM" panose="020B0600000000000000" pitchFamily="50" charset="-128"/>
              </a:rPr>
              <a:t>収　支　不　足　額</a:t>
            </a:r>
          </a:p>
        </p:txBody>
      </p:sp>
      <p:sp>
        <p:nvSpPr>
          <p:cNvPr id="5" name="大かっこ 4"/>
          <p:cNvSpPr/>
          <p:nvPr/>
        </p:nvSpPr>
        <p:spPr>
          <a:xfrm>
            <a:off x="1008023" y="6216631"/>
            <a:ext cx="8374046" cy="416187"/>
          </a:xfrm>
          <a:prstGeom prst="bracketPair">
            <a:avLst/>
          </a:prstGeom>
        </p:spPr>
        <p:style>
          <a:lnRef idx="1">
            <a:schemeClr val="accent1"/>
          </a:lnRef>
          <a:fillRef idx="0">
            <a:schemeClr val="accent1"/>
          </a:fillRef>
          <a:effectRef idx="0">
            <a:schemeClr val="accent1"/>
          </a:effectRef>
          <a:fontRef idx="minor">
            <a:schemeClr val="tx1"/>
          </a:fontRef>
        </p:style>
        <p:txBody>
          <a:bodyPr rtlCol="0" anchor="ctr"/>
          <a:lstStyle/>
          <a:p>
            <a:pPr algn="l"/>
            <a:r>
              <a:rPr lang="ja-JP" altLang="en-US" sz="1050" dirty="0">
                <a:latin typeface="ＭＳ Ｐゴシック" pitchFamily="50" charset="-128"/>
              </a:rPr>
              <a:t>      内閣府試算の経済成長率・長期金利や歳入・歳出の状況など、現時点で見込むことができる条件を前提に推計</a:t>
            </a:r>
            <a:endParaRPr lang="en-US" altLang="ja-JP" sz="1050" dirty="0">
              <a:latin typeface="ＭＳ Ｐゴシック" pitchFamily="50" charset="-128"/>
            </a:endParaRPr>
          </a:p>
          <a:p>
            <a:pPr algn="l"/>
            <a:r>
              <a:rPr lang="ja-JP" altLang="en-US" sz="1050" dirty="0">
                <a:latin typeface="ＭＳ Ｐゴシック" pitchFamily="50" charset="-128"/>
              </a:rPr>
              <a:t>      この試算は不確定要素を多く含んでおり、将来に向かって相当の幅をもってみる必要</a:t>
            </a:r>
            <a:endParaRPr kumimoji="1" lang="ja-JP" altLang="en-US" sz="1050" dirty="0"/>
          </a:p>
        </p:txBody>
      </p:sp>
      <p:sp>
        <p:nvSpPr>
          <p:cNvPr id="4" name="メモ 3"/>
          <p:cNvSpPr/>
          <p:nvPr/>
        </p:nvSpPr>
        <p:spPr>
          <a:xfrm>
            <a:off x="635001" y="1068868"/>
            <a:ext cx="8747068" cy="721832"/>
          </a:xfrm>
          <a:prstGeom prst="foldedCorner">
            <a:avLst>
              <a:gd name="adj" fmla="val 19534"/>
            </a:avLst>
          </a:prstGeom>
          <a:solidFill>
            <a:schemeClr val="bg1"/>
          </a:solidFill>
          <a:ln w="9525">
            <a:solidFill>
              <a:srgbClr val="0000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spcBef>
                <a:spcPts val="600"/>
              </a:spcBef>
            </a:pPr>
            <a:endParaRPr lang="en-US" altLang="ja-JP" sz="6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l">
              <a:spcBef>
                <a:spcPts val="600"/>
              </a:spcBef>
            </a:pP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減債基金の積立不足額の復元</a:t>
            </a: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積立不足額</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344</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（令和</a:t>
            </a:r>
            <a:r>
              <a:rPr lang="en-US" altLang="ja-JP"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4</a:t>
            </a: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年度当初後）　　</a:t>
            </a:r>
            <a:r>
              <a:rPr lang="en-US" altLang="ja-JP"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※H13</a:t>
            </a: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19</a:t>
            </a: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の間に累計</a:t>
            </a:r>
            <a:r>
              <a:rPr lang="en-US" altLang="ja-JP"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5,202</a:t>
            </a: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億円を借入れ</a:t>
            </a:r>
            <a:endParaRPr lang="en-US" altLang="ja-JP"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l">
              <a:spcBef>
                <a:spcPts val="600"/>
              </a:spcBef>
            </a:pP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・財政調整</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基金</a:t>
            </a: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残高見込額</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1,244</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a:t>
            </a: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円（令和</a:t>
            </a:r>
            <a:r>
              <a:rPr lang="en-US" altLang="ja-JP"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4</a:t>
            </a: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年度末見込）　　</a:t>
            </a:r>
            <a:r>
              <a:rPr lang="en-US" altLang="ja-JP"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積立目標額：</a:t>
            </a:r>
            <a:r>
              <a:rPr lang="en-US" altLang="ja-JP"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1,400</a:t>
            </a: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億円（令和</a:t>
            </a:r>
            <a:r>
              <a:rPr lang="en-US" altLang="ja-JP"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12</a:t>
            </a: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a:t>
            </a:r>
            <a:r>
              <a:rPr lang="en-US" altLang="ja-JP"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2030</a:t>
            </a: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）末）</a:t>
            </a:r>
            <a:endParaRPr kumimoji="1" lang="ja-JP" altLang="en-US" sz="1050" dirty="0">
              <a:solidFill>
                <a:schemeClr val="tx1"/>
              </a:solidFill>
              <a:latin typeface="Arial Unicode MS" panose="020B0604020202020204" pitchFamily="50" charset="-128"/>
              <a:cs typeface="Meiryo UI" panose="020B0604030504040204" pitchFamily="50" charset="-128"/>
            </a:endParaRPr>
          </a:p>
        </p:txBody>
      </p:sp>
      <p:sp>
        <p:nvSpPr>
          <p:cNvPr id="38" name="ホームベース 37"/>
          <p:cNvSpPr/>
          <p:nvPr/>
        </p:nvSpPr>
        <p:spPr bwMode="auto">
          <a:xfrm rot="5400000">
            <a:off x="-1693023" y="4008453"/>
            <a:ext cx="3880186" cy="267853"/>
          </a:xfrm>
          <a:prstGeom prst="homePlate">
            <a:avLst/>
          </a:prstGeom>
          <a:noFill/>
          <a:ln w="19050" cap="flat" cmpd="sng" algn="ctr">
            <a:solidFill>
              <a:schemeClr val="tx1"/>
            </a:solidFill>
            <a:prstDash val="solid"/>
            <a:round/>
            <a:headEnd type="none" w="med" len="med"/>
            <a:tailEnd type="none" w="med" len="med"/>
          </a:ln>
          <a:effectLst/>
        </p:spPr>
        <p:txBody>
          <a:bodyPr vert="horz" wrap="square" lIns="90000" tIns="154800" rIns="90000" bIns="154800" numCol="1" rtlCol="0" anchor="ctr" anchorCtr="0" compatLnSpc="1">
            <a:prstTxWarp prst="textNoShape">
              <a:avLst/>
            </a:prstTxWarp>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1" lang="ja-JP" altLang="en-US" sz="1800" b="0" i="0" u="none" strike="noStrike" cap="none" normalizeH="0" baseline="0">
              <a:ln>
                <a:noFill/>
              </a:ln>
              <a:solidFill>
                <a:schemeClr val="tx1"/>
              </a:solidFill>
              <a:effectLst/>
              <a:latin typeface="Arial" charset="0"/>
              <a:ea typeface="ＭＳ Ｐゴシック" pitchFamily="50" charset="-128"/>
            </a:endParaRPr>
          </a:p>
        </p:txBody>
      </p:sp>
      <p:sp>
        <p:nvSpPr>
          <p:cNvPr id="17" name="角丸四角形 16"/>
          <p:cNvSpPr/>
          <p:nvPr/>
        </p:nvSpPr>
        <p:spPr>
          <a:xfrm>
            <a:off x="1957700" y="2437718"/>
            <a:ext cx="1590960" cy="360000"/>
          </a:xfrm>
          <a:prstGeom prst="roundRect">
            <a:avLst/>
          </a:prstGeom>
          <a:ln/>
        </p:spPr>
        <p:style>
          <a:lnRef idx="2">
            <a:schemeClr val="accent2"/>
          </a:lnRef>
          <a:fillRef idx="1">
            <a:schemeClr val="lt1"/>
          </a:fillRef>
          <a:effectRef idx="0">
            <a:schemeClr val="accent2"/>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kumimoji="1" lang="ja-JP" altLang="en-US" sz="1400" b="1" dirty="0">
                <a:solidFill>
                  <a:srgbClr val="FF0000"/>
                </a:solidFill>
                <a:latin typeface="HGSｺﾞｼｯｸM" panose="020B0600000000000000" pitchFamily="50" charset="-128"/>
                <a:ea typeface="HGSｺﾞｼｯｸM" panose="020B0600000000000000" pitchFamily="50" charset="-128"/>
                <a:cs typeface="Meiryo UI" panose="020B0604030504040204" pitchFamily="50" charset="-128"/>
              </a:rPr>
              <a:t>単年度収支</a:t>
            </a:r>
          </a:p>
        </p:txBody>
      </p:sp>
      <p:cxnSp>
        <p:nvCxnSpPr>
          <p:cNvPr id="23" name="直線矢印コネクタ 22"/>
          <p:cNvCxnSpPr>
            <a:stCxn id="17" idx="1"/>
          </p:cNvCxnSpPr>
          <p:nvPr/>
        </p:nvCxnSpPr>
        <p:spPr>
          <a:xfrm flipH="1">
            <a:off x="1178666" y="2617718"/>
            <a:ext cx="779034" cy="0"/>
          </a:xfrm>
          <a:prstGeom prst="straightConnector1">
            <a:avLst/>
          </a:prstGeom>
          <a:ln w="19050">
            <a:tailEnd type="arrow"/>
          </a:ln>
        </p:spPr>
        <p:style>
          <a:lnRef idx="1">
            <a:schemeClr val="dk1"/>
          </a:lnRef>
          <a:fillRef idx="0">
            <a:schemeClr val="dk1"/>
          </a:fillRef>
          <a:effectRef idx="0">
            <a:schemeClr val="dk1"/>
          </a:effectRef>
          <a:fontRef idx="minor">
            <a:schemeClr val="tx1"/>
          </a:fontRef>
        </p:style>
      </p:cxnSp>
      <p:cxnSp>
        <p:nvCxnSpPr>
          <p:cNvPr id="24" name="直線矢印コネクタ 23"/>
          <p:cNvCxnSpPr/>
          <p:nvPr/>
        </p:nvCxnSpPr>
        <p:spPr>
          <a:xfrm flipH="1" flipV="1">
            <a:off x="1445923" y="4683215"/>
            <a:ext cx="485938" cy="705392"/>
          </a:xfrm>
          <a:prstGeom prst="straightConnector1">
            <a:avLst/>
          </a:prstGeom>
          <a:ln w="19050">
            <a:tailEnd type="arrow"/>
          </a:ln>
        </p:spPr>
        <p:style>
          <a:lnRef idx="1">
            <a:schemeClr val="dk1"/>
          </a:lnRef>
          <a:fillRef idx="0">
            <a:schemeClr val="dk1"/>
          </a:fillRef>
          <a:effectRef idx="0">
            <a:schemeClr val="dk1"/>
          </a:effectRef>
          <a:fontRef idx="minor">
            <a:schemeClr val="tx1"/>
          </a:fontRef>
        </p:style>
      </p:cxnSp>
      <p:sp>
        <p:nvSpPr>
          <p:cNvPr id="36" name="角丸四角形 35"/>
          <p:cNvSpPr/>
          <p:nvPr/>
        </p:nvSpPr>
        <p:spPr>
          <a:xfrm>
            <a:off x="1931861" y="5306681"/>
            <a:ext cx="1692000" cy="360000"/>
          </a:xfrm>
          <a:prstGeom prst="roundRect">
            <a:avLst/>
          </a:prstGeom>
          <a:solidFill>
            <a:schemeClr val="bg1">
              <a:lumMod val="75000"/>
            </a:schemeClr>
          </a:solidFill>
          <a:ln/>
        </p:spPr>
        <p:style>
          <a:lnRef idx="2">
            <a:schemeClr val="dk1"/>
          </a:lnRef>
          <a:fillRef idx="1">
            <a:schemeClr val="lt1"/>
          </a:fillRef>
          <a:effectRef idx="0">
            <a:schemeClr val="dk1"/>
          </a:effectRef>
          <a:fontRef idx="minor">
            <a:schemeClr val="dk1"/>
          </a:fontRef>
        </p:style>
        <p:txBody>
          <a:bodyPr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kumimoji="1" lang="ja-JP" altLang="en-US" sz="1400" b="1" dirty="0">
                <a:solidFill>
                  <a:sysClr val="windowText" lastClr="000000"/>
                </a:solidFill>
                <a:latin typeface="HGSｺﾞｼｯｸM" panose="020B0600000000000000" pitchFamily="50" charset="-128"/>
                <a:ea typeface="HGSｺﾞｼｯｸM" panose="020B0600000000000000" pitchFamily="50" charset="-128"/>
                <a:cs typeface="Meiryo UI" panose="020B0604030504040204" pitchFamily="50" charset="-128"/>
              </a:rPr>
              <a:t>減債基金復元額</a:t>
            </a:r>
          </a:p>
        </p:txBody>
      </p:sp>
      <p:sp>
        <p:nvSpPr>
          <p:cNvPr id="2" name="タイトル 1"/>
          <p:cNvSpPr>
            <a:spLocks noGrp="1"/>
          </p:cNvSpPr>
          <p:nvPr>
            <p:ph type="title"/>
          </p:nvPr>
        </p:nvSpPr>
        <p:spPr/>
        <p:txBody>
          <a:bodyPr/>
          <a:lstStyle/>
          <a:p>
            <a:endParaRPr kumimoji="1" lang="ja-JP" altLang="en-US"/>
          </a:p>
        </p:txBody>
      </p:sp>
      <p:sp>
        <p:nvSpPr>
          <p:cNvPr id="14" name="Rectangle 2"/>
          <p:cNvSpPr txBox="1">
            <a:spLocks noChangeArrowheads="1"/>
          </p:cNvSpPr>
          <p:nvPr/>
        </p:nvSpPr>
        <p:spPr>
          <a:xfrm>
            <a:off x="495300" y="359696"/>
            <a:ext cx="8915400" cy="656076"/>
          </a:xfrm>
          <a:prstGeom prst="rect">
            <a:avLst/>
          </a:prstGeom>
          <a:solidFill>
            <a:schemeClr val="bg1"/>
          </a:solidFill>
          <a:ln>
            <a:solidFill>
              <a:schemeClr val="tx1"/>
            </a:solidFill>
          </a:ln>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fontAlgn="auto">
              <a:spcAft>
                <a:spcPts val="0"/>
              </a:spcAft>
              <a:buClrTx/>
              <a:buSzTx/>
              <a:buFontTx/>
            </a:pPr>
            <a:r>
              <a:rPr lang="ja-JP" altLang="en-US" sz="3200" b="1" dirty="0" smtClean="0">
                <a:latin typeface="HGSｺﾞｼｯｸM" panose="020B0600000000000000" pitchFamily="50" charset="-128"/>
                <a:ea typeface="HGSｺﾞｼｯｸM" panose="020B0600000000000000" pitchFamily="50" charset="-128"/>
              </a:rPr>
              <a:t>　（参考）前回試算</a:t>
            </a:r>
            <a:r>
              <a:rPr lang="en-US" altLang="ja-JP" sz="3200" b="1" dirty="0" smtClean="0">
                <a:latin typeface="HGSｺﾞｼｯｸM" panose="020B0600000000000000" pitchFamily="50" charset="-128"/>
                <a:ea typeface="HGSｺﾞｼｯｸM" panose="020B0600000000000000" pitchFamily="50" charset="-128"/>
              </a:rPr>
              <a:t>【</a:t>
            </a:r>
            <a:r>
              <a:rPr lang="ja-JP" altLang="en-US" sz="3200" b="1" dirty="0" smtClean="0">
                <a:latin typeface="HGSｺﾞｼｯｸM" panose="020B0600000000000000" pitchFamily="50" charset="-128"/>
                <a:ea typeface="HGSｺﾞｼｯｸM" panose="020B0600000000000000" pitchFamily="50" charset="-128"/>
              </a:rPr>
              <a:t>令和</a:t>
            </a:r>
            <a:r>
              <a:rPr lang="en-US" altLang="ja-JP" sz="3200" b="1" dirty="0">
                <a:latin typeface="HGSｺﾞｼｯｸM" panose="020B0600000000000000" pitchFamily="50" charset="-128"/>
                <a:ea typeface="HGSｺﾞｼｯｸM" panose="020B0600000000000000" pitchFamily="50" charset="-128"/>
              </a:rPr>
              <a:t>4</a:t>
            </a:r>
            <a:r>
              <a:rPr lang="ja-JP" altLang="en-US" sz="3200" b="1" dirty="0" smtClean="0">
                <a:latin typeface="HGSｺﾞｼｯｸM" panose="020B0600000000000000" pitchFamily="50" charset="-128"/>
                <a:ea typeface="HGSｺﾞｼｯｸM" panose="020B0600000000000000" pitchFamily="50" charset="-128"/>
              </a:rPr>
              <a:t>年</a:t>
            </a:r>
            <a:r>
              <a:rPr lang="en-US" altLang="ja-JP" sz="3200" b="1" dirty="0" smtClean="0">
                <a:latin typeface="HGSｺﾞｼｯｸM" panose="020B0600000000000000" pitchFamily="50" charset="-128"/>
                <a:ea typeface="HGSｺﾞｼｯｸM" panose="020B0600000000000000" pitchFamily="50" charset="-128"/>
              </a:rPr>
              <a:t>2</a:t>
            </a:r>
            <a:r>
              <a:rPr lang="ja-JP" altLang="en-US" sz="3200" b="1" dirty="0" smtClean="0">
                <a:latin typeface="HGSｺﾞｼｯｸM" panose="020B0600000000000000" pitchFamily="50" charset="-128"/>
                <a:ea typeface="HGSｺﾞｼｯｸM" panose="020B0600000000000000" pitchFamily="50" charset="-128"/>
              </a:rPr>
              <a:t>月版</a:t>
            </a:r>
            <a:r>
              <a:rPr lang="en-US" altLang="ja-JP" sz="3200" b="1" dirty="0" smtClean="0">
                <a:latin typeface="HGSｺﾞｼｯｸM" panose="020B0600000000000000" pitchFamily="50" charset="-128"/>
                <a:ea typeface="HGSｺﾞｼｯｸM" panose="020B0600000000000000" pitchFamily="50" charset="-128"/>
              </a:rPr>
              <a:t>】</a:t>
            </a:r>
            <a:endParaRPr lang="en-US" altLang="ja-JP" sz="3200" b="1" dirty="0">
              <a:latin typeface="HGSｺﾞｼｯｸM" panose="020B0600000000000000" pitchFamily="50" charset="-128"/>
              <a:ea typeface="HGSｺﾞｼｯｸM" panose="020B0600000000000000" pitchFamily="50" charset="-128"/>
            </a:endParaRPr>
          </a:p>
        </p:txBody>
      </p:sp>
      <p:sp>
        <p:nvSpPr>
          <p:cNvPr id="16" name="Text Box 13"/>
          <p:cNvSpPr txBox="1">
            <a:spLocks noChangeArrowheads="1"/>
          </p:cNvSpPr>
          <p:nvPr/>
        </p:nvSpPr>
        <p:spPr bwMode="auto">
          <a:xfrm>
            <a:off x="7525622" y="169281"/>
            <a:ext cx="1999588" cy="274638"/>
          </a:xfrm>
          <a:prstGeom prst="rect">
            <a:avLst/>
          </a:prstGeom>
          <a:solidFill>
            <a:srgbClr val="0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algn="ctr" eaLnBrk="0" fontAlgn="base" hangingPunct="0">
              <a:spcBef>
                <a:spcPct val="20000"/>
              </a:spcBef>
              <a:spcAft>
                <a:spcPct val="0"/>
              </a:spcAft>
              <a:buClr>
                <a:schemeClr val="bg2"/>
              </a:buClr>
              <a:buSzPct val="75000"/>
              <a:buFont typeface="Wingdings" pitchFamily="2" charset="2"/>
              <a:defRPr kumimoji="1">
                <a:solidFill>
                  <a:schemeClr val="tx1"/>
                </a:solidFill>
                <a:latin typeface="Arial" charset="0"/>
                <a:ea typeface="ＭＳ Ｐゴシック" pitchFamily="50" charset="-128"/>
              </a:defRPr>
            </a:lvl6pPr>
            <a:lvl7pPr marL="2971800" indent="-228600" algn="ctr" eaLnBrk="0" fontAlgn="base" hangingPunct="0">
              <a:spcBef>
                <a:spcPct val="20000"/>
              </a:spcBef>
              <a:spcAft>
                <a:spcPct val="0"/>
              </a:spcAft>
              <a:buClr>
                <a:schemeClr val="bg2"/>
              </a:buClr>
              <a:buSzPct val="75000"/>
              <a:buFont typeface="Wingdings" pitchFamily="2" charset="2"/>
              <a:defRPr kumimoji="1">
                <a:solidFill>
                  <a:schemeClr val="tx1"/>
                </a:solidFill>
                <a:latin typeface="Arial" charset="0"/>
                <a:ea typeface="ＭＳ Ｐゴシック" pitchFamily="50" charset="-128"/>
              </a:defRPr>
            </a:lvl7pPr>
            <a:lvl8pPr marL="3429000" indent="-228600" algn="ctr" eaLnBrk="0" fontAlgn="base" hangingPunct="0">
              <a:spcBef>
                <a:spcPct val="20000"/>
              </a:spcBef>
              <a:spcAft>
                <a:spcPct val="0"/>
              </a:spcAft>
              <a:buClr>
                <a:schemeClr val="bg2"/>
              </a:buClr>
              <a:buSzPct val="75000"/>
              <a:buFont typeface="Wingdings" pitchFamily="2" charset="2"/>
              <a:defRPr kumimoji="1">
                <a:solidFill>
                  <a:schemeClr val="tx1"/>
                </a:solidFill>
                <a:latin typeface="Arial" charset="0"/>
                <a:ea typeface="ＭＳ Ｐゴシック" pitchFamily="50" charset="-128"/>
              </a:defRPr>
            </a:lvl8pPr>
            <a:lvl9pPr marL="3886200" indent="-228600" algn="ctr" eaLnBrk="0" fontAlgn="base" hangingPunct="0">
              <a:spcBef>
                <a:spcPct val="20000"/>
              </a:spcBef>
              <a:spcAft>
                <a:spcPct val="0"/>
              </a:spcAft>
              <a:buClr>
                <a:schemeClr val="bg2"/>
              </a:buClr>
              <a:buSzPct val="75000"/>
              <a:buFont typeface="Wingdings" pitchFamily="2" charset="2"/>
              <a:defRPr kumimoji="1">
                <a:solidFill>
                  <a:schemeClr val="tx1"/>
                </a:solidFill>
                <a:latin typeface="Arial" charset="0"/>
                <a:ea typeface="ＭＳ Ｐゴシック" pitchFamily="50" charset="-128"/>
              </a:defRPr>
            </a:lvl9pPr>
          </a:lstStyle>
          <a:p>
            <a:pPr eaLnBrk="1" hangingPunct="1">
              <a:spcBef>
                <a:spcPct val="50000"/>
              </a:spcBef>
              <a:buClrTx/>
              <a:buSzTx/>
              <a:buFontTx/>
              <a:buNone/>
            </a:pPr>
            <a:r>
              <a:rPr lang="en-US" altLang="ja-JP" sz="1200" b="1" i="1" dirty="0">
                <a:solidFill>
                  <a:schemeClr val="bg1"/>
                </a:solidFill>
              </a:rPr>
              <a:t>【</a:t>
            </a:r>
            <a:r>
              <a:rPr lang="ja-JP" altLang="en-US" sz="1200" b="1" i="1" dirty="0">
                <a:solidFill>
                  <a:schemeClr val="bg1"/>
                </a:solidFill>
              </a:rPr>
              <a:t>　参　考　資　料　</a:t>
            </a:r>
            <a:r>
              <a:rPr lang="en-US" altLang="ja-JP" sz="1200" b="1" i="1" dirty="0">
                <a:solidFill>
                  <a:schemeClr val="bg1"/>
                </a:solidFill>
              </a:rPr>
              <a:t>】</a:t>
            </a:r>
            <a:r>
              <a:rPr lang="ja-JP" altLang="en-US" sz="1200" b="1" i="1" dirty="0">
                <a:solidFill>
                  <a:schemeClr val="bg1"/>
                </a:solidFill>
              </a:rPr>
              <a:t>　②</a:t>
            </a:r>
          </a:p>
        </p:txBody>
      </p:sp>
    </p:spTree>
    <p:extLst>
      <p:ext uri="{BB962C8B-B14F-4D97-AF65-F5344CB8AC3E}">
        <p14:creationId xmlns:p14="http://schemas.microsoft.com/office/powerpoint/2010/main" val="1751215172"/>
      </p:ext>
    </p:extLst>
  </p:cSld>
  <p:clrMapOvr>
    <a:masterClrMapping/>
  </p:clrMapOvr>
</p:sld>
</file>

<file path=ppt/theme/theme1.xml><?xml version="1.0" encoding="utf-8"?>
<a:theme xmlns:a="http://schemas.openxmlformats.org/drawingml/2006/main" name="s-cool14">
  <a:themeElements>
    <a:clrScheme name="s-cool14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cool14">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0000" tIns="154800" rIns="90000" bIns="154800" numCol="1" anchor="ctr" anchorCtr="0" compatLnSpc="1">
        <a:prstTxWarp prst="textNoShape">
          <a:avLst/>
        </a:prstTxWarp>
      </a:bodyPr>
      <a:lstStyle>
        <a:defPPr marL="0" marR="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defRPr kumimoji="1" lang="ja-JP" altLang="en-US" sz="1800" b="0" i="0" u="none" strike="noStrike" cap="none" normalizeH="0" baseline="0" smtClean="0">
            <a:ln>
              <a:noFill/>
            </a:ln>
            <a:solidFill>
              <a:schemeClr val="tx1"/>
            </a:solidFill>
            <a:effectLst/>
            <a:latin typeface="Arial" charset="0"/>
            <a:ea typeface="ＭＳ Ｐゴシック" pitchFamily="50" charset="-128"/>
          </a:defRPr>
        </a:defPPr>
      </a:lstStyle>
    </a:spDef>
    <a:ln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0000" tIns="154800" rIns="90000" bIns="154800" numCol="1" anchor="ctr" anchorCtr="0" compatLnSpc="1">
        <a:prstTxWarp prst="textNoShape">
          <a:avLst/>
        </a:prstTxWarp>
      </a:bodyPr>
      <a:lstStyle>
        <a:defPPr marL="0" marR="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defRPr kumimoji="1" lang="ja-JP" altLang="en-US" sz="1800" b="0" i="0" u="none" strike="noStrike" cap="none" normalizeH="0" baseline="0" smtClean="0">
            <a:ln>
              <a:noFill/>
            </a:ln>
            <a:solidFill>
              <a:schemeClr val="tx1"/>
            </a:solidFill>
            <a:effectLst/>
            <a:latin typeface="Arial" charset="0"/>
            <a:ea typeface="ＭＳ Ｐゴシック" pitchFamily="50" charset="-128"/>
          </a:defRPr>
        </a:defPPr>
      </a:lstStyle>
    </a:lnDef>
  </a:objectDefaults>
  <a:extraClrSchemeLst>
    <a:extraClrScheme>
      <a:clrScheme name="s-cool14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cool14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cool14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cool14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cool14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cool14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cool14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cool14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cool14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cool14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cool14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cool14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
  <TotalTime>20210</TotalTime>
  <Words>1530</Words>
  <Application>Microsoft Office PowerPoint</Application>
  <PresentationFormat>A4 210 x 297 mm</PresentationFormat>
  <Paragraphs>212</Paragraphs>
  <Slides>9</Slides>
  <Notes>6</Notes>
  <HiddenSlides>0</HiddenSlides>
  <MMClips>0</MMClips>
  <ScaleCrop>false</ScaleCrop>
  <HeadingPairs>
    <vt:vector size="6" baseType="variant">
      <vt:variant>
        <vt:lpstr>使用されているフォント</vt:lpstr>
      </vt:variant>
      <vt:variant>
        <vt:i4>12</vt:i4>
      </vt:variant>
      <vt:variant>
        <vt:lpstr>テーマ</vt:lpstr>
      </vt:variant>
      <vt:variant>
        <vt:i4>2</vt:i4>
      </vt:variant>
      <vt:variant>
        <vt:lpstr>スライド タイトル</vt:lpstr>
      </vt:variant>
      <vt:variant>
        <vt:i4>9</vt:i4>
      </vt:variant>
    </vt:vector>
  </HeadingPairs>
  <TitlesOfParts>
    <vt:vector size="23" baseType="lpstr">
      <vt:lpstr>Arial Unicode MS</vt:lpstr>
      <vt:lpstr>HGPｺﾞｼｯｸM</vt:lpstr>
      <vt:lpstr>HGSｺﾞｼｯｸE</vt:lpstr>
      <vt:lpstr>HGSｺﾞｼｯｸM</vt:lpstr>
      <vt:lpstr>Meiryo UI</vt:lpstr>
      <vt:lpstr>ＭＳ Ｐゴシック</vt:lpstr>
      <vt:lpstr>ＭＳ Ｐ明朝</vt:lpstr>
      <vt:lpstr>Arial</vt:lpstr>
      <vt:lpstr>Calibri</vt:lpstr>
      <vt:lpstr>Times New Roman</vt:lpstr>
      <vt:lpstr>Verdana</vt:lpstr>
      <vt:lpstr>Wingdings</vt:lpstr>
      <vt:lpstr>s-cool14</vt:lpstr>
      <vt:lpstr>Office ​​テーマ</vt:lpstr>
      <vt:lpstr>PowerPoint プレゼンテーション</vt:lpstr>
      <vt:lpstr>　財政収支の見通し 【令和5年2月版】</vt:lpstr>
      <vt:lpstr>　試算の前提条件 【令和5年2月版】</vt:lpstr>
      <vt:lpstr>　結果のポイント（1/2）【令和5年2月版】</vt:lpstr>
      <vt:lpstr>　結果のポイント（2/2）【令和5年2月版】</vt:lpstr>
      <vt:lpstr>PowerPoint プレゼンテーション</vt:lpstr>
      <vt:lpstr>PowerPoint プレゼンテーション</vt:lpstr>
      <vt:lpstr>財政調整基金への積立目標額　《1,400億円（ 令和12年度末）》</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大阪府職員端末機１７年度１２月調達</dc:creator>
  <cp:lastModifiedBy>杉山　伸孝</cp:lastModifiedBy>
  <cp:revision>1445</cp:revision>
  <cp:lastPrinted>2023-02-08T14:55:26Z</cp:lastPrinted>
  <dcterms:created xsi:type="dcterms:W3CDTF">2009-12-29T09:06:20Z</dcterms:created>
  <dcterms:modified xsi:type="dcterms:W3CDTF">2023-02-09T09:25:24Z</dcterms:modified>
</cp:coreProperties>
</file>