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353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23">
          <p15:clr>
            <a:srgbClr val="A4A3A4"/>
          </p15:clr>
        </p15:guide>
        <p15:guide id="2" orient="horz" pos="2893">
          <p15:clr>
            <a:srgbClr val="A4A3A4"/>
          </p15:clr>
        </p15:guide>
        <p15:guide id="3" orient="horz" pos="761">
          <p15:clr>
            <a:srgbClr val="A4A3A4"/>
          </p15:clr>
        </p15:guide>
        <p15:guide id="4" orient="horz" pos="466">
          <p15:clr>
            <a:srgbClr val="A4A3A4"/>
          </p15:clr>
        </p15:guide>
        <p15:guide id="5" orient="horz" pos="3574">
          <p15:clr>
            <a:srgbClr val="A4A3A4"/>
          </p15:clr>
        </p15:guide>
        <p15:guide id="6" orient="horz" pos="3279">
          <p15:clr>
            <a:srgbClr val="A4A3A4"/>
          </p15:clr>
        </p15:guide>
        <p15:guide id="7" orient="horz" pos="784">
          <p15:clr>
            <a:srgbClr val="A4A3A4"/>
          </p15:clr>
        </p15:guide>
        <p15:guide id="8" orient="horz" pos="58">
          <p15:clr>
            <a:srgbClr val="A4A3A4"/>
          </p15:clr>
        </p15:guide>
        <p15:guide id="9" pos="4133">
          <p15:clr>
            <a:srgbClr val="A4A3A4"/>
          </p15:clr>
        </p15:guide>
        <p15:guide id="10" pos="187">
          <p15:clr>
            <a:srgbClr val="A4A3A4"/>
          </p15:clr>
        </p15:guide>
        <p15:guide id="11" pos="2160">
          <p15:clr>
            <a:srgbClr val="A4A3A4"/>
          </p15:clr>
        </p15:guide>
        <p15:guide id="12" pos="414">
          <p15:clr>
            <a:srgbClr val="A4A3A4"/>
          </p15:clr>
        </p15:guide>
        <p15:guide id="13" pos="73">
          <p15:clr>
            <a:srgbClr val="A4A3A4"/>
          </p15:clr>
        </p15:guide>
        <p15:guide id="14" pos="4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12" autoAdjust="0"/>
    <p:restoredTop sz="98837" autoAdjust="0"/>
  </p:normalViewPr>
  <p:slideViewPr>
    <p:cSldViewPr>
      <p:cViewPr varScale="1">
        <p:scale>
          <a:sx n="49" d="100"/>
          <a:sy n="49" d="100"/>
        </p:scale>
        <p:origin x="2526" y="66"/>
      </p:cViewPr>
      <p:guideLst>
        <p:guide orient="horz" pos="6023"/>
        <p:guide orient="horz" pos="2893"/>
        <p:guide orient="horz" pos="761"/>
        <p:guide orient="horz" pos="466"/>
        <p:guide orient="horz" pos="3574"/>
        <p:guide orient="horz" pos="3279"/>
        <p:guide orient="horz" pos="784"/>
        <p:guide orient="horz" pos="58"/>
        <p:guide pos="4133"/>
        <p:guide pos="187"/>
        <p:guide pos="2160"/>
        <p:guide pos="414"/>
        <p:guide pos="73"/>
        <p:guide pos="4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38" y="-102"/>
      </p:cViewPr>
      <p:guideLst>
        <p:guide orient="horz" pos="3104"/>
        <p:guide pos="2119"/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/>
          <a:lstStyle>
            <a:lvl1pPr algn="r">
              <a:defRPr sz="1200"/>
            </a:lvl1pPr>
          </a:lstStyle>
          <a:p>
            <a:fld id="{433D5F3E-597D-4CE7-B5A6-C2CE1D7D5DB3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2950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7" tIns="46048" rIns="92097" bIns="4604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97" tIns="46048" rIns="92097" bIns="4604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 anchor="b"/>
          <a:lstStyle>
            <a:lvl1pPr algn="r">
              <a:defRPr sz="1200"/>
            </a:lvl1pPr>
          </a:lstStyle>
          <a:p>
            <a:fld id="{52971889-C79A-4962-B1C7-D3830726A5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597B-0019-43B4-8466-F6171DC595B3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A460-A8F4-4407-8B3B-0EE192078133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6F58-A7A1-4DB4-9966-1CD9352ECC9A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A395-7B79-4E04-BBE4-F82767ECF480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12B3-5174-4323-A7D5-A41D0C757AFE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CA0-C5AA-4F50-A5E3-6E063BEADA0A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AE38-4CF1-4E82-BBBA-BD1D923EA90C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40868" y="92460"/>
            <a:ext cx="4320270" cy="288032"/>
          </a:xfrm>
        </p:spPr>
        <p:txBody>
          <a:bodyPr>
            <a:normAutofit/>
          </a:bodyPr>
          <a:lstStyle>
            <a:lvl1pPr algn="r">
              <a:defRPr sz="900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22A0-9833-4DED-81C4-71B27C58A841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-27384" y="380492"/>
            <a:ext cx="691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 3"/>
          <p:cNvSpPr txBox="1">
            <a:spLocks/>
          </p:cNvSpPr>
          <p:nvPr userDrawn="1"/>
        </p:nvSpPr>
        <p:spPr>
          <a:xfrm>
            <a:off x="2620888" y="946615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348033-342F-4087-ACB2-ADDBE483E484}" type="slidenum"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13D-3242-49D9-9096-48A8D9387B90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348033-342F-4087-ACB2-ADDBE483E48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-27384" y="380492"/>
            <a:ext cx="6912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 3"/>
          <p:cNvSpPr txBox="1">
            <a:spLocks/>
          </p:cNvSpPr>
          <p:nvPr userDrawn="1"/>
        </p:nvSpPr>
        <p:spPr>
          <a:xfrm>
            <a:off x="2620888" y="946615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348033-342F-4087-ACB2-ADDBE483E484}" type="slidenum"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2CF-81E9-4EBF-A739-105FB48EB607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D200-0DAC-4EDE-93D6-F06058CF7FAC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E541-3CD3-439E-ACDD-78CF0B5665A0}" type="datetime1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77472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249222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  <p:cxnSp>
        <p:nvCxnSpPr>
          <p:cNvPr id="6" name="直線コネクタ 5"/>
          <p:cNvCxnSpPr>
            <a:cxnSpLocks noChangeShapeType="1"/>
          </p:cNvCxnSpPr>
          <p:nvPr/>
        </p:nvCxnSpPr>
        <p:spPr bwMode="auto">
          <a:xfrm>
            <a:off x="3585999" y="2034052"/>
            <a:ext cx="0" cy="7344816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線コネクタ 7"/>
          <p:cNvCxnSpPr>
            <a:cxnSpLocks noChangeShapeType="1"/>
          </p:cNvCxnSpPr>
          <p:nvPr/>
        </p:nvCxnSpPr>
        <p:spPr bwMode="auto">
          <a:xfrm flipH="1">
            <a:off x="2578295" y="308079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線コネクタ 10"/>
          <p:cNvCxnSpPr>
            <a:cxnSpLocks noChangeShapeType="1"/>
          </p:cNvCxnSpPr>
          <p:nvPr/>
        </p:nvCxnSpPr>
        <p:spPr bwMode="auto">
          <a:xfrm flipH="1">
            <a:off x="2619488" y="76893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線コネクタ 11"/>
          <p:cNvCxnSpPr>
            <a:cxnSpLocks noChangeShapeType="1"/>
          </p:cNvCxnSpPr>
          <p:nvPr/>
        </p:nvCxnSpPr>
        <p:spPr bwMode="auto">
          <a:xfrm flipH="1">
            <a:off x="2595889" y="830137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2"/>
          <p:cNvCxnSpPr>
            <a:cxnSpLocks noChangeShapeType="1"/>
          </p:cNvCxnSpPr>
          <p:nvPr/>
        </p:nvCxnSpPr>
        <p:spPr bwMode="auto">
          <a:xfrm flipH="1">
            <a:off x="2578295" y="930948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線コネクタ 8"/>
          <p:cNvCxnSpPr>
            <a:cxnSpLocks noChangeShapeType="1"/>
          </p:cNvCxnSpPr>
          <p:nvPr/>
        </p:nvCxnSpPr>
        <p:spPr bwMode="auto">
          <a:xfrm flipH="1">
            <a:off x="2619488" y="6717196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線コネクタ 9"/>
          <p:cNvCxnSpPr>
            <a:cxnSpLocks noChangeShapeType="1"/>
          </p:cNvCxnSpPr>
          <p:nvPr/>
        </p:nvCxnSpPr>
        <p:spPr bwMode="auto">
          <a:xfrm flipH="1">
            <a:off x="2595889" y="4448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線コネクタ 13"/>
          <p:cNvCxnSpPr>
            <a:cxnSpLocks noChangeShapeType="1"/>
          </p:cNvCxnSpPr>
          <p:nvPr/>
        </p:nvCxnSpPr>
        <p:spPr bwMode="auto">
          <a:xfrm flipH="1">
            <a:off x="2578295" y="49890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 flipH="1">
            <a:off x="2619488" y="62491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線コネクタ 15"/>
          <p:cNvCxnSpPr>
            <a:cxnSpLocks noChangeShapeType="1"/>
          </p:cNvCxnSpPr>
          <p:nvPr/>
        </p:nvCxnSpPr>
        <p:spPr bwMode="auto">
          <a:xfrm flipH="1">
            <a:off x="2595889" y="2639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線コネクタ 16"/>
          <p:cNvCxnSpPr>
            <a:cxnSpLocks noChangeShapeType="1"/>
          </p:cNvCxnSpPr>
          <p:nvPr/>
        </p:nvCxnSpPr>
        <p:spPr bwMode="auto">
          <a:xfrm flipH="1" flipV="1">
            <a:off x="2744942" y="776536"/>
            <a:ext cx="841057" cy="1296144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線コネクタ 25"/>
          <p:cNvCxnSpPr>
            <a:cxnSpLocks noChangeShapeType="1"/>
          </p:cNvCxnSpPr>
          <p:nvPr/>
        </p:nvCxnSpPr>
        <p:spPr bwMode="auto">
          <a:xfrm flipV="1">
            <a:off x="3609598" y="1493991"/>
            <a:ext cx="173537" cy="540061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 flipH="1">
            <a:off x="2461654" y="1424608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線コネクタ 32"/>
          <p:cNvCxnSpPr>
            <a:cxnSpLocks noChangeShapeType="1"/>
          </p:cNvCxnSpPr>
          <p:nvPr/>
        </p:nvCxnSpPr>
        <p:spPr bwMode="auto">
          <a:xfrm flipV="1">
            <a:off x="3810593" y="571831"/>
            <a:ext cx="1" cy="884677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正方形/長方形 36"/>
          <p:cNvSpPr/>
          <p:nvPr/>
        </p:nvSpPr>
        <p:spPr>
          <a:xfrm>
            <a:off x="3081117" y="916546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難波西口</a:t>
            </a:r>
            <a:endParaRPr kumimoji="1"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818266" y="8157356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千日前通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49428" y="61051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長堀通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22210" y="484498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中央大通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8181" y="286476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土佐堀通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104716" y="81688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063523" y="754528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道頓堀橋北詰</a:t>
            </a:r>
            <a:endParaRPr kumimoji="1" lang="ja-JP" altLang="en-US" sz="1000" dirty="0"/>
          </a:p>
        </p:txBody>
      </p:sp>
      <p:sp>
        <p:nvSpPr>
          <p:cNvPr id="44" name="正方形/長方形 43"/>
          <p:cNvSpPr/>
          <p:nvPr/>
        </p:nvSpPr>
        <p:spPr>
          <a:xfrm>
            <a:off x="3104716" y="65731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御堂筋八幡町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063523" y="61051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新橋</a:t>
            </a:r>
            <a:endParaRPr kumimoji="1" lang="ja-JP" altLang="en-US" sz="1400" dirty="0"/>
          </a:p>
        </p:txBody>
      </p:sp>
      <p:sp>
        <p:nvSpPr>
          <p:cNvPr id="46" name="正方形/長方形 45"/>
          <p:cNvSpPr/>
          <p:nvPr/>
        </p:nvSpPr>
        <p:spPr>
          <a:xfrm>
            <a:off x="735254" y="43049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本町通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104716" y="5056364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久太郎町</a:t>
            </a:r>
            <a:r>
              <a:rPr lang="ja-JP" altLang="en-US" sz="900" dirty="0"/>
              <a:t>３</a:t>
            </a:r>
            <a:endParaRPr kumimoji="1" lang="en-US" altLang="ja-JP" sz="900" dirty="0"/>
          </a:p>
        </p:txBody>
      </p:sp>
      <p:sp>
        <p:nvSpPr>
          <p:cNvPr id="48" name="正方形/長方形 47"/>
          <p:cNvSpPr/>
          <p:nvPr/>
        </p:nvSpPr>
        <p:spPr>
          <a:xfrm>
            <a:off x="3102277" y="4834198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/>
              <a:t>船場中央</a:t>
            </a:r>
            <a:r>
              <a:rPr kumimoji="1" lang="ja-JP" altLang="en-US" sz="900" dirty="0"/>
              <a:t>３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063523" y="43049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本町３</a:t>
            </a:r>
            <a:endParaRPr kumimoji="1" lang="ja-JP" altLang="en-US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3063523" y="2936776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淀屋橋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063523" y="2499451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大江橋北詰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55865" y="1312492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国道２号線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46288" y="1277934"/>
            <a:ext cx="839420" cy="256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梅田新道</a:t>
            </a:r>
            <a:endParaRPr kumimoji="1" lang="ja-JP" altLang="en-US" sz="12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085184" y="360573"/>
            <a:ext cx="14549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別紙平面図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053759" y="546185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阪神前</a:t>
            </a:r>
            <a:endParaRPr kumimoji="1" lang="ja-JP" altLang="en-US" sz="1400" dirty="0"/>
          </a:p>
        </p:txBody>
      </p:sp>
      <p:sp>
        <p:nvSpPr>
          <p:cNvPr id="60" name="正方形/長方形 59"/>
          <p:cNvSpPr/>
          <p:nvPr/>
        </p:nvSpPr>
        <p:spPr>
          <a:xfrm>
            <a:off x="3717032" y="8445388"/>
            <a:ext cx="789115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⑥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-2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96952" y="815634"/>
            <a:ext cx="855797" cy="320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↑↓②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862112" y="913706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①↑↓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165470" y="3296816"/>
            <a:ext cx="75421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/>
              <a:t>北浜３</a:t>
            </a:r>
            <a:endParaRPr kumimoji="1" lang="ja-JP" altLang="en-US" sz="1100" dirty="0"/>
          </a:p>
        </p:txBody>
      </p:sp>
      <p:sp>
        <p:nvSpPr>
          <p:cNvPr id="68" name="正方形/長方形 67"/>
          <p:cNvSpPr/>
          <p:nvPr/>
        </p:nvSpPr>
        <p:spPr>
          <a:xfrm>
            <a:off x="2624447" y="8850049"/>
            <a:ext cx="840557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⑤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-2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004398" y="6861212"/>
            <a:ext cx="43204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56892" y="3800872"/>
            <a:ext cx="1028816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 ↓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609020" y="3800872"/>
            <a:ext cx="1102884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↓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456891" y="5205028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 ↑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45024" y="5205028"/>
            <a:ext cx="101553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16"/>
          <p:cNvSpPr txBox="1"/>
          <p:nvPr/>
        </p:nvSpPr>
        <p:spPr>
          <a:xfrm>
            <a:off x="80629" y="3196730"/>
            <a:ext cx="2340259" cy="10721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③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本町通北（西側）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御堂ビル（竹中）</a:t>
            </a:r>
          </a:p>
          <a:p>
            <a:pPr algn="just">
              <a:spcAft>
                <a:spcPts val="0"/>
              </a:spcAft>
            </a:pPr>
            <a:r>
              <a:rPr lang="ja-JP" altLang="ja-JP" sz="1000" kern="100" dirty="0">
                <a:ea typeface="ＭＳ 明朝"/>
                <a:cs typeface="Times New Roman"/>
              </a:rPr>
              <a:t>　御堂筋面南側（本町交差点側）角</a:t>
            </a: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○通行量調査　南向↓</a:t>
            </a:r>
          </a:p>
          <a:p>
            <a:pPr algn="just">
              <a:spcAft>
                <a:spcPts val="0"/>
              </a:spcAft>
            </a:pP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2" name="テキスト ボックス 20"/>
          <p:cNvSpPr txBox="1"/>
          <p:nvPr/>
        </p:nvSpPr>
        <p:spPr>
          <a:xfrm>
            <a:off x="4797152" y="3635811"/>
            <a:ext cx="1959008" cy="741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④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御堂筋本町ビル正面入口前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　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○通行量調査　南向↓</a:t>
            </a:r>
          </a:p>
        </p:txBody>
      </p:sp>
      <p:sp>
        <p:nvSpPr>
          <p:cNvPr id="63" name="テキスト ボックス 3"/>
          <p:cNvSpPr txBox="1"/>
          <p:nvPr/>
        </p:nvSpPr>
        <p:spPr>
          <a:xfrm>
            <a:off x="144613" y="5195875"/>
            <a:ext cx="2240272" cy="8372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③－２　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中央大通南（西側）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大阪御堂筋ビル・大阪センター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　ビル　正面入口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○通行量調査　北向↑</a:t>
            </a:r>
          </a:p>
        </p:txBody>
      </p:sp>
      <p:sp>
        <p:nvSpPr>
          <p:cNvPr id="66" name="テキスト ボックス 10"/>
          <p:cNvSpPr txBox="1"/>
          <p:nvPr/>
        </p:nvSpPr>
        <p:spPr>
          <a:xfrm>
            <a:off x="4817415" y="5024634"/>
            <a:ext cx="1918481" cy="107806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④－２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中央大通南（東側</a:t>
            </a:r>
            <a:r>
              <a:rPr lang="ja-JP" altLang="en-US" sz="1000" kern="100" dirty="0">
                <a:ea typeface="ＭＳ 明朝"/>
                <a:cs typeface="Times New Roman"/>
              </a:rPr>
              <a:t>）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御堂前ダイワビル</a:t>
            </a:r>
          </a:p>
          <a:p>
            <a:pPr algn="just">
              <a:spcAft>
                <a:spcPts val="0"/>
              </a:spcAft>
            </a:pPr>
            <a:r>
              <a:rPr lang="ja-JP" altLang="ja-JP" sz="1000" kern="100" dirty="0">
                <a:ea typeface="ＭＳ 明朝"/>
                <a:cs typeface="Times New Roman"/>
              </a:rPr>
              <a:t>　正面入口</a:t>
            </a:r>
            <a:endParaRPr lang="en-US" alt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○通行量調査　北向↑</a:t>
            </a:r>
          </a:p>
          <a:p>
            <a:pPr algn="just">
              <a:spcAft>
                <a:spcPts val="0"/>
              </a:spcAft>
            </a:pP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9" name="テキスト ボックス 5"/>
          <p:cNvSpPr txBox="1"/>
          <p:nvPr/>
        </p:nvSpPr>
        <p:spPr>
          <a:xfrm>
            <a:off x="19763" y="8555555"/>
            <a:ext cx="2664295" cy="84294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⑤御堂筋三津寺町交差点（西側）周辺</a:t>
            </a:r>
            <a:endParaRPr lang="en-US" altLang="ja-JP" sz="1000" kern="100" dirty="0" smtClean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西口交差点（西側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）</a:t>
            </a:r>
            <a:r>
              <a:rPr lang="ja-JP" altLang="en-US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周辺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（</a:t>
            </a:r>
            <a:r>
              <a:rPr lang="ja-JP" altLang="ja-JP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店舗</a:t>
            </a:r>
            <a:r>
              <a:rPr lang="ja-JP" altLang="ja-JP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の邪魔にならない場所）</a:t>
            </a: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○通行量調査　北南向↑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↓</a:t>
            </a:r>
            <a:endParaRPr lang="en-US" altLang="ja-JP" sz="1000" kern="100" dirty="0" smtClean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71" name="テキスト ボックス 7"/>
          <p:cNvSpPr txBox="1"/>
          <p:nvPr/>
        </p:nvSpPr>
        <p:spPr>
          <a:xfrm>
            <a:off x="4627393" y="7315521"/>
            <a:ext cx="2230607" cy="79639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⑥御堂筋八幡町交差点（東側）周辺</a:t>
            </a:r>
            <a:endParaRPr lang="en-US" altLang="ja-JP" sz="1000" kern="100" dirty="0" smtClean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三丁目北（東側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）</a:t>
            </a:r>
            <a:r>
              <a:rPr lang="ja-JP" altLang="en-US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（</a:t>
            </a:r>
            <a:r>
              <a:rPr lang="ja-JP" altLang="ja-JP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店舗の邪魔にならない場所）</a:t>
            </a:r>
          </a:p>
          <a:p>
            <a:pPr algn="just">
              <a:spcAft>
                <a:spcPts val="0"/>
              </a:spcAft>
            </a:pP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○通行量調査　北南向↑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↓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384884" y="5529064"/>
            <a:ext cx="26140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411512" y="3296816"/>
            <a:ext cx="261404" cy="436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4441874" y="3732827"/>
            <a:ext cx="355278" cy="68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4477878" y="5529064"/>
            <a:ext cx="355278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600889" y="8621099"/>
            <a:ext cx="180039" cy="22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cxnSpLocks/>
          </p:cNvCxnSpPr>
          <p:nvPr/>
        </p:nvCxnSpPr>
        <p:spPr>
          <a:xfrm flipH="1">
            <a:off x="4651823" y="8139099"/>
            <a:ext cx="267728" cy="317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20"/>
          <p:cNvSpPr txBox="1"/>
          <p:nvPr/>
        </p:nvSpPr>
        <p:spPr>
          <a:xfrm>
            <a:off x="4581128" y="867180"/>
            <a:ext cx="1959008" cy="741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②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阪神前交差点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a typeface="ＭＳ 明朝"/>
                <a:cs typeface="Times New Roman"/>
              </a:rPr>
              <a:t>清和梅田</a:t>
            </a:r>
            <a:r>
              <a:rPr lang="ja-JP" altLang="ja-JP" sz="1000" kern="100" dirty="0">
                <a:ea typeface="ＭＳ 明朝"/>
                <a:cs typeface="Times New Roman"/>
              </a:rPr>
              <a:t>ビル正面入口前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　</a:t>
            </a: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○通行量調査　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北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南向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↑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↓</a:t>
            </a:r>
          </a:p>
        </p:txBody>
      </p:sp>
      <p:cxnSp>
        <p:nvCxnSpPr>
          <p:cNvPr id="74" name="直線矢印コネクタ 73"/>
          <p:cNvCxnSpPr/>
          <p:nvPr/>
        </p:nvCxnSpPr>
        <p:spPr>
          <a:xfrm flipH="1" flipV="1">
            <a:off x="3783135" y="995137"/>
            <a:ext cx="797993" cy="19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3"/>
          <p:cNvSpPr txBox="1"/>
          <p:nvPr/>
        </p:nvSpPr>
        <p:spPr>
          <a:xfrm>
            <a:off x="144612" y="1746997"/>
            <a:ext cx="2143125" cy="896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①梅田新道北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（西側）</a:t>
            </a:r>
          </a:p>
          <a:p>
            <a:pPr algn="just"/>
            <a:r>
              <a:rPr lang="ja-JP" sz="1050" kern="10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smtClean="0">
                <a:ea typeface="ＭＳ 明朝"/>
                <a:cs typeface="Times New Roman"/>
              </a:rPr>
              <a:t>大阪駅前第４ビル前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algn="just"/>
            <a:r>
              <a:rPr lang="ja-JP" altLang="en-US" sz="1050" kern="100" dirty="0">
                <a:ea typeface="ＭＳ 明朝"/>
                <a:cs typeface="Times New Roman"/>
              </a:rPr>
              <a:t>　　</a:t>
            </a:r>
            <a:endParaRPr lang="en-US" alt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○通行量調査　北</a:t>
            </a:r>
            <a:r>
              <a:rPr lang="ja-JP" altLang="en-US" sz="1050" kern="100" dirty="0">
                <a:effectLst/>
                <a:ea typeface="ＭＳ 明朝"/>
                <a:cs typeface="Times New Roman"/>
              </a:rPr>
              <a:t>南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向↑</a:t>
            </a:r>
            <a:r>
              <a:rPr lang="ja-JP" altLang="en-US" sz="1050" kern="100" dirty="0">
                <a:effectLst/>
                <a:ea typeface="ＭＳ 明朝"/>
                <a:cs typeface="Times New Roman"/>
              </a:rPr>
              <a:t>↓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1883766" y="1312492"/>
            <a:ext cx="403971" cy="431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476716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⑤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-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566138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⑥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-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996572" y="9403898"/>
            <a:ext cx="789115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⑦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↑</a:t>
            </a:r>
            <a:r>
              <a:rPr lang="ja-JP" altLang="en-US" sz="1600" b="1" dirty="0">
                <a:solidFill>
                  <a:schemeClr val="tx1"/>
                </a:solidFill>
              </a:rPr>
              <a:t>↓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0" name="テキスト ボックス 7"/>
          <p:cNvSpPr txBox="1"/>
          <p:nvPr/>
        </p:nvSpPr>
        <p:spPr>
          <a:xfrm>
            <a:off x="4630115" y="8626496"/>
            <a:ext cx="2154769" cy="694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⑦なんば駅前広場周辺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 smtClean="0">
                <a:solidFill>
                  <a:schemeClr val="tx1"/>
                </a:solidFill>
                <a:ea typeface="ＭＳ 明朝"/>
                <a:cs typeface="Times New Roman"/>
              </a:rPr>
              <a:t>（</a:t>
            </a:r>
            <a:r>
              <a:rPr lang="ja-JP" altLang="ja-JP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店舗の邪魔にならない場所）</a:t>
            </a:r>
          </a:p>
          <a:p>
            <a:pPr algn="just">
              <a:spcAft>
                <a:spcPts val="0"/>
              </a:spcAft>
            </a:pP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○通行量調査　北南向↑</a:t>
            </a:r>
            <a:r>
              <a:rPr lang="ja-JP" sz="1000" kern="1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↓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81" name="直線矢印コネクタ 80"/>
          <p:cNvCxnSpPr>
            <a:cxnSpLocks/>
          </p:cNvCxnSpPr>
          <p:nvPr/>
        </p:nvCxnSpPr>
        <p:spPr>
          <a:xfrm flipH="1">
            <a:off x="4785687" y="9320496"/>
            <a:ext cx="267728" cy="317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62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2023-09-19T01:23:33Z</dcterms:created>
  <dcterms:modified xsi:type="dcterms:W3CDTF">2023-09-19T01:24:06Z</dcterms:modified>
</cp:coreProperties>
</file>