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52" r:id="rId5"/>
    <p:sldMasterId id="2147483786" r:id="rId6"/>
    <p:sldMasterId id="2147483798" r:id="rId7"/>
    <p:sldMasterId id="2147483814" r:id="rId8"/>
    <p:sldMasterId id="2147483826" r:id="rId9"/>
    <p:sldMasterId id="2147483838" r:id="rId10"/>
    <p:sldMasterId id="2147483858" r:id="rId11"/>
  </p:sldMasterIdLst>
  <p:notesMasterIdLst>
    <p:notesMasterId r:id="rId16"/>
  </p:notesMasterIdLst>
  <p:handoutMasterIdLst>
    <p:handoutMasterId r:id="rId17"/>
  </p:handoutMasterIdLst>
  <p:sldIdLst>
    <p:sldId id="1128" r:id="rId12"/>
    <p:sldId id="1092" r:id="rId13"/>
    <p:sldId id="1127" r:id="rId14"/>
    <p:sldId id="1099" r:id="rId15"/>
  </p:sldIdLst>
  <p:sldSz cx="9144000" cy="6858000" type="screen4x3"/>
  <p:notesSz cx="6735763" cy="9866313"/>
  <p:defaultTextStyle>
    <a:defPPr>
      <a:defRPr lang="ja-JP"/>
    </a:defPPr>
    <a:lvl1pPr algn="ctr" rtl="0" fontAlgn="ctr">
      <a:spcBef>
        <a:spcPct val="0"/>
      </a:spcBef>
      <a:spcAft>
        <a:spcPct val="0"/>
      </a:spcAft>
      <a:defRPr kumimoji="1" kern="1200">
        <a:solidFill>
          <a:srgbClr val="000000"/>
        </a:solidFill>
        <a:latin typeface="ＭＳ Ｐゴシック" pitchFamily="50" charset="-128"/>
        <a:ea typeface="ＭＳ Ｐゴシック" pitchFamily="50" charset="-128"/>
        <a:cs typeface="+mn-cs"/>
      </a:defRPr>
    </a:lvl1pPr>
    <a:lvl2pPr marL="457200" algn="ctr" rtl="0" fontAlgn="ctr">
      <a:spcBef>
        <a:spcPct val="0"/>
      </a:spcBef>
      <a:spcAft>
        <a:spcPct val="0"/>
      </a:spcAft>
      <a:defRPr kumimoji="1" kern="1200">
        <a:solidFill>
          <a:srgbClr val="000000"/>
        </a:solidFill>
        <a:latin typeface="ＭＳ Ｐゴシック" pitchFamily="50" charset="-128"/>
        <a:ea typeface="ＭＳ Ｐゴシック" pitchFamily="50" charset="-128"/>
        <a:cs typeface="+mn-cs"/>
      </a:defRPr>
    </a:lvl2pPr>
    <a:lvl3pPr marL="914400" algn="ctr" rtl="0" fontAlgn="ctr">
      <a:spcBef>
        <a:spcPct val="0"/>
      </a:spcBef>
      <a:spcAft>
        <a:spcPct val="0"/>
      </a:spcAft>
      <a:defRPr kumimoji="1" kern="1200">
        <a:solidFill>
          <a:srgbClr val="000000"/>
        </a:solidFill>
        <a:latin typeface="ＭＳ Ｐゴシック" pitchFamily="50" charset="-128"/>
        <a:ea typeface="ＭＳ Ｐゴシック" pitchFamily="50" charset="-128"/>
        <a:cs typeface="+mn-cs"/>
      </a:defRPr>
    </a:lvl3pPr>
    <a:lvl4pPr marL="1371600" algn="ctr" rtl="0" fontAlgn="ctr">
      <a:spcBef>
        <a:spcPct val="0"/>
      </a:spcBef>
      <a:spcAft>
        <a:spcPct val="0"/>
      </a:spcAft>
      <a:defRPr kumimoji="1" kern="1200">
        <a:solidFill>
          <a:srgbClr val="000000"/>
        </a:solidFill>
        <a:latin typeface="ＭＳ Ｐゴシック" pitchFamily="50" charset="-128"/>
        <a:ea typeface="ＭＳ Ｐゴシック" pitchFamily="50" charset="-128"/>
        <a:cs typeface="+mn-cs"/>
      </a:defRPr>
    </a:lvl4pPr>
    <a:lvl5pPr marL="1828800" algn="ctr" rtl="0" fontAlgn="ctr">
      <a:spcBef>
        <a:spcPct val="0"/>
      </a:spcBef>
      <a:spcAft>
        <a:spcPct val="0"/>
      </a:spcAft>
      <a:defRPr kumimoji="1" kern="1200">
        <a:solidFill>
          <a:srgbClr val="000000"/>
        </a:solidFill>
        <a:latin typeface="ＭＳ Ｐゴシック" pitchFamily="50" charset="-128"/>
        <a:ea typeface="ＭＳ Ｐゴシック" pitchFamily="50" charset="-128"/>
        <a:cs typeface="+mn-cs"/>
      </a:defRPr>
    </a:lvl5pPr>
    <a:lvl6pPr marL="2286000" algn="l" defTabSz="914400" rtl="0" eaLnBrk="1" latinLnBrk="0" hangingPunct="1">
      <a:defRPr kumimoji="1" kern="1200">
        <a:solidFill>
          <a:srgbClr val="000000"/>
        </a:solidFill>
        <a:latin typeface="ＭＳ Ｐゴシック" pitchFamily="50" charset="-128"/>
        <a:ea typeface="ＭＳ Ｐゴシック" pitchFamily="50" charset="-128"/>
        <a:cs typeface="+mn-cs"/>
      </a:defRPr>
    </a:lvl6pPr>
    <a:lvl7pPr marL="2743200" algn="l" defTabSz="914400" rtl="0" eaLnBrk="1" latinLnBrk="0" hangingPunct="1">
      <a:defRPr kumimoji="1" kern="1200">
        <a:solidFill>
          <a:srgbClr val="000000"/>
        </a:solidFill>
        <a:latin typeface="ＭＳ Ｐゴシック" pitchFamily="50" charset="-128"/>
        <a:ea typeface="ＭＳ Ｐゴシック" pitchFamily="50" charset="-128"/>
        <a:cs typeface="+mn-cs"/>
      </a:defRPr>
    </a:lvl7pPr>
    <a:lvl8pPr marL="3200400" algn="l" defTabSz="914400" rtl="0" eaLnBrk="1" latinLnBrk="0" hangingPunct="1">
      <a:defRPr kumimoji="1" kern="1200">
        <a:solidFill>
          <a:srgbClr val="000000"/>
        </a:solidFill>
        <a:latin typeface="ＭＳ Ｐゴシック" pitchFamily="50" charset="-128"/>
        <a:ea typeface="ＭＳ Ｐゴシック" pitchFamily="50" charset="-128"/>
        <a:cs typeface="+mn-cs"/>
      </a:defRPr>
    </a:lvl8pPr>
    <a:lvl9pPr marL="3657600" algn="l" defTabSz="914400" rtl="0" eaLnBrk="1" latinLnBrk="0" hangingPunct="1">
      <a:defRPr kumimoji="1" kern="1200">
        <a:solidFill>
          <a:srgbClr val="000000"/>
        </a:solidFill>
        <a:latin typeface="ＭＳ Ｐゴシック" pitchFamily="50" charset="-128"/>
        <a:ea typeface="ＭＳ Ｐゴシック" pitchFamily="50" charset="-128"/>
        <a:cs typeface="+mn-cs"/>
      </a:defRPr>
    </a:lvl9pPr>
  </p:defaultTextStyle>
  <p:extLst>
    <p:ext uri="{EFAFB233-063F-42B5-8137-9DF3F51BA10A}">
      <p15:sldGuideLst xmlns:p15="http://schemas.microsoft.com/office/powerpoint/2012/main">
        <p15:guide id="1" orient="horz" pos="4073">
          <p15:clr>
            <a:srgbClr val="A4A3A4"/>
          </p15:clr>
        </p15:guide>
        <p15:guide id="2" orient="horz" pos="572">
          <p15:clr>
            <a:srgbClr val="A4A3A4"/>
          </p15:clr>
        </p15:guide>
        <p15:guide id="3" pos="5641">
          <p15:clr>
            <a:srgbClr val="A4A3A4"/>
          </p15:clr>
        </p15:guide>
        <p15:guide id="4" pos="122">
          <p15:clr>
            <a:srgbClr val="A4A3A4"/>
          </p15:clr>
        </p15:guide>
        <p15:guide id="5" pos="2880">
          <p15:clr>
            <a:srgbClr val="A4A3A4"/>
          </p15:clr>
        </p15:guide>
      </p15:sldGuideLst>
    </p:ext>
    <p:ext uri="{2D200454-40CA-4A62-9FC3-DE9A4176ACB9}">
      <p15:notesGuideLst xmlns:p15="http://schemas.microsoft.com/office/powerpoint/2012/main">
        <p15:guide id="1" orient="horz" pos="3107">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AEAEA"/>
    <a:srgbClr val="0066CC"/>
    <a:srgbClr val="CC66FF"/>
    <a:srgbClr val="FF5B5B"/>
    <a:srgbClr val="FFC000"/>
    <a:srgbClr val="FFFFFF"/>
    <a:srgbClr val="000000"/>
    <a:srgbClr val="7A1E1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8713" autoAdjust="0"/>
  </p:normalViewPr>
  <p:slideViewPr>
    <p:cSldViewPr>
      <p:cViewPr varScale="1">
        <p:scale>
          <a:sx n="105" d="100"/>
          <a:sy n="105" d="100"/>
        </p:scale>
        <p:origin x="126" y="186"/>
      </p:cViewPr>
      <p:guideLst>
        <p:guide orient="horz" pos="4073"/>
        <p:guide orient="horz" pos="572"/>
        <p:guide pos="5641"/>
        <p:guide pos="12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100" d="100"/>
          <a:sy n="100" d="100"/>
        </p:scale>
        <p:origin x="-1932" y="216"/>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2.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5" Type="http://schemas.openxmlformats.org/officeDocument/2006/relationships/slideMaster" Target="slideMasters/slideMaster1.xml"/><Relationship Id="rId15" Type="http://schemas.openxmlformats.org/officeDocument/2006/relationships/slide" Target="slides/slide4.xml"/><Relationship Id="rId10" Type="http://schemas.openxmlformats.org/officeDocument/2006/relationships/slideMaster" Target="slideMasters/slideMaster6.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3218" name="Rectangle 2"/>
          <p:cNvSpPr>
            <a:spLocks noGrp="1" noChangeArrowheads="1"/>
          </p:cNvSpPr>
          <p:nvPr>
            <p:ph type="hdr" sz="quarter"/>
          </p:nvPr>
        </p:nvSpPr>
        <p:spPr bwMode="auto">
          <a:xfrm>
            <a:off x="3816200" y="0"/>
            <a:ext cx="2919565" cy="49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3" rIns="91405" bIns="45703" numCol="1" anchor="t" anchorCtr="0" compatLnSpc="1">
            <a:prstTxWarp prst="textNoShape">
              <a:avLst/>
            </a:prstTxWarp>
          </a:bodyPr>
          <a:lstStyle>
            <a:lvl1pPr algn="r" defTabSz="913810" fontAlgn="base">
              <a:defRPr sz="1200">
                <a:solidFill>
                  <a:schemeClr val="tx1"/>
                </a:solidFill>
                <a:latin typeface="Arial" charset="0"/>
              </a:defRPr>
            </a:lvl1pPr>
          </a:lstStyle>
          <a:p>
            <a:endParaRPr lang="en-GB" altLang="ja-JP"/>
          </a:p>
        </p:txBody>
      </p:sp>
      <p:sp>
        <p:nvSpPr>
          <p:cNvPr id="393219" name="Rectangle 3"/>
          <p:cNvSpPr>
            <a:spLocks noGrp="1" noChangeArrowheads="1"/>
          </p:cNvSpPr>
          <p:nvPr>
            <p:ph type="dt" sz="quarter" idx="1"/>
          </p:nvPr>
        </p:nvSpPr>
        <p:spPr bwMode="auto">
          <a:xfrm>
            <a:off x="2" y="0"/>
            <a:ext cx="2919565" cy="49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3" rIns="91405" bIns="45703" numCol="1" anchor="t" anchorCtr="0" compatLnSpc="1">
            <a:prstTxWarp prst="textNoShape">
              <a:avLst/>
            </a:prstTxWarp>
          </a:bodyPr>
          <a:lstStyle>
            <a:lvl1pPr algn="l" defTabSz="913810" fontAlgn="base">
              <a:defRPr sz="1200">
                <a:solidFill>
                  <a:schemeClr val="tx1"/>
                </a:solidFill>
                <a:latin typeface="Arial" charset="0"/>
              </a:defRPr>
            </a:lvl1pPr>
          </a:lstStyle>
          <a:p>
            <a:endParaRPr lang="en-GB" altLang="ja-JP"/>
          </a:p>
        </p:txBody>
      </p:sp>
      <p:sp>
        <p:nvSpPr>
          <p:cNvPr id="393220" name="Rectangle 4"/>
          <p:cNvSpPr>
            <a:spLocks noGrp="1" noChangeArrowheads="1"/>
          </p:cNvSpPr>
          <p:nvPr>
            <p:ph type="ftr" sz="quarter" idx="2"/>
          </p:nvPr>
        </p:nvSpPr>
        <p:spPr bwMode="auto">
          <a:xfrm>
            <a:off x="2" y="9370870"/>
            <a:ext cx="2919565" cy="49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3" rIns="91405" bIns="45703" numCol="1" anchor="b" anchorCtr="0" compatLnSpc="1">
            <a:prstTxWarp prst="textNoShape">
              <a:avLst/>
            </a:prstTxWarp>
          </a:bodyPr>
          <a:lstStyle>
            <a:lvl1pPr algn="l" defTabSz="913810" fontAlgn="base">
              <a:defRPr sz="1000">
                <a:solidFill>
                  <a:schemeClr val="tx1"/>
                </a:solidFill>
                <a:latin typeface="Arial" charset="0"/>
              </a:defRPr>
            </a:lvl1pPr>
          </a:lstStyle>
          <a:p>
            <a:r>
              <a:rPr lang="en-GB" altLang="ja-JP" smtClean="0"/>
              <a:t>Copyright 2015 FUJITSU LIMITED</a:t>
            </a:r>
            <a:endParaRPr lang="en-GB" altLang="ja-JP"/>
          </a:p>
        </p:txBody>
      </p:sp>
      <p:sp>
        <p:nvSpPr>
          <p:cNvPr id="393221" name="Rectangle 5"/>
          <p:cNvSpPr>
            <a:spLocks noGrp="1" noChangeArrowheads="1"/>
          </p:cNvSpPr>
          <p:nvPr>
            <p:ph type="sldNum" sz="quarter" idx="3"/>
          </p:nvPr>
        </p:nvSpPr>
        <p:spPr bwMode="auto">
          <a:xfrm>
            <a:off x="3814628" y="9370870"/>
            <a:ext cx="2919565" cy="49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05" tIns="45703" rIns="91405" bIns="45703" numCol="1" anchor="b" anchorCtr="0" compatLnSpc="1">
            <a:prstTxWarp prst="textNoShape">
              <a:avLst/>
            </a:prstTxWarp>
          </a:bodyPr>
          <a:lstStyle>
            <a:lvl1pPr algn="r" defTabSz="913810" fontAlgn="base">
              <a:defRPr sz="1000">
                <a:solidFill>
                  <a:schemeClr val="tx1"/>
                </a:solidFill>
                <a:latin typeface="Arial" charset="0"/>
              </a:defRPr>
            </a:lvl1pPr>
          </a:lstStyle>
          <a:p>
            <a:fld id="{C5A0C9BC-B677-4918-A568-7356A75493AC}" type="slidenum">
              <a:rPr lang="en-GB" altLang="ja-JP"/>
              <a:pPr/>
              <a:t>‹#›</a:t>
            </a:fld>
            <a:endParaRPr lang="en-GB" altLang="ja-JP"/>
          </a:p>
        </p:txBody>
      </p:sp>
    </p:spTree>
    <p:extLst>
      <p:ext uri="{BB962C8B-B14F-4D97-AF65-F5344CB8AC3E}">
        <p14:creationId xmlns:p14="http://schemas.microsoft.com/office/powerpoint/2010/main" val="334867732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bwMode="auto">
          <a:xfrm>
            <a:off x="3816200" y="0"/>
            <a:ext cx="2919565" cy="49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3" rIns="91405" bIns="45703" numCol="1" anchor="t" anchorCtr="0" compatLnSpc="1">
            <a:prstTxWarp prst="textNoShape">
              <a:avLst/>
            </a:prstTxWarp>
          </a:bodyPr>
          <a:lstStyle>
            <a:lvl1pPr algn="r" defTabSz="913810" fontAlgn="base">
              <a:defRPr sz="1200">
                <a:solidFill>
                  <a:schemeClr val="tx1"/>
                </a:solidFill>
                <a:latin typeface="Arial" charset="0"/>
              </a:defRPr>
            </a:lvl1pPr>
          </a:lstStyle>
          <a:p>
            <a:endParaRPr lang="en-US" altLang="ja-JP"/>
          </a:p>
        </p:txBody>
      </p:sp>
      <p:sp>
        <p:nvSpPr>
          <p:cNvPr id="167939" name="Rectangle 3"/>
          <p:cNvSpPr>
            <a:spLocks noGrp="1" noChangeArrowheads="1"/>
          </p:cNvSpPr>
          <p:nvPr>
            <p:ph type="dt" idx="1"/>
          </p:nvPr>
        </p:nvSpPr>
        <p:spPr bwMode="auto">
          <a:xfrm>
            <a:off x="2" y="0"/>
            <a:ext cx="2919565" cy="49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3" rIns="91405" bIns="45703" numCol="1" anchor="t" anchorCtr="0" compatLnSpc="1">
            <a:prstTxWarp prst="textNoShape">
              <a:avLst/>
            </a:prstTxWarp>
          </a:bodyPr>
          <a:lstStyle>
            <a:lvl1pPr algn="l" defTabSz="913810" fontAlgn="base">
              <a:defRPr sz="1200">
                <a:solidFill>
                  <a:schemeClr val="tx1"/>
                </a:solidFill>
                <a:latin typeface="Arial" charset="0"/>
              </a:defRPr>
            </a:lvl1pPr>
          </a:lstStyle>
          <a:p>
            <a:endParaRPr lang="en-US" altLang="ja-JP"/>
          </a:p>
        </p:txBody>
      </p:sp>
      <p:sp>
        <p:nvSpPr>
          <p:cNvPr id="36868" name="Rectangle 4"/>
          <p:cNvSpPr>
            <a:spLocks noGrp="1" noRot="1" noChangeAspect="1" noChangeArrowheads="1" noTextEdit="1"/>
          </p:cNvSpPr>
          <p:nvPr>
            <p:ph type="sldImg" idx="2"/>
          </p:nvPr>
        </p:nvSpPr>
        <p:spPr bwMode="auto">
          <a:xfrm>
            <a:off x="901700" y="738188"/>
            <a:ext cx="493395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41" name="Rectangle 5"/>
          <p:cNvSpPr>
            <a:spLocks noGrp="1" noChangeArrowheads="1"/>
          </p:cNvSpPr>
          <p:nvPr>
            <p:ph type="body" sz="quarter" idx="3"/>
          </p:nvPr>
        </p:nvSpPr>
        <p:spPr bwMode="auto">
          <a:xfrm>
            <a:off x="673264" y="4686225"/>
            <a:ext cx="5389240" cy="444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3" rIns="91405" bIns="45703"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67942" name="Rectangle 6"/>
          <p:cNvSpPr>
            <a:spLocks noGrp="1" noChangeArrowheads="1"/>
          </p:cNvSpPr>
          <p:nvPr>
            <p:ph type="ftr" sz="quarter" idx="4"/>
          </p:nvPr>
        </p:nvSpPr>
        <p:spPr bwMode="auto">
          <a:xfrm>
            <a:off x="2" y="9370870"/>
            <a:ext cx="2919565" cy="49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3" rIns="91405" bIns="45703" numCol="1" anchor="b" anchorCtr="0" compatLnSpc="1">
            <a:prstTxWarp prst="textNoShape">
              <a:avLst/>
            </a:prstTxWarp>
          </a:bodyPr>
          <a:lstStyle>
            <a:lvl1pPr algn="l" defTabSz="913810" fontAlgn="base">
              <a:defRPr sz="1000">
                <a:solidFill>
                  <a:schemeClr val="tx1"/>
                </a:solidFill>
                <a:latin typeface="Arial" charset="0"/>
              </a:defRPr>
            </a:lvl1pPr>
          </a:lstStyle>
          <a:p>
            <a:r>
              <a:rPr lang="en-US" altLang="ja-JP" smtClean="0"/>
              <a:t>Copyright 2015 FUJITSU LIMITED</a:t>
            </a:r>
            <a:endParaRPr lang="en-US" altLang="ja-JP"/>
          </a:p>
        </p:txBody>
      </p:sp>
      <p:sp>
        <p:nvSpPr>
          <p:cNvPr id="167943" name="Rectangle 7"/>
          <p:cNvSpPr>
            <a:spLocks noGrp="1" noChangeArrowheads="1"/>
          </p:cNvSpPr>
          <p:nvPr>
            <p:ph type="sldNum" sz="quarter" idx="5"/>
          </p:nvPr>
        </p:nvSpPr>
        <p:spPr bwMode="auto">
          <a:xfrm>
            <a:off x="3814628" y="9370870"/>
            <a:ext cx="2919565" cy="49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05" tIns="45703" rIns="91405" bIns="45703" numCol="1" anchor="b" anchorCtr="0" compatLnSpc="1">
            <a:prstTxWarp prst="textNoShape">
              <a:avLst/>
            </a:prstTxWarp>
          </a:bodyPr>
          <a:lstStyle>
            <a:lvl1pPr algn="r" defTabSz="913810" fontAlgn="base">
              <a:defRPr sz="1000">
                <a:solidFill>
                  <a:schemeClr val="tx1"/>
                </a:solidFill>
                <a:latin typeface="Arial" charset="0"/>
              </a:defRPr>
            </a:lvl1pPr>
          </a:lstStyle>
          <a:p>
            <a:fld id="{243D4DB8-3261-49FC-8C0B-9E30A82FE604}" type="slidenum">
              <a:rPr lang="en-US" altLang="ja-JP"/>
              <a:pPr/>
              <a:t>‹#›</a:t>
            </a:fld>
            <a:endParaRPr lang="en-US" altLang="ja-JP"/>
          </a:p>
        </p:txBody>
      </p:sp>
    </p:spTree>
    <p:extLst>
      <p:ext uri="{BB962C8B-B14F-4D97-AF65-F5344CB8AC3E}">
        <p14:creationId xmlns:p14="http://schemas.microsoft.com/office/powerpoint/2010/main" val="426736563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50"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50"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50"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50"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ftr" sz="quarter" idx="4"/>
          </p:nvPr>
        </p:nvSpPr>
        <p:spPr>
          <a:noFill/>
        </p:spPr>
        <p:txBody>
          <a:bodyPr/>
          <a:lstStyle>
            <a:lvl1pPr algn="l" eaLnBrk="0" fontAlgn="base" hangingPunct="0">
              <a:spcBef>
                <a:spcPct val="30000"/>
              </a:spcBef>
              <a:defRPr kumimoji="1" sz="1200">
                <a:solidFill>
                  <a:schemeClr val="tx1"/>
                </a:solidFill>
                <a:latin typeface="Arial" charset="0"/>
                <a:ea typeface="ＭＳ Ｐゴシック" charset="-128"/>
              </a:defRPr>
            </a:lvl1pPr>
            <a:lvl2pPr marL="735013" indent="-282575" algn="l" eaLnBrk="0" fontAlgn="base" hangingPunct="0">
              <a:spcBef>
                <a:spcPct val="30000"/>
              </a:spcBef>
              <a:defRPr kumimoji="1" sz="1200">
                <a:solidFill>
                  <a:schemeClr val="tx1"/>
                </a:solidFill>
                <a:latin typeface="Arial" charset="0"/>
                <a:ea typeface="ＭＳ Ｐゴシック" charset="-128"/>
              </a:defRPr>
            </a:lvl2pPr>
            <a:lvl3pPr marL="1131888" indent="-225425" algn="l" eaLnBrk="0" fontAlgn="base" hangingPunct="0">
              <a:spcBef>
                <a:spcPct val="30000"/>
              </a:spcBef>
              <a:defRPr kumimoji="1" sz="1200">
                <a:solidFill>
                  <a:schemeClr val="tx1"/>
                </a:solidFill>
                <a:latin typeface="Arial" charset="0"/>
                <a:ea typeface="ＭＳ Ｐゴシック" charset="-128"/>
              </a:defRPr>
            </a:lvl3pPr>
            <a:lvl4pPr marL="1585913" indent="-225425" algn="l" eaLnBrk="0" fontAlgn="base" hangingPunct="0">
              <a:spcBef>
                <a:spcPct val="30000"/>
              </a:spcBef>
              <a:defRPr kumimoji="1" sz="1200">
                <a:solidFill>
                  <a:schemeClr val="tx1"/>
                </a:solidFill>
                <a:latin typeface="Arial" charset="0"/>
                <a:ea typeface="ＭＳ Ｐゴシック" charset="-128"/>
              </a:defRPr>
            </a:lvl4pPr>
            <a:lvl5pPr marL="2038350" indent="-225425" algn="l" eaLnBrk="0" fontAlgn="base" hangingPunct="0">
              <a:spcBef>
                <a:spcPct val="30000"/>
              </a:spcBef>
              <a:defRPr kumimoji="1" sz="1200">
                <a:solidFill>
                  <a:schemeClr val="tx1"/>
                </a:solidFill>
                <a:latin typeface="Arial" charset="0"/>
                <a:ea typeface="ＭＳ Ｐゴシック" charset="-128"/>
              </a:defRPr>
            </a:lvl5pPr>
            <a:lvl6pPr marL="2495550" indent="-225425" eaLnBrk="0" fontAlgn="base" hangingPunct="0">
              <a:spcBef>
                <a:spcPct val="30000"/>
              </a:spcBef>
              <a:spcAft>
                <a:spcPct val="0"/>
              </a:spcAft>
              <a:defRPr kumimoji="1" sz="1200">
                <a:solidFill>
                  <a:schemeClr val="tx1"/>
                </a:solidFill>
                <a:latin typeface="Arial" charset="0"/>
                <a:ea typeface="ＭＳ Ｐゴシック" charset="-128"/>
              </a:defRPr>
            </a:lvl6pPr>
            <a:lvl7pPr marL="2952750" indent="-225425" eaLnBrk="0" fontAlgn="base" hangingPunct="0">
              <a:spcBef>
                <a:spcPct val="30000"/>
              </a:spcBef>
              <a:spcAft>
                <a:spcPct val="0"/>
              </a:spcAft>
              <a:defRPr kumimoji="1" sz="1200">
                <a:solidFill>
                  <a:schemeClr val="tx1"/>
                </a:solidFill>
                <a:latin typeface="Arial" charset="0"/>
                <a:ea typeface="ＭＳ Ｐゴシック" charset="-128"/>
              </a:defRPr>
            </a:lvl7pPr>
            <a:lvl8pPr marL="3409950" indent="-225425" eaLnBrk="0" fontAlgn="base" hangingPunct="0">
              <a:spcBef>
                <a:spcPct val="30000"/>
              </a:spcBef>
              <a:spcAft>
                <a:spcPct val="0"/>
              </a:spcAft>
              <a:defRPr kumimoji="1" sz="1200">
                <a:solidFill>
                  <a:schemeClr val="tx1"/>
                </a:solidFill>
                <a:latin typeface="Arial" charset="0"/>
                <a:ea typeface="ＭＳ Ｐゴシック" charset="-128"/>
              </a:defRPr>
            </a:lvl8pPr>
            <a:lvl9pPr marL="3867150" indent="-225425" eaLnBrk="0" fontAlgn="base" hangingPunct="0">
              <a:spcBef>
                <a:spcPct val="30000"/>
              </a:spcBef>
              <a:spcAft>
                <a:spcPct val="0"/>
              </a:spcAft>
              <a:defRPr kumimoji="1" sz="1200">
                <a:solidFill>
                  <a:schemeClr val="tx1"/>
                </a:solidFill>
                <a:latin typeface="Arial" charset="0"/>
                <a:ea typeface="ＭＳ Ｐゴシック" charset="-128"/>
              </a:defRPr>
            </a:lvl9pPr>
          </a:lstStyle>
          <a:p>
            <a:pPr defTabSz="914400" eaLnBrk="1" hangingPunct="1">
              <a:spcBef>
                <a:spcPct val="0"/>
              </a:spcBef>
            </a:pPr>
            <a:r>
              <a:rPr lang="en-US" altLang="ja-JP" sz="1000" smtClean="0">
                <a:cs typeface="Arial" charset="0"/>
              </a:rPr>
              <a:t>Copyright 2011 FUJITSU LIMITED</a:t>
            </a:r>
          </a:p>
        </p:txBody>
      </p:sp>
      <p:sp>
        <p:nvSpPr>
          <p:cNvPr id="15363" name="Rectangle 7"/>
          <p:cNvSpPr>
            <a:spLocks noGrp="1" noChangeArrowheads="1"/>
          </p:cNvSpPr>
          <p:nvPr>
            <p:ph type="sldNum" sz="quarter" idx="5"/>
          </p:nvPr>
        </p:nvSpPr>
        <p:spPr>
          <a:noFill/>
        </p:spPr>
        <p:txBody>
          <a:bodyPr/>
          <a:lstStyle>
            <a:lvl1pPr algn="l" eaLnBrk="0" fontAlgn="base" hangingPunct="0">
              <a:spcBef>
                <a:spcPct val="30000"/>
              </a:spcBef>
              <a:defRPr kumimoji="1" sz="1200">
                <a:solidFill>
                  <a:schemeClr val="tx1"/>
                </a:solidFill>
                <a:latin typeface="Arial" charset="0"/>
                <a:ea typeface="ＭＳ Ｐゴシック" charset="-128"/>
              </a:defRPr>
            </a:lvl1pPr>
            <a:lvl2pPr marL="735013" indent="-282575" algn="l" eaLnBrk="0" fontAlgn="base" hangingPunct="0">
              <a:spcBef>
                <a:spcPct val="30000"/>
              </a:spcBef>
              <a:defRPr kumimoji="1" sz="1200">
                <a:solidFill>
                  <a:schemeClr val="tx1"/>
                </a:solidFill>
                <a:latin typeface="Arial" charset="0"/>
                <a:ea typeface="ＭＳ Ｐゴシック" charset="-128"/>
              </a:defRPr>
            </a:lvl2pPr>
            <a:lvl3pPr marL="1131888" indent="-225425" algn="l" eaLnBrk="0" fontAlgn="base" hangingPunct="0">
              <a:spcBef>
                <a:spcPct val="30000"/>
              </a:spcBef>
              <a:defRPr kumimoji="1" sz="1200">
                <a:solidFill>
                  <a:schemeClr val="tx1"/>
                </a:solidFill>
                <a:latin typeface="Arial" charset="0"/>
                <a:ea typeface="ＭＳ Ｐゴシック" charset="-128"/>
              </a:defRPr>
            </a:lvl3pPr>
            <a:lvl4pPr marL="1585913" indent="-225425" algn="l" eaLnBrk="0" fontAlgn="base" hangingPunct="0">
              <a:spcBef>
                <a:spcPct val="30000"/>
              </a:spcBef>
              <a:defRPr kumimoji="1" sz="1200">
                <a:solidFill>
                  <a:schemeClr val="tx1"/>
                </a:solidFill>
                <a:latin typeface="Arial" charset="0"/>
                <a:ea typeface="ＭＳ Ｐゴシック" charset="-128"/>
              </a:defRPr>
            </a:lvl4pPr>
            <a:lvl5pPr marL="2038350" indent="-225425" algn="l" eaLnBrk="0" fontAlgn="base" hangingPunct="0">
              <a:spcBef>
                <a:spcPct val="30000"/>
              </a:spcBef>
              <a:defRPr kumimoji="1" sz="1200">
                <a:solidFill>
                  <a:schemeClr val="tx1"/>
                </a:solidFill>
                <a:latin typeface="Arial" charset="0"/>
                <a:ea typeface="ＭＳ Ｐゴシック" charset="-128"/>
              </a:defRPr>
            </a:lvl5pPr>
            <a:lvl6pPr marL="2495550" indent="-225425" eaLnBrk="0" fontAlgn="base" hangingPunct="0">
              <a:spcBef>
                <a:spcPct val="30000"/>
              </a:spcBef>
              <a:spcAft>
                <a:spcPct val="0"/>
              </a:spcAft>
              <a:defRPr kumimoji="1" sz="1200">
                <a:solidFill>
                  <a:schemeClr val="tx1"/>
                </a:solidFill>
                <a:latin typeface="Arial" charset="0"/>
                <a:ea typeface="ＭＳ Ｐゴシック" charset="-128"/>
              </a:defRPr>
            </a:lvl6pPr>
            <a:lvl7pPr marL="2952750" indent="-225425" eaLnBrk="0" fontAlgn="base" hangingPunct="0">
              <a:spcBef>
                <a:spcPct val="30000"/>
              </a:spcBef>
              <a:spcAft>
                <a:spcPct val="0"/>
              </a:spcAft>
              <a:defRPr kumimoji="1" sz="1200">
                <a:solidFill>
                  <a:schemeClr val="tx1"/>
                </a:solidFill>
                <a:latin typeface="Arial" charset="0"/>
                <a:ea typeface="ＭＳ Ｐゴシック" charset="-128"/>
              </a:defRPr>
            </a:lvl7pPr>
            <a:lvl8pPr marL="3409950" indent="-225425" eaLnBrk="0" fontAlgn="base" hangingPunct="0">
              <a:spcBef>
                <a:spcPct val="30000"/>
              </a:spcBef>
              <a:spcAft>
                <a:spcPct val="0"/>
              </a:spcAft>
              <a:defRPr kumimoji="1" sz="1200">
                <a:solidFill>
                  <a:schemeClr val="tx1"/>
                </a:solidFill>
                <a:latin typeface="Arial" charset="0"/>
                <a:ea typeface="ＭＳ Ｐゴシック" charset="-128"/>
              </a:defRPr>
            </a:lvl8pPr>
            <a:lvl9pPr marL="3867150" indent="-225425" eaLnBrk="0" fontAlgn="base" hangingPunct="0">
              <a:spcBef>
                <a:spcPct val="30000"/>
              </a:spcBef>
              <a:spcAft>
                <a:spcPct val="0"/>
              </a:spcAft>
              <a:defRPr kumimoji="1" sz="1200">
                <a:solidFill>
                  <a:schemeClr val="tx1"/>
                </a:solidFill>
                <a:latin typeface="Arial" charset="0"/>
                <a:ea typeface="ＭＳ Ｐゴシック" charset="-128"/>
              </a:defRPr>
            </a:lvl9pPr>
          </a:lstStyle>
          <a:p>
            <a:pPr algn="r" defTabSz="914400" eaLnBrk="1" hangingPunct="1">
              <a:spcBef>
                <a:spcPct val="0"/>
              </a:spcBef>
            </a:pPr>
            <a:fld id="{CC83A042-3F70-4123-A9FE-17D8BAE7C1C6}" type="slidenum">
              <a:rPr lang="en-US" altLang="ja-JP" sz="1000" smtClean="0">
                <a:cs typeface="Arial" charset="0"/>
              </a:rPr>
              <a:pPr algn="r" defTabSz="914400" eaLnBrk="1" hangingPunct="1">
                <a:spcBef>
                  <a:spcPct val="0"/>
                </a:spcBef>
              </a:pPr>
              <a:t>0</a:t>
            </a:fld>
            <a:endParaRPr lang="en-US" altLang="ja-JP" sz="1000" smtClean="0">
              <a:cs typeface="Arial" charset="0"/>
            </a:endParaRPr>
          </a:p>
        </p:txBody>
      </p:sp>
      <p:sp>
        <p:nvSpPr>
          <p:cNvPr id="15364" name="Rectangle 2"/>
          <p:cNvSpPr>
            <a:spLocks noGrp="1" noRot="1" noChangeAspect="1" noChangeArrowheads="1" noTextEdit="1"/>
          </p:cNvSpPr>
          <p:nvPr>
            <p:ph type="sldImg"/>
          </p:nvPr>
        </p:nvSpPr>
        <p:spPr>
          <a:ln/>
        </p:spPr>
      </p:sp>
      <p:sp>
        <p:nvSpPr>
          <p:cNvPr id="15365" name="Rectangle 3"/>
          <p:cNvSpPr>
            <a:spLocks noGrp="1" noChangeArrowheads="1"/>
          </p:cNvSpPr>
          <p:nvPr>
            <p:ph type="body" idx="1"/>
          </p:nvPr>
        </p:nvSpPr>
        <p:spPr>
          <a:xfrm>
            <a:off x="673100" y="4686300"/>
            <a:ext cx="5567363" cy="4856163"/>
          </a:xfrm>
          <a:noFill/>
        </p:spPr>
        <p:txBody>
          <a:bodyPr/>
          <a:lstStyle/>
          <a:p>
            <a:pPr eaLnBrk="1" hangingPunct="1">
              <a:spcBef>
                <a:spcPct val="20000"/>
              </a:spcBef>
              <a:buClr>
                <a:srgbClr val="FF0000"/>
              </a:buClr>
              <a:buSzPct val="80000"/>
              <a:buFont typeface="Wingdings" pitchFamily="2" charset="2"/>
              <a:buNone/>
            </a:pPr>
            <a:endParaRPr lang="en-GB" altLang="ja-JP" smtClean="0"/>
          </a:p>
        </p:txBody>
      </p:sp>
    </p:spTree>
    <p:extLst>
      <p:ext uri="{BB962C8B-B14F-4D97-AF65-F5344CB8AC3E}">
        <p14:creationId xmlns:p14="http://schemas.microsoft.com/office/powerpoint/2010/main" val="805391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smtClean="0"/>
          </a:p>
        </p:txBody>
      </p:sp>
    </p:spTree>
    <p:extLst>
      <p:ext uri="{BB962C8B-B14F-4D97-AF65-F5344CB8AC3E}">
        <p14:creationId xmlns:p14="http://schemas.microsoft.com/office/powerpoint/2010/main" val="865180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ー 1"/>
          <p:cNvSpPr>
            <a:spLocks noGrp="1" noRot="1" noChangeAspect="1" noTextEdit="1"/>
          </p:cNvSpPr>
          <p:nvPr>
            <p:ph type="sldImg"/>
          </p:nvPr>
        </p:nvSpPr>
        <p:spPr>
          <a:ln/>
        </p:spPr>
      </p:sp>
      <p:sp>
        <p:nvSpPr>
          <p:cNvPr id="77827" name="ノート プレースホルダー 2"/>
          <p:cNvSpPr>
            <a:spLocks noGrp="1"/>
          </p:cNvSpPr>
          <p:nvPr>
            <p:ph type="body" idx="1"/>
          </p:nvPr>
        </p:nvSpPr>
        <p:spPr>
          <a:noFill/>
        </p:spPr>
        <p:txBody>
          <a:bodyPr/>
          <a:lstStyle/>
          <a:p>
            <a:endParaRPr lang="ja-JP" altLang="en-US" smtClean="0"/>
          </a:p>
        </p:txBody>
      </p:sp>
      <p:sp>
        <p:nvSpPr>
          <p:cNvPr id="77828" name="フッター プレースホルダー 3"/>
          <p:cNvSpPr>
            <a:spLocks noGrp="1"/>
          </p:cNvSpPr>
          <p:nvPr>
            <p:ph type="ftr" sz="quarter" idx="4"/>
          </p:nvPr>
        </p:nvSpPr>
        <p:spPr>
          <a:noFill/>
        </p:spPr>
        <p:txBody>
          <a:bodyPr/>
          <a:lstStyle>
            <a:lvl1pPr algn="l" eaLnBrk="0" fontAlgn="base" hangingPunct="0">
              <a:spcBef>
                <a:spcPct val="30000"/>
              </a:spcBef>
              <a:defRPr kumimoji="1" sz="1200">
                <a:solidFill>
                  <a:schemeClr val="tx1"/>
                </a:solidFill>
                <a:latin typeface="Arial" charset="0"/>
                <a:ea typeface="ＭＳ Ｐゴシック" charset="-128"/>
              </a:defRPr>
            </a:lvl1pPr>
            <a:lvl2pPr marL="742950" indent="-285750" algn="l" eaLnBrk="0" fontAlgn="base" hangingPunct="0">
              <a:spcBef>
                <a:spcPct val="30000"/>
              </a:spcBef>
              <a:defRPr kumimoji="1" sz="1200">
                <a:solidFill>
                  <a:schemeClr val="tx1"/>
                </a:solidFill>
                <a:latin typeface="Arial" charset="0"/>
                <a:ea typeface="ＭＳ Ｐゴシック" charset="-128"/>
              </a:defRPr>
            </a:lvl2pPr>
            <a:lvl3pPr marL="1143000" indent="-228600" algn="l" eaLnBrk="0" fontAlgn="base" hangingPunct="0">
              <a:spcBef>
                <a:spcPct val="30000"/>
              </a:spcBef>
              <a:defRPr kumimoji="1" sz="1200">
                <a:solidFill>
                  <a:schemeClr val="tx1"/>
                </a:solidFill>
                <a:latin typeface="Arial" charset="0"/>
                <a:ea typeface="ＭＳ Ｐゴシック" charset="-128"/>
              </a:defRPr>
            </a:lvl3pPr>
            <a:lvl4pPr marL="1600200" indent="-228600" algn="l" eaLnBrk="0" fontAlgn="base" hangingPunct="0">
              <a:spcBef>
                <a:spcPct val="30000"/>
              </a:spcBef>
              <a:defRPr kumimoji="1" sz="1200">
                <a:solidFill>
                  <a:schemeClr val="tx1"/>
                </a:solidFill>
                <a:latin typeface="Arial" charset="0"/>
                <a:ea typeface="ＭＳ Ｐゴシック" charset="-128"/>
              </a:defRPr>
            </a:lvl4pPr>
            <a:lvl5pPr marL="2057400" indent="-228600" algn="l" eaLnBrk="0" fontAlgn="base" hangingPunct="0">
              <a:spcBef>
                <a:spcPct val="30000"/>
              </a:spcBef>
              <a:defRPr kumimoji="1"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Arial" charset="0"/>
                <a:ea typeface="ＭＳ Ｐゴシック" charset="-128"/>
              </a:defRPr>
            </a:lvl9pPr>
          </a:lstStyle>
          <a:p>
            <a:pPr defTabSz="914400" eaLnBrk="1" hangingPunct="1">
              <a:spcBef>
                <a:spcPct val="0"/>
              </a:spcBef>
            </a:pPr>
            <a:r>
              <a:rPr lang="en-US" altLang="ja-JP" sz="1000" smtClean="0">
                <a:cs typeface="Arial" charset="0"/>
              </a:rPr>
              <a:t>Copyright 2013 FUJITSU LIMITED</a:t>
            </a:r>
          </a:p>
        </p:txBody>
      </p:sp>
      <p:sp>
        <p:nvSpPr>
          <p:cNvPr id="77829" name="スライド番号プレースホルダー 4"/>
          <p:cNvSpPr>
            <a:spLocks noGrp="1"/>
          </p:cNvSpPr>
          <p:nvPr>
            <p:ph type="sldNum" sz="quarter" idx="5"/>
          </p:nvPr>
        </p:nvSpPr>
        <p:spPr>
          <a:noFill/>
        </p:spPr>
        <p:txBody>
          <a:bodyPr/>
          <a:lstStyle>
            <a:lvl1pPr algn="l" eaLnBrk="0" fontAlgn="base" hangingPunct="0">
              <a:spcBef>
                <a:spcPct val="30000"/>
              </a:spcBef>
              <a:defRPr kumimoji="1" sz="1200">
                <a:solidFill>
                  <a:schemeClr val="tx1"/>
                </a:solidFill>
                <a:latin typeface="Arial" charset="0"/>
                <a:ea typeface="ＭＳ Ｐゴシック" charset="-128"/>
              </a:defRPr>
            </a:lvl1pPr>
            <a:lvl2pPr marL="742950" indent="-285750" algn="l" eaLnBrk="0" fontAlgn="base" hangingPunct="0">
              <a:spcBef>
                <a:spcPct val="30000"/>
              </a:spcBef>
              <a:defRPr kumimoji="1" sz="1200">
                <a:solidFill>
                  <a:schemeClr val="tx1"/>
                </a:solidFill>
                <a:latin typeface="Arial" charset="0"/>
                <a:ea typeface="ＭＳ Ｐゴシック" charset="-128"/>
              </a:defRPr>
            </a:lvl2pPr>
            <a:lvl3pPr marL="1143000" indent="-228600" algn="l" eaLnBrk="0" fontAlgn="base" hangingPunct="0">
              <a:spcBef>
                <a:spcPct val="30000"/>
              </a:spcBef>
              <a:defRPr kumimoji="1" sz="1200">
                <a:solidFill>
                  <a:schemeClr val="tx1"/>
                </a:solidFill>
                <a:latin typeface="Arial" charset="0"/>
                <a:ea typeface="ＭＳ Ｐゴシック" charset="-128"/>
              </a:defRPr>
            </a:lvl3pPr>
            <a:lvl4pPr marL="1600200" indent="-228600" algn="l" eaLnBrk="0" fontAlgn="base" hangingPunct="0">
              <a:spcBef>
                <a:spcPct val="30000"/>
              </a:spcBef>
              <a:defRPr kumimoji="1" sz="1200">
                <a:solidFill>
                  <a:schemeClr val="tx1"/>
                </a:solidFill>
                <a:latin typeface="Arial" charset="0"/>
                <a:ea typeface="ＭＳ Ｐゴシック" charset="-128"/>
              </a:defRPr>
            </a:lvl4pPr>
            <a:lvl5pPr marL="2057400" indent="-228600" algn="l" eaLnBrk="0" fontAlgn="base" hangingPunct="0">
              <a:spcBef>
                <a:spcPct val="30000"/>
              </a:spcBef>
              <a:defRPr kumimoji="1"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Arial" charset="0"/>
                <a:ea typeface="ＭＳ Ｐゴシック" charset="-128"/>
              </a:defRPr>
            </a:lvl9pPr>
          </a:lstStyle>
          <a:p>
            <a:pPr algn="r" defTabSz="914400" eaLnBrk="1" hangingPunct="1">
              <a:spcBef>
                <a:spcPct val="0"/>
              </a:spcBef>
            </a:pPr>
            <a:fld id="{DF20C4B9-2BB3-4D04-9FD7-100CF4779545}" type="slidenum">
              <a:rPr lang="en-US" altLang="ja-JP" sz="1000" smtClean="0">
                <a:cs typeface="Arial" charset="0"/>
              </a:rPr>
              <a:pPr algn="r" defTabSz="914400" eaLnBrk="1" hangingPunct="1">
                <a:spcBef>
                  <a:spcPct val="0"/>
                </a:spcBef>
              </a:pPr>
              <a:t>2</a:t>
            </a:fld>
            <a:endParaRPr lang="en-US" altLang="ja-JP" sz="1000" smtClean="0">
              <a:cs typeface="Arial" charset="0"/>
            </a:endParaRPr>
          </a:p>
        </p:txBody>
      </p:sp>
    </p:spTree>
    <p:extLst>
      <p:ext uri="{BB962C8B-B14F-4D97-AF65-F5344CB8AC3E}">
        <p14:creationId xmlns:p14="http://schemas.microsoft.com/office/powerpoint/2010/main" val="721349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6"/>
          <p:cNvSpPr>
            <a:spLocks noGrp="1" noChangeArrowheads="1"/>
          </p:cNvSpPr>
          <p:nvPr>
            <p:ph type="ftr" sz="quarter" idx="4"/>
          </p:nvPr>
        </p:nvSpPr>
        <p:spPr>
          <a:noFill/>
        </p:spPr>
        <p:txBody>
          <a:bodyPr/>
          <a:lstStyle>
            <a:lvl1pPr algn="l" eaLnBrk="0" fontAlgn="base" hangingPunct="0">
              <a:spcBef>
                <a:spcPct val="30000"/>
              </a:spcBef>
              <a:defRPr kumimoji="1" sz="1200">
                <a:solidFill>
                  <a:schemeClr val="tx1"/>
                </a:solidFill>
                <a:latin typeface="Arial" charset="0"/>
                <a:ea typeface="ＭＳ Ｐゴシック" charset="-128"/>
              </a:defRPr>
            </a:lvl1pPr>
            <a:lvl2pPr marL="742950" indent="-285750" algn="l" eaLnBrk="0" fontAlgn="base" hangingPunct="0">
              <a:spcBef>
                <a:spcPct val="30000"/>
              </a:spcBef>
              <a:defRPr kumimoji="1" sz="1200">
                <a:solidFill>
                  <a:schemeClr val="tx1"/>
                </a:solidFill>
                <a:latin typeface="Arial" charset="0"/>
                <a:ea typeface="ＭＳ Ｐゴシック" charset="-128"/>
              </a:defRPr>
            </a:lvl2pPr>
            <a:lvl3pPr marL="1143000" indent="-228600" algn="l" eaLnBrk="0" fontAlgn="base" hangingPunct="0">
              <a:spcBef>
                <a:spcPct val="30000"/>
              </a:spcBef>
              <a:defRPr kumimoji="1" sz="1200">
                <a:solidFill>
                  <a:schemeClr val="tx1"/>
                </a:solidFill>
                <a:latin typeface="Arial" charset="0"/>
                <a:ea typeface="ＭＳ Ｐゴシック" charset="-128"/>
              </a:defRPr>
            </a:lvl3pPr>
            <a:lvl4pPr marL="1600200" indent="-228600" algn="l" eaLnBrk="0" fontAlgn="base" hangingPunct="0">
              <a:spcBef>
                <a:spcPct val="30000"/>
              </a:spcBef>
              <a:defRPr kumimoji="1" sz="1200">
                <a:solidFill>
                  <a:schemeClr val="tx1"/>
                </a:solidFill>
                <a:latin typeface="Arial" charset="0"/>
                <a:ea typeface="ＭＳ Ｐゴシック" charset="-128"/>
              </a:defRPr>
            </a:lvl4pPr>
            <a:lvl5pPr marL="2057400" indent="-228600" algn="l" eaLnBrk="0" fontAlgn="base" hangingPunct="0">
              <a:spcBef>
                <a:spcPct val="30000"/>
              </a:spcBef>
              <a:defRPr kumimoji="1"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Arial" charset="0"/>
                <a:ea typeface="ＭＳ Ｐゴシック" charset="-128"/>
              </a:defRPr>
            </a:lvl9pPr>
          </a:lstStyle>
          <a:p>
            <a:pPr defTabSz="914400" eaLnBrk="1" hangingPunct="1">
              <a:spcBef>
                <a:spcPct val="0"/>
              </a:spcBef>
            </a:pPr>
            <a:r>
              <a:rPr lang="en-US" altLang="ja-JP" sz="1000" smtClean="0">
                <a:solidFill>
                  <a:srgbClr val="000000"/>
                </a:solidFill>
                <a:cs typeface="Arial" charset="0"/>
              </a:rPr>
              <a:t>Copyright 2015 FUJITSU LIMITED</a:t>
            </a:r>
          </a:p>
        </p:txBody>
      </p:sp>
      <p:sp>
        <p:nvSpPr>
          <p:cNvPr id="89091" name="Rectangle 7"/>
          <p:cNvSpPr>
            <a:spLocks noGrp="1" noChangeArrowheads="1"/>
          </p:cNvSpPr>
          <p:nvPr>
            <p:ph type="sldNum" sz="quarter" idx="5"/>
          </p:nvPr>
        </p:nvSpPr>
        <p:spPr>
          <a:noFill/>
        </p:spPr>
        <p:txBody>
          <a:bodyPr/>
          <a:lstStyle>
            <a:lvl1pPr algn="l" eaLnBrk="0" fontAlgn="base" hangingPunct="0">
              <a:spcBef>
                <a:spcPct val="30000"/>
              </a:spcBef>
              <a:defRPr kumimoji="1" sz="1200">
                <a:solidFill>
                  <a:schemeClr val="tx1"/>
                </a:solidFill>
                <a:latin typeface="Arial" charset="0"/>
                <a:ea typeface="ＭＳ Ｐゴシック" charset="-128"/>
              </a:defRPr>
            </a:lvl1pPr>
            <a:lvl2pPr marL="742950" indent="-285750" algn="l" eaLnBrk="0" fontAlgn="base" hangingPunct="0">
              <a:spcBef>
                <a:spcPct val="30000"/>
              </a:spcBef>
              <a:defRPr kumimoji="1" sz="1200">
                <a:solidFill>
                  <a:schemeClr val="tx1"/>
                </a:solidFill>
                <a:latin typeface="Arial" charset="0"/>
                <a:ea typeface="ＭＳ Ｐゴシック" charset="-128"/>
              </a:defRPr>
            </a:lvl2pPr>
            <a:lvl3pPr marL="1143000" indent="-228600" algn="l" eaLnBrk="0" fontAlgn="base" hangingPunct="0">
              <a:spcBef>
                <a:spcPct val="30000"/>
              </a:spcBef>
              <a:defRPr kumimoji="1" sz="1200">
                <a:solidFill>
                  <a:schemeClr val="tx1"/>
                </a:solidFill>
                <a:latin typeface="Arial" charset="0"/>
                <a:ea typeface="ＭＳ Ｐゴシック" charset="-128"/>
              </a:defRPr>
            </a:lvl3pPr>
            <a:lvl4pPr marL="1600200" indent="-228600" algn="l" eaLnBrk="0" fontAlgn="base" hangingPunct="0">
              <a:spcBef>
                <a:spcPct val="30000"/>
              </a:spcBef>
              <a:defRPr kumimoji="1" sz="1200">
                <a:solidFill>
                  <a:schemeClr val="tx1"/>
                </a:solidFill>
                <a:latin typeface="Arial" charset="0"/>
                <a:ea typeface="ＭＳ Ｐゴシック" charset="-128"/>
              </a:defRPr>
            </a:lvl4pPr>
            <a:lvl5pPr marL="2057400" indent="-228600" algn="l" eaLnBrk="0" fontAlgn="base" hangingPunct="0">
              <a:spcBef>
                <a:spcPct val="30000"/>
              </a:spcBef>
              <a:defRPr kumimoji="1"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Arial" charset="0"/>
                <a:ea typeface="ＭＳ Ｐゴシック" charset="-128"/>
              </a:defRPr>
            </a:lvl9pPr>
          </a:lstStyle>
          <a:p>
            <a:pPr algn="r" defTabSz="914400" eaLnBrk="1" hangingPunct="1">
              <a:spcBef>
                <a:spcPct val="0"/>
              </a:spcBef>
            </a:pPr>
            <a:fld id="{C6CE548F-FDA7-42AC-818B-09D42BE90EF9}" type="slidenum">
              <a:rPr lang="en-US" altLang="ja-JP" sz="1000" smtClean="0">
                <a:solidFill>
                  <a:srgbClr val="000000"/>
                </a:solidFill>
                <a:cs typeface="Arial" charset="0"/>
              </a:rPr>
              <a:pPr algn="r" defTabSz="914400" eaLnBrk="1" hangingPunct="1">
                <a:spcBef>
                  <a:spcPct val="0"/>
                </a:spcBef>
              </a:pPr>
              <a:t>3</a:t>
            </a:fld>
            <a:endParaRPr lang="en-US" altLang="ja-JP" sz="1000" smtClean="0">
              <a:solidFill>
                <a:srgbClr val="000000"/>
              </a:solidFill>
              <a:cs typeface="Arial" charset="0"/>
            </a:endParaRPr>
          </a:p>
        </p:txBody>
      </p:sp>
      <p:sp>
        <p:nvSpPr>
          <p:cNvPr id="89092"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a:noFill/>
        </p:spPr>
        <p:txBody>
          <a:bodyPr/>
          <a:lstStyle/>
          <a:p>
            <a:endParaRPr lang="ja-JP" altLang="en-US" smtClean="0"/>
          </a:p>
        </p:txBody>
      </p:sp>
    </p:spTree>
    <p:extLst>
      <p:ext uri="{BB962C8B-B14F-4D97-AF65-F5344CB8AC3E}">
        <p14:creationId xmlns:p14="http://schemas.microsoft.com/office/powerpoint/2010/main" val="758565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sldNum" sz="quarter" idx="11"/>
          </p:nvPr>
        </p:nvSpPr>
        <p:spPr>
          <a:ln/>
        </p:spPr>
        <p:txBody>
          <a:bodyPr/>
          <a:lstStyle>
            <a:lvl1pPr>
              <a:defRPr/>
            </a:lvl1pPr>
          </a:lstStyle>
          <a:p>
            <a:pPr>
              <a:defRPr/>
            </a:pPr>
            <a:fld id="{5EB03CE3-E532-4F7B-9E54-362A6BE50BBF}" type="slidenum">
              <a:rPr lang="ja-JP" altLang="de-DE"/>
              <a:pPr>
                <a:defRPr/>
              </a:pPr>
              <a:t>‹#›</a:t>
            </a:fld>
            <a:endParaRPr lang="de-DE" altLang="ja-JP"/>
          </a:p>
        </p:txBody>
      </p:sp>
      <p:sp>
        <p:nvSpPr>
          <p:cNvPr id="6" name="Rectangle 6"/>
          <p:cNvSpPr>
            <a:spLocks noGrp="1" noChangeArrowheads="1"/>
          </p:cNvSpPr>
          <p:nvPr>
            <p:ph type="ftr" sz="quarter" idx="3"/>
          </p:nvPr>
        </p:nvSpPr>
        <p:spPr>
          <a:xfrm>
            <a:off x="5908675" y="6545088"/>
            <a:ext cx="2895600" cy="268288"/>
          </a:xfrm>
        </p:spPr>
        <p:txBody>
          <a:bodyPr/>
          <a:lstStyle>
            <a:lvl1pPr>
              <a:defRPr/>
            </a:lvl1pPr>
          </a:lstStyle>
          <a:p>
            <a:r>
              <a:rPr lang="en-US" altLang="ja-JP" smtClean="0">
                <a:solidFill>
                  <a:srgbClr val="000000"/>
                </a:solidFill>
              </a:rPr>
              <a:t>Copyright 2013 FUJITSU LIMITED</a:t>
            </a:r>
            <a:endParaRPr lang="de-DE" altLang="ja-JP" dirty="0">
              <a:solidFill>
                <a:srgbClr val="000000"/>
              </a:solidFill>
            </a:endParaRPr>
          </a:p>
        </p:txBody>
      </p:sp>
    </p:spTree>
    <p:extLst>
      <p:ext uri="{BB962C8B-B14F-4D97-AF65-F5344CB8AC3E}">
        <p14:creationId xmlns:p14="http://schemas.microsoft.com/office/powerpoint/2010/main" val="1913645523"/>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r>
              <a:rPr lang="en-US" altLang="ja-JP" smtClean="0">
                <a:solidFill>
                  <a:srgbClr val="000000"/>
                </a:solidFill>
              </a:rPr>
              <a:t>Copyright 2013 FUJITSU LIMITED</a:t>
            </a:r>
            <a:endParaRPr lang="de-DE" altLang="ja-JP" dirty="0">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89E42B32-5FFB-46EB-A2C2-F36C34B62E0D}" type="slidenum">
              <a:rPr lang="ja-JP" altLang="de-DE">
                <a:solidFill>
                  <a:srgbClr val="000000"/>
                </a:solidFill>
              </a:rPr>
              <a:pPr>
                <a:defRPr/>
              </a:pPr>
              <a:t>‹#›</a:t>
            </a:fld>
            <a:endParaRPr lang="de-DE" altLang="ja-JP">
              <a:solidFill>
                <a:srgbClr val="000000"/>
              </a:solidFill>
            </a:endParaRPr>
          </a:p>
        </p:txBody>
      </p:sp>
    </p:spTree>
    <p:extLst>
      <p:ext uri="{BB962C8B-B14F-4D97-AF65-F5344CB8AC3E}">
        <p14:creationId xmlns:p14="http://schemas.microsoft.com/office/powerpoint/2010/main" val="400097212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3"/>
          <p:cNvSpPr>
            <a:spLocks noGrp="1" noChangeArrowheads="1"/>
          </p:cNvSpPr>
          <p:nvPr>
            <p:ph type="ftr" sz="quarter" idx="10"/>
          </p:nvPr>
        </p:nvSpPr>
        <p:spPr>
          <a:ln/>
        </p:spPr>
        <p:txBody>
          <a:bodyPr/>
          <a:lstStyle>
            <a:lvl1pPr>
              <a:defRPr/>
            </a:lvl1pPr>
          </a:lstStyle>
          <a:p>
            <a:pPr>
              <a:defRPr/>
            </a:pPr>
            <a:r>
              <a:rPr lang="en-US" altLang="ja-JP" smtClean="0">
                <a:solidFill>
                  <a:srgbClr val="000000"/>
                </a:solidFill>
              </a:rPr>
              <a:t>Copyright 2013 FUJITSU LIMITED</a:t>
            </a:r>
            <a:endParaRPr lang="de-DE" altLang="ja-JP"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67B4A6E4-2B26-47D6-80FC-9E75741AFF6F}" type="slidenum">
              <a:rPr lang="ja-JP" altLang="de-DE">
                <a:solidFill>
                  <a:srgbClr val="000000"/>
                </a:solidFill>
              </a:rPr>
              <a:pPr>
                <a:defRPr/>
              </a:pPr>
              <a:t>‹#›</a:t>
            </a:fld>
            <a:endParaRPr lang="de-DE" altLang="ja-JP">
              <a:solidFill>
                <a:srgbClr val="000000"/>
              </a:solidFill>
            </a:endParaRPr>
          </a:p>
        </p:txBody>
      </p:sp>
    </p:spTree>
    <p:extLst>
      <p:ext uri="{BB962C8B-B14F-4D97-AF65-F5344CB8AC3E}">
        <p14:creationId xmlns:p14="http://schemas.microsoft.com/office/powerpoint/2010/main" val="253044491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3"/>
          <p:cNvSpPr>
            <a:spLocks noGrp="1" noChangeArrowheads="1"/>
          </p:cNvSpPr>
          <p:nvPr>
            <p:ph type="ftr" sz="quarter" idx="10"/>
          </p:nvPr>
        </p:nvSpPr>
        <p:spPr>
          <a:ln/>
        </p:spPr>
        <p:txBody>
          <a:bodyPr/>
          <a:lstStyle>
            <a:lvl1pPr>
              <a:defRPr/>
            </a:lvl1pPr>
          </a:lstStyle>
          <a:p>
            <a:pPr>
              <a:defRPr/>
            </a:pPr>
            <a:r>
              <a:rPr lang="en-US" altLang="ja-JP" smtClean="0">
                <a:solidFill>
                  <a:srgbClr val="000000"/>
                </a:solidFill>
              </a:rPr>
              <a:t>Copyright 2013 FUJITSU LIMITED</a:t>
            </a:r>
            <a:endParaRPr lang="de-DE" altLang="ja-JP"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436DCC03-4FCB-4286-AF8B-6644F7B866AA}" type="slidenum">
              <a:rPr lang="ja-JP" altLang="de-DE">
                <a:solidFill>
                  <a:srgbClr val="000000"/>
                </a:solidFill>
              </a:rPr>
              <a:pPr>
                <a:defRPr/>
              </a:pPr>
              <a:t>‹#›</a:t>
            </a:fld>
            <a:endParaRPr lang="de-DE" altLang="ja-JP">
              <a:solidFill>
                <a:srgbClr val="000000"/>
              </a:solidFill>
            </a:endParaRPr>
          </a:p>
        </p:txBody>
      </p:sp>
    </p:spTree>
    <p:extLst>
      <p:ext uri="{BB962C8B-B14F-4D97-AF65-F5344CB8AC3E}">
        <p14:creationId xmlns:p14="http://schemas.microsoft.com/office/powerpoint/2010/main" val="37345938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
          <p:cNvSpPr>
            <a:spLocks noGrp="1" noChangeArrowheads="1"/>
          </p:cNvSpPr>
          <p:nvPr>
            <p:ph type="ftr" sz="quarter" idx="10"/>
          </p:nvPr>
        </p:nvSpPr>
        <p:spPr>
          <a:ln/>
        </p:spPr>
        <p:txBody>
          <a:bodyPr/>
          <a:lstStyle>
            <a:lvl1pPr>
              <a:defRPr/>
            </a:lvl1pPr>
          </a:lstStyle>
          <a:p>
            <a:pPr>
              <a:defRPr/>
            </a:pPr>
            <a:r>
              <a:rPr lang="en-US" altLang="ja-JP" smtClean="0">
                <a:solidFill>
                  <a:srgbClr val="000000"/>
                </a:solidFill>
              </a:rPr>
              <a:t>Copyright 2013 FUJITSU LIMITED</a:t>
            </a:r>
            <a:endParaRPr lang="de-DE" altLang="ja-JP"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C6C0A437-5831-48B9-A9F2-0D567C77BEEF}" type="slidenum">
              <a:rPr lang="ja-JP" altLang="de-DE">
                <a:solidFill>
                  <a:srgbClr val="000000"/>
                </a:solidFill>
              </a:rPr>
              <a:pPr>
                <a:defRPr/>
              </a:pPr>
              <a:t>‹#›</a:t>
            </a:fld>
            <a:endParaRPr lang="de-DE" altLang="ja-JP">
              <a:solidFill>
                <a:srgbClr val="000000"/>
              </a:solidFill>
            </a:endParaRPr>
          </a:p>
        </p:txBody>
      </p:sp>
    </p:spTree>
    <p:extLst>
      <p:ext uri="{BB962C8B-B14F-4D97-AF65-F5344CB8AC3E}">
        <p14:creationId xmlns:p14="http://schemas.microsoft.com/office/powerpoint/2010/main" val="11166126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9575" y="-1588"/>
            <a:ext cx="2195513" cy="6464301"/>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68275" y="-1588"/>
            <a:ext cx="6438900" cy="6464301"/>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
          <p:cNvSpPr>
            <a:spLocks noGrp="1" noChangeArrowheads="1"/>
          </p:cNvSpPr>
          <p:nvPr>
            <p:ph type="ftr" sz="quarter" idx="10"/>
          </p:nvPr>
        </p:nvSpPr>
        <p:spPr>
          <a:ln/>
        </p:spPr>
        <p:txBody>
          <a:bodyPr/>
          <a:lstStyle>
            <a:lvl1pPr>
              <a:defRPr/>
            </a:lvl1pPr>
          </a:lstStyle>
          <a:p>
            <a:pPr>
              <a:defRPr/>
            </a:pPr>
            <a:r>
              <a:rPr lang="en-US" altLang="ja-JP" smtClean="0">
                <a:solidFill>
                  <a:srgbClr val="000000"/>
                </a:solidFill>
              </a:rPr>
              <a:t>Copyright 2013 FUJITSU LIMITED</a:t>
            </a:r>
            <a:endParaRPr lang="de-DE" altLang="ja-JP"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E1F4401-6DD0-40A1-96EE-DBB62DC96A7B}" type="slidenum">
              <a:rPr lang="ja-JP" altLang="de-DE">
                <a:solidFill>
                  <a:srgbClr val="000000"/>
                </a:solidFill>
              </a:rPr>
              <a:pPr>
                <a:defRPr/>
              </a:pPr>
              <a:t>‹#›</a:t>
            </a:fld>
            <a:endParaRPr lang="de-DE" altLang="ja-JP">
              <a:solidFill>
                <a:srgbClr val="000000"/>
              </a:solidFill>
            </a:endParaRPr>
          </a:p>
        </p:txBody>
      </p:sp>
    </p:spTree>
    <p:extLst>
      <p:ext uri="{BB962C8B-B14F-4D97-AF65-F5344CB8AC3E}">
        <p14:creationId xmlns:p14="http://schemas.microsoft.com/office/powerpoint/2010/main" val="28067728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49" descr="TitleRed_L150"/>
          <p:cNvPicPr>
            <a:picLocks noChangeAspect="1" noChangeArrowheads="1"/>
          </p:cNvPicPr>
          <p:nvPr/>
        </p:nvPicPr>
        <p:blipFill>
          <a:blip r:embed="rId2" cstate="print"/>
          <a:srcRect/>
          <a:stretch>
            <a:fillRect/>
          </a:stretch>
        </p:blipFill>
        <p:spPr bwMode="gray">
          <a:xfrm>
            <a:off x="0" y="0"/>
            <a:ext cx="9144000" cy="4852988"/>
          </a:xfrm>
          <a:prstGeom prst="rect">
            <a:avLst/>
          </a:prstGeom>
          <a:noFill/>
          <a:ln w="9525">
            <a:noFill/>
            <a:miter lim="800000"/>
            <a:headEnd/>
            <a:tailEnd/>
          </a:ln>
        </p:spPr>
      </p:pic>
      <p:sp>
        <p:nvSpPr>
          <p:cNvPr id="647173" name="Rectangle 5"/>
          <p:cNvSpPr>
            <a:spLocks noGrp="1" noChangeArrowheads="1"/>
          </p:cNvSpPr>
          <p:nvPr>
            <p:ph type="subTitle" idx="1"/>
          </p:nvPr>
        </p:nvSpPr>
        <p:spPr>
          <a:xfrm>
            <a:off x="323850" y="4572000"/>
            <a:ext cx="7920038" cy="1784350"/>
          </a:xfrm>
        </p:spPr>
        <p:txBody>
          <a:bodyPr/>
          <a:lstStyle>
            <a:lvl1pPr marL="0" indent="0">
              <a:lnSpc>
                <a:spcPct val="100000"/>
              </a:lnSpc>
              <a:spcBef>
                <a:spcPct val="0"/>
              </a:spcBef>
              <a:spcAft>
                <a:spcPct val="0"/>
              </a:spcAft>
              <a:buFont typeface="Wingdings" pitchFamily="2" charset="2"/>
              <a:buNone/>
              <a:defRPr sz="2800"/>
            </a:lvl1pPr>
          </a:lstStyle>
          <a:p>
            <a:pPr lvl="0"/>
            <a:r>
              <a:rPr lang="ja-JP" altLang="en-US" noProof="0" smtClean="0"/>
              <a:t>マスター サブタイトルの書式設定</a:t>
            </a:r>
          </a:p>
        </p:txBody>
      </p:sp>
      <p:sp>
        <p:nvSpPr>
          <p:cNvPr id="647174" name="Rectangle 6"/>
          <p:cNvSpPr>
            <a:spLocks noGrp="1" noChangeArrowheads="1"/>
          </p:cNvSpPr>
          <p:nvPr>
            <p:ph type="ctrTitle"/>
          </p:nvPr>
        </p:nvSpPr>
        <p:spPr>
          <a:xfrm>
            <a:off x="323850" y="1738313"/>
            <a:ext cx="7920038" cy="2360612"/>
          </a:xfrm>
          <a:extLst/>
        </p:spPr>
        <p:txBody>
          <a:bodyPr anchor="b"/>
          <a:lstStyle>
            <a:lvl1pPr>
              <a:defRPr sz="4400">
                <a:solidFill>
                  <a:srgbClr val="FFFFFF"/>
                </a:solidFill>
              </a:defRPr>
            </a:lvl1pPr>
          </a:lstStyle>
          <a:p>
            <a:pPr lvl="0"/>
            <a:r>
              <a:rPr lang="ja-JP" altLang="en-US" noProof="0" dirty="0" smtClean="0"/>
              <a:t>マスター タイトルの書式設定</a:t>
            </a:r>
            <a:endParaRPr lang="de-DE" altLang="ja-JP" noProof="0" dirty="0" smtClean="0"/>
          </a:p>
        </p:txBody>
      </p:sp>
      <p:sp>
        <p:nvSpPr>
          <p:cNvPr id="38" name="Rectangle 47"/>
          <p:cNvSpPr>
            <a:spLocks noGrp="1" noChangeArrowheads="1"/>
          </p:cNvSpPr>
          <p:nvPr>
            <p:ph type="ftr" sz="quarter" idx="10"/>
          </p:nvPr>
        </p:nvSpPr>
        <p:spPr/>
        <p:txBody>
          <a:bodyPr/>
          <a:lstStyle>
            <a:lvl1pPr>
              <a:defRPr sz="900"/>
            </a:lvl1pPr>
          </a:lstStyle>
          <a:p>
            <a:pPr>
              <a:defRPr/>
            </a:pPr>
            <a:r>
              <a:rPr lang="en-US" altLang="ja-JP" smtClean="0">
                <a:solidFill>
                  <a:srgbClr val="000000"/>
                </a:solidFill>
              </a:rPr>
              <a:t>Copyright 2013 FUJITSU LIMITED</a:t>
            </a:r>
            <a:endParaRPr lang="en-US" altLang="ja-JP" dirty="0" smtClean="0">
              <a:solidFill>
                <a:srgbClr val="000000"/>
              </a:solidFill>
            </a:endParaRPr>
          </a:p>
        </p:txBody>
      </p:sp>
    </p:spTree>
    <p:extLst>
      <p:ext uri="{BB962C8B-B14F-4D97-AF65-F5344CB8AC3E}">
        <p14:creationId xmlns:p14="http://schemas.microsoft.com/office/powerpoint/2010/main" val="95625249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9"/>
          <p:cNvSpPr>
            <a:spLocks noGrp="1" noChangeArrowheads="1"/>
          </p:cNvSpPr>
          <p:nvPr>
            <p:ph type="sldNum" sz="quarter" idx="10"/>
          </p:nvPr>
        </p:nvSpPr>
        <p:spPr>
          <a:ln/>
        </p:spPr>
        <p:txBody>
          <a:bodyPr/>
          <a:lstStyle>
            <a:lvl1pPr>
              <a:defRPr/>
            </a:lvl1pPr>
          </a:lstStyle>
          <a:p>
            <a:pPr>
              <a:defRPr/>
            </a:pPr>
            <a:fld id="{DD6308E6-B1CF-46D7-9DD4-BAE19B002D7E}"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sz="1000"/>
            </a:lvl1pPr>
          </a:lstStyle>
          <a:p>
            <a:pPr>
              <a:defRPr/>
            </a:pPr>
            <a:r>
              <a:rPr lang="en-US" altLang="ja-JP" smtClean="0">
                <a:solidFill>
                  <a:srgbClr val="000000"/>
                </a:solidFill>
              </a:rPr>
              <a:t>Copyright 2013 FUJITSU LIMITED</a:t>
            </a:r>
            <a:endParaRPr lang="en-US" altLang="ja-JP" dirty="0" smtClean="0">
              <a:solidFill>
                <a:srgbClr val="000000"/>
              </a:solidFill>
            </a:endParaRPr>
          </a:p>
        </p:txBody>
      </p:sp>
      <p:sp>
        <p:nvSpPr>
          <p:cNvPr id="6" name="正方形/長方形 5"/>
          <p:cNvSpPr/>
          <p:nvPr userDrawn="1"/>
        </p:nvSpPr>
        <p:spPr bwMode="auto">
          <a:xfrm>
            <a:off x="107504" y="6669360"/>
            <a:ext cx="1944216" cy="188640"/>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170438482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29"/>
          <p:cNvSpPr>
            <a:spLocks noGrp="1" noChangeArrowheads="1"/>
          </p:cNvSpPr>
          <p:nvPr>
            <p:ph type="sldNum" sz="quarter" idx="10"/>
          </p:nvPr>
        </p:nvSpPr>
        <p:spPr>
          <a:ln/>
        </p:spPr>
        <p:txBody>
          <a:bodyPr/>
          <a:lstStyle>
            <a:lvl1pPr>
              <a:defRPr/>
            </a:lvl1pPr>
          </a:lstStyle>
          <a:p>
            <a:pPr>
              <a:defRPr/>
            </a:pPr>
            <a:fld id="{59A31201-9343-4CBD-9588-E74C03CF5161}"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Tree>
    <p:extLst>
      <p:ext uri="{BB962C8B-B14F-4D97-AF65-F5344CB8AC3E}">
        <p14:creationId xmlns:p14="http://schemas.microsoft.com/office/powerpoint/2010/main" val="268650950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68275" y="869950"/>
            <a:ext cx="4316413"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37088" y="869950"/>
            <a:ext cx="4318000"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9"/>
          <p:cNvSpPr>
            <a:spLocks noGrp="1" noChangeArrowheads="1"/>
          </p:cNvSpPr>
          <p:nvPr>
            <p:ph type="sldNum" sz="quarter" idx="10"/>
          </p:nvPr>
        </p:nvSpPr>
        <p:spPr>
          <a:ln/>
        </p:spPr>
        <p:txBody>
          <a:bodyPr/>
          <a:lstStyle>
            <a:lvl1pPr>
              <a:defRPr/>
            </a:lvl1pPr>
          </a:lstStyle>
          <a:p>
            <a:pPr>
              <a:defRPr/>
            </a:pPr>
            <a:fld id="{3CEF8608-507F-476B-ADBA-230970861E76}" type="slidenum">
              <a:rPr lang="ja-JP" altLang="en-US">
                <a:solidFill>
                  <a:srgbClr val="000000"/>
                </a:solidFill>
              </a:rPr>
              <a:pPr>
                <a:defRPr/>
              </a:pPr>
              <a:t>‹#›</a:t>
            </a:fld>
            <a:endParaRPr lang="ja-JP" altLang="en-US">
              <a:solidFill>
                <a:srgbClr val="00000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Tree>
    <p:extLst>
      <p:ext uri="{BB962C8B-B14F-4D97-AF65-F5344CB8AC3E}">
        <p14:creationId xmlns:p14="http://schemas.microsoft.com/office/powerpoint/2010/main" val="32103735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9"/>
          <p:cNvSpPr>
            <a:spLocks noGrp="1" noChangeArrowheads="1"/>
          </p:cNvSpPr>
          <p:nvPr>
            <p:ph type="sldNum" sz="quarter" idx="10"/>
          </p:nvPr>
        </p:nvSpPr>
        <p:spPr>
          <a:ln/>
        </p:spPr>
        <p:txBody>
          <a:bodyPr/>
          <a:lstStyle>
            <a:lvl1pPr>
              <a:defRPr/>
            </a:lvl1pPr>
          </a:lstStyle>
          <a:p>
            <a:pPr>
              <a:defRPr/>
            </a:pPr>
            <a:fld id="{A1E1CAF0-B952-4FDB-842A-667DBA197D4A}" type="slidenum">
              <a:rPr lang="ja-JP" altLang="en-US">
                <a:solidFill>
                  <a:srgbClr val="000000"/>
                </a:solidFill>
              </a:rPr>
              <a:pPr>
                <a:defRPr/>
              </a:pPr>
              <a:t>‹#›</a:t>
            </a:fld>
            <a:endParaRPr lang="ja-JP" altLang="en-US">
              <a:solidFill>
                <a:srgbClr val="000000"/>
              </a:solidFill>
            </a:endParaRPr>
          </a:p>
        </p:txBody>
      </p:sp>
      <p:sp>
        <p:nvSpPr>
          <p:cNvPr id="8"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Tree>
    <p:extLst>
      <p:ext uri="{BB962C8B-B14F-4D97-AF65-F5344CB8AC3E}">
        <p14:creationId xmlns:p14="http://schemas.microsoft.com/office/powerpoint/2010/main" val="42340083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lvl1pPr>
              <a:defRPr/>
            </a:lvl1pPr>
          </a:lstStyle>
          <a:p>
            <a:fld id="{103FC918-501A-4D73-9D78-0CB3B39E348C}" type="slidenum">
              <a:rPr lang="ja-JP" altLang="de-DE">
                <a:solidFill>
                  <a:srgbClr val="000000"/>
                </a:solidFill>
              </a:rPr>
              <a:pPr/>
              <a:t>‹#›</a:t>
            </a:fld>
            <a:endParaRPr lang="de-DE" altLang="ja-JP">
              <a:solidFill>
                <a:srgbClr val="000000"/>
              </a:solidFill>
            </a:endParaRPr>
          </a:p>
        </p:txBody>
      </p:sp>
      <p:sp>
        <p:nvSpPr>
          <p:cNvPr id="4" name="フッター プレースホルダー 7"/>
          <p:cNvSpPr>
            <a:spLocks noGrp="1"/>
          </p:cNvSpPr>
          <p:nvPr>
            <p:ph type="ftr" sz="quarter" idx="11"/>
          </p:nvPr>
        </p:nvSpPr>
        <p:spPr>
          <a:xfrm>
            <a:off x="5908675" y="6545088"/>
            <a:ext cx="2895600" cy="268288"/>
          </a:xfrm>
        </p:spPr>
        <p:txBody>
          <a:bodyPr/>
          <a:lstStyle>
            <a:lvl1pPr>
              <a:defRPr/>
            </a:lvl1pPr>
          </a:lstStyle>
          <a:p>
            <a:r>
              <a:rPr lang="en-US" altLang="ja-JP" smtClean="0">
                <a:solidFill>
                  <a:srgbClr val="000000"/>
                </a:solidFill>
              </a:rPr>
              <a:t>Copyright 2013 FUJITSU LIMITED</a:t>
            </a:r>
            <a:endParaRPr lang="de-DE" altLang="ja-JP" dirty="0">
              <a:solidFill>
                <a:srgbClr val="000000"/>
              </a:solidFill>
            </a:endParaRPr>
          </a:p>
        </p:txBody>
      </p:sp>
    </p:spTree>
    <p:extLst>
      <p:ext uri="{BB962C8B-B14F-4D97-AF65-F5344CB8AC3E}">
        <p14:creationId xmlns:p14="http://schemas.microsoft.com/office/powerpoint/2010/main" val="3267610874"/>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29"/>
          <p:cNvSpPr>
            <a:spLocks noGrp="1" noChangeArrowheads="1"/>
          </p:cNvSpPr>
          <p:nvPr>
            <p:ph type="sldNum" sz="quarter" idx="10"/>
          </p:nvPr>
        </p:nvSpPr>
        <p:spPr>
          <a:ln/>
        </p:spPr>
        <p:txBody>
          <a:bodyPr/>
          <a:lstStyle>
            <a:lvl1pPr>
              <a:defRPr/>
            </a:lvl1pPr>
          </a:lstStyle>
          <a:p>
            <a:pPr>
              <a:defRPr/>
            </a:pPr>
            <a:fld id="{6A35D0C4-E0EA-4B3C-8894-AF9EB2D01648}" type="slidenum">
              <a:rPr lang="ja-JP" altLang="en-US">
                <a:solidFill>
                  <a:srgbClr val="000000"/>
                </a:solidFill>
              </a:rPr>
              <a:pPr>
                <a:defRPr/>
              </a:pPr>
              <a:t>‹#›</a:t>
            </a:fld>
            <a:endParaRPr lang="ja-JP" altLang="en-US">
              <a:solidFill>
                <a:srgbClr val="000000"/>
              </a:solidFill>
            </a:endParaRPr>
          </a:p>
        </p:txBody>
      </p:sp>
      <p:sp>
        <p:nvSpPr>
          <p:cNvPr id="4" name="Rectangle 30"/>
          <p:cNvSpPr>
            <a:spLocks noGrp="1" noChangeArrowheads="1"/>
          </p:cNvSpPr>
          <p:nvPr>
            <p:ph type="ftr" sz="quarter" idx="11"/>
          </p:nvPr>
        </p:nvSpPr>
        <p:spPr>
          <a:ln/>
        </p:spPr>
        <p:txBody>
          <a:bodyPr/>
          <a:lstStyle>
            <a:lvl1pPr>
              <a:defRPr sz="1000"/>
            </a:lvl1pPr>
          </a:lstStyle>
          <a:p>
            <a:pPr>
              <a:defRPr/>
            </a:pPr>
            <a:r>
              <a:rPr lang="en-US" altLang="ja-JP" smtClean="0">
                <a:solidFill>
                  <a:srgbClr val="000000"/>
                </a:solidFill>
              </a:rPr>
              <a:t>Copyright 2013 FUJITSU LIMITED</a:t>
            </a:r>
            <a:endParaRPr lang="en-US" altLang="ja-JP" dirty="0" smtClean="0">
              <a:solidFill>
                <a:srgbClr val="000000"/>
              </a:solidFill>
            </a:endParaRPr>
          </a:p>
        </p:txBody>
      </p:sp>
    </p:spTree>
    <p:extLst>
      <p:ext uri="{BB962C8B-B14F-4D97-AF65-F5344CB8AC3E}">
        <p14:creationId xmlns:p14="http://schemas.microsoft.com/office/powerpoint/2010/main" val="1375629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9"/>
          <p:cNvSpPr>
            <a:spLocks noGrp="1" noChangeArrowheads="1"/>
          </p:cNvSpPr>
          <p:nvPr>
            <p:ph type="sldNum" sz="quarter" idx="10"/>
          </p:nvPr>
        </p:nvSpPr>
        <p:spPr>
          <a:ln/>
        </p:spPr>
        <p:txBody>
          <a:bodyPr/>
          <a:lstStyle>
            <a:lvl1pPr>
              <a:defRPr/>
            </a:lvl1pPr>
          </a:lstStyle>
          <a:p>
            <a:pPr>
              <a:defRPr/>
            </a:pPr>
            <a:fld id="{F375BA03-6704-4974-B0E5-B60285CFA920}" type="slidenum">
              <a:rPr lang="ja-JP" altLang="en-US">
                <a:solidFill>
                  <a:srgbClr val="000000"/>
                </a:solidFill>
              </a:rPr>
              <a:pPr>
                <a:defRPr/>
              </a:pPr>
              <a:t>‹#›</a:t>
            </a:fld>
            <a:endParaRPr lang="ja-JP" altLang="en-US">
              <a:solidFill>
                <a:srgbClr val="000000"/>
              </a:solidFill>
            </a:endParaRPr>
          </a:p>
        </p:txBody>
      </p:sp>
      <p:sp>
        <p:nvSpPr>
          <p:cNvPr id="3"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4" name="正方形/長方形 3"/>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116064185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29"/>
          <p:cNvSpPr>
            <a:spLocks noGrp="1" noChangeArrowheads="1"/>
          </p:cNvSpPr>
          <p:nvPr>
            <p:ph type="sldNum" sz="quarter" idx="10"/>
          </p:nvPr>
        </p:nvSpPr>
        <p:spPr>
          <a:ln/>
        </p:spPr>
        <p:txBody>
          <a:bodyPr/>
          <a:lstStyle>
            <a:lvl1pPr>
              <a:defRPr/>
            </a:lvl1pPr>
          </a:lstStyle>
          <a:p>
            <a:pPr>
              <a:defRPr/>
            </a:pPr>
            <a:fld id="{73632688-A253-4611-AB86-788E32836D5C}" type="slidenum">
              <a:rPr lang="ja-JP" altLang="en-US">
                <a:solidFill>
                  <a:srgbClr val="000000"/>
                </a:solidFill>
              </a:rPr>
              <a:pPr>
                <a:defRPr/>
              </a:pPr>
              <a:t>‹#›</a:t>
            </a:fld>
            <a:endParaRPr lang="ja-JP" altLang="en-US">
              <a:solidFill>
                <a:srgbClr val="00000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dirty="0">
              <a:solidFill>
                <a:srgbClr val="000000"/>
              </a:solidFill>
            </a:endParaRPr>
          </a:p>
        </p:txBody>
      </p:sp>
      <p:sp>
        <p:nvSpPr>
          <p:cNvPr id="7" name="正方形/長方形 6"/>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77577097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29"/>
          <p:cNvSpPr>
            <a:spLocks noGrp="1" noChangeArrowheads="1"/>
          </p:cNvSpPr>
          <p:nvPr>
            <p:ph type="sldNum" sz="quarter" idx="10"/>
          </p:nvPr>
        </p:nvSpPr>
        <p:spPr>
          <a:ln/>
        </p:spPr>
        <p:txBody>
          <a:bodyPr/>
          <a:lstStyle>
            <a:lvl1pPr>
              <a:defRPr/>
            </a:lvl1pPr>
          </a:lstStyle>
          <a:p>
            <a:pPr>
              <a:defRPr/>
            </a:pPr>
            <a:fld id="{7521068B-957B-41AC-B755-51ADE9736B33}" type="slidenum">
              <a:rPr lang="ja-JP" altLang="en-US">
                <a:solidFill>
                  <a:srgbClr val="000000"/>
                </a:solidFill>
              </a:rPr>
              <a:pPr>
                <a:defRPr/>
              </a:pPr>
              <a:t>‹#›</a:t>
            </a:fld>
            <a:endParaRPr lang="ja-JP" altLang="en-US">
              <a:solidFill>
                <a:srgbClr val="00000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7" name="正方形/長方形 6"/>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424387954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9"/>
          <p:cNvSpPr>
            <a:spLocks noGrp="1" noChangeArrowheads="1"/>
          </p:cNvSpPr>
          <p:nvPr>
            <p:ph type="sldNum" sz="quarter" idx="10"/>
          </p:nvPr>
        </p:nvSpPr>
        <p:spPr>
          <a:ln/>
        </p:spPr>
        <p:txBody>
          <a:bodyPr/>
          <a:lstStyle>
            <a:lvl1pPr>
              <a:defRPr/>
            </a:lvl1pPr>
          </a:lstStyle>
          <a:p>
            <a:pPr>
              <a:defRPr/>
            </a:pPr>
            <a:fld id="{DBED7D67-7022-4C7C-905B-059608439EBD}"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6" name="正方形/長方形 5"/>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327807908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9575" y="-1588"/>
            <a:ext cx="2195513" cy="6464301"/>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68275" y="-1588"/>
            <a:ext cx="6438900" cy="646430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9"/>
          <p:cNvSpPr>
            <a:spLocks noGrp="1" noChangeArrowheads="1"/>
          </p:cNvSpPr>
          <p:nvPr>
            <p:ph type="sldNum" sz="quarter" idx="10"/>
          </p:nvPr>
        </p:nvSpPr>
        <p:spPr>
          <a:ln/>
        </p:spPr>
        <p:txBody>
          <a:bodyPr/>
          <a:lstStyle>
            <a:lvl1pPr>
              <a:defRPr/>
            </a:lvl1pPr>
          </a:lstStyle>
          <a:p>
            <a:pPr>
              <a:defRPr/>
            </a:pPr>
            <a:fld id="{AFAF9530-2E36-41CA-B832-5289D310CE2F}"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6" name="正方形/長方形 5"/>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195530845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49" descr="TitleRed_L150"/>
          <p:cNvPicPr>
            <a:picLocks noChangeAspect="1" noChangeArrowheads="1"/>
          </p:cNvPicPr>
          <p:nvPr/>
        </p:nvPicPr>
        <p:blipFill>
          <a:blip r:embed="rId2" cstate="print"/>
          <a:srcRect/>
          <a:stretch>
            <a:fillRect/>
          </a:stretch>
        </p:blipFill>
        <p:spPr bwMode="gray">
          <a:xfrm>
            <a:off x="0" y="0"/>
            <a:ext cx="9144000" cy="4852988"/>
          </a:xfrm>
          <a:prstGeom prst="rect">
            <a:avLst/>
          </a:prstGeom>
          <a:noFill/>
          <a:ln w="9525">
            <a:noFill/>
            <a:miter lim="800000"/>
            <a:headEnd/>
            <a:tailEnd/>
          </a:ln>
        </p:spPr>
      </p:pic>
      <p:sp>
        <p:nvSpPr>
          <p:cNvPr id="647173" name="Rectangle 5"/>
          <p:cNvSpPr>
            <a:spLocks noGrp="1" noChangeArrowheads="1"/>
          </p:cNvSpPr>
          <p:nvPr>
            <p:ph type="subTitle" idx="1"/>
          </p:nvPr>
        </p:nvSpPr>
        <p:spPr>
          <a:xfrm>
            <a:off x="323850" y="4572000"/>
            <a:ext cx="7920038" cy="1784350"/>
          </a:xfrm>
        </p:spPr>
        <p:txBody>
          <a:bodyPr/>
          <a:lstStyle>
            <a:lvl1pPr marL="0" indent="0">
              <a:lnSpc>
                <a:spcPct val="100000"/>
              </a:lnSpc>
              <a:spcBef>
                <a:spcPct val="0"/>
              </a:spcBef>
              <a:spcAft>
                <a:spcPct val="0"/>
              </a:spcAft>
              <a:buFont typeface="Wingdings" pitchFamily="2" charset="2"/>
              <a:buNone/>
              <a:defRPr sz="2800"/>
            </a:lvl1pPr>
          </a:lstStyle>
          <a:p>
            <a:pPr lvl="0"/>
            <a:r>
              <a:rPr lang="ja-JP" altLang="en-US" noProof="0" smtClean="0"/>
              <a:t>マスター サブタイトルの書式設定</a:t>
            </a:r>
          </a:p>
        </p:txBody>
      </p:sp>
      <p:sp>
        <p:nvSpPr>
          <p:cNvPr id="647174" name="Rectangle 6"/>
          <p:cNvSpPr>
            <a:spLocks noGrp="1" noChangeArrowheads="1"/>
          </p:cNvSpPr>
          <p:nvPr>
            <p:ph type="ctrTitle"/>
          </p:nvPr>
        </p:nvSpPr>
        <p:spPr>
          <a:xfrm>
            <a:off x="323850" y="1738313"/>
            <a:ext cx="7920038" cy="2360612"/>
          </a:xfrm>
          <a:extLst/>
        </p:spPr>
        <p:txBody>
          <a:bodyPr anchor="b"/>
          <a:lstStyle>
            <a:lvl1pPr>
              <a:defRPr sz="4400">
                <a:solidFill>
                  <a:srgbClr val="FFFFFF"/>
                </a:solidFill>
              </a:defRPr>
            </a:lvl1pPr>
          </a:lstStyle>
          <a:p>
            <a:pPr lvl="0"/>
            <a:r>
              <a:rPr lang="ja-JP" altLang="en-US" noProof="0" dirty="0" smtClean="0"/>
              <a:t>マスター タイトルの書式設定</a:t>
            </a:r>
            <a:endParaRPr lang="de-DE" altLang="ja-JP" noProof="0" dirty="0" smtClean="0"/>
          </a:p>
        </p:txBody>
      </p:sp>
      <p:sp>
        <p:nvSpPr>
          <p:cNvPr id="38" name="Rectangle 47"/>
          <p:cNvSpPr>
            <a:spLocks noGrp="1" noChangeArrowheads="1"/>
          </p:cNvSpPr>
          <p:nvPr>
            <p:ph type="ftr" sz="quarter" idx="10"/>
          </p:nvPr>
        </p:nvSpPr>
        <p:spPr/>
        <p:txBody>
          <a:bodyPr/>
          <a:lstStyle>
            <a:lvl1pPr>
              <a:defRPr sz="900"/>
            </a:lvl1pPr>
          </a:lstStyle>
          <a:p>
            <a:pPr>
              <a:defRPr/>
            </a:pPr>
            <a:r>
              <a:rPr lang="en-US" altLang="ja-JP" smtClean="0">
                <a:solidFill>
                  <a:srgbClr val="000000"/>
                </a:solidFill>
              </a:rPr>
              <a:t>Copyright 2013 FUJITSU LIMITED</a:t>
            </a:r>
            <a:endParaRPr lang="en-US" altLang="ja-JP" dirty="0" smtClean="0">
              <a:solidFill>
                <a:srgbClr val="000000"/>
              </a:solidFill>
            </a:endParaRPr>
          </a:p>
        </p:txBody>
      </p:sp>
    </p:spTree>
    <p:extLst>
      <p:ext uri="{BB962C8B-B14F-4D97-AF65-F5344CB8AC3E}">
        <p14:creationId xmlns:p14="http://schemas.microsoft.com/office/powerpoint/2010/main" val="17580256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9"/>
          <p:cNvSpPr>
            <a:spLocks noGrp="1" noChangeArrowheads="1"/>
          </p:cNvSpPr>
          <p:nvPr>
            <p:ph type="sldNum" sz="quarter" idx="10"/>
          </p:nvPr>
        </p:nvSpPr>
        <p:spPr>
          <a:ln/>
        </p:spPr>
        <p:txBody>
          <a:bodyPr/>
          <a:lstStyle>
            <a:lvl1pPr>
              <a:defRPr/>
            </a:lvl1pPr>
          </a:lstStyle>
          <a:p>
            <a:pPr>
              <a:defRPr/>
            </a:pPr>
            <a:fld id="{DD6308E6-B1CF-46D7-9DD4-BAE19B002D7E}"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sz="1000"/>
            </a:lvl1pPr>
          </a:lstStyle>
          <a:p>
            <a:pPr>
              <a:defRPr/>
            </a:pPr>
            <a:r>
              <a:rPr lang="en-US" altLang="ja-JP" smtClean="0">
                <a:solidFill>
                  <a:srgbClr val="000000"/>
                </a:solidFill>
              </a:rPr>
              <a:t>Copyright 2013 FUJITSU LIMITED</a:t>
            </a:r>
            <a:endParaRPr lang="en-US" altLang="ja-JP" dirty="0" smtClean="0">
              <a:solidFill>
                <a:srgbClr val="000000"/>
              </a:solidFill>
            </a:endParaRPr>
          </a:p>
        </p:txBody>
      </p:sp>
      <p:sp>
        <p:nvSpPr>
          <p:cNvPr id="6" name="正方形/長方形 5"/>
          <p:cNvSpPr/>
          <p:nvPr userDrawn="1"/>
        </p:nvSpPr>
        <p:spPr bwMode="auto">
          <a:xfrm>
            <a:off x="107504" y="6669360"/>
            <a:ext cx="1944216" cy="188640"/>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227065489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29"/>
          <p:cNvSpPr>
            <a:spLocks noGrp="1" noChangeArrowheads="1"/>
          </p:cNvSpPr>
          <p:nvPr>
            <p:ph type="sldNum" sz="quarter" idx="10"/>
          </p:nvPr>
        </p:nvSpPr>
        <p:spPr>
          <a:ln/>
        </p:spPr>
        <p:txBody>
          <a:bodyPr/>
          <a:lstStyle>
            <a:lvl1pPr>
              <a:defRPr/>
            </a:lvl1pPr>
          </a:lstStyle>
          <a:p>
            <a:pPr>
              <a:defRPr/>
            </a:pPr>
            <a:fld id="{59A31201-9343-4CBD-9588-E74C03CF5161}"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Tree>
    <p:extLst>
      <p:ext uri="{BB962C8B-B14F-4D97-AF65-F5344CB8AC3E}">
        <p14:creationId xmlns:p14="http://schemas.microsoft.com/office/powerpoint/2010/main" val="349396077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68275" y="869950"/>
            <a:ext cx="4316413"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37088" y="869950"/>
            <a:ext cx="4318000"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9"/>
          <p:cNvSpPr>
            <a:spLocks noGrp="1" noChangeArrowheads="1"/>
          </p:cNvSpPr>
          <p:nvPr>
            <p:ph type="sldNum" sz="quarter" idx="10"/>
          </p:nvPr>
        </p:nvSpPr>
        <p:spPr>
          <a:ln/>
        </p:spPr>
        <p:txBody>
          <a:bodyPr/>
          <a:lstStyle>
            <a:lvl1pPr>
              <a:defRPr/>
            </a:lvl1pPr>
          </a:lstStyle>
          <a:p>
            <a:pPr>
              <a:defRPr/>
            </a:pPr>
            <a:fld id="{3CEF8608-507F-476B-ADBA-230970861E76}" type="slidenum">
              <a:rPr lang="ja-JP" altLang="en-US">
                <a:solidFill>
                  <a:srgbClr val="000000"/>
                </a:solidFill>
              </a:rPr>
              <a:pPr>
                <a:defRPr/>
              </a:pPr>
              <a:t>‹#›</a:t>
            </a:fld>
            <a:endParaRPr lang="ja-JP" altLang="en-US">
              <a:solidFill>
                <a:srgbClr val="00000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Tree>
    <p:extLst>
      <p:ext uri="{BB962C8B-B14F-4D97-AF65-F5344CB8AC3E}">
        <p14:creationId xmlns:p14="http://schemas.microsoft.com/office/powerpoint/2010/main" val="21681981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Rectangle 29"/>
          <p:cNvSpPr>
            <a:spLocks noGrp="1" noChangeArrowheads="1"/>
          </p:cNvSpPr>
          <p:nvPr>
            <p:ph type="sldNum" sz="quarter" idx="10"/>
          </p:nvPr>
        </p:nvSpPr>
        <p:spPr>
          <a:ln/>
        </p:spPr>
        <p:txBody>
          <a:bodyPr/>
          <a:lstStyle>
            <a:lvl1pPr>
              <a:defRPr/>
            </a:lvl1pPr>
          </a:lstStyle>
          <a:p>
            <a:pPr>
              <a:defRPr/>
            </a:pPr>
            <a:fld id="{CC3AE530-C654-4EBA-97AE-ABCEE726C5C3}" type="slidenum">
              <a:rPr lang="de-DE" altLang="ja-JP"/>
              <a:pPr>
                <a:defRPr/>
              </a:pPr>
              <a:t>‹#›</a:t>
            </a:fld>
            <a:endParaRPr lang="de-DE" altLang="ja-JP"/>
          </a:p>
        </p:txBody>
      </p:sp>
      <p:sp>
        <p:nvSpPr>
          <p:cNvPr id="3" name="Rectangle 30"/>
          <p:cNvSpPr>
            <a:spLocks noGrp="1" noChangeArrowheads="1"/>
          </p:cNvSpPr>
          <p:nvPr>
            <p:ph type="ftr" sz="quarter" idx="11"/>
          </p:nvPr>
        </p:nvSpPr>
        <p:spPr>
          <a:ln/>
        </p:spPr>
        <p:txBody>
          <a:bodyPr/>
          <a:lstStyle>
            <a:lvl1pPr>
              <a:defRPr/>
            </a:lvl1pPr>
          </a:lstStyle>
          <a:p>
            <a:pPr>
              <a:defRPr/>
            </a:pPr>
            <a:r>
              <a:rPr lang="de-DE" altLang="ja-JP"/>
              <a:t>Copyright 2013 FUJITSU LIMITED</a:t>
            </a:r>
          </a:p>
        </p:txBody>
      </p:sp>
    </p:spTree>
    <p:extLst>
      <p:ext uri="{BB962C8B-B14F-4D97-AF65-F5344CB8AC3E}">
        <p14:creationId xmlns:p14="http://schemas.microsoft.com/office/powerpoint/2010/main" val="40907191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9"/>
          <p:cNvSpPr>
            <a:spLocks noGrp="1" noChangeArrowheads="1"/>
          </p:cNvSpPr>
          <p:nvPr>
            <p:ph type="sldNum" sz="quarter" idx="10"/>
          </p:nvPr>
        </p:nvSpPr>
        <p:spPr>
          <a:ln/>
        </p:spPr>
        <p:txBody>
          <a:bodyPr/>
          <a:lstStyle>
            <a:lvl1pPr>
              <a:defRPr/>
            </a:lvl1pPr>
          </a:lstStyle>
          <a:p>
            <a:pPr>
              <a:defRPr/>
            </a:pPr>
            <a:fld id="{A1E1CAF0-B952-4FDB-842A-667DBA197D4A}" type="slidenum">
              <a:rPr lang="ja-JP" altLang="en-US">
                <a:solidFill>
                  <a:srgbClr val="000000"/>
                </a:solidFill>
              </a:rPr>
              <a:pPr>
                <a:defRPr/>
              </a:pPr>
              <a:t>‹#›</a:t>
            </a:fld>
            <a:endParaRPr lang="ja-JP" altLang="en-US">
              <a:solidFill>
                <a:srgbClr val="000000"/>
              </a:solidFill>
            </a:endParaRPr>
          </a:p>
        </p:txBody>
      </p:sp>
      <p:sp>
        <p:nvSpPr>
          <p:cNvPr id="8"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Tree>
    <p:extLst>
      <p:ext uri="{BB962C8B-B14F-4D97-AF65-F5344CB8AC3E}">
        <p14:creationId xmlns:p14="http://schemas.microsoft.com/office/powerpoint/2010/main" val="319017785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29"/>
          <p:cNvSpPr>
            <a:spLocks noGrp="1" noChangeArrowheads="1"/>
          </p:cNvSpPr>
          <p:nvPr>
            <p:ph type="sldNum" sz="quarter" idx="10"/>
          </p:nvPr>
        </p:nvSpPr>
        <p:spPr>
          <a:ln/>
        </p:spPr>
        <p:txBody>
          <a:bodyPr/>
          <a:lstStyle>
            <a:lvl1pPr>
              <a:defRPr/>
            </a:lvl1pPr>
          </a:lstStyle>
          <a:p>
            <a:pPr>
              <a:defRPr/>
            </a:pPr>
            <a:fld id="{6A35D0C4-E0EA-4B3C-8894-AF9EB2D01648}" type="slidenum">
              <a:rPr lang="ja-JP" altLang="en-US">
                <a:solidFill>
                  <a:srgbClr val="000000"/>
                </a:solidFill>
              </a:rPr>
              <a:pPr>
                <a:defRPr/>
              </a:pPr>
              <a:t>‹#›</a:t>
            </a:fld>
            <a:endParaRPr lang="ja-JP" altLang="en-US">
              <a:solidFill>
                <a:srgbClr val="000000"/>
              </a:solidFill>
            </a:endParaRPr>
          </a:p>
        </p:txBody>
      </p:sp>
      <p:sp>
        <p:nvSpPr>
          <p:cNvPr id="4" name="Rectangle 30"/>
          <p:cNvSpPr>
            <a:spLocks noGrp="1" noChangeArrowheads="1"/>
          </p:cNvSpPr>
          <p:nvPr>
            <p:ph type="ftr" sz="quarter" idx="11"/>
          </p:nvPr>
        </p:nvSpPr>
        <p:spPr>
          <a:ln/>
        </p:spPr>
        <p:txBody>
          <a:bodyPr/>
          <a:lstStyle>
            <a:lvl1pPr>
              <a:defRPr sz="1000"/>
            </a:lvl1pPr>
          </a:lstStyle>
          <a:p>
            <a:pPr>
              <a:defRPr/>
            </a:pPr>
            <a:r>
              <a:rPr lang="en-US" altLang="ja-JP" smtClean="0">
                <a:solidFill>
                  <a:srgbClr val="000000"/>
                </a:solidFill>
              </a:rPr>
              <a:t>Copyright 2013 FUJITSU LIMITED</a:t>
            </a:r>
            <a:endParaRPr lang="en-US" altLang="ja-JP" dirty="0" smtClean="0">
              <a:solidFill>
                <a:srgbClr val="000000"/>
              </a:solidFill>
            </a:endParaRPr>
          </a:p>
        </p:txBody>
      </p:sp>
    </p:spTree>
    <p:extLst>
      <p:ext uri="{BB962C8B-B14F-4D97-AF65-F5344CB8AC3E}">
        <p14:creationId xmlns:p14="http://schemas.microsoft.com/office/powerpoint/2010/main" val="33608718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9"/>
          <p:cNvSpPr>
            <a:spLocks noGrp="1" noChangeArrowheads="1"/>
          </p:cNvSpPr>
          <p:nvPr>
            <p:ph type="sldNum" sz="quarter" idx="10"/>
          </p:nvPr>
        </p:nvSpPr>
        <p:spPr>
          <a:ln/>
        </p:spPr>
        <p:txBody>
          <a:bodyPr/>
          <a:lstStyle>
            <a:lvl1pPr>
              <a:defRPr/>
            </a:lvl1pPr>
          </a:lstStyle>
          <a:p>
            <a:pPr>
              <a:defRPr/>
            </a:pPr>
            <a:fld id="{F375BA03-6704-4974-B0E5-B60285CFA920}" type="slidenum">
              <a:rPr lang="ja-JP" altLang="en-US">
                <a:solidFill>
                  <a:srgbClr val="000000"/>
                </a:solidFill>
              </a:rPr>
              <a:pPr>
                <a:defRPr/>
              </a:pPr>
              <a:t>‹#›</a:t>
            </a:fld>
            <a:endParaRPr lang="ja-JP" altLang="en-US">
              <a:solidFill>
                <a:srgbClr val="000000"/>
              </a:solidFill>
            </a:endParaRPr>
          </a:p>
        </p:txBody>
      </p:sp>
      <p:sp>
        <p:nvSpPr>
          <p:cNvPr id="3"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4" name="正方形/長方形 3"/>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14253425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29"/>
          <p:cNvSpPr>
            <a:spLocks noGrp="1" noChangeArrowheads="1"/>
          </p:cNvSpPr>
          <p:nvPr>
            <p:ph type="sldNum" sz="quarter" idx="10"/>
          </p:nvPr>
        </p:nvSpPr>
        <p:spPr>
          <a:ln/>
        </p:spPr>
        <p:txBody>
          <a:bodyPr/>
          <a:lstStyle>
            <a:lvl1pPr>
              <a:defRPr/>
            </a:lvl1pPr>
          </a:lstStyle>
          <a:p>
            <a:pPr>
              <a:defRPr/>
            </a:pPr>
            <a:fld id="{73632688-A253-4611-AB86-788E32836D5C}" type="slidenum">
              <a:rPr lang="ja-JP" altLang="en-US">
                <a:solidFill>
                  <a:srgbClr val="000000"/>
                </a:solidFill>
              </a:rPr>
              <a:pPr>
                <a:defRPr/>
              </a:pPr>
              <a:t>‹#›</a:t>
            </a:fld>
            <a:endParaRPr lang="ja-JP" altLang="en-US">
              <a:solidFill>
                <a:srgbClr val="00000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dirty="0">
              <a:solidFill>
                <a:srgbClr val="000000"/>
              </a:solidFill>
            </a:endParaRPr>
          </a:p>
        </p:txBody>
      </p:sp>
      <p:sp>
        <p:nvSpPr>
          <p:cNvPr id="7" name="正方形/長方形 6"/>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41620205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29"/>
          <p:cNvSpPr>
            <a:spLocks noGrp="1" noChangeArrowheads="1"/>
          </p:cNvSpPr>
          <p:nvPr>
            <p:ph type="sldNum" sz="quarter" idx="10"/>
          </p:nvPr>
        </p:nvSpPr>
        <p:spPr>
          <a:ln/>
        </p:spPr>
        <p:txBody>
          <a:bodyPr/>
          <a:lstStyle>
            <a:lvl1pPr>
              <a:defRPr/>
            </a:lvl1pPr>
          </a:lstStyle>
          <a:p>
            <a:pPr>
              <a:defRPr/>
            </a:pPr>
            <a:fld id="{7521068B-957B-41AC-B755-51ADE9736B33}" type="slidenum">
              <a:rPr lang="ja-JP" altLang="en-US">
                <a:solidFill>
                  <a:srgbClr val="000000"/>
                </a:solidFill>
              </a:rPr>
              <a:pPr>
                <a:defRPr/>
              </a:pPr>
              <a:t>‹#›</a:t>
            </a:fld>
            <a:endParaRPr lang="ja-JP" altLang="en-US">
              <a:solidFill>
                <a:srgbClr val="00000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7" name="正方形/長方形 6"/>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74450716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9"/>
          <p:cNvSpPr>
            <a:spLocks noGrp="1" noChangeArrowheads="1"/>
          </p:cNvSpPr>
          <p:nvPr>
            <p:ph type="sldNum" sz="quarter" idx="10"/>
          </p:nvPr>
        </p:nvSpPr>
        <p:spPr>
          <a:ln/>
        </p:spPr>
        <p:txBody>
          <a:bodyPr/>
          <a:lstStyle>
            <a:lvl1pPr>
              <a:defRPr/>
            </a:lvl1pPr>
          </a:lstStyle>
          <a:p>
            <a:pPr>
              <a:defRPr/>
            </a:pPr>
            <a:fld id="{DBED7D67-7022-4C7C-905B-059608439EBD}"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6" name="正方形/長方形 5"/>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208273368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9575" y="-1588"/>
            <a:ext cx="2195513" cy="6464301"/>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68275" y="-1588"/>
            <a:ext cx="6438900" cy="646430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9"/>
          <p:cNvSpPr>
            <a:spLocks noGrp="1" noChangeArrowheads="1"/>
          </p:cNvSpPr>
          <p:nvPr>
            <p:ph type="sldNum" sz="quarter" idx="10"/>
          </p:nvPr>
        </p:nvSpPr>
        <p:spPr>
          <a:ln/>
        </p:spPr>
        <p:txBody>
          <a:bodyPr/>
          <a:lstStyle>
            <a:lvl1pPr>
              <a:defRPr/>
            </a:lvl1pPr>
          </a:lstStyle>
          <a:p>
            <a:pPr>
              <a:defRPr/>
            </a:pPr>
            <a:fld id="{AFAF9530-2E36-41CA-B832-5289D310CE2F}"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6" name="正方形/長方形 5"/>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240269804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49" descr="TitleRed_L150"/>
          <p:cNvPicPr>
            <a:picLocks noChangeAspect="1" noChangeArrowheads="1"/>
          </p:cNvPicPr>
          <p:nvPr/>
        </p:nvPicPr>
        <p:blipFill>
          <a:blip r:embed="rId2" cstate="print"/>
          <a:srcRect/>
          <a:stretch>
            <a:fillRect/>
          </a:stretch>
        </p:blipFill>
        <p:spPr bwMode="gray">
          <a:xfrm>
            <a:off x="0" y="0"/>
            <a:ext cx="9144000" cy="4852988"/>
          </a:xfrm>
          <a:prstGeom prst="rect">
            <a:avLst/>
          </a:prstGeom>
          <a:noFill/>
          <a:ln w="9525">
            <a:noFill/>
            <a:miter lim="800000"/>
            <a:headEnd/>
            <a:tailEnd/>
          </a:ln>
        </p:spPr>
      </p:pic>
      <p:sp>
        <p:nvSpPr>
          <p:cNvPr id="647173" name="Rectangle 5"/>
          <p:cNvSpPr>
            <a:spLocks noGrp="1" noChangeArrowheads="1"/>
          </p:cNvSpPr>
          <p:nvPr>
            <p:ph type="subTitle" idx="1"/>
          </p:nvPr>
        </p:nvSpPr>
        <p:spPr>
          <a:xfrm>
            <a:off x="323850" y="4572000"/>
            <a:ext cx="7920038" cy="1784350"/>
          </a:xfrm>
        </p:spPr>
        <p:txBody>
          <a:bodyPr/>
          <a:lstStyle>
            <a:lvl1pPr marL="0" indent="0">
              <a:lnSpc>
                <a:spcPct val="100000"/>
              </a:lnSpc>
              <a:spcBef>
                <a:spcPct val="0"/>
              </a:spcBef>
              <a:spcAft>
                <a:spcPct val="0"/>
              </a:spcAft>
              <a:buFont typeface="Wingdings" pitchFamily="2" charset="2"/>
              <a:buNone/>
              <a:defRPr sz="2800"/>
            </a:lvl1pPr>
          </a:lstStyle>
          <a:p>
            <a:pPr lvl="0"/>
            <a:r>
              <a:rPr lang="ja-JP" altLang="en-US" noProof="0" smtClean="0"/>
              <a:t>マスター サブタイトルの書式設定</a:t>
            </a:r>
          </a:p>
        </p:txBody>
      </p:sp>
      <p:sp>
        <p:nvSpPr>
          <p:cNvPr id="647174" name="Rectangle 6"/>
          <p:cNvSpPr>
            <a:spLocks noGrp="1" noChangeArrowheads="1"/>
          </p:cNvSpPr>
          <p:nvPr>
            <p:ph type="ctrTitle"/>
          </p:nvPr>
        </p:nvSpPr>
        <p:spPr>
          <a:xfrm>
            <a:off x="323850" y="1738313"/>
            <a:ext cx="7920038" cy="2360612"/>
          </a:xfrm>
          <a:extLst/>
        </p:spPr>
        <p:txBody>
          <a:bodyPr anchor="b"/>
          <a:lstStyle>
            <a:lvl1pPr>
              <a:defRPr sz="4400">
                <a:solidFill>
                  <a:srgbClr val="FFFFFF"/>
                </a:solidFill>
              </a:defRPr>
            </a:lvl1pPr>
          </a:lstStyle>
          <a:p>
            <a:pPr lvl="0"/>
            <a:r>
              <a:rPr lang="ja-JP" altLang="en-US" noProof="0" dirty="0" smtClean="0"/>
              <a:t>マスター タイトルの書式設定</a:t>
            </a:r>
            <a:endParaRPr lang="de-DE" altLang="ja-JP" noProof="0" dirty="0" smtClean="0"/>
          </a:p>
        </p:txBody>
      </p:sp>
      <p:sp>
        <p:nvSpPr>
          <p:cNvPr id="38" name="Rectangle 47"/>
          <p:cNvSpPr>
            <a:spLocks noGrp="1" noChangeArrowheads="1"/>
          </p:cNvSpPr>
          <p:nvPr>
            <p:ph type="ftr" sz="quarter" idx="10"/>
          </p:nvPr>
        </p:nvSpPr>
        <p:spPr/>
        <p:txBody>
          <a:bodyPr/>
          <a:lstStyle>
            <a:lvl1pPr>
              <a:defRPr sz="900"/>
            </a:lvl1pPr>
          </a:lstStyle>
          <a:p>
            <a:pPr>
              <a:defRPr/>
            </a:pPr>
            <a:r>
              <a:rPr lang="en-US" altLang="ja-JP" smtClean="0">
                <a:solidFill>
                  <a:srgbClr val="000000"/>
                </a:solidFill>
              </a:rPr>
              <a:t>Copyright 2013 FUJITSU LIMITED</a:t>
            </a:r>
            <a:endParaRPr lang="en-US" altLang="ja-JP" dirty="0" smtClean="0">
              <a:solidFill>
                <a:srgbClr val="000000"/>
              </a:solidFill>
            </a:endParaRPr>
          </a:p>
        </p:txBody>
      </p:sp>
    </p:spTree>
    <p:extLst>
      <p:ext uri="{BB962C8B-B14F-4D97-AF65-F5344CB8AC3E}">
        <p14:creationId xmlns:p14="http://schemas.microsoft.com/office/powerpoint/2010/main" val="371067017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9"/>
          <p:cNvSpPr>
            <a:spLocks noGrp="1" noChangeArrowheads="1"/>
          </p:cNvSpPr>
          <p:nvPr>
            <p:ph type="sldNum" sz="quarter" idx="10"/>
          </p:nvPr>
        </p:nvSpPr>
        <p:spPr>
          <a:ln/>
        </p:spPr>
        <p:txBody>
          <a:bodyPr/>
          <a:lstStyle>
            <a:lvl1pPr>
              <a:defRPr/>
            </a:lvl1pPr>
          </a:lstStyle>
          <a:p>
            <a:pPr>
              <a:defRPr/>
            </a:pPr>
            <a:fld id="{DD6308E6-B1CF-46D7-9DD4-BAE19B002D7E}"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sz="1000"/>
            </a:lvl1pPr>
          </a:lstStyle>
          <a:p>
            <a:pPr>
              <a:defRPr/>
            </a:pPr>
            <a:r>
              <a:rPr lang="en-US" altLang="ja-JP" smtClean="0">
                <a:solidFill>
                  <a:srgbClr val="000000"/>
                </a:solidFill>
              </a:rPr>
              <a:t>Copyright 2013 FUJITSU LIMITED</a:t>
            </a:r>
            <a:endParaRPr lang="en-US" altLang="ja-JP" dirty="0" smtClean="0">
              <a:solidFill>
                <a:srgbClr val="000000"/>
              </a:solidFill>
            </a:endParaRPr>
          </a:p>
        </p:txBody>
      </p:sp>
      <p:sp>
        <p:nvSpPr>
          <p:cNvPr id="6" name="正方形/長方形 5"/>
          <p:cNvSpPr/>
          <p:nvPr userDrawn="1"/>
        </p:nvSpPr>
        <p:spPr bwMode="auto">
          <a:xfrm>
            <a:off x="107504" y="6669360"/>
            <a:ext cx="1944216" cy="188640"/>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355402082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29"/>
          <p:cNvSpPr>
            <a:spLocks noGrp="1" noChangeArrowheads="1"/>
          </p:cNvSpPr>
          <p:nvPr>
            <p:ph type="sldNum" sz="quarter" idx="10"/>
          </p:nvPr>
        </p:nvSpPr>
        <p:spPr>
          <a:ln/>
        </p:spPr>
        <p:txBody>
          <a:bodyPr/>
          <a:lstStyle>
            <a:lvl1pPr>
              <a:defRPr/>
            </a:lvl1pPr>
          </a:lstStyle>
          <a:p>
            <a:pPr>
              <a:defRPr/>
            </a:pPr>
            <a:fld id="{59A31201-9343-4CBD-9588-E74C03CF5161}"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Tree>
    <p:extLst>
      <p:ext uri="{BB962C8B-B14F-4D97-AF65-F5344CB8AC3E}">
        <p14:creationId xmlns:p14="http://schemas.microsoft.com/office/powerpoint/2010/main" val="992705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10" descr="TitleGray_L15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4"/>
          <p:cNvGrpSpPr>
            <a:grpSpLocks noChangeAspect="1"/>
          </p:cNvGrpSpPr>
          <p:nvPr userDrawn="1"/>
        </p:nvGrpSpPr>
        <p:grpSpPr bwMode="auto">
          <a:xfrm>
            <a:off x="7308850" y="185738"/>
            <a:ext cx="1647825" cy="920750"/>
            <a:chOff x="4604" y="117"/>
            <a:chExt cx="1038" cy="580"/>
          </a:xfrm>
        </p:grpSpPr>
        <p:sp>
          <p:nvSpPr>
            <p:cNvPr id="8" name="AutoShape 13"/>
            <p:cNvSpPr>
              <a:spLocks noChangeAspect="1" noChangeArrowheads="1" noTextEdit="1"/>
            </p:cNvSpPr>
            <p:nvPr userDrawn="1"/>
          </p:nvSpPr>
          <p:spPr bwMode="gray">
            <a:xfrm>
              <a:off x="4604" y="117"/>
              <a:ext cx="1038" cy="580"/>
            </a:xfrm>
            <a:prstGeom prst="rect">
              <a:avLst/>
            </a:prstGeom>
            <a:noFill/>
            <a:ln w="9525">
              <a:noFill/>
              <a:miter lim="800000"/>
              <a:headEnd/>
              <a:tailEnd/>
            </a:ln>
          </p:spPr>
          <p:txBody>
            <a:bodyPr/>
            <a:lstStyle/>
            <a:p>
              <a:pPr>
                <a:defRPr/>
              </a:pPr>
              <a:endParaRPr lang="ja-JP" altLang="en-US"/>
            </a:p>
          </p:txBody>
        </p:sp>
        <p:sp>
          <p:nvSpPr>
            <p:cNvPr id="9" name="Freeform 15"/>
            <p:cNvSpPr>
              <a:spLocks/>
            </p:cNvSpPr>
            <p:nvPr userDrawn="1"/>
          </p:nvSpPr>
          <p:spPr bwMode="gray">
            <a:xfrm>
              <a:off x="5115" y="216"/>
              <a:ext cx="132" cy="10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a:lstStyle/>
            <a:p>
              <a:pPr>
                <a:defRPr/>
              </a:pPr>
              <a:endParaRPr lang="ja-JP" altLang="en-US"/>
            </a:p>
          </p:txBody>
        </p:sp>
        <p:sp>
          <p:nvSpPr>
            <p:cNvPr id="10" name="Freeform 16"/>
            <p:cNvSpPr>
              <a:spLocks/>
            </p:cNvSpPr>
            <p:nvPr userDrawn="1"/>
          </p:nvSpPr>
          <p:spPr bwMode="gray">
            <a:xfrm>
              <a:off x="4899" y="327"/>
              <a:ext cx="91" cy="148"/>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a:lstStyle/>
            <a:p>
              <a:pPr>
                <a:defRPr/>
              </a:pPr>
              <a:endParaRPr lang="ja-JP" altLang="en-US"/>
            </a:p>
          </p:txBody>
        </p:sp>
        <p:sp>
          <p:nvSpPr>
            <p:cNvPr id="11" name="Freeform 17"/>
            <p:cNvSpPr>
              <a:spLocks/>
            </p:cNvSpPr>
            <p:nvPr userDrawn="1"/>
          </p:nvSpPr>
          <p:spPr bwMode="gray">
            <a:xfrm>
              <a:off x="5114" y="327"/>
              <a:ext cx="60" cy="207"/>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a:lstStyle/>
            <a:p>
              <a:pPr>
                <a:defRPr/>
              </a:pPr>
              <a:endParaRPr lang="ja-JP" altLang="en-US"/>
            </a:p>
          </p:txBody>
        </p:sp>
        <p:sp>
          <p:nvSpPr>
            <p:cNvPr id="12" name="Freeform 18"/>
            <p:cNvSpPr>
              <a:spLocks/>
            </p:cNvSpPr>
            <p:nvPr userDrawn="1"/>
          </p:nvSpPr>
          <p:spPr bwMode="gray">
            <a:xfrm>
              <a:off x="5180" y="327"/>
              <a:ext cx="47" cy="148"/>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a:lstStyle/>
            <a:p>
              <a:pPr>
                <a:defRPr/>
              </a:pPr>
              <a:endParaRPr lang="ja-JP" altLang="en-US"/>
            </a:p>
          </p:txBody>
        </p:sp>
        <p:sp>
          <p:nvSpPr>
            <p:cNvPr id="13" name="Freeform 19"/>
            <p:cNvSpPr>
              <a:spLocks/>
            </p:cNvSpPr>
            <p:nvPr userDrawn="1"/>
          </p:nvSpPr>
          <p:spPr bwMode="gray">
            <a:xfrm>
              <a:off x="5227" y="327"/>
              <a:ext cx="111" cy="148"/>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a:lstStyle/>
            <a:p>
              <a:pPr>
                <a:defRPr/>
              </a:pPr>
              <a:endParaRPr lang="ja-JP" altLang="en-US"/>
            </a:p>
          </p:txBody>
        </p:sp>
        <p:sp>
          <p:nvSpPr>
            <p:cNvPr id="14" name="Freeform 20"/>
            <p:cNvSpPr>
              <a:spLocks/>
            </p:cNvSpPr>
            <p:nvPr userDrawn="1"/>
          </p:nvSpPr>
          <p:spPr bwMode="gray">
            <a:xfrm>
              <a:off x="5429" y="327"/>
              <a:ext cx="124" cy="151"/>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a:lstStyle/>
            <a:p>
              <a:pPr>
                <a:defRPr/>
              </a:pPr>
              <a:endParaRPr lang="ja-JP" altLang="en-US"/>
            </a:p>
          </p:txBody>
        </p:sp>
        <p:sp>
          <p:nvSpPr>
            <p:cNvPr id="15" name="Freeform 21"/>
            <p:cNvSpPr>
              <a:spLocks/>
            </p:cNvSpPr>
            <p:nvPr userDrawn="1"/>
          </p:nvSpPr>
          <p:spPr bwMode="gray">
            <a:xfrm>
              <a:off x="4994" y="327"/>
              <a:ext cx="125" cy="151"/>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a:lstStyle/>
            <a:p>
              <a:pPr>
                <a:defRPr/>
              </a:pPr>
              <a:endParaRPr lang="ja-JP" altLang="en-US"/>
            </a:p>
          </p:txBody>
        </p:sp>
        <p:sp>
          <p:nvSpPr>
            <p:cNvPr id="16" name="Freeform 22"/>
            <p:cNvSpPr>
              <a:spLocks/>
            </p:cNvSpPr>
            <p:nvPr userDrawn="1"/>
          </p:nvSpPr>
          <p:spPr bwMode="gray">
            <a:xfrm>
              <a:off x="5333" y="324"/>
              <a:ext cx="95" cy="154"/>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a:lstStyle/>
            <a:p>
              <a:pPr>
                <a:defRPr/>
              </a:pPr>
              <a:endParaRPr lang="ja-JP" altLang="en-US"/>
            </a:p>
          </p:txBody>
        </p:sp>
        <p:sp>
          <p:nvSpPr>
            <p:cNvPr id="17" name="Freeform 23"/>
            <p:cNvSpPr>
              <a:spLocks/>
            </p:cNvSpPr>
            <p:nvPr userDrawn="1"/>
          </p:nvSpPr>
          <p:spPr bwMode="gray">
            <a:xfrm>
              <a:off x="4655" y="604"/>
              <a:ext cx="26" cy="43"/>
            </a:xfrm>
            <a:custGeom>
              <a:avLst/>
              <a:gdLst/>
              <a:ahLst/>
              <a:cxnLst>
                <a:cxn ang="0">
                  <a:pos x="0" y="731"/>
                </a:cxn>
                <a:cxn ang="0">
                  <a:pos x="0" y="643"/>
                </a:cxn>
                <a:cxn ang="0">
                  <a:pos x="177" y="684"/>
                </a:cxn>
                <a:cxn ang="0">
                  <a:pos x="355" y="568"/>
                </a:cxn>
                <a:cxn ang="0">
                  <a:pos x="325" y="493"/>
                </a:cxn>
                <a:cxn ang="0">
                  <a:pos x="271" y="452"/>
                </a:cxn>
                <a:cxn ang="0">
                  <a:pos x="203" y="417"/>
                </a:cxn>
                <a:cxn ang="0">
                  <a:pos x="62" y="323"/>
                </a:cxn>
                <a:cxn ang="0">
                  <a:pos x="12" y="190"/>
                </a:cxn>
                <a:cxn ang="0">
                  <a:pos x="90" y="41"/>
                </a:cxn>
                <a:cxn ang="0">
                  <a:pos x="257" y="0"/>
                </a:cxn>
                <a:cxn ang="0">
                  <a:pos x="411" y="24"/>
                </a:cxn>
                <a:cxn ang="0">
                  <a:pos x="411" y="106"/>
                </a:cxn>
                <a:cxn ang="0">
                  <a:pos x="262" y="74"/>
                </a:cxn>
                <a:cxn ang="0">
                  <a:pos x="162" y="98"/>
                </a:cxn>
                <a:cxn ang="0">
                  <a:pos x="120" y="178"/>
                </a:cxn>
                <a:cxn ang="0">
                  <a:pos x="149" y="253"/>
                </a:cxn>
                <a:cxn ang="0">
                  <a:pos x="273" y="331"/>
                </a:cxn>
                <a:cxn ang="0">
                  <a:pos x="374" y="388"/>
                </a:cxn>
                <a:cxn ang="0">
                  <a:pos x="444" y="465"/>
                </a:cxn>
                <a:cxn ang="0">
                  <a:pos x="463" y="556"/>
                </a:cxn>
                <a:cxn ang="0">
                  <a:pos x="184" y="762"/>
                </a:cxn>
                <a:cxn ang="0">
                  <a:pos x="0" y="731"/>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000000"/>
            </a:solidFill>
            <a:ln w="9525">
              <a:noFill/>
              <a:round/>
              <a:headEnd/>
              <a:tailEnd/>
            </a:ln>
          </p:spPr>
          <p:txBody>
            <a:bodyPr/>
            <a:lstStyle/>
            <a:p>
              <a:pPr>
                <a:defRPr/>
              </a:pPr>
              <a:endParaRPr lang="ja-JP" altLang="en-US"/>
            </a:p>
          </p:txBody>
        </p:sp>
        <p:sp>
          <p:nvSpPr>
            <p:cNvPr id="18" name="Freeform 24"/>
            <p:cNvSpPr>
              <a:spLocks/>
            </p:cNvSpPr>
            <p:nvPr userDrawn="1"/>
          </p:nvSpPr>
          <p:spPr bwMode="gray">
            <a:xfrm>
              <a:off x="4691" y="585"/>
              <a:ext cx="30" cy="61"/>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000000"/>
            </a:solidFill>
            <a:ln w="9525">
              <a:noFill/>
              <a:round/>
              <a:headEnd/>
              <a:tailEnd/>
            </a:ln>
          </p:spPr>
          <p:txBody>
            <a:bodyPr/>
            <a:lstStyle/>
            <a:p>
              <a:pPr>
                <a:defRPr/>
              </a:pPr>
              <a:endParaRPr lang="ja-JP" altLang="en-US"/>
            </a:p>
          </p:txBody>
        </p:sp>
        <p:sp>
          <p:nvSpPr>
            <p:cNvPr id="19" name="Freeform 25"/>
            <p:cNvSpPr>
              <a:spLocks noEditPoints="1"/>
            </p:cNvSpPr>
            <p:nvPr userDrawn="1"/>
          </p:nvSpPr>
          <p:spPr bwMode="gray">
            <a:xfrm>
              <a:off x="4730" y="604"/>
              <a:ext cx="32" cy="43"/>
            </a:xfrm>
            <a:custGeom>
              <a:avLst/>
              <a:gdLst/>
              <a:ahLst/>
              <a:cxnLst>
                <a:cxn ang="0">
                  <a:pos x="437" y="286"/>
                </a:cxn>
                <a:cxn ang="0">
                  <a:pos x="437" y="248"/>
                </a:cxn>
                <a:cxn ang="0">
                  <a:pos x="415" y="138"/>
                </a:cxn>
                <a:cxn ang="0">
                  <a:pos x="271" y="77"/>
                </a:cxn>
                <a:cxn ang="0">
                  <a:pos x="70" y="118"/>
                </a:cxn>
                <a:cxn ang="0">
                  <a:pos x="70" y="31"/>
                </a:cxn>
                <a:cxn ang="0">
                  <a:pos x="284" y="0"/>
                </a:cxn>
                <a:cxn ang="0">
                  <a:pos x="516" y="76"/>
                </a:cxn>
                <a:cxn ang="0">
                  <a:pos x="558" y="200"/>
                </a:cxn>
                <a:cxn ang="0">
                  <a:pos x="561" y="290"/>
                </a:cxn>
                <a:cxn ang="0">
                  <a:pos x="561" y="727"/>
                </a:cxn>
                <a:cxn ang="0">
                  <a:pos x="293" y="762"/>
                </a:cxn>
                <a:cxn ang="0">
                  <a:pos x="83" y="720"/>
                </a:cxn>
                <a:cxn ang="0">
                  <a:pos x="0" y="558"/>
                </a:cxn>
                <a:cxn ang="0">
                  <a:pos x="96" y="363"/>
                </a:cxn>
                <a:cxn ang="0">
                  <a:pos x="336" y="297"/>
                </a:cxn>
                <a:cxn ang="0">
                  <a:pos x="437" y="286"/>
                </a:cxn>
                <a:cxn ang="0">
                  <a:pos x="437" y="356"/>
                </a:cxn>
                <a:cxn ang="0">
                  <a:pos x="267" y="382"/>
                </a:cxn>
                <a:cxn ang="0">
                  <a:pos x="127" y="545"/>
                </a:cxn>
                <a:cxn ang="0">
                  <a:pos x="168" y="650"/>
                </a:cxn>
                <a:cxn ang="0">
                  <a:pos x="312" y="687"/>
                </a:cxn>
                <a:cxn ang="0">
                  <a:pos x="437" y="670"/>
                </a:cxn>
                <a:cxn ang="0">
                  <a:pos x="437" y="356"/>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000000"/>
            </a:solidFill>
            <a:ln w="9525">
              <a:noFill/>
              <a:round/>
              <a:headEnd/>
              <a:tailEnd/>
            </a:ln>
          </p:spPr>
          <p:txBody>
            <a:bodyPr/>
            <a:lstStyle/>
            <a:p>
              <a:pPr>
                <a:defRPr/>
              </a:pPr>
              <a:endParaRPr lang="ja-JP" altLang="en-US"/>
            </a:p>
          </p:txBody>
        </p:sp>
        <p:sp>
          <p:nvSpPr>
            <p:cNvPr id="20" name="Freeform 26"/>
            <p:cNvSpPr>
              <a:spLocks noEditPoints="1"/>
            </p:cNvSpPr>
            <p:nvPr userDrawn="1"/>
          </p:nvSpPr>
          <p:spPr bwMode="gray">
            <a:xfrm>
              <a:off x="4774" y="604"/>
              <a:ext cx="32" cy="61"/>
            </a:xfrm>
            <a:custGeom>
              <a:avLst/>
              <a:gdLst/>
              <a:ahLst/>
              <a:cxnLst>
                <a:cxn ang="0">
                  <a:pos x="123" y="711"/>
                </a:cxn>
                <a:cxn ang="0">
                  <a:pos x="123" y="1087"/>
                </a:cxn>
                <a:cxn ang="0">
                  <a:pos x="0" y="1087"/>
                </a:cxn>
                <a:cxn ang="0">
                  <a:pos x="0" y="28"/>
                </a:cxn>
                <a:cxn ang="0">
                  <a:pos x="249" y="0"/>
                </a:cxn>
                <a:cxn ang="0">
                  <a:pos x="505" y="113"/>
                </a:cxn>
                <a:cxn ang="0">
                  <a:pos x="567" y="379"/>
                </a:cxn>
                <a:cxn ang="0">
                  <a:pos x="489" y="662"/>
                </a:cxn>
                <a:cxn ang="0">
                  <a:pos x="274" y="762"/>
                </a:cxn>
                <a:cxn ang="0">
                  <a:pos x="172" y="742"/>
                </a:cxn>
                <a:cxn ang="0">
                  <a:pos x="123" y="711"/>
                </a:cxn>
                <a:cxn ang="0">
                  <a:pos x="123" y="625"/>
                </a:cxn>
                <a:cxn ang="0">
                  <a:pos x="260" y="687"/>
                </a:cxn>
                <a:cxn ang="0">
                  <a:pos x="400" y="591"/>
                </a:cxn>
                <a:cxn ang="0">
                  <a:pos x="441" y="378"/>
                </a:cxn>
                <a:cxn ang="0">
                  <a:pos x="386" y="140"/>
                </a:cxn>
                <a:cxn ang="0">
                  <a:pos x="230" y="74"/>
                </a:cxn>
                <a:cxn ang="0">
                  <a:pos x="123" y="83"/>
                </a:cxn>
                <a:cxn ang="0">
                  <a:pos x="123" y="625"/>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000000"/>
            </a:solidFill>
            <a:ln w="9525">
              <a:noFill/>
              <a:round/>
              <a:headEnd/>
              <a:tailEnd/>
            </a:ln>
          </p:spPr>
          <p:txBody>
            <a:bodyPr/>
            <a:lstStyle/>
            <a:p>
              <a:pPr>
                <a:defRPr/>
              </a:pPr>
              <a:endParaRPr lang="ja-JP" altLang="en-US"/>
            </a:p>
          </p:txBody>
        </p:sp>
        <p:sp>
          <p:nvSpPr>
            <p:cNvPr id="21" name="Freeform 27"/>
            <p:cNvSpPr>
              <a:spLocks noEditPoints="1"/>
            </p:cNvSpPr>
            <p:nvPr userDrawn="1"/>
          </p:nvSpPr>
          <p:spPr bwMode="gray">
            <a:xfrm>
              <a:off x="4815" y="591"/>
              <a:ext cx="9" cy="55"/>
            </a:xfrm>
            <a:custGeom>
              <a:avLst/>
              <a:gdLst/>
              <a:ahLst/>
              <a:cxnLst>
                <a:cxn ang="0">
                  <a:pos x="75" y="0"/>
                </a:cxn>
                <a:cxn ang="0">
                  <a:pos x="131" y="25"/>
                </a:cxn>
                <a:cxn ang="0">
                  <a:pos x="150" y="76"/>
                </a:cxn>
                <a:cxn ang="0">
                  <a:pos x="126" y="132"/>
                </a:cxn>
                <a:cxn ang="0">
                  <a:pos x="74" y="151"/>
                </a:cxn>
                <a:cxn ang="0">
                  <a:pos x="19" y="127"/>
                </a:cxn>
                <a:cxn ang="0">
                  <a:pos x="0" y="75"/>
                </a:cxn>
                <a:cxn ang="0">
                  <a:pos x="24" y="20"/>
                </a:cxn>
                <a:cxn ang="0">
                  <a:pos x="75" y="0"/>
                </a:cxn>
                <a:cxn ang="0">
                  <a:pos x="15" y="987"/>
                </a:cxn>
                <a:cxn ang="0">
                  <a:pos x="15" y="265"/>
                </a:cxn>
                <a:cxn ang="0">
                  <a:pos x="138" y="265"/>
                </a:cxn>
                <a:cxn ang="0">
                  <a:pos x="138" y="987"/>
                </a:cxn>
                <a:cxn ang="0">
                  <a:pos x="15" y="98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000000"/>
            </a:solidFill>
            <a:ln w="9525">
              <a:noFill/>
              <a:round/>
              <a:headEnd/>
              <a:tailEnd/>
            </a:ln>
          </p:spPr>
          <p:txBody>
            <a:bodyPr/>
            <a:lstStyle/>
            <a:p>
              <a:pPr>
                <a:defRPr/>
              </a:pPr>
              <a:endParaRPr lang="ja-JP" altLang="en-US"/>
            </a:p>
          </p:txBody>
        </p:sp>
        <p:sp>
          <p:nvSpPr>
            <p:cNvPr id="22" name="Freeform 28"/>
            <p:cNvSpPr>
              <a:spLocks/>
            </p:cNvSpPr>
            <p:nvPr userDrawn="1"/>
          </p:nvSpPr>
          <p:spPr bwMode="gray">
            <a:xfrm>
              <a:off x="4836" y="604"/>
              <a:ext cx="31" cy="42"/>
            </a:xfrm>
            <a:custGeom>
              <a:avLst/>
              <a:gdLst/>
              <a:ahLst/>
              <a:cxnLst>
                <a:cxn ang="0">
                  <a:pos x="0" y="742"/>
                </a:cxn>
                <a:cxn ang="0">
                  <a:pos x="0" y="28"/>
                </a:cxn>
                <a:cxn ang="0">
                  <a:pos x="289" y="0"/>
                </a:cxn>
                <a:cxn ang="0">
                  <a:pos x="526" y="113"/>
                </a:cxn>
                <a:cxn ang="0">
                  <a:pos x="548" y="299"/>
                </a:cxn>
                <a:cxn ang="0">
                  <a:pos x="548" y="742"/>
                </a:cxn>
                <a:cxn ang="0">
                  <a:pos x="424" y="742"/>
                </a:cxn>
                <a:cxn ang="0">
                  <a:pos x="424" y="306"/>
                </a:cxn>
                <a:cxn ang="0">
                  <a:pos x="403" y="134"/>
                </a:cxn>
                <a:cxn ang="0">
                  <a:pos x="277" y="74"/>
                </a:cxn>
                <a:cxn ang="0">
                  <a:pos x="123" y="90"/>
                </a:cxn>
                <a:cxn ang="0">
                  <a:pos x="123" y="742"/>
                </a:cxn>
                <a:cxn ang="0">
                  <a:pos x="0" y="742"/>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000000"/>
            </a:solidFill>
            <a:ln w="9525">
              <a:noFill/>
              <a:round/>
              <a:headEnd/>
              <a:tailEnd/>
            </a:ln>
          </p:spPr>
          <p:txBody>
            <a:bodyPr/>
            <a:lstStyle/>
            <a:p>
              <a:pPr>
                <a:defRPr/>
              </a:pPr>
              <a:endParaRPr lang="ja-JP" altLang="en-US"/>
            </a:p>
          </p:txBody>
        </p:sp>
        <p:sp>
          <p:nvSpPr>
            <p:cNvPr id="23" name="Freeform 29"/>
            <p:cNvSpPr>
              <a:spLocks noEditPoints="1"/>
            </p:cNvSpPr>
            <p:nvPr userDrawn="1"/>
          </p:nvSpPr>
          <p:spPr bwMode="gray">
            <a:xfrm>
              <a:off x="4876" y="604"/>
              <a:ext cx="32" cy="62"/>
            </a:xfrm>
            <a:custGeom>
              <a:avLst/>
              <a:gdLst/>
              <a:ahLst/>
              <a:cxnLst>
                <a:cxn ang="0">
                  <a:pos x="445" y="677"/>
                </a:cxn>
                <a:cxn ang="0">
                  <a:pos x="399" y="721"/>
                </a:cxn>
                <a:cxn ang="0">
                  <a:pos x="257" y="762"/>
                </a:cxn>
                <a:cxn ang="0">
                  <a:pos x="97" y="708"/>
                </a:cxn>
                <a:cxn ang="0">
                  <a:pos x="0" y="414"/>
                </a:cxn>
                <a:cxn ang="0">
                  <a:pos x="71" y="131"/>
                </a:cxn>
                <a:cxn ang="0">
                  <a:pos x="340" y="0"/>
                </a:cxn>
                <a:cxn ang="0">
                  <a:pos x="569" y="28"/>
                </a:cxn>
                <a:cxn ang="0">
                  <a:pos x="569" y="601"/>
                </a:cxn>
                <a:cxn ang="0">
                  <a:pos x="555" y="843"/>
                </a:cxn>
                <a:cxn ang="0">
                  <a:pos x="422" y="1052"/>
                </a:cxn>
                <a:cxn ang="0">
                  <a:pos x="191" y="1098"/>
                </a:cxn>
                <a:cxn ang="0">
                  <a:pos x="98" y="1092"/>
                </a:cxn>
                <a:cxn ang="0">
                  <a:pos x="98" y="1018"/>
                </a:cxn>
                <a:cxn ang="0">
                  <a:pos x="190" y="1024"/>
                </a:cxn>
                <a:cxn ang="0">
                  <a:pos x="341" y="997"/>
                </a:cxn>
                <a:cxn ang="0">
                  <a:pos x="434" y="858"/>
                </a:cxn>
                <a:cxn ang="0">
                  <a:pos x="445" y="716"/>
                </a:cxn>
                <a:cxn ang="0">
                  <a:pos x="445" y="677"/>
                </a:cxn>
                <a:cxn ang="0">
                  <a:pos x="445" y="81"/>
                </a:cxn>
                <a:cxn ang="0">
                  <a:pos x="353" y="74"/>
                </a:cxn>
                <a:cxn ang="0">
                  <a:pos x="231" y="106"/>
                </a:cxn>
                <a:cxn ang="0">
                  <a:pos x="152" y="233"/>
                </a:cxn>
                <a:cxn ang="0">
                  <a:pos x="126" y="419"/>
                </a:cxn>
                <a:cxn ang="0">
                  <a:pos x="174" y="633"/>
                </a:cxn>
                <a:cxn ang="0">
                  <a:pos x="274" y="687"/>
                </a:cxn>
                <a:cxn ang="0">
                  <a:pos x="371" y="654"/>
                </a:cxn>
                <a:cxn ang="0">
                  <a:pos x="435" y="566"/>
                </a:cxn>
                <a:cxn ang="0">
                  <a:pos x="445" y="483"/>
                </a:cxn>
                <a:cxn ang="0">
                  <a:pos x="445" y="81"/>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000000"/>
            </a:solidFill>
            <a:ln w="9525">
              <a:noFill/>
              <a:round/>
              <a:headEnd/>
              <a:tailEnd/>
            </a:ln>
          </p:spPr>
          <p:txBody>
            <a:bodyPr/>
            <a:lstStyle/>
            <a:p>
              <a:pPr>
                <a:defRPr/>
              </a:pPr>
              <a:endParaRPr lang="ja-JP" altLang="en-US"/>
            </a:p>
          </p:txBody>
        </p:sp>
        <p:sp>
          <p:nvSpPr>
            <p:cNvPr id="24" name="Freeform 30"/>
            <p:cNvSpPr>
              <a:spLocks/>
            </p:cNvSpPr>
            <p:nvPr userDrawn="1"/>
          </p:nvSpPr>
          <p:spPr bwMode="gray">
            <a:xfrm>
              <a:off x="4939" y="595"/>
              <a:ext cx="18" cy="5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000000"/>
            </a:solidFill>
            <a:ln w="9525">
              <a:noFill/>
              <a:round/>
              <a:headEnd/>
              <a:tailEnd/>
            </a:ln>
          </p:spPr>
          <p:txBody>
            <a:bodyPr/>
            <a:lstStyle/>
            <a:p>
              <a:pPr>
                <a:defRPr/>
              </a:pPr>
              <a:endParaRPr lang="ja-JP" altLang="en-US"/>
            </a:p>
          </p:txBody>
        </p:sp>
        <p:sp>
          <p:nvSpPr>
            <p:cNvPr id="25" name="Freeform 31"/>
            <p:cNvSpPr>
              <a:spLocks noEditPoints="1"/>
            </p:cNvSpPr>
            <p:nvPr userDrawn="1"/>
          </p:nvSpPr>
          <p:spPr bwMode="gray">
            <a:xfrm>
              <a:off x="4963"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w="9525">
              <a:noFill/>
              <a:round/>
              <a:headEnd/>
              <a:tailEnd/>
            </a:ln>
          </p:spPr>
          <p:txBody>
            <a:bodyPr/>
            <a:lstStyle/>
            <a:p>
              <a:pPr>
                <a:defRPr/>
              </a:pPr>
              <a:endParaRPr lang="ja-JP" altLang="en-US"/>
            </a:p>
          </p:txBody>
        </p:sp>
        <p:sp>
          <p:nvSpPr>
            <p:cNvPr id="26" name="Freeform 32"/>
            <p:cNvSpPr>
              <a:spLocks/>
            </p:cNvSpPr>
            <p:nvPr userDrawn="1"/>
          </p:nvSpPr>
          <p:spPr bwMode="gray">
            <a:xfrm>
              <a:off x="5007" y="604"/>
              <a:ext cx="52" cy="42"/>
            </a:xfrm>
            <a:custGeom>
              <a:avLst/>
              <a:gdLst/>
              <a:ahLst/>
              <a:cxnLst>
                <a:cxn ang="0">
                  <a:pos x="0" y="742"/>
                </a:cxn>
                <a:cxn ang="0">
                  <a:pos x="0" y="28"/>
                </a:cxn>
                <a:cxn ang="0">
                  <a:pos x="267" y="0"/>
                </a:cxn>
                <a:cxn ang="0">
                  <a:pos x="460" y="46"/>
                </a:cxn>
                <a:cxn ang="0">
                  <a:pos x="691" y="0"/>
                </a:cxn>
                <a:cxn ang="0">
                  <a:pos x="912" y="114"/>
                </a:cxn>
                <a:cxn ang="0">
                  <a:pos x="933" y="299"/>
                </a:cxn>
                <a:cxn ang="0">
                  <a:pos x="933" y="742"/>
                </a:cxn>
                <a:cxn ang="0">
                  <a:pos x="809" y="742"/>
                </a:cxn>
                <a:cxn ang="0">
                  <a:pos x="809" y="306"/>
                </a:cxn>
                <a:cxn ang="0">
                  <a:pos x="790" y="135"/>
                </a:cxn>
                <a:cxn ang="0">
                  <a:pos x="675" y="74"/>
                </a:cxn>
                <a:cxn ang="0">
                  <a:pos x="528" y="108"/>
                </a:cxn>
                <a:cxn ang="0">
                  <a:pos x="528" y="742"/>
                </a:cxn>
                <a:cxn ang="0">
                  <a:pos x="405" y="742"/>
                </a:cxn>
                <a:cxn ang="0">
                  <a:pos x="405" y="301"/>
                </a:cxn>
                <a:cxn ang="0">
                  <a:pos x="385" y="135"/>
                </a:cxn>
                <a:cxn ang="0">
                  <a:pos x="267" y="74"/>
                </a:cxn>
                <a:cxn ang="0">
                  <a:pos x="124" y="90"/>
                </a:cxn>
                <a:cxn ang="0">
                  <a:pos x="124" y="742"/>
                </a:cxn>
                <a:cxn ang="0">
                  <a:pos x="0" y="742"/>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000000"/>
            </a:solidFill>
            <a:ln w="9525">
              <a:noFill/>
              <a:round/>
              <a:headEnd/>
              <a:tailEnd/>
            </a:ln>
          </p:spPr>
          <p:txBody>
            <a:bodyPr/>
            <a:lstStyle/>
            <a:p>
              <a:pPr>
                <a:defRPr/>
              </a:pPr>
              <a:endParaRPr lang="ja-JP" altLang="en-US"/>
            </a:p>
          </p:txBody>
        </p:sp>
        <p:sp>
          <p:nvSpPr>
            <p:cNvPr id="27" name="Freeform 33"/>
            <p:cNvSpPr>
              <a:spLocks noEditPoints="1"/>
            </p:cNvSpPr>
            <p:nvPr userDrawn="1"/>
          </p:nvSpPr>
          <p:spPr bwMode="gray">
            <a:xfrm>
              <a:off x="5069"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w="9525">
              <a:noFill/>
              <a:round/>
              <a:headEnd/>
              <a:tailEnd/>
            </a:ln>
          </p:spPr>
          <p:txBody>
            <a:bodyPr/>
            <a:lstStyle/>
            <a:p>
              <a:pPr>
                <a:defRPr/>
              </a:pPr>
              <a:endParaRPr lang="ja-JP" altLang="en-US"/>
            </a:p>
          </p:txBody>
        </p:sp>
        <p:sp>
          <p:nvSpPr>
            <p:cNvPr id="28" name="Freeform 34"/>
            <p:cNvSpPr>
              <a:spLocks/>
            </p:cNvSpPr>
            <p:nvPr userDrawn="1"/>
          </p:nvSpPr>
          <p:spPr bwMode="gray">
            <a:xfrm>
              <a:off x="5113" y="604"/>
              <a:ext cx="17" cy="4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000000"/>
            </a:solidFill>
            <a:ln w="9525">
              <a:noFill/>
              <a:round/>
              <a:headEnd/>
              <a:tailEnd/>
            </a:ln>
          </p:spPr>
          <p:txBody>
            <a:bodyPr/>
            <a:lstStyle/>
            <a:p>
              <a:pPr>
                <a:defRPr/>
              </a:pPr>
              <a:endParaRPr lang="ja-JP" altLang="en-US"/>
            </a:p>
          </p:txBody>
        </p:sp>
        <p:sp>
          <p:nvSpPr>
            <p:cNvPr id="29" name="Freeform 35"/>
            <p:cNvSpPr>
              <a:spLocks/>
            </p:cNvSpPr>
            <p:nvPr userDrawn="1"/>
          </p:nvSpPr>
          <p:spPr bwMode="gray">
            <a:xfrm>
              <a:off x="5138" y="604"/>
              <a:ext cx="17" cy="4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000000"/>
            </a:solidFill>
            <a:ln w="9525">
              <a:noFill/>
              <a:round/>
              <a:headEnd/>
              <a:tailEnd/>
            </a:ln>
          </p:spPr>
          <p:txBody>
            <a:bodyPr/>
            <a:lstStyle/>
            <a:p>
              <a:pPr>
                <a:defRPr/>
              </a:pPr>
              <a:endParaRPr lang="ja-JP" altLang="en-US"/>
            </a:p>
          </p:txBody>
        </p:sp>
        <p:sp>
          <p:nvSpPr>
            <p:cNvPr id="30" name="Freeform 36"/>
            <p:cNvSpPr>
              <a:spLocks noEditPoints="1"/>
            </p:cNvSpPr>
            <p:nvPr userDrawn="1"/>
          </p:nvSpPr>
          <p:spPr bwMode="gray">
            <a:xfrm>
              <a:off x="5160" y="604"/>
              <a:ext cx="34" cy="43"/>
            </a:xfrm>
            <a:custGeom>
              <a:avLst/>
              <a:gdLst/>
              <a:ahLst/>
              <a:cxnLst>
                <a:cxn ang="0">
                  <a:pos x="304" y="0"/>
                </a:cxn>
                <a:cxn ang="0">
                  <a:pos x="534" y="103"/>
                </a:cxn>
                <a:cxn ang="0">
                  <a:pos x="607" y="381"/>
                </a:cxn>
                <a:cxn ang="0">
                  <a:pos x="534" y="659"/>
                </a:cxn>
                <a:cxn ang="0">
                  <a:pos x="305"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w="9525">
              <a:noFill/>
              <a:round/>
              <a:headEnd/>
              <a:tailEnd/>
            </a:ln>
          </p:spPr>
          <p:txBody>
            <a:bodyPr/>
            <a:lstStyle/>
            <a:p>
              <a:pPr>
                <a:defRPr/>
              </a:pPr>
              <a:endParaRPr lang="ja-JP" altLang="en-US"/>
            </a:p>
          </p:txBody>
        </p:sp>
        <p:sp>
          <p:nvSpPr>
            <p:cNvPr id="31" name="Freeform 37"/>
            <p:cNvSpPr>
              <a:spLocks/>
            </p:cNvSpPr>
            <p:nvPr userDrawn="1"/>
          </p:nvSpPr>
          <p:spPr bwMode="gray">
            <a:xfrm>
              <a:off x="5198" y="605"/>
              <a:ext cx="52" cy="41"/>
            </a:xfrm>
            <a:custGeom>
              <a:avLst/>
              <a:gdLst/>
              <a:ahLst/>
              <a:cxnLst>
                <a:cxn ang="0">
                  <a:pos x="204" y="722"/>
                </a:cxn>
                <a:cxn ang="0">
                  <a:pos x="0" y="0"/>
                </a:cxn>
                <a:cxn ang="0">
                  <a:pos x="124" y="0"/>
                </a:cxn>
                <a:cxn ang="0">
                  <a:pos x="277" y="588"/>
                </a:cxn>
                <a:cxn ang="0">
                  <a:pos x="412" y="0"/>
                </a:cxn>
                <a:cxn ang="0">
                  <a:pos x="534" y="0"/>
                </a:cxn>
                <a:cxn ang="0">
                  <a:pos x="676" y="588"/>
                </a:cxn>
                <a:cxn ang="0">
                  <a:pos x="828" y="0"/>
                </a:cxn>
                <a:cxn ang="0">
                  <a:pos x="929" y="0"/>
                </a:cxn>
                <a:cxn ang="0">
                  <a:pos x="726" y="722"/>
                </a:cxn>
                <a:cxn ang="0">
                  <a:pos x="603" y="722"/>
                </a:cxn>
                <a:cxn ang="0">
                  <a:pos x="495" y="255"/>
                </a:cxn>
                <a:cxn ang="0">
                  <a:pos x="468" y="107"/>
                </a:cxn>
                <a:cxn ang="0">
                  <a:pos x="440" y="254"/>
                </a:cxn>
                <a:cxn ang="0">
                  <a:pos x="332" y="722"/>
                </a:cxn>
                <a:cxn ang="0">
                  <a:pos x="204" y="722"/>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000000"/>
            </a:solidFill>
            <a:ln w="9525">
              <a:noFill/>
              <a:round/>
              <a:headEnd/>
              <a:tailEnd/>
            </a:ln>
          </p:spPr>
          <p:txBody>
            <a:bodyPr/>
            <a:lstStyle/>
            <a:p>
              <a:pPr>
                <a:defRPr/>
              </a:pPr>
              <a:endParaRPr lang="ja-JP" altLang="en-US"/>
            </a:p>
          </p:txBody>
        </p:sp>
        <p:sp>
          <p:nvSpPr>
            <p:cNvPr id="32" name="Freeform 38"/>
            <p:cNvSpPr>
              <a:spLocks/>
            </p:cNvSpPr>
            <p:nvPr userDrawn="1"/>
          </p:nvSpPr>
          <p:spPr bwMode="gray">
            <a:xfrm>
              <a:off x="5270" y="605"/>
              <a:ext cx="52" cy="41"/>
            </a:xfrm>
            <a:custGeom>
              <a:avLst/>
              <a:gdLst/>
              <a:ahLst/>
              <a:cxnLst>
                <a:cxn ang="0">
                  <a:pos x="204" y="722"/>
                </a:cxn>
                <a:cxn ang="0">
                  <a:pos x="0" y="0"/>
                </a:cxn>
                <a:cxn ang="0">
                  <a:pos x="125" y="0"/>
                </a:cxn>
                <a:cxn ang="0">
                  <a:pos x="277" y="588"/>
                </a:cxn>
                <a:cxn ang="0">
                  <a:pos x="412" y="0"/>
                </a:cxn>
                <a:cxn ang="0">
                  <a:pos x="535" y="0"/>
                </a:cxn>
                <a:cxn ang="0">
                  <a:pos x="676" y="588"/>
                </a:cxn>
                <a:cxn ang="0">
                  <a:pos x="829" y="0"/>
                </a:cxn>
                <a:cxn ang="0">
                  <a:pos x="930" y="0"/>
                </a:cxn>
                <a:cxn ang="0">
                  <a:pos x="726" y="722"/>
                </a:cxn>
                <a:cxn ang="0">
                  <a:pos x="604" y="722"/>
                </a:cxn>
                <a:cxn ang="0">
                  <a:pos x="495" y="255"/>
                </a:cxn>
                <a:cxn ang="0">
                  <a:pos x="468" y="107"/>
                </a:cxn>
                <a:cxn ang="0">
                  <a:pos x="441" y="254"/>
                </a:cxn>
                <a:cxn ang="0">
                  <a:pos x="332" y="722"/>
                </a:cxn>
                <a:cxn ang="0">
                  <a:pos x="204" y="722"/>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000000"/>
            </a:solidFill>
            <a:ln w="9525">
              <a:noFill/>
              <a:round/>
              <a:headEnd/>
              <a:tailEnd/>
            </a:ln>
          </p:spPr>
          <p:txBody>
            <a:bodyPr/>
            <a:lstStyle/>
            <a:p>
              <a:pPr>
                <a:defRPr/>
              </a:pPr>
              <a:endParaRPr lang="ja-JP" altLang="en-US"/>
            </a:p>
          </p:txBody>
        </p:sp>
        <p:sp>
          <p:nvSpPr>
            <p:cNvPr id="33" name="Freeform 39"/>
            <p:cNvSpPr>
              <a:spLocks noEditPoints="1"/>
            </p:cNvSpPr>
            <p:nvPr userDrawn="1"/>
          </p:nvSpPr>
          <p:spPr bwMode="gray">
            <a:xfrm>
              <a:off x="5329" y="591"/>
              <a:ext cx="9" cy="55"/>
            </a:xfrm>
            <a:custGeom>
              <a:avLst/>
              <a:gdLst/>
              <a:ahLst/>
              <a:cxnLst>
                <a:cxn ang="0">
                  <a:pos x="76" y="0"/>
                </a:cxn>
                <a:cxn ang="0">
                  <a:pos x="132" y="25"/>
                </a:cxn>
                <a:cxn ang="0">
                  <a:pos x="151" y="76"/>
                </a:cxn>
                <a:cxn ang="0">
                  <a:pos x="126" y="132"/>
                </a:cxn>
                <a:cxn ang="0">
                  <a:pos x="75" y="151"/>
                </a:cxn>
                <a:cxn ang="0">
                  <a:pos x="20" y="127"/>
                </a:cxn>
                <a:cxn ang="0">
                  <a:pos x="0" y="75"/>
                </a:cxn>
                <a:cxn ang="0">
                  <a:pos x="25" y="20"/>
                </a:cxn>
                <a:cxn ang="0">
                  <a:pos x="76" y="0"/>
                </a:cxn>
                <a:cxn ang="0">
                  <a:pos x="15" y="987"/>
                </a:cxn>
                <a:cxn ang="0">
                  <a:pos x="15" y="265"/>
                </a:cxn>
                <a:cxn ang="0">
                  <a:pos x="139" y="265"/>
                </a:cxn>
                <a:cxn ang="0">
                  <a:pos x="139" y="987"/>
                </a:cxn>
                <a:cxn ang="0">
                  <a:pos x="15" y="98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000000"/>
            </a:solidFill>
            <a:ln w="9525">
              <a:noFill/>
              <a:round/>
              <a:headEnd/>
              <a:tailEnd/>
            </a:ln>
          </p:spPr>
          <p:txBody>
            <a:bodyPr/>
            <a:lstStyle/>
            <a:p>
              <a:pPr>
                <a:defRPr/>
              </a:pPr>
              <a:endParaRPr lang="ja-JP" altLang="en-US"/>
            </a:p>
          </p:txBody>
        </p:sp>
        <p:sp>
          <p:nvSpPr>
            <p:cNvPr id="34" name="Freeform 40"/>
            <p:cNvSpPr>
              <a:spLocks/>
            </p:cNvSpPr>
            <p:nvPr userDrawn="1"/>
          </p:nvSpPr>
          <p:spPr bwMode="gray">
            <a:xfrm>
              <a:off x="5350" y="595"/>
              <a:ext cx="18" cy="5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000000"/>
            </a:solidFill>
            <a:ln w="9525">
              <a:noFill/>
              <a:round/>
              <a:headEnd/>
              <a:tailEnd/>
            </a:ln>
          </p:spPr>
          <p:txBody>
            <a:bodyPr/>
            <a:lstStyle/>
            <a:p>
              <a:pPr>
                <a:defRPr/>
              </a:pPr>
              <a:endParaRPr lang="ja-JP" altLang="en-US"/>
            </a:p>
          </p:txBody>
        </p:sp>
        <p:sp>
          <p:nvSpPr>
            <p:cNvPr id="35" name="Freeform 41"/>
            <p:cNvSpPr>
              <a:spLocks/>
            </p:cNvSpPr>
            <p:nvPr userDrawn="1"/>
          </p:nvSpPr>
          <p:spPr bwMode="gray">
            <a:xfrm>
              <a:off x="5376" y="585"/>
              <a:ext cx="31" cy="61"/>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000000"/>
            </a:solidFill>
            <a:ln w="9525">
              <a:noFill/>
              <a:round/>
              <a:headEnd/>
              <a:tailEnd/>
            </a:ln>
          </p:spPr>
          <p:txBody>
            <a:bodyPr/>
            <a:lstStyle/>
            <a:p>
              <a:pPr>
                <a:defRPr/>
              </a:pPr>
              <a:endParaRPr lang="ja-JP" altLang="en-US"/>
            </a:p>
          </p:txBody>
        </p:sp>
        <p:sp>
          <p:nvSpPr>
            <p:cNvPr id="36" name="Freeform 42"/>
            <p:cNvSpPr>
              <a:spLocks/>
            </p:cNvSpPr>
            <p:nvPr userDrawn="1"/>
          </p:nvSpPr>
          <p:spPr bwMode="gray">
            <a:xfrm>
              <a:off x="5432" y="605"/>
              <a:ext cx="34" cy="60"/>
            </a:xfrm>
            <a:custGeom>
              <a:avLst/>
              <a:gdLst/>
              <a:ahLst/>
              <a:cxnLst>
                <a:cxn ang="0">
                  <a:pos x="15" y="41"/>
                </a:cxn>
                <a:cxn ang="0">
                  <a:pos x="0" y="0"/>
                </a:cxn>
                <a:cxn ang="0">
                  <a:pos x="7" y="0"/>
                </a:cxn>
                <a:cxn ang="0">
                  <a:pos x="18" y="33"/>
                </a:cxn>
                <a:cxn ang="0">
                  <a:pos x="28" y="0"/>
                </a:cxn>
                <a:cxn ang="0">
                  <a:pos x="34" y="0"/>
                </a:cxn>
                <a:cxn ang="0">
                  <a:pos x="14" y="60"/>
                </a:cxn>
                <a:cxn ang="0">
                  <a:pos x="8" y="60"/>
                </a:cxn>
                <a:cxn ang="0">
                  <a:pos x="15" y="41"/>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000000"/>
            </a:solidFill>
            <a:ln w="9525">
              <a:noFill/>
              <a:round/>
              <a:headEnd/>
              <a:tailEnd/>
            </a:ln>
          </p:spPr>
          <p:txBody>
            <a:bodyPr/>
            <a:lstStyle/>
            <a:p>
              <a:pPr>
                <a:defRPr/>
              </a:pPr>
              <a:endParaRPr lang="ja-JP" altLang="en-US"/>
            </a:p>
          </p:txBody>
        </p:sp>
        <p:sp>
          <p:nvSpPr>
            <p:cNvPr id="37" name="Freeform 43"/>
            <p:cNvSpPr>
              <a:spLocks noEditPoints="1"/>
            </p:cNvSpPr>
            <p:nvPr userDrawn="1"/>
          </p:nvSpPr>
          <p:spPr bwMode="gray">
            <a:xfrm>
              <a:off x="5470"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w="9525">
              <a:noFill/>
              <a:round/>
              <a:headEnd/>
              <a:tailEnd/>
            </a:ln>
          </p:spPr>
          <p:txBody>
            <a:bodyPr/>
            <a:lstStyle/>
            <a:p>
              <a:pPr>
                <a:defRPr/>
              </a:pPr>
              <a:endParaRPr lang="ja-JP" altLang="en-US"/>
            </a:p>
          </p:txBody>
        </p:sp>
        <p:sp>
          <p:nvSpPr>
            <p:cNvPr id="38" name="Freeform 44"/>
            <p:cNvSpPr>
              <a:spLocks/>
            </p:cNvSpPr>
            <p:nvPr userDrawn="1"/>
          </p:nvSpPr>
          <p:spPr bwMode="gray">
            <a:xfrm>
              <a:off x="5514" y="605"/>
              <a:ext cx="29" cy="42"/>
            </a:xfrm>
            <a:custGeom>
              <a:avLst/>
              <a:gdLst/>
              <a:ahLst/>
              <a:cxnLst>
                <a:cxn ang="0">
                  <a:pos x="0" y="0"/>
                </a:cxn>
                <a:cxn ang="0">
                  <a:pos x="123" y="0"/>
                </a:cxn>
                <a:cxn ang="0">
                  <a:pos x="123" y="445"/>
                </a:cxn>
                <a:cxn ang="0">
                  <a:pos x="145" y="609"/>
                </a:cxn>
                <a:cxn ang="0">
                  <a:pos x="197" y="656"/>
                </a:cxn>
                <a:cxn ang="0">
                  <a:pos x="276" y="667"/>
                </a:cxn>
                <a:cxn ang="0">
                  <a:pos x="403" y="648"/>
                </a:cxn>
                <a:cxn ang="0">
                  <a:pos x="403" y="0"/>
                </a:cxn>
                <a:cxn ang="0">
                  <a:pos x="527" y="0"/>
                </a:cxn>
                <a:cxn ang="0">
                  <a:pos x="527" y="710"/>
                </a:cxn>
                <a:cxn ang="0">
                  <a:pos x="269" y="742"/>
                </a:cxn>
                <a:cxn ang="0">
                  <a:pos x="86" y="703"/>
                </a:cxn>
                <a:cxn ang="0">
                  <a:pos x="6" y="567"/>
                </a:cxn>
                <a:cxn ang="0">
                  <a:pos x="0" y="454"/>
                </a:cxn>
                <a:cxn ang="0">
                  <a:pos x="0" y="0"/>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000000"/>
            </a:solidFill>
            <a:ln w="9525">
              <a:noFill/>
              <a:round/>
              <a:headEnd/>
              <a:tailEnd/>
            </a:ln>
          </p:spPr>
          <p:txBody>
            <a:bodyPr/>
            <a:lstStyle/>
            <a:p>
              <a:pPr>
                <a:defRPr/>
              </a:pPr>
              <a:endParaRPr lang="ja-JP" altLang="en-US"/>
            </a:p>
          </p:txBody>
        </p:sp>
      </p:grpSp>
      <p:pic>
        <p:nvPicPr>
          <p:cNvPr id="39" name="Picture 45" descr="ロゴ"/>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12038" y="5988050"/>
            <a:ext cx="1390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7173" name="Rectangle 5"/>
          <p:cNvSpPr>
            <a:spLocks noGrp="1" noChangeArrowheads="1"/>
          </p:cNvSpPr>
          <p:nvPr>
            <p:ph type="subTitle" idx="1"/>
          </p:nvPr>
        </p:nvSpPr>
        <p:spPr>
          <a:xfrm>
            <a:off x="323850" y="4572000"/>
            <a:ext cx="7920038" cy="1784350"/>
          </a:xfrm>
        </p:spPr>
        <p:txBody>
          <a:bodyPr/>
          <a:lstStyle>
            <a:lvl1pPr marL="0" indent="0">
              <a:lnSpc>
                <a:spcPct val="100000"/>
              </a:lnSpc>
              <a:spcBef>
                <a:spcPct val="0"/>
              </a:spcBef>
              <a:spcAft>
                <a:spcPct val="0"/>
              </a:spcAft>
              <a:buFont typeface="Wingdings" pitchFamily="2" charset="2"/>
              <a:buNone/>
              <a:defRPr sz="2800"/>
            </a:lvl1pPr>
          </a:lstStyle>
          <a:p>
            <a:r>
              <a:rPr lang="ja-JP" altLang="en-US"/>
              <a:t>マスタ サブタイトルの書式設定</a:t>
            </a:r>
          </a:p>
        </p:txBody>
      </p:sp>
      <p:sp>
        <p:nvSpPr>
          <p:cNvPr id="647174" name="Rectangle 6"/>
          <p:cNvSpPr>
            <a:spLocks noGrp="1" noChangeArrowheads="1"/>
          </p:cNvSpPr>
          <p:nvPr>
            <p:ph type="ctrTitle"/>
          </p:nvPr>
        </p:nvSpPr>
        <p:spPr>
          <a:xfrm>
            <a:off x="323850" y="1738313"/>
            <a:ext cx="7920038" cy="2360612"/>
          </a:xfrm>
        </p:spPr>
        <p:txBody>
          <a:bodyPr anchor="b"/>
          <a:lstStyle>
            <a:lvl1pPr>
              <a:defRPr sz="4400">
                <a:solidFill>
                  <a:srgbClr val="000000"/>
                </a:solidFill>
              </a:defRPr>
            </a:lvl1pPr>
          </a:lstStyle>
          <a:p>
            <a:r>
              <a:rPr lang="en-US" altLang="ja-JP"/>
              <a:t/>
            </a:r>
            <a:br>
              <a:rPr lang="en-US" altLang="ja-JP"/>
            </a:br>
            <a:r>
              <a:rPr lang="ja-JP" altLang="en-US"/>
              <a:t>マスタ タイトルの書式設定</a:t>
            </a:r>
            <a:endParaRPr lang="de-DE" altLang="ja-JP"/>
          </a:p>
        </p:txBody>
      </p:sp>
      <p:sp>
        <p:nvSpPr>
          <p:cNvPr id="40" name="Rectangle 7"/>
          <p:cNvSpPr>
            <a:spLocks noGrp="1" noChangeArrowheads="1"/>
          </p:cNvSpPr>
          <p:nvPr>
            <p:ph type="ftr" sz="quarter" idx="10"/>
          </p:nvPr>
        </p:nvSpPr>
        <p:spPr>
          <a:xfrm>
            <a:off x="5911850" y="6545263"/>
            <a:ext cx="2895600" cy="268287"/>
          </a:xfrm>
        </p:spPr>
        <p:txBody>
          <a:bodyPr/>
          <a:lstStyle>
            <a:lvl1pPr>
              <a:defRPr/>
            </a:lvl1pPr>
          </a:lstStyle>
          <a:p>
            <a:pPr>
              <a:defRPr/>
            </a:pPr>
            <a:r>
              <a:rPr lang="en-US" altLang="ja-JP" smtClean="0">
                <a:solidFill>
                  <a:srgbClr val="000000"/>
                </a:solidFill>
              </a:rPr>
              <a:t>Copyright 2013 FUJITSU LIMITED</a:t>
            </a:r>
            <a:endParaRPr lang="de-DE" altLang="ja-JP" dirty="0">
              <a:solidFill>
                <a:srgbClr val="000000"/>
              </a:solidFill>
            </a:endParaRPr>
          </a:p>
        </p:txBody>
      </p:sp>
    </p:spTree>
    <p:extLst>
      <p:ext uri="{BB962C8B-B14F-4D97-AF65-F5344CB8AC3E}">
        <p14:creationId xmlns:p14="http://schemas.microsoft.com/office/powerpoint/2010/main" val="264662444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68275" y="869950"/>
            <a:ext cx="4316413"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37088" y="869950"/>
            <a:ext cx="4318000"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9"/>
          <p:cNvSpPr>
            <a:spLocks noGrp="1" noChangeArrowheads="1"/>
          </p:cNvSpPr>
          <p:nvPr>
            <p:ph type="sldNum" sz="quarter" idx="10"/>
          </p:nvPr>
        </p:nvSpPr>
        <p:spPr>
          <a:ln/>
        </p:spPr>
        <p:txBody>
          <a:bodyPr/>
          <a:lstStyle>
            <a:lvl1pPr>
              <a:defRPr/>
            </a:lvl1pPr>
          </a:lstStyle>
          <a:p>
            <a:pPr>
              <a:defRPr/>
            </a:pPr>
            <a:fld id="{3CEF8608-507F-476B-ADBA-230970861E76}" type="slidenum">
              <a:rPr lang="ja-JP" altLang="en-US">
                <a:solidFill>
                  <a:srgbClr val="000000"/>
                </a:solidFill>
              </a:rPr>
              <a:pPr>
                <a:defRPr/>
              </a:pPr>
              <a:t>‹#›</a:t>
            </a:fld>
            <a:endParaRPr lang="ja-JP" altLang="en-US">
              <a:solidFill>
                <a:srgbClr val="00000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Tree>
    <p:extLst>
      <p:ext uri="{BB962C8B-B14F-4D97-AF65-F5344CB8AC3E}">
        <p14:creationId xmlns:p14="http://schemas.microsoft.com/office/powerpoint/2010/main" val="63976417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9"/>
          <p:cNvSpPr>
            <a:spLocks noGrp="1" noChangeArrowheads="1"/>
          </p:cNvSpPr>
          <p:nvPr>
            <p:ph type="sldNum" sz="quarter" idx="10"/>
          </p:nvPr>
        </p:nvSpPr>
        <p:spPr>
          <a:ln/>
        </p:spPr>
        <p:txBody>
          <a:bodyPr/>
          <a:lstStyle>
            <a:lvl1pPr>
              <a:defRPr/>
            </a:lvl1pPr>
          </a:lstStyle>
          <a:p>
            <a:pPr>
              <a:defRPr/>
            </a:pPr>
            <a:fld id="{A1E1CAF0-B952-4FDB-842A-667DBA197D4A}" type="slidenum">
              <a:rPr lang="ja-JP" altLang="en-US">
                <a:solidFill>
                  <a:srgbClr val="000000"/>
                </a:solidFill>
              </a:rPr>
              <a:pPr>
                <a:defRPr/>
              </a:pPr>
              <a:t>‹#›</a:t>
            </a:fld>
            <a:endParaRPr lang="ja-JP" altLang="en-US">
              <a:solidFill>
                <a:srgbClr val="000000"/>
              </a:solidFill>
            </a:endParaRPr>
          </a:p>
        </p:txBody>
      </p:sp>
      <p:sp>
        <p:nvSpPr>
          <p:cNvPr id="8"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Tree>
    <p:extLst>
      <p:ext uri="{BB962C8B-B14F-4D97-AF65-F5344CB8AC3E}">
        <p14:creationId xmlns:p14="http://schemas.microsoft.com/office/powerpoint/2010/main" val="63366604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29"/>
          <p:cNvSpPr>
            <a:spLocks noGrp="1" noChangeArrowheads="1"/>
          </p:cNvSpPr>
          <p:nvPr>
            <p:ph type="sldNum" sz="quarter" idx="10"/>
          </p:nvPr>
        </p:nvSpPr>
        <p:spPr>
          <a:ln/>
        </p:spPr>
        <p:txBody>
          <a:bodyPr/>
          <a:lstStyle>
            <a:lvl1pPr>
              <a:defRPr/>
            </a:lvl1pPr>
          </a:lstStyle>
          <a:p>
            <a:pPr>
              <a:defRPr/>
            </a:pPr>
            <a:fld id="{6A35D0C4-E0EA-4B3C-8894-AF9EB2D01648}" type="slidenum">
              <a:rPr lang="ja-JP" altLang="en-US">
                <a:solidFill>
                  <a:srgbClr val="000000"/>
                </a:solidFill>
              </a:rPr>
              <a:pPr>
                <a:defRPr/>
              </a:pPr>
              <a:t>‹#›</a:t>
            </a:fld>
            <a:endParaRPr lang="ja-JP" altLang="en-US">
              <a:solidFill>
                <a:srgbClr val="000000"/>
              </a:solidFill>
            </a:endParaRPr>
          </a:p>
        </p:txBody>
      </p:sp>
      <p:sp>
        <p:nvSpPr>
          <p:cNvPr id="4" name="Rectangle 30"/>
          <p:cNvSpPr>
            <a:spLocks noGrp="1" noChangeArrowheads="1"/>
          </p:cNvSpPr>
          <p:nvPr>
            <p:ph type="ftr" sz="quarter" idx="11"/>
          </p:nvPr>
        </p:nvSpPr>
        <p:spPr>
          <a:ln/>
        </p:spPr>
        <p:txBody>
          <a:bodyPr/>
          <a:lstStyle>
            <a:lvl1pPr>
              <a:defRPr sz="1000"/>
            </a:lvl1pPr>
          </a:lstStyle>
          <a:p>
            <a:pPr>
              <a:defRPr/>
            </a:pPr>
            <a:r>
              <a:rPr lang="en-US" altLang="ja-JP" smtClean="0">
                <a:solidFill>
                  <a:srgbClr val="000000"/>
                </a:solidFill>
              </a:rPr>
              <a:t>Copyright 2013 FUJITSU LIMITED</a:t>
            </a:r>
            <a:endParaRPr lang="en-US" altLang="ja-JP" dirty="0" smtClean="0">
              <a:solidFill>
                <a:srgbClr val="000000"/>
              </a:solidFill>
            </a:endParaRPr>
          </a:p>
        </p:txBody>
      </p:sp>
    </p:spTree>
    <p:extLst>
      <p:ext uri="{BB962C8B-B14F-4D97-AF65-F5344CB8AC3E}">
        <p14:creationId xmlns:p14="http://schemas.microsoft.com/office/powerpoint/2010/main" val="204072196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9"/>
          <p:cNvSpPr>
            <a:spLocks noGrp="1" noChangeArrowheads="1"/>
          </p:cNvSpPr>
          <p:nvPr>
            <p:ph type="sldNum" sz="quarter" idx="10"/>
          </p:nvPr>
        </p:nvSpPr>
        <p:spPr>
          <a:ln/>
        </p:spPr>
        <p:txBody>
          <a:bodyPr/>
          <a:lstStyle>
            <a:lvl1pPr>
              <a:defRPr/>
            </a:lvl1pPr>
          </a:lstStyle>
          <a:p>
            <a:pPr>
              <a:defRPr/>
            </a:pPr>
            <a:fld id="{F375BA03-6704-4974-B0E5-B60285CFA920}" type="slidenum">
              <a:rPr lang="ja-JP" altLang="en-US">
                <a:solidFill>
                  <a:srgbClr val="000000"/>
                </a:solidFill>
              </a:rPr>
              <a:pPr>
                <a:defRPr/>
              </a:pPr>
              <a:t>‹#›</a:t>
            </a:fld>
            <a:endParaRPr lang="ja-JP" altLang="en-US">
              <a:solidFill>
                <a:srgbClr val="000000"/>
              </a:solidFill>
            </a:endParaRPr>
          </a:p>
        </p:txBody>
      </p:sp>
      <p:sp>
        <p:nvSpPr>
          <p:cNvPr id="3"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4" name="正方形/長方形 3"/>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29592524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29"/>
          <p:cNvSpPr>
            <a:spLocks noGrp="1" noChangeArrowheads="1"/>
          </p:cNvSpPr>
          <p:nvPr>
            <p:ph type="sldNum" sz="quarter" idx="10"/>
          </p:nvPr>
        </p:nvSpPr>
        <p:spPr>
          <a:ln/>
        </p:spPr>
        <p:txBody>
          <a:bodyPr/>
          <a:lstStyle>
            <a:lvl1pPr>
              <a:defRPr/>
            </a:lvl1pPr>
          </a:lstStyle>
          <a:p>
            <a:pPr>
              <a:defRPr/>
            </a:pPr>
            <a:fld id="{73632688-A253-4611-AB86-788E32836D5C}" type="slidenum">
              <a:rPr lang="ja-JP" altLang="en-US">
                <a:solidFill>
                  <a:srgbClr val="000000"/>
                </a:solidFill>
              </a:rPr>
              <a:pPr>
                <a:defRPr/>
              </a:pPr>
              <a:t>‹#›</a:t>
            </a:fld>
            <a:endParaRPr lang="ja-JP" altLang="en-US">
              <a:solidFill>
                <a:srgbClr val="00000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dirty="0">
              <a:solidFill>
                <a:srgbClr val="000000"/>
              </a:solidFill>
            </a:endParaRPr>
          </a:p>
        </p:txBody>
      </p:sp>
      <p:sp>
        <p:nvSpPr>
          <p:cNvPr id="7" name="正方形/長方形 6"/>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216316507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29"/>
          <p:cNvSpPr>
            <a:spLocks noGrp="1" noChangeArrowheads="1"/>
          </p:cNvSpPr>
          <p:nvPr>
            <p:ph type="sldNum" sz="quarter" idx="10"/>
          </p:nvPr>
        </p:nvSpPr>
        <p:spPr>
          <a:ln/>
        </p:spPr>
        <p:txBody>
          <a:bodyPr/>
          <a:lstStyle>
            <a:lvl1pPr>
              <a:defRPr/>
            </a:lvl1pPr>
          </a:lstStyle>
          <a:p>
            <a:pPr>
              <a:defRPr/>
            </a:pPr>
            <a:fld id="{7521068B-957B-41AC-B755-51ADE9736B33}" type="slidenum">
              <a:rPr lang="ja-JP" altLang="en-US">
                <a:solidFill>
                  <a:srgbClr val="000000"/>
                </a:solidFill>
              </a:rPr>
              <a:pPr>
                <a:defRPr/>
              </a:pPr>
              <a:t>‹#›</a:t>
            </a:fld>
            <a:endParaRPr lang="ja-JP" altLang="en-US">
              <a:solidFill>
                <a:srgbClr val="00000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7" name="正方形/長方形 6"/>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417995607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9"/>
          <p:cNvSpPr>
            <a:spLocks noGrp="1" noChangeArrowheads="1"/>
          </p:cNvSpPr>
          <p:nvPr>
            <p:ph type="sldNum" sz="quarter" idx="10"/>
          </p:nvPr>
        </p:nvSpPr>
        <p:spPr>
          <a:ln/>
        </p:spPr>
        <p:txBody>
          <a:bodyPr/>
          <a:lstStyle>
            <a:lvl1pPr>
              <a:defRPr/>
            </a:lvl1pPr>
          </a:lstStyle>
          <a:p>
            <a:pPr>
              <a:defRPr/>
            </a:pPr>
            <a:fld id="{DBED7D67-7022-4C7C-905B-059608439EBD}"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6" name="正方形/長方形 5"/>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259451103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9575" y="-1588"/>
            <a:ext cx="2195513" cy="6464301"/>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68275" y="-1588"/>
            <a:ext cx="6438900" cy="646430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9"/>
          <p:cNvSpPr>
            <a:spLocks noGrp="1" noChangeArrowheads="1"/>
          </p:cNvSpPr>
          <p:nvPr>
            <p:ph type="sldNum" sz="quarter" idx="10"/>
          </p:nvPr>
        </p:nvSpPr>
        <p:spPr>
          <a:ln/>
        </p:spPr>
        <p:txBody>
          <a:bodyPr/>
          <a:lstStyle>
            <a:lvl1pPr>
              <a:defRPr/>
            </a:lvl1pPr>
          </a:lstStyle>
          <a:p>
            <a:pPr>
              <a:defRPr/>
            </a:pPr>
            <a:fld id="{AFAF9530-2E36-41CA-B832-5289D310CE2F}"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6" name="正方形/長方形 5"/>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54877506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49" descr="TitleRed_L150"/>
          <p:cNvPicPr>
            <a:picLocks noChangeAspect="1" noChangeArrowheads="1"/>
          </p:cNvPicPr>
          <p:nvPr/>
        </p:nvPicPr>
        <p:blipFill>
          <a:blip r:embed="rId2" cstate="print"/>
          <a:srcRect/>
          <a:stretch>
            <a:fillRect/>
          </a:stretch>
        </p:blipFill>
        <p:spPr bwMode="gray">
          <a:xfrm>
            <a:off x="0" y="0"/>
            <a:ext cx="9144000" cy="4852988"/>
          </a:xfrm>
          <a:prstGeom prst="rect">
            <a:avLst/>
          </a:prstGeom>
          <a:noFill/>
          <a:ln w="9525">
            <a:noFill/>
            <a:miter lim="800000"/>
            <a:headEnd/>
            <a:tailEnd/>
          </a:ln>
        </p:spPr>
      </p:pic>
      <p:sp>
        <p:nvSpPr>
          <p:cNvPr id="647173" name="Rectangle 5"/>
          <p:cNvSpPr>
            <a:spLocks noGrp="1" noChangeArrowheads="1"/>
          </p:cNvSpPr>
          <p:nvPr>
            <p:ph type="subTitle" idx="1"/>
          </p:nvPr>
        </p:nvSpPr>
        <p:spPr>
          <a:xfrm>
            <a:off x="323850" y="4572000"/>
            <a:ext cx="7920038" cy="1784350"/>
          </a:xfrm>
        </p:spPr>
        <p:txBody>
          <a:bodyPr/>
          <a:lstStyle>
            <a:lvl1pPr marL="0" indent="0">
              <a:lnSpc>
                <a:spcPct val="100000"/>
              </a:lnSpc>
              <a:spcBef>
                <a:spcPct val="0"/>
              </a:spcBef>
              <a:spcAft>
                <a:spcPct val="0"/>
              </a:spcAft>
              <a:buFont typeface="Wingdings" pitchFamily="2" charset="2"/>
              <a:buNone/>
              <a:defRPr sz="2800"/>
            </a:lvl1pPr>
          </a:lstStyle>
          <a:p>
            <a:pPr lvl="0"/>
            <a:r>
              <a:rPr lang="ja-JP" altLang="en-US" noProof="0" smtClean="0"/>
              <a:t>マスター サブタイトルの書式設定</a:t>
            </a:r>
          </a:p>
        </p:txBody>
      </p:sp>
      <p:sp>
        <p:nvSpPr>
          <p:cNvPr id="647174" name="Rectangle 6"/>
          <p:cNvSpPr>
            <a:spLocks noGrp="1" noChangeArrowheads="1"/>
          </p:cNvSpPr>
          <p:nvPr>
            <p:ph type="ctrTitle"/>
          </p:nvPr>
        </p:nvSpPr>
        <p:spPr>
          <a:xfrm>
            <a:off x="323850" y="1738313"/>
            <a:ext cx="7920038" cy="2360612"/>
          </a:xfrm>
          <a:extLst/>
        </p:spPr>
        <p:txBody>
          <a:bodyPr anchor="b"/>
          <a:lstStyle>
            <a:lvl1pPr>
              <a:defRPr sz="4400">
                <a:solidFill>
                  <a:srgbClr val="FFFFFF"/>
                </a:solidFill>
              </a:defRPr>
            </a:lvl1pPr>
          </a:lstStyle>
          <a:p>
            <a:pPr lvl="0"/>
            <a:r>
              <a:rPr lang="ja-JP" altLang="en-US" noProof="0" dirty="0" smtClean="0"/>
              <a:t>マスター タイトルの書式設定</a:t>
            </a:r>
            <a:endParaRPr lang="de-DE" altLang="ja-JP" noProof="0" dirty="0" smtClean="0"/>
          </a:p>
        </p:txBody>
      </p:sp>
      <p:sp>
        <p:nvSpPr>
          <p:cNvPr id="38" name="Rectangle 47"/>
          <p:cNvSpPr>
            <a:spLocks noGrp="1" noChangeArrowheads="1"/>
          </p:cNvSpPr>
          <p:nvPr>
            <p:ph type="ftr" sz="quarter" idx="10"/>
          </p:nvPr>
        </p:nvSpPr>
        <p:spPr/>
        <p:txBody>
          <a:bodyPr/>
          <a:lstStyle>
            <a:lvl1pPr>
              <a:defRPr sz="900"/>
            </a:lvl1pPr>
          </a:lstStyle>
          <a:p>
            <a:pPr>
              <a:defRPr/>
            </a:pPr>
            <a:r>
              <a:rPr lang="en-US" altLang="ja-JP" smtClean="0">
                <a:solidFill>
                  <a:srgbClr val="000000"/>
                </a:solidFill>
              </a:rPr>
              <a:t>Copyright 2013 FUJITSU LIMITED</a:t>
            </a:r>
            <a:endParaRPr lang="en-US" altLang="ja-JP" dirty="0" smtClean="0">
              <a:solidFill>
                <a:srgbClr val="000000"/>
              </a:solidFill>
            </a:endParaRPr>
          </a:p>
        </p:txBody>
      </p:sp>
    </p:spTree>
    <p:extLst>
      <p:ext uri="{BB962C8B-B14F-4D97-AF65-F5344CB8AC3E}">
        <p14:creationId xmlns:p14="http://schemas.microsoft.com/office/powerpoint/2010/main" val="359574534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9"/>
          <p:cNvSpPr>
            <a:spLocks noGrp="1" noChangeArrowheads="1"/>
          </p:cNvSpPr>
          <p:nvPr>
            <p:ph type="sldNum" sz="quarter" idx="10"/>
          </p:nvPr>
        </p:nvSpPr>
        <p:spPr>
          <a:ln/>
        </p:spPr>
        <p:txBody>
          <a:bodyPr/>
          <a:lstStyle>
            <a:lvl1pPr>
              <a:defRPr/>
            </a:lvl1pPr>
          </a:lstStyle>
          <a:p>
            <a:pPr>
              <a:defRPr/>
            </a:pPr>
            <a:fld id="{DD6308E6-B1CF-46D7-9DD4-BAE19B002D7E}"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sz="1000"/>
            </a:lvl1pPr>
          </a:lstStyle>
          <a:p>
            <a:pPr>
              <a:defRPr/>
            </a:pPr>
            <a:r>
              <a:rPr lang="en-US" altLang="ja-JP" smtClean="0">
                <a:solidFill>
                  <a:srgbClr val="000000"/>
                </a:solidFill>
              </a:rPr>
              <a:t>Copyright 2013 FUJITSU LIMITED</a:t>
            </a:r>
            <a:endParaRPr lang="en-US" altLang="ja-JP" dirty="0" smtClean="0">
              <a:solidFill>
                <a:srgbClr val="000000"/>
              </a:solidFill>
            </a:endParaRPr>
          </a:p>
        </p:txBody>
      </p:sp>
      <p:sp>
        <p:nvSpPr>
          <p:cNvPr id="6" name="正方形/長方形 5"/>
          <p:cNvSpPr/>
          <p:nvPr userDrawn="1"/>
        </p:nvSpPr>
        <p:spPr bwMode="auto">
          <a:xfrm>
            <a:off x="107504" y="6669360"/>
            <a:ext cx="1944216" cy="188640"/>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39765271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
          <p:cNvSpPr>
            <a:spLocks noGrp="1" noChangeArrowheads="1"/>
          </p:cNvSpPr>
          <p:nvPr>
            <p:ph type="ftr" sz="quarter" idx="10"/>
          </p:nvPr>
        </p:nvSpPr>
        <p:spPr>
          <a:ln/>
        </p:spPr>
        <p:txBody>
          <a:bodyPr/>
          <a:lstStyle>
            <a:lvl1pPr>
              <a:defRPr/>
            </a:lvl1pPr>
          </a:lstStyle>
          <a:p>
            <a:pPr>
              <a:defRPr/>
            </a:pPr>
            <a:r>
              <a:rPr lang="en-US" altLang="ja-JP" smtClean="0">
                <a:solidFill>
                  <a:srgbClr val="000000"/>
                </a:solidFill>
              </a:rPr>
              <a:t>Copyright 2013 FUJITSU LIMITED</a:t>
            </a:r>
            <a:endParaRPr lang="de-DE" altLang="ja-JP"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5EB03CE3-E532-4F7B-9E54-362A6BE50BBF}" type="slidenum">
              <a:rPr lang="ja-JP" altLang="de-DE">
                <a:solidFill>
                  <a:srgbClr val="000000"/>
                </a:solidFill>
              </a:rPr>
              <a:pPr>
                <a:defRPr/>
              </a:pPr>
              <a:t>‹#›</a:t>
            </a:fld>
            <a:endParaRPr lang="de-DE" altLang="ja-JP">
              <a:solidFill>
                <a:srgbClr val="000000"/>
              </a:solidFill>
            </a:endParaRPr>
          </a:p>
        </p:txBody>
      </p:sp>
    </p:spTree>
    <p:extLst>
      <p:ext uri="{BB962C8B-B14F-4D97-AF65-F5344CB8AC3E}">
        <p14:creationId xmlns:p14="http://schemas.microsoft.com/office/powerpoint/2010/main" val="77940760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29"/>
          <p:cNvSpPr>
            <a:spLocks noGrp="1" noChangeArrowheads="1"/>
          </p:cNvSpPr>
          <p:nvPr>
            <p:ph type="sldNum" sz="quarter" idx="10"/>
          </p:nvPr>
        </p:nvSpPr>
        <p:spPr>
          <a:ln/>
        </p:spPr>
        <p:txBody>
          <a:bodyPr/>
          <a:lstStyle>
            <a:lvl1pPr>
              <a:defRPr/>
            </a:lvl1pPr>
          </a:lstStyle>
          <a:p>
            <a:pPr>
              <a:defRPr/>
            </a:pPr>
            <a:fld id="{59A31201-9343-4CBD-9588-E74C03CF5161}"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Tree>
    <p:extLst>
      <p:ext uri="{BB962C8B-B14F-4D97-AF65-F5344CB8AC3E}">
        <p14:creationId xmlns:p14="http://schemas.microsoft.com/office/powerpoint/2010/main" val="347062812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68275" y="869950"/>
            <a:ext cx="4316413"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37088" y="869950"/>
            <a:ext cx="4318000"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9"/>
          <p:cNvSpPr>
            <a:spLocks noGrp="1" noChangeArrowheads="1"/>
          </p:cNvSpPr>
          <p:nvPr>
            <p:ph type="sldNum" sz="quarter" idx="10"/>
          </p:nvPr>
        </p:nvSpPr>
        <p:spPr>
          <a:ln/>
        </p:spPr>
        <p:txBody>
          <a:bodyPr/>
          <a:lstStyle>
            <a:lvl1pPr>
              <a:defRPr/>
            </a:lvl1pPr>
          </a:lstStyle>
          <a:p>
            <a:pPr>
              <a:defRPr/>
            </a:pPr>
            <a:fld id="{3CEF8608-507F-476B-ADBA-230970861E76}" type="slidenum">
              <a:rPr lang="ja-JP" altLang="en-US">
                <a:solidFill>
                  <a:srgbClr val="000000"/>
                </a:solidFill>
              </a:rPr>
              <a:pPr>
                <a:defRPr/>
              </a:pPr>
              <a:t>‹#›</a:t>
            </a:fld>
            <a:endParaRPr lang="ja-JP" altLang="en-US">
              <a:solidFill>
                <a:srgbClr val="00000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Tree>
    <p:extLst>
      <p:ext uri="{BB962C8B-B14F-4D97-AF65-F5344CB8AC3E}">
        <p14:creationId xmlns:p14="http://schemas.microsoft.com/office/powerpoint/2010/main" val="418181444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9"/>
          <p:cNvSpPr>
            <a:spLocks noGrp="1" noChangeArrowheads="1"/>
          </p:cNvSpPr>
          <p:nvPr>
            <p:ph type="sldNum" sz="quarter" idx="10"/>
          </p:nvPr>
        </p:nvSpPr>
        <p:spPr>
          <a:ln/>
        </p:spPr>
        <p:txBody>
          <a:bodyPr/>
          <a:lstStyle>
            <a:lvl1pPr>
              <a:defRPr/>
            </a:lvl1pPr>
          </a:lstStyle>
          <a:p>
            <a:pPr>
              <a:defRPr/>
            </a:pPr>
            <a:fld id="{A1E1CAF0-B952-4FDB-842A-667DBA197D4A}" type="slidenum">
              <a:rPr lang="ja-JP" altLang="en-US">
                <a:solidFill>
                  <a:srgbClr val="000000"/>
                </a:solidFill>
              </a:rPr>
              <a:pPr>
                <a:defRPr/>
              </a:pPr>
              <a:t>‹#›</a:t>
            </a:fld>
            <a:endParaRPr lang="ja-JP" altLang="en-US">
              <a:solidFill>
                <a:srgbClr val="000000"/>
              </a:solidFill>
            </a:endParaRPr>
          </a:p>
        </p:txBody>
      </p:sp>
      <p:sp>
        <p:nvSpPr>
          <p:cNvPr id="8"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Tree>
    <p:extLst>
      <p:ext uri="{BB962C8B-B14F-4D97-AF65-F5344CB8AC3E}">
        <p14:creationId xmlns:p14="http://schemas.microsoft.com/office/powerpoint/2010/main" val="293367928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29"/>
          <p:cNvSpPr>
            <a:spLocks noGrp="1" noChangeArrowheads="1"/>
          </p:cNvSpPr>
          <p:nvPr>
            <p:ph type="sldNum" sz="quarter" idx="10"/>
          </p:nvPr>
        </p:nvSpPr>
        <p:spPr>
          <a:ln/>
        </p:spPr>
        <p:txBody>
          <a:bodyPr/>
          <a:lstStyle>
            <a:lvl1pPr>
              <a:defRPr/>
            </a:lvl1pPr>
          </a:lstStyle>
          <a:p>
            <a:pPr>
              <a:defRPr/>
            </a:pPr>
            <a:fld id="{6A35D0C4-E0EA-4B3C-8894-AF9EB2D01648}" type="slidenum">
              <a:rPr lang="ja-JP" altLang="en-US">
                <a:solidFill>
                  <a:srgbClr val="000000"/>
                </a:solidFill>
              </a:rPr>
              <a:pPr>
                <a:defRPr/>
              </a:pPr>
              <a:t>‹#›</a:t>
            </a:fld>
            <a:endParaRPr lang="ja-JP" altLang="en-US">
              <a:solidFill>
                <a:srgbClr val="000000"/>
              </a:solidFill>
            </a:endParaRPr>
          </a:p>
        </p:txBody>
      </p:sp>
      <p:sp>
        <p:nvSpPr>
          <p:cNvPr id="4" name="Rectangle 30"/>
          <p:cNvSpPr>
            <a:spLocks noGrp="1" noChangeArrowheads="1"/>
          </p:cNvSpPr>
          <p:nvPr>
            <p:ph type="ftr" sz="quarter" idx="11"/>
          </p:nvPr>
        </p:nvSpPr>
        <p:spPr>
          <a:ln/>
        </p:spPr>
        <p:txBody>
          <a:bodyPr/>
          <a:lstStyle>
            <a:lvl1pPr>
              <a:defRPr sz="1000"/>
            </a:lvl1pPr>
          </a:lstStyle>
          <a:p>
            <a:pPr>
              <a:defRPr/>
            </a:pPr>
            <a:r>
              <a:rPr lang="en-US" altLang="ja-JP" smtClean="0">
                <a:solidFill>
                  <a:srgbClr val="000000"/>
                </a:solidFill>
              </a:rPr>
              <a:t>Copyright 2013 FUJITSU LIMITED</a:t>
            </a:r>
            <a:endParaRPr lang="en-US" altLang="ja-JP" dirty="0" smtClean="0">
              <a:solidFill>
                <a:srgbClr val="000000"/>
              </a:solidFill>
            </a:endParaRPr>
          </a:p>
        </p:txBody>
      </p:sp>
    </p:spTree>
    <p:extLst>
      <p:ext uri="{BB962C8B-B14F-4D97-AF65-F5344CB8AC3E}">
        <p14:creationId xmlns:p14="http://schemas.microsoft.com/office/powerpoint/2010/main" val="385535844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9"/>
          <p:cNvSpPr>
            <a:spLocks noGrp="1" noChangeArrowheads="1"/>
          </p:cNvSpPr>
          <p:nvPr>
            <p:ph type="sldNum" sz="quarter" idx="10"/>
          </p:nvPr>
        </p:nvSpPr>
        <p:spPr>
          <a:ln/>
        </p:spPr>
        <p:txBody>
          <a:bodyPr/>
          <a:lstStyle>
            <a:lvl1pPr>
              <a:defRPr/>
            </a:lvl1pPr>
          </a:lstStyle>
          <a:p>
            <a:pPr>
              <a:defRPr/>
            </a:pPr>
            <a:fld id="{F375BA03-6704-4974-B0E5-B60285CFA920}" type="slidenum">
              <a:rPr lang="ja-JP" altLang="en-US">
                <a:solidFill>
                  <a:srgbClr val="000000"/>
                </a:solidFill>
              </a:rPr>
              <a:pPr>
                <a:defRPr/>
              </a:pPr>
              <a:t>‹#›</a:t>
            </a:fld>
            <a:endParaRPr lang="ja-JP" altLang="en-US">
              <a:solidFill>
                <a:srgbClr val="000000"/>
              </a:solidFill>
            </a:endParaRPr>
          </a:p>
        </p:txBody>
      </p:sp>
      <p:sp>
        <p:nvSpPr>
          <p:cNvPr id="3"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4" name="正方形/長方形 3"/>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272812978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29"/>
          <p:cNvSpPr>
            <a:spLocks noGrp="1" noChangeArrowheads="1"/>
          </p:cNvSpPr>
          <p:nvPr>
            <p:ph type="sldNum" sz="quarter" idx="10"/>
          </p:nvPr>
        </p:nvSpPr>
        <p:spPr>
          <a:ln/>
        </p:spPr>
        <p:txBody>
          <a:bodyPr/>
          <a:lstStyle>
            <a:lvl1pPr>
              <a:defRPr/>
            </a:lvl1pPr>
          </a:lstStyle>
          <a:p>
            <a:pPr>
              <a:defRPr/>
            </a:pPr>
            <a:fld id="{73632688-A253-4611-AB86-788E32836D5C}" type="slidenum">
              <a:rPr lang="ja-JP" altLang="en-US">
                <a:solidFill>
                  <a:srgbClr val="000000"/>
                </a:solidFill>
              </a:rPr>
              <a:pPr>
                <a:defRPr/>
              </a:pPr>
              <a:t>‹#›</a:t>
            </a:fld>
            <a:endParaRPr lang="ja-JP" altLang="en-US">
              <a:solidFill>
                <a:srgbClr val="00000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dirty="0">
              <a:solidFill>
                <a:srgbClr val="000000"/>
              </a:solidFill>
            </a:endParaRPr>
          </a:p>
        </p:txBody>
      </p:sp>
      <p:sp>
        <p:nvSpPr>
          <p:cNvPr id="7" name="正方形/長方形 6"/>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267613796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29"/>
          <p:cNvSpPr>
            <a:spLocks noGrp="1" noChangeArrowheads="1"/>
          </p:cNvSpPr>
          <p:nvPr>
            <p:ph type="sldNum" sz="quarter" idx="10"/>
          </p:nvPr>
        </p:nvSpPr>
        <p:spPr>
          <a:ln/>
        </p:spPr>
        <p:txBody>
          <a:bodyPr/>
          <a:lstStyle>
            <a:lvl1pPr>
              <a:defRPr/>
            </a:lvl1pPr>
          </a:lstStyle>
          <a:p>
            <a:pPr>
              <a:defRPr/>
            </a:pPr>
            <a:fld id="{7521068B-957B-41AC-B755-51ADE9736B33}" type="slidenum">
              <a:rPr lang="ja-JP" altLang="en-US">
                <a:solidFill>
                  <a:srgbClr val="000000"/>
                </a:solidFill>
              </a:rPr>
              <a:pPr>
                <a:defRPr/>
              </a:pPr>
              <a:t>‹#›</a:t>
            </a:fld>
            <a:endParaRPr lang="ja-JP" altLang="en-US">
              <a:solidFill>
                <a:srgbClr val="00000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7" name="正方形/長方形 6"/>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94741352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9"/>
          <p:cNvSpPr>
            <a:spLocks noGrp="1" noChangeArrowheads="1"/>
          </p:cNvSpPr>
          <p:nvPr>
            <p:ph type="sldNum" sz="quarter" idx="10"/>
          </p:nvPr>
        </p:nvSpPr>
        <p:spPr>
          <a:ln/>
        </p:spPr>
        <p:txBody>
          <a:bodyPr/>
          <a:lstStyle>
            <a:lvl1pPr>
              <a:defRPr/>
            </a:lvl1pPr>
          </a:lstStyle>
          <a:p>
            <a:pPr>
              <a:defRPr/>
            </a:pPr>
            <a:fld id="{DBED7D67-7022-4C7C-905B-059608439EBD}"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6" name="正方形/長方形 5"/>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137771479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9575" y="-1588"/>
            <a:ext cx="2195513" cy="6464301"/>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68275" y="-1588"/>
            <a:ext cx="6438900" cy="646430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9"/>
          <p:cNvSpPr>
            <a:spLocks noGrp="1" noChangeArrowheads="1"/>
          </p:cNvSpPr>
          <p:nvPr>
            <p:ph type="sldNum" sz="quarter" idx="10"/>
          </p:nvPr>
        </p:nvSpPr>
        <p:spPr>
          <a:ln/>
        </p:spPr>
        <p:txBody>
          <a:bodyPr/>
          <a:lstStyle>
            <a:lvl1pPr>
              <a:defRPr/>
            </a:lvl1pPr>
          </a:lstStyle>
          <a:p>
            <a:pPr>
              <a:defRPr/>
            </a:pPr>
            <a:fld id="{AFAF9530-2E36-41CA-B832-5289D310CE2F}"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6" name="正方形/長方形 5"/>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206993908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49" descr="TitleRed_L150"/>
          <p:cNvPicPr>
            <a:picLocks noChangeAspect="1" noChangeArrowheads="1"/>
          </p:cNvPicPr>
          <p:nvPr/>
        </p:nvPicPr>
        <p:blipFill>
          <a:blip r:embed="rId2" cstate="print"/>
          <a:srcRect/>
          <a:stretch>
            <a:fillRect/>
          </a:stretch>
        </p:blipFill>
        <p:spPr bwMode="gray">
          <a:xfrm>
            <a:off x="0" y="0"/>
            <a:ext cx="9144000" cy="4852988"/>
          </a:xfrm>
          <a:prstGeom prst="rect">
            <a:avLst/>
          </a:prstGeom>
          <a:noFill/>
          <a:ln w="9525">
            <a:noFill/>
            <a:miter lim="800000"/>
            <a:headEnd/>
            <a:tailEnd/>
          </a:ln>
        </p:spPr>
      </p:pic>
      <p:sp>
        <p:nvSpPr>
          <p:cNvPr id="647173" name="Rectangle 5"/>
          <p:cNvSpPr>
            <a:spLocks noGrp="1" noChangeArrowheads="1"/>
          </p:cNvSpPr>
          <p:nvPr>
            <p:ph type="subTitle" idx="1"/>
          </p:nvPr>
        </p:nvSpPr>
        <p:spPr>
          <a:xfrm>
            <a:off x="323850" y="4572000"/>
            <a:ext cx="7920038" cy="1784350"/>
          </a:xfrm>
        </p:spPr>
        <p:txBody>
          <a:bodyPr/>
          <a:lstStyle>
            <a:lvl1pPr marL="0" indent="0">
              <a:lnSpc>
                <a:spcPct val="100000"/>
              </a:lnSpc>
              <a:spcBef>
                <a:spcPct val="0"/>
              </a:spcBef>
              <a:spcAft>
                <a:spcPct val="0"/>
              </a:spcAft>
              <a:buFont typeface="Wingdings" pitchFamily="2" charset="2"/>
              <a:buNone/>
              <a:defRPr sz="2800"/>
            </a:lvl1pPr>
          </a:lstStyle>
          <a:p>
            <a:pPr lvl="0"/>
            <a:r>
              <a:rPr lang="ja-JP" altLang="en-US" noProof="0" smtClean="0"/>
              <a:t>マスター サブタイトルの書式設定</a:t>
            </a:r>
          </a:p>
        </p:txBody>
      </p:sp>
      <p:sp>
        <p:nvSpPr>
          <p:cNvPr id="647174" name="Rectangle 6"/>
          <p:cNvSpPr>
            <a:spLocks noGrp="1" noChangeArrowheads="1"/>
          </p:cNvSpPr>
          <p:nvPr>
            <p:ph type="ctrTitle"/>
          </p:nvPr>
        </p:nvSpPr>
        <p:spPr>
          <a:xfrm>
            <a:off x="323850" y="1738313"/>
            <a:ext cx="7920038" cy="2360612"/>
          </a:xfrm>
          <a:extLst/>
        </p:spPr>
        <p:txBody>
          <a:bodyPr anchor="b"/>
          <a:lstStyle>
            <a:lvl1pPr>
              <a:defRPr sz="4400">
                <a:solidFill>
                  <a:srgbClr val="FFFFFF"/>
                </a:solidFill>
              </a:defRPr>
            </a:lvl1pPr>
          </a:lstStyle>
          <a:p>
            <a:pPr lvl="0"/>
            <a:r>
              <a:rPr lang="ja-JP" altLang="en-US" noProof="0" dirty="0" smtClean="0"/>
              <a:t>マスター タイトルの書式設定</a:t>
            </a:r>
            <a:endParaRPr lang="de-DE" altLang="ja-JP" noProof="0" dirty="0" smtClean="0"/>
          </a:p>
        </p:txBody>
      </p:sp>
      <p:sp>
        <p:nvSpPr>
          <p:cNvPr id="38" name="Rectangle 47"/>
          <p:cNvSpPr>
            <a:spLocks noGrp="1" noChangeArrowheads="1"/>
          </p:cNvSpPr>
          <p:nvPr>
            <p:ph type="ftr" sz="quarter" idx="10"/>
          </p:nvPr>
        </p:nvSpPr>
        <p:spPr/>
        <p:txBody>
          <a:bodyPr/>
          <a:lstStyle>
            <a:lvl1pPr>
              <a:defRPr sz="900"/>
            </a:lvl1pPr>
          </a:lstStyle>
          <a:p>
            <a:pPr>
              <a:defRPr/>
            </a:pPr>
            <a:r>
              <a:rPr lang="en-US" altLang="ja-JP" smtClean="0">
                <a:solidFill>
                  <a:srgbClr val="000000"/>
                </a:solidFill>
              </a:rPr>
              <a:t>Copyright 2013 FUJITSU LIMITED</a:t>
            </a:r>
            <a:endParaRPr lang="en-US" altLang="ja-JP" dirty="0" smtClean="0">
              <a:solidFill>
                <a:srgbClr val="000000"/>
              </a:solidFill>
            </a:endParaRPr>
          </a:p>
        </p:txBody>
      </p:sp>
    </p:spTree>
    <p:extLst>
      <p:ext uri="{BB962C8B-B14F-4D97-AF65-F5344CB8AC3E}">
        <p14:creationId xmlns:p14="http://schemas.microsoft.com/office/powerpoint/2010/main" val="40024284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3"/>
          <p:cNvSpPr>
            <a:spLocks noGrp="1" noChangeArrowheads="1"/>
          </p:cNvSpPr>
          <p:nvPr>
            <p:ph type="ftr" sz="quarter" idx="10"/>
          </p:nvPr>
        </p:nvSpPr>
        <p:spPr>
          <a:ln/>
        </p:spPr>
        <p:txBody>
          <a:bodyPr/>
          <a:lstStyle>
            <a:lvl1pPr>
              <a:defRPr/>
            </a:lvl1pPr>
          </a:lstStyle>
          <a:p>
            <a:pPr>
              <a:defRPr/>
            </a:pPr>
            <a:r>
              <a:rPr lang="en-US" altLang="ja-JP" smtClean="0">
                <a:solidFill>
                  <a:srgbClr val="000000"/>
                </a:solidFill>
              </a:rPr>
              <a:t>Copyright 2013 FUJITSU LIMITED</a:t>
            </a:r>
            <a:endParaRPr lang="de-DE" altLang="ja-JP"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1164D23C-8159-4259-A710-09E34400218B}" type="slidenum">
              <a:rPr lang="ja-JP" altLang="de-DE">
                <a:solidFill>
                  <a:srgbClr val="000000"/>
                </a:solidFill>
              </a:rPr>
              <a:pPr>
                <a:defRPr/>
              </a:pPr>
              <a:t>‹#›</a:t>
            </a:fld>
            <a:endParaRPr lang="de-DE" altLang="ja-JP">
              <a:solidFill>
                <a:srgbClr val="000000"/>
              </a:solidFill>
            </a:endParaRPr>
          </a:p>
        </p:txBody>
      </p:sp>
    </p:spTree>
    <p:extLst>
      <p:ext uri="{BB962C8B-B14F-4D97-AF65-F5344CB8AC3E}">
        <p14:creationId xmlns:p14="http://schemas.microsoft.com/office/powerpoint/2010/main" val="3377040454"/>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9"/>
          <p:cNvSpPr>
            <a:spLocks noGrp="1" noChangeArrowheads="1"/>
          </p:cNvSpPr>
          <p:nvPr>
            <p:ph type="sldNum" sz="quarter" idx="10"/>
          </p:nvPr>
        </p:nvSpPr>
        <p:spPr>
          <a:ln/>
        </p:spPr>
        <p:txBody>
          <a:bodyPr/>
          <a:lstStyle>
            <a:lvl1pPr>
              <a:defRPr/>
            </a:lvl1pPr>
          </a:lstStyle>
          <a:p>
            <a:pPr>
              <a:defRPr/>
            </a:pPr>
            <a:fld id="{DD6308E6-B1CF-46D7-9DD4-BAE19B002D7E}"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sz="1000"/>
            </a:lvl1pPr>
          </a:lstStyle>
          <a:p>
            <a:pPr>
              <a:defRPr/>
            </a:pPr>
            <a:r>
              <a:rPr lang="en-US" altLang="ja-JP" smtClean="0">
                <a:solidFill>
                  <a:srgbClr val="000000"/>
                </a:solidFill>
              </a:rPr>
              <a:t>Copyright 2013 FUJITSU LIMITED</a:t>
            </a:r>
            <a:endParaRPr lang="en-US" altLang="ja-JP" dirty="0" smtClean="0">
              <a:solidFill>
                <a:srgbClr val="000000"/>
              </a:solidFill>
            </a:endParaRPr>
          </a:p>
        </p:txBody>
      </p:sp>
      <p:sp>
        <p:nvSpPr>
          <p:cNvPr id="6" name="正方形/長方形 5"/>
          <p:cNvSpPr/>
          <p:nvPr userDrawn="1"/>
        </p:nvSpPr>
        <p:spPr bwMode="auto">
          <a:xfrm>
            <a:off x="107504" y="6669360"/>
            <a:ext cx="1944216" cy="188640"/>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409072450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29"/>
          <p:cNvSpPr>
            <a:spLocks noGrp="1" noChangeArrowheads="1"/>
          </p:cNvSpPr>
          <p:nvPr>
            <p:ph type="sldNum" sz="quarter" idx="10"/>
          </p:nvPr>
        </p:nvSpPr>
        <p:spPr>
          <a:ln/>
        </p:spPr>
        <p:txBody>
          <a:bodyPr/>
          <a:lstStyle>
            <a:lvl1pPr>
              <a:defRPr/>
            </a:lvl1pPr>
          </a:lstStyle>
          <a:p>
            <a:pPr>
              <a:defRPr/>
            </a:pPr>
            <a:fld id="{59A31201-9343-4CBD-9588-E74C03CF5161}"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Tree>
    <p:extLst>
      <p:ext uri="{BB962C8B-B14F-4D97-AF65-F5344CB8AC3E}">
        <p14:creationId xmlns:p14="http://schemas.microsoft.com/office/powerpoint/2010/main" val="163586217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68275" y="869950"/>
            <a:ext cx="4316413"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37088" y="869950"/>
            <a:ext cx="4318000"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9"/>
          <p:cNvSpPr>
            <a:spLocks noGrp="1" noChangeArrowheads="1"/>
          </p:cNvSpPr>
          <p:nvPr>
            <p:ph type="sldNum" sz="quarter" idx="10"/>
          </p:nvPr>
        </p:nvSpPr>
        <p:spPr>
          <a:ln/>
        </p:spPr>
        <p:txBody>
          <a:bodyPr/>
          <a:lstStyle>
            <a:lvl1pPr>
              <a:defRPr/>
            </a:lvl1pPr>
          </a:lstStyle>
          <a:p>
            <a:pPr>
              <a:defRPr/>
            </a:pPr>
            <a:fld id="{3CEF8608-507F-476B-ADBA-230970861E76}" type="slidenum">
              <a:rPr lang="ja-JP" altLang="en-US">
                <a:solidFill>
                  <a:srgbClr val="000000"/>
                </a:solidFill>
              </a:rPr>
              <a:pPr>
                <a:defRPr/>
              </a:pPr>
              <a:t>‹#›</a:t>
            </a:fld>
            <a:endParaRPr lang="ja-JP" altLang="en-US">
              <a:solidFill>
                <a:srgbClr val="00000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Tree>
    <p:extLst>
      <p:ext uri="{BB962C8B-B14F-4D97-AF65-F5344CB8AC3E}">
        <p14:creationId xmlns:p14="http://schemas.microsoft.com/office/powerpoint/2010/main" val="3324918195"/>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9"/>
          <p:cNvSpPr>
            <a:spLocks noGrp="1" noChangeArrowheads="1"/>
          </p:cNvSpPr>
          <p:nvPr>
            <p:ph type="sldNum" sz="quarter" idx="10"/>
          </p:nvPr>
        </p:nvSpPr>
        <p:spPr>
          <a:ln/>
        </p:spPr>
        <p:txBody>
          <a:bodyPr/>
          <a:lstStyle>
            <a:lvl1pPr>
              <a:defRPr/>
            </a:lvl1pPr>
          </a:lstStyle>
          <a:p>
            <a:pPr>
              <a:defRPr/>
            </a:pPr>
            <a:fld id="{A1E1CAF0-B952-4FDB-842A-667DBA197D4A}" type="slidenum">
              <a:rPr lang="ja-JP" altLang="en-US">
                <a:solidFill>
                  <a:srgbClr val="000000"/>
                </a:solidFill>
              </a:rPr>
              <a:pPr>
                <a:defRPr/>
              </a:pPr>
              <a:t>‹#›</a:t>
            </a:fld>
            <a:endParaRPr lang="ja-JP" altLang="en-US">
              <a:solidFill>
                <a:srgbClr val="000000"/>
              </a:solidFill>
            </a:endParaRPr>
          </a:p>
        </p:txBody>
      </p:sp>
      <p:sp>
        <p:nvSpPr>
          <p:cNvPr id="8"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Tree>
    <p:extLst>
      <p:ext uri="{BB962C8B-B14F-4D97-AF65-F5344CB8AC3E}">
        <p14:creationId xmlns:p14="http://schemas.microsoft.com/office/powerpoint/2010/main" val="105904178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29"/>
          <p:cNvSpPr>
            <a:spLocks noGrp="1" noChangeArrowheads="1"/>
          </p:cNvSpPr>
          <p:nvPr>
            <p:ph type="sldNum" sz="quarter" idx="10"/>
          </p:nvPr>
        </p:nvSpPr>
        <p:spPr>
          <a:ln/>
        </p:spPr>
        <p:txBody>
          <a:bodyPr/>
          <a:lstStyle>
            <a:lvl1pPr>
              <a:defRPr/>
            </a:lvl1pPr>
          </a:lstStyle>
          <a:p>
            <a:pPr>
              <a:defRPr/>
            </a:pPr>
            <a:fld id="{6A35D0C4-E0EA-4B3C-8894-AF9EB2D01648}" type="slidenum">
              <a:rPr lang="ja-JP" altLang="en-US">
                <a:solidFill>
                  <a:srgbClr val="000000"/>
                </a:solidFill>
              </a:rPr>
              <a:pPr>
                <a:defRPr/>
              </a:pPr>
              <a:t>‹#›</a:t>
            </a:fld>
            <a:endParaRPr lang="ja-JP" altLang="en-US">
              <a:solidFill>
                <a:srgbClr val="000000"/>
              </a:solidFill>
            </a:endParaRPr>
          </a:p>
        </p:txBody>
      </p:sp>
      <p:sp>
        <p:nvSpPr>
          <p:cNvPr id="4" name="Rectangle 30"/>
          <p:cNvSpPr>
            <a:spLocks noGrp="1" noChangeArrowheads="1"/>
          </p:cNvSpPr>
          <p:nvPr>
            <p:ph type="ftr" sz="quarter" idx="11"/>
          </p:nvPr>
        </p:nvSpPr>
        <p:spPr>
          <a:ln/>
        </p:spPr>
        <p:txBody>
          <a:bodyPr/>
          <a:lstStyle>
            <a:lvl1pPr>
              <a:defRPr sz="1000"/>
            </a:lvl1pPr>
          </a:lstStyle>
          <a:p>
            <a:pPr>
              <a:defRPr/>
            </a:pPr>
            <a:r>
              <a:rPr lang="en-US" altLang="ja-JP" smtClean="0">
                <a:solidFill>
                  <a:srgbClr val="000000"/>
                </a:solidFill>
              </a:rPr>
              <a:t>Copyright 2013 FUJITSU LIMITED</a:t>
            </a:r>
            <a:endParaRPr lang="en-US" altLang="ja-JP" dirty="0" smtClean="0">
              <a:solidFill>
                <a:srgbClr val="000000"/>
              </a:solidFill>
            </a:endParaRPr>
          </a:p>
        </p:txBody>
      </p:sp>
    </p:spTree>
    <p:extLst>
      <p:ext uri="{BB962C8B-B14F-4D97-AF65-F5344CB8AC3E}">
        <p14:creationId xmlns:p14="http://schemas.microsoft.com/office/powerpoint/2010/main" val="236260369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9"/>
          <p:cNvSpPr>
            <a:spLocks noGrp="1" noChangeArrowheads="1"/>
          </p:cNvSpPr>
          <p:nvPr>
            <p:ph type="sldNum" sz="quarter" idx="10"/>
          </p:nvPr>
        </p:nvSpPr>
        <p:spPr>
          <a:ln/>
        </p:spPr>
        <p:txBody>
          <a:bodyPr/>
          <a:lstStyle>
            <a:lvl1pPr>
              <a:defRPr/>
            </a:lvl1pPr>
          </a:lstStyle>
          <a:p>
            <a:pPr>
              <a:defRPr/>
            </a:pPr>
            <a:fld id="{F375BA03-6704-4974-B0E5-B60285CFA920}" type="slidenum">
              <a:rPr lang="ja-JP" altLang="en-US">
                <a:solidFill>
                  <a:srgbClr val="000000"/>
                </a:solidFill>
              </a:rPr>
              <a:pPr>
                <a:defRPr/>
              </a:pPr>
              <a:t>‹#›</a:t>
            </a:fld>
            <a:endParaRPr lang="ja-JP" altLang="en-US">
              <a:solidFill>
                <a:srgbClr val="000000"/>
              </a:solidFill>
            </a:endParaRPr>
          </a:p>
        </p:txBody>
      </p:sp>
      <p:sp>
        <p:nvSpPr>
          <p:cNvPr id="3"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4" name="正方形/長方形 3"/>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1092364905"/>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29"/>
          <p:cNvSpPr>
            <a:spLocks noGrp="1" noChangeArrowheads="1"/>
          </p:cNvSpPr>
          <p:nvPr>
            <p:ph type="sldNum" sz="quarter" idx="10"/>
          </p:nvPr>
        </p:nvSpPr>
        <p:spPr>
          <a:ln/>
        </p:spPr>
        <p:txBody>
          <a:bodyPr/>
          <a:lstStyle>
            <a:lvl1pPr>
              <a:defRPr/>
            </a:lvl1pPr>
          </a:lstStyle>
          <a:p>
            <a:pPr>
              <a:defRPr/>
            </a:pPr>
            <a:fld id="{73632688-A253-4611-AB86-788E32836D5C}" type="slidenum">
              <a:rPr lang="ja-JP" altLang="en-US">
                <a:solidFill>
                  <a:srgbClr val="000000"/>
                </a:solidFill>
              </a:rPr>
              <a:pPr>
                <a:defRPr/>
              </a:pPr>
              <a:t>‹#›</a:t>
            </a:fld>
            <a:endParaRPr lang="ja-JP" altLang="en-US">
              <a:solidFill>
                <a:srgbClr val="00000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dirty="0">
              <a:solidFill>
                <a:srgbClr val="000000"/>
              </a:solidFill>
            </a:endParaRPr>
          </a:p>
        </p:txBody>
      </p:sp>
      <p:sp>
        <p:nvSpPr>
          <p:cNvPr id="7" name="正方形/長方形 6"/>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520009933"/>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29"/>
          <p:cNvSpPr>
            <a:spLocks noGrp="1" noChangeArrowheads="1"/>
          </p:cNvSpPr>
          <p:nvPr>
            <p:ph type="sldNum" sz="quarter" idx="10"/>
          </p:nvPr>
        </p:nvSpPr>
        <p:spPr>
          <a:ln/>
        </p:spPr>
        <p:txBody>
          <a:bodyPr/>
          <a:lstStyle>
            <a:lvl1pPr>
              <a:defRPr/>
            </a:lvl1pPr>
          </a:lstStyle>
          <a:p>
            <a:pPr>
              <a:defRPr/>
            </a:pPr>
            <a:fld id="{7521068B-957B-41AC-B755-51ADE9736B33}" type="slidenum">
              <a:rPr lang="ja-JP" altLang="en-US">
                <a:solidFill>
                  <a:srgbClr val="000000"/>
                </a:solidFill>
              </a:rPr>
              <a:pPr>
                <a:defRPr/>
              </a:pPr>
              <a:t>‹#›</a:t>
            </a:fld>
            <a:endParaRPr lang="ja-JP" altLang="en-US">
              <a:solidFill>
                <a:srgbClr val="00000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7" name="正方形/長方形 6"/>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364418634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9"/>
          <p:cNvSpPr>
            <a:spLocks noGrp="1" noChangeArrowheads="1"/>
          </p:cNvSpPr>
          <p:nvPr>
            <p:ph type="sldNum" sz="quarter" idx="10"/>
          </p:nvPr>
        </p:nvSpPr>
        <p:spPr>
          <a:ln/>
        </p:spPr>
        <p:txBody>
          <a:bodyPr/>
          <a:lstStyle>
            <a:lvl1pPr>
              <a:defRPr/>
            </a:lvl1pPr>
          </a:lstStyle>
          <a:p>
            <a:pPr>
              <a:defRPr/>
            </a:pPr>
            <a:fld id="{DBED7D67-7022-4C7C-905B-059608439EBD}"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6" name="正方形/長方形 5"/>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173400427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9575" y="-1588"/>
            <a:ext cx="2195513" cy="6464301"/>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68275" y="-1588"/>
            <a:ext cx="6438900" cy="646430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9"/>
          <p:cNvSpPr>
            <a:spLocks noGrp="1" noChangeArrowheads="1"/>
          </p:cNvSpPr>
          <p:nvPr>
            <p:ph type="sldNum" sz="quarter" idx="10"/>
          </p:nvPr>
        </p:nvSpPr>
        <p:spPr>
          <a:ln/>
        </p:spPr>
        <p:txBody>
          <a:bodyPr/>
          <a:lstStyle>
            <a:lvl1pPr>
              <a:defRPr/>
            </a:lvl1pPr>
          </a:lstStyle>
          <a:p>
            <a:pPr>
              <a:defRPr/>
            </a:pPr>
            <a:fld id="{AFAF9530-2E36-41CA-B832-5289D310CE2F}"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6" name="正方形/長方形 5"/>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8722463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68275" y="869950"/>
            <a:ext cx="4316413"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37088" y="869950"/>
            <a:ext cx="4318000"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3"/>
          <p:cNvSpPr>
            <a:spLocks noGrp="1" noChangeArrowheads="1"/>
          </p:cNvSpPr>
          <p:nvPr>
            <p:ph type="ftr" sz="quarter" idx="10"/>
          </p:nvPr>
        </p:nvSpPr>
        <p:spPr>
          <a:ln/>
        </p:spPr>
        <p:txBody>
          <a:bodyPr/>
          <a:lstStyle>
            <a:lvl1pPr>
              <a:defRPr/>
            </a:lvl1pPr>
          </a:lstStyle>
          <a:p>
            <a:pPr>
              <a:defRPr/>
            </a:pPr>
            <a:r>
              <a:rPr lang="en-US" altLang="ja-JP" smtClean="0">
                <a:solidFill>
                  <a:srgbClr val="000000"/>
                </a:solidFill>
              </a:rPr>
              <a:t>Copyright 2013 FUJITSU LIMITED</a:t>
            </a:r>
            <a:endParaRPr lang="de-DE" altLang="ja-JP"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8158A234-C713-46BD-B811-FD2D4C2F9015}" type="slidenum">
              <a:rPr lang="ja-JP" altLang="de-DE">
                <a:solidFill>
                  <a:srgbClr val="000000"/>
                </a:solidFill>
              </a:rPr>
              <a:pPr>
                <a:defRPr/>
              </a:pPr>
              <a:t>‹#›</a:t>
            </a:fld>
            <a:endParaRPr lang="de-DE" altLang="ja-JP">
              <a:solidFill>
                <a:srgbClr val="000000"/>
              </a:solidFill>
            </a:endParaRPr>
          </a:p>
        </p:txBody>
      </p:sp>
    </p:spTree>
    <p:extLst>
      <p:ext uri="{BB962C8B-B14F-4D97-AF65-F5344CB8AC3E}">
        <p14:creationId xmlns:p14="http://schemas.microsoft.com/office/powerpoint/2010/main" val="27797958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3"/>
          <p:cNvSpPr>
            <a:spLocks noGrp="1" noChangeArrowheads="1"/>
          </p:cNvSpPr>
          <p:nvPr>
            <p:ph type="ftr" sz="quarter" idx="10"/>
          </p:nvPr>
        </p:nvSpPr>
        <p:spPr>
          <a:ln/>
        </p:spPr>
        <p:txBody>
          <a:bodyPr/>
          <a:lstStyle>
            <a:lvl1pPr>
              <a:defRPr/>
            </a:lvl1pPr>
          </a:lstStyle>
          <a:p>
            <a:pPr>
              <a:defRPr/>
            </a:pPr>
            <a:r>
              <a:rPr lang="en-US" altLang="ja-JP" smtClean="0">
                <a:solidFill>
                  <a:srgbClr val="000000"/>
                </a:solidFill>
              </a:rPr>
              <a:t>Copyright 2013 FUJITSU LIMITED</a:t>
            </a:r>
            <a:endParaRPr lang="de-DE" altLang="ja-JP" dirty="0">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A0DAE667-DDCD-4DA8-9E0D-9E4ADA7A553F}" type="slidenum">
              <a:rPr lang="ja-JP" altLang="de-DE">
                <a:solidFill>
                  <a:srgbClr val="000000"/>
                </a:solidFill>
              </a:rPr>
              <a:pPr>
                <a:defRPr/>
              </a:pPr>
              <a:t>‹#›</a:t>
            </a:fld>
            <a:endParaRPr lang="de-DE" altLang="ja-JP">
              <a:solidFill>
                <a:srgbClr val="000000"/>
              </a:solidFill>
            </a:endParaRPr>
          </a:p>
        </p:txBody>
      </p:sp>
    </p:spTree>
    <p:extLst>
      <p:ext uri="{BB962C8B-B14F-4D97-AF65-F5344CB8AC3E}">
        <p14:creationId xmlns:p14="http://schemas.microsoft.com/office/powerpoint/2010/main" val="20894944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3"/>
          <p:cNvSpPr>
            <a:spLocks noGrp="1" noChangeArrowheads="1"/>
          </p:cNvSpPr>
          <p:nvPr>
            <p:ph type="ftr" sz="quarter" idx="10"/>
          </p:nvPr>
        </p:nvSpPr>
        <p:spPr>
          <a:ln/>
        </p:spPr>
        <p:txBody>
          <a:bodyPr/>
          <a:lstStyle>
            <a:lvl1pPr>
              <a:defRPr/>
            </a:lvl1pPr>
          </a:lstStyle>
          <a:p>
            <a:pPr>
              <a:defRPr/>
            </a:pPr>
            <a:r>
              <a:rPr lang="en-US" altLang="ja-JP" smtClean="0">
                <a:solidFill>
                  <a:srgbClr val="000000"/>
                </a:solidFill>
              </a:rPr>
              <a:t>Copyright 2013 FUJITSU LIMITED</a:t>
            </a:r>
            <a:endParaRPr lang="de-DE" altLang="ja-JP" dirty="0">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89866669-8DAE-4B03-9803-7B716D4B3D8D}" type="slidenum">
              <a:rPr lang="ja-JP" altLang="de-DE">
                <a:solidFill>
                  <a:srgbClr val="000000"/>
                </a:solidFill>
              </a:rPr>
              <a:pPr>
                <a:defRPr/>
              </a:pPr>
              <a:t>‹#›</a:t>
            </a:fld>
            <a:endParaRPr lang="de-DE" altLang="ja-JP">
              <a:solidFill>
                <a:srgbClr val="000000"/>
              </a:solidFill>
            </a:endParaRPr>
          </a:p>
        </p:txBody>
      </p:sp>
    </p:spTree>
    <p:extLst>
      <p:ext uri="{BB962C8B-B14F-4D97-AF65-F5344CB8AC3E}">
        <p14:creationId xmlns:p14="http://schemas.microsoft.com/office/powerpoint/2010/main" val="21174293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5.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5.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5.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5.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10242" name="Picture 14" descr="ContentGray20_L150"/>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gray">
          <a:xfrm>
            <a:off x="0" y="0"/>
            <a:ext cx="91440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147" name="Rectangle 3"/>
          <p:cNvSpPr>
            <a:spLocks noGrp="1" noChangeArrowheads="1"/>
          </p:cNvSpPr>
          <p:nvPr>
            <p:ph type="ftr" sz="quarter" idx="3"/>
          </p:nvPr>
        </p:nvSpPr>
        <p:spPr bwMode="gray">
          <a:xfrm>
            <a:off x="4935538" y="6653213"/>
            <a:ext cx="4022725" cy="2016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fontAlgn="base">
              <a:defRPr kumimoji="0" sz="800">
                <a:solidFill>
                  <a:schemeClr val="tx1"/>
                </a:solidFill>
                <a:latin typeface="+mn-lt"/>
              </a:defRPr>
            </a:lvl1pPr>
          </a:lstStyle>
          <a:p>
            <a:pPr>
              <a:defRPr/>
            </a:pPr>
            <a:r>
              <a:rPr lang="en-US" altLang="ja-JP" smtClean="0"/>
              <a:t>Copyright 2015 FUJITSU LIMITED</a:t>
            </a:r>
            <a:endParaRPr lang="de-DE" altLang="ja-JP" dirty="0"/>
          </a:p>
        </p:txBody>
      </p:sp>
      <p:sp>
        <p:nvSpPr>
          <p:cNvPr id="646148" name="Line 4"/>
          <p:cNvSpPr>
            <a:spLocks noChangeShapeType="1"/>
          </p:cNvSpPr>
          <p:nvPr userDrawn="1"/>
        </p:nvSpPr>
        <p:spPr bwMode="gray">
          <a:xfrm>
            <a:off x="0" y="6632575"/>
            <a:ext cx="9144000" cy="0"/>
          </a:xfrm>
          <a:prstGeom prst="line">
            <a:avLst/>
          </a:prstGeom>
          <a:noFill/>
          <a:ln w="12700">
            <a:solidFill>
              <a:srgbClr val="87867E"/>
            </a:solidFill>
            <a:round/>
            <a:headEnd/>
            <a:tailEnd/>
          </a:ln>
          <a:effectLst/>
        </p:spPr>
        <p:txBody>
          <a:bodyPr/>
          <a:lstStyle/>
          <a:p>
            <a:pPr>
              <a:defRPr/>
            </a:pPr>
            <a:endParaRPr lang="ja-JP" altLang="en-US"/>
          </a:p>
        </p:txBody>
      </p:sp>
      <p:sp>
        <p:nvSpPr>
          <p:cNvPr id="646150" name="Rectangle 6"/>
          <p:cNvSpPr>
            <a:spLocks noGrp="1" noChangeArrowheads="1"/>
          </p:cNvSpPr>
          <p:nvPr>
            <p:ph type="sldNum" sz="quarter" idx="4"/>
          </p:nvPr>
        </p:nvSpPr>
        <p:spPr bwMode="gray">
          <a:xfrm>
            <a:off x="4300538" y="6653213"/>
            <a:ext cx="539750" cy="2016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fontAlgn="base">
              <a:defRPr kumimoji="0" sz="800">
                <a:solidFill>
                  <a:schemeClr val="tx1"/>
                </a:solidFill>
                <a:latin typeface="+mn-lt"/>
              </a:defRPr>
            </a:lvl1pPr>
          </a:lstStyle>
          <a:p>
            <a:pPr>
              <a:defRPr/>
            </a:pPr>
            <a:fld id="{90C4A216-8AC5-409D-BCB7-F17B10DFA579}" type="slidenum">
              <a:rPr lang="ja-JP" altLang="de-DE"/>
              <a:pPr>
                <a:defRPr/>
              </a:pPr>
              <a:t>‹#›</a:t>
            </a:fld>
            <a:endParaRPr lang="de-DE" altLang="ja-JP"/>
          </a:p>
        </p:txBody>
      </p:sp>
      <p:sp>
        <p:nvSpPr>
          <p:cNvPr id="10247" name="Rectangle 7"/>
          <p:cNvSpPr>
            <a:spLocks noGrp="1" noChangeArrowheads="1"/>
          </p:cNvSpPr>
          <p:nvPr>
            <p:ph type="title"/>
          </p:nvPr>
        </p:nvSpPr>
        <p:spPr bwMode="gray">
          <a:xfrm>
            <a:off x="169863" y="-1588"/>
            <a:ext cx="785812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ja-JP" altLang="en-US" smtClean="0"/>
              <a:t>マスタ タイトルの書式設定</a:t>
            </a:r>
          </a:p>
        </p:txBody>
      </p:sp>
      <p:sp>
        <p:nvSpPr>
          <p:cNvPr id="10248" name="Rectangle 8"/>
          <p:cNvSpPr>
            <a:spLocks noGrp="1" noChangeArrowheads="1"/>
          </p:cNvSpPr>
          <p:nvPr>
            <p:ph type="body" idx="1"/>
          </p:nvPr>
        </p:nvSpPr>
        <p:spPr bwMode="gray">
          <a:xfrm>
            <a:off x="168275" y="869950"/>
            <a:ext cx="8786813" cy="55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ja-JP" altLang="en-US" smtClean="0"/>
              <a:t>マスタテキスト</a:t>
            </a:r>
            <a:r>
              <a:rPr lang="en-US" altLang="ja-JP" smtClean="0"/>
              <a:t>24</a:t>
            </a:r>
            <a:r>
              <a:rPr lang="ja-JP" altLang="en-US" smtClean="0"/>
              <a:t>ｐああああああああああああああああああああああああああああああああああああああああああああああああああ</a:t>
            </a:r>
          </a:p>
          <a:p>
            <a:pPr lvl="1"/>
            <a:r>
              <a:rPr lang="ja-JP" altLang="en-US" smtClean="0"/>
              <a:t>マスタテキスト</a:t>
            </a:r>
            <a:r>
              <a:rPr lang="en-US" altLang="ja-JP" smtClean="0"/>
              <a:t>20</a:t>
            </a:r>
            <a:r>
              <a:rPr lang="ja-JP" altLang="en-US" smtClean="0"/>
              <a:t>ｐああああああああああああああああああああああああああああああああああああああああああああ</a:t>
            </a:r>
          </a:p>
          <a:p>
            <a:pPr lvl="2"/>
            <a:r>
              <a:rPr lang="ja-JP" altLang="en-US" smtClean="0"/>
              <a:t>マスタテキスト</a:t>
            </a:r>
            <a:r>
              <a:rPr lang="en-US" altLang="ja-JP" smtClean="0"/>
              <a:t>18</a:t>
            </a:r>
            <a:r>
              <a:rPr lang="ja-JP" altLang="en-US" smtClean="0"/>
              <a:t>ｐああああああああああああああああああああああああああああああああああああああああああああああ</a:t>
            </a:r>
          </a:p>
          <a:p>
            <a:pPr lvl="3"/>
            <a:r>
              <a:rPr lang="ja-JP" altLang="en-US" smtClean="0"/>
              <a:t>マスタテキスト</a:t>
            </a:r>
            <a:r>
              <a:rPr lang="en-US" altLang="ja-JP" smtClean="0"/>
              <a:t>16</a:t>
            </a:r>
            <a:r>
              <a:rPr lang="ja-JP" altLang="en-US" smtClean="0"/>
              <a:t>ｐあああああああああああああああああああああああああああああああああああああああああああああああ</a:t>
            </a:r>
          </a:p>
        </p:txBody>
      </p:sp>
    </p:spTree>
  </p:cSld>
  <p:clrMap bg1="lt1" tx1="dk1" bg2="lt2" tx2="dk2" accent1="accent1" accent2="accent2" accent3="accent3" accent4="accent4" accent5="accent5" accent6="accent6" hlink="hlink" folHlink="folHlink"/>
  <p:sldLayoutIdLst>
    <p:sldLayoutId id="2147483758" r:id="rId1"/>
    <p:sldLayoutId id="2147483769" r:id="rId2"/>
    <p:sldLayoutId id="2147483870" r:id="rId3"/>
  </p:sldLayoutIdLst>
  <p:transition spd="med">
    <p:fade/>
  </p:transition>
  <p:timing>
    <p:tnLst>
      <p:par>
        <p:cTn id="1" dur="indefinite" restart="never" nodeType="tmRoot"/>
      </p:par>
    </p:tnLst>
  </p:timing>
  <p:hf hdr="0"/>
  <p:txStyles>
    <p:titleStyle>
      <a:lvl1pPr algn="l" rtl="0" eaLnBrk="0" fontAlgn="base" hangingPunct="0">
        <a:spcBef>
          <a:spcPct val="0"/>
        </a:spcBef>
        <a:spcAft>
          <a:spcPct val="0"/>
        </a:spcAft>
        <a:tabLst>
          <a:tab pos="3676650" algn="l"/>
        </a:tabLst>
        <a:defRPr kumimoji="1" sz="3200">
          <a:solidFill>
            <a:schemeClr val="tx2"/>
          </a:solidFill>
          <a:latin typeface="+mj-lt"/>
          <a:ea typeface="+mj-ea"/>
          <a:cs typeface="+mj-cs"/>
        </a:defRPr>
      </a:lvl1pPr>
      <a:lvl2pPr algn="l" rtl="0" eaLnBrk="0" fontAlgn="base" hangingPunct="0">
        <a:spcBef>
          <a:spcPct val="0"/>
        </a:spcBef>
        <a:spcAft>
          <a:spcPct val="0"/>
        </a:spcAft>
        <a:tabLst>
          <a:tab pos="3676650" algn="l"/>
        </a:tabLst>
        <a:defRPr kumimoji="1" sz="3200">
          <a:solidFill>
            <a:schemeClr val="tx2"/>
          </a:solidFill>
          <a:latin typeface="Arial" charset="0"/>
          <a:ea typeface="ＭＳ Ｐゴシック" pitchFamily="50" charset="-128"/>
        </a:defRPr>
      </a:lvl2pPr>
      <a:lvl3pPr algn="l" rtl="0" eaLnBrk="0" fontAlgn="base" hangingPunct="0">
        <a:spcBef>
          <a:spcPct val="0"/>
        </a:spcBef>
        <a:spcAft>
          <a:spcPct val="0"/>
        </a:spcAft>
        <a:tabLst>
          <a:tab pos="3676650" algn="l"/>
        </a:tabLst>
        <a:defRPr kumimoji="1" sz="3200">
          <a:solidFill>
            <a:schemeClr val="tx2"/>
          </a:solidFill>
          <a:latin typeface="Arial" charset="0"/>
          <a:ea typeface="ＭＳ Ｐゴシック" pitchFamily="50" charset="-128"/>
        </a:defRPr>
      </a:lvl3pPr>
      <a:lvl4pPr algn="l" rtl="0" eaLnBrk="0" fontAlgn="base" hangingPunct="0">
        <a:spcBef>
          <a:spcPct val="0"/>
        </a:spcBef>
        <a:spcAft>
          <a:spcPct val="0"/>
        </a:spcAft>
        <a:tabLst>
          <a:tab pos="3676650" algn="l"/>
        </a:tabLst>
        <a:defRPr kumimoji="1" sz="3200">
          <a:solidFill>
            <a:schemeClr val="tx2"/>
          </a:solidFill>
          <a:latin typeface="Arial" charset="0"/>
          <a:ea typeface="ＭＳ Ｐゴシック" pitchFamily="50" charset="-128"/>
        </a:defRPr>
      </a:lvl4pPr>
      <a:lvl5pPr algn="l" rtl="0" eaLnBrk="0" fontAlgn="base" hangingPunct="0">
        <a:spcBef>
          <a:spcPct val="0"/>
        </a:spcBef>
        <a:spcAft>
          <a:spcPct val="0"/>
        </a:spcAft>
        <a:tabLst>
          <a:tab pos="3676650" algn="l"/>
        </a:tabLst>
        <a:defRPr kumimoji="1" sz="3200">
          <a:solidFill>
            <a:schemeClr val="tx2"/>
          </a:solidFill>
          <a:latin typeface="Arial" charset="0"/>
          <a:ea typeface="ＭＳ Ｐゴシック" pitchFamily="50" charset="-128"/>
        </a:defRPr>
      </a:lvl5pPr>
      <a:lvl6pPr marL="4572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6pPr>
      <a:lvl7pPr marL="9144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7pPr>
      <a:lvl8pPr marL="13716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8pPr>
      <a:lvl9pPr marL="18288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9pPr>
    </p:titleStyle>
    <p:body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6"/>
        </a:buBlip>
        <a:defRPr kumimoji="1" sz="2000">
          <a:solidFill>
            <a:srgbClr val="000000"/>
          </a:solidFill>
          <a:latin typeface="+mn-lt"/>
          <a:ea typeface="+mn-ea"/>
          <a:cs typeface="+mn-cs"/>
        </a:defRPr>
      </a:lvl5pPr>
      <a:lvl6pPr marL="2762250" indent="365125" algn="l" defTabSz="457200" rtl="0" fontAlgn="base">
        <a:spcBef>
          <a:spcPct val="0"/>
        </a:spcBef>
        <a:spcAft>
          <a:spcPct val="0"/>
        </a:spcAft>
        <a:buBlip>
          <a:blip r:embed="rId6"/>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6"/>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6"/>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6"/>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42" name="Picture 14" descr="ContentGray20_L15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gray">
          <a:xfrm>
            <a:off x="0" y="0"/>
            <a:ext cx="91440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147" name="Rectangle 3"/>
          <p:cNvSpPr>
            <a:spLocks noGrp="1" noChangeArrowheads="1"/>
          </p:cNvSpPr>
          <p:nvPr>
            <p:ph type="ftr" sz="quarter" idx="3"/>
          </p:nvPr>
        </p:nvSpPr>
        <p:spPr bwMode="gray">
          <a:xfrm>
            <a:off x="6064250" y="6545263"/>
            <a:ext cx="2895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fontAlgn="base">
              <a:defRPr kumimoji="0" sz="800">
                <a:solidFill>
                  <a:schemeClr val="tx1"/>
                </a:solidFill>
                <a:latin typeface="+mn-lt"/>
              </a:defRPr>
            </a:lvl1pPr>
          </a:lstStyle>
          <a:p>
            <a:pPr>
              <a:defRPr/>
            </a:pPr>
            <a:r>
              <a:rPr lang="en-US" altLang="ja-JP" smtClean="0">
                <a:solidFill>
                  <a:srgbClr val="000000"/>
                </a:solidFill>
              </a:rPr>
              <a:t>Copyright 2013 FUJITSU LIMITED</a:t>
            </a:r>
            <a:endParaRPr lang="de-DE" altLang="ja-JP" dirty="0">
              <a:solidFill>
                <a:srgbClr val="000000"/>
              </a:solidFill>
            </a:endParaRPr>
          </a:p>
        </p:txBody>
      </p:sp>
      <p:sp>
        <p:nvSpPr>
          <p:cNvPr id="646148" name="Line 4"/>
          <p:cNvSpPr>
            <a:spLocks noChangeShapeType="1"/>
          </p:cNvSpPr>
          <p:nvPr userDrawn="1"/>
        </p:nvSpPr>
        <p:spPr bwMode="gray">
          <a:xfrm>
            <a:off x="0" y="6632575"/>
            <a:ext cx="9144000" cy="0"/>
          </a:xfrm>
          <a:prstGeom prst="line">
            <a:avLst/>
          </a:prstGeom>
          <a:noFill/>
          <a:ln w="12700">
            <a:solidFill>
              <a:srgbClr val="87867E"/>
            </a:solidFill>
            <a:round/>
            <a:headEnd/>
            <a:tailEnd/>
          </a:ln>
          <a:effectLst/>
        </p:spPr>
        <p:txBody>
          <a:bodyPr/>
          <a:lstStyle/>
          <a:p>
            <a:pPr>
              <a:defRPr/>
            </a:pPr>
            <a:endParaRPr lang="ja-JP" altLang="en-US"/>
          </a:p>
        </p:txBody>
      </p:sp>
      <p:sp>
        <p:nvSpPr>
          <p:cNvPr id="646150" name="Rectangle 6"/>
          <p:cNvSpPr>
            <a:spLocks noGrp="1" noChangeArrowheads="1"/>
          </p:cNvSpPr>
          <p:nvPr>
            <p:ph type="sldNum" sz="quarter" idx="4"/>
          </p:nvPr>
        </p:nvSpPr>
        <p:spPr bwMode="gray">
          <a:xfrm>
            <a:off x="3503613" y="6616700"/>
            <a:ext cx="2133600" cy="1968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fontAlgn="base">
              <a:defRPr kumimoji="0" sz="800">
                <a:solidFill>
                  <a:schemeClr val="tx1"/>
                </a:solidFill>
                <a:latin typeface="+mn-lt"/>
              </a:defRPr>
            </a:lvl1pPr>
          </a:lstStyle>
          <a:p>
            <a:pPr>
              <a:defRPr/>
            </a:pPr>
            <a:fld id="{90C4A216-8AC5-409D-BCB7-F17B10DFA579}" type="slidenum">
              <a:rPr lang="ja-JP" altLang="de-DE">
                <a:solidFill>
                  <a:srgbClr val="000000"/>
                </a:solidFill>
              </a:rPr>
              <a:pPr>
                <a:defRPr/>
              </a:pPr>
              <a:t>‹#›</a:t>
            </a:fld>
            <a:endParaRPr lang="de-DE" altLang="ja-JP">
              <a:solidFill>
                <a:srgbClr val="000000"/>
              </a:solidFill>
            </a:endParaRPr>
          </a:p>
        </p:txBody>
      </p:sp>
      <p:sp>
        <p:nvSpPr>
          <p:cNvPr id="10247" name="Rectangle 7"/>
          <p:cNvSpPr>
            <a:spLocks noGrp="1" noChangeArrowheads="1"/>
          </p:cNvSpPr>
          <p:nvPr>
            <p:ph type="title"/>
          </p:nvPr>
        </p:nvSpPr>
        <p:spPr bwMode="gray">
          <a:xfrm>
            <a:off x="169863" y="-1588"/>
            <a:ext cx="785812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ja-JP" altLang="en-US" smtClean="0"/>
              <a:t>マスタ タイトルの書式設定</a:t>
            </a:r>
          </a:p>
        </p:txBody>
      </p:sp>
      <p:sp>
        <p:nvSpPr>
          <p:cNvPr id="10248" name="Rectangle 8"/>
          <p:cNvSpPr>
            <a:spLocks noGrp="1" noChangeArrowheads="1"/>
          </p:cNvSpPr>
          <p:nvPr>
            <p:ph type="body" idx="1"/>
          </p:nvPr>
        </p:nvSpPr>
        <p:spPr bwMode="gray">
          <a:xfrm>
            <a:off x="168275" y="869950"/>
            <a:ext cx="8786813" cy="55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ja-JP" altLang="en-US" smtClean="0"/>
              <a:t>マスタテキスト</a:t>
            </a:r>
            <a:r>
              <a:rPr lang="en-US" altLang="ja-JP" smtClean="0"/>
              <a:t>24</a:t>
            </a:r>
            <a:r>
              <a:rPr lang="ja-JP" altLang="en-US" smtClean="0"/>
              <a:t>ｐああああああああああああああああああああああああああああああああああああああああああああああああああ</a:t>
            </a:r>
          </a:p>
          <a:p>
            <a:pPr lvl="1"/>
            <a:r>
              <a:rPr lang="ja-JP" altLang="en-US" smtClean="0"/>
              <a:t>マスタテキスト</a:t>
            </a:r>
            <a:r>
              <a:rPr lang="en-US" altLang="ja-JP" smtClean="0"/>
              <a:t>20</a:t>
            </a:r>
            <a:r>
              <a:rPr lang="ja-JP" altLang="en-US" smtClean="0"/>
              <a:t>ｐああああああああああああああああああああああああああああああああああああああああああああ</a:t>
            </a:r>
          </a:p>
          <a:p>
            <a:pPr lvl="2"/>
            <a:r>
              <a:rPr lang="ja-JP" altLang="en-US" smtClean="0"/>
              <a:t>マスタテキスト</a:t>
            </a:r>
            <a:r>
              <a:rPr lang="en-US" altLang="ja-JP" smtClean="0"/>
              <a:t>18</a:t>
            </a:r>
            <a:r>
              <a:rPr lang="ja-JP" altLang="en-US" smtClean="0"/>
              <a:t>ｐああああああああああああああああああああああああああああああああああああああああああああああ</a:t>
            </a:r>
          </a:p>
          <a:p>
            <a:pPr lvl="3"/>
            <a:r>
              <a:rPr lang="ja-JP" altLang="en-US" smtClean="0"/>
              <a:t>マスタテキスト</a:t>
            </a:r>
            <a:r>
              <a:rPr lang="en-US" altLang="ja-JP" smtClean="0"/>
              <a:t>16</a:t>
            </a:r>
            <a:r>
              <a:rPr lang="ja-JP" altLang="en-US" smtClean="0"/>
              <a:t>ｐあああああああああああああああああああああああああああああああああああああああああああああああ</a:t>
            </a:r>
          </a:p>
        </p:txBody>
      </p:sp>
      <p:sp>
        <p:nvSpPr>
          <p:cNvPr id="646153" name="Text Box 9"/>
          <p:cNvSpPr txBox="1">
            <a:spLocks noChangeArrowheads="1"/>
          </p:cNvSpPr>
          <p:nvPr userDrawn="1"/>
        </p:nvSpPr>
        <p:spPr bwMode="gray">
          <a:xfrm>
            <a:off x="188913" y="6675438"/>
            <a:ext cx="1835150" cy="152400"/>
          </a:xfrm>
          <a:prstGeom prst="rect">
            <a:avLst/>
          </a:prstGeom>
          <a:noFill/>
          <a:ln w="9525">
            <a:noFill/>
            <a:miter lim="800000"/>
            <a:headEnd/>
            <a:tailEnd/>
          </a:ln>
          <a:effectLst/>
        </p:spPr>
        <p:txBody>
          <a:bodyPr lIns="0" tIns="0" rIns="0" bIns="0" anchor="b">
            <a:spAutoFit/>
          </a:bodyPr>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algn="l" eaLnBrk="1" fontAlgn="base" hangingPunct="1">
              <a:spcBef>
                <a:spcPct val="50000"/>
              </a:spcBef>
            </a:pPr>
            <a:r>
              <a:rPr kumimoji="0" lang="en-US" altLang="ja-JP" sz="1000" b="1">
                <a:latin typeface="Arial" charset="0"/>
              </a:rPr>
              <a:t> </a:t>
            </a:r>
          </a:p>
        </p:txBody>
      </p:sp>
      <p:grpSp>
        <p:nvGrpSpPr>
          <p:cNvPr id="10250" name="Group 19"/>
          <p:cNvGrpSpPr>
            <a:grpSpLocks noChangeAspect="1"/>
          </p:cNvGrpSpPr>
          <p:nvPr userDrawn="1"/>
        </p:nvGrpSpPr>
        <p:grpSpPr bwMode="auto">
          <a:xfrm>
            <a:off x="7888288" y="79375"/>
            <a:ext cx="1176337" cy="657225"/>
            <a:chOff x="4969" y="50"/>
            <a:chExt cx="741" cy="414"/>
          </a:xfrm>
        </p:grpSpPr>
        <p:sp>
          <p:nvSpPr>
            <p:cNvPr id="646162" name="AutoShape 18"/>
            <p:cNvSpPr>
              <a:spLocks noChangeAspect="1" noChangeArrowheads="1" noTextEdit="1"/>
            </p:cNvSpPr>
            <p:nvPr userDrawn="1"/>
          </p:nvSpPr>
          <p:spPr bwMode="gray">
            <a:xfrm>
              <a:off x="4969" y="50"/>
              <a:ext cx="741" cy="414"/>
            </a:xfrm>
            <a:prstGeom prst="rect">
              <a:avLst/>
            </a:prstGeom>
            <a:noFill/>
            <a:ln w="9525">
              <a:noFill/>
              <a:miter lim="800000"/>
              <a:headEnd/>
              <a:tailEnd/>
            </a:ln>
          </p:spPr>
          <p:txBody>
            <a:bodyPr/>
            <a:lstStyle/>
            <a:p>
              <a:pPr>
                <a:defRPr/>
              </a:pPr>
              <a:endParaRPr lang="ja-JP" altLang="en-US"/>
            </a:p>
          </p:txBody>
        </p:sp>
        <p:sp>
          <p:nvSpPr>
            <p:cNvPr id="646164" name="Freeform 20"/>
            <p:cNvSpPr>
              <a:spLocks/>
            </p:cNvSpPr>
            <p:nvPr userDrawn="1"/>
          </p:nvSpPr>
          <p:spPr bwMode="gray">
            <a:xfrm>
              <a:off x="5334" y="121"/>
              <a:ext cx="94" cy="7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a:lstStyle/>
            <a:p>
              <a:pPr>
                <a:defRPr/>
              </a:pPr>
              <a:endParaRPr lang="ja-JP" altLang="en-US"/>
            </a:p>
          </p:txBody>
        </p:sp>
        <p:sp>
          <p:nvSpPr>
            <p:cNvPr id="646165" name="Freeform 21"/>
            <p:cNvSpPr>
              <a:spLocks/>
            </p:cNvSpPr>
            <p:nvPr userDrawn="1"/>
          </p:nvSpPr>
          <p:spPr bwMode="gray">
            <a:xfrm>
              <a:off x="5180" y="200"/>
              <a:ext cx="65" cy="106"/>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a:lstStyle/>
            <a:p>
              <a:pPr>
                <a:defRPr/>
              </a:pPr>
              <a:endParaRPr lang="ja-JP" altLang="en-US"/>
            </a:p>
          </p:txBody>
        </p:sp>
        <p:sp>
          <p:nvSpPr>
            <p:cNvPr id="646166" name="Freeform 22"/>
            <p:cNvSpPr>
              <a:spLocks/>
            </p:cNvSpPr>
            <p:nvPr userDrawn="1"/>
          </p:nvSpPr>
          <p:spPr bwMode="gray">
            <a:xfrm>
              <a:off x="5333" y="200"/>
              <a:ext cx="43" cy="148"/>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a:lstStyle/>
            <a:p>
              <a:pPr>
                <a:defRPr/>
              </a:pPr>
              <a:endParaRPr lang="ja-JP" altLang="en-US"/>
            </a:p>
          </p:txBody>
        </p:sp>
        <p:sp>
          <p:nvSpPr>
            <p:cNvPr id="646167" name="Freeform 23"/>
            <p:cNvSpPr>
              <a:spLocks/>
            </p:cNvSpPr>
            <p:nvPr userDrawn="1"/>
          </p:nvSpPr>
          <p:spPr bwMode="gray">
            <a:xfrm>
              <a:off x="5380" y="200"/>
              <a:ext cx="33" cy="106"/>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a:lstStyle/>
            <a:p>
              <a:pPr>
                <a:defRPr/>
              </a:pPr>
              <a:endParaRPr lang="ja-JP" altLang="en-US"/>
            </a:p>
          </p:txBody>
        </p:sp>
        <p:sp>
          <p:nvSpPr>
            <p:cNvPr id="646168" name="Freeform 24"/>
            <p:cNvSpPr>
              <a:spLocks/>
            </p:cNvSpPr>
            <p:nvPr userDrawn="1"/>
          </p:nvSpPr>
          <p:spPr bwMode="gray">
            <a:xfrm>
              <a:off x="5414" y="200"/>
              <a:ext cx="79" cy="106"/>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a:lstStyle/>
            <a:p>
              <a:pPr>
                <a:defRPr/>
              </a:pPr>
              <a:endParaRPr lang="ja-JP" altLang="en-US"/>
            </a:p>
          </p:txBody>
        </p:sp>
        <p:sp>
          <p:nvSpPr>
            <p:cNvPr id="646169" name="Freeform 25"/>
            <p:cNvSpPr>
              <a:spLocks/>
            </p:cNvSpPr>
            <p:nvPr userDrawn="1"/>
          </p:nvSpPr>
          <p:spPr bwMode="gray">
            <a:xfrm>
              <a:off x="5558" y="200"/>
              <a:ext cx="88" cy="107"/>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a:lstStyle/>
            <a:p>
              <a:pPr>
                <a:defRPr/>
              </a:pPr>
              <a:endParaRPr lang="ja-JP" altLang="en-US"/>
            </a:p>
          </p:txBody>
        </p:sp>
        <p:sp>
          <p:nvSpPr>
            <p:cNvPr id="646170" name="Freeform 26"/>
            <p:cNvSpPr>
              <a:spLocks/>
            </p:cNvSpPr>
            <p:nvPr userDrawn="1"/>
          </p:nvSpPr>
          <p:spPr bwMode="gray">
            <a:xfrm>
              <a:off x="5248" y="200"/>
              <a:ext cx="89" cy="108"/>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a:lstStyle/>
            <a:p>
              <a:pPr>
                <a:defRPr/>
              </a:pPr>
              <a:endParaRPr lang="ja-JP" altLang="en-US"/>
            </a:p>
          </p:txBody>
        </p:sp>
        <p:sp>
          <p:nvSpPr>
            <p:cNvPr id="646171" name="Freeform 27"/>
            <p:cNvSpPr>
              <a:spLocks/>
            </p:cNvSpPr>
            <p:nvPr userDrawn="1"/>
          </p:nvSpPr>
          <p:spPr bwMode="gray">
            <a:xfrm>
              <a:off x="5489" y="198"/>
              <a:ext cx="69" cy="110"/>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a:lstStyle/>
            <a:p>
              <a:pPr>
                <a:defRPr/>
              </a:pPr>
              <a:endParaRPr lang="ja-JP" altLang="en-US"/>
            </a:p>
          </p:txBody>
        </p:sp>
      </p:grpSp>
    </p:spTree>
    <p:extLst>
      <p:ext uri="{BB962C8B-B14F-4D97-AF65-F5344CB8AC3E}">
        <p14:creationId xmlns:p14="http://schemas.microsoft.com/office/powerpoint/2010/main" val="424852347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iming>
    <p:tnLst>
      <p:par>
        <p:cTn id="1" dur="indefinite" restart="never" nodeType="tmRoot"/>
      </p:par>
    </p:tnLst>
  </p:timing>
  <p:hf hdr="0" dt="0"/>
  <p:txStyles>
    <p:titleStyle>
      <a:lvl1pPr algn="l" rtl="0" eaLnBrk="0" fontAlgn="base" hangingPunct="0">
        <a:spcBef>
          <a:spcPct val="0"/>
        </a:spcBef>
        <a:spcAft>
          <a:spcPct val="0"/>
        </a:spcAft>
        <a:tabLst>
          <a:tab pos="3676650" algn="l"/>
        </a:tabLst>
        <a:defRPr kumimoji="1" sz="3200">
          <a:solidFill>
            <a:schemeClr val="tx2"/>
          </a:solidFill>
          <a:latin typeface="+mj-lt"/>
          <a:ea typeface="+mj-ea"/>
          <a:cs typeface="+mj-cs"/>
        </a:defRPr>
      </a:lvl1pPr>
      <a:lvl2pPr algn="l" rtl="0" eaLnBrk="0" fontAlgn="base" hangingPunct="0">
        <a:spcBef>
          <a:spcPct val="0"/>
        </a:spcBef>
        <a:spcAft>
          <a:spcPct val="0"/>
        </a:spcAft>
        <a:tabLst>
          <a:tab pos="3676650" algn="l"/>
        </a:tabLst>
        <a:defRPr kumimoji="1" sz="3200">
          <a:solidFill>
            <a:schemeClr val="tx2"/>
          </a:solidFill>
          <a:latin typeface="Arial" charset="0"/>
          <a:ea typeface="ＭＳ Ｐゴシック" pitchFamily="50" charset="-128"/>
        </a:defRPr>
      </a:lvl2pPr>
      <a:lvl3pPr algn="l" rtl="0" eaLnBrk="0" fontAlgn="base" hangingPunct="0">
        <a:spcBef>
          <a:spcPct val="0"/>
        </a:spcBef>
        <a:spcAft>
          <a:spcPct val="0"/>
        </a:spcAft>
        <a:tabLst>
          <a:tab pos="3676650" algn="l"/>
        </a:tabLst>
        <a:defRPr kumimoji="1" sz="3200">
          <a:solidFill>
            <a:schemeClr val="tx2"/>
          </a:solidFill>
          <a:latin typeface="Arial" charset="0"/>
          <a:ea typeface="ＭＳ Ｐゴシック" pitchFamily="50" charset="-128"/>
        </a:defRPr>
      </a:lvl3pPr>
      <a:lvl4pPr algn="l" rtl="0" eaLnBrk="0" fontAlgn="base" hangingPunct="0">
        <a:spcBef>
          <a:spcPct val="0"/>
        </a:spcBef>
        <a:spcAft>
          <a:spcPct val="0"/>
        </a:spcAft>
        <a:tabLst>
          <a:tab pos="3676650" algn="l"/>
        </a:tabLst>
        <a:defRPr kumimoji="1" sz="3200">
          <a:solidFill>
            <a:schemeClr val="tx2"/>
          </a:solidFill>
          <a:latin typeface="Arial" charset="0"/>
          <a:ea typeface="ＭＳ Ｐゴシック" pitchFamily="50" charset="-128"/>
        </a:defRPr>
      </a:lvl4pPr>
      <a:lvl5pPr algn="l" rtl="0" eaLnBrk="0" fontAlgn="base" hangingPunct="0">
        <a:spcBef>
          <a:spcPct val="0"/>
        </a:spcBef>
        <a:spcAft>
          <a:spcPct val="0"/>
        </a:spcAft>
        <a:tabLst>
          <a:tab pos="3676650" algn="l"/>
        </a:tabLst>
        <a:defRPr kumimoji="1" sz="3200">
          <a:solidFill>
            <a:schemeClr val="tx2"/>
          </a:solidFill>
          <a:latin typeface="Arial" charset="0"/>
          <a:ea typeface="ＭＳ Ｐゴシック" pitchFamily="50" charset="-128"/>
        </a:defRPr>
      </a:lvl5pPr>
      <a:lvl6pPr marL="4572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6pPr>
      <a:lvl7pPr marL="9144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7pPr>
      <a:lvl8pPr marL="13716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8pPr>
      <a:lvl9pPr marL="18288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9pPr>
    </p:titleStyle>
    <p:body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4"/>
        </a:buBlip>
        <a:defRPr kumimoji="1" sz="2000">
          <a:solidFill>
            <a:srgbClr val="000000"/>
          </a:solidFill>
          <a:latin typeface="+mn-lt"/>
          <a:ea typeface="+mn-ea"/>
          <a:cs typeface="+mn-cs"/>
        </a:defRPr>
      </a:lvl5pPr>
      <a:lvl6pPr marL="2762250" indent="365125" algn="l" defTabSz="457200" rtl="0" fontAlgn="base">
        <a:spcBef>
          <a:spcPct val="0"/>
        </a:spcBef>
        <a:spcAft>
          <a:spcPct val="0"/>
        </a:spcAft>
        <a:buBlip>
          <a:blip r:embed="rId14"/>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14"/>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14"/>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14"/>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31" descr="ContentGray20_L150"/>
          <p:cNvPicPr>
            <a:picLocks noChangeAspect="1" noChangeArrowheads="1"/>
          </p:cNvPicPr>
          <p:nvPr/>
        </p:nvPicPr>
        <p:blipFill>
          <a:blip r:embed="rId13" cstate="print"/>
          <a:srcRect/>
          <a:stretch>
            <a:fillRect/>
          </a:stretch>
        </p:blipFill>
        <p:spPr bwMode="gray">
          <a:xfrm>
            <a:off x="0" y="0"/>
            <a:ext cx="9144000" cy="1073150"/>
          </a:xfrm>
          <a:prstGeom prst="rect">
            <a:avLst/>
          </a:prstGeom>
          <a:noFill/>
          <a:ln w="9525">
            <a:noFill/>
            <a:miter lim="800000"/>
            <a:headEnd/>
            <a:tailEnd/>
          </a:ln>
        </p:spPr>
      </p:pic>
      <p:sp>
        <p:nvSpPr>
          <p:cNvPr id="646148" name="Line 4"/>
          <p:cNvSpPr>
            <a:spLocks noChangeShapeType="1"/>
          </p:cNvSpPr>
          <p:nvPr/>
        </p:nvSpPr>
        <p:spPr bwMode="gray">
          <a:xfrm>
            <a:off x="0" y="6632575"/>
            <a:ext cx="9144000" cy="0"/>
          </a:xfrm>
          <a:prstGeom prst="line">
            <a:avLst/>
          </a:prstGeom>
          <a:noFill/>
          <a:ln w="12700">
            <a:solidFill>
              <a:srgbClr val="87867E"/>
            </a:solidFill>
            <a:round/>
            <a:headEnd/>
            <a:tailEnd/>
          </a:ln>
          <a:effectLst/>
          <a:extLst/>
        </p:spPr>
        <p:txBody>
          <a:bodyPr/>
          <a:lstStyle/>
          <a:p>
            <a:pPr algn="l" fontAlgn="auto">
              <a:spcBef>
                <a:spcPts val="0"/>
              </a:spcBef>
              <a:spcAft>
                <a:spcPts val="0"/>
              </a:spcAft>
              <a:defRPr/>
            </a:pPr>
            <a:endParaRPr lang="ja-JP" altLang="en-US">
              <a:latin typeface="Arial"/>
              <a:ea typeface="ＭＳ Ｐゴシック"/>
            </a:endParaRPr>
          </a:p>
        </p:txBody>
      </p:sp>
      <p:sp>
        <p:nvSpPr>
          <p:cNvPr id="1028" name="Rectangle 7"/>
          <p:cNvSpPr>
            <a:spLocks noGrp="1" noChangeArrowheads="1"/>
          </p:cNvSpPr>
          <p:nvPr>
            <p:ph type="title"/>
          </p:nvPr>
        </p:nvSpPr>
        <p:spPr bwMode="gray">
          <a:xfrm>
            <a:off x="169863" y="-1588"/>
            <a:ext cx="7858125" cy="6937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smtClean="0"/>
              <a:t>マスタ タイトルの書式設定</a:t>
            </a:r>
          </a:p>
        </p:txBody>
      </p:sp>
      <p:sp>
        <p:nvSpPr>
          <p:cNvPr id="1029" name="Rectangle 8"/>
          <p:cNvSpPr>
            <a:spLocks noGrp="1" noChangeArrowheads="1"/>
          </p:cNvSpPr>
          <p:nvPr>
            <p:ph type="body" idx="1"/>
          </p:nvPr>
        </p:nvSpPr>
        <p:spPr bwMode="gray">
          <a:xfrm>
            <a:off x="168275" y="869950"/>
            <a:ext cx="8786813" cy="5592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smtClean="0"/>
              <a:t>マスタテキスト</a:t>
            </a:r>
            <a:r>
              <a:rPr lang="en-US" altLang="ja-JP" smtClean="0"/>
              <a:t>24</a:t>
            </a:r>
            <a:r>
              <a:rPr lang="ja-JP" altLang="en-US" smtClean="0"/>
              <a:t>ｐああああああああああああああああああああああああああああああああああああああああああああああああああ</a:t>
            </a:r>
          </a:p>
          <a:p>
            <a:pPr lvl="1"/>
            <a:r>
              <a:rPr lang="ja-JP" altLang="en-US" smtClean="0"/>
              <a:t>マスタテキスト</a:t>
            </a:r>
            <a:r>
              <a:rPr lang="en-US" altLang="ja-JP" smtClean="0"/>
              <a:t>20</a:t>
            </a:r>
            <a:r>
              <a:rPr lang="ja-JP" altLang="en-US" smtClean="0"/>
              <a:t>ｐああああああああああああああああああああああああああああああああああああああああああああ</a:t>
            </a:r>
          </a:p>
          <a:p>
            <a:pPr lvl="2"/>
            <a:r>
              <a:rPr lang="ja-JP" altLang="en-US" smtClean="0"/>
              <a:t>マスタテキスト</a:t>
            </a:r>
            <a:r>
              <a:rPr lang="en-US" altLang="ja-JP" smtClean="0"/>
              <a:t>18</a:t>
            </a:r>
            <a:r>
              <a:rPr lang="ja-JP" altLang="en-US" smtClean="0"/>
              <a:t>ｐああああああああああああああああああああああああああああああああああああああああああああああ</a:t>
            </a:r>
          </a:p>
          <a:p>
            <a:pPr lvl="3"/>
            <a:r>
              <a:rPr lang="ja-JP" altLang="en-US" smtClean="0"/>
              <a:t>マスタテキスト</a:t>
            </a:r>
            <a:r>
              <a:rPr lang="en-US" altLang="ja-JP" smtClean="0"/>
              <a:t>16</a:t>
            </a:r>
            <a:r>
              <a:rPr lang="ja-JP" altLang="en-US" smtClean="0"/>
              <a:t>ｐあああああああああああああああああああああああああああああああああああああああああああああああ</a:t>
            </a:r>
          </a:p>
        </p:txBody>
      </p:sp>
      <p:sp>
        <p:nvSpPr>
          <p:cNvPr id="646173" name="Rectangle 29"/>
          <p:cNvSpPr>
            <a:spLocks noGrp="1" noChangeArrowheads="1"/>
          </p:cNvSpPr>
          <p:nvPr>
            <p:ph type="sldNum" sz="quarter" idx="4"/>
          </p:nvPr>
        </p:nvSpPr>
        <p:spPr bwMode="gray">
          <a:xfrm>
            <a:off x="4300538" y="6653213"/>
            <a:ext cx="539750" cy="201612"/>
          </a:xfrm>
          <a:prstGeom prst="rect">
            <a:avLst/>
          </a:prstGeom>
          <a:noFill/>
          <a:ln>
            <a:noFill/>
          </a:ln>
          <a:effectLst/>
          <a:extLst/>
        </p:spPr>
        <p:txBody>
          <a:bodyPr vert="horz" wrap="square" lIns="0" tIns="0" rIns="0" bIns="0" numCol="1" anchor="ctr" anchorCtr="0" compatLnSpc="1">
            <a:prstTxWarp prst="textNoShape">
              <a:avLst/>
            </a:prstTxWarp>
          </a:bodyPr>
          <a:lstStyle>
            <a:lvl1pPr fontAlgn="base">
              <a:spcBef>
                <a:spcPts val="0"/>
              </a:spcBef>
              <a:spcAft>
                <a:spcPts val="0"/>
              </a:spcAft>
              <a:defRPr kumimoji="1" sz="800">
                <a:solidFill>
                  <a:schemeClr val="tx1"/>
                </a:solidFill>
                <a:latin typeface="+mn-lt"/>
                <a:ea typeface="+mn-ea"/>
              </a:defRPr>
            </a:lvl1pPr>
          </a:lstStyle>
          <a:p>
            <a:pPr algn="l">
              <a:defRPr/>
            </a:pPr>
            <a:fld id="{E76BBD1B-A8D6-4B16-A324-216197276107}" type="slidenum">
              <a:rPr lang="ja-JP" altLang="en-US">
                <a:solidFill>
                  <a:srgbClr val="000000"/>
                </a:solidFill>
              </a:rPr>
              <a:pPr algn="l">
                <a:defRPr/>
              </a:pPr>
              <a:t>‹#›</a:t>
            </a:fld>
            <a:endParaRPr lang="ja-JP" altLang="en-US">
              <a:solidFill>
                <a:srgbClr val="000000"/>
              </a:solidFill>
            </a:endParaRPr>
          </a:p>
        </p:txBody>
      </p:sp>
      <p:sp>
        <p:nvSpPr>
          <p:cNvPr id="646174" name="Rectangle 30"/>
          <p:cNvSpPr>
            <a:spLocks noGrp="1" noChangeArrowheads="1"/>
          </p:cNvSpPr>
          <p:nvPr>
            <p:ph type="ftr" sz="quarter" idx="3"/>
          </p:nvPr>
        </p:nvSpPr>
        <p:spPr bwMode="gray">
          <a:xfrm>
            <a:off x="4935538" y="6653213"/>
            <a:ext cx="4022725" cy="201612"/>
          </a:xfrm>
          <a:prstGeom prst="rect">
            <a:avLst/>
          </a:prstGeom>
          <a:noFill/>
          <a:ln>
            <a:noFill/>
          </a:ln>
          <a:effectLst/>
          <a:extLst/>
        </p:spPr>
        <p:txBody>
          <a:bodyPr vert="horz" wrap="square" lIns="0" tIns="0" rIns="0" bIns="0" numCol="1" anchor="ctr" anchorCtr="0" compatLnSpc="1">
            <a:prstTxWarp prst="textNoShape">
              <a:avLst/>
            </a:prstTxWarp>
          </a:bodyPr>
          <a:lstStyle>
            <a:lvl1pPr algn="r" fontAlgn="base">
              <a:spcBef>
                <a:spcPts val="0"/>
              </a:spcBef>
              <a:spcAft>
                <a:spcPts val="0"/>
              </a:spcAft>
              <a:defRPr kumimoji="1" sz="900">
                <a:solidFill>
                  <a:schemeClr val="tx1"/>
                </a:solidFill>
                <a:latin typeface="+mn-lt"/>
                <a:ea typeface="+mn-ea"/>
              </a:defRPr>
            </a:lvl1pPr>
          </a:lstStyle>
          <a:p>
            <a:pPr>
              <a:defRPr/>
            </a:pPr>
            <a:r>
              <a:rPr lang="en-US" altLang="ja-JP" smtClean="0">
                <a:solidFill>
                  <a:srgbClr val="000000"/>
                </a:solidFill>
              </a:rPr>
              <a:t>Copyright 2014 FUJITSU LIMITED</a:t>
            </a:r>
            <a:endParaRPr lang="en-US" altLang="ja-JP" dirty="0" smtClean="0">
              <a:solidFill>
                <a:srgbClr val="000000"/>
              </a:solidFill>
            </a:endParaRPr>
          </a:p>
        </p:txBody>
      </p:sp>
      <p:sp>
        <p:nvSpPr>
          <p:cNvPr id="2" name="テキスト ボックス 1"/>
          <p:cNvSpPr txBox="1"/>
          <p:nvPr/>
        </p:nvSpPr>
        <p:spPr bwMode="gray">
          <a:xfrm>
            <a:off x="190500" y="6675438"/>
            <a:ext cx="2798763" cy="153987"/>
          </a:xfrm>
          <a:prstGeom prst="rect">
            <a:avLst/>
          </a:prstGeom>
          <a:noFill/>
        </p:spPr>
        <p:txBody>
          <a:bodyPr lIns="0" tIns="0" rIns="0" bIns="0">
            <a:spAutoFit/>
          </a:bodyPr>
          <a:lstStyle/>
          <a:p>
            <a:pPr algn="l" fontAlgn="auto">
              <a:spcBef>
                <a:spcPts val="0"/>
              </a:spcBef>
              <a:spcAft>
                <a:spcPts val="0"/>
              </a:spcAft>
              <a:defRPr/>
            </a:pPr>
            <a:r>
              <a:rPr lang="en-US" altLang="ja-JP" sz="1000" b="1">
                <a:latin typeface="Arial"/>
                <a:ea typeface="ＭＳ Ｐゴシック"/>
                <a:sym typeface="Arial"/>
              </a:rPr>
              <a:t>FUJITSU CONFIDENTIAL</a:t>
            </a:r>
            <a:endParaRPr lang="ja-JP" altLang="en-US" sz="1000" b="1">
              <a:latin typeface="Arial"/>
              <a:ea typeface="ＭＳ Ｐゴシック"/>
              <a:sym typeface="Arial"/>
            </a:endParaRPr>
          </a:p>
        </p:txBody>
      </p:sp>
    </p:spTree>
    <p:extLst>
      <p:ext uri="{BB962C8B-B14F-4D97-AF65-F5344CB8AC3E}">
        <p14:creationId xmlns:p14="http://schemas.microsoft.com/office/powerpoint/2010/main" val="89512169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iming>
    <p:tnLst>
      <p:par>
        <p:cTn id="1" dur="indefinite" restart="never" nodeType="tmRoot"/>
      </p:par>
    </p:tnLst>
  </p:timing>
  <p:hf hdr="0" dt="0"/>
  <p:txStyles>
    <p:titleStyle>
      <a:lvl1pPr algn="l" rtl="0" eaLnBrk="0" fontAlgn="base" hangingPunct="0">
        <a:spcBef>
          <a:spcPct val="0"/>
        </a:spcBef>
        <a:spcAft>
          <a:spcPct val="0"/>
        </a:spcAft>
        <a:tabLst>
          <a:tab pos="3676650" algn="l"/>
        </a:tabLst>
        <a:defRPr kumimoji="1" sz="3200">
          <a:solidFill>
            <a:schemeClr val="tx2"/>
          </a:solidFill>
          <a:latin typeface="+mj-lt"/>
          <a:ea typeface="+mj-ea"/>
          <a:cs typeface="+mj-cs"/>
        </a:defRPr>
      </a:lvl1pPr>
      <a:lvl2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2pPr>
      <a:lvl3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3pPr>
      <a:lvl4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4pPr>
      <a:lvl5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5pPr>
      <a:lvl6pPr marL="4572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6pPr>
      <a:lvl7pPr marL="9144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7pPr>
      <a:lvl8pPr marL="13716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8pPr>
      <a:lvl9pPr marL="18288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9pPr>
    </p:titleStyle>
    <p:body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4"/>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31" descr="ContentGray20_L150"/>
          <p:cNvPicPr>
            <a:picLocks noChangeAspect="1" noChangeArrowheads="1"/>
          </p:cNvPicPr>
          <p:nvPr/>
        </p:nvPicPr>
        <p:blipFill>
          <a:blip r:embed="rId13" cstate="print"/>
          <a:srcRect/>
          <a:stretch>
            <a:fillRect/>
          </a:stretch>
        </p:blipFill>
        <p:spPr bwMode="gray">
          <a:xfrm>
            <a:off x="0" y="0"/>
            <a:ext cx="9144000" cy="1073150"/>
          </a:xfrm>
          <a:prstGeom prst="rect">
            <a:avLst/>
          </a:prstGeom>
          <a:noFill/>
          <a:ln w="9525">
            <a:noFill/>
            <a:miter lim="800000"/>
            <a:headEnd/>
            <a:tailEnd/>
          </a:ln>
        </p:spPr>
      </p:pic>
      <p:sp>
        <p:nvSpPr>
          <p:cNvPr id="646148" name="Line 4"/>
          <p:cNvSpPr>
            <a:spLocks noChangeShapeType="1"/>
          </p:cNvSpPr>
          <p:nvPr/>
        </p:nvSpPr>
        <p:spPr bwMode="gray">
          <a:xfrm>
            <a:off x="0" y="6632575"/>
            <a:ext cx="9144000" cy="0"/>
          </a:xfrm>
          <a:prstGeom prst="line">
            <a:avLst/>
          </a:prstGeom>
          <a:noFill/>
          <a:ln w="12700">
            <a:solidFill>
              <a:srgbClr val="87867E"/>
            </a:solidFill>
            <a:round/>
            <a:headEnd/>
            <a:tailEnd/>
          </a:ln>
          <a:effectLst/>
          <a:extLst/>
        </p:spPr>
        <p:txBody>
          <a:bodyPr/>
          <a:lstStyle/>
          <a:p>
            <a:pPr algn="l" fontAlgn="auto">
              <a:spcBef>
                <a:spcPts val="0"/>
              </a:spcBef>
              <a:spcAft>
                <a:spcPts val="0"/>
              </a:spcAft>
              <a:defRPr/>
            </a:pPr>
            <a:endParaRPr lang="ja-JP" altLang="en-US">
              <a:latin typeface="Arial"/>
              <a:ea typeface="ＭＳ Ｐゴシック"/>
            </a:endParaRPr>
          </a:p>
        </p:txBody>
      </p:sp>
      <p:sp>
        <p:nvSpPr>
          <p:cNvPr id="1028" name="Rectangle 7"/>
          <p:cNvSpPr>
            <a:spLocks noGrp="1" noChangeArrowheads="1"/>
          </p:cNvSpPr>
          <p:nvPr>
            <p:ph type="title"/>
          </p:nvPr>
        </p:nvSpPr>
        <p:spPr bwMode="gray">
          <a:xfrm>
            <a:off x="169863" y="-1588"/>
            <a:ext cx="7858125" cy="6937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smtClean="0"/>
              <a:t>マスタ タイトルの書式設定</a:t>
            </a:r>
          </a:p>
        </p:txBody>
      </p:sp>
      <p:sp>
        <p:nvSpPr>
          <p:cNvPr id="1029" name="Rectangle 8"/>
          <p:cNvSpPr>
            <a:spLocks noGrp="1" noChangeArrowheads="1"/>
          </p:cNvSpPr>
          <p:nvPr>
            <p:ph type="body" idx="1"/>
          </p:nvPr>
        </p:nvSpPr>
        <p:spPr bwMode="gray">
          <a:xfrm>
            <a:off x="168275" y="869950"/>
            <a:ext cx="8786813" cy="5592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smtClean="0"/>
              <a:t>マスタテキスト</a:t>
            </a:r>
            <a:r>
              <a:rPr lang="en-US" altLang="ja-JP" smtClean="0"/>
              <a:t>24</a:t>
            </a:r>
            <a:r>
              <a:rPr lang="ja-JP" altLang="en-US" smtClean="0"/>
              <a:t>ｐああああああああああああああああああああああああああああああああああああああああああああああああああ</a:t>
            </a:r>
          </a:p>
          <a:p>
            <a:pPr lvl="1"/>
            <a:r>
              <a:rPr lang="ja-JP" altLang="en-US" smtClean="0"/>
              <a:t>マスタテキスト</a:t>
            </a:r>
            <a:r>
              <a:rPr lang="en-US" altLang="ja-JP" smtClean="0"/>
              <a:t>20</a:t>
            </a:r>
            <a:r>
              <a:rPr lang="ja-JP" altLang="en-US" smtClean="0"/>
              <a:t>ｐああああああああああああああああああああああああああああああああああああああああああああ</a:t>
            </a:r>
          </a:p>
          <a:p>
            <a:pPr lvl="2"/>
            <a:r>
              <a:rPr lang="ja-JP" altLang="en-US" smtClean="0"/>
              <a:t>マスタテキスト</a:t>
            </a:r>
            <a:r>
              <a:rPr lang="en-US" altLang="ja-JP" smtClean="0"/>
              <a:t>18</a:t>
            </a:r>
            <a:r>
              <a:rPr lang="ja-JP" altLang="en-US" smtClean="0"/>
              <a:t>ｐああああああああああああああああああああああああああああああああああああああああああああああ</a:t>
            </a:r>
          </a:p>
          <a:p>
            <a:pPr lvl="3"/>
            <a:r>
              <a:rPr lang="ja-JP" altLang="en-US" smtClean="0"/>
              <a:t>マスタテキスト</a:t>
            </a:r>
            <a:r>
              <a:rPr lang="en-US" altLang="ja-JP" smtClean="0"/>
              <a:t>16</a:t>
            </a:r>
            <a:r>
              <a:rPr lang="ja-JP" altLang="en-US" smtClean="0"/>
              <a:t>ｐあああああああああああああああああああああああああああああああああああああああああああああああ</a:t>
            </a:r>
          </a:p>
        </p:txBody>
      </p:sp>
      <p:sp>
        <p:nvSpPr>
          <p:cNvPr id="646173" name="Rectangle 29"/>
          <p:cNvSpPr>
            <a:spLocks noGrp="1" noChangeArrowheads="1"/>
          </p:cNvSpPr>
          <p:nvPr>
            <p:ph type="sldNum" sz="quarter" idx="4"/>
          </p:nvPr>
        </p:nvSpPr>
        <p:spPr bwMode="gray">
          <a:xfrm>
            <a:off x="4300538" y="6653213"/>
            <a:ext cx="539750" cy="201612"/>
          </a:xfrm>
          <a:prstGeom prst="rect">
            <a:avLst/>
          </a:prstGeom>
          <a:noFill/>
          <a:ln>
            <a:noFill/>
          </a:ln>
          <a:effectLst/>
          <a:extLst/>
        </p:spPr>
        <p:txBody>
          <a:bodyPr vert="horz" wrap="square" lIns="0" tIns="0" rIns="0" bIns="0" numCol="1" anchor="ctr" anchorCtr="0" compatLnSpc="1">
            <a:prstTxWarp prst="textNoShape">
              <a:avLst/>
            </a:prstTxWarp>
          </a:bodyPr>
          <a:lstStyle>
            <a:lvl1pPr fontAlgn="base">
              <a:spcBef>
                <a:spcPts val="0"/>
              </a:spcBef>
              <a:spcAft>
                <a:spcPts val="0"/>
              </a:spcAft>
              <a:defRPr kumimoji="1" sz="800">
                <a:solidFill>
                  <a:schemeClr val="tx1"/>
                </a:solidFill>
                <a:latin typeface="+mn-lt"/>
                <a:ea typeface="+mn-ea"/>
              </a:defRPr>
            </a:lvl1pPr>
          </a:lstStyle>
          <a:p>
            <a:pPr algn="l">
              <a:defRPr/>
            </a:pPr>
            <a:fld id="{E76BBD1B-A8D6-4B16-A324-216197276107}" type="slidenum">
              <a:rPr lang="ja-JP" altLang="en-US">
                <a:solidFill>
                  <a:srgbClr val="000000"/>
                </a:solidFill>
              </a:rPr>
              <a:pPr algn="l">
                <a:defRPr/>
              </a:pPr>
              <a:t>‹#›</a:t>
            </a:fld>
            <a:endParaRPr lang="ja-JP" altLang="en-US">
              <a:solidFill>
                <a:srgbClr val="000000"/>
              </a:solidFill>
            </a:endParaRPr>
          </a:p>
        </p:txBody>
      </p:sp>
      <p:sp>
        <p:nvSpPr>
          <p:cNvPr id="646174" name="Rectangle 30"/>
          <p:cNvSpPr>
            <a:spLocks noGrp="1" noChangeArrowheads="1"/>
          </p:cNvSpPr>
          <p:nvPr>
            <p:ph type="ftr" sz="quarter" idx="3"/>
          </p:nvPr>
        </p:nvSpPr>
        <p:spPr bwMode="gray">
          <a:xfrm>
            <a:off x="4935538" y="6653213"/>
            <a:ext cx="4022725" cy="201612"/>
          </a:xfrm>
          <a:prstGeom prst="rect">
            <a:avLst/>
          </a:prstGeom>
          <a:noFill/>
          <a:ln>
            <a:noFill/>
          </a:ln>
          <a:effectLst/>
          <a:extLst/>
        </p:spPr>
        <p:txBody>
          <a:bodyPr vert="horz" wrap="square" lIns="0" tIns="0" rIns="0" bIns="0" numCol="1" anchor="ctr" anchorCtr="0" compatLnSpc="1">
            <a:prstTxWarp prst="textNoShape">
              <a:avLst/>
            </a:prstTxWarp>
          </a:bodyPr>
          <a:lstStyle>
            <a:lvl1pPr algn="r" fontAlgn="base">
              <a:spcBef>
                <a:spcPts val="0"/>
              </a:spcBef>
              <a:spcAft>
                <a:spcPts val="0"/>
              </a:spcAft>
              <a:defRPr kumimoji="1" sz="900">
                <a:solidFill>
                  <a:schemeClr val="tx1"/>
                </a:solidFill>
                <a:latin typeface="+mn-lt"/>
                <a:ea typeface="+mn-ea"/>
              </a:defRPr>
            </a:lvl1pPr>
          </a:lstStyle>
          <a:p>
            <a:pPr>
              <a:defRPr/>
            </a:pPr>
            <a:r>
              <a:rPr lang="en-US" altLang="ja-JP" smtClean="0">
                <a:solidFill>
                  <a:srgbClr val="000000"/>
                </a:solidFill>
              </a:rPr>
              <a:t>Copyright 2015 FUJITSU LIMITED</a:t>
            </a:r>
            <a:endParaRPr lang="en-US" altLang="ja-JP" dirty="0" smtClean="0">
              <a:solidFill>
                <a:srgbClr val="000000"/>
              </a:solidFill>
            </a:endParaRPr>
          </a:p>
        </p:txBody>
      </p:sp>
      <p:sp>
        <p:nvSpPr>
          <p:cNvPr id="2" name="テキスト ボックス 1"/>
          <p:cNvSpPr txBox="1"/>
          <p:nvPr/>
        </p:nvSpPr>
        <p:spPr bwMode="gray">
          <a:xfrm>
            <a:off x="190500" y="6675438"/>
            <a:ext cx="2798763" cy="153987"/>
          </a:xfrm>
          <a:prstGeom prst="rect">
            <a:avLst/>
          </a:prstGeom>
          <a:noFill/>
        </p:spPr>
        <p:txBody>
          <a:bodyPr lIns="0" tIns="0" rIns="0" bIns="0">
            <a:spAutoFit/>
          </a:bodyPr>
          <a:lstStyle/>
          <a:p>
            <a:pPr algn="l" fontAlgn="auto">
              <a:spcBef>
                <a:spcPts val="0"/>
              </a:spcBef>
              <a:spcAft>
                <a:spcPts val="0"/>
              </a:spcAft>
              <a:defRPr/>
            </a:pPr>
            <a:r>
              <a:rPr lang="en-US" altLang="ja-JP" sz="1000" b="1">
                <a:latin typeface="Arial"/>
                <a:ea typeface="ＭＳ Ｐゴシック"/>
                <a:sym typeface="Arial"/>
              </a:rPr>
              <a:t>FUJITSU CONFIDENTIAL</a:t>
            </a:r>
            <a:endParaRPr lang="ja-JP" altLang="en-US" sz="1000" b="1">
              <a:latin typeface="Arial"/>
              <a:ea typeface="ＭＳ Ｐゴシック"/>
              <a:sym typeface="Arial"/>
            </a:endParaRPr>
          </a:p>
        </p:txBody>
      </p:sp>
    </p:spTree>
    <p:extLst>
      <p:ext uri="{BB962C8B-B14F-4D97-AF65-F5344CB8AC3E}">
        <p14:creationId xmlns:p14="http://schemas.microsoft.com/office/powerpoint/2010/main" val="1030804437"/>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iming>
    <p:tnLst>
      <p:par>
        <p:cTn id="1" dur="indefinite" restart="never" nodeType="tmRoot"/>
      </p:par>
    </p:tnLst>
  </p:timing>
  <p:hf hdr="0" dt="0"/>
  <p:txStyles>
    <p:titleStyle>
      <a:lvl1pPr algn="l" rtl="0" eaLnBrk="0" fontAlgn="base" hangingPunct="0">
        <a:spcBef>
          <a:spcPct val="0"/>
        </a:spcBef>
        <a:spcAft>
          <a:spcPct val="0"/>
        </a:spcAft>
        <a:tabLst>
          <a:tab pos="3676650" algn="l"/>
        </a:tabLst>
        <a:defRPr kumimoji="1" sz="3200">
          <a:solidFill>
            <a:schemeClr val="tx2"/>
          </a:solidFill>
          <a:latin typeface="+mj-lt"/>
          <a:ea typeface="+mj-ea"/>
          <a:cs typeface="+mj-cs"/>
        </a:defRPr>
      </a:lvl1pPr>
      <a:lvl2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2pPr>
      <a:lvl3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3pPr>
      <a:lvl4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4pPr>
      <a:lvl5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5pPr>
      <a:lvl6pPr marL="4572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6pPr>
      <a:lvl7pPr marL="9144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7pPr>
      <a:lvl8pPr marL="13716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8pPr>
      <a:lvl9pPr marL="18288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9pPr>
    </p:titleStyle>
    <p:body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4"/>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31" descr="ContentGray20_L150"/>
          <p:cNvPicPr>
            <a:picLocks noChangeAspect="1" noChangeArrowheads="1"/>
          </p:cNvPicPr>
          <p:nvPr/>
        </p:nvPicPr>
        <p:blipFill>
          <a:blip r:embed="rId13" cstate="print"/>
          <a:srcRect/>
          <a:stretch>
            <a:fillRect/>
          </a:stretch>
        </p:blipFill>
        <p:spPr bwMode="gray">
          <a:xfrm>
            <a:off x="0" y="0"/>
            <a:ext cx="9144000" cy="1073150"/>
          </a:xfrm>
          <a:prstGeom prst="rect">
            <a:avLst/>
          </a:prstGeom>
          <a:noFill/>
          <a:ln w="9525">
            <a:noFill/>
            <a:miter lim="800000"/>
            <a:headEnd/>
            <a:tailEnd/>
          </a:ln>
        </p:spPr>
      </p:pic>
      <p:sp>
        <p:nvSpPr>
          <p:cNvPr id="646148" name="Line 4"/>
          <p:cNvSpPr>
            <a:spLocks noChangeShapeType="1"/>
          </p:cNvSpPr>
          <p:nvPr/>
        </p:nvSpPr>
        <p:spPr bwMode="gray">
          <a:xfrm>
            <a:off x="0" y="6632575"/>
            <a:ext cx="9144000" cy="0"/>
          </a:xfrm>
          <a:prstGeom prst="line">
            <a:avLst/>
          </a:prstGeom>
          <a:noFill/>
          <a:ln w="12700">
            <a:solidFill>
              <a:srgbClr val="87867E"/>
            </a:solidFill>
            <a:round/>
            <a:headEnd/>
            <a:tailEnd/>
          </a:ln>
          <a:effectLst/>
          <a:extLst/>
        </p:spPr>
        <p:txBody>
          <a:bodyPr/>
          <a:lstStyle/>
          <a:p>
            <a:pPr algn="l" fontAlgn="auto">
              <a:spcBef>
                <a:spcPts val="0"/>
              </a:spcBef>
              <a:spcAft>
                <a:spcPts val="0"/>
              </a:spcAft>
              <a:defRPr/>
            </a:pPr>
            <a:endParaRPr lang="ja-JP" altLang="en-US">
              <a:latin typeface="Arial"/>
              <a:ea typeface="ＭＳ Ｐゴシック"/>
            </a:endParaRPr>
          </a:p>
        </p:txBody>
      </p:sp>
      <p:sp>
        <p:nvSpPr>
          <p:cNvPr id="1028" name="Rectangle 7"/>
          <p:cNvSpPr>
            <a:spLocks noGrp="1" noChangeArrowheads="1"/>
          </p:cNvSpPr>
          <p:nvPr>
            <p:ph type="title"/>
          </p:nvPr>
        </p:nvSpPr>
        <p:spPr bwMode="gray">
          <a:xfrm>
            <a:off x="169863" y="-1588"/>
            <a:ext cx="7858125" cy="6937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smtClean="0"/>
              <a:t>マスタ タイトルの書式設定</a:t>
            </a:r>
          </a:p>
        </p:txBody>
      </p:sp>
      <p:sp>
        <p:nvSpPr>
          <p:cNvPr id="1029" name="Rectangle 8"/>
          <p:cNvSpPr>
            <a:spLocks noGrp="1" noChangeArrowheads="1"/>
          </p:cNvSpPr>
          <p:nvPr>
            <p:ph type="body" idx="1"/>
          </p:nvPr>
        </p:nvSpPr>
        <p:spPr bwMode="gray">
          <a:xfrm>
            <a:off x="168275" y="869950"/>
            <a:ext cx="8786813" cy="5592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smtClean="0"/>
              <a:t>マスタテキスト</a:t>
            </a:r>
            <a:r>
              <a:rPr lang="en-US" altLang="ja-JP" smtClean="0"/>
              <a:t>24</a:t>
            </a:r>
            <a:r>
              <a:rPr lang="ja-JP" altLang="en-US" smtClean="0"/>
              <a:t>ｐああああああああああああああああああああああああああああああああああああああああああああああああああ</a:t>
            </a:r>
          </a:p>
          <a:p>
            <a:pPr lvl="1"/>
            <a:r>
              <a:rPr lang="ja-JP" altLang="en-US" smtClean="0"/>
              <a:t>マスタテキスト</a:t>
            </a:r>
            <a:r>
              <a:rPr lang="en-US" altLang="ja-JP" smtClean="0"/>
              <a:t>20</a:t>
            </a:r>
            <a:r>
              <a:rPr lang="ja-JP" altLang="en-US" smtClean="0"/>
              <a:t>ｐああああああああああああああああああああああああああああああああああああああああああああ</a:t>
            </a:r>
          </a:p>
          <a:p>
            <a:pPr lvl="2"/>
            <a:r>
              <a:rPr lang="ja-JP" altLang="en-US" smtClean="0"/>
              <a:t>マスタテキスト</a:t>
            </a:r>
            <a:r>
              <a:rPr lang="en-US" altLang="ja-JP" smtClean="0"/>
              <a:t>18</a:t>
            </a:r>
            <a:r>
              <a:rPr lang="ja-JP" altLang="en-US" smtClean="0"/>
              <a:t>ｐああああああああああああああああああああああああああああああああああああああああああああああ</a:t>
            </a:r>
          </a:p>
          <a:p>
            <a:pPr lvl="3"/>
            <a:r>
              <a:rPr lang="ja-JP" altLang="en-US" smtClean="0"/>
              <a:t>マスタテキスト</a:t>
            </a:r>
            <a:r>
              <a:rPr lang="en-US" altLang="ja-JP" smtClean="0"/>
              <a:t>16</a:t>
            </a:r>
            <a:r>
              <a:rPr lang="ja-JP" altLang="en-US" smtClean="0"/>
              <a:t>ｐあああああああああああああああああああああああああああああああああああああああああああああああ</a:t>
            </a:r>
          </a:p>
        </p:txBody>
      </p:sp>
      <p:sp>
        <p:nvSpPr>
          <p:cNvPr id="646173" name="Rectangle 29"/>
          <p:cNvSpPr>
            <a:spLocks noGrp="1" noChangeArrowheads="1"/>
          </p:cNvSpPr>
          <p:nvPr>
            <p:ph type="sldNum" sz="quarter" idx="4"/>
          </p:nvPr>
        </p:nvSpPr>
        <p:spPr bwMode="gray">
          <a:xfrm>
            <a:off x="4300538" y="6653213"/>
            <a:ext cx="539750" cy="201612"/>
          </a:xfrm>
          <a:prstGeom prst="rect">
            <a:avLst/>
          </a:prstGeom>
          <a:noFill/>
          <a:ln>
            <a:noFill/>
          </a:ln>
          <a:effectLst/>
          <a:extLst/>
        </p:spPr>
        <p:txBody>
          <a:bodyPr vert="horz" wrap="square" lIns="0" tIns="0" rIns="0" bIns="0" numCol="1" anchor="ctr" anchorCtr="0" compatLnSpc="1">
            <a:prstTxWarp prst="textNoShape">
              <a:avLst/>
            </a:prstTxWarp>
          </a:bodyPr>
          <a:lstStyle>
            <a:lvl1pPr fontAlgn="base">
              <a:spcBef>
                <a:spcPts val="0"/>
              </a:spcBef>
              <a:spcAft>
                <a:spcPts val="0"/>
              </a:spcAft>
              <a:defRPr kumimoji="1" sz="800">
                <a:solidFill>
                  <a:schemeClr val="tx1"/>
                </a:solidFill>
                <a:latin typeface="+mn-lt"/>
                <a:ea typeface="+mn-ea"/>
              </a:defRPr>
            </a:lvl1pPr>
          </a:lstStyle>
          <a:p>
            <a:pPr algn="l">
              <a:defRPr/>
            </a:pPr>
            <a:fld id="{E76BBD1B-A8D6-4B16-A324-216197276107}" type="slidenum">
              <a:rPr lang="ja-JP" altLang="en-US">
                <a:solidFill>
                  <a:srgbClr val="000000"/>
                </a:solidFill>
              </a:rPr>
              <a:pPr algn="l">
                <a:defRPr/>
              </a:pPr>
              <a:t>‹#›</a:t>
            </a:fld>
            <a:endParaRPr lang="ja-JP" altLang="en-US">
              <a:solidFill>
                <a:srgbClr val="000000"/>
              </a:solidFill>
            </a:endParaRPr>
          </a:p>
        </p:txBody>
      </p:sp>
      <p:sp>
        <p:nvSpPr>
          <p:cNvPr id="646174" name="Rectangle 30"/>
          <p:cNvSpPr>
            <a:spLocks noGrp="1" noChangeArrowheads="1"/>
          </p:cNvSpPr>
          <p:nvPr>
            <p:ph type="ftr" sz="quarter" idx="3"/>
          </p:nvPr>
        </p:nvSpPr>
        <p:spPr bwMode="gray">
          <a:xfrm>
            <a:off x="4935538" y="6653213"/>
            <a:ext cx="4022725" cy="201612"/>
          </a:xfrm>
          <a:prstGeom prst="rect">
            <a:avLst/>
          </a:prstGeom>
          <a:noFill/>
          <a:ln>
            <a:noFill/>
          </a:ln>
          <a:effectLst/>
          <a:extLst/>
        </p:spPr>
        <p:txBody>
          <a:bodyPr vert="horz" wrap="square" lIns="0" tIns="0" rIns="0" bIns="0" numCol="1" anchor="ctr" anchorCtr="0" compatLnSpc="1">
            <a:prstTxWarp prst="textNoShape">
              <a:avLst/>
            </a:prstTxWarp>
          </a:bodyPr>
          <a:lstStyle>
            <a:lvl1pPr algn="r" fontAlgn="base">
              <a:spcBef>
                <a:spcPts val="0"/>
              </a:spcBef>
              <a:spcAft>
                <a:spcPts val="0"/>
              </a:spcAft>
              <a:defRPr kumimoji="1" sz="900">
                <a:solidFill>
                  <a:schemeClr val="tx1"/>
                </a:solidFill>
                <a:latin typeface="+mn-lt"/>
                <a:ea typeface="+mn-ea"/>
              </a:defRPr>
            </a:lvl1pPr>
          </a:lstStyle>
          <a:p>
            <a:pPr>
              <a:defRPr/>
            </a:pPr>
            <a:r>
              <a:rPr lang="en-US" altLang="ja-JP" smtClean="0">
                <a:solidFill>
                  <a:srgbClr val="000000"/>
                </a:solidFill>
              </a:rPr>
              <a:t>Copyright 2015 FUJITSU LIMITED</a:t>
            </a:r>
            <a:endParaRPr lang="en-US" altLang="ja-JP" dirty="0" smtClean="0">
              <a:solidFill>
                <a:srgbClr val="000000"/>
              </a:solidFill>
            </a:endParaRPr>
          </a:p>
        </p:txBody>
      </p:sp>
      <p:sp>
        <p:nvSpPr>
          <p:cNvPr id="2" name="テキスト ボックス 1"/>
          <p:cNvSpPr txBox="1"/>
          <p:nvPr/>
        </p:nvSpPr>
        <p:spPr bwMode="gray">
          <a:xfrm>
            <a:off x="190500" y="6675438"/>
            <a:ext cx="2798763" cy="153987"/>
          </a:xfrm>
          <a:prstGeom prst="rect">
            <a:avLst/>
          </a:prstGeom>
          <a:noFill/>
        </p:spPr>
        <p:txBody>
          <a:bodyPr lIns="0" tIns="0" rIns="0" bIns="0">
            <a:spAutoFit/>
          </a:bodyPr>
          <a:lstStyle/>
          <a:p>
            <a:pPr algn="l" fontAlgn="auto">
              <a:spcBef>
                <a:spcPts val="0"/>
              </a:spcBef>
              <a:spcAft>
                <a:spcPts val="0"/>
              </a:spcAft>
              <a:defRPr/>
            </a:pPr>
            <a:r>
              <a:rPr lang="en-US" altLang="ja-JP" sz="1000" b="1">
                <a:latin typeface="Arial"/>
                <a:ea typeface="ＭＳ Ｐゴシック"/>
                <a:sym typeface="Arial"/>
              </a:rPr>
              <a:t>FUJITSU CONFIDENTIAL</a:t>
            </a:r>
            <a:endParaRPr lang="ja-JP" altLang="en-US" sz="1000" b="1">
              <a:latin typeface="Arial"/>
              <a:ea typeface="ＭＳ Ｐゴシック"/>
              <a:sym typeface="Arial"/>
            </a:endParaRPr>
          </a:p>
        </p:txBody>
      </p:sp>
    </p:spTree>
    <p:extLst>
      <p:ext uri="{BB962C8B-B14F-4D97-AF65-F5344CB8AC3E}">
        <p14:creationId xmlns:p14="http://schemas.microsoft.com/office/powerpoint/2010/main" val="374461564"/>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iming>
    <p:tnLst>
      <p:par>
        <p:cTn id="1" dur="indefinite" restart="never" nodeType="tmRoot"/>
      </p:par>
    </p:tnLst>
  </p:timing>
  <p:hf hdr="0" dt="0"/>
  <p:txStyles>
    <p:titleStyle>
      <a:lvl1pPr algn="l" rtl="0" eaLnBrk="0" fontAlgn="base" hangingPunct="0">
        <a:spcBef>
          <a:spcPct val="0"/>
        </a:spcBef>
        <a:spcAft>
          <a:spcPct val="0"/>
        </a:spcAft>
        <a:tabLst>
          <a:tab pos="3676650" algn="l"/>
        </a:tabLst>
        <a:defRPr kumimoji="1" sz="3200">
          <a:solidFill>
            <a:schemeClr val="tx2"/>
          </a:solidFill>
          <a:latin typeface="+mj-lt"/>
          <a:ea typeface="+mj-ea"/>
          <a:cs typeface="+mj-cs"/>
        </a:defRPr>
      </a:lvl1pPr>
      <a:lvl2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2pPr>
      <a:lvl3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3pPr>
      <a:lvl4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4pPr>
      <a:lvl5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5pPr>
      <a:lvl6pPr marL="4572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6pPr>
      <a:lvl7pPr marL="9144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7pPr>
      <a:lvl8pPr marL="13716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8pPr>
      <a:lvl9pPr marL="18288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9pPr>
    </p:titleStyle>
    <p:body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4"/>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31" descr="ContentGray20_L150"/>
          <p:cNvPicPr>
            <a:picLocks noChangeAspect="1" noChangeArrowheads="1"/>
          </p:cNvPicPr>
          <p:nvPr/>
        </p:nvPicPr>
        <p:blipFill>
          <a:blip r:embed="rId13" cstate="print"/>
          <a:srcRect/>
          <a:stretch>
            <a:fillRect/>
          </a:stretch>
        </p:blipFill>
        <p:spPr bwMode="gray">
          <a:xfrm>
            <a:off x="0" y="0"/>
            <a:ext cx="9144000" cy="1073150"/>
          </a:xfrm>
          <a:prstGeom prst="rect">
            <a:avLst/>
          </a:prstGeom>
          <a:noFill/>
          <a:ln w="9525">
            <a:noFill/>
            <a:miter lim="800000"/>
            <a:headEnd/>
            <a:tailEnd/>
          </a:ln>
        </p:spPr>
      </p:pic>
      <p:sp>
        <p:nvSpPr>
          <p:cNvPr id="646148" name="Line 4"/>
          <p:cNvSpPr>
            <a:spLocks noChangeShapeType="1"/>
          </p:cNvSpPr>
          <p:nvPr/>
        </p:nvSpPr>
        <p:spPr bwMode="gray">
          <a:xfrm>
            <a:off x="0" y="6632575"/>
            <a:ext cx="9144000" cy="0"/>
          </a:xfrm>
          <a:prstGeom prst="line">
            <a:avLst/>
          </a:prstGeom>
          <a:noFill/>
          <a:ln w="12700">
            <a:solidFill>
              <a:srgbClr val="87867E"/>
            </a:solidFill>
            <a:round/>
            <a:headEnd/>
            <a:tailEnd/>
          </a:ln>
          <a:effectLst/>
          <a:extLst/>
        </p:spPr>
        <p:txBody>
          <a:bodyPr/>
          <a:lstStyle/>
          <a:p>
            <a:pPr algn="l" fontAlgn="auto">
              <a:spcBef>
                <a:spcPts val="0"/>
              </a:spcBef>
              <a:spcAft>
                <a:spcPts val="0"/>
              </a:spcAft>
              <a:defRPr/>
            </a:pPr>
            <a:endParaRPr lang="ja-JP" altLang="en-US">
              <a:latin typeface="Arial"/>
              <a:ea typeface="ＭＳ Ｐゴシック"/>
            </a:endParaRPr>
          </a:p>
        </p:txBody>
      </p:sp>
      <p:sp>
        <p:nvSpPr>
          <p:cNvPr id="1028" name="Rectangle 7"/>
          <p:cNvSpPr>
            <a:spLocks noGrp="1" noChangeArrowheads="1"/>
          </p:cNvSpPr>
          <p:nvPr>
            <p:ph type="title"/>
          </p:nvPr>
        </p:nvSpPr>
        <p:spPr bwMode="gray">
          <a:xfrm>
            <a:off x="169863" y="-1588"/>
            <a:ext cx="7858125" cy="6937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smtClean="0"/>
              <a:t>マスタ タイトルの書式設定</a:t>
            </a:r>
          </a:p>
        </p:txBody>
      </p:sp>
      <p:sp>
        <p:nvSpPr>
          <p:cNvPr id="1029" name="Rectangle 8"/>
          <p:cNvSpPr>
            <a:spLocks noGrp="1" noChangeArrowheads="1"/>
          </p:cNvSpPr>
          <p:nvPr>
            <p:ph type="body" idx="1"/>
          </p:nvPr>
        </p:nvSpPr>
        <p:spPr bwMode="gray">
          <a:xfrm>
            <a:off x="168275" y="869950"/>
            <a:ext cx="8786813" cy="5592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smtClean="0"/>
              <a:t>マスタテキスト</a:t>
            </a:r>
            <a:r>
              <a:rPr lang="en-US" altLang="ja-JP" smtClean="0"/>
              <a:t>24</a:t>
            </a:r>
            <a:r>
              <a:rPr lang="ja-JP" altLang="en-US" smtClean="0"/>
              <a:t>ｐああああああああああああああああああああああああああああああああああああああああああああああああああ</a:t>
            </a:r>
          </a:p>
          <a:p>
            <a:pPr lvl="1"/>
            <a:r>
              <a:rPr lang="ja-JP" altLang="en-US" smtClean="0"/>
              <a:t>マスタテキスト</a:t>
            </a:r>
            <a:r>
              <a:rPr lang="en-US" altLang="ja-JP" smtClean="0"/>
              <a:t>20</a:t>
            </a:r>
            <a:r>
              <a:rPr lang="ja-JP" altLang="en-US" smtClean="0"/>
              <a:t>ｐああああああああああああああああああああああああああああああああああああああああああああ</a:t>
            </a:r>
          </a:p>
          <a:p>
            <a:pPr lvl="2"/>
            <a:r>
              <a:rPr lang="ja-JP" altLang="en-US" smtClean="0"/>
              <a:t>マスタテキスト</a:t>
            </a:r>
            <a:r>
              <a:rPr lang="en-US" altLang="ja-JP" smtClean="0"/>
              <a:t>18</a:t>
            </a:r>
            <a:r>
              <a:rPr lang="ja-JP" altLang="en-US" smtClean="0"/>
              <a:t>ｐああああああああああああああああああああああああああああああああああああああああああああああ</a:t>
            </a:r>
          </a:p>
          <a:p>
            <a:pPr lvl="3"/>
            <a:r>
              <a:rPr lang="ja-JP" altLang="en-US" smtClean="0"/>
              <a:t>マスタテキスト</a:t>
            </a:r>
            <a:r>
              <a:rPr lang="en-US" altLang="ja-JP" smtClean="0"/>
              <a:t>16</a:t>
            </a:r>
            <a:r>
              <a:rPr lang="ja-JP" altLang="en-US" smtClean="0"/>
              <a:t>ｐあああああああああああああああああああああああああああああああああああああああああああああああ</a:t>
            </a:r>
          </a:p>
        </p:txBody>
      </p:sp>
      <p:sp>
        <p:nvSpPr>
          <p:cNvPr id="646173" name="Rectangle 29"/>
          <p:cNvSpPr>
            <a:spLocks noGrp="1" noChangeArrowheads="1"/>
          </p:cNvSpPr>
          <p:nvPr>
            <p:ph type="sldNum" sz="quarter" idx="4"/>
          </p:nvPr>
        </p:nvSpPr>
        <p:spPr bwMode="gray">
          <a:xfrm>
            <a:off x="4300538" y="6653213"/>
            <a:ext cx="539750" cy="201612"/>
          </a:xfrm>
          <a:prstGeom prst="rect">
            <a:avLst/>
          </a:prstGeom>
          <a:noFill/>
          <a:ln>
            <a:noFill/>
          </a:ln>
          <a:effectLst/>
          <a:extLst/>
        </p:spPr>
        <p:txBody>
          <a:bodyPr vert="horz" wrap="square" lIns="0" tIns="0" rIns="0" bIns="0" numCol="1" anchor="ctr" anchorCtr="0" compatLnSpc="1">
            <a:prstTxWarp prst="textNoShape">
              <a:avLst/>
            </a:prstTxWarp>
          </a:bodyPr>
          <a:lstStyle>
            <a:lvl1pPr fontAlgn="base">
              <a:spcBef>
                <a:spcPts val="0"/>
              </a:spcBef>
              <a:spcAft>
                <a:spcPts val="0"/>
              </a:spcAft>
              <a:defRPr kumimoji="1" sz="800">
                <a:solidFill>
                  <a:schemeClr val="tx1"/>
                </a:solidFill>
                <a:latin typeface="+mn-lt"/>
                <a:ea typeface="+mn-ea"/>
              </a:defRPr>
            </a:lvl1pPr>
          </a:lstStyle>
          <a:p>
            <a:pPr algn="l">
              <a:defRPr/>
            </a:pPr>
            <a:fld id="{E76BBD1B-A8D6-4B16-A324-216197276107}" type="slidenum">
              <a:rPr lang="ja-JP" altLang="en-US">
                <a:solidFill>
                  <a:srgbClr val="000000"/>
                </a:solidFill>
              </a:rPr>
              <a:pPr algn="l">
                <a:defRPr/>
              </a:pPr>
              <a:t>‹#›</a:t>
            </a:fld>
            <a:endParaRPr lang="ja-JP" altLang="en-US">
              <a:solidFill>
                <a:srgbClr val="000000"/>
              </a:solidFill>
            </a:endParaRPr>
          </a:p>
        </p:txBody>
      </p:sp>
      <p:sp>
        <p:nvSpPr>
          <p:cNvPr id="646174" name="Rectangle 30"/>
          <p:cNvSpPr>
            <a:spLocks noGrp="1" noChangeArrowheads="1"/>
          </p:cNvSpPr>
          <p:nvPr>
            <p:ph type="ftr" sz="quarter" idx="3"/>
          </p:nvPr>
        </p:nvSpPr>
        <p:spPr bwMode="gray">
          <a:xfrm>
            <a:off x="4935538" y="6653213"/>
            <a:ext cx="4022725" cy="201612"/>
          </a:xfrm>
          <a:prstGeom prst="rect">
            <a:avLst/>
          </a:prstGeom>
          <a:noFill/>
          <a:ln>
            <a:noFill/>
          </a:ln>
          <a:effectLst/>
          <a:extLst/>
        </p:spPr>
        <p:txBody>
          <a:bodyPr vert="horz" wrap="square" lIns="0" tIns="0" rIns="0" bIns="0" numCol="1" anchor="ctr" anchorCtr="0" compatLnSpc="1">
            <a:prstTxWarp prst="textNoShape">
              <a:avLst/>
            </a:prstTxWarp>
          </a:bodyPr>
          <a:lstStyle>
            <a:lvl1pPr algn="r" fontAlgn="base">
              <a:spcBef>
                <a:spcPts val="0"/>
              </a:spcBef>
              <a:spcAft>
                <a:spcPts val="0"/>
              </a:spcAft>
              <a:defRPr kumimoji="1" sz="900">
                <a:solidFill>
                  <a:schemeClr val="tx1"/>
                </a:solidFill>
                <a:latin typeface="+mn-lt"/>
                <a:ea typeface="+mn-ea"/>
              </a:defRPr>
            </a:lvl1pPr>
          </a:lstStyle>
          <a:p>
            <a:pPr>
              <a:defRPr/>
            </a:pPr>
            <a:r>
              <a:rPr lang="en-US" altLang="ja-JP" smtClean="0">
                <a:solidFill>
                  <a:srgbClr val="000000"/>
                </a:solidFill>
              </a:rPr>
              <a:t>Copyright 2013 FUJITSU LIMITED</a:t>
            </a:r>
            <a:endParaRPr lang="en-US" altLang="ja-JP" dirty="0" smtClean="0">
              <a:solidFill>
                <a:srgbClr val="000000"/>
              </a:solidFill>
            </a:endParaRPr>
          </a:p>
        </p:txBody>
      </p:sp>
      <p:sp>
        <p:nvSpPr>
          <p:cNvPr id="2" name="テキスト ボックス 1"/>
          <p:cNvSpPr txBox="1"/>
          <p:nvPr/>
        </p:nvSpPr>
        <p:spPr bwMode="gray">
          <a:xfrm>
            <a:off x="190500" y="6675438"/>
            <a:ext cx="2798763" cy="153987"/>
          </a:xfrm>
          <a:prstGeom prst="rect">
            <a:avLst/>
          </a:prstGeom>
          <a:noFill/>
        </p:spPr>
        <p:txBody>
          <a:bodyPr lIns="0" tIns="0" rIns="0" bIns="0">
            <a:spAutoFit/>
          </a:bodyPr>
          <a:lstStyle/>
          <a:p>
            <a:pPr algn="l" fontAlgn="auto">
              <a:spcBef>
                <a:spcPts val="0"/>
              </a:spcBef>
              <a:spcAft>
                <a:spcPts val="0"/>
              </a:spcAft>
              <a:defRPr/>
            </a:pPr>
            <a:r>
              <a:rPr lang="en-US" altLang="ja-JP" sz="1000" b="1">
                <a:latin typeface="Arial"/>
                <a:ea typeface="ＭＳ Ｐゴシック"/>
                <a:sym typeface="Arial"/>
              </a:rPr>
              <a:t>FUJITSU CONFIDENTIAL</a:t>
            </a:r>
            <a:endParaRPr lang="ja-JP" altLang="en-US" sz="1000" b="1">
              <a:latin typeface="Arial"/>
              <a:ea typeface="ＭＳ Ｐゴシック"/>
              <a:sym typeface="Arial"/>
            </a:endParaRPr>
          </a:p>
        </p:txBody>
      </p:sp>
    </p:spTree>
    <p:extLst>
      <p:ext uri="{BB962C8B-B14F-4D97-AF65-F5344CB8AC3E}">
        <p14:creationId xmlns:p14="http://schemas.microsoft.com/office/powerpoint/2010/main" val="1193362227"/>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iming>
    <p:tnLst>
      <p:par>
        <p:cTn id="1" dur="indefinite" restart="never" nodeType="tmRoot"/>
      </p:par>
    </p:tnLst>
  </p:timing>
  <p:hf hdr="0" dt="0"/>
  <p:txStyles>
    <p:titleStyle>
      <a:lvl1pPr algn="l" rtl="0" eaLnBrk="0" fontAlgn="base" hangingPunct="0">
        <a:spcBef>
          <a:spcPct val="0"/>
        </a:spcBef>
        <a:spcAft>
          <a:spcPct val="0"/>
        </a:spcAft>
        <a:tabLst>
          <a:tab pos="3676650" algn="l"/>
        </a:tabLst>
        <a:defRPr kumimoji="1" sz="3200">
          <a:solidFill>
            <a:schemeClr val="tx2"/>
          </a:solidFill>
          <a:latin typeface="+mj-lt"/>
          <a:ea typeface="+mj-ea"/>
          <a:cs typeface="+mj-cs"/>
        </a:defRPr>
      </a:lvl1pPr>
      <a:lvl2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2pPr>
      <a:lvl3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3pPr>
      <a:lvl4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4pPr>
      <a:lvl5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5pPr>
      <a:lvl6pPr marL="4572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6pPr>
      <a:lvl7pPr marL="9144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7pPr>
      <a:lvl8pPr marL="13716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8pPr>
      <a:lvl9pPr marL="18288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9pPr>
    </p:titleStyle>
    <p:body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4"/>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31" descr="ContentGray20_L150"/>
          <p:cNvPicPr>
            <a:picLocks noChangeAspect="1" noChangeArrowheads="1"/>
          </p:cNvPicPr>
          <p:nvPr/>
        </p:nvPicPr>
        <p:blipFill>
          <a:blip r:embed="rId13" cstate="print"/>
          <a:srcRect/>
          <a:stretch>
            <a:fillRect/>
          </a:stretch>
        </p:blipFill>
        <p:spPr bwMode="gray">
          <a:xfrm>
            <a:off x="0" y="0"/>
            <a:ext cx="9144000" cy="1073150"/>
          </a:xfrm>
          <a:prstGeom prst="rect">
            <a:avLst/>
          </a:prstGeom>
          <a:noFill/>
          <a:ln w="9525">
            <a:noFill/>
            <a:miter lim="800000"/>
            <a:headEnd/>
            <a:tailEnd/>
          </a:ln>
        </p:spPr>
      </p:pic>
      <p:sp>
        <p:nvSpPr>
          <p:cNvPr id="646148" name="Line 4"/>
          <p:cNvSpPr>
            <a:spLocks noChangeShapeType="1"/>
          </p:cNvSpPr>
          <p:nvPr/>
        </p:nvSpPr>
        <p:spPr bwMode="gray">
          <a:xfrm>
            <a:off x="0" y="6632575"/>
            <a:ext cx="9144000" cy="0"/>
          </a:xfrm>
          <a:prstGeom prst="line">
            <a:avLst/>
          </a:prstGeom>
          <a:noFill/>
          <a:ln w="12700">
            <a:solidFill>
              <a:srgbClr val="87867E"/>
            </a:solidFill>
            <a:round/>
            <a:headEnd/>
            <a:tailEnd/>
          </a:ln>
          <a:effectLst/>
          <a:extLst/>
        </p:spPr>
        <p:txBody>
          <a:bodyPr/>
          <a:lstStyle/>
          <a:p>
            <a:pPr algn="l" fontAlgn="auto">
              <a:spcBef>
                <a:spcPts val="0"/>
              </a:spcBef>
              <a:spcAft>
                <a:spcPts val="0"/>
              </a:spcAft>
              <a:defRPr/>
            </a:pPr>
            <a:endParaRPr lang="ja-JP" altLang="en-US">
              <a:latin typeface="Arial"/>
              <a:ea typeface="ＭＳ Ｐゴシック"/>
            </a:endParaRPr>
          </a:p>
        </p:txBody>
      </p:sp>
      <p:sp>
        <p:nvSpPr>
          <p:cNvPr id="1028" name="Rectangle 7"/>
          <p:cNvSpPr>
            <a:spLocks noGrp="1" noChangeArrowheads="1"/>
          </p:cNvSpPr>
          <p:nvPr>
            <p:ph type="title"/>
          </p:nvPr>
        </p:nvSpPr>
        <p:spPr bwMode="gray">
          <a:xfrm>
            <a:off x="169863" y="-1588"/>
            <a:ext cx="7858125" cy="6937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smtClean="0"/>
              <a:t>マスタ タイトルの書式設定</a:t>
            </a:r>
          </a:p>
        </p:txBody>
      </p:sp>
      <p:sp>
        <p:nvSpPr>
          <p:cNvPr id="1029" name="Rectangle 8"/>
          <p:cNvSpPr>
            <a:spLocks noGrp="1" noChangeArrowheads="1"/>
          </p:cNvSpPr>
          <p:nvPr>
            <p:ph type="body" idx="1"/>
          </p:nvPr>
        </p:nvSpPr>
        <p:spPr bwMode="gray">
          <a:xfrm>
            <a:off x="168275" y="869950"/>
            <a:ext cx="8786813" cy="5592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smtClean="0"/>
              <a:t>マスタテキスト</a:t>
            </a:r>
            <a:r>
              <a:rPr lang="en-US" altLang="ja-JP" smtClean="0"/>
              <a:t>24</a:t>
            </a:r>
            <a:r>
              <a:rPr lang="ja-JP" altLang="en-US" smtClean="0"/>
              <a:t>ｐああああああああああああああああああああああああああああああああああああああああああああああああああ</a:t>
            </a:r>
          </a:p>
          <a:p>
            <a:pPr lvl="1"/>
            <a:r>
              <a:rPr lang="ja-JP" altLang="en-US" smtClean="0"/>
              <a:t>マスタテキスト</a:t>
            </a:r>
            <a:r>
              <a:rPr lang="en-US" altLang="ja-JP" smtClean="0"/>
              <a:t>20</a:t>
            </a:r>
            <a:r>
              <a:rPr lang="ja-JP" altLang="en-US" smtClean="0"/>
              <a:t>ｐああああああああああああああああああああああああああああああああああああああああああああ</a:t>
            </a:r>
          </a:p>
          <a:p>
            <a:pPr lvl="2"/>
            <a:r>
              <a:rPr lang="ja-JP" altLang="en-US" smtClean="0"/>
              <a:t>マスタテキスト</a:t>
            </a:r>
            <a:r>
              <a:rPr lang="en-US" altLang="ja-JP" smtClean="0"/>
              <a:t>18</a:t>
            </a:r>
            <a:r>
              <a:rPr lang="ja-JP" altLang="en-US" smtClean="0"/>
              <a:t>ｐああああああああああああああああああああああああああああああああああああああああああああああ</a:t>
            </a:r>
          </a:p>
          <a:p>
            <a:pPr lvl="3"/>
            <a:r>
              <a:rPr lang="ja-JP" altLang="en-US" smtClean="0"/>
              <a:t>マスタテキスト</a:t>
            </a:r>
            <a:r>
              <a:rPr lang="en-US" altLang="ja-JP" smtClean="0"/>
              <a:t>16</a:t>
            </a:r>
            <a:r>
              <a:rPr lang="ja-JP" altLang="en-US" smtClean="0"/>
              <a:t>ｐあああああああああああああああああああああああああああああああああああああああああああああああ</a:t>
            </a:r>
          </a:p>
        </p:txBody>
      </p:sp>
      <p:sp>
        <p:nvSpPr>
          <p:cNvPr id="646173" name="Rectangle 29"/>
          <p:cNvSpPr>
            <a:spLocks noGrp="1" noChangeArrowheads="1"/>
          </p:cNvSpPr>
          <p:nvPr>
            <p:ph type="sldNum" sz="quarter" idx="4"/>
          </p:nvPr>
        </p:nvSpPr>
        <p:spPr bwMode="gray">
          <a:xfrm>
            <a:off x="4300538" y="6653213"/>
            <a:ext cx="539750" cy="201612"/>
          </a:xfrm>
          <a:prstGeom prst="rect">
            <a:avLst/>
          </a:prstGeom>
          <a:noFill/>
          <a:ln>
            <a:noFill/>
          </a:ln>
          <a:effectLst/>
          <a:extLst/>
        </p:spPr>
        <p:txBody>
          <a:bodyPr vert="horz" wrap="square" lIns="0" tIns="0" rIns="0" bIns="0" numCol="1" anchor="ctr" anchorCtr="0" compatLnSpc="1">
            <a:prstTxWarp prst="textNoShape">
              <a:avLst/>
            </a:prstTxWarp>
          </a:bodyPr>
          <a:lstStyle>
            <a:lvl1pPr fontAlgn="base">
              <a:spcBef>
                <a:spcPts val="0"/>
              </a:spcBef>
              <a:spcAft>
                <a:spcPts val="0"/>
              </a:spcAft>
              <a:defRPr kumimoji="1" sz="800">
                <a:solidFill>
                  <a:schemeClr val="tx1"/>
                </a:solidFill>
                <a:latin typeface="+mn-lt"/>
                <a:ea typeface="+mn-ea"/>
              </a:defRPr>
            </a:lvl1pPr>
          </a:lstStyle>
          <a:p>
            <a:pPr algn="l">
              <a:defRPr/>
            </a:pPr>
            <a:fld id="{E76BBD1B-A8D6-4B16-A324-216197276107}" type="slidenum">
              <a:rPr lang="ja-JP" altLang="en-US">
                <a:solidFill>
                  <a:srgbClr val="000000"/>
                </a:solidFill>
              </a:rPr>
              <a:pPr algn="l">
                <a:defRPr/>
              </a:pPr>
              <a:t>‹#›</a:t>
            </a:fld>
            <a:endParaRPr lang="ja-JP" altLang="en-US">
              <a:solidFill>
                <a:srgbClr val="000000"/>
              </a:solidFill>
            </a:endParaRPr>
          </a:p>
        </p:txBody>
      </p:sp>
      <p:sp>
        <p:nvSpPr>
          <p:cNvPr id="646174" name="Rectangle 30"/>
          <p:cNvSpPr>
            <a:spLocks noGrp="1" noChangeArrowheads="1"/>
          </p:cNvSpPr>
          <p:nvPr>
            <p:ph type="ftr" sz="quarter" idx="3"/>
          </p:nvPr>
        </p:nvSpPr>
        <p:spPr bwMode="gray">
          <a:xfrm>
            <a:off x="4935538" y="6653213"/>
            <a:ext cx="4022725" cy="201612"/>
          </a:xfrm>
          <a:prstGeom prst="rect">
            <a:avLst/>
          </a:prstGeom>
          <a:noFill/>
          <a:ln>
            <a:noFill/>
          </a:ln>
          <a:effectLst/>
          <a:extLst/>
        </p:spPr>
        <p:txBody>
          <a:bodyPr vert="horz" wrap="square" lIns="0" tIns="0" rIns="0" bIns="0" numCol="1" anchor="ctr" anchorCtr="0" compatLnSpc="1">
            <a:prstTxWarp prst="textNoShape">
              <a:avLst/>
            </a:prstTxWarp>
          </a:bodyPr>
          <a:lstStyle>
            <a:lvl1pPr algn="r" fontAlgn="base">
              <a:spcBef>
                <a:spcPts val="0"/>
              </a:spcBef>
              <a:spcAft>
                <a:spcPts val="0"/>
              </a:spcAft>
              <a:defRPr kumimoji="1" sz="900">
                <a:solidFill>
                  <a:schemeClr val="tx1"/>
                </a:solidFill>
                <a:latin typeface="+mn-lt"/>
                <a:ea typeface="+mn-ea"/>
              </a:defRPr>
            </a:lvl1pPr>
          </a:lstStyle>
          <a:p>
            <a:pPr>
              <a:defRPr/>
            </a:pPr>
            <a:r>
              <a:rPr lang="en-US" altLang="ja-JP" smtClean="0">
                <a:solidFill>
                  <a:srgbClr val="000000"/>
                </a:solidFill>
              </a:rPr>
              <a:t>Copyright 2014 FUJITSU LIMITED</a:t>
            </a:r>
            <a:endParaRPr lang="en-US" altLang="ja-JP" dirty="0" smtClean="0">
              <a:solidFill>
                <a:srgbClr val="000000"/>
              </a:solidFill>
            </a:endParaRPr>
          </a:p>
        </p:txBody>
      </p:sp>
      <p:sp>
        <p:nvSpPr>
          <p:cNvPr id="2" name="テキスト ボックス 1"/>
          <p:cNvSpPr txBox="1"/>
          <p:nvPr/>
        </p:nvSpPr>
        <p:spPr bwMode="gray">
          <a:xfrm>
            <a:off x="190500" y="6675438"/>
            <a:ext cx="2798763" cy="153987"/>
          </a:xfrm>
          <a:prstGeom prst="rect">
            <a:avLst/>
          </a:prstGeom>
          <a:noFill/>
        </p:spPr>
        <p:txBody>
          <a:bodyPr lIns="0" tIns="0" rIns="0" bIns="0">
            <a:spAutoFit/>
          </a:bodyPr>
          <a:lstStyle/>
          <a:p>
            <a:pPr algn="l" fontAlgn="auto">
              <a:spcBef>
                <a:spcPts val="0"/>
              </a:spcBef>
              <a:spcAft>
                <a:spcPts val="0"/>
              </a:spcAft>
              <a:defRPr/>
            </a:pPr>
            <a:r>
              <a:rPr lang="en-US" altLang="ja-JP" sz="1000" b="1">
                <a:latin typeface="Arial"/>
                <a:ea typeface="ＭＳ Ｐゴシック"/>
                <a:sym typeface="Arial"/>
              </a:rPr>
              <a:t>FUJITSU CONFIDENTIAL</a:t>
            </a:r>
            <a:endParaRPr lang="ja-JP" altLang="en-US" sz="1000" b="1">
              <a:latin typeface="Arial"/>
              <a:ea typeface="ＭＳ Ｐゴシック"/>
              <a:sym typeface="Arial"/>
            </a:endParaRPr>
          </a:p>
        </p:txBody>
      </p:sp>
    </p:spTree>
    <p:extLst>
      <p:ext uri="{BB962C8B-B14F-4D97-AF65-F5344CB8AC3E}">
        <p14:creationId xmlns:p14="http://schemas.microsoft.com/office/powerpoint/2010/main" val="4256658509"/>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iming>
    <p:tnLst>
      <p:par>
        <p:cTn id="1" dur="indefinite" restart="never" nodeType="tmRoot"/>
      </p:par>
    </p:tnLst>
  </p:timing>
  <p:hf hdr="0" dt="0"/>
  <p:txStyles>
    <p:titleStyle>
      <a:lvl1pPr algn="l" rtl="0" eaLnBrk="0" fontAlgn="base" hangingPunct="0">
        <a:spcBef>
          <a:spcPct val="0"/>
        </a:spcBef>
        <a:spcAft>
          <a:spcPct val="0"/>
        </a:spcAft>
        <a:tabLst>
          <a:tab pos="3676650" algn="l"/>
        </a:tabLst>
        <a:defRPr kumimoji="1" sz="3200">
          <a:solidFill>
            <a:schemeClr val="tx2"/>
          </a:solidFill>
          <a:latin typeface="+mj-lt"/>
          <a:ea typeface="+mj-ea"/>
          <a:cs typeface="+mj-cs"/>
        </a:defRPr>
      </a:lvl1pPr>
      <a:lvl2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2pPr>
      <a:lvl3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3pPr>
      <a:lvl4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4pPr>
      <a:lvl5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5pPr>
      <a:lvl6pPr marL="4572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6pPr>
      <a:lvl7pPr marL="9144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7pPr>
      <a:lvl8pPr marL="13716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8pPr>
      <a:lvl9pPr marL="18288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9pPr>
    </p:titleStyle>
    <p:body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4"/>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1"/>
          <p:cNvSpPr>
            <a:spLocks noGrp="1" noChangeArrowheads="1"/>
          </p:cNvSpPr>
          <p:nvPr>
            <p:ph type="title"/>
          </p:nvPr>
        </p:nvSpPr>
        <p:spPr>
          <a:xfrm>
            <a:off x="393700" y="681128"/>
            <a:ext cx="7858125" cy="503237"/>
          </a:xfrm>
        </p:spPr>
        <p:txBody>
          <a:bodyPr/>
          <a:lstStyle/>
          <a:p>
            <a:pPr eaLnBrk="1" hangingPunct="1">
              <a:spcBef>
                <a:spcPct val="50000"/>
              </a:spcBef>
            </a:pPr>
            <a:r>
              <a:rPr lang="ja-JP" altLang="en-US" sz="2000" dirty="0" smtClean="0">
                <a:latin typeface="ＭＳ Ｐゴシック" charset="-128"/>
              </a:rPr>
              <a:t>トップページ　ログイン（利用者認証）</a:t>
            </a:r>
          </a:p>
        </p:txBody>
      </p:sp>
      <p:sp>
        <p:nvSpPr>
          <p:cNvPr id="12" name="テキスト ボックス 21"/>
          <p:cNvSpPr txBox="1">
            <a:spLocks noChangeArrowheads="1"/>
          </p:cNvSpPr>
          <p:nvPr/>
        </p:nvSpPr>
        <p:spPr bwMode="auto">
          <a:xfrm>
            <a:off x="142874" y="1212850"/>
            <a:ext cx="41410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b="1">
                <a:solidFill>
                  <a:schemeClr val="tx1"/>
                </a:solidFill>
                <a:latin typeface="HGP創英角ｺﾞｼｯｸUB" pitchFamily="50" charset="-128"/>
                <a:ea typeface="HGP創英角ｺﾞｼｯｸUB" pitchFamily="50" charset="-128"/>
              </a:defRPr>
            </a:lvl1pPr>
            <a:lvl2pPr marL="742950" indent="-285750" eaLnBrk="0" hangingPunct="0">
              <a:defRPr kumimoji="1" sz="2800" b="1">
                <a:solidFill>
                  <a:schemeClr val="tx1"/>
                </a:solidFill>
                <a:latin typeface="HGP創英角ｺﾞｼｯｸUB" pitchFamily="50" charset="-128"/>
                <a:ea typeface="HGP創英角ｺﾞｼｯｸUB" pitchFamily="50" charset="-128"/>
              </a:defRPr>
            </a:lvl2pPr>
            <a:lvl3pPr marL="1143000" indent="-228600" eaLnBrk="0" hangingPunct="0">
              <a:defRPr kumimoji="1" sz="2800" b="1">
                <a:solidFill>
                  <a:schemeClr val="tx1"/>
                </a:solidFill>
                <a:latin typeface="HGP創英角ｺﾞｼｯｸUB" pitchFamily="50" charset="-128"/>
                <a:ea typeface="HGP創英角ｺﾞｼｯｸUB" pitchFamily="50" charset="-128"/>
              </a:defRPr>
            </a:lvl3pPr>
            <a:lvl4pPr marL="1600200" indent="-228600" eaLnBrk="0" hangingPunct="0">
              <a:defRPr kumimoji="1" sz="2800" b="1">
                <a:solidFill>
                  <a:schemeClr val="tx1"/>
                </a:solidFill>
                <a:latin typeface="HGP創英角ｺﾞｼｯｸUB" pitchFamily="50" charset="-128"/>
                <a:ea typeface="HGP創英角ｺﾞｼｯｸUB" pitchFamily="50" charset="-128"/>
              </a:defRPr>
            </a:lvl4pPr>
            <a:lvl5pPr marL="2057400" indent="-228600" eaLnBrk="0" hangingPunct="0">
              <a:defRPr kumimoji="1" sz="2800" b="1">
                <a:solidFill>
                  <a:schemeClr val="tx1"/>
                </a:solidFill>
                <a:latin typeface="HGP創英角ｺﾞｼｯｸUB" pitchFamily="50" charset="-128"/>
                <a:ea typeface="HGP創英角ｺﾞｼｯｸUB" pitchFamily="50" charset="-128"/>
              </a:defRPr>
            </a:lvl5pPr>
            <a:lvl6pPr marL="2514600" indent="-228600" algn="ctr" eaLnBrk="0" fontAlgn="ctr" hangingPunct="0">
              <a:spcBef>
                <a:spcPct val="0"/>
              </a:spcBef>
              <a:spcAft>
                <a:spcPct val="0"/>
              </a:spcAft>
              <a:defRPr kumimoji="1" sz="2800" b="1">
                <a:solidFill>
                  <a:schemeClr val="tx1"/>
                </a:solidFill>
                <a:latin typeface="HGP創英角ｺﾞｼｯｸUB" pitchFamily="50" charset="-128"/>
                <a:ea typeface="HGP創英角ｺﾞｼｯｸUB" pitchFamily="50" charset="-128"/>
              </a:defRPr>
            </a:lvl6pPr>
            <a:lvl7pPr marL="2971800" indent="-228600" algn="ctr" eaLnBrk="0" fontAlgn="ctr" hangingPunct="0">
              <a:spcBef>
                <a:spcPct val="0"/>
              </a:spcBef>
              <a:spcAft>
                <a:spcPct val="0"/>
              </a:spcAft>
              <a:defRPr kumimoji="1" sz="2800" b="1">
                <a:solidFill>
                  <a:schemeClr val="tx1"/>
                </a:solidFill>
                <a:latin typeface="HGP創英角ｺﾞｼｯｸUB" pitchFamily="50" charset="-128"/>
                <a:ea typeface="HGP創英角ｺﾞｼｯｸUB" pitchFamily="50" charset="-128"/>
              </a:defRPr>
            </a:lvl7pPr>
            <a:lvl8pPr marL="3429000" indent="-228600" algn="ctr" eaLnBrk="0" fontAlgn="ctr" hangingPunct="0">
              <a:spcBef>
                <a:spcPct val="0"/>
              </a:spcBef>
              <a:spcAft>
                <a:spcPct val="0"/>
              </a:spcAft>
              <a:defRPr kumimoji="1" sz="2800" b="1">
                <a:solidFill>
                  <a:schemeClr val="tx1"/>
                </a:solidFill>
                <a:latin typeface="HGP創英角ｺﾞｼｯｸUB" pitchFamily="50" charset="-128"/>
                <a:ea typeface="HGP創英角ｺﾞｼｯｸUB" pitchFamily="50" charset="-128"/>
              </a:defRPr>
            </a:lvl8pPr>
            <a:lvl9pPr marL="3886200" indent="-228600" algn="ctr" eaLnBrk="0" fontAlgn="ctr" hangingPunct="0">
              <a:spcBef>
                <a:spcPct val="0"/>
              </a:spcBef>
              <a:spcAft>
                <a:spcPct val="0"/>
              </a:spcAft>
              <a:defRPr kumimoji="1" sz="2800" b="1">
                <a:solidFill>
                  <a:schemeClr val="tx1"/>
                </a:solidFill>
                <a:latin typeface="HGP創英角ｺﾞｼｯｸUB" pitchFamily="50" charset="-128"/>
                <a:ea typeface="HGP創英角ｺﾞｼｯｸUB" pitchFamily="50" charset="-128"/>
              </a:defRPr>
            </a:lvl9pPr>
          </a:lstStyle>
          <a:p>
            <a:pPr marL="147638" indent="-147638" algn="l" eaLnBrk="1" fontAlgn="base" hangingPunct="1">
              <a:spcBef>
                <a:spcPct val="50000"/>
              </a:spcBef>
              <a:spcAft>
                <a:spcPts val="1200"/>
              </a:spcAft>
              <a:defRPr/>
            </a:pPr>
            <a:r>
              <a:rPr lang="ja-JP" altLang="en-US" sz="1100" b="0" dirty="0" smtClean="0">
                <a:latin typeface="+mn-ea"/>
                <a:ea typeface="+mn-ea"/>
              </a:rPr>
              <a:t>①デスクトップ上の地域診療情報連携システムのアイコンを</a:t>
            </a:r>
            <a:r>
              <a:rPr lang="en-US" altLang="ja-JP" sz="1100" b="0" dirty="0">
                <a:latin typeface="+mn-ea"/>
                <a:ea typeface="+mn-ea"/>
              </a:rPr>
              <a:t/>
            </a:r>
            <a:br>
              <a:rPr lang="en-US" altLang="ja-JP" sz="1100" b="0" dirty="0">
                <a:latin typeface="+mn-ea"/>
                <a:ea typeface="+mn-ea"/>
              </a:rPr>
            </a:br>
            <a:r>
              <a:rPr lang="ja-JP" altLang="en-US" sz="1100" b="0" dirty="0" smtClean="0">
                <a:latin typeface="+mn-ea"/>
                <a:ea typeface="+mn-ea"/>
              </a:rPr>
              <a:t>ダブルクリックします。</a:t>
            </a:r>
          </a:p>
        </p:txBody>
      </p:sp>
      <p:grpSp>
        <p:nvGrpSpPr>
          <p:cNvPr id="13318" name="グループ化 3"/>
          <p:cNvGrpSpPr>
            <a:grpSpLocks/>
          </p:cNvGrpSpPr>
          <p:nvPr/>
        </p:nvGrpSpPr>
        <p:grpSpPr bwMode="auto">
          <a:xfrm>
            <a:off x="423863" y="1690688"/>
            <a:ext cx="2800350" cy="1574800"/>
            <a:chOff x="403374" y="1422935"/>
            <a:chExt cx="2800474" cy="1575266"/>
          </a:xfrm>
        </p:grpSpPr>
        <p:pic>
          <p:nvPicPr>
            <p:cNvPr id="13334" name="図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374" y="1422935"/>
              <a:ext cx="2800474" cy="157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5" name="角丸四角形吹き出し 2"/>
            <p:cNvSpPr>
              <a:spLocks noChangeArrowheads="1"/>
            </p:cNvSpPr>
            <p:nvPr/>
          </p:nvSpPr>
          <p:spPr bwMode="auto">
            <a:xfrm>
              <a:off x="622791" y="1903704"/>
              <a:ext cx="852865" cy="912056"/>
            </a:xfrm>
            <a:prstGeom prst="wedgeRoundRectCallout">
              <a:avLst>
                <a:gd name="adj1" fmla="val -64597"/>
                <a:gd name="adj2" fmla="val -44356"/>
                <a:gd name="adj3" fmla="val 16667"/>
              </a:avLst>
            </a:prstGeom>
            <a:gradFill rotWithShape="1">
              <a:gsLst>
                <a:gs pos="0">
                  <a:srgbClr val="FFFFFF"/>
                </a:gs>
                <a:gs pos="100000">
                  <a:srgbClr val="C8C8C8"/>
                </a:gs>
              </a:gsLst>
              <a:lin ang="5400000" scaled="1"/>
            </a:gradFill>
            <a:ln w="9525" algn="ctr">
              <a:solidFill>
                <a:srgbClr val="505050"/>
              </a:solidFill>
              <a:round/>
              <a:headEnd/>
              <a:tailEnd/>
            </a:ln>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endParaRPr lang="ja-JP" altLang="en-US" sz="1800">
                <a:latin typeface="ＭＳ Ｐゴシック" charset="-128"/>
              </a:endParaRPr>
            </a:p>
          </p:txBody>
        </p:sp>
        <p:pic>
          <p:nvPicPr>
            <p:cNvPr id="1333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2007307"/>
              <a:ext cx="60960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Lst>
          </p:spPr>
        </p:pic>
        <p:pic>
          <p:nvPicPr>
            <p:cNvPr id="13337"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4108" y="1869058"/>
              <a:ext cx="85929" cy="99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Lst>
          </p:spPr>
        </p:pic>
      </p:grpSp>
      <p:grpSp>
        <p:nvGrpSpPr>
          <p:cNvPr id="13319" name="グループ化 5"/>
          <p:cNvGrpSpPr>
            <a:grpSpLocks/>
          </p:cNvGrpSpPr>
          <p:nvPr/>
        </p:nvGrpSpPr>
        <p:grpSpPr bwMode="auto">
          <a:xfrm>
            <a:off x="393700" y="4057650"/>
            <a:ext cx="3184525" cy="2135188"/>
            <a:chOff x="467544" y="4316898"/>
            <a:chExt cx="3183905" cy="2135036"/>
          </a:xfrm>
        </p:grpSpPr>
        <p:pic>
          <p:nvPicPr>
            <p:cNvPr id="13329" name="図 2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544" y="4316898"/>
              <a:ext cx="3183905" cy="213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0" name="角丸四角形 4"/>
            <p:cNvSpPr>
              <a:spLocks noChangeArrowheads="1"/>
            </p:cNvSpPr>
            <p:nvPr/>
          </p:nvSpPr>
          <p:spPr bwMode="auto">
            <a:xfrm>
              <a:off x="467544" y="4667997"/>
              <a:ext cx="648072" cy="595107"/>
            </a:xfrm>
            <a:prstGeom prst="roundRect">
              <a:avLst>
                <a:gd name="adj" fmla="val 16667"/>
              </a:avLst>
            </a:prstGeom>
            <a:noFill/>
            <a:ln w="38100" algn="ctr">
              <a:solidFill>
                <a:srgbClr val="FF3B3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endParaRPr lang="ja-JP" altLang="en-US" sz="1800">
                <a:latin typeface="ＭＳ Ｐゴシック" charset="-128"/>
              </a:endParaRPr>
            </a:p>
          </p:txBody>
        </p:sp>
        <p:sp>
          <p:nvSpPr>
            <p:cNvPr id="22" name="角丸四角形吹き出し 21"/>
            <p:cNvSpPr/>
            <p:nvPr/>
          </p:nvSpPr>
          <p:spPr bwMode="auto">
            <a:xfrm>
              <a:off x="1294471" y="4966140"/>
              <a:ext cx="1526878" cy="1485794"/>
            </a:xfrm>
            <a:prstGeom prst="wedgeRoundRectCallout">
              <a:avLst>
                <a:gd name="adj1" fmla="val -58364"/>
                <a:gd name="adj2" fmla="val -37628"/>
                <a:gd name="adj3" fmla="val 16667"/>
              </a:avLst>
            </a:prstGeom>
            <a:solidFill>
              <a:schemeClr val="accent3">
                <a:lumMod val="95000"/>
              </a:schemeClr>
            </a:solidFill>
            <a:ln w="9525" cap="flat" cmpd="sng" algn="ctr">
              <a:solidFill>
                <a:srgbClr val="505050"/>
              </a:solidFill>
              <a:prstDash val="solid"/>
              <a:round/>
              <a:headEnd type="none" w="med" len="med"/>
              <a:tailEnd type="none" w="med" len="med"/>
            </a:ln>
            <a:effectLst/>
          </p:spPr>
          <p:txBody>
            <a:bodyPr wrap="none" anchor="ctr"/>
            <a:lstStyle/>
            <a:p>
              <a:pPr>
                <a:defRPr/>
              </a:pPr>
              <a:endParaRPr lang="ja-JP" altLang="en-US">
                <a:latin typeface="ＭＳ Ｐゴシック" pitchFamily="50" charset="-128"/>
                <a:ea typeface="ＭＳ Ｐゴシック" pitchFamily="50" charset="-128"/>
              </a:endParaRPr>
            </a:p>
          </p:txBody>
        </p:sp>
        <p:pic>
          <p:nvPicPr>
            <p:cNvPr id="13332"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5806" y="5115407"/>
              <a:ext cx="1305879" cy="1186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Lst>
          </p:spPr>
        </p:pic>
        <p:sp>
          <p:nvSpPr>
            <p:cNvPr id="13333" name="角丸四角形 25"/>
            <p:cNvSpPr>
              <a:spLocks noChangeArrowheads="1"/>
            </p:cNvSpPr>
            <p:nvPr/>
          </p:nvSpPr>
          <p:spPr bwMode="auto">
            <a:xfrm>
              <a:off x="2247397" y="6147473"/>
              <a:ext cx="424480" cy="130924"/>
            </a:xfrm>
            <a:prstGeom prst="roundRect">
              <a:avLst>
                <a:gd name="adj" fmla="val 16667"/>
              </a:avLst>
            </a:prstGeom>
            <a:noFill/>
            <a:ln w="38100" algn="ctr">
              <a:solidFill>
                <a:srgbClr val="FF3B3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endParaRPr lang="ja-JP" altLang="en-US" sz="1800">
                <a:latin typeface="ＭＳ Ｐゴシック" charset="-128"/>
              </a:endParaRPr>
            </a:p>
          </p:txBody>
        </p:sp>
      </p:grpSp>
      <p:grpSp>
        <p:nvGrpSpPr>
          <p:cNvPr id="13320" name="グループ化 6"/>
          <p:cNvGrpSpPr>
            <a:grpSpLocks/>
          </p:cNvGrpSpPr>
          <p:nvPr/>
        </p:nvGrpSpPr>
        <p:grpSpPr bwMode="auto">
          <a:xfrm>
            <a:off x="4946650" y="1679575"/>
            <a:ext cx="3184525" cy="2135188"/>
            <a:chOff x="4745563" y="1862893"/>
            <a:chExt cx="3183905" cy="2135036"/>
          </a:xfrm>
        </p:grpSpPr>
        <p:pic>
          <p:nvPicPr>
            <p:cNvPr id="13325" name="図 2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45563" y="1862893"/>
              <a:ext cx="3183905" cy="213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角丸四角形 29"/>
            <p:cNvSpPr>
              <a:spLocks noChangeArrowheads="1"/>
            </p:cNvSpPr>
            <p:nvPr/>
          </p:nvSpPr>
          <p:spPr bwMode="auto">
            <a:xfrm>
              <a:off x="4745563" y="2196080"/>
              <a:ext cx="474509" cy="490674"/>
            </a:xfrm>
            <a:prstGeom prst="roundRect">
              <a:avLst>
                <a:gd name="adj" fmla="val 16667"/>
              </a:avLst>
            </a:prstGeom>
            <a:noFill/>
            <a:ln w="38100" algn="ctr">
              <a:solidFill>
                <a:srgbClr val="FF3B3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endParaRPr lang="ja-JP" altLang="en-US" sz="1800">
                <a:latin typeface="ＭＳ Ｐゴシック" charset="-128"/>
              </a:endParaRPr>
            </a:p>
          </p:txBody>
        </p:sp>
      </p:grpSp>
      <p:sp>
        <p:nvSpPr>
          <p:cNvPr id="25" name="テキスト ボックス 21"/>
          <p:cNvSpPr txBox="1">
            <a:spLocks noChangeArrowheads="1"/>
          </p:cNvSpPr>
          <p:nvPr/>
        </p:nvSpPr>
        <p:spPr bwMode="auto">
          <a:xfrm>
            <a:off x="142875" y="3430588"/>
            <a:ext cx="39243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1"/>
                </a:solidFill>
                <a:latin typeface="HGP創英角ｺﾞｼｯｸUB" pitchFamily="50" charset="-128"/>
                <a:ea typeface="HGP創英角ｺﾞｼｯｸUB" pitchFamily="50" charset="-128"/>
              </a:defRPr>
            </a:lvl1pPr>
            <a:lvl2pPr marL="742950" indent="-285750" eaLnBrk="0" hangingPunct="0">
              <a:defRPr kumimoji="1" sz="2800" b="1">
                <a:solidFill>
                  <a:schemeClr val="tx1"/>
                </a:solidFill>
                <a:latin typeface="HGP創英角ｺﾞｼｯｸUB" pitchFamily="50" charset="-128"/>
                <a:ea typeface="HGP創英角ｺﾞｼｯｸUB" pitchFamily="50" charset="-128"/>
              </a:defRPr>
            </a:lvl2pPr>
            <a:lvl3pPr marL="1143000" indent="-228600" eaLnBrk="0" hangingPunct="0">
              <a:defRPr kumimoji="1" sz="2800" b="1">
                <a:solidFill>
                  <a:schemeClr val="tx1"/>
                </a:solidFill>
                <a:latin typeface="HGP創英角ｺﾞｼｯｸUB" pitchFamily="50" charset="-128"/>
                <a:ea typeface="HGP創英角ｺﾞｼｯｸUB" pitchFamily="50" charset="-128"/>
              </a:defRPr>
            </a:lvl3pPr>
            <a:lvl4pPr marL="1600200" indent="-228600" eaLnBrk="0" hangingPunct="0">
              <a:defRPr kumimoji="1" sz="2800" b="1">
                <a:solidFill>
                  <a:schemeClr val="tx1"/>
                </a:solidFill>
                <a:latin typeface="HGP創英角ｺﾞｼｯｸUB" pitchFamily="50" charset="-128"/>
                <a:ea typeface="HGP創英角ｺﾞｼｯｸUB" pitchFamily="50" charset="-128"/>
              </a:defRPr>
            </a:lvl4pPr>
            <a:lvl5pPr marL="2057400" indent="-228600" eaLnBrk="0" hangingPunct="0">
              <a:defRPr kumimoji="1" sz="2800" b="1">
                <a:solidFill>
                  <a:schemeClr val="tx1"/>
                </a:solidFill>
                <a:latin typeface="HGP創英角ｺﾞｼｯｸUB" pitchFamily="50" charset="-128"/>
                <a:ea typeface="HGP創英角ｺﾞｼｯｸUB" pitchFamily="50" charset="-128"/>
              </a:defRPr>
            </a:lvl5pPr>
            <a:lvl6pPr marL="2514600" indent="-228600" algn="ctr" eaLnBrk="0" fontAlgn="ctr" hangingPunct="0">
              <a:spcBef>
                <a:spcPct val="0"/>
              </a:spcBef>
              <a:spcAft>
                <a:spcPct val="0"/>
              </a:spcAft>
              <a:defRPr kumimoji="1" sz="2800" b="1">
                <a:solidFill>
                  <a:schemeClr val="tx1"/>
                </a:solidFill>
                <a:latin typeface="HGP創英角ｺﾞｼｯｸUB" pitchFamily="50" charset="-128"/>
                <a:ea typeface="HGP創英角ｺﾞｼｯｸUB" pitchFamily="50" charset="-128"/>
              </a:defRPr>
            </a:lvl6pPr>
            <a:lvl7pPr marL="2971800" indent="-228600" algn="ctr" eaLnBrk="0" fontAlgn="ctr" hangingPunct="0">
              <a:spcBef>
                <a:spcPct val="0"/>
              </a:spcBef>
              <a:spcAft>
                <a:spcPct val="0"/>
              </a:spcAft>
              <a:defRPr kumimoji="1" sz="2800" b="1">
                <a:solidFill>
                  <a:schemeClr val="tx1"/>
                </a:solidFill>
                <a:latin typeface="HGP創英角ｺﾞｼｯｸUB" pitchFamily="50" charset="-128"/>
                <a:ea typeface="HGP創英角ｺﾞｼｯｸUB" pitchFamily="50" charset="-128"/>
              </a:defRPr>
            </a:lvl7pPr>
            <a:lvl8pPr marL="3429000" indent="-228600" algn="ctr" eaLnBrk="0" fontAlgn="ctr" hangingPunct="0">
              <a:spcBef>
                <a:spcPct val="0"/>
              </a:spcBef>
              <a:spcAft>
                <a:spcPct val="0"/>
              </a:spcAft>
              <a:defRPr kumimoji="1" sz="2800" b="1">
                <a:solidFill>
                  <a:schemeClr val="tx1"/>
                </a:solidFill>
                <a:latin typeface="HGP創英角ｺﾞｼｯｸUB" pitchFamily="50" charset="-128"/>
                <a:ea typeface="HGP創英角ｺﾞｼｯｸUB" pitchFamily="50" charset="-128"/>
              </a:defRPr>
            </a:lvl8pPr>
            <a:lvl9pPr marL="3886200" indent="-228600" algn="ctr" eaLnBrk="0" fontAlgn="ctr" hangingPunct="0">
              <a:spcBef>
                <a:spcPct val="0"/>
              </a:spcBef>
              <a:spcAft>
                <a:spcPct val="0"/>
              </a:spcAft>
              <a:defRPr kumimoji="1" sz="2800" b="1">
                <a:solidFill>
                  <a:schemeClr val="tx1"/>
                </a:solidFill>
                <a:latin typeface="HGP創英角ｺﾞｼｯｸUB" pitchFamily="50" charset="-128"/>
                <a:ea typeface="HGP創英角ｺﾞｼｯｸUB" pitchFamily="50" charset="-128"/>
              </a:defRPr>
            </a:lvl9pPr>
          </a:lstStyle>
          <a:p>
            <a:pPr marL="147638" indent="-147638" algn="l" eaLnBrk="1" fontAlgn="base" hangingPunct="1">
              <a:spcBef>
                <a:spcPct val="50000"/>
              </a:spcBef>
              <a:spcAft>
                <a:spcPts val="1200"/>
              </a:spcAft>
              <a:defRPr/>
            </a:pPr>
            <a:r>
              <a:rPr lang="ja-JP" altLang="en-US" sz="1100" b="0" dirty="0" smtClean="0">
                <a:latin typeface="+mn-ea"/>
                <a:ea typeface="+mn-ea"/>
              </a:rPr>
              <a:t>②地域診療情報連携システムの</a:t>
            </a:r>
            <a:r>
              <a:rPr lang="ja-JP" altLang="en-US" sz="1100" b="0" dirty="0">
                <a:latin typeface="+mn-ea"/>
                <a:ea typeface="+mn-ea"/>
              </a:rPr>
              <a:t>初期画面が表示されます</a:t>
            </a:r>
            <a:r>
              <a:rPr lang="ja-JP" altLang="en-US" sz="1100" b="0" dirty="0" smtClean="0">
                <a:latin typeface="+mn-ea"/>
                <a:ea typeface="+mn-ea"/>
              </a:rPr>
              <a:t>。</a:t>
            </a:r>
            <a:r>
              <a:rPr lang="en-US" altLang="ja-JP" sz="1100" b="0" dirty="0" smtClean="0">
                <a:latin typeface="+mn-ea"/>
                <a:ea typeface="+mn-ea"/>
              </a:rPr>
              <a:t/>
            </a:r>
            <a:br>
              <a:rPr lang="en-US" altLang="ja-JP" sz="1100" b="0" dirty="0" smtClean="0">
                <a:latin typeface="+mn-ea"/>
                <a:ea typeface="+mn-ea"/>
              </a:rPr>
            </a:br>
            <a:r>
              <a:rPr lang="ja-JP" altLang="en-US" sz="1100" b="0" dirty="0" smtClean="0">
                <a:latin typeface="+mn-ea"/>
                <a:ea typeface="+mn-ea"/>
              </a:rPr>
              <a:t>「</a:t>
            </a:r>
            <a:r>
              <a:rPr lang="ja-JP" altLang="en-US" sz="1100" b="0" dirty="0">
                <a:latin typeface="+mn-ea"/>
                <a:ea typeface="+mn-ea"/>
              </a:rPr>
              <a:t>医療機関コード」「利用者</a:t>
            </a:r>
            <a:r>
              <a:rPr lang="en-US" altLang="ja-JP" sz="1100" b="0" dirty="0">
                <a:latin typeface="+mn-ea"/>
                <a:ea typeface="+mn-ea"/>
              </a:rPr>
              <a:t>ID</a:t>
            </a:r>
            <a:r>
              <a:rPr lang="ja-JP" altLang="en-US" sz="1100" b="0" dirty="0">
                <a:latin typeface="+mn-ea"/>
                <a:ea typeface="+mn-ea"/>
              </a:rPr>
              <a:t>」「パスワード」を入力し</a:t>
            </a:r>
            <a:r>
              <a:rPr lang="ja-JP" altLang="en-US" sz="1100" b="0" dirty="0" smtClean="0">
                <a:latin typeface="+mn-ea"/>
                <a:ea typeface="+mn-ea"/>
              </a:rPr>
              <a:t>、「ログイン」を</a:t>
            </a:r>
            <a:r>
              <a:rPr lang="ja-JP" altLang="en-US" sz="1100" b="0" dirty="0">
                <a:latin typeface="+mn-ea"/>
                <a:ea typeface="+mn-ea"/>
              </a:rPr>
              <a:t>クリックします</a:t>
            </a:r>
            <a:r>
              <a:rPr lang="ja-JP" altLang="en-US" sz="1100" b="0" dirty="0" smtClean="0">
                <a:latin typeface="+mn-ea"/>
                <a:ea typeface="+mn-ea"/>
              </a:rPr>
              <a:t>。</a:t>
            </a:r>
          </a:p>
        </p:txBody>
      </p:sp>
      <p:sp>
        <p:nvSpPr>
          <p:cNvPr id="26" name="テキスト ボックス 21"/>
          <p:cNvSpPr txBox="1">
            <a:spLocks noChangeArrowheads="1"/>
          </p:cNvSpPr>
          <p:nvPr/>
        </p:nvSpPr>
        <p:spPr bwMode="auto">
          <a:xfrm>
            <a:off x="4700588" y="1211263"/>
            <a:ext cx="39258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1"/>
                </a:solidFill>
                <a:latin typeface="HGP創英角ｺﾞｼｯｸUB" pitchFamily="50" charset="-128"/>
                <a:ea typeface="HGP創英角ｺﾞｼｯｸUB" pitchFamily="50" charset="-128"/>
              </a:defRPr>
            </a:lvl1pPr>
            <a:lvl2pPr marL="742950" indent="-285750" eaLnBrk="0" hangingPunct="0">
              <a:defRPr kumimoji="1" sz="2800" b="1">
                <a:solidFill>
                  <a:schemeClr val="tx1"/>
                </a:solidFill>
                <a:latin typeface="HGP創英角ｺﾞｼｯｸUB" pitchFamily="50" charset="-128"/>
                <a:ea typeface="HGP創英角ｺﾞｼｯｸUB" pitchFamily="50" charset="-128"/>
              </a:defRPr>
            </a:lvl2pPr>
            <a:lvl3pPr marL="1143000" indent="-228600" eaLnBrk="0" hangingPunct="0">
              <a:defRPr kumimoji="1" sz="2800" b="1">
                <a:solidFill>
                  <a:schemeClr val="tx1"/>
                </a:solidFill>
                <a:latin typeface="HGP創英角ｺﾞｼｯｸUB" pitchFamily="50" charset="-128"/>
                <a:ea typeface="HGP創英角ｺﾞｼｯｸUB" pitchFamily="50" charset="-128"/>
              </a:defRPr>
            </a:lvl3pPr>
            <a:lvl4pPr marL="1600200" indent="-228600" eaLnBrk="0" hangingPunct="0">
              <a:defRPr kumimoji="1" sz="2800" b="1">
                <a:solidFill>
                  <a:schemeClr val="tx1"/>
                </a:solidFill>
                <a:latin typeface="HGP創英角ｺﾞｼｯｸUB" pitchFamily="50" charset="-128"/>
                <a:ea typeface="HGP創英角ｺﾞｼｯｸUB" pitchFamily="50" charset="-128"/>
              </a:defRPr>
            </a:lvl4pPr>
            <a:lvl5pPr marL="2057400" indent="-228600" eaLnBrk="0" hangingPunct="0">
              <a:defRPr kumimoji="1" sz="2800" b="1">
                <a:solidFill>
                  <a:schemeClr val="tx1"/>
                </a:solidFill>
                <a:latin typeface="HGP創英角ｺﾞｼｯｸUB" pitchFamily="50" charset="-128"/>
                <a:ea typeface="HGP創英角ｺﾞｼｯｸUB" pitchFamily="50" charset="-128"/>
              </a:defRPr>
            </a:lvl5pPr>
            <a:lvl6pPr marL="2514600" indent="-228600" algn="ctr" eaLnBrk="0" fontAlgn="ctr" hangingPunct="0">
              <a:spcBef>
                <a:spcPct val="0"/>
              </a:spcBef>
              <a:spcAft>
                <a:spcPct val="0"/>
              </a:spcAft>
              <a:defRPr kumimoji="1" sz="2800" b="1">
                <a:solidFill>
                  <a:schemeClr val="tx1"/>
                </a:solidFill>
                <a:latin typeface="HGP創英角ｺﾞｼｯｸUB" pitchFamily="50" charset="-128"/>
                <a:ea typeface="HGP創英角ｺﾞｼｯｸUB" pitchFamily="50" charset="-128"/>
              </a:defRPr>
            </a:lvl6pPr>
            <a:lvl7pPr marL="2971800" indent="-228600" algn="ctr" eaLnBrk="0" fontAlgn="ctr" hangingPunct="0">
              <a:spcBef>
                <a:spcPct val="0"/>
              </a:spcBef>
              <a:spcAft>
                <a:spcPct val="0"/>
              </a:spcAft>
              <a:defRPr kumimoji="1" sz="2800" b="1">
                <a:solidFill>
                  <a:schemeClr val="tx1"/>
                </a:solidFill>
                <a:latin typeface="HGP創英角ｺﾞｼｯｸUB" pitchFamily="50" charset="-128"/>
                <a:ea typeface="HGP創英角ｺﾞｼｯｸUB" pitchFamily="50" charset="-128"/>
              </a:defRPr>
            </a:lvl7pPr>
            <a:lvl8pPr marL="3429000" indent="-228600" algn="ctr" eaLnBrk="0" fontAlgn="ctr" hangingPunct="0">
              <a:spcBef>
                <a:spcPct val="0"/>
              </a:spcBef>
              <a:spcAft>
                <a:spcPct val="0"/>
              </a:spcAft>
              <a:defRPr kumimoji="1" sz="2800" b="1">
                <a:solidFill>
                  <a:schemeClr val="tx1"/>
                </a:solidFill>
                <a:latin typeface="HGP創英角ｺﾞｼｯｸUB" pitchFamily="50" charset="-128"/>
                <a:ea typeface="HGP創英角ｺﾞｼｯｸUB" pitchFamily="50" charset="-128"/>
              </a:defRPr>
            </a:lvl8pPr>
            <a:lvl9pPr marL="3886200" indent="-228600" algn="ctr" eaLnBrk="0" fontAlgn="ctr" hangingPunct="0">
              <a:spcBef>
                <a:spcPct val="0"/>
              </a:spcBef>
              <a:spcAft>
                <a:spcPct val="0"/>
              </a:spcAft>
              <a:defRPr kumimoji="1" sz="2800" b="1">
                <a:solidFill>
                  <a:schemeClr val="tx1"/>
                </a:solidFill>
                <a:latin typeface="HGP創英角ｺﾞｼｯｸUB" pitchFamily="50" charset="-128"/>
                <a:ea typeface="HGP創英角ｺﾞｼｯｸUB" pitchFamily="50" charset="-128"/>
              </a:defRPr>
            </a:lvl9pPr>
          </a:lstStyle>
          <a:p>
            <a:pPr marL="147638" indent="-147638" algn="l" eaLnBrk="1" fontAlgn="base" hangingPunct="1">
              <a:spcBef>
                <a:spcPct val="50000"/>
              </a:spcBef>
              <a:spcAft>
                <a:spcPts val="1200"/>
              </a:spcAft>
              <a:defRPr/>
            </a:pPr>
            <a:r>
              <a:rPr lang="ja-JP" altLang="en-US" sz="1100" b="0" dirty="0" smtClean="0">
                <a:latin typeface="+mn-ea"/>
                <a:ea typeface="+mn-ea"/>
              </a:rPr>
              <a:t>③画面</a:t>
            </a:r>
            <a:r>
              <a:rPr lang="ja-JP" altLang="en-US" sz="1100" b="0" dirty="0">
                <a:latin typeface="+mn-ea"/>
                <a:ea typeface="+mn-ea"/>
              </a:rPr>
              <a:t>左上に、「医療機関名」「利用者名」「利用権限」</a:t>
            </a:r>
            <a:r>
              <a:rPr lang="ja-JP" altLang="en-US" sz="1100" b="0" dirty="0" smtClean="0">
                <a:latin typeface="+mn-ea"/>
                <a:ea typeface="+mn-ea"/>
              </a:rPr>
              <a:t>が </a:t>
            </a:r>
            <a:r>
              <a:rPr lang="ja-JP" altLang="en-US" sz="1100" b="0" dirty="0">
                <a:latin typeface="+mn-ea"/>
                <a:ea typeface="+mn-ea"/>
              </a:rPr>
              <a:t>表示されたら、ログイン完了です。　</a:t>
            </a:r>
            <a:endParaRPr lang="ja-JP" altLang="en-US" sz="1100" b="0" dirty="0" smtClean="0">
              <a:latin typeface="+mn-ea"/>
              <a:ea typeface="+mn-ea"/>
            </a:endParaRPr>
          </a:p>
        </p:txBody>
      </p:sp>
      <p:sp>
        <p:nvSpPr>
          <p:cNvPr id="20" name="Rectangle 41"/>
          <p:cNvSpPr txBox="1">
            <a:spLocks noChangeArrowheads="1"/>
          </p:cNvSpPr>
          <p:nvPr/>
        </p:nvSpPr>
        <p:spPr bwMode="gray">
          <a:xfrm>
            <a:off x="-29712" y="144668"/>
            <a:ext cx="849896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tabLst>
                <a:tab pos="3676650" algn="l"/>
              </a:tabLst>
              <a:defRPr kumimoji="1" sz="3200">
                <a:solidFill>
                  <a:schemeClr val="tx2"/>
                </a:solidFill>
                <a:latin typeface="+mj-lt"/>
                <a:ea typeface="+mj-ea"/>
                <a:cs typeface="+mj-cs"/>
              </a:defRPr>
            </a:lvl1pPr>
            <a:lvl2pPr algn="l" rtl="0" eaLnBrk="0" fontAlgn="base" hangingPunct="0">
              <a:spcBef>
                <a:spcPct val="0"/>
              </a:spcBef>
              <a:spcAft>
                <a:spcPct val="0"/>
              </a:spcAft>
              <a:tabLst>
                <a:tab pos="3676650" algn="l"/>
              </a:tabLst>
              <a:defRPr kumimoji="1" sz="3200">
                <a:solidFill>
                  <a:schemeClr val="tx2"/>
                </a:solidFill>
                <a:latin typeface="Arial" charset="0"/>
                <a:ea typeface="ＭＳ Ｐゴシック" pitchFamily="50" charset="-128"/>
              </a:defRPr>
            </a:lvl2pPr>
            <a:lvl3pPr algn="l" rtl="0" eaLnBrk="0" fontAlgn="base" hangingPunct="0">
              <a:spcBef>
                <a:spcPct val="0"/>
              </a:spcBef>
              <a:spcAft>
                <a:spcPct val="0"/>
              </a:spcAft>
              <a:tabLst>
                <a:tab pos="3676650" algn="l"/>
              </a:tabLst>
              <a:defRPr kumimoji="1" sz="3200">
                <a:solidFill>
                  <a:schemeClr val="tx2"/>
                </a:solidFill>
                <a:latin typeface="Arial" charset="0"/>
                <a:ea typeface="ＭＳ Ｐゴシック" pitchFamily="50" charset="-128"/>
              </a:defRPr>
            </a:lvl3pPr>
            <a:lvl4pPr algn="l" rtl="0" eaLnBrk="0" fontAlgn="base" hangingPunct="0">
              <a:spcBef>
                <a:spcPct val="0"/>
              </a:spcBef>
              <a:spcAft>
                <a:spcPct val="0"/>
              </a:spcAft>
              <a:tabLst>
                <a:tab pos="3676650" algn="l"/>
              </a:tabLst>
              <a:defRPr kumimoji="1" sz="3200">
                <a:solidFill>
                  <a:schemeClr val="tx2"/>
                </a:solidFill>
                <a:latin typeface="Arial" charset="0"/>
                <a:ea typeface="ＭＳ Ｐゴシック" pitchFamily="50" charset="-128"/>
              </a:defRPr>
            </a:lvl4pPr>
            <a:lvl5pPr algn="l" rtl="0" eaLnBrk="0" fontAlgn="base" hangingPunct="0">
              <a:spcBef>
                <a:spcPct val="0"/>
              </a:spcBef>
              <a:spcAft>
                <a:spcPct val="0"/>
              </a:spcAft>
              <a:tabLst>
                <a:tab pos="3676650" algn="l"/>
              </a:tabLst>
              <a:defRPr kumimoji="1" sz="3200">
                <a:solidFill>
                  <a:schemeClr val="tx2"/>
                </a:solidFill>
                <a:latin typeface="Arial" charset="0"/>
                <a:ea typeface="ＭＳ Ｐゴシック" pitchFamily="50" charset="-128"/>
              </a:defRPr>
            </a:lvl5pPr>
            <a:lvl6pPr marL="4572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6pPr>
            <a:lvl7pPr marL="9144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7pPr>
            <a:lvl8pPr marL="13716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8pPr>
            <a:lvl9pPr marL="18288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9pPr>
          </a:lstStyle>
          <a:p>
            <a:pPr eaLnBrk="1" hangingPunct="1">
              <a:spcBef>
                <a:spcPct val="50000"/>
              </a:spcBef>
            </a:pPr>
            <a:r>
              <a:rPr lang="en-US" altLang="ja-JP" kern="0" dirty="0" smtClean="0">
                <a:latin typeface="ＭＳ Ｐゴシック" charset="-128"/>
              </a:rPr>
              <a:t>【</a:t>
            </a:r>
            <a:r>
              <a:rPr lang="ja-JP" altLang="en-US" kern="0" dirty="0">
                <a:latin typeface="ＭＳ Ｐゴシック" charset="-128"/>
              </a:rPr>
              <a:t>別紙６</a:t>
            </a:r>
            <a:r>
              <a:rPr lang="en-US" altLang="ja-JP" kern="0" dirty="0">
                <a:latin typeface="ＭＳ Ｐゴシック" charset="-128"/>
              </a:rPr>
              <a:t>】</a:t>
            </a:r>
            <a:r>
              <a:rPr lang="ja-JP" altLang="en-US" kern="0" dirty="0">
                <a:latin typeface="ＭＳ Ｐゴシック" charset="-128"/>
              </a:rPr>
              <a:t>地域診療情報連携システム</a:t>
            </a:r>
            <a:r>
              <a:rPr lang="ja-JP" altLang="en-US" kern="0" dirty="0" smtClean="0">
                <a:latin typeface="ＭＳ Ｐゴシック" charset="-128"/>
              </a:rPr>
              <a:t>画面例</a:t>
            </a:r>
          </a:p>
        </p:txBody>
      </p:sp>
    </p:spTree>
    <p:extLst>
      <p:ext uri="{BB962C8B-B14F-4D97-AF65-F5344CB8AC3E}">
        <p14:creationId xmlns:p14="http://schemas.microsoft.com/office/powerpoint/2010/main" val="58442528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329291"/>
            <a:ext cx="6630326" cy="5268061"/>
          </a:xfrm>
          <a:prstGeom prst="rect">
            <a:avLst/>
          </a:prstGeom>
        </p:spPr>
      </p:pic>
      <p:sp>
        <p:nvSpPr>
          <p:cNvPr id="49154" name="テキスト ボックス 44"/>
          <p:cNvSpPr txBox="1">
            <a:spLocks noChangeArrowheads="1"/>
          </p:cNvSpPr>
          <p:nvPr/>
        </p:nvSpPr>
        <p:spPr bwMode="auto">
          <a:xfrm>
            <a:off x="169863" y="44624"/>
            <a:ext cx="44358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eaLnBrk="1" fontAlgn="ctr" hangingPunct="1">
              <a:lnSpc>
                <a:spcPct val="100000"/>
              </a:lnSpc>
              <a:spcBef>
                <a:spcPct val="0"/>
              </a:spcBef>
              <a:spcAft>
                <a:spcPct val="0"/>
              </a:spcAft>
              <a:buClrTx/>
              <a:buFontTx/>
              <a:buNone/>
            </a:pPr>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カルテ情報</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参照</a:t>
            </a:r>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イメージ１</a:t>
            </a:r>
            <a:endParaRPr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156" name="Rectangle 51"/>
          <p:cNvSpPr>
            <a:spLocks noChangeArrowheads="1"/>
          </p:cNvSpPr>
          <p:nvPr/>
        </p:nvSpPr>
        <p:spPr bwMode="gray">
          <a:xfrm>
            <a:off x="4132263" y="2060575"/>
            <a:ext cx="2049462" cy="404813"/>
          </a:xfrm>
          <a:prstGeom prst="rect">
            <a:avLst/>
          </a:prstGeom>
          <a:solidFill>
            <a:srgbClr val="A5E9AB"/>
          </a:solidFill>
          <a:ln w="19050" algn="ctr">
            <a:solidFill>
              <a:srgbClr val="267A08"/>
            </a:solidFill>
            <a:miter lim="800000"/>
            <a:headEnd/>
            <a:tailEnd/>
          </a:ln>
          <a:effectLst>
            <a:prstShdw prst="shdw17" dist="17961" dir="2700000">
              <a:srgbClr val="174905">
                <a:alpha val="50000"/>
              </a:srgbClr>
            </a:prstShdw>
          </a:effectLst>
        </p:spPr>
        <p:txBody>
          <a:bodyPr wrap="none" lIns="90000" tIns="47882" rIns="90000" bIns="47882"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600" b="1">
                <a:latin typeface="Meiryo UI" panose="020B0604030504040204" pitchFamily="50" charset="-128"/>
                <a:ea typeface="Meiryo UI" panose="020B0604030504040204" pitchFamily="50" charset="-128"/>
                <a:cs typeface="Meiryo UI" panose="020B0604030504040204" pitchFamily="50" charset="-128"/>
              </a:rPr>
              <a:t>記載内容詳細</a:t>
            </a:r>
          </a:p>
        </p:txBody>
      </p:sp>
      <p:sp>
        <p:nvSpPr>
          <p:cNvPr id="49157" name="Text Box 33"/>
          <p:cNvSpPr txBox="1">
            <a:spLocks noChangeArrowheads="1"/>
          </p:cNvSpPr>
          <p:nvPr/>
        </p:nvSpPr>
        <p:spPr bwMode="gray">
          <a:xfrm>
            <a:off x="179388" y="750888"/>
            <a:ext cx="8697912"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eaLnBrk="1" fontAlgn="ctr" hangingPunct="1">
              <a:lnSpc>
                <a:spcPct val="90000"/>
              </a:lnSpc>
              <a:spcAft>
                <a:spcPct val="0"/>
              </a:spcAft>
              <a:buClr>
                <a:schemeClr val="accent2"/>
              </a:buClr>
              <a:buFont typeface="Wingdings" pitchFamily="2" charset="2"/>
              <a:buNone/>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地域の医療施設側から大阪母子医療センターのカルテ情報</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を参照できるため</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で一貫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した安心・安全な医療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サービスを提供することができます。</a:t>
            </a:r>
          </a:p>
        </p:txBody>
      </p:sp>
      <p:sp>
        <p:nvSpPr>
          <p:cNvPr id="49158" name="Rectangle 27"/>
          <p:cNvSpPr>
            <a:spLocks noChangeArrowheads="1"/>
          </p:cNvSpPr>
          <p:nvPr/>
        </p:nvSpPr>
        <p:spPr bwMode="gray">
          <a:xfrm>
            <a:off x="904875" y="5308600"/>
            <a:ext cx="3168650" cy="423863"/>
          </a:xfrm>
          <a:prstGeom prst="rect">
            <a:avLst/>
          </a:prstGeom>
          <a:solidFill>
            <a:srgbClr val="1782DB">
              <a:alpha val="29019"/>
            </a:srgbClr>
          </a:solidFill>
          <a:ln w="19050" algn="ctr">
            <a:solidFill>
              <a:srgbClr val="105D9C"/>
            </a:solidFill>
            <a:miter lim="800000"/>
            <a:headEnd/>
            <a:tailEnd/>
          </a:ln>
          <a:effectLst>
            <a:prstShdw prst="shdw17" dist="17961" dir="2700000">
              <a:srgbClr val="0A385E">
                <a:alpha val="50000"/>
              </a:srgbClr>
            </a:prstShdw>
          </a:effectLst>
        </p:spPr>
        <p:txBody>
          <a:bodyPr wrap="none" lIns="90000" tIns="47882" rIns="90000" bIns="47882"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800" b="1">
                <a:solidFill>
                  <a:srgbClr val="FFFFFF"/>
                </a:solidFill>
                <a:latin typeface="Meiryo UI" panose="020B0604030504040204" pitchFamily="50" charset="-128"/>
                <a:ea typeface="Meiryo UI" panose="020B0604030504040204" pitchFamily="50" charset="-128"/>
                <a:cs typeface="Meiryo UI" panose="020B0604030504040204" pitchFamily="50" charset="-128"/>
              </a:rPr>
              <a:t>各情報提供病院の記録一覧</a:t>
            </a:r>
          </a:p>
        </p:txBody>
      </p:sp>
      <p:sp>
        <p:nvSpPr>
          <p:cNvPr id="49162" name="角丸四角形 6"/>
          <p:cNvSpPr>
            <a:spLocks noChangeArrowheads="1"/>
          </p:cNvSpPr>
          <p:nvPr/>
        </p:nvSpPr>
        <p:spPr bwMode="gray">
          <a:xfrm>
            <a:off x="7148513" y="1333500"/>
            <a:ext cx="1800225" cy="358775"/>
          </a:xfrm>
          <a:prstGeom prst="roundRect">
            <a:avLst>
              <a:gd name="adj" fmla="val 16667"/>
            </a:avLst>
          </a:prstGeom>
          <a:gradFill rotWithShape="1">
            <a:gsLst>
              <a:gs pos="0">
                <a:srgbClr val="FFFFFF"/>
              </a:gs>
              <a:gs pos="100000">
                <a:srgbClr val="F8C6C5"/>
              </a:gs>
            </a:gsLst>
            <a:lin ang="5400000" scaled="1"/>
          </a:gradFill>
          <a:ln w="9525" algn="ctr">
            <a:solidFill>
              <a:srgbClr val="B22B30"/>
            </a:solidFill>
            <a:round/>
            <a:headEnd/>
            <a:tailEnd/>
          </a:ln>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患者基本情報</a:t>
            </a:r>
          </a:p>
        </p:txBody>
      </p:sp>
      <p:sp>
        <p:nvSpPr>
          <p:cNvPr id="49163" name="角丸四角形 6"/>
          <p:cNvSpPr>
            <a:spLocks noChangeArrowheads="1"/>
          </p:cNvSpPr>
          <p:nvPr/>
        </p:nvSpPr>
        <p:spPr bwMode="gray">
          <a:xfrm>
            <a:off x="7164388" y="3663950"/>
            <a:ext cx="1800225" cy="360363"/>
          </a:xfrm>
          <a:prstGeom prst="roundRect">
            <a:avLst>
              <a:gd name="adj" fmla="val 16667"/>
            </a:avLst>
          </a:prstGeom>
          <a:gradFill rotWithShape="1">
            <a:gsLst>
              <a:gs pos="0">
                <a:srgbClr val="FFFFFF"/>
              </a:gs>
              <a:gs pos="100000">
                <a:srgbClr val="F8C6C5"/>
              </a:gs>
            </a:gsLst>
            <a:lin ang="5400000" scaled="1"/>
          </a:gradFill>
          <a:ln w="9525" algn="ctr">
            <a:solidFill>
              <a:srgbClr val="B22B30"/>
            </a:solidFill>
            <a:round/>
            <a:headEnd/>
            <a:tailEnd/>
          </a:ln>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医師の記載</a:t>
            </a:r>
          </a:p>
        </p:txBody>
      </p:sp>
      <p:sp>
        <p:nvSpPr>
          <p:cNvPr id="49164" name="角丸四角形 6"/>
          <p:cNvSpPr>
            <a:spLocks noChangeArrowheads="1"/>
          </p:cNvSpPr>
          <p:nvPr/>
        </p:nvSpPr>
        <p:spPr bwMode="gray">
          <a:xfrm>
            <a:off x="7164388" y="3197225"/>
            <a:ext cx="1800225" cy="360363"/>
          </a:xfrm>
          <a:prstGeom prst="roundRect">
            <a:avLst>
              <a:gd name="adj" fmla="val 16667"/>
            </a:avLst>
          </a:prstGeom>
          <a:gradFill rotWithShape="1">
            <a:gsLst>
              <a:gs pos="0">
                <a:srgbClr val="FFFFFF"/>
              </a:gs>
              <a:gs pos="100000">
                <a:srgbClr val="F8C6C5"/>
              </a:gs>
            </a:gsLst>
            <a:lin ang="5400000" scaled="1"/>
          </a:gradFill>
          <a:ln w="9525" algn="ctr">
            <a:solidFill>
              <a:srgbClr val="B22B30"/>
            </a:solidFill>
            <a:round/>
            <a:headEnd/>
            <a:tailEnd/>
          </a:ln>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各種オーダ情報</a:t>
            </a:r>
          </a:p>
        </p:txBody>
      </p:sp>
      <p:sp>
        <p:nvSpPr>
          <p:cNvPr id="49165" name="角丸四角形 6"/>
          <p:cNvSpPr>
            <a:spLocks noChangeArrowheads="1"/>
          </p:cNvSpPr>
          <p:nvPr/>
        </p:nvSpPr>
        <p:spPr bwMode="gray">
          <a:xfrm>
            <a:off x="7164388" y="4130675"/>
            <a:ext cx="1800225" cy="360363"/>
          </a:xfrm>
          <a:prstGeom prst="roundRect">
            <a:avLst>
              <a:gd name="adj" fmla="val 16667"/>
            </a:avLst>
          </a:prstGeom>
          <a:gradFill rotWithShape="1">
            <a:gsLst>
              <a:gs pos="0">
                <a:srgbClr val="FFFFFF"/>
              </a:gs>
              <a:gs pos="100000">
                <a:srgbClr val="F8C6C5"/>
              </a:gs>
            </a:gsLst>
            <a:lin ang="5400000" scaled="1"/>
          </a:gradFill>
          <a:ln w="9525" algn="ctr">
            <a:solidFill>
              <a:srgbClr val="B22B30"/>
            </a:solidFill>
            <a:round/>
            <a:headEnd/>
            <a:tailEnd/>
          </a:ln>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看護記録</a:t>
            </a:r>
          </a:p>
        </p:txBody>
      </p:sp>
      <p:sp>
        <p:nvSpPr>
          <p:cNvPr id="49166" name="角丸四角形 6"/>
          <p:cNvSpPr>
            <a:spLocks noChangeArrowheads="1"/>
          </p:cNvSpPr>
          <p:nvPr/>
        </p:nvSpPr>
        <p:spPr bwMode="gray">
          <a:xfrm>
            <a:off x="7164388" y="2732088"/>
            <a:ext cx="1800225" cy="358775"/>
          </a:xfrm>
          <a:prstGeom prst="roundRect">
            <a:avLst>
              <a:gd name="adj" fmla="val 16667"/>
            </a:avLst>
          </a:prstGeom>
          <a:gradFill rotWithShape="1">
            <a:gsLst>
              <a:gs pos="0">
                <a:srgbClr val="FFFFFF"/>
              </a:gs>
              <a:gs pos="100000">
                <a:srgbClr val="F8C6C5"/>
              </a:gs>
            </a:gsLst>
            <a:lin ang="5400000" scaled="1"/>
          </a:gradFill>
          <a:ln w="9525" algn="ctr">
            <a:solidFill>
              <a:srgbClr val="B22B30"/>
            </a:solidFill>
            <a:round/>
            <a:headEnd/>
            <a:tailEnd/>
          </a:ln>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検歴</a:t>
            </a:r>
          </a:p>
        </p:txBody>
      </p:sp>
      <p:sp>
        <p:nvSpPr>
          <p:cNvPr id="49167" name="角丸四角形 6"/>
          <p:cNvSpPr>
            <a:spLocks noChangeArrowheads="1"/>
          </p:cNvSpPr>
          <p:nvPr/>
        </p:nvSpPr>
        <p:spPr bwMode="gray">
          <a:xfrm>
            <a:off x="7164388" y="2265363"/>
            <a:ext cx="1800225" cy="360362"/>
          </a:xfrm>
          <a:prstGeom prst="roundRect">
            <a:avLst>
              <a:gd name="adj" fmla="val 16667"/>
            </a:avLst>
          </a:prstGeom>
          <a:gradFill rotWithShape="1">
            <a:gsLst>
              <a:gs pos="0">
                <a:srgbClr val="FFFFFF"/>
              </a:gs>
              <a:gs pos="100000">
                <a:srgbClr val="F8C6C5"/>
              </a:gs>
            </a:gsLst>
            <a:lin ang="5400000" scaled="1"/>
          </a:gradFill>
          <a:ln w="9525" algn="ctr">
            <a:solidFill>
              <a:srgbClr val="B22B30"/>
            </a:solidFill>
            <a:round/>
            <a:headEnd/>
            <a:tailEnd/>
          </a:ln>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処方歴</a:t>
            </a:r>
          </a:p>
        </p:txBody>
      </p:sp>
      <p:sp>
        <p:nvSpPr>
          <p:cNvPr id="49168" name="角丸四角形 6"/>
          <p:cNvSpPr>
            <a:spLocks noChangeArrowheads="1"/>
          </p:cNvSpPr>
          <p:nvPr/>
        </p:nvSpPr>
        <p:spPr bwMode="gray">
          <a:xfrm>
            <a:off x="7164388" y="5529263"/>
            <a:ext cx="1800225" cy="360362"/>
          </a:xfrm>
          <a:prstGeom prst="roundRect">
            <a:avLst>
              <a:gd name="adj" fmla="val 16667"/>
            </a:avLst>
          </a:prstGeom>
          <a:gradFill rotWithShape="1">
            <a:gsLst>
              <a:gs pos="0">
                <a:srgbClr val="FFFFFF"/>
              </a:gs>
              <a:gs pos="100000">
                <a:srgbClr val="F8C6C5"/>
              </a:gs>
            </a:gsLst>
            <a:lin ang="5400000" scaled="1"/>
          </a:gradFill>
          <a:ln w="9525" algn="ctr">
            <a:solidFill>
              <a:srgbClr val="B22B30"/>
            </a:solidFill>
            <a:round/>
            <a:headEnd/>
            <a:tailEnd/>
          </a:ln>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画像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情報</a:t>
            </a:r>
          </a:p>
        </p:txBody>
      </p:sp>
      <p:sp>
        <p:nvSpPr>
          <p:cNvPr id="49169" name="角丸四角形 6"/>
          <p:cNvSpPr>
            <a:spLocks noChangeArrowheads="1"/>
          </p:cNvSpPr>
          <p:nvPr/>
        </p:nvSpPr>
        <p:spPr bwMode="gray">
          <a:xfrm>
            <a:off x="7164388" y="4595813"/>
            <a:ext cx="1800225" cy="360362"/>
          </a:xfrm>
          <a:prstGeom prst="roundRect">
            <a:avLst>
              <a:gd name="adj" fmla="val 16667"/>
            </a:avLst>
          </a:prstGeom>
          <a:gradFill rotWithShape="1">
            <a:gsLst>
              <a:gs pos="0">
                <a:srgbClr val="FFFFFF"/>
              </a:gs>
              <a:gs pos="100000">
                <a:srgbClr val="F8C6C5"/>
              </a:gs>
            </a:gsLst>
            <a:lin ang="5400000" scaled="1"/>
          </a:gradFill>
          <a:ln w="9525" algn="ctr">
            <a:solidFill>
              <a:srgbClr val="B22B30"/>
            </a:solidFill>
            <a:round/>
            <a:headEnd/>
            <a:tailEnd/>
          </a:ln>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サマリ情報</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170" name="角丸四角形 6"/>
          <p:cNvSpPr>
            <a:spLocks noChangeArrowheads="1"/>
          </p:cNvSpPr>
          <p:nvPr/>
        </p:nvSpPr>
        <p:spPr bwMode="gray">
          <a:xfrm>
            <a:off x="7164388" y="5995988"/>
            <a:ext cx="1800225" cy="358775"/>
          </a:xfrm>
          <a:prstGeom prst="roundRect">
            <a:avLst>
              <a:gd name="adj" fmla="val 16667"/>
            </a:avLst>
          </a:prstGeom>
          <a:gradFill rotWithShape="1">
            <a:gsLst>
              <a:gs pos="0">
                <a:srgbClr val="FFFFFF"/>
              </a:gs>
              <a:gs pos="100000">
                <a:srgbClr val="F8C6C5"/>
              </a:gs>
            </a:gsLst>
            <a:lin ang="5400000" scaled="1"/>
          </a:gradFill>
          <a:ln w="9525" algn="ctr">
            <a:solidFill>
              <a:srgbClr val="B22B30"/>
            </a:solidFill>
            <a:round/>
            <a:headEnd/>
            <a:tailEnd/>
          </a:ln>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各種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レポート</a:t>
            </a:r>
          </a:p>
        </p:txBody>
      </p:sp>
      <p:sp>
        <p:nvSpPr>
          <p:cNvPr id="49171" name="角丸四角形 6"/>
          <p:cNvSpPr>
            <a:spLocks noChangeArrowheads="1"/>
          </p:cNvSpPr>
          <p:nvPr/>
        </p:nvSpPr>
        <p:spPr bwMode="gray">
          <a:xfrm>
            <a:off x="7164388" y="5062538"/>
            <a:ext cx="1800225" cy="360362"/>
          </a:xfrm>
          <a:prstGeom prst="roundRect">
            <a:avLst>
              <a:gd name="adj" fmla="val 16667"/>
            </a:avLst>
          </a:prstGeom>
          <a:gradFill rotWithShape="1">
            <a:gsLst>
              <a:gs pos="0">
                <a:srgbClr val="FFFFFF"/>
              </a:gs>
              <a:gs pos="100000">
                <a:srgbClr val="F8C6C5"/>
              </a:gs>
            </a:gsLst>
            <a:lin ang="5400000" scaled="1"/>
          </a:gradFill>
          <a:ln w="9525" algn="ctr">
            <a:solidFill>
              <a:srgbClr val="B22B30"/>
            </a:solidFill>
            <a:round/>
            <a:headEnd/>
            <a:tailEnd/>
          </a:ln>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経過表</a:t>
            </a:r>
          </a:p>
        </p:txBody>
      </p:sp>
      <p:sp>
        <p:nvSpPr>
          <p:cNvPr id="49172" name="角丸四角形 6"/>
          <p:cNvSpPr>
            <a:spLocks noChangeArrowheads="1"/>
          </p:cNvSpPr>
          <p:nvPr/>
        </p:nvSpPr>
        <p:spPr bwMode="gray">
          <a:xfrm>
            <a:off x="7164388" y="1798638"/>
            <a:ext cx="1800225" cy="360362"/>
          </a:xfrm>
          <a:prstGeom prst="roundRect">
            <a:avLst>
              <a:gd name="adj" fmla="val 16667"/>
            </a:avLst>
          </a:prstGeom>
          <a:gradFill rotWithShape="1">
            <a:gsLst>
              <a:gs pos="0">
                <a:srgbClr val="FFFFFF"/>
              </a:gs>
              <a:gs pos="100000">
                <a:srgbClr val="F8C6C5"/>
              </a:gs>
            </a:gsLst>
            <a:lin ang="5400000" scaled="1"/>
          </a:gradFill>
          <a:ln w="9525" algn="ctr">
            <a:solidFill>
              <a:srgbClr val="B22B30"/>
            </a:solidFill>
            <a:round/>
            <a:headEnd/>
            <a:tailEnd/>
          </a:ln>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病名</a:t>
            </a:r>
          </a:p>
        </p:txBody>
      </p:sp>
      <p:sp>
        <p:nvSpPr>
          <p:cNvPr id="49174" name="左中かっこ 5"/>
          <p:cNvSpPr>
            <a:spLocks/>
          </p:cNvSpPr>
          <p:nvPr/>
        </p:nvSpPr>
        <p:spPr bwMode="auto">
          <a:xfrm>
            <a:off x="6948488" y="1292225"/>
            <a:ext cx="200025" cy="5160963"/>
          </a:xfrm>
          <a:prstGeom prst="leftBrace">
            <a:avLst>
              <a:gd name="adj1" fmla="val 8362"/>
              <a:gd name="adj2" fmla="val 50000"/>
            </a:avLst>
          </a:prstGeom>
          <a:noFill/>
          <a:ln w="38100" algn="ctr">
            <a:solidFill>
              <a:srgbClr val="57564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endParaRPr lang="ja-JP" altLang="en-US" sz="180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65"/>
          <p:cNvSpPr>
            <a:spLocks noChangeArrowheads="1"/>
          </p:cNvSpPr>
          <p:nvPr/>
        </p:nvSpPr>
        <p:spPr bwMode="gray">
          <a:xfrm>
            <a:off x="6875909" y="52388"/>
            <a:ext cx="2160587" cy="590550"/>
          </a:xfrm>
          <a:prstGeom prst="roundRect">
            <a:avLst>
              <a:gd name="adj" fmla="val 16667"/>
            </a:avLst>
          </a:prstGeom>
          <a:gradFill rotWithShape="1">
            <a:gsLst>
              <a:gs pos="0">
                <a:srgbClr val="FFFFFF"/>
              </a:gs>
              <a:gs pos="100000">
                <a:srgbClr val="A5E9AB"/>
              </a:gs>
            </a:gsLst>
            <a:lin ang="5400000" scaled="1"/>
          </a:gradFill>
          <a:ln w="9525" algn="ctr">
            <a:solidFill>
              <a:srgbClr val="267A08"/>
            </a:solidFill>
            <a:round/>
            <a:headEnd/>
            <a:tailEn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連携先医療機関</a:t>
            </a:r>
            <a:endParaRPr lang="en-US" altLang="ja-JP" sz="1400" b="1">
              <a:latin typeface="Meiryo UI" panose="020B0604030504040204" pitchFamily="50" charset="-128"/>
              <a:ea typeface="Meiryo UI" panose="020B0604030504040204" pitchFamily="50" charset="-128"/>
              <a:cs typeface="Meiryo UI" panose="020B0604030504040204" pitchFamily="50" charset="-128"/>
            </a:endParaRPr>
          </a:p>
          <a:p>
            <a:pPr algn="ctr" eaLnBrk="1" fontAlgn="ctr" hangingPunct="1">
              <a:lnSpc>
                <a:spcPct val="100000"/>
              </a:lnSpc>
              <a:spcBef>
                <a:spcPct val="0"/>
              </a:spcBef>
              <a:spcAft>
                <a:spcPct val="0"/>
              </a:spcAft>
              <a:buClrTx/>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が使用する機能・画面</a:t>
            </a: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1"/>
          </p:nvPr>
        </p:nvSpPr>
        <p:spPr/>
        <p:txBody>
          <a:bodyPr/>
          <a:lstStyle/>
          <a:p>
            <a:pPr>
              <a:defRPr/>
            </a:pPr>
            <a:fld id="{5EB03CE3-E532-4F7B-9E54-362A6BE50BBF}" type="slidenum">
              <a:rPr lang="ja-JP" altLang="de-DE" smtClean="0"/>
              <a:pPr>
                <a:defRPr/>
              </a:pPr>
              <a:t>1</a:t>
            </a:fld>
            <a:endParaRPr lang="de-DE" altLang="ja-JP"/>
          </a:p>
        </p:txBody>
      </p:sp>
    </p:spTree>
    <p:extLst>
      <p:ext uri="{BB962C8B-B14F-4D97-AF65-F5344CB8AC3E}">
        <p14:creationId xmlns:p14="http://schemas.microsoft.com/office/powerpoint/2010/main" val="142865967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テキスト ボックス 275"/>
          <p:cNvSpPr txBox="1">
            <a:spLocks noChangeArrowheads="1"/>
          </p:cNvSpPr>
          <p:nvPr/>
        </p:nvSpPr>
        <p:spPr bwMode="gray">
          <a:xfrm>
            <a:off x="193675" y="765175"/>
            <a:ext cx="8601075" cy="358775"/>
          </a:xfrm>
          <a:prstGeom prst="rect">
            <a:avLst/>
          </a:prstGeom>
          <a:gradFill rotWithShape="1">
            <a:gsLst>
              <a:gs pos="0">
                <a:srgbClr val="1782DB"/>
              </a:gs>
              <a:gs pos="100000">
                <a:srgbClr val="0B406B"/>
              </a:gs>
            </a:gsLst>
            <a:lin ang="5400000" scaled="1"/>
          </a:gradFill>
          <a:ln w="9525">
            <a:solidFill>
              <a:srgbClr val="105D9C"/>
            </a:solidFill>
            <a:miter lim="800000"/>
            <a:headEnd/>
            <a:tailEnd/>
          </a:ln>
        </p:spPr>
        <p:txBody>
          <a:bodyPr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fontAlgn="ctr" hangingPunct="1">
              <a:lnSpc>
                <a:spcPct val="100000"/>
              </a:lnSpc>
              <a:spcBef>
                <a:spcPct val="0"/>
              </a:spcBef>
              <a:spcAft>
                <a:spcPct val="0"/>
              </a:spcAft>
              <a:buClrTx/>
              <a:buFontTx/>
              <a:buNone/>
            </a:pPr>
            <a:r>
              <a:rPr lang="ja-JP" altLang="en-US" sz="1600" b="1" dirty="0">
                <a:solidFill>
                  <a:srgbClr val="FFFFFF"/>
                </a:solidFill>
                <a:latin typeface="メイリオ" pitchFamily="50" charset="-128"/>
                <a:ea typeface="メイリオ" pitchFamily="50" charset="-128"/>
                <a:cs typeface="メイリオ" pitchFamily="50" charset="-128"/>
              </a:rPr>
              <a:t>操作性・視認性を考慮したビューワーのご提供</a:t>
            </a:r>
          </a:p>
        </p:txBody>
      </p:sp>
      <p:pic>
        <p:nvPicPr>
          <p:cNvPr id="4813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063" y="1268413"/>
            <a:ext cx="4248150" cy="24701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675" y="3983038"/>
            <a:ext cx="4300538" cy="261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4" name="角丸四角形 5"/>
          <p:cNvSpPr>
            <a:spLocks noChangeArrowheads="1"/>
          </p:cNvSpPr>
          <p:nvPr/>
        </p:nvSpPr>
        <p:spPr bwMode="gray">
          <a:xfrm>
            <a:off x="239713" y="1263675"/>
            <a:ext cx="2817812" cy="365125"/>
          </a:xfrm>
          <a:prstGeom prst="roundRect">
            <a:avLst>
              <a:gd name="adj" fmla="val 16667"/>
            </a:avLst>
          </a:prstGeom>
          <a:gradFill rotWithShape="1">
            <a:gsLst>
              <a:gs pos="0">
                <a:srgbClr val="FFFFFF"/>
              </a:gs>
              <a:gs pos="100000">
                <a:srgbClr val="F8C6C5"/>
              </a:gs>
            </a:gsLst>
            <a:lin ang="5400000" scaled="1"/>
          </a:gradFill>
          <a:ln w="9525" algn="ctr">
            <a:solidFill>
              <a:srgbClr val="B22B30"/>
            </a:solidFill>
            <a:round/>
            <a:headEnd/>
            <a:tailEn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600" b="1">
                <a:latin typeface="メイリオ" pitchFamily="50" charset="-128"/>
                <a:ea typeface="メイリオ" pitchFamily="50" charset="-128"/>
                <a:cs typeface="メイリオ" pitchFamily="50" charset="-128"/>
              </a:rPr>
              <a:t>診療情報参照の画面イメージ</a:t>
            </a:r>
          </a:p>
        </p:txBody>
      </p:sp>
      <p:sp>
        <p:nvSpPr>
          <p:cNvPr id="48135" name="角丸四角形 165"/>
          <p:cNvSpPr>
            <a:spLocks noChangeArrowheads="1"/>
          </p:cNvSpPr>
          <p:nvPr/>
        </p:nvSpPr>
        <p:spPr bwMode="gray">
          <a:xfrm>
            <a:off x="179388" y="3933825"/>
            <a:ext cx="3144837" cy="354013"/>
          </a:xfrm>
          <a:prstGeom prst="roundRect">
            <a:avLst>
              <a:gd name="adj" fmla="val 16667"/>
            </a:avLst>
          </a:prstGeom>
          <a:gradFill rotWithShape="1">
            <a:gsLst>
              <a:gs pos="0">
                <a:srgbClr val="FFFFFF"/>
              </a:gs>
              <a:gs pos="100000">
                <a:srgbClr val="F8C6C5"/>
              </a:gs>
            </a:gsLst>
            <a:lin ang="5400000" scaled="1"/>
          </a:gradFill>
          <a:ln w="9525" algn="ctr">
            <a:solidFill>
              <a:srgbClr val="B22B30"/>
            </a:solidFill>
            <a:round/>
            <a:headEnd/>
            <a:tailEn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600" b="1">
                <a:latin typeface="メイリオ" pitchFamily="50" charset="-128"/>
                <a:ea typeface="メイリオ" pitchFamily="50" charset="-128"/>
                <a:cs typeface="メイリオ" pitchFamily="50" charset="-128"/>
              </a:rPr>
              <a:t>画像情報参照の画面イメージ</a:t>
            </a:r>
          </a:p>
        </p:txBody>
      </p:sp>
      <p:pic>
        <p:nvPicPr>
          <p:cNvPr id="48136" name="Picture 2" descr="C:\Users\Owner\AppData\Local\Microsoft\Windows\Temporary Internet Files\Content.Outlook\6INMDTP2\検歴（数値）.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33925" y="1268413"/>
            <a:ext cx="4086225" cy="28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3" descr="C:\Users\Owner\AppData\Local\Microsoft\Windows\Temporary Internet Files\Content.Outlook\6INMDTP2\検歴（グラフ）.png"/>
          <p:cNvPicPr>
            <a:picLocks noChangeAspect="1" noChangeArrowheads="1"/>
          </p:cNvPicPr>
          <p:nvPr/>
        </p:nvPicPr>
        <p:blipFill>
          <a:blip r:embed="rId7" cstate="print">
            <a:extLst>
              <a:ext uri="{28A0092B-C50C-407E-A947-70E740481C1C}">
                <a14:useLocalDpi xmlns:a14="http://schemas.microsoft.com/office/drawing/2010/main" val="0"/>
              </a:ext>
            </a:extLst>
          </a:blip>
          <a:srcRect b="40190"/>
          <a:stretch>
            <a:fillRect/>
          </a:stretch>
        </p:blipFill>
        <p:spPr bwMode="auto">
          <a:xfrm>
            <a:off x="4768850" y="4567798"/>
            <a:ext cx="4071937"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8" name="角丸四角形 14"/>
          <p:cNvSpPr>
            <a:spLocks noChangeArrowheads="1"/>
          </p:cNvSpPr>
          <p:nvPr/>
        </p:nvSpPr>
        <p:spPr bwMode="auto">
          <a:xfrm>
            <a:off x="6242050" y="1589088"/>
            <a:ext cx="419100" cy="1085850"/>
          </a:xfrm>
          <a:prstGeom prst="roundRect">
            <a:avLst>
              <a:gd name="adj" fmla="val 16667"/>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endParaRPr lang="ja-JP" altLang="en-US" sz="1400"/>
          </a:p>
        </p:txBody>
      </p:sp>
      <p:sp>
        <p:nvSpPr>
          <p:cNvPr id="48139" name="角丸四角形 165"/>
          <p:cNvSpPr>
            <a:spLocks noChangeArrowheads="1"/>
          </p:cNvSpPr>
          <p:nvPr/>
        </p:nvSpPr>
        <p:spPr bwMode="gray">
          <a:xfrm>
            <a:off x="4716463" y="1263675"/>
            <a:ext cx="3144837" cy="354012"/>
          </a:xfrm>
          <a:prstGeom prst="roundRect">
            <a:avLst>
              <a:gd name="adj" fmla="val 16667"/>
            </a:avLst>
          </a:prstGeom>
          <a:gradFill rotWithShape="1">
            <a:gsLst>
              <a:gs pos="0">
                <a:srgbClr val="E73440"/>
              </a:gs>
              <a:gs pos="100000">
                <a:srgbClr val="7A1E1C"/>
              </a:gs>
            </a:gsLst>
            <a:lin ang="5400000" scaled="1"/>
          </a:gradFill>
          <a:ln w="9525" algn="ctr">
            <a:solidFill>
              <a:srgbClr val="B22B30"/>
            </a:solidFill>
            <a:round/>
            <a:headEnd/>
            <a:tailEn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600" b="1">
                <a:solidFill>
                  <a:srgbClr val="FFFFFF"/>
                </a:solidFill>
                <a:latin typeface="メイリオ" pitchFamily="50" charset="-128"/>
                <a:ea typeface="メイリオ" pitchFamily="50" charset="-128"/>
                <a:cs typeface="メイリオ" pitchFamily="50" charset="-128"/>
              </a:rPr>
              <a:t>検査結果の時系列表示</a:t>
            </a:r>
          </a:p>
        </p:txBody>
      </p:sp>
      <p:sp>
        <p:nvSpPr>
          <p:cNvPr id="8" name="テキスト ボックス 7"/>
          <p:cNvSpPr txBox="1"/>
          <p:nvPr/>
        </p:nvSpPr>
        <p:spPr bwMode="gray">
          <a:xfrm>
            <a:off x="4853960" y="4360863"/>
            <a:ext cx="2030413" cy="338137"/>
          </a:xfrm>
          <a:prstGeom prst="rect">
            <a:avLst/>
          </a:prstGeom>
          <a:gradFill flip="none" rotWithShape="1">
            <a:gsLst>
              <a:gs pos="0">
                <a:srgbClr val="E73440"/>
              </a:gs>
              <a:gs pos="100000">
                <a:srgbClr val="7A1E1C"/>
              </a:gs>
            </a:gsLst>
            <a:lin ang="5400000" scaled="1"/>
            <a:tileRect/>
          </a:gradFill>
          <a:ln>
            <a:solidFill>
              <a:srgbClr val="B22B30"/>
            </a:solidFill>
          </a:ln>
        </p:spPr>
        <p:txBody>
          <a:bodyPr wrap="none">
            <a:spAutoFit/>
          </a:bodyPr>
          <a:lstStyle/>
          <a:p>
            <a:pPr>
              <a:defRPr/>
            </a:pPr>
            <a:r>
              <a:rPr lang="ja-JP" altLang="en-US" sz="1600" b="1" dirty="0" smtClean="0">
                <a:solidFill>
                  <a:srgbClr val="FFFFFF"/>
                </a:solidFill>
                <a:latin typeface="+mn-ea"/>
                <a:ea typeface="+mn-ea"/>
              </a:rPr>
              <a:t>グラフ</a:t>
            </a:r>
            <a:r>
              <a:rPr lang="ja-JP" altLang="en-US" sz="1600" b="1" dirty="0">
                <a:solidFill>
                  <a:srgbClr val="FFFFFF"/>
                </a:solidFill>
                <a:latin typeface="+mn-ea"/>
                <a:ea typeface="+mn-ea"/>
              </a:rPr>
              <a:t>表示にも</a:t>
            </a:r>
            <a:r>
              <a:rPr lang="ja-JP" altLang="en-US" sz="1600" b="1" dirty="0" smtClean="0">
                <a:solidFill>
                  <a:srgbClr val="FFFFFF"/>
                </a:solidFill>
                <a:latin typeface="+mn-ea"/>
                <a:ea typeface="+mn-ea"/>
              </a:rPr>
              <a:t>対応</a:t>
            </a:r>
            <a:endParaRPr lang="ja-JP" altLang="en-US" sz="1600" b="1" dirty="0">
              <a:solidFill>
                <a:srgbClr val="FFFFFF"/>
              </a:solidFill>
              <a:latin typeface="+mn-ea"/>
              <a:ea typeface="+mn-ea"/>
            </a:endParaRPr>
          </a:p>
        </p:txBody>
      </p:sp>
      <p:sp>
        <p:nvSpPr>
          <p:cNvPr id="48145" name="角丸四角形 65"/>
          <p:cNvSpPr>
            <a:spLocks noChangeArrowheads="1"/>
          </p:cNvSpPr>
          <p:nvPr/>
        </p:nvSpPr>
        <p:spPr bwMode="gray">
          <a:xfrm>
            <a:off x="6804819" y="47625"/>
            <a:ext cx="2160587" cy="590550"/>
          </a:xfrm>
          <a:prstGeom prst="roundRect">
            <a:avLst>
              <a:gd name="adj" fmla="val 16667"/>
            </a:avLst>
          </a:prstGeom>
          <a:gradFill rotWithShape="1">
            <a:gsLst>
              <a:gs pos="0">
                <a:srgbClr val="FFFFFF"/>
              </a:gs>
              <a:gs pos="100000">
                <a:srgbClr val="A5E9AB"/>
              </a:gs>
            </a:gsLst>
            <a:lin ang="5400000" scaled="1"/>
          </a:gradFill>
          <a:ln w="9525" algn="ctr">
            <a:solidFill>
              <a:srgbClr val="267A08"/>
            </a:solidFill>
            <a:round/>
            <a:headEnd/>
            <a:tailEn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400" b="1">
                <a:latin typeface="メイリオ" pitchFamily="50" charset="-128"/>
                <a:ea typeface="メイリオ" pitchFamily="50" charset="-128"/>
                <a:cs typeface="メイリオ" pitchFamily="50" charset="-128"/>
              </a:rPr>
              <a:t>連携先医療機関</a:t>
            </a:r>
            <a:endParaRPr lang="en-US" altLang="ja-JP" sz="1400" b="1">
              <a:latin typeface="メイリオ" pitchFamily="50" charset="-128"/>
              <a:ea typeface="メイリオ" pitchFamily="50" charset="-128"/>
              <a:cs typeface="メイリオ" pitchFamily="50" charset="-128"/>
            </a:endParaRPr>
          </a:p>
          <a:p>
            <a:pPr algn="ctr" eaLnBrk="1" fontAlgn="ctr" hangingPunct="1">
              <a:lnSpc>
                <a:spcPct val="100000"/>
              </a:lnSpc>
              <a:spcBef>
                <a:spcPct val="0"/>
              </a:spcBef>
              <a:spcAft>
                <a:spcPct val="0"/>
              </a:spcAft>
              <a:buClrTx/>
              <a:buFontTx/>
              <a:buNone/>
            </a:pPr>
            <a:r>
              <a:rPr lang="ja-JP" altLang="en-US" sz="1400" b="1">
                <a:latin typeface="メイリオ" pitchFamily="50" charset="-128"/>
                <a:ea typeface="メイリオ" pitchFamily="50" charset="-128"/>
                <a:cs typeface="メイリオ" pitchFamily="50" charset="-128"/>
              </a:rPr>
              <a:t>が使用する機能・画面</a:t>
            </a:r>
            <a:endParaRPr lang="ja-JP" altLang="en-US" sz="1800" b="1">
              <a:latin typeface="メイリオ" pitchFamily="50" charset="-128"/>
              <a:ea typeface="メイリオ" pitchFamily="50" charset="-128"/>
              <a:cs typeface="メイリオ" pitchFamily="50" charset="-128"/>
            </a:endParaRPr>
          </a:p>
        </p:txBody>
      </p:sp>
      <p:sp>
        <p:nvSpPr>
          <p:cNvPr id="4" name="スライド番号プレースホルダー 3"/>
          <p:cNvSpPr>
            <a:spLocks noGrp="1"/>
          </p:cNvSpPr>
          <p:nvPr>
            <p:ph type="sldNum" sz="quarter" idx="10"/>
          </p:nvPr>
        </p:nvSpPr>
        <p:spPr/>
        <p:txBody>
          <a:bodyPr/>
          <a:lstStyle/>
          <a:p>
            <a:pPr>
              <a:defRPr/>
            </a:pPr>
            <a:fld id="{CC3AE530-C654-4EBA-97AE-ABCEE726C5C3}" type="slidenum">
              <a:rPr lang="de-DE" altLang="ja-JP" smtClean="0"/>
              <a:pPr>
                <a:defRPr/>
              </a:pPr>
              <a:t>2</a:t>
            </a:fld>
            <a:endParaRPr lang="de-DE" altLang="ja-JP"/>
          </a:p>
        </p:txBody>
      </p:sp>
      <p:sp>
        <p:nvSpPr>
          <p:cNvPr id="2" name="正方形/長方形 1"/>
          <p:cNvSpPr/>
          <p:nvPr/>
        </p:nvSpPr>
        <p:spPr>
          <a:xfrm>
            <a:off x="62802" y="35937"/>
            <a:ext cx="4702810" cy="584775"/>
          </a:xfrm>
          <a:prstGeom prst="rect">
            <a:avLst/>
          </a:prstGeom>
        </p:spPr>
        <p:txBody>
          <a:bodyPr wrap="square">
            <a:spAutoFit/>
          </a:bodyPr>
          <a:lstStyle/>
          <a:p>
            <a:r>
              <a:rPr lang="ja-JP" altLang="en-US" sz="3200" dirty="0">
                <a:latin typeface="Meiryo UI" panose="020B0604030504040204" pitchFamily="50" charset="-128"/>
                <a:ea typeface="Meiryo UI" panose="020B0604030504040204" pitchFamily="50" charset="-128"/>
                <a:cs typeface="Meiryo UI" panose="020B0604030504040204" pitchFamily="50" charset="-128"/>
              </a:rPr>
              <a:t>カルテ情報参照</a:t>
            </a:r>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イメージ２</a:t>
            </a:r>
            <a:endParaRPr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045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gray">
          <a:xfrm>
            <a:off x="179388" y="765175"/>
            <a:ext cx="8785225"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45720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defTabSz="45720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defTabSz="457200"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defTabSz="45720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defTabSz="457200" eaLnBrk="0" fontAlgn="base" hangingPunct="0">
              <a:buBlip>
                <a:blip r:embed="rId3"/>
              </a:buBlip>
              <a:defRPr kumimoji="1" sz="2000">
                <a:solidFill>
                  <a:srgbClr val="000000"/>
                </a:solidFill>
                <a:latin typeface="Arial" charset="0"/>
                <a:ea typeface="ＭＳ Ｐゴシック" charset="-128"/>
                <a:cs typeface="Arial" charset="0"/>
              </a:defRPr>
            </a:lvl5pPr>
            <a:lvl6pPr marL="2514600" indent="-228600" defTabSz="4572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defTabSz="4572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defTabSz="4572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defTabSz="4572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buNone/>
            </a:pPr>
            <a:r>
              <a:rPr lang="ja-JP" altLang="en-US" sz="1200" b="1" dirty="0"/>
              <a:t>　</a:t>
            </a:r>
            <a:r>
              <a:rPr lang="ja-JP" altLang="ja-JP" sz="1200" b="1" dirty="0" smtClean="0"/>
              <a:t>小児</a:t>
            </a:r>
            <a:r>
              <a:rPr lang="ja-JP" altLang="ja-JP" sz="1200" b="1" dirty="0"/>
              <a:t>在宅医療において、大規模医療機関だけでなく</a:t>
            </a:r>
            <a:r>
              <a:rPr lang="ja-JP" altLang="ja-JP" sz="1200" b="1" dirty="0" smtClean="0"/>
              <a:t>、</a:t>
            </a:r>
            <a:r>
              <a:rPr lang="ja-JP" altLang="en-US" sz="1200" b="1" dirty="0"/>
              <a:t>病院、診療所、歯科診療所、薬局、訪問看護ステーション、</a:t>
            </a:r>
            <a:r>
              <a:rPr lang="ja-JP" altLang="en-US" sz="1200" b="1" dirty="0" smtClean="0"/>
              <a:t>保健所等の協力</a:t>
            </a:r>
            <a:r>
              <a:rPr lang="ja-JP" altLang="ja-JP" sz="1200" b="1" dirty="0" smtClean="0"/>
              <a:t>が</a:t>
            </a:r>
            <a:r>
              <a:rPr lang="ja-JP" altLang="ja-JP" sz="1200" b="1" dirty="0"/>
              <a:t>必要となる。当センターでは、在宅の患者児童の情報を、関係機関で共有するために、従来、諸機関との間で在宅移行パス（大阪府ＨＰに掲載）および地域医療連携シートを運用してきたが、紙媒体の状態であり、タイムリーな情報の共有ができなかった。地域医療連携システムを導入することにより、これを電子化することができ、簡便に情報共有が可能となり、支援の強力なツールとなる。また、危機管理事象が発生した時にも有益である。</a:t>
            </a:r>
          </a:p>
        </p:txBody>
      </p:sp>
      <p:pic>
        <p:nvPicPr>
          <p:cNvPr id="430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67" y="1932777"/>
            <a:ext cx="4429125"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31"/>
          <p:cNvSpPr>
            <a:spLocks noChangeArrowheads="1"/>
          </p:cNvSpPr>
          <p:nvPr/>
        </p:nvSpPr>
        <p:spPr bwMode="gray">
          <a:xfrm>
            <a:off x="249280" y="1857569"/>
            <a:ext cx="3456295" cy="307777"/>
          </a:xfrm>
          <a:prstGeom prst="rect">
            <a:avLst/>
          </a:prstGeom>
          <a:gradFill flip="none" rotWithShape="1">
            <a:gsLst>
              <a:gs pos="0">
                <a:srgbClr val="FFFFFF"/>
              </a:gs>
              <a:gs pos="100000">
                <a:srgbClr val="F8C6C5"/>
              </a:gs>
            </a:gsLst>
            <a:lin ang="5400000" scaled="1"/>
            <a:tileRect/>
          </a:gradFill>
          <a:ln w="9525" algn="ctr">
            <a:solidFill>
              <a:srgbClr val="B22B30"/>
            </a:solidFill>
            <a:miter lim="800000"/>
            <a:headEnd/>
            <a:tailEn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square" anchor="ctr">
            <a:spAutoFit/>
          </a:bodyP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在宅移行パス・地域</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連携シート一覧</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画面</a:t>
            </a:r>
          </a:p>
        </p:txBody>
      </p:sp>
      <p:pic>
        <p:nvPicPr>
          <p:cNvPr id="4303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1977428" y="2566190"/>
            <a:ext cx="3227985" cy="2364585"/>
          </a:xfrm>
          <a:prstGeom prst="rect">
            <a:avLst/>
          </a:prstGeom>
          <a:gradFill flip="none" rotWithShape="1">
            <a:gsLst>
              <a:gs pos="0">
                <a:srgbClr val="FFFFFF"/>
              </a:gs>
              <a:gs pos="100000">
                <a:srgbClr val="F8C6C5"/>
              </a:gs>
            </a:gsLst>
            <a:lin ang="5400000" scaled="1"/>
            <a:tileRect/>
          </a:gradFill>
          <a:ln w="9525">
            <a:solidFill>
              <a:srgbClr val="B22B30"/>
            </a:solidFill>
            <a:miter lim="800000"/>
            <a:headEnd/>
            <a:tailEnd/>
          </a:ln>
          <a:extLst/>
        </p:spPr>
      </p:pic>
      <p:sp>
        <p:nvSpPr>
          <p:cNvPr id="43036" name="Rectangle 18"/>
          <p:cNvSpPr>
            <a:spLocks noChangeArrowheads="1"/>
          </p:cNvSpPr>
          <p:nvPr/>
        </p:nvSpPr>
        <p:spPr bwMode="gray">
          <a:xfrm>
            <a:off x="1963971" y="2222500"/>
            <a:ext cx="2252142" cy="307786"/>
          </a:xfrm>
          <a:prstGeom prst="rect">
            <a:avLst/>
          </a:prstGeom>
          <a:gradFill flip="none" rotWithShape="1">
            <a:gsLst>
              <a:gs pos="0">
                <a:srgbClr val="FFFFFF"/>
              </a:gs>
              <a:gs pos="100000">
                <a:srgbClr val="F8C6C5"/>
              </a:gs>
            </a:gsLst>
            <a:lin ang="5400000" scaled="1"/>
            <a:tileRect/>
          </a:gradFill>
          <a:ln w="9525" algn="ctr">
            <a:solidFill>
              <a:srgbClr val="B22B30"/>
            </a:solidFill>
            <a:miter lim="800000"/>
            <a:headEnd/>
            <a:tailEn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anchor="ctr">
            <a:spAutoFit/>
          </a:bodyP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パス・シート</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入力</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画面</a:t>
            </a:r>
            <a:endParaRPr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吹き出し 12"/>
          <p:cNvSpPr>
            <a:spLocks noChangeArrowheads="1"/>
          </p:cNvSpPr>
          <p:nvPr/>
        </p:nvSpPr>
        <p:spPr bwMode="gray">
          <a:xfrm>
            <a:off x="366713" y="4006850"/>
            <a:ext cx="1611311" cy="765175"/>
          </a:xfrm>
          <a:prstGeom prst="wedgeRoundRectCallout">
            <a:avLst>
              <a:gd name="adj1" fmla="val 70069"/>
              <a:gd name="adj2" fmla="val 17972"/>
              <a:gd name="adj3" fmla="val 16667"/>
            </a:avLst>
          </a:prstGeom>
          <a:gradFill flip="none" rotWithShape="1">
            <a:gsLst>
              <a:gs pos="0">
                <a:srgbClr val="FFFFFF"/>
              </a:gs>
              <a:gs pos="100000">
                <a:srgbClr val="CACAC7"/>
              </a:gs>
            </a:gsLst>
            <a:lin ang="5400000" scaled="1"/>
            <a:tileRect/>
          </a:gradFill>
          <a:ln w="25400" algn="ctr">
            <a:solidFill>
              <a:srgbClr val="57564F"/>
            </a:solidFill>
            <a:round/>
            <a:headEnd/>
            <a:tailEnd/>
          </a:ln>
        </p:spPr>
        <p:txBody>
          <a:bodyPr lIns="0" tIns="0" rIns="0" bIns="0" anchor="ctr"/>
          <a:lstStyle/>
          <a:p>
            <a:pPr defTabSz="457200">
              <a:defRP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一覧から</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defTabSz="457200">
              <a:defRP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入力画面を起動</a:t>
            </a:r>
          </a:p>
        </p:txBody>
      </p:sp>
      <p:pic>
        <p:nvPicPr>
          <p:cNvPr id="4303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4710044" y="4029898"/>
            <a:ext cx="3951356" cy="2370627"/>
          </a:xfrm>
          <a:prstGeom prst="rect">
            <a:avLst/>
          </a:prstGeom>
          <a:gradFill flip="none" rotWithShape="1">
            <a:gsLst>
              <a:gs pos="0">
                <a:srgbClr val="FFFFFF"/>
              </a:gs>
              <a:gs pos="100000">
                <a:srgbClr val="F8C6C5"/>
              </a:gs>
            </a:gsLst>
            <a:lin ang="5400000" scaled="1"/>
            <a:tileRect/>
          </a:gradFill>
          <a:ln w="9525">
            <a:solidFill>
              <a:srgbClr val="B22B30"/>
            </a:solidFill>
            <a:miter lim="800000"/>
            <a:headEnd/>
            <a:tailEnd/>
          </a:ln>
          <a:extLst/>
        </p:spPr>
      </p:pic>
      <p:sp>
        <p:nvSpPr>
          <p:cNvPr id="43033" name="Rectangle 18"/>
          <p:cNvSpPr>
            <a:spLocks noChangeArrowheads="1"/>
          </p:cNvSpPr>
          <p:nvPr/>
        </p:nvSpPr>
        <p:spPr bwMode="gray">
          <a:xfrm>
            <a:off x="4710044" y="3706775"/>
            <a:ext cx="1453963" cy="307777"/>
          </a:xfrm>
          <a:prstGeom prst="rect">
            <a:avLst/>
          </a:prstGeom>
          <a:gradFill flip="none" rotWithShape="1">
            <a:gsLst>
              <a:gs pos="0">
                <a:srgbClr val="FFFFFF"/>
              </a:gs>
              <a:gs pos="100000">
                <a:srgbClr val="F8C6C5"/>
              </a:gs>
            </a:gsLst>
            <a:lin ang="5400000" scaled="1"/>
            <a:tileRect/>
          </a:gradFill>
          <a:ln w="9525" algn="ctr">
            <a:solidFill>
              <a:srgbClr val="B22B30"/>
            </a:solidFill>
            <a:miter lim="800000"/>
            <a:headEnd/>
            <a:tailEn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square" anchor="ctr">
            <a:spAutoFit/>
          </a:bodyP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パス・シート入力</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環状矢印 24"/>
          <p:cNvSpPr/>
          <p:nvPr/>
        </p:nvSpPr>
        <p:spPr bwMode="gray">
          <a:xfrm rot="13087522" flipH="1">
            <a:off x="1384300" y="3082925"/>
            <a:ext cx="1035050" cy="941388"/>
          </a:xfrm>
          <a:custGeom>
            <a:avLst/>
            <a:gdLst>
              <a:gd name="connsiteX0" fmla="*/ 101647 w 1626349"/>
              <a:gd name="connsiteY0" fmla="*/ 813175 h 1626349"/>
              <a:gd name="connsiteX1" fmla="*/ 712695 w 1626349"/>
              <a:gd name="connsiteY1" fmla="*/ 108778 h 1626349"/>
              <a:gd name="connsiteX2" fmla="*/ 1496324 w 1626349"/>
              <a:gd name="connsiteY2" fmla="*/ 614229 h 1626349"/>
              <a:gd name="connsiteX3" fmla="*/ 1592988 w 1626349"/>
              <a:gd name="connsiteY3" fmla="*/ 614228 h 1626349"/>
              <a:gd name="connsiteX4" fmla="*/ 1423055 w 1626349"/>
              <a:gd name="connsiteY4" fmla="*/ 813174 h 1626349"/>
              <a:gd name="connsiteX5" fmla="*/ 1186400 w 1626349"/>
              <a:gd name="connsiteY5" fmla="*/ 614228 h 1626349"/>
              <a:gd name="connsiteX6" fmla="*/ 1280852 w 1626349"/>
              <a:gd name="connsiteY6" fmla="*/ 614228 h 1626349"/>
              <a:gd name="connsiteX7" fmla="*/ 711655 w 1626349"/>
              <a:gd name="connsiteY7" fmla="*/ 315183 h 1626349"/>
              <a:gd name="connsiteX8" fmla="*/ 304940 w 1626349"/>
              <a:gd name="connsiteY8" fmla="*/ 813175 h 1626349"/>
              <a:gd name="connsiteX9" fmla="*/ 101647 w 1626349"/>
              <a:gd name="connsiteY9" fmla="*/ 813175 h 1626349"/>
              <a:gd name="connsiteX0" fmla="*/ 1 w 1491342"/>
              <a:gd name="connsiteY0" fmla="*/ 711587 h 713285"/>
              <a:gd name="connsiteX1" fmla="*/ 611049 w 1491342"/>
              <a:gd name="connsiteY1" fmla="*/ 7190 h 713285"/>
              <a:gd name="connsiteX2" fmla="*/ 1394678 w 1491342"/>
              <a:gd name="connsiteY2" fmla="*/ 512641 h 713285"/>
              <a:gd name="connsiteX3" fmla="*/ 1491342 w 1491342"/>
              <a:gd name="connsiteY3" fmla="*/ 512640 h 713285"/>
              <a:gd name="connsiteX4" fmla="*/ 1321409 w 1491342"/>
              <a:gd name="connsiteY4" fmla="*/ 711586 h 713285"/>
              <a:gd name="connsiteX5" fmla="*/ 1084754 w 1491342"/>
              <a:gd name="connsiteY5" fmla="*/ 512640 h 713285"/>
              <a:gd name="connsiteX6" fmla="*/ 1179206 w 1491342"/>
              <a:gd name="connsiteY6" fmla="*/ 512640 h 713285"/>
              <a:gd name="connsiteX7" fmla="*/ 610009 w 1491342"/>
              <a:gd name="connsiteY7" fmla="*/ 213595 h 713285"/>
              <a:gd name="connsiteX8" fmla="*/ 1 w 1491342"/>
              <a:gd name="connsiteY8" fmla="*/ 711587 h 713285"/>
              <a:gd name="connsiteX0" fmla="*/ 1 w 1270695"/>
              <a:gd name="connsiteY0" fmla="*/ 1042259 h 1043311"/>
              <a:gd name="connsiteX1" fmla="*/ 390402 w 1270695"/>
              <a:gd name="connsiteY1" fmla="*/ 17176 h 1043311"/>
              <a:gd name="connsiteX2" fmla="*/ 1174031 w 1270695"/>
              <a:gd name="connsiteY2" fmla="*/ 522627 h 1043311"/>
              <a:gd name="connsiteX3" fmla="*/ 1270695 w 1270695"/>
              <a:gd name="connsiteY3" fmla="*/ 522626 h 1043311"/>
              <a:gd name="connsiteX4" fmla="*/ 1100762 w 1270695"/>
              <a:gd name="connsiteY4" fmla="*/ 721572 h 1043311"/>
              <a:gd name="connsiteX5" fmla="*/ 864107 w 1270695"/>
              <a:gd name="connsiteY5" fmla="*/ 522626 h 1043311"/>
              <a:gd name="connsiteX6" fmla="*/ 958559 w 1270695"/>
              <a:gd name="connsiteY6" fmla="*/ 522626 h 1043311"/>
              <a:gd name="connsiteX7" fmla="*/ 389362 w 1270695"/>
              <a:gd name="connsiteY7" fmla="*/ 223581 h 1043311"/>
              <a:gd name="connsiteX8" fmla="*/ 1 w 1270695"/>
              <a:gd name="connsiteY8" fmla="*/ 1042259 h 1043311"/>
              <a:gd name="connsiteX0" fmla="*/ 11205 w 1281899"/>
              <a:gd name="connsiteY0" fmla="*/ 1042259 h 1043311"/>
              <a:gd name="connsiteX1" fmla="*/ 401606 w 1281899"/>
              <a:gd name="connsiteY1" fmla="*/ 17176 h 1043311"/>
              <a:gd name="connsiteX2" fmla="*/ 1185235 w 1281899"/>
              <a:gd name="connsiteY2" fmla="*/ 522627 h 1043311"/>
              <a:gd name="connsiteX3" fmla="*/ 1281899 w 1281899"/>
              <a:gd name="connsiteY3" fmla="*/ 522626 h 1043311"/>
              <a:gd name="connsiteX4" fmla="*/ 1111966 w 1281899"/>
              <a:gd name="connsiteY4" fmla="*/ 721572 h 1043311"/>
              <a:gd name="connsiteX5" fmla="*/ 875311 w 1281899"/>
              <a:gd name="connsiteY5" fmla="*/ 522626 h 1043311"/>
              <a:gd name="connsiteX6" fmla="*/ 969763 w 1281899"/>
              <a:gd name="connsiteY6" fmla="*/ 522626 h 1043311"/>
              <a:gd name="connsiteX7" fmla="*/ 400566 w 1281899"/>
              <a:gd name="connsiteY7" fmla="*/ 223581 h 1043311"/>
              <a:gd name="connsiteX8" fmla="*/ 11205 w 1281899"/>
              <a:gd name="connsiteY8" fmla="*/ 1042259 h 1043311"/>
              <a:gd name="connsiteX0" fmla="*/ 11205 w 1281899"/>
              <a:gd name="connsiteY0" fmla="*/ 1042259 h 1042259"/>
              <a:gd name="connsiteX1" fmla="*/ 401606 w 1281899"/>
              <a:gd name="connsiteY1" fmla="*/ 17176 h 1042259"/>
              <a:gd name="connsiteX2" fmla="*/ 1185235 w 1281899"/>
              <a:gd name="connsiteY2" fmla="*/ 522627 h 1042259"/>
              <a:gd name="connsiteX3" fmla="*/ 1281899 w 1281899"/>
              <a:gd name="connsiteY3" fmla="*/ 522626 h 1042259"/>
              <a:gd name="connsiteX4" fmla="*/ 1111966 w 1281899"/>
              <a:gd name="connsiteY4" fmla="*/ 721572 h 1042259"/>
              <a:gd name="connsiteX5" fmla="*/ 875311 w 1281899"/>
              <a:gd name="connsiteY5" fmla="*/ 522626 h 1042259"/>
              <a:gd name="connsiteX6" fmla="*/ 969763 w 1281899"/>
              <a:gd name="connsiteY6" fmla="*/ 522626 h 1042259"/>
              <a:gd name="connsiteX7" fmla="*/ 400566 w 1281899"/>
              <a:gd name="connsiteY7" fmla="*/ 223581 h 1042259"/>
              <a:gd name="connsiteX8" fmla="*/ 11205 w 1281899"/>
              <a:gd name="connsiteY8" fmla="*/ 1042259 h 1042259"/>
              <a:gd name="connsiteX0" fmla="*/ 17796 w 1142291"/>
              <a:gd name="connsiteY0" fmla="*/ 1028853 h 1028853"/>
              <a:gd name="connsiteX1" fmla="*/ 261998 w 1142291"/>
              <a:gd name="connsiteY1" fmla="*/ 16537 h 1028853"/>
              <a:gd name="connsiteX2" fmla="*/ 1045627 w 1142291"/>
              <a:gd name="connsiteY2" fmla="*/ 521988 h 1028853"/>
              <a:gd name="connsiteX3" fmla="*/ 1142291 w 1142291"/>
              <a:gd name="connsiteY3" fmla="*/ 521987 h 1028853"/>
              <a:gd name="connsiteX4" fmla="*/ 972358 w 1142291"/>
              <a:gd name="connsiteY4" fmla="*/ 720933 h 1028853"/>
              <a:gd name="connsiteX5" fmla="*/ 735703 w 1142291"/>
              <a:gd name="connsiteY5" fmla="*/ 521987 h 1028853"/>
              <a:gd name="connsiteX6" fmla="*/ 830155 w 1142291"/>
              <a:gd name="connsiteY6" fmla="*/ 521987 h 1028853"/>
              <a:gd name="connsiteX7" fmla="*/ 260958 w 1142291"/>
              <a:gd name="connsiteY7" fmla="*/ 222942 h 1028853"/>
              <a:gd name="connsiteX8" fmla="*/ 17796 w 1142291"/>
              <a:gd name="connsiteY8" fmla="*/ 1028853 h 1028853"/>
              <a:gd name="connsiteX0" fmla="*/ 59480 w 1183975"/>
              <a:gd name="connsiteY0" fmla="*/ 1028853 h 1028853"/>
              <a:gd name="connsiteX1" fmla="*/ 303682 w 1183975"/>
              <a:gd name="connsiteY1" fmla="*/ 16537 h 1028853"/>
              <a:gd name="connsiteX2" fmla="*/ 1087311 w 1183975"/>
              <a:gd name="connsiteY2" fmla="*/ 521988 h 1028853"/>
              <a:gd name="connsiteX3" fmla="*/ 1183975 w 1183975"/>
              <a:gd name="connsiteY3" fmla="*/ 521987 h 1028853"/>
              <a:gd name="connsiteX4" fmla="*/ 1014042 w 1183975"/>
              <a:gd name="connsiteY4" fmla="*/ 720933 h 1028853"/>
              <a:gd name="connsiteX5" fmla="*/ 777387 w 1183975"/>
              <a:gd name="connsiteY5" fmla="*/ 521987 h 1028853"/>
              <a:gd name="connsiteX6" fmla="*/ 871839 w 1183975"/>
              <a:gd name="connsiteY6" fmla="*/ 521987 h 1028853"/>
              <a:gd name="connsiteX7" fmla="*/ 302642 w 1183975"/>
              <a:gd name="connsiteY7" fmla="*/ 222942 h 1028853"/>
              <a:gd name="connsiteX8" fmla="*/ 59480 w 1183975"/>
              <a:gd name="connsiteY8" fmla="*/ 1028853 h 1028853"/>
              <a:gd name="connsiteX0" fmla="*/ 59480 w 1183975"/>
              <a:gd name="connsiteY0" fmla="*/ 1028853 h 1028853"/>
              <a:gd name="connsiteX1" fmla="*/ 303682 w 1183975"/>
              <a:gd name="connsiteY1" fmla="*/ 16537 h 1028853"/>
              <a:gd name="connsiteX2" fmla="*/ 1087311 w 1183975"/>
              <a:gd name="connsiteY2" fmla="*/ 521988 h 1028853"/>
              <a:gd name="connsiteX3" fmla="*/ 1183975 w 1183975"/>
              <a:gd name="connsiteY3" fmla="*/ 521987 h 1028853"/>
              <a:gd name="connsiteX4" fmla="*/ 1014042 w 1183975"/>
              <a:gd name="connsiteY4" fmla="*/ 720933 h 1028853"/>
              <a:gd name="connsiteX5" fmla="*/ 777387 w 1183975"/>
              <a:gd name="connsiteY5" fmla="*/ 521987 h 1028853"/>
              <a:gd name="connsiteX6" fmla="*/ 871839 w 1183975"/>
              <a:gd name="connsiteY6" fmla="*/ 521987 h 1028853"/>
              <a:gd name="connsiteX7" fmla="*/ 302642 w 1183975"/>
              <a:gd name="connsiteY7" fmla="*/ 222942 h 1028853"/>
              <a:gd name="connsiteX8" fmla="*/ 59480 w 1183975"/>
              <a:gd name="connsiteY8" fmla="*/ 1028853 h 1028853"/>
              <a:gd name="connsiteX0" fmla="*/ 59480 w 1226832"/>
              <a:gd name="connsiteY0" fmla="*/ 1028853 h 1028853"/>
              <a:gd name="connsiteX1" fmla="*/ 303682 w 1226832"/>
              <a:gd name="connsiteY1" fmla="*/ 16537 h 1028853"/>
              <a:gd name="connsiteX2" fmla="*/ 1087311 w 1226832"/>
              <a:gd name="connsiteY2" fmla="*/ 521988 h 1028853"/>
              <a:gd name="connsiteX3" fmla="*/ 1183975 w 1226832"/>
              <a:gd name="connsiteY3" fmla="*/ 521987 h 1028853"/>
              <a:gd name="connsiteX4" fmla="*/ 1226832 w 1226832"/>
              <a:gd name="connsiteY4" fmla="*/ 951651 h 1028853"/>
              <a:gd name="connsiteX5" fmla="*/ 777387 w 1226832"/>
              <a:gd name="connsiteY5" fmla="*/ 521987 h 1028853"/>
              <a:gd name="connsiteX6" fmla="*/ 871839 w 1226832"/>
              <a:gd name="connsiteY6" fmla="*/ 521987 h 1028853"/>
              <a:gd name="connsiteX7" fmla="*/ 302642 w 1226832"/>
              <a:gd name="connsiteY7" fmla="*/ 222942 h 1028853"/>
              <a:gd name="connsiteX8" fmla="*/ 59480 w 1226832"/>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77387 w 1268936"/>
              <a:gd name="connsiteY5" fmla="*/ 521987 h 1028853"/>
              <a:gd name="connsiteX6" fmla="*/ 871839 w 1268936"/>
              <a:gd name="connsiteY6" fmla="*/ 521987 h 1028853"/>
              <a:gd name="connsiteX7" fmla="*/ 302642 w 1268936"/>
              <a:gd name="connsiteY7" fmla="*/ 222942 h 1028853"/>
              <a:gd name="connsiteX8" fmla="*/ 59480 w 1268936"/>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14918 w 1268936"/>
              <a:gd name="connsiteY5" fmla="*/ 844734 h 1028853"/>
              <a:gd name="connsiteX6" fmla="*/ 871839 w 1268936"/>
              <a:gd name="connsiteY6" fmla="*/ 521987 h 1028853"/>
              <a:gd name="connsiteX7" fmla="*/ 302642 w 1268936"/>
              <a:gd name="connsiteY7" fmla="*/ 222942 h 1028853"/>
              <a:gd name="connsiteX8" fmla="*/ 59480 w 1268936"/>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14918 w 1268936"/>
              <a:gd name="connsiteY5" fmla="*/ 844734 h 1028853"/>
              <a:gd name="connsiteX6" fmla="*/ 871839 w 1268936"/>
              <a:gd name="connsiteY6" fmla="*/ 521987 h 1028853"/>
              <a:gd name="connsiteX7" fmla="*/ 872981 w 1268936"/>
              <a:gd name="connsiteY7" fmla="*/ 629187 h 1028853"/>
              <a:gd name="connsiteX8" fmla="*/ 302642 w 1268936"/>
              <a:gd name="connsiteY8" fmla="*/ 222942 h 1028853"/>
              <a:gd name="connsiteX9" fmla="*/ 59480 w 1268936"/>
              <a:gd name="connsiteY9" fmla="*/ 1028853 h 1028853"/>
              <a:gd name="connsiteX0" fmla="*/ 59480 w 1268936"/>
              <a:gd name="connsiteY0" fmla="*/ 1021699 h 1021699"/>
              <a:gd name="connsiteX1" fmla="*/ 303682 w 1268936"/>
              <a:gd name="connsiteY1" fmla="*/ 9383 h 1021699"/>
              <a:gd name="connsiteX2" fmla="*/ 1087311 w 1268936"/>
              <a:gd name="connsiteY2" fmla="*/ 514834 h 1021699"/>
              <a:gd name="connsiteX3" fmla="*/ 1012748 w 1268936"/>
              <a:gd name="connsiteY3" fmla="*/ 405854 h 1021699"/>
              <a:gd name="connsiteX4" fmla="*/ 1268936 w 1268936"/>
              <a:gd name="connsiteY4" fmla="*/ 190122 h 1021699"/>
              <a:gd name="connsiteX5" fmla="*/ 1226832 w 1268936"/>
              <a:gd name="connsiteY5" fmla="*/ 944497 h 1021699"/>
              <a:gd name="connsiteX6" fmla="*/ 714918 w 1268936"/>
              <a:gd name="connsiteY6" fmla="*/ 837580 h 1021699"/>
              <a:gd name="connsiteX7" fmla="*/ 871839 w 1268936"/>
              <a:gd name="connsiteY7" fmla="*/ 514833 h 1021699"/>
              <a:gd name="connsiteX8" fmla="*/ 872981 w 1268936"/>
              <a:gd name="connsiteY8" fmla="*/ 622033 h 1021699"/>
              <a:gd name="connsiteX9" fmla="*/ 302642 w 1268936"/>
              <a:gd name="connsiteY9" fmla="*/ 215788 h 1021699"/>
              <a:gd name="connsiteX10" fmla="*/ 59480 w 1268936"/>
              <a:gd name="connsiteY10" fmla="*/ 1021699 h 1021699"/>
              <a:gd name="connsiteX0" fmla="*/ 59480 w 1226832"/>
              <a:gd name="connsiteY0" fmla="*/ 1021699 h 1021699"/>
              <a:gd name="connsiteX1" fmla="*/ 303682 w 1226832"/>
              <a:gd name="connsiteY1" fmla="*/ 9383 h 1021699"/>
              <a:gd name="connsiteX2" fmla="*/ 1087311 w 1226832"/>
              <a:gd name="connsiteY2" fmla="*/ 514834 h 1021699"/>
              <a:gd name="connsiteX3" fmla="*/ 1012748 w 1226832"/>
              <a:gd name="connsiteY3" fmla="*/ 405854 h 1021699"/>
              <a:gd name="connsiteX4" fmla="*/ 1199938 w 1226832"/>
              <a:gd name="connsiteY4" fmla="*/ 48833 h 1021699"/>
              <a:gd name="connsiteX5" fmla="*/ 1226832 w 1226832"/>
              <a:gd name="connsiteY5" fmla="*/ 944497 h 1021699"/>
              <a:gd name="connsiteX6" fmla="*/ 714918 w 1226832"/>
              <a:gd name="connsiteY6" fmla="*/ 837580 h 1021699"/>
              <a:gd name="connsiteX7" fmla="*/ 871839 w 1226832"/>
              <a:gd name="connsiteY7" fmla="*/ 514833 h 1021699"/>
              <a:gd name="connsiteX8" fmla="*/ 872981 w 1226832"/>
              <a:gd name="connsiteY8" fmla="*/ 622033 h 1021699"/>
              <a:gd name="connsiteX9" fmla="*/ 302642 w 1226832"/>
              <a:gd name="connsiteY9" fmla="*/ 215788 h 1021699"/>
              <a:gd name="connsiteX10" fmla="*/ 59480 w 1226832"/>
              <a:gd name="connsiteY10" fmla="*/ 1021699 h 1021699"/>
              <a:gd name="connsiteX0" fmla="*/ 59480 w 1422484"/>
              <a:gd name="connsiteY0" fmla="*/ 1021699 h 1108720"/>
              <a:gd name="connsiteX1" fmla="*/ 303682 w 1422484"/>
              <a:gd name="connsiteY1" fmla="*/ 9383 h 1108720"/>
              <a:gd name="connsiteX2" fmla="*/ 1087311 w 1422484"/>
              <a:gd name="connsiteY2" fmla="*/ 514834 h 1108720"/>
              <a:gd name="connsiteX3" fmla="*/ 1012748 w 1422484"/>
              <a:gd name="connsiteY3" fmla="*/ 405854 h 1108720"/>
              <a:gd name="connsiteX4" fmla="*/ 1199938 w 1422484"/>
              <a:gd name="connsiteY4" fmla="*/ 48833 h 1108720"/>
              <a:gd name="connsiteX5" fmla="*/ 1422484 w 1422484"/>
              <a:gd name="connsiteY5" fmla="*/ 1108720 h 1108720"/>
              <a:gd name="connsiteX6" fmla="*/ 714918 w 1422484"/>
              <a:gd name="connsiteY6" fmla="*/ 837580 h 1108720"/>
              <a:gd name="connsiteX7" fmla="*/ 871839 w 1422484"/>
              <a:gd name="connsiteY7" fmla="*/ 514833 h 1108720"/>
              <a:gd name="connsiteX8" fmla="*/ 872981 w 1422484"/>
              <a:gd name="connsiteY8" fmla="*/ 622033 h 1108720"/>
              <a:gd name="connsiteX9" fmla="*/ 302642 w 1422484"/>
              <a:gd name="connsiteY9" fmla="*/ 215788 h 1108720"/>
              <a:gd name="connsiteX10" fmla="*/ 59480 w 1422484"/>
              <a:gd name="connsiteY10" fmla="*/ 1021699 h 1108720"/>
              <a:gd name="connsiteX0" fmla="*/ 59480 w 1235132"/>
              <a:gd name="connsiteY0" fmla="*/ 1021699 h 1021699"/>
              <a:gd name="connsiteX1" fmla="*/ 303682 w 1235132"/>
              <a:gd name="connsiteY1" fmla="*/ 9383 h 1021699"/>
              <a:gd name="connsiteX2" fmla="*/ 1087311 w 1235132"/>
              <a:gd name="connsiteY2" fmla="*/ 514834 h 1021699"/>
              <a:gd name="connsiteX3" fmla="*/ 1012748 w 1235132"/>
              <a:gd name="connsiteY3" fmla="*/ 405854 h 1021699"/>
              <a:gd name="connsiteX4" fmla="*/ 1199938 w 1235132"/>
              <a:gd name="connsiteY4" fmla="*/ 48833 h 1021699"/>
              <a:gd name="connsiteX5" fmla="*/ 1235132 w 1235132"/>
              <a:gd name="connsiteY5" fmla="*/ 909777 h 1021699"/>
              <a:gd name="connsiteX6" fmla="*/ 714918 w 1235132"/>
              <a:gd name="connsiteY6" fmla="*/ 837580 h 1021699"/>
              <a:gd name="connsiteX7" fmla="*/ 871839 w 1235132"/>
              <a:gd name="connsiteY7" fmla="*/ 514833 h 1021699"/>
              <a:gd name="connsiteX8" fmla="*/ 872981 w 1235132"/>
              <a:gd name="connsiteY8" fmla="*/ 622033 h 1021699"/>
              <a:gd name="connsiteX9" fmla="*/ 302642 w 1235132"/>
              <a:gd name="connsiteY9" fmla="*/ 215788 h 1021699"/>
              <a:gd name="connsiteX10" fmla="*/ 59480 w 1235132"/>
              <a:gd name="connsiteY10"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72981 w 1225849"/>
              <a:gd name="connsiteY8" fmla="*/ 622033 h 1021699"/>
              <a:gd name="connsiteX9" fmla="*/ 302642 w 1225849"/>
              <a:gd name="connsiteY9" fmla="*/ 215788 h 1021699"/>
              <a:gd name="connsiteX10" fmla="*/ 59480 w 1225849"/>
              <a:gd name="connsiteY10"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482756 w 1225849"/>
              <a:gd name="connsiteY8" fmla="*/ 565458 h 1021699"/>
              <a:gd name="connsiteX9" fmla="*/ 872981 w 1225849"/>
              <a:gd name="connsiteY9" fmla="*/ 622033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57709 w 1225849"/>
              <a:gd name="connsiteY8" fmla="*/ 317407 h 1021699"/>
              <a:gd name="connsiteX9" fmla="*/ 872981 w 1225849"/>
              <a:gd name="connsiteY9" fmla="*/ 622033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57709 w 1225849"/>
              <a:gd name="connsiteY8" fmla="*/ 317407 h 1021699"/>
              <a:gd name="connsiteX9" fmla="*/ 556915 w 1225849"/>
              <a:gd name="connsiteY9" fmla="*/ 117038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739453 w 1225849"/>
              <a:gd name="connsiteY8" fmla="*/ 520376 h 1021699"/>
              <a:gd name="connsiteX9" fmla="*/ 556915 w 1225849"/>
              <a:gd name="connsiteY9" fmla="*/ 117038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03920 w 1225849"/>
              <a:gd name="connsiteY7" fmla="*/ 645415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703409 w 1225849"/>
              <a:gd name="connsiteY7" fmla="*/ 698811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10246 w 1225849"/>
              <a:gd name="connsiteY7" fmla="*/ 644862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10246 w 1225849"/>
              <a:gd name="connsiteY7" fmla="*/ 644862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6777 w 1223146"/>
              <a:gd name="connsiteY0" fmla="*/ 1025743 h 1025743"/>
              <a:gd name="connsiteX1" fmla="*/ 300979 w 1223146"/>
              <a:gd name="connsiteY1" fmla="*/ 13427 h 1025743"/>
              <a:gd name="connsiteX2" fmla="*/ 957234 w 1223146"/>
              <a:gd name="connsiteY2" fmla="*/ 447137 h 1025743"/>
              <a:gd name="connsiteX3" fmla="*/ 1010045 w 1223146"/>
              <a:gd name="connsiteY3" fmla="*/ 409898 h 1025743"/>
              <a:gd name="connsiteX4" fmla="*/ 1197235 w 1223146"/>
              <a:gd name="connsiteY4" fmla="*/ 52877 h 1025743"/>
              <a:gd name="connsiteX5" fmla="*/ 1223146 w 1223146"/>
              <a:gd name="connsiteY5" fmla="*/ 937295 h 1025743"/>
              <a:gd name="connsiteX6" fmla="*/ 712215 w 1223146"/>
              <a:gd name="connsiteY6" fmla="*/ 841624 h 1025743"/>
              <a:gd name="connsiteX7" fmla="*/ 807543 w 1223146"/>
              <a:gd name="connsiteY7" fmla="*/ 648906 h 1025743"/>
              <a:gd name="connsiteX8" fmla="*/ 736750 w 1223146"/>
              <a:gd name="connsiteY8" fmla="*/ 524420 h 1025743"/>
              <a:gd name="connsiteX9" fmla="*/ 489239 w 1223146"/>
              <a:gd name="connsiteY9" fmla="*/ 285401 h 1025743"/>
              <a:gd name="connsiteX10" fmla="*/ 299939 w 1223146"/>
              <a:gd name="connsiteY10" fmla="*/ 219832 h 1025743"/>
              <a:gd name="connsiteX11" fmla="*/ 56777 w 1223146"/>
              <a:gd name="connsiteY11" fmla="*/ 1025743 h 1025743"/>
              <a:gd name="connsiteX0" fmla="*/ 57272 w 1223641"/>
              <a:gd name="connsiteY0" fmla="*/ 1024486 h 1024486"/>
              <a:gd name="connsiteX1" fmla="*/ 301474 w 1223641"/>
              <a:gd name="connsiteY1" fmla="*/ 12170 h 1024486"/>
              <a:gd name="connsiteX2" fmla="*/ 981803 w 1223641"/>
              <a:gd name="connsiteY2" fmla="*/ 466087 h 1024486"/>
              <a:gd name="connsiteX3" fmla="*/ 1010540 w 1223641"/>
              <a:gd name="connsiteY3" fmla="*/ 408641 h 1024486"/>
              <a:gd name="connsiteX4" fmla="*/ 1197730 w 1223641"/>
              <a:gd name="connsiteY4" fmla="*/ 51620 h 1024486"/>
              <a:gd name="connsiteX5" fmla="*/ 1223641 w 1223641"/>
              <a:gd name="connsiteY5" fmla="*/ 936038 h 1024486"/>
              <a:gd name="connsiteX6" fmla="*/ 712710 w 1223641"/>
              <a:gd name="connsiteY6" fmla="*/ 840367 h 1024486"/>
              <a:gd name="connsiteX7" fmla="*/ 808038 w 1223641"/>
              <a:gd name="connsiteY7" fmla="*/ 647649 h 1024486"/>
              <a:gd name="connsiteX8" fmla="*/ 737245 w 1223641"/>
              <a:gd name="connsiteY8" fmla="*/ 523163 h 1024486"/>
              <a:gd name="connsiteX9" fmla="*/ 489734 w 1223641"/>
              <a:gd name="connsiteY9" fmla="*/ 284144 h 1024486"/>
              <a:gd name="connsiteX10" fmla="*/ 300434 w 1223641"/>
              <a:gd name="connsiteY10" fmla="*/ 218575 h 1024486"/>
              <a:gd name="connsiteX11" fmla="*/ 57272 w 1223641"/>
              <a:gd name="connsiteY11"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010540 w 1223641"/>
              <a:gd name="connsiteY3" fmla="*/ 408641 h 1024486"/>
              <a:gd name="connsiteX4" fmla="*/ 1111319 w 1223641"/>
              <a:gd name="connsiteY4" fmla="*/ 216406 h 1024486"/>
              <a:gd name="connsiteX5" fmla="*/ 1197730 w 1223641"/>
              <a:gd name="connsiteY5" fmla="*/ 51620 h 1024486"/>
              <a:gd name="connsiteX6" fmla="*/ 1223641 w 1223641"/>
              <a:gd name="connsiteY6" fmla="*/ 936038 h 1024486"/>
              <a:gd name="connsiteX7" fmla="*/ 712710 w 1223641"/>
              <a:gd name="connsiteY7" fmla="*/ 840367 h 1024486"/>
              <a:gd name="connsiteX8" fmla="*/ 808038 w 1223641"/>
              <a:gd name="connsiteY8" fmla="*/ 647649 h 1024486"/>
              <a:gd name="connsiteX9" fmla="*/ 737245 w 1223641"/>
              <a:gd name="connsiteY9" fmla="*/ 523163 h 1024486"/>
              <a:gd name="connsiteX10" fmla="*/ 489734 w 1223641"/>
              <a:gd name="connsiteY10" fmla="*/ 284144 h 1024486"/>
              <a:gd name="connsiteX11" fmla="*/ 300434 w 1223641"/>
              <a:gd name="connsiteY11" fmla="*/ 218575 h 1024486"/>
              <a:gd name="connsiteX12" fmla="*/ 57272 w 1223641"/>
              <a:gd name="connsiteY12"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956163 w 1223641"/>
              <a:gd name="connsiteY3" fmla="*/ 260410 h 1024486"/>
              <a:gd name="connsiteX4" fmla="*/ 1111319 w 1223641"/>
              <a:gd name="connsiteY4" fmla="*/ 216406 h 1024486"/>
              <a:gd name="connsiteX5" fmla="*/ 1197730 w 1223641"/>
              <a:gd name="connsiteY5" fmla="*/ 51620 h 1024486"/>
              <a:gd name="connsiteX6" fmla="*/ 1223641 w 1223641"/>
              <a:gd name="connsiteY6" fmla="*/ 936038 h 1024486"/>
              <a:gd name="connsiteX7" fmla="*/ 712710 w 1223641"/>
              <a:gd name="connsiteY7" fmla="*/ 840367 h 1024486"/>
              <a:gd name="connsiteX8" fmla="*/ 808038 w 1223641"/>
              <a:gd name="connsiteY8" fmla="*/ 647649 h 1024486"/>
              <a:gd name="connsiteX9" fmla="*/ 737245 w 1223641"/>
              <a:gd name="connsiteY9" fmla="*/ 523163 h 1024486"/>
              <a:gd name="connsiteX10" fmla="*/ 489734 w 1223641"/>
              <a:gd name="connsiteY10" fmla="*/ 284144 h 1024486"/>
              <a:gd name="connsiteX11" fmla="*/ 300434 w 1223641"/>
              <a:gd name="connsiteY11" fmla="*/ 218575 h 1024486"/>
              <a:gd name="connsiteX12" fmla="*/ 57272 w 1223641"/>
              <a:gd name="connsiteY12"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11319 w 1223641"/>
              <a:gd name="connsiteY3" fmla="*/ 216406 h 1024486"/>
              <a:gd name="connsiteX4" fmla="*/ 1197730 w 1223641"/>
              <a:gd name="connsiteY4" fmla="*/ 51620 h 1024486"/>
              <a:gd name="connsiteX5" fmla="*/ 1223641 w 1223641"/>
              <a:gd name="connsiteY5" fmla="*/ 936038 h 1024486"/>
              <a:gd name="connsiteX6" fmla="*/ 712710 w 1223641"/>
              <a:gd name="connsiteY6" fmla="*/ 840367 h 1024486"/>
              <a:gd name="connsiteX7" fmla="*/ 808038 w 1223641"/>
              <a:gd name="connsiteY7" fmla="*/ 647649 h 1024486"/>
              <a:gd name="connsiteX8" fmla="*/ 737245 w 1223641"/>
              <a:gd name="connsiteY8" fmla="*/ 523163 h 1024486"/>
              <a:gd name="connsiteX9" fmla="*/ 489734 w 1223641"/>
              <a:gd name="connsiteY9" fmla="*/ 284144 h 1024486"/>
              <a:gd name="connsiteX10" fmla="*/ 300434 w 1223641"/>
              <a:gd name="connsiteY10" fmla="*/ 218575 h 1024486"/>
              <a:gd name="connsiteX11" fmla="*/ 57272 w 1223641"/>
              <a:gd name="connsiteY11"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8362 w 1224731"/>
              <a:gd name="connsiteY0" fmla="*/ 1031838 h 1031838"/>
              <a:gd name="connsiteX1" fmla="*/ 302564 w 1224731"/>
              <a:gd name="connsiteY1" fmla="*/ 19522 h 1031838"/>
              <a:gd name="connsiteX2" fmla="*/ 1034703 w 1224731"/>
              <a:gd name="connsiteY2" fmla="*/ 373302 h 1031838"/>
              <a:gd name="connsiteX3" fmla="*/ 1198820 w 1224731"/>
              <a:gd name="connsiteY3" fmla="*/ 58972 h 1031838"/>
              <a:gd name="connsiteX4" fmla="*/ 1224731 w 1224731"/>
              <a:gd name="connsiteY4" fmla="*/ 943390 h 1031838"/>
              <a:gd name="connsiteX5" fmla="*/ 713800 w 1224731"/>
              <a:gd name="connsiteY5" fmla="*/ 847719 h 1031838"/>
              <a:gd name="connsiteX6" fmla="*/ 809128 w 1224731"/>
              <a:gd name="connsiteY6" fmla="*/ 655001 h 1031838"/>
              <a:gd name="connsiteX7" fmla="*/ 738335 w 1224731"/>
              <a:gd name="connsiteY7" fmla="*/ 530515 h 1031838"/>
              <a:gd name="connsiteX8" fmla="*/ 490824 w 1224731"/>
              <a:gd name="connsiteY8" fmla="*/ 291496 h 1031838"/>
              <a:gd name="connsiteX9" fmla="*/ 301524 w 1224731"/>
              <a:gd name="connsiteY9" fmla="*/ 225927 h 1031838"/>
              <a:gd name="connsiteX10" fmla="*/ 58362 w 1224731"/>
              <a:gd name="connsiteY10" fmla="*/ 1031838 h 103183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08744 w 1224347"/>
              <a:gd name="connsiteY6" fmla="*/ 654031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59600 w 1224347"/>
              <a:gd name="connsiteY6" fmla="*/ 579474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490440 w 1224347"/>
              <a:gd name="connsiteY7" fmla="*/ 290526 h 1030868"/>
              <a:gd name="connsiteX8" fmla="*/ 301140 w 1224347"/>
              <a:gd name="connsiteY8" fmla="*/ 224957 h 1030868"/>
              <a:gd name="connsiteX9" fmla="*/ 57978 w 1224347"/>
              <a:gd name="connsiteY9"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301140 w 1224347"/>
              <a:gd name="connsiteY7" fmla="*/ 224957 h 1030868"/>
              <a:gd name="connsiteX8" fmla="*/ 57978 w 1224347"/>
              <a:gd name="connsiteY8"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695418 w 1224347"/>
              <a:gd name="connsiteY5" fmla="*/ 896127 h 1030868"/>
              <a:gd name="connsiteX6" fmla="*/ 822625 w 1224347"/>
              <a:gd name="connsiteY6" fmla="*/ 630509 h 1030868"/>
              <a:gd name="connsiteX7" fmla="*/ 301140 w 1224347"/>
              <a:gd name="connsiteY7" fmla="*/ 224957 h 1030868"/>
              <a:gd name="connsiteX8" fmla="*/ 57978 w 1224347"/>
              <a:gd name="connsiteY8" fmla="*/ 1030868 h 1030868"/>
              <a:gd name="connsiteX0" fmla="*/ 57978 w 1347979"/>
              <a:gd name="connsiteY0" fmla="*/ 1030868 h 1030868"/>
              <a:gd name="connsiteX1" fmla="*/ 302180 w 1347979"/>
              <a:gd name="connsiteY1" fmla="*/ 18552 h 1030868"/>
              <a:gd name="connsiteX2" fmla="*/ 1016169 w 1347979"/>
              <a:gd name="connsiteY2" fmla="*/ 383478 h 1030868"/>
              <a:gd name="connsiteX3" fmla="*/ 1198436 w 1347979"/>
              <a:gd name="connsiteY3" fmla="*/ 58002 h 1030868"/>
              <a:gd name="connsiteX4" fmla="*/ 1347979 w 1347979"/>
              <a:gd name="connsiteY4" fmla="*/ 934811 h 1030868"/>
              <a:gd name="connsiteX5" fmla="*/ 695418 w 1347979"/>
              <a:gd name="connsiteY5" fmla="*/ 896127 h 1030868"/>
              <a:gd name="connsiteX6" fmla="*/ 822625 w 1347979"/>
              <a:gd name="connsiteY6" fmla="*/ 630509 h 1030868"/>
              <a:gd name="connsiteX7" fmla="*/ 301140 w 1347979"/>
              <a:gd name="connsiteY7" fmla="*/ 224957 h 1030868"/>
              <a:gd name="connsiteX8" fmla="*/ 57978 w 1347979"/>
              <a:gd name="connsiteY8" fmla="*/ 1030868 h 1030868"/>
              <a:gd name="connsiteX0" fmla="*/ 57978 w 1198436"/>
              <a:gd name="connsiteY0" fmla="*/ 1030868 h 1030868"/>
              <a:gd name="connsiteX1" fmla="*/ 302180 w 1198436"/>
              <a:gd name="connsiteY1" fmla="*/ 18552 h 1030868"/>
              <a:gd name="connsiteX2" fmla="*/ 1016169 w 1198436"/>
              <a:gd name="connsiteY2" fmla="*/ 383478 h 1030868"/>
              <a:gd name="connsiteX3" fmla="*/ 1198436 w 1198436"/>
              <a:gd name="connsiteY3" fmla="*/ 58002 h 1030868"/>
              <a:gd name="connsiteX4" fmla="*/ 1111407 w 1198436"/>
              <a:gd name="connsiteY4" fmla="*/ 853484 h 1030868"/>
              <a:gd name="connsiteX5" fmla="*/ 695418 w 1198436"/>
              <a:gd name="connsiteY5" fmla="*/ 896127 h 1030868"/>
              <a:gd name="connsiteX6" fmla="*/ 822625 w 1198436"/>
              <a:gd name="connsiteY6" fmla="*/ 630509 h 1030868"/>
              <a:gd name="connsiteX7" fmla="*/ 301140 w 1198436"/>
              <a:gd name="connsiteY7" fmla="*/ 224957 h 1030868"/>
              <a:gd name="connsiteX8" fmla="*/ 57978 w 1198436"/>
              <a:gd name="connsiteY8" fmla="*/ 1030868 h 1030868"/>
              <a:gd name="connsiteX0" fmla="*/ 57978 w 1198436"/>
              <a:gd name="connsiteY0" fmla="*/ 1030868 h 1030868"/>
              <a:gd name="connsiteX1" fmla="*/ 302180 w 1198436"/>
              <a:gd name="connsiteY1" fmla="*/ 18552 h 1030868"/>
              <a:gd name="connsiteX2" fmla="*/ 1016169 w 1198436"/>
              <a:gd name="connsiteY2" fmla="*/ 383478 h 1030868"/>
              <a:gd name="connsiteX3" fmla="*/ 1198436 w 1198436"/>
              <a:gd name="connsiteY3" fmla="*/ 58002 h 1030868"/>
              <a:gd name="connsiteX4" fmla="*/ 1162291 w 1198436"/>
              <a:gd name="connsiteY4" fmla="*/ 852228 h 1030868"/>
              <a:gd name="connsiteX5" fmla="*/ 695418 w 1198436"/>
              <a:gd name="connsiteY5" fmla="*/ 896127 h 1030868"/>
              <a:gd name="connsiteX6" fmla="*/ 822625 w 1198436"/>
              <a:gd name="connsiteY6" fmla="*/ 630509 h 1030868"/>
              <a:gd name="connsiteX7" fmla="*/ 301140 w 1198436"/>
              <a:gd name="connsiteY7" fmla="*/ 224957 h 1030868"/>
              <a:gd name="connsiteX8" fmla="*/ 57978 w 1198436"/>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33975 w 1162291"/>
              <a:gd name="connsiteY3" fmla="*/ 15924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41531 w 1162291"/>
              <a:gd name="connsiteY3" fmla="*/ 13627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41531 w 1162291"/>
              <a:gd name="connsiteY3" fmla="*/ 13627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60796 w 1165109"/>
              <a:gd name="connsiteY0" fmla="*/ 1103147 h 1103147"/>
              <a:gd name="connsiteX1" fmla="*/ 285717 w 1165109"/>
              <a:gd name="connsiteY1" fmla="*/ 16025 h 1103147"/>
              <a:gd name="connsiteX2" fmla="*/ 1018987 w 1165109"/>
              <a:gd name="connsiteY2" fmla="*/ 455757 h 1103147"/>
              <a:gd name="connsiteX3" fmla="*/ 1144349 w 1165109"/>
              <a:gd name="connsiteY3" fmla="*/ 208553 h 1103147"/>
              <a:gd name="connsiteX4" fmla="*/ 1165109 w 1165109"/>
              <a:gd name="connsiteY4" fmla="*/ 924507 h 1103147"/>
              <a:gd name="connsiteX5" fmla="*/ 698236 w 1165109"/>
              <a:gd name="connsiteY5" fmla="*/ 968406 h 1103147"/>
              <a:gd name="connsiteX6" fmla="*/ 825443 w 1165109"/>
              <a:gd name="connsiteY6" fmla="*/ 702788 h 1103147"/>
              <a:gd name="connsiteX7" fmla="*/ 303958 w 1165109"/>
              <a:gd name="connsiteY7" fmla="*/ 297236 h 1103147"/>
              <a:gd name="connsiteX8" fmla="*/ 60796 w 1165109"/>
              <a:gd name="connsiteY8" fmla="*/ 1103147 h 1103147"/>
              <a:gd name="connsiteX0" fmla="*/ 60378 w 1164691"/>
              <a:gd name="connsiteY0" fmla="*/ 1072498 h 1072498"/>
              <a:gd name="connsiteX1" fmla="*/ 288061 w 1164691"/>
              <a:gd name="connsiteY1" fmla="*/ 17006 h 1072498"/>
              <a:gd name="connsiteX2" fmla="*/ 1018569 w 1164691"/>
              <a:gd name="connsiteY2" fmla="*/ 425108 h 1072498"/>
              <a:gd name="connsiteX3" fmla="*/ 1143931 w 1164691"/>
              <a:gd name="connsiteY3" fmla="*/ 177904 h 1072498"/>
              <a:gd name="connsiteX4" fmla="*/ 1164691 w 1164691"/>
              <a:gd name="connsiteY4" fmla="*/ 893858 h 1072498"/>
              <a:gd name="connsiteX5" fmla="*/ 697818 w 1164691"/>
              <a:gd name="connsiteY5" fmla="*/ 937757 h 1072498"/>
              <a:gd name="connsiteX6" fmla="*/ 825025 w 1164691"/>
              <a:gd name="connsiteY6" fmla="*/ 672139 h 1072498"/>
              <a:gd name="connsiteX7" fmla="*/ 303540 w 1164691"/>
              <a:gd name="connsiteY7" fmla="*/ 266587 h 1072498"/>
              <a:gd name="connsiteX8" fmla="*/ 60378 w 1164691"/>
              <a:gd name="connsiteY8" fmla="*/ 1072498 h 1072498"/>
              <a:gd name="connsiteX0" fmla="*/ 69417 w 1173730"/>
              <a:gd name="connsiteY0" fmla="*/ 1059406 h 1059406"/>
              <a:gd name="connsiteX1" fmla="*/ 297100 w 1173730"/>
              <a:gd name="connsiteY1" fmla="*/ 3914 h 1059406"/>
              <a:gd name="connsiteX2" fmla="*/ 1027608 w 1173730"/>
              <a:gd name="connsiteY2" fmla="*/ 412016 h 1059406"/>
              <a:gd name="connsiteX3" fmla="*/ 1152970 w 1173730"/>
              <a:gd name="connsiteY3" fmla="*/ 164812 h 1059406"/>
              <a:gd name="connsiteX4" fmla="*/ 1173730 w 1173730"/>
              <a:gd name="connsiteY4" fmla="*/ 880766 h 1059406"/>
              <a:gd name="connsiteX5" fmla="*/ 706857 w 1173730"/>
              <a:gd name="connsiteY5" fmla="*/ 924665 h 1059406"/>
              <a:gd name="connsiteX6" fmla="*/ 834064 w 1173730"/>
              <a:gd name="connsiteY6" fmla="*/ 659047 h 1059406"/>
              <a:gd name="connsiteX7" fmla="*/ 312579 w 1173730"/>
              <a:gd name="connsiteY7" fmla="*/ 253495 h 1059406"/>
              <a:gd name="connsiteX8" fmla="*/ 69417 w 1173730"/>
              <a:gd name="connsiteY8" fmla="*/ 1059406 h 1059406"/>
              <a:gd name="connsiteX0" fmla="*/ 64007 w 1168320"/>
              <a:gd name="connsiteY0" fmla="*/ 1064058 h 1064058"/>
              <a:gd name="connsiteX1" fmla="*/ 291690 w 1168320"/>
              <a:gd name="connsiteY1" fmla="*/ 8566 h 1064058"/>
              <a:gd name="connsiteX2" fmla="*/ 1022198 w 1168320"/>
              <a:gd name="connsiteY2" fmla="*/ 416668 h 1064058"/>
              <a:gd name="connsiteX3" fmla="*/ 1147560 w 1168320"/>
              <a:gd name="connsiteY3" fmla="*/ 169464 h 1064058"/>
              <a:gd name="connsiteX4" fmla="*/ 1168320 w 1168320"/>
              <a:gd name="connsiteY4" fmla="*/ 885418 h 1064058"/>
              <a:gd name="connsiteX5" fmla="*/ 701447 w 1168320"/>
              <a:gd name="connsiteY5" fmla="*/ 929317 h 1064058"/>
              <a:gd name="connsiteX6" fmla="*/ 828654 w 1168320"/>
              <a:gd name="connsiteY6" fmla="*/ 663699 h 1064058"/>
              <a:gd name="connsiteX7" fmla="*/ 307169 w 1168320"/>
              <a:gd name="connsiteY7" fmla="*/ 258147 h 1064058"/>
              <a:gd name="connsiteX8" fmla="*/ 64007 w 1168320"/>
              <a:gd name="connsiteY8" fmla="*/ 1064058 h 1064058"/>
              <a:gd name="connsiteX0" fmla="*/ 48502 w 1152815"/>
              <a:gd name="connsiteY0" fmla="*/ 1074359 h 1074359"/>
              <a:gd name="connsiteX1" fmla="*/ 396377 w 1152815"/>
              <a:gd name="connsiteY1" fmla="*/ 8373 h 1074359"/>
              <a:gd name="connsiteX2" fmla="*/ 1006693 w 1152815"/>
              <a:gd name="connsiteY2" fmla="*/ 426969 h 1074359"/>
              <a:gd name="connsiteX3" fmla="*/ 1132055 w 1152815"/>
              <a:gd name="connsiteY3" fmla="*/ 179765 h 1074359"/>
              <a:gd name="connsiteX4" fmla="*/ 1152815 w 1152815"/>
              <a:gd name="connsiteY4" fmla="*/ 895719 h 1074359"/>
              <a:gd name="connsiteX5" fmla="*/ 685942 w 1152815"/>
              <a:gd name="connsiteY5" fmla="*/ 939618 h 1074359"/>
              <a:gd name="connsiteX6" fmla="*/ 813149 w 1152815"/>
              <a:gd name="connsiteY6" fmla="*/ 674000 h 1074359"/>
              <a:gd name="connsiteX7" fmla="*/ 291664 w 1152815"/>
              <a:gd name="connsiteY7" fmla="*/ 268448 h 1074359"/>
              <a:gd name="connsiteX8" fmla="*/ 48502 w 1152815"/>
              <a:gd name="connsiteY8" fmla="*/ 1074359 h 1074359"/>
              <a:gd name="connsiteX0" fmla="*/ 53691 w 1158004"/>
              <a:gd name="connsiteY0" fmla="*/ 1070293 h 1070293"/>
              <a:gd name="connsiteX1" fmla="*/ 354121 w 1158004"/>
              <a:gd name="connsiteY1" fmla="*/ 8450 h 1070293"/>
              <a:gd name="connsiteX2" fmla="*/ 1011882 w 1158004"/>
              <a:gd name="connsiteY2" fmla="*/ 422903 h 1070293"/>
              <a:gd name="connsiteX3" fmla="*/ 1137244 w 1158004"/>
              <a:gd name="connsiteY3" fmla="*/ 175699 h 1070293"/>
              <a:gd name="connsiteX4" fmla="*/ 1158004 w 1158004"/>
              <a:gd name="connsiteY4" fmla="*/ 891653 h 1070293"/>
              <a:gd name="connsiteX5" fmla="*/ 691131 w 1158004"/>
              <a:gd name="connsiteY5" fmla="*/ 935552 h 1070293"/>
              <a:gd name="connsiteX6" fmla="*/ 818338 w 1158004"/>
              <a:gd name="connsiteY6" fmla="*/ 669934 h 1070293"/>
              <a:gd name="connsiteX7" fmla="*/ 296853 w 1158004"/>
              <a:gd name="connsiteY7" fmla="*/ 264382 h 1070293"/>
              <a:gd name="connsiteX8" fmla="*/ 53691 w 1158004"/>
              <a:gd name="connsiteY8" fmla="*/ 1070293 h 1070293"/>
              <a:gd name="connsiteX0" fmla="*/ 46701 w 1151014"/>
              <a:gd name="connsiteY0" fmla="*/ 1066246 h 1066246"/>
              <a:gd name="connsiteX1" fmla="*/ 347131 w 1151014"/>
              <a:gd name="connsiteY1" fmla="*/ 4403 h 1066246"/>
              <a:gd name="connsiteX2" fmla="*/ 1004892 w 1151014"/>
              <a:gd name="connsiteY2" fmla="*/ 418856 h 1066246"/>
              <a:gd name="connsiteX3" fmla="*/ 1130254 w 1151014"/>
              <a:gd name="connsiteY3" fmla="*/ 171652 h 1066246"/>
              <a:gd name="connsiteX4" fmla="*/ 1151014 w 1151014"/>
              <a:gd name="connsiteY4" fmla="*/ 887606 h 1066246"/>
              <a:gd name="connsiteX5" fmla="*/ 684141 w 1151014"/>
              <a:gd name="connsiteY5" fmla="*/ 931505 h 1066246"/>
              <a:gd name="connsiteX6" fmla="*/ 811348 w 1151014"/>
              <a:gd name="connsiteY6" fmla="*/ 665887 h 1066246"/>
              <a:gd name="connsiteX7" fmla="*/ 289863 w 1151014"/>
              <a:gd name="connsiteY7" fmla="*/ 260335 h 1066246"/>
              <a:gd name="connsiteX8" fmla="*/ 46701 w 1151014"/>
              <a:gd name="connsiteY8" fmla="*/ 1066246 h 1066246"/>
              <a:gd name="connsiteX0" fmla="*/ 55006 w 1159319"/>
              <a:gd name="connsiteY0" fmla="*/ 1065885 h 1065885"/>
              <a:gd name="connsiteX1" fmla="*/ 355436 w 1159319"/>
              <a:gd name="connsiteY1" fmla="*/ 4042 h 1065885"/>
              <a:gd name="connsiteX2" fmla="*/ 1013197 w 1159319"/>
              <a:gd name="connsiteY2" fmla="*/ 418495 h 1065885"/>
              <a:gd name="connsiteX3" fmla="*/ 1138559 w 1159319"/>
              <a:gd name="connsiteY3" fmla="*/ 171291 h 1065885"/>
              <a:gd name="connsiteX4" fmla="*/ 1159319 w 1159319"/>
              <a:gd name="connsiteY4" fmla="*/ 887245 h 1065885"/>
              <a:gd name="connsiteX5" fmla="*/ 692446 w 1159319"/>
              <a:gd name="connsiteY5" fmla="*/ 931144 h 1065885"/>
              <a:gd name="connsiteX6" fmla="*/ 819653 w 1159319"/>
              <a:gd name="connsiteY6" fmla="*/ 665526 h 1065885"/>
              <a:gd name="connsiteX7" fmla="*/ 298168 w 1159319"/>
              <a:gd name="connsiteY7" fmla="*/ 259974 h 1065885"/>
              <a:gd name="connsiteX8" fmla="*/ 55006 w 1159319"/>
              <a:gd name="connsiteY8" fmla="*/ 1065885 h 1065885"/>
              <a:gd name="connsiteX0" fmla="*/ 52738 w 1157051"/>
              <a:gd name="connsiteY0" fmla="*/ 1063223 h 1063223"/>
              <a:gd name="connsiteX1" fmla="*/ 353168 w 1157051"/>
              <a:gd name="connsiteY1" fmla="*/ 1380 h 1063223"/>
              <a:gd name="connsiteX2" fmla="*/ 1010929 w 1157051"/>
              <a:gd name="connsiteY2" fmla="*/ 415833 h 1063223"/>
              <a:gd name="connsiteX3" fmla="*/ 1136291 w 1157051"/>
              <a:gd name="connsiteY3" fmla="*/ 168629 h 1063223"/>
              <a:gd name="connsiteX4" fmla="*/ 1157051 w 1157051"/>
              <a:gd name="connsiteY4" fmla="*/ 884583 h 1063223"/>
              <a:gd name="connsiteX5" fmla="*/ 690178 w 1157051"/>
              <a:gd name="connsiteY5" fmla="*/ 928482 h 1063223"/>
              <a:gd name="connsiteX6" fmla="*/ 817385 w 1157051"/>
              <a:gd name="connsiteY6" fmla="*/ 662864 h 1063223"/>
              <a:gd name="connsiteX7" fmla="*/ 295900 w 1157051"/>
              <a:gd name="connsiteY7" fmla="*/ 257312 h 1063223"/>
              <a:gd name="connsiteX8" fmla="*/ 52738 w 1157051"/>
              <a:gd name="connsiteY8" fmla="*/ 1063223 h 1063223"/>
              <a:gd name="connsiteX0" fmla="*/ 62493 w 1166806"/>
              <a:gd name="connsiteY0" fmla="*/ 1063610 h 1063610"/>
              <a:gd name="connsiteX1" fmla="*/ 362923 w 1166806"/>
              <a:gd name="connsiteY1" fmla="*/ 1767 h 1063610"/>
              <a:gd name="connsiteX2" fmla="*/ 1020684 w 1166806"/>
              <a:gd name="connsiteY2" fmla="*/ 416220 h 1063610"/>
              <a:gd name="connsiteX3" fmla="*/ 1146046 w 1166806"/>
              <a:gd name="connsiteY3" fmla="*/ 169016 h 1063610"/>
              <a:gd name="connsiteX4" fmla="*/ 1166806 w 1166806"/>
              <a:gd name="connsiteY4" fmla="*/ 884970 h 1063610"/>
              <a:gd name="connsiteX5" fmla="*/ 699933 w 1166806"/>
              <a:gd name="connsiteY5" fmla="*/ 928869 h 1063610"/>
              <a:gd name="connsiteX6" fmla="*/ 827140 w 1166806"/>
              <a:gd name="connsiteY6" fmla="*/ 663251 h 1063610"/>
              <a:gd name="connsiteX7" fmla="*/ 305655 w 1166806"/>
              <a:gd name="connsiteY7" fmla="*/ 257699 h 1063610"/>
              <a:gd name="connsiteX8" fmla="*/ 62493 w 1166806"/>
              <a:gd name="connsiteY8" fmla="*/ 1063610 h 1063610"/>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863" h="1062515">
                <a:moveTo>
                  <a:pt x="63550" y="1062515"/>
                </a:moveTo>
                <a:cubicBezTo>
                  <a:pt x="-110612" y="329432"/>
                  <a:pt x="100829" y="18804"/>
                  <a:pt x="363980" y="672"/>
                </a:cubicBezTo>
                <a:cubicBezTo>
                  <a:pt x="627131" y="-17460"/>
                  <a:pt x="891172" y="336908"/>
                  <a:pt x="1021741" y="415125"/>
                </a:cubicBezTo>
                <a:cubicBezTo>
                  <a:pt x="1071656" y="341147"/>
                  <a:pt x="1062750" y="351597"/>
                  <a:pt x="1147103" y="167921"/>
                </a:cubicBezTo>
                <a:lnTo>
                  <a:pt x="1167863" y="883875"/>
                </a:lnTo>
                <a:lnTo>
                  <a:pt x="700990" y="927774"/>
                </a:lnTo>
                <a:lnTo>
                  <a:pt x="828197" y="662156"/>
                </a:lnTo>
                <a:cubicBezTo>
                  <a:pt x="759484" y="558524"/>
                  <a:pt x="530850" y="238800"/>
                  <a:pt x="306712" y="256604"/>
                </a:cubicBezTo>
                <a:cubicBezTo>
                  <a:pt x="123106" y="291820"/>
                  <a:pt x="7937" y="591825"/>
                  <a:pt x="63550" y="1062515"/>
                </a:cubicBezTo>
                <a:close/>
              </a:path>
            </a:pathLst>
          </a:custGeom>
          <a:gradFill flip="none" rotWithShape="1">
            <a:gsLst>
              <a:gs pos="0">
                <a:srgbClr val="E73440"/>
              </a:gs>
              <a:gs pos="100000">
                <a:srgbClr val="7A1E1C"/>
              </a:gs>
            </a:gsLst>
            <a:lin ang="5400000" scaled="1"/>
            <a:tileRect/>
          </a:gradFill>
          <a:ln w="28575">
            <a:solidFill>
              <a:srgbClr val="B22B3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026" name="角丸四角形 31"/>
          <p:cNvSpPr>
            <a:spLocks noChangeArrowheads="1"/>
          </p:cNvSpPr>
          <p:nvPr/>
        </p:nvSpPr>
        <p:spPr bwMode="auto">
          <a:xfrm>
            <a:off x="2462213" y="3598863"/>
            <a:ext cx="2151062" cy="982662"/>
          </a:xfrm>
          <a:prstGeom prst="roundRect">
            <a:avLst>
              <a:gd name="adj" fmla="val 6329"/>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endParaRPr lang="ja-JP" altLang="en-US" sz="1600" b="1">
              <a:latin typeface="Meiryo UI" panose="020B0604030504040204" pitchFamily="50" charset="-128"/>
              <a:ea typeface="Meiryo UI" panose="020B0604030504040204" pitchFamily="50" charset="-128"/>
              <a:cs typeface="Meiryo UI" panose="020B0604030504040204" pitchFamily="50" charset="-128"/>
            </a:endParaRPr>
          </a:p>
        </p:txBody>
      </p:sp>
      <p:sp>
        <p:nvSpPr>
          <p:cNvPr id="43030" name="Rectangle 6"/>
          <p:cNvSpPr>
            <a:spLocks noGrp="1" noChangeArrowheads="1"/>
          </p:cNvSpPr>
          <p:nvPr>
            <p:ph type="ftr" sz="quarter" idx="11"/>
          </p:nvPr>
        </p:nvSpPr>
        <p:spPr>
          <a:xfrm>
            <a:off x="6164263" y="6626225"/>
            <a:ext cx="2895600" cy="228600"/>
          </a:xfrm>
          <a:noFill/>
        </p:spPr>
        <p:txBody>
          <a:bodyP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r" eaLnBrk="1" hangingPunct="1">
              <a:lnSpc>
                <a:spcPct val="100000"/>
              </a:lnSpc>
              <a:spcBef>
                <a:spcPct val="0"/>
              </a:spcBef>
              <a:spcAft>
                <a:spcPct val="0"/>
              </a:spcAft>
              <a:buClrTx/>
              <a:buFontTx/>
              <a:buNone/>
            </a:pPr>
            <a:endParaRPr kumimoji="0" lang="de-DE" altLang="ja-JP" sz="900" dirty="0">
              <a:latin typeface="メイリオ" pitchFamily="50" charset="-128"/>
              <a:ea typeface="メイリオ" pitchFamily="50" charset="-128"/>
              <a:cs typeface="メイリオ" pitchFamily="50" charset="-128"/>
            </a:endParaRPr>
          </a:p>
        </p:txBody>
      </p:sp>
      <p:sp>
        <p:nvSpPr>
          <p:cNvPr id="32" name="角丸四角形 65"/>
          <p:cNvSpPr>
            <a:spLocks noChangeArrowheads="1"/>
          </p:cNvSpPr>
          <p:nvPr/>
        </p:nvSpPr>
        <p:spPr bwMode="gray">
          <a:xfrm>
            <a:off x="6875909" y="52388"/>
            <a:ext cx="2160587" cy="590550"/>
          </a:xfrm>
          <a:prstGeom prst="roundRect">
            <a:avLst>
              <a:gd name="adj" fmla="val 16667"/>
            </a:avLst>
          </a:prstGeom>
          <a:gradFill rotWithShape="1">
            <a:gsLst>
              <a:gs pos="0">
                <a:srgbClr val="FFFFFF"/>
              </a:gs>
              <a:gs pos="100000">
                <a:srgbClr val="CBBDFF"/>
              </a:gs>
            </a:gsLst>
            <a:lin ang="5400000" scaled="1"/>
          </a:gradFill>
          <a:ln w="9525" algn="ctr">
            <a:solidFill>
              <a:srgbClr val="4B4595"/>
            </a:solidFill>
            <a:round/>
            <a:headEnd/>
            <a:tailEnd/>
          </a:ln>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双方が使用する</a:t>
            </a:r>
            <a:endParaRPr lang="en-US" altLang="ja-JP" sz="1400" b="1">
              <a:latin typeface="Meiryo UI" panose="020B0604030504040204" pitchFamily="50" charset="-128"/>
              <a:ea typeface="Meiryo UI" panose="020B0604030504040204" pitchFamily="50" charset="-128"/>
              <a:cs typeface="Meiryo UI" panose="020B0604030504040204" pitchFamily="50" charset="-128"/>
            </a:endParaRPr>
          </a:p>
          <a:p>
            <a:pPr algn="ctr" eaLnBrk="1" fontAlgn="ctr" hangingPunct="1">
              <a:lnSpc>
                <a:spcPct val="100000"/>
              </a:lnSpc>
              <a:spcBef>
                <a:spcPct val="0"/>
              </a:spcBef>
              <a:spcAft>
                <a:spcPct val="0"/>
              </a:spcAft>
              <a:buClrTx/>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機能・画面</a:t>
            </a:r>
          </a:p>
        </p:txBody>
      </p:sp>
      <p:sp>
        <p:nvSpPr>
          <p:cNvPr id="28" name="タイトル 1"/>
          <p:cNvSpPr txBox="1">
            <a:spLocks/>
          </p:cNvSpPr>
          <p:nvPr/>
        </p:nvSpPr>
        <p:spPr>
          <a:xfrm>
            <a:off x="169863" y="44624"/>
            <a:ext cx="8434585" cy="575518"/>
          </a:xfrm>
          <a:prstGeom prst="rect">
            <a:avLst/>
          </a:prstGeom>
        </p:spPr>
        <p:txBody>
          <a:bodyPr/>
          <a:lstStyle>
            <a:lvl1pPr algn="l" rtl="0" eaLnBrk="0" fontAlgn="base" hangingPunct="0">
              <a:spcBef>
                <a:spcPct val="0"/>
              </a:spcBef>
              <a:spcAft>
                <a:spcPct val="0"/>
              </a:spcAft>
              <a:tabLst>
                <a:tab pos="3676650" algn="l"/>
              </a:tabLst>
              <a:defRPr kumimoji="1" sz="3200">
                <a:solidFill>
                  <a:schemeClr val="tx2"/>
                </a:solidFill>
                <a:latin typeface="+mj-lt"/>
                <a:ea typeface="+mj-ea"/>
                <a:cs typeface="+mj-cs"/>
              </a:defRPr>
            </a:lvl1pPr>
            <a:lvl2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2pPr>
            <a:lvl3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3pPr>
            <a:lvl4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4pPr>
            <a:lvl5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5pPr>
            <a:lvl6pPr marL="4572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6pPr>
            <a:lvl7pPr marL="9144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7pPr>
            <a:lvl8pPr marL="13716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8pPr>
            <a:lvl9pPr marL="18288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9pPr>
          </a:lstStyle>
          <a:p>
            <a:r>
              <a:rPr lang="ja-JP" altLang="en-US" dirty="0"/>
              <a:t>在宅移行</a:t>
            </a:r>
            <a:r>
              <a:rPr lang="ja-JP" altLang="ja-JP" dirty="0" smtClean="0"/>
              <a:t>パス</a:t>
            </a:r>
            <a:r>
              <a:rPr lang="ja-JP" altLang="en-US" dirty="0" smtClean="0"/>
              <a:t>・</a:t>
            </a:r>
            <a:r>
              <a:rPr lang="ja-JP" altLang="ja-JP" dirty="0" smtClean="0"/>
              <a:t>地域</a:t>
            </a:r>
            <a:r>
              <a:rPr lang="ja-JP" altLang="ja-JP" dirty="0"/>
              <a:t>連携</a:t>
            </a:r>
            <a:r>
              <a:rPr lang="ja-JP" altLang="ja-JP" dirty="0" smtClean="0"/>
              <a:t>シート</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0"/>
          </p:nvPr>
        </p:nvSpPr>
        <p:spPr/>
        <p:txBody>
          <a:bodyPr/>
          <a:lstStyle/>
          <a:p>
            <a:fld id="{103FC918-501A-4D73-9D78-0CB3B39E348C}" type="slidenum">
              <a:rPr lang="ja-JP" altLang="de-DE" smtClean="0">
                <a:solidFill>
                  <a:srgbClr val="000000"/>
                </a:solidFill>
              </a:rPr>
              <a:pPr/>
              <a:t>3</a:t>
            </a:fld>
            <a:endParaRPr lang="de-DE" altLang="ja-JP">
              <a:solidFill>
                <a:srgbClr val="000000"/>
              </a:solidFill>
            </a:endParaRPr>
          </a:p>
        </p:txBody>
      </p:sp>
      <p:sp>
        <p:nvSpPr>
          <p:cNvPr id="30" name="環状矢印 24"/>
          <p:cNvSpPr/>
          <p:nvPr/>
        </p:nvSpPr>
        <p:spPr bwMode="gray">
          <a:xfrm rot="13087522" flipH="1">
            <a:off x="3911976" y="4285754"/>
            <a:ext cx="1035050" cy="941388"/>
          </a:xfrm>
          <a:custGeom>
            <a:avLst/>
            <a:gdLst>
              <a:gd name="connsiteX0" fmla="*/ 101647 w 1626349"/>
              <a:gd name="connsiteY0" fmla="*/ 813175 h 1626349"/>
              <a:gd name="connsiteX1" fmla="*/ 712695 w 1626349"/>
              <a:gd name="connsiteY1" fmla="*/ 108778 h 1626349"/>
              <a:gd name="connsiteX2" fmla="*/ 1496324 w 1626349"/>
              <a:gd name="connsiteY2" fmla="*/ 614229 h 1626349"/>
              <a:gd name="connsiteX3" fmla="*/ 1592988 w 1626349"/>
              <a:gd name="connsiteY3" fmla="*/ 614228 h 1626349"/>
              <a:gd name="connsiteX4" fmla="*/ 1423055 w 1626349"/>
              <a:gd name="connsiteY4" fmla="*/ 813174 h 1626349"/>
              <a:gd name="connsiteX5" fmla="*/ 1186400 w 1626349"/>
              <a:gd name="connsiteY5" fmla="*/ 614228 h 1626349"/>
              <a:gd name="connsiteX6" fmla="*/ 1280852 w 1626349"/>
              <a:gd name="connsiteY6" fmla="*/ 614228 h 1626349"/>
              <a:gd name="connsiteX7" fmla="*/ 711655 w 1626349"/>
              <a:gd name="connsiteY7" fmla="*/ 315183 h 1626349"/>
              <a:gd name="connsiteX8" fmla="*/ 304940 w 1626349"/>
              <a:gd name="connsiteY8" fmla="*/ 813175 h 1626349"/>
              <a:gd name="connsiteX9" fmla="*/ 101647 w 1626349"/>
              <a:gd name="connsiteY9" fmla="*/ 813175 h 1626349"/>
              <a:gd name="connsiteX0" fmla="*/ 1 w 1491342"/>
              <a:gd name="connsiteY0" fmla="*/ 711587 h 713285"/>
              <a:gd name="connsiteX1" fmla="*/ 611049 w 1491342"/>
              <a:gd name="connsiteY1" fmla="*/ 7190 h 713285"/>
              <a:gd name="connsiteX2" fmla="*/ 1394678 w 1491342"/>
              <a:gd name="connsiteY2" fmla="*/ 512641 h 713285"/>
              <a:gd name="connsiteX3" fmla="*/ 1491342 w 1491342"/>
              <a:gd name="connsiteY3" fmla="*/ 512640 h 713285"/>
              <a:gd name="connsiteX4" fmla="*/ 1321409 w 1491342"/>
              <a:gd name="connsiteY4" fmla="*/ 711586 h 713285"/>
              <a:gd name="connsiteX5" fmla="*/ 1084754 w 1491342"/>
              <a:gd name="connsiteY5" fmla="*/ 512640 h 713285"/>
              <a:gd name="connsiteX6" fmla="*/ 1179206 w 1491342"/>
              <a:gd name="connsiteY6" fmla="*/ 512640 h 713285"/>
              <a:gd name="connsiteX7" fmla="*/ 610009 w 1491342"/>
              <a:gd name="connsiteY7" fmla="*/ 213595 h 713285"/>
              <a:gd name="connsiteX8" fmla="*/ 1 w 1491342"/>
              <a:gd name="connsiteY8" fmla="*/ 711587 h 713285"/>
              <a:gd name="connsiteX0" fmla="*/ 1 w 1270695"/>
              <a:gd name="connsiteY0" fmla="*/ 1042259 h 1043311"/>
              <a:gd name="connsiteX1" fmla="*/ 390402 w 1270695"/>
              <a:gd name="connsiteY1" fmla="*/ 17176 h 1043311"/>
              <a:gd name="connsiteX2" fmla="*/ 1174031 w 1270695"/>
              <a:gd name="connsiteY2" fmla="*/ 522627 h 1043311"/>
              <a:gd name="connsiteX3" fmla="*/ 1270695 w 1270695"/>
              <a:gd name="connsiteY3" fmla="*/ 522626 h 1043311"/>
              <a:gd name="connsiteX4" fmla="*/ 1100762 w 1270695"/>
              <a:gd name="connsiteY4" fmla="*/ 721572 h 1043311"/>
              <a:gd name="connsiteX5" fmla="*/ 864107 w 1270695"/>
              <a:gd name="connsiteY5" fmla="*/ 522626 h 1043311"/>
              <a:gd name="connsiteX6" fmla="*/ 958559 w 1270695"/>
              <a:gd name="connsiteY6" fmla="*/ 522626 h 1043311"/>
              <a:gd name="connsiteX7" fmla="*/ 389362 w 1270695"/>
              <a:gd name="connsiteY7" fmla="*/ 223581 h 1043311"/>
              <a:gd name="connsiteX8" fmla="*/ 1 w 1270695"/>
              <a:gd name="connsiteY8" fmla="*/ 1042259 h 1043311"/>
              <a:gd name="connsiteX0" fmla="*/ 11205 w 1281899"/>
              <a:gd name="connsiteY0" fmla="*/ 1042259 h 1043311"/>
              <a:gd name="connsiteX1" fmla="*/ 401606 w 1281899"/>
              <a:gd name="connsiteY1" fmla="*/ 17176 h 1043311"/>
              <a:gd name="connsiteX2" fmla="*/ 1185235 w 1281899"/>
              <a:gd name="connsiteY2" fmla="*/ 522627 h 1043311"/>
              <a:gd name="connsiteX3" fmla="*/ 1281899 w 1281899"/>
              <a:gd name="connsiteY3" fmla="*/ 522626 h 1043311"/>
              <a:gd name="connsiteX4" fmla="*/ 1111966 w 1281899"/>
              <a:gd name="connsiteY4" fmla="*/ 721572 h 1043311"/>
              <a:gd name="connsiteX5" fmla="*/ 875311 w 1281899"/>
              <a:gd name="connsiteY5" fmla="*/ 522626 h 1043311"/>
              <a:gd name="connsiteX6" fmla="*/ 969763 w 1281899"/>
              <a:gd name="connsiteY6" fmla="*/ 522626 h 1043311"/>
              <a:gd name="connsiteX7" fmla="*/ 400566 w 1281899"/>
              <a:gd name="connsiteY7" fmla="*/ 223581 h 1043311"/>
              <a:gd name="connsiteX8" fmla="*/ 11205 w 1281899"/>
              <a:gd name="connsiteY8" fmla="*/ 1042259 h 1043311"/>
              <a:gd name="connsiteX0" fmla="*/ 11205 w 1281899"/>
              <a:gd name="connsiteY0" fmla="*/ 1042259 h 1042259"/>
              <a:gd name="connsiteX1" fmla="*/ 401606 w 1281899"/>
              <a:gd name="connsiteY1" fmla="*/ 17176 h 1042259"/>
              <a:gd name="connsiteX2" fmla="*/ 1185235 w 1281899"/>
              <a:gd name="connsiteY2" fmla="*/ 522627 h 1042259"/>
              <a:gd name="connsiteX3" fmla="*/ 1281899 w 1281899"/>
              <a:gd name="connsiteY3" fmla="*/ 522626 h 1042259"/>
              <a:gd name="connsiteX4" fmla="*/ 1111966 w 1281899"/>
              <a:gd name="connsiteY4" fmla="*/ 721572 h 1042259"/>
              <a:gd name="connsiteX5" fmla="*/ 875311 w 1281899"/>
              <a:gd name="connsiteY5" fmla="*/ 522626 h 1042259"/>
              <a:gd name="connsiteX6" fmla="*/ 969763 w 1281899"/>
              <a:gd name="connsiteY6" fmla="*/ 522626 h 1042259"/>
              <a:gd name="connsiteX7" fmla="*/ 400566 w 1281899"/>
              <a:gd name="connsiteY7" fmla="*/ 223581 h 1042259"/>
              <a:gd name="connsiteX8" fmla="*/ 11205 w 1281899"/>
              <a:gd name="connsiteY8" fmla="*/ 1042259 h 1042259"/>
              <a:gd name="connsiteX0" fmla="*/ 17796 w 1142291"/>
              <a:gd name="connsiteY0" fmla="*/ 1028853 h 1028853"/>
              <a:gd name="connsiteX1" fmla="*/ 261998 w 1142291"/>
              <a:gd name="connsiteY1" fmla="*/ 16537 h 1028853"/>
              <a:gd name="connsiteX2" fmla="*/ 1045627 w 1142291"/>
              <a:gd name="connsiteY2" fmla="*/ 521988 h 1028853"/>
              <a:gd name="connsiteX3" fmla="*/ 1142291 w 1142291"/>
              <a:gd name="connsiteY3" fmla="*/ 521987 h 1028853"/>
              <a:gd name="connsiteX4" fmla="*/ 972358 w 1142291"/>
              <a:gd name="connsiteY4" fmla="*/ 720933 h 1028853"/>
              <a:gd name="connsiteX5" fmla="*/ 735703 w 1142291"/>
              <a:gd name="connsiteY5" fmla="*/ 521987 h 1028853"/>
              <a:gd name="connsiteX6" fmla="*/ 830155 w 1142291"/>
              <a:gd name="connsiteY6" fmla="*/ 521987 h 1028853"/>
              <a:gd name="connsiteX7" fmla="*/ 260958 w 1142291"/>
              <a:gd name="connsiteY7" fmla="*/ 222942 h 1028853"/>
              <a:gd name="connsiteX8" fmla="*/ 17796 w 1142291"/>
              <a:gd name="connsiteY8" fmla="*/ 1028853 h 1028853"/>
              <a:gd name="connsiteX0" fmla="*/ 59480 w 1183975"/>
              <a:gd name="connsiteY0" fmla="*/ 1028853 h 1028853"/>
              <a:gd name="connsiteX1" fmla="*/ 303682 w 1183975"/>
              <a:gd name="connsiteY1" fmla="*/ 16537 h 1028853"/>
              <a:gd name="connsiteX2" fmla="*/ 1087311 w 1183975"/>
              <a:gd name="connsiteY2" fmla="*/ 521988 h 1028853"/>
              <a:gd name="connsiteX3" fmla="*/ 1183975 w 1183975"/>
              <a:gd name="connsiteY3" fmla="*/ 521987 h 1028853"/>
              <a:gd name="connsiteX4" fmla="*/ 1014042 w 1183975"/>
              <a:gd name="connsiteY4" fmla="*/ 720933 h 1028853"/>
              <a:gd name="connsiteX5" fmla="*/ 777387 w 1183975"/>
              <a:gd name="connsiteY5" fmla="*/ 521987 h 1028853"/>
              <a:gd name="connsiteX6" fmla="*/ 871839 w 1183975"/>
              <a:gd name="connsiteY6" fmla="*/ 521987 h 1028853"/>
              <a:gd name="connsiteX7" fmla="*/ 302642 w 1183975"/>
              <a:gd name="connsiteY7" fmla="*/ 222942 h 1028853"/>
              <a:gd name="connsiteX8" fmla="*/ 59480 w 1183975"/>
              <a:gd name="connsiteY8" fmla="*/ 1028853 h 1028853"/>
              <a:gd name="connsiteX0" fmla="*/ 59480 w 1183975"/>
              <a:gd name="connsiteY0" fmla="*/ 1028853 h 1028853"/>
              <a:gd name="connsiteX1" fmla="*/ 303682 w 1183975"/>
              <a:gd name="connsiteY1" fmla="*/ 16537 h 1028853"/>
              <a:gd name="connsiteX2" fmla="*/ 1087311 w 1183975"/>
              <a:gd name="connsiteY2" fmla="*/ 521988 h 1028853"/>
              <a:gd name="connsiteX3" fmla="*/ 1183975 w 1183975"/>
              <a:gd name="connsiteY3" fmla="*/ 521987 h 1028853"/>
              <a:gd name="connsiteX4" fmla="*/ 1014042 w 1183975"/>
              <a:gd name="connsiteY4" fmla="*/ 720933 h 1028853"/>
              <a:gd name="connsiteX5" fmla="*/ 777387 w 1183975"/>
              <a:gd name="connsiteY5" fmla="*/ 521987 h 1028853"/>
              <a:gd name="connsiteX6" fmla="*/ 871839 w 1183975"/>
              <a:gd name="connsiteY6" fmla="*/ 521987 h 1028853"/>
              <a:gd name="connsiteX7" fmla="*/ 302642 w 1183975"/>
              <a:gd name="connsiteY7" fmla="*/ 222942 h 1028853"/>
              <a:gd name="connsiteX8" fmla="*/ 59480 w 1183975"/>
              <a:gd name="connsiteY8" fmla="*/ 1028853 h 1028853"/>
              <a:gd name="connsiteX0" fmla="*/ 59480 w 1226832"/>
              <a:gd name="connsiteY0" fmla="*/ 1028853 h 1028853"/>
              <a:gd name="connsiteX1" fmla="*/ 303682 w 1226832"/>
              <a:gd name="connsiteY1" fmla="*/ 16537 h 1028853"/>
              <a:gd name="connsiteX2" fmla="*/ 1087311 w 1226832"/>
              <a:gd name="connsiteY2" fmla="*/ 521988 h 1028853"/>
              <a:gd name="connsiteX3" fmla="*/ 1183975 w 1226832"/>
              <a:gd name="connsiteY3" fmla="*/ 521987 h 1028853"/>
              <a:gd name="connsiteX4" fmla="*/ 1226832 w 1226832"/>
              <a:gd name="connsiteY4" fmla="*/ 951651 h 1028853"/>
              <a:gd name="connsiteX5" fmla="*/ 777387 w 1226832"/>
              <a:gd name="connsiteY5" fmla="*/ 521987 h 1028853"/>
              <a:gd name="connsiteX6" fmla="*/ 871839 w 1226832"/>
              <a:gd name="connsiteY6" fmla="*/ 521987 h 1028853"/>
              <a:gd name="connsiteX7" fmla="*/ 302642 w 1226832"/>
              <a:gd name="connsiteY7" fmla="*/ 222942 h 1028853"/>
              <a:gd name="connsiteX8" fmla="*/ 59480 w 1226832"/>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77387 w 1268936"/>
              <a:gd name="connsiteY5" fmla="*/ 521987 h 1028853"/>
              <a:gd name="connsiteX6" fmla="*/ 871839 w 1268936"/>
              <a:gd name="connsiteY6" fmla="*/ 521987 h 1028853"/>
              <a:gd name="connsiteX7" fmla="*/ 302642 w 1268936"/>
              <a:gd name="connsiteY7" fmla="*/ 222942 h 1028853"/>
              <a:gd name="connsiteX8" fmla="*/ 59480 w 1268936"/>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14918 w 1268936"/>
              <a:gd name="connsiteY5" fmla="*/ 844734 h 1028853"/>
              <a:gd name="connsiteX6" fmla="*/ 871839 w 1268936"/>
              <a:gd name="connsiteY6" fmla="*/ 521987 h 1028853"/>
              <a:gd name="connsiteX7" fmla="*/ 302642 w 1268936"/>
              <a:gd name="connsiteY7" fmla="*/ 222942 h 1028853"/>
              <a:gd name="connsiteX8" fmla="*/ 59480 w 1268936"/>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14918 w 1268936"/>
              <a:gd name="connsiteY5" fmla="*/ 844734 h 1028853"/>
              <a:gd name="connsiteX6" fmla="*/ 871839 w 1268936"/>
              <a:gd name="connsiteY6" fmla="*/ 521987 h 1028853"/>
              <a:gd name="connsiteX7" fmla="*/ 872981 w 1268936"/>
              <a:gd name="connsiteY7" fmla="*/ 629187 h 1028853"/>
              <a:gd name="connsiteX8" fmla="*/ 302642 w 1268936"/>
              <a:gd name="connsiteY8" fmla="*/ 222942 h 1028853"/>
              <a:gd name="connsiteX9" fmla="*/ 59480 w 1268936"/>
              <a:gd name="connsiteY9" fmla="*/ 1028853 h 1028853"/>
              <a:gd name="connsiteX0" fmla="*/ 59480 w 1268936"/>
              <a:gd name="connsiteY0" fmla="*/ 1021699 h 1021699"/>
              <a:gd name="connsiteX1" fmla="*/ 303682 w 1268936"/>
              <a:gd name="connsiteY1" fmla="*/ 9383 h 1021699"/>
              <a:gd name="connsiteX2" fmla="*/ 1087311 w 1268936"/>
              <a:gd name="connsiteY2" fmla="*/ 514834 h 1021699"/>
              <a:gd name="connsiteX3" fmla="*/ 1012748 w 1268936"/>
              <a:gd name="connsiteY3" fmla="*/ 405854 h 1021699"/>
              <a:gd name="connsiteX4" fmla="*/ 1268936 w 1268936"/>
              <a:gd name="connsiteY4" fmla="*/ 190122 h 1021699"/>
              <a:gd name="connsiteX5" fmla="*/ 1226832 w 1268936"/>
              <a:gd name="connsiteY5" fmla="*/ 944497 h 1021699"/>
              <a:gd name="connsiteX6" fmla="*/ 714918 w 1268936"/>
              <a:gd name="connsiteY6" fmla="*/ 837580 h 1021699"/>
              <a:gd name="connsiteX7" fmla="*/ 871839 w 1268936"/>
              <a:gd name="connsiteY7" fmla="*/ 514833 h 1021699"/>
              <a:gd name="connsiteX8" fmla="*/ 872981 w 1268936"/>
              <a:gd name="connsiteY8" fmla="*/ 622033 h 1021699"/>
              <a:gd name="connsiteX9" fmla="*/ 302642 w 1268936"/>
              <a:gd name="connsiteY9" fmla="*/ 215788 h 1021699"/>
              <a:gd name="connsiteX10" fmla="*/ 59480 w 1268936"/>
              <a:gd name="connsiteY10" fmla="*/ 1021699 h 1021699"/>
              <a:gd name="connsiteX0" fmla="*/ 59480 w 1226832"/>
              <a:gd name="connsiteY0" fmla="*/ 1021699 h 1021699"/>
              <a:gd name="connsiteX1" fmla="*/ 303682 w 1226832"/>
              <a:gd name="connsiteY1" fmla="*/ 9383 h 1021699"/>
              <a:gd name="connsiteX2" fmla="*/ 1087311 w 1226832"/>
              <a:gd name="connsiteY2" fmla="*/ 514834 h 1021699"/>
              <a:gd name="connsiteX3" fmla="*/ 1012748 w 1226832"/>
              <a:gd name="connsiteY3" fmla="*/ 405854 h 1021699"/>
              <a:gd name="connsiteX4" fmla="*/ 1199938 w 1226832"/>
              <a:gd name="connsiteY4" fmla="*/ 48833 h 1021699"/>
              <a:gd name="connsiteX5" fmla="*/ 1226832 w 1226832"/>
              <a:gd name="connsiteY5" fmla="*/ 944497 h 1021699"/>
              <a:gd name="connsiteX6" fmla="*/ 714918 w 1226832"/>
              <a:gd name="connsiteY6" fmla="*/ 837580 h 1021699"/>
              <a:gd name="connsiteX7" fmla="*/ 871839 w 1226832"/>
              <a:gd name="connsiteY7" fmla="*/ 514833 h 1021699"/>
              <a:gd name="connsiteX8" fmla="*/ 872981 w 1226832"/>
              <a:gd name="connsiteY8" fmla="*/ 622033 h 1021699"/>
              <a:gd name="connsiteX9" fmla="*/ 302642 w 1226832"/>
              <a:gd name="connsiteY9" fmla="*/ 215788 h 1021699"/>
              <a:gd name="connsiteX10" fmla="*/ 59480 w 1226832"/>
              <a:gd name="connsiteY10" fmla="*/ 1021699 h 1021699"/>
              <a:gd name="connsiteX0" fmla="*/ 59480 w 1422484"/>
              <a:gd name="connsiteY0" fmla="*/ 1021699 h 1108720"/>
              <a:gd name="connsiteX1" fmla="*/ 303682 w 1422484"/>
              <a:gd name="connsiteY1" fmla="*/ 9383 h 1108720"/>
              <a:gd name="connsiteX2" fmla="*/ 1087311 w 1422484"/>
              <a:gd name="connsiteY2" fmla="*/ 514834 h 1108720"/>
              <a:gd name="connsiteX3" fmla="*/ 1012748 w 1422484"/>
              <a:gd name="connsiteY3" fmla="*/ 405854 h 1108720"/>
              <a:gd name="connsiteX4" fmla="*/ 1199938 w 1422484"/>
              <a:gd name="connsiteY4" fmla="*/ 48833 h 1108720"/>
              <a:gd name="connsiteX5" fmla="*/ 1422484 w 1422484"/>
              <a:gd name="connsiteY5" fmla="*/ 1108720 h 1108720"/>
              <a:gd name="connsiteX6" fmla="*/ 714918 w 1422484"/>
              <a:gd name="connsiteY6" fmla="*/ 837580 h 1108720"/>
              <a:gd name="connsiteX7" fmla="*/ 871839 w 1422484"/>
              <a:gd name="connsiteY7" fmla="*/ 514833 h 1108720"/>
              <a:gd name="connsiteX8" fmla="*/ 872981 w 1422484"/>
              <a:gd name="connsiteY8" fmla="*/ 622033 h 1108720"/>
              <a:gd name="connsiteX9" fmla="*/ 302642 w 1422484"/>
              <a:gd name="connsiteY9" fmla="*/ 215788 h 1108720"/>
              <a:gd name="connsiteX10" fmla="*/ 59480 w 1422484"/>
              <a:gd name="connsiteY10" fmla="*/ 1021699 h 1108720"/>
              <a:gd name="connsiteX0" fmla="*/ 59480 w 1235132"/>
              <a:gd name="connsiteY0" fmla="*/ 1021699 h 1021699"/>
              <a:gd name="connsiteX1" fmla="*/ 303682 w 1235132"/>
              <a:gd name="connsiteY1" fmla="*/ 9383 h 1021699"/>
              <a:gd name="connsiteX2" fmla="*/ 1087311 w 1235132"/>
              <a:gd name="connsiteY2" fmla="*/ 514834 h 1021699"/>
              <a:gd name="connsiteX3" fmla="*/ 1012748 w 1235132"/>
              <a:gd name="connsiteY3" fmla="*/ 405854 h 1021699"/>
              <a:gd name="connsiteX4" fmla="*/ 1199938 w 1235132"/>
              <a:gd name="connsiteY4" fmla="*/ 48833 h 1021699"/>
              <a:gd name="connsiteX5" fmla="*/ 1235132 w 1235132"/>
              <a:gd name="connsiteY5" fmla="*/ 909777 h 1021699"/>
              <a:gd name="connsiteX6" fmla="*/ 714918 w 1235132"/>
              <a:gd name="connsiteY6" fmla="*/ 837580 h 1021699"/>
              <a:gd name="connsiteX7" fmla="*/ 871839 w 1235132"/>
              <a:gd name="connsiteY7" fmla="*/ 514833 h 1021699"/>
              <a:gd name="connsiteX8" fmla="*/ 872981 w 1235132"/>
              <a:gd name="connsiteY8" fmla="*/ 622033 h 1021699"/>
              <a:gd name="connsiteX9" fmla="*/ 302642 w 1235132"/>
              <a:gd name="connsiteY9" fmla="*/ 215788 h 1021699"/>
              <a:gd name="connsiteX10" fmla="*/ 59480 w 1235132"/>
              <a:gd name="connsiteY10"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72981 w 1225849"/>
              <a:gd name="connsiteY8" fmla="*/ 622033 h 1021699"/>
              <a:gd name="connsiteX9" fmla="*/ 302642 w 1225849"/>
              <a:gd name="connsiteY9" fmla="*/ 215788 h 1021699"/>
              <a:gd name="connsiteX10" fmla="*/ 59480 w 1225849"/>
              <a:gd name="connsiteY10"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482756 w 1225849"/>
              <a:gd name="connsiteY8" fmla="*/ 565458 h 1021699"/>
              <a:gd name="connsiteX9" fmla="*/ 872981 w 1225849"/>
              <a:gd name="connsiteY9" fmla="*/ 622033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57709 w 1225849"/>
              <a:gd name="connsiteY8" fmla="*/ 317407 h 1021699"/>
              <a:gd name="connsiteX9" fmla="*/ 872981 w 1225849"/>
              <a:gd name="connsiteY9" fmla="*/ 622033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57709 w 1225849"/>
              <a:gd name="connsiteY8" fmla="*/ 317407 h 1021699"/>
              <a:gd name="connsiteX9" fmla="*/ 556915 w 1225849"/>
              <a:gd name="connsiteY9" fmla="*/ 117038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739453 w 1225849"/>
              <a:gd name="connsiteY8" fmla="*/ 520376 h 1021699"/>
              <a:gd name="connsiteX9" fmla="*/ 556915 w 1225849"/>
              <a:gd name="connsiteY9" fmla="*/ 117038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03920 w 1225849"/>
              <a:gd name="connsiteY7" fmla="*/ 645415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703409 w 1225849"/>
              <a:gd name="connsiteY7" fmla="*/ 698811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10246 w 1225849"/>
              <a:gd name="connsiteY7" fmla="*/ 644862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10246 w 1225849"/>
              <a:gd name="connsiteY7" fmla="*/ 644862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6777 w 1223146"/>
              <a:gd name="connsiteY0" fmla="*/ 1025743 h 1025743"/>
              <a:gd name="connsiteX1" fmla="*/ 300979 w 1223146"/>
              <a:gd name="connsiteY1" fmla="*/ 13427 h 1025743"/>
              <a:gd name="connsiteX2" fmla="*/ 957234 w 1223146"/>
              <a:gd name="connsiteY2" fmla="*/ 447137 h 1025743"/>
              <a:gd name="connsiteX3" fmla="*/ 1010045 w 1223146"/>
              <a:gd name="connsiteY3" fmla="*/ 409898 h 1025743"/>
              <a:gd name="connsiteX4" fmla="*/ 1197235 w 1223146"/>
              <a:gd name="connsiteY4" fmla="*/ 52877 h 1025743"/>
              <a:gd name="connsiteX5" fmla="*/ 1223146 w 1223146"/>
              <a:gd name="connsiteY5" fmla="*/ 937295 h 1025743"/>
              <a:gd name="connsiteX6" fmla="*/ 712215 w 1223146"/>
              <a:gd name="connsiteY6" fmla="*/ 841624 h 1025743"/>
              <a:gd name="connsiteX7" fmla="*/ 807543 w 1223146"/>
              <a:gd name="connsiteY7" fmla="*/ 648906 h 1025743"/>
              <a:gd name="connsiteX8" fmla="*/ 736750 w 1223146"/>
              <a:gd name="connsiteY8" fmla="*/ 524420 h 1025743"/>
              <a:gd name="connsiteX9" fmla="*/ 489239 w 1223146"/>
              <a:gd name="connsiteY9" fmla="*/ 285401 h 1025743"/>
              <a:gd name="connsiteX10" fmla="*/ 299939 w 1223146"/>
              <a:gd name="connsiteY10" fmla="*/ 219832 h 1025743"/>
              <a:gd name="connsiteX11" fmla="*/ 56777 w 1223146"/>
              <a:gd name="connsiteY11" fmla="*/ 1025743 h 1025743"/>
              <a:gd name="connsiteX0" fmla="*/ 57272 w 1223641"/>
              <a:gd name="connsiteY0" fmla="*/ 1024486 h 1024486"/>
              <a:gd name="connsiteX1" fmla="*/ 301474 w 1223641"/>
              <a:gd name="connsiteY1" fmla="*/ 12170 h 1024486"/>
              <a:gd name="connsiteX2" fmla="*/ 981803 w 1223641"/>
              <a:gd name="connsiteY2" fmla="*/ 466087 h 1024486"/>
              <a:gd name="connsiteX3" fmla="*/ 1010540 w 1223641"/>
              <a:gd name="connsiteY3" fmla="*/ 408641 h 1024486"/>
              <a:gd name="connsiteX4" fmla="*/ 1197730 w 1223641"/>
              <a:gd name="connsiteY4" fmla="*/ 51620 h 1024486"/>
              <a:gd name="connsiteX5" fmla="*/ 1223641 w 1223641"/>
              <a:gd name="connsiteY5" fmla="*/ 936038 h 1024486"/>
              <a:gd name="connsiteX6" fmla="*/ 712710 w 1223641"/>
              <a:gd name="connsiteY6" fmla="*/ 840367 h 1024486"/>
              <a:gd name="connsiteX7" fmla="*/ 808038 w 1223641"/>
              <a:gd name="connsiteY7" fmla="*/ 647649 h 1024486"/>
              <a:gd name="connsiteX8" fmla="*/ 737245 w 1223641"/>
              <a:gd name="connsiteY8" fmla="*/ 523163 h 1024486"/>
              <a:gd name="connsiteX9" fmla="*/ 489734 w 1223641"/>
              <a:gd name="connsiteY9" fmla="*/ 284144 h 1024486"/>
              <a:gd name="connsiteX10" fmla="*/ 300434 w 1223641"/>
              <a:gd name="connsiteY10" fmla="*/ 218575 h 1024486"/>
              <a:gd name="connsiteX11" fmla="*/ 57272 w 1223641"/>
              <a:gd name="connsiteY11"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010540 w 1223641"/>
              <a:gd name="connsiteY3" fmla="*/ 408641 h 1024486"/>
              <a:gd name="connsiteX4" fmla="*/ 1111319 w 1223641"/>
              <a:gd name="connsiteY4" fmla="*/ 216406 h 1024486"/>
              <a:gd name="connsiteX5" fmla="*/ 1197730 w 1223641"/>
              <a:gd name="connsiteY5" fmla="*/ 51620 h 1024486"/>
              <a:gd name="connsiteX6" fmla="*/ 1223641 w 1223641"/>
              <a:gd name="connsiteY6" fmla="*/ 936038 h 1024486"/>
              <a:gd name="connsiteX7" fmla="*/ 712710 w 1223641"/>
              <a:gd name="connsiteY7" fmla="*/ 840367 h 1024486"/>
              <a:gd name="connsiteX8" fmla="*/ 808038 w 1223641"/>
              <a:gd name="connsiteY8" fmla="*/ 647649 h 1024486"/>
              <a:gd name="connsiteX9" fmla="*/ 737245 w 1223641"/>
              <a:gd name="connsiteY9" fmla="*/ 523163 h 1024486"/>
              <a:gd name="connsiteX10" fmla="*/ 489734 w 1223641"/>
              <a:gd name="connsiteY10" fmla="*/ 284144 h 1024486"/>
              <a:gd name="connsiteX11" fmla="*/ 300434 w 1223641"/>
              <a:gd name="connsiteY11" fmla="*/ 218575 h 1024486"/>
              <a:gd name="connsiteX12" fmla="*/ 57272 w 1223641"/>
              <a:gd name="connsiteY12"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956163 w 1223641"/>
              <a:gd name="connsiteY3" fmla="*/ 260410 h 1024486"/>
              <a:gd name="connsiteX4" fmla="*/ 1111319 w 1223641"/>
              <a:gd name="connsiteY4" fmla="*/ 216406 h 1024486"/>
              <a:gd name="connsiteX5" fmla="*/ 1197730 w 1223641"/>
              <a:gd name="connsiteY5" fmla="*/ 51620 h 1024486"/>
              <a:gd name="connsiteX6" fmla="*/ 1223641 w 1223641"/>
              <a:gd name="connsiteY6" fmla="*/ 936038 h 1024486"/>
              <a:gd name="connsiteX7" fmla="*/ 712710 w 1223641"/>
              <a:gd name="connsiteY7" fmla="*/ 840367 h 1024486"/>
              <a:gd name="connsiteX8" fmla="*/ 808038 w 1223641"/>
              <a:gd name="connsiteY8" fmla="*/ 647649 h 1024486"/>
              <a:gd name="connsiteX9" fmla="*/ 737245 w 1223641"/>
              <a:gd name="connsiteY9" fmla="*/ 523163 h 1024486"/>
              <a:gd name="connsiteX10" fmla="*/ 489734 w 1223641"/>
              <a:gd name="connsiteY10" fmla="*/ 284144 h 1024486"/>
              <a:gd name="connsiteX11" fmla="*/ 300434 w 1223641"/>
              <a:gd name="connsiteY11" fmla="*/ 218575 h 1024486"/>
              <a:gd name="connsiteX12" fmla="*/ 57272 w 1223641"/>
              <a:gd name="connsiteY12"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11319 w 1223641"/>
              <a:gd name="connsiteY3" fmla="*/ 216406 h 1024486"/>
              <a:gd name="connsiteX4" fmla="*/ 1197730 w 1223641"/>
              <a:gd name="connsiteY4" fmla="*/ 51620 h 1024486"/>
              <a:gd name="connsiteX5" fmla="*/ 1223641 w 1223641"/>
              <a:gd name="connsiteY5" fmla="*/ 936038 h 1024486"/>
              <a:gd name="connsiteX6" fmla="*/ 712710 w 1223641"/>
              <a:gd name="connsiteY6" fmla="*/ 840367 h 1024486"/>
              <a:gd name="connsiteX7" fmla="*/ 808038 w 1223641"/>
              <a:gd name="connsiteY7" fmla="*/ 647649 h 1024486"/>
              <a:gd name="connsiteX8" fmla="*/ 737245 w 1223641"/>
              <a:gd name="connsiteY8" fmla="*/ 523163 h 1024486"/>
              <a:gd name="connsiteX9" fmla="*/ 489734 w 1223641"/>
              <a:gd name="connsiteY9" fmla="*/ 284144 h 1024486"/>
              <a:gd name="connsiteX10" fmla="*/ 300434 w 1223641"/>
              <a:gd name="connsiteY10" fmla="*/ 218575 h 1024486"/>
              <a:gd name="connsiteX11" fmla="*/ 57272 w 1223641"/>
              <a:gd name="connsiteY11"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8362 w 1224731"/>
              <a:gd name="connsiteY0" fmla="*/ 1031838 h 1031838"/>
              <a:gd name="connsiteX1" fmla="*/ 302564 w 1224731"/>
              <a:gd name="connsiteY1" fmla="*/ 19522 h 1031838"/>
              <a:gd name="connsiteX2" fmla="*/ 1034703 w 1224731"/>
              <a:gd name="connsiteY2" fmla="*/ 373302 h 1031838"/>
              <a:gd name="connsiteX3" fmla="*/ 1198820 w 1224731"/>
              <a:gd name="connsiteY3" fmla="*/ 58972 h 1031838"/>
              <a:gd name="connsiteX4" fmla="*/ 1224731 w 1224731"/>
              <a:gd name="connsiteY4" fmla="*/ 943390 h 1031838"/>
              <a:gd name="connsiteX5" fmla="*/ 713800 w 1224731"/>
              <a:gd name="connsiteY5" fmla="*/ 847719 h 1031838"/>
              <a:gd name="connsiteX6" fmla="*/ 809128 w 1224731"/>
              <a:gd name="connsiteY6" fmla="*/ 655001 h 1031838"/>
              <a:gd name="connsiteX7" fmla="*/ 738335 w 1224731"/>
              <a:gd name="connsiteY7" fmla="*/ 530515 h 1031838"/>
              <a:gd name="connsiteX8" fmla="*/ 490824 w 1224731"/>
              <a:gd name="connsiteY8" fmla="*/ 291496 h 1031838"/>
              <a:gd name="connsiteX9" fmla="*/ 301524 w 1224731"/>
              <a:gd name="connsiteY9" fmla="*/ 225927 h 1031838"/>
              <a:gd name="connsiteX10" fmla="*/ 58362 w 1224731"/>
              <a:gd name="connsiteY10" fmla="*/ 1031838 h 103183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08744 w 1224347"/>
              <a:gd name="connsiteY6" fmla="*/ 654031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59600 w 1224347"/>
              <a:gd name="connsiteY6" fmla="*/ 579474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490440 w 1224347"/>
              <a:gd name="connsiteY7" fmla="*/ 290526 h 1030868"/>
              <a:gd name="connsiteX8" fmla="*/ 301140 w 1224347"/>
              <a:gd name="connsiteY8" fmla="*/ 224957 h 1030868"/>
              <a:gd name="connsiteX9" fmla="*/ 57978 w 1224347"/>
              <a:gd name="connsiteY9"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301140 w 1224347"/>
              <a:gd name="connsiteY7" fmla="*/ 224957 h 1030868"/>
              <a:gd name="connsiteX8" fmla="*/ 57978 w 1224347"/>
              <a:gd name="connsiteY8"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695418 w 1224347"/>
              <a:gd name="connsiteY5" fmla="*/ 896127 h 1030868"/>
              <a:gd name="connsiteX6" fmla="*/ 822625 w 1224347"/>
              <a:gd name="connsiteY6" fmla="*/ 630509 h 1030868"/>
              <a:gd name="connsiteX7" fmla="*/ 301140 w 1224347"/>
              <a:gd name="connsiteY7" fmla="*/ 224957 h 1030868"/>
              <a:gd name="connsiteX8" fmla="*/ 57978 w 1224347"/>
              <a:gd name="connsiteY8" fmla="*/ 1030868 h 1030868"/>
              <a:gd name="connsiteX0" fmla="*/ 57978 w 1347979"/>
              <a:gd name="connsiteY0" fmla="*/ 1030868 h 1030868"/>
              <a:gd name="connsiteX1" fmla="*/ 302180 w 1347979"/>
              <a:gd name="connsiteY1" fmla="*/ 18552 h 1030868"/>
              <a:gd name="connsiteX2" fmla="*/ 1016169 w 1347979"/>
              <a:gd name="connsiteY2" fmla="*/ 383478 h 1030868"/>
              <a:gd name="connsiteX3" fmla="*/ 1198436 w 1347979"/>
              <a:gd name="connsiteY3" fmla="*/ 58002 h 1030868"/>
              <a:gd name="connsiteX4" fmla="*/ 1347979 w 1347979"/>
              <a:gd name="connsiteY4" fmla="*/ 934811 h 1030868"/>
              <a:gd name="connsiteX5" fmla="*/ 695418 w 1347979"/>
              <a:gd name="connsiteY5" fmla="*/ 896127 h 1030868"/>
              <a:gd name="connsiteX6" fmla="*/ 822625 w 1347979"/>
              <a:gd name="connsiteY6" fmla="*/ 630509 h 1030868"/>
              <a:gd name="connsiteX7" fmla="*/ 301140 w 1347979"/>
              <a:gd name="connsiteY7" fmla="*/ 224957 h 1030868"/>
              <a:gd name="connsiteX8" fmla="*/ 57978 w 1347979"/>
              <a:gd name="connsiteY8" fmla="*/ 1030868 h 1030868"/>
              <a:gd name="connsiteX0" fmla="*/ 57978 w 1198436"/>
              <a:gd name="connsiteY0" fmla="*/ 1030868 h 1030868"/>
              <a:gd name="connsiteX1" fmla="*/ 302180 w 1198436"/>
              <a:gd name="connsiteY1" fmla="*/ 18552 h 1030868"/>
              <a:gd name="connsiteX2" fmla="*/ 1016169 w 1198436"/>
              <a:gd name="connsiteY2" fmla="*/ 383478 h 1030868"/>
              <a:gd name="connsiteX3" fmla="*/ 1198436 w 1198436"/>
              <a:gd name="connsiteY3" fmla="*/ 58002 h 1030868"/>
              <a:gd name="connsiteX4" fmla="*/ 1111407 w 1198436"/>
              <a:gd name="connsiteY4" fmla="*/ 853484 h 1030868"/>
              <a:gd name="connsiteX5" fmla="*/ 695418 w 1198436"/>
              <a:gd name="connsiteY5" fmla="*/ 896127 h 1030868"/>
              <a:gd name="connsiteX6" fmla="*/ 822625 w 1198436"/>
              <a:gd name="connsiteY6" fmla="*/ 630509 h 1030868"/>
              <a:gd name="connsiteX7" fmla="*/ 301140 w 1198436"/>
              <a:gd name="connsiteY7" fmla="*/ 224957 h 1030868"/>
              <a:gd name="connsiteX8" fmla="*/ 57978 w 1198436"/>
              <a:gd name="connsiteY8" fmla="*/ 1030868 h 1030868"/>
              <a:gd name="connsiteX0" fmla="*/ 57978 w 1198436"/>
              <a:gd name="connsiteY0" fmla="*/ 1030868 h 1030868"/>
              <a:gd name="connsiteX1" fmla="*/ 302180 w 1198436"/>
              <a:gd name="connsiteY1" fmla="*/ 18552 h 1030868"/>
              <a:gd name="connsiteX2" fmla="*/ 1016169 w 1198436"/>
              <a:gd name="connsiteY2" fmla="*/ 383478 h 1030868"/>
              <a:gd name="connsiteX3" fmla="*/ 1198436 w 1198436"/>
              <a:gd name="connsiteY3" fmla="*/ 58002 h 1030868"/>
              <a:gd name="connsiteX4" fmla="*/ 1162291 w 1198436"/>
              <a:gd name="connsiteY4" fmla="*/ 852228 h 1030868"/>
              <a:gd name="connsiteX5" fmla="*/ 695418 w 1198436"/>
              <a:gd name="connsiteY5" fmla="*/ 896127 h 1030868"/>
              <a:gd name="connsiteX6" fmla="*/ 822625 w 1198436"/>
              <a:gd name="connsiteY6" fmla="*/ 630509 h 1030868"/>
              <a:gd name="connsiteX7" fmla="*/ 301140 w 1198436"/>
              <a:gd name="connsiteY7" fmla="*/ 224957 h 1030868"/>
              <a:gd name="connsiteX8" fmla="*/ 57978 w 1198436"/>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33975 w 1162291"/>
              <a:gd name="connsiteY3" fmla="*/ 15924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41531 w 1162291"/>
              <a:gd name="connsiteY3" fmla="*/ 13627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41531 w 1162291"/>
              <a:gd name="connsiteY3" fmla="*/ 13627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60796 w 1165109"/>
              <a:gd name="connsiteY0" fmla="*/ 1103147 h 1103147"/>
              <a:gd name="connsiteX1" fmla="*/ 285717 w 1165109"/>
              <a:gd name="connsiteY1" fmla="*/ 16025 h 1103147"/>
              <a:gd name="connsiteX2" fmla="*/ 1018987 w 1165109"/>
              <a:gd name="connsiteY2" fmla="*/ 455757 h 1103147"/>
              <a:gd name="connsiteX3" fmla="*/ 1144349 w 1165109"/>
              <a:gd name="connsiteY3" fmla="*/ 208553 h 1103147"/>
              <a:gd name="connsiteX4" fmla="*/ 1165109 w 1165109"/>
              <a:gd name="connsiteY4" fmla="*/ 924507 h 1103147"/>
              <a:gd name="connsiteX5" fmla="*/ 698236 w 1165109"/>
              <a:gd name="connsiteY5" fmla="*/ 968406 h 1103147"/>
              <a:gd name="connsiteX6" fmla="*/ 825443 w 1165109"/>
              <a:gd name="connsiteY6" fmla="*/ 702788 h 1103147"/>
              <a:gd name="connsiteX7" fmla="*/ 303958 w 1165109"/>
              <a:gd name="connsiteY7" fmla="*/ 297236 h 1103147"/>
              <a:gd name="connsiteX8" fmla="*/ 60796 w 1165109"/>
              <a:gd name="connsiteY8" fmla="*/ 1103147 h 1103147"/>
              <a:gd name="connsiteX0" fmla="*/ 60378 w 1164691"/>
              <a:gd name="connsiteY0" fmla="*/ 1072498 h 1072498"/>
              <a:gd name="connsiteX1" fmla="*/ 288061 w 1164691"/>
              <a:gd name="connsiteY1" fmla="*/ 17006 h 1072498"/>
              <a:gd name="connsiteX2" fmla="*/ 1018569 w 1164691"/>
              <a:gd name="connsiteY2" fmla="*/ 425108 h 1072498"/>
              <a:gd name="connsiteX3" fmla="*/ 1143931 w 1164691"/>
              <a:gd name="connsiteY3" fmla="*/ 177904 h 1072498"/>
              <a:gd name="connsiteX4" fmla="*/ 1164691 w 1164691"/>
              <a:gd name="connsiteY4" fmla="*/ 893858 h 1072498"/>
              <a:gd name="connsiteX5" fmla="*/ 697818 w 1164691"/>
              <a:gd name="connsiteY5" fmla="*/ 937757 h 1072498"/>
              <a:gd name="connsiteX6" fmla="*/ 825025 w 1164691"/>
              <a:gd name="connsiteY6" fmla="*/ 672139 h 1072498"/>
              <a:gd name="connsiteX7" fmla="*/ 303540 w 1164691"/>
              <a:gd name="connsiteY7" fmla="*/ 266587 h 1072498"/>
              <a:gd name="connsiteX8" fmla="*/ 60378 w 1164691"/>
              <a:gd name="connsiteY8" fmla="*/ 1072498 h 1072498"/>
              <a:gd name="connsiteX0" fmla="*/ 69417 w 1173730"/>
              <a:gd name="connsiteY0" fmla="*/ 1059406 h 1059406"/>
              <a:gd name="connsiteX1" fmla="*/ 297100 w 1173730"/>
              <a:gd name="connsiteY1" fmla="*/ 3914 h 1059406"/>
              <a:gd name="connsiteX2" fmla="*/ 1027608 w 1173730"/>
              <a:gd name="connsiteY2" fmla="*/ 412016 h 1059406"/>
              <a:gd name="connsiteX3" fmla="*/ 1152970 w 1173730"/>
              <a:gd name="connsiteY3" fmla="*/ 164812 h 1059406"/>
              <a:gd name="connsiteX4" fmla="*/ 1173730 w 1173730"/>
              <a:gd name="connsiteY4" fmla="*/ 880766 h 1059406"/>
              <a:gd name="connsiteX5" fmla="*/ 706857 w 1173730"/>
              <a:gd name="connsiteY5" fmla="*/ 924665 h 1059406"/>
              <a:gd name="connsiteX6" fmla="*/ 834064 w 1173730"/>
              <a:gd name="connsiteY6" fmla="*/ 659047 h 1059406"/>
              <a:gd name="connsiteX7" fmla="*/ 312579 w 1173730"/>
              <a:gd name="connsiteY7" fmla="*/ 253495 h 1059406"/>
              <a:gd name="connsiteX8" fmla="*/ 69417 w 1173730"/>
              <a:gd name="connsiteY8" fmla="*/ 1059406 h 1059406"/>
              <a:gd name="connsiteX0" fmla="*/ 64007 w 1168320"/>
              <a:gd name="connsiteY0" fmla="*/ 1064058 h 1064058"/>
              <a:gd name="connsiteX1" fmla="*/ 291690 w 1168320"/>
              <a:gd name="connsiteY1" fmla="*/ 8566 h 1064058"/>
              <a:gd name="connsiteX2" fmla="*/ 1022198 w 1168320"/>
              <a:gd name="connsiteY2" fmla="*/ 416668 h 1064058"/>
              <a:gd name="connsiteX3" fmla="*/ 1147560 w 1168320"/>
              <a:gd name="connsiteY3" fmla="*/ 169464 h 1064058"/>
              <a:gd name="connsiteX4" fmla="*/ 1168320 w 1168320"/>
              <a:gd name="connsiteY4" fmla="*/ 885418 h 1064058"/>
              <a:gd name="connsiteX5" fmla="*/ 701447 w 1168320"/>
              <a:gd name="connsiteY5" fmla="*/ 929317 h 1064058"/>
              <a:gd name="connsiteX6" fmla="*/ 828654 w 1168320"/>
              <a:gd name="connsiteY6" fmla="*/ 663699 h 1064058"/>
              <a:gd name="connsiteX7" fmla="*/ 307169 w 1168320"/>
              <a:gd name="connsiteY7" fmla="*/ 258147 h 1064058"/>
              <a:gd name="connsiteX8" fmla="*/ 64007 w 1168320"/>
              <a:gd name="connsiteY8" fmla="*/ 1064058 h 1064058"/>
              <a:gd name="connsiteX0" fmla="*/ 48502 w 1152815"/>
              <a:gd name="connsiteY0" fmla="*/ 1074359 h 1074359"/>
              <a:gd name="connsiteX1" fmla="*/ 396377 w 1152815"/>
              <a:gd name="connsiteY1" fmla="*/ 8373 h 1074359"/>
              <a:gd name="connsiteX2" fmla="*/ 1006693 w 1152815"/>
              <a:gd name="connsiteY2" fmla="*/ 426969 h 1074359"/>
              <a:gd name="connsiteX3" fmla="*/ 1132055 w 1152815"/>
              <a:gd name="connsiteY3" fmla="*/ 179765 h 1074359"/>
              <a:gd name="connsiteX4" fmla="*/ 1152815 w 1152815"/>
              <a:gd name="connsiteY4" fmla="*/ 895719 h 1074359"/>
              <a:gd name="connsiteX5" fmla="*/ 685942 w 1152815"/>
              <a:gd name="connsiteY5" fmla="*/ 939618 h 1074359"/>
              <a:gd name="connsiteX6" fmla="*/ 813149 w 1152815"/>
              <a:gd name="connsiteY6" fmla="*/ 674000 h 1074359"/>
              <a:gd name="connsiteX7" fmla="*/ 291664 w 1152815"/>
              <a:gd name="connsiteY7" fmla="*/ 268448 h 1074359"/>
              <a:gd name="connsiteX8" fmla="*/ 48502 w 1152815"/>
              <a:gd name="connsiteY8" fmla="*/ 1074359 h 1074359"/>
              <a:gd name="connsiteX0" fmla="*/ 53691 w 1158004"/>
              <a:gd name="connsiteY0" fmla="*/ 1070293 h 1070293"/>
              <a:gd name="connsiteX1" fmla="*/ 354121 w 1158004"/>
              <a:gd name="connsiteY1" fmla="*/ 8450 h 1070293"/>
              <a:gd name="connsiteX2" fmla="*/ 1011882 w 1158004"/>
              <a:gd name="connsiteY2" fmla="*/ 422903 h 1070293"/>
              <a:gd name="connsiteX3" fmla="*/ 1137244 w 1158004"/>
              <a:gd name="connsiteY3" fmla="*/ 175699 h 1070293"/>
              <a:gd name="connsiteX4" fmla="*/ 1158004 w 1158004"/>
              <a:gd name="connsiteY4" fmla="*/ 891653 h 1070293"/>
              <a:gd name="connsiteX5" fmla="*/ 691131 w 1158004"/>
              <a:gd name="connsiteY5" fmla="*/ 935552 h 1070293"/>
              <a:gd name="connsiteX6" fmla="*/ 818338 w 1158004"/>
              <a:gd name="connsiteY6" fmla="*/ 669934 h 1070293"/>
              <a:gd name="connsiteX7" fmla="*/ 296853 w 1158004"/>
              <a:gd name="connsiteY7" fmla="*/ 264382 h 1070293"/>
              <a:gd name="connsiteX8" fmla="*/ 53691 w 1158004"/>
              <a:gd name="connsiteY8" fmla="*/ 1070293 h 1070293"/>
              <a:gd name="connsiteX0" fmla="*/ 46701 w 1151014"/>
              <a:gd name="connsiteY0" fmla="*/ 1066246 h 1066246"/>
              <a:gd name="connsiteX1" fmla="*/ 347131 w 1151014"/>
              <a:gd name="connsiteY1" fmla="*/ 4403 h 1066246"/>
              <a:gd name="connsiteX2" fmla="*/ 1004892 w 1151014"/>
              <a:gd name="connsiteY2" fmla="*/ 418856 h 1066246"/>
              <a:gd name="connsiteX3" fmla="*/ 1130254 w 1151014"/>
              <a:gd name="connsiteY3" fmla="*/ 171652 h 1066246"/>
              <a:gd name="connsiteX4" fmla="*/ 1151014 w 1151014"/>
              <a:gd name="connsiteY4" fmla="*/ 887606 h 1066246"/>
              <a:gd name="connsiteX5" fmla="*/ 684141 w 1151014"/>
              <a:gd name="connsiteY5" fmla="*/ 931505 h 1066246"/>
              <a:gd name="connsiteX6" fmla="*/ 811348 w 1151014"/>
              <a:gd name="connsiteY6" fmla="*/ 665887 h 1066246"/>
              <a:gd name="connsiteX7" fmla="*/ 289863 w 1151014"/>
              <a:gd name="connsiteY7" fmla="*/ 260335 h 1066246"/>
              <a:gd name="connsiteX8" fmla="*/ 46701 w 1151014"/>
              <a:gd name="connsiteY8" fmla="*/ 1066246 h 1066246"/>
              <a:gd name="connsiteX0" fmla="*/ 55006 w 1159319"/>
              <a:gd name="connsiteY0" fmla="*/ 1065885 h 1065885"/>
              <a:gd name="connsiteX1" fmla="*/ 355436 w 1159319"/>
              <a:gd name="connsiteY1" fmla="*/ 4042 h 1065885"/>
              <a:gd name="connsiteX2" fmla="*/ 1013197 w 1159319"/>
              <a:gd name="connsiteY2" fmla="*/ 418495 h 1065885"/>
              <a:gd name="connsiteX3" fmla="*/ 1138559 w 1159319"/>
              <a:gd name="connsiteY3" fmla="*/ 171291 h 1065885"/>
              <a:gd name="connsiteX4" fmla="*/ 1159319 w 1159319"/>
              <a:gd name="connsiteY4" fmla="*/ 887245 h 1065885"/>
              <a:gd name="connsiteX5" fmla="*/ 692446 w 1159319"/>
              <a:gd name="connsiteY5" fmla="*/ 931144 h 1065885"/>
              <a:gd name="connsiteX6" fmla="*/ 819653 w 1159319"/>
              <a:gd name="connsiteY6" fmla="*/ 665526 h 1065885"/>
              <a:gd name="connsiteX7" fmla="*/ 298168 w 1159319"/>
              <a:gd name="connsiteY7" fmla="*/ 259974 h 1065885"/>
              <a:gd name="connsiteX8" fmla="*/ 55006 w 1159319"/>
              <a:gd name="connsiteY8" fmla="*/ 1065885 h 1065885"/>
              <a:gd name="connsiteX0" fmla="*/ 52738 w 1157051"/>
              <a:gd name="connsiteY0" fmla="*/ 1063223 h 1063223"/>
              <a:gd name="connsiteX1" fmla="*/ 353168 w 1157051"/>
              <a:gd name="connsiteY1" fmla="*/ 1380 h 1063223"/>
              <a:gd name="connsiteX2" fmla="*/ 1010929 w 1157051"/>
              <a:gd name="connsiteY2" fmla="*/ 415833 h 1063223"/>
              <a:gd name="connsiteX3" fmla="*/ 1136291 w 1157051"/>
              <a:gd name="connsiteY3" fmla="*/ 168629 h 1063223"/>
              <a:gd name="connsiteX4" fmla="*/ 1157051 w 1157051"/>
              <a:gd name="connsiteY4" fmla="*/ 884583 h 1063223"/>
              <a:gd name="connsiteX5" fmla="*/ 690178 w 1157051"/>
              <a:gd name="connsiteY5" fmla="*/ 928482 h 1063223"/>
              <a:gd name="connsiteX6" fmla="*/ 817385 w 1157051"/>
              <a:gd name="connsiteY6" fmla="*/ 662864 h 1063223"/>
              <a:gd name="connsiteX7" fmla="*/ 295900 w 1157051"/>
              <a:gd name="connsiteY7" fmla="*/ 257312 h 1063223"/>
              <a:gd name="connsiteX8" fmla="*/ 52738 w 1157051"/>
              <a:gd name="connsiteY8" fmla="*/ 1063223 h 1063223"/>
              <a:gd name="connsiteX0" fmla="*/ 62493 w 1166806"/>
              <a:gd name="connsiteY0" fmla="*/ 1063610 h 1063610"/>
              <a:gd name="connsiteX1" fmla="*/ 362923 w 1166806"/>
              <a:gd name="connsiteY1" fmla="*/ 1767 h 1063610"/>
              <a:gd name="connsiteX2" fmla="*/ 1020684 w 1166806"/>
              <a:gd name="connsiteY2" fmla="*/ 416220 h 1063610"/>
              <a:gd name="connsiteX3" fmla="*/ 1146046 w 1166806"/>
              <a:gd name="connsiteY3" fmla="*/ 169016 h 1063610"/>
              <a:gd name="connsiteX4" fmla="*/ 1166806 w 1166806"/>
              <a:gd name="connsiteY4" fmla="*/ 884970 h 1063610"/>
              <a:gd name="connsiteX5" fmla="*/ 699933 w 1166806"/>
              <a:gd name="connsiteY5" fmla="*/ 928869 h 1063610"/>
              <a:gd name="connsiteX6" fmla="*/ 827140 w 1166806"/>
              <a:gd name="connsiteY6" fmla="*/ 663251 h 1063610"/>
              <a:gd name="connsiteX7" fmla="*/ 305655 w 1166806"/>
              <a:gd name="connsiteY7" fmla="*/ 257699 h 1063610"/>
              <a:gd name="connsiteX8" fmla="*/ 62493 w 1166806"/>
              <a:gd name="connsiteY8" fmla="*/ 1063610 h 1063610"/>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863" h="1062515">
                <a:moveTo>
                  <a:pt x="63550" y="1062515"/>
                </a:moveTo>
                <a:cubicBezTo>
                  <a:pt x="-110612" y="329432"/>
                  <a:pt x="100829" y="18804"/>
                  <a:pt x="363980" y="672"/>
                </a:cubicBezTo>
                <a:cubicBezTo>
                  <a:pt x="627131" y="-17460"/>
                  <a:pt x="891172" y="336908"/>
                  <a:pt x="1021741" y="415125"/>
                </a:cubicBezTo>
                <a:cubicBezTo>
                  <a:pt x="1071656" y="341147"/>
                  <a:pt x="1062750" y="351597"/>
                  <a:pt x="1147103" y="167921"/>
                </a:cubicBezTo>
                <a:lnTo>
                  <a:pt x="1167863" y="883875"/>
                </a:lnTo>
                <a:lnTo>
                  <a:pt x="700990" y="927774"/>
                </a:lnTo>
                <a:lnTo>
                  <a:pt x="828197" y="662156"/>
                </a:lnTo>
                <a:cubicBezTo>
                  <a:pt x="759484" y="558524"/>
                  <a:pt x="530850" y="238800"/>
                  <a:pt x="306712" y="256604"/>
                </a:cubicBezTo>
                <a:cubicBezTo>
                  <a:pt x="123106" y="291820"/>
                  <a:pt x="7937" y="591825"/>
                  <a:pt x="63550" y="1062515"/>
                </a:cubicBezTo>
                <a:close/>
              </a:path>
            </a:pathLst>
          </a:custGeom>
          <a:gradFill flip="none" rotWithShape="1">
            <a:gsLst>
              <a:gs pos="0">
                <a:srgbClr val="E73440"/>
              </a:gs>
              <a:gs pos="100000">
                <a:srgbClr val="7A1E1C"/>
              </a:gs>
            </a:gsLst>
            <a:lin ang="5400000" scaled="1"/>
            <a:tileRect/>
          </a:gradFill>
          <a:ln w="28575">
            <a:solidFill>
              <a:srgbClr val="B22B3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03485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fontScheme name="ユーザー定義 1">
      <a:majorFont>
        <a:latin typeface="Arial"/>
        <a:ea typeface="メイリオ"/>
        <a:cs typeface=""/>
      </a:majorFont>
      <a:minorFont>
        <a:latin typeface="Arial"/>
        <a:ea typeface="メイリオ"/>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defRPr>
        </a:defPPr>
      </a:lstStyle>
    </a:spDef>
    <a:lnDef>
      <a:spPr bwMode="auto">
        <a:noFill/>
        <a:ln w="28575" algn="ctr">
          <a:solidFill>
            <a:srgbClr val="505050"/>
          </a:solidFill>
          <a:round/>
          <a:headEnd/>
          <a:tailEnd type="triangle" w="med" len="med"/>
        </a:ln>
      </a:spPr>
      <a:bodyPr/>
      <a:lstStyle/>
    </a:lnDef>
  </a:objectDefaults>
  <a:extraClrSchemeLst>
    <a:extraClrScheme>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tandarddesign">
  <a:themeElements>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fontScheme name="Standarddesign">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defRPr>
        </a:defPPr>
      </a:lstStyle>
    </a:spDef>
    <a:lnDef>
      <a:spPr bwMode="auto">
        <a:noFill/>
        <a:ln w="28575" algn="ctr">
          <a:solidFill>
            <a:srgbClr val="505050"/>
          </a:solidFill>
          <a:round/>
          <a:headEnd/>
          <a:tailEnd type="triangle" w="med" len="med"/>
        </a:ln>
      </a:spPr>
      <a:bodyPr/>
      <a:lstStyle/>
    </a:lnDef>
    <a:txDef>
      <a:spPr>
        <a:noFill/>
      </a:spPr>
      <a:bodyPr wrap="square" rtlCol="0">
        <a:spAutoFit/>
      </a:bodyPr>
      <a:lstStyle>
        <a:defPPr algn="l">
          <a:defRPr sz="1200" b="1" dirty="0" smtClean="0"/>
        </a:defPPr>
      </a:lstStyle>
    </a:txDef>
  </a:objectDefaults>
  <a:extraClrSchemeLst>
    <a:extraClrScheme>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_Tool_2_JA_R">
  <a:themeElements>
    <a:clrScheme name="F_Tool_2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fontScheme name="F_Tool_2_JA_R">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spDef>
    <a:ln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lnDef>
  </a:objectDefaults>
  <a:extraClrSchemeLst>
    <a:extraClrScheme>
      <a:clrScheme name="F_Tool_2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F_Tool_2_JA_R">
  <a:themeElements>
    <a:clrScheme name="F_Tool_2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fontScheme name="F_Tool_2_JA_R">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spDef>
    <a:ln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lnDef>
  </a:objectDefaults>
  <a:extraClrSchemeLst>
    <a:extraClrScheme>
      <a:clrScheme name="F_Tool_2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F_Tool_2_JA_R">
  <a:themeElements>
    <a:clrScheme name="F_Tool_2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fontScheme name="F_Tool_2_JA_R">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spDef>
    <a:ln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lnDef>
  </a:objectDefaults>
  <a:extraClrSchemeLst>
    <a:extraClrScheme>
      <a:clrScheme name="F_Tool_2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F_Tool_2_JA_R">
  <a:themeElements>
    <a:clrScheme name="F_Tool_2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fontScheme name="F_Tool_2_JA_R">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spDef>
    <a:ln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lnDef>
  </a:objectDefaults>
  <a:extraClrSchemeLst>
    <a:extraClrScheme>
      <a:clrScheme name="F_Tool_2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F_Tool_2_JA_R">
  <a:themeElements>
    <a:clrScheme name="F_Tool_2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fontScheme name="F_Tool_2_JA_R">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spDef>
    <a:ln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lnDef>
  </a:objectDefaults>
  <a:extraClrSchemeLst>
    <a:extraClrScheme>
      <a:clrScheme name="F_Tool_2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99A7ECE91DD15469B318DDFBB240E07" ma:contentTypeVersion="13" ma:contentTypeDescription="新しいドキュメントを作成します。" ma:contentTypeScope="" ma:versionID="7f04f1fbc675061e5058f60a2a3aa382">
  <xsd:schema xmlns:xsd="http://www.w3.org/2001/XMLSchema" xmlns:xs="http://www.w3.org/2001/XMLSchema" xmlns:p="http://schemas.microsoft.com/office/2006/metadata/properties" xmlns:ns2="9348674e-9ee9-4d14-8915-6fccc4ed9b7c" xmlns:ns3="ebc29980-3f86-47f5-988f-6225baff3308" xmlns:ns4="109b1457-3614-4b26-b911-2f93cd155683" targetNamespace="http://schemas.microsoft.com/office/2006/metadata/properties" ma:root="true" ma:fieldsID="0bb263dececbcafa2c43a92f9bc03582" ns2:_="" ns3:_="" ns4:_="">
    <xsd:import namespace="9348674e-9ee9-4d14-8915-6fccc4ed9b7c"/>
    <xsd:import namespace="ebc29980-3f86-47f5-988f-6225baff3308"/>
    <xsd:import namespace="109b1457-3614-4b26-b911-2f93cd155683"/>
    <xsd:element name="properties">
      <xsd:complexType>
        <xsd:sequence>
          <xsd:element name="documentManagement">
            <xsd:complexType>
              <xsd:all>
                <xsd:element ref="ns2:_x30d7__x30ed__x30bb__x30b9_"/>
                <xsd:element ref="ns3:_x30b9__x30c6__x30fc__x30b8_"/>
                <xsd:element ref="ns2:_x66f4__x65b0__x65e5_"/>
                <xsd:element ref="ns2:_x5099__x8003_"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48674e-9ee9-4d14-8915-6fccc4ed9b7c" elementFormDefault="qualified">
    <xsd:import namespace="http://schemas.microsoft.com/office/2006/documentManagement/types"/>
    <xsd:import namespace="http://schemas.microsoft.com/office/infopath/2007/PartnerControls"/>
    <xsd:element name="_x30d7__x30ed__x30bb__x30b9_" ma:index="1" ma:displayName="プロセス　　" ma:format="RadioButtons" ma:indexed="true" ma:internalName="_x30d7__x30ed__x30bb__x30b9_">
      <xsd:simpleType>
        <xsd:restriction base="dms:Choice">
          <xsd:enumeration value="1.商談推進"/>
          <xsd:enumeration value="2.構築納品"/>
          <xsd:enumeration value="3.運用保守"/>
        </xsd:restriction>
      </xsd:simpleType>
    </xsd:element>
    <xsd:element name="_x66f4__x65b0__x65e5_" ma:index="3" ma:displayName="更新日" ma:format="DateTime" ma:internalName="_x66f4__x65b0__x65e5_">
      <xsd:simpleType>
        <xsd:restriction base="dms:DateTime"/>
      </xsd:simpleType>
    </xsd:element>
    <xsd:element name="_x5099__x8003_" ma:index="4" nillable="true" ma:displayName="備考" ma:internalName="_x5099__x8003_">
      <xsd:simpleType>
        <xsd:restriction base="dms:Text">
          <xsd:maxLength value="20"/>
        </xsd:restriction>
      </xsd:simpleType>
    </xsd:element>
  </xsd:schema>
  <xsd:schema xmlns:xsd="http://www.w3.org/2001/XMLSchema" xmlns:xs="http://www.w3.org/2001/XMLSchema" xmlns:dms="http://schemas.microsoft.com/office/2006/documentManagement/types" xmlns:pc="http://schemas.microsoft.com/office/infopath/2007/PartnerControls" targetNamespace="ebc29980-3f86-47f5-988f-6225baff3308" elementFormDefault="qualified">
    <xsd:import namespace="http://schemas.microsoft.com/office/2006/documentManagement/types"/>
    <xsd:import namespace="http://schemas.microsoft.com/office/infopath/2007/PartnerControls"/>
    <xsd:element name="_x30b9__x30c6__x30fc__x30b8_" ma:index="2" ma:displayName="ステージ" ma:default="[S1]" ma:description="　&#10;1.商談推進：[S1]商談機会発見 [S2]商談化 [S3]商談展開 [S4]提案最適化&#10;                  [S5]提案/入札 [S6]クロージング/内示 [S7]契約&#10;   MSP-ip商談標準プロセス詳細：&#10;   http://portalsite.gcs.g01.fujitsu.local/sites/hcportal/msp/Pages/promap.aspx#a&#10;&#10;2.構築納品：[D1-D3]受注/手配⇒構築納品⇒検収&#10;3.運用保守：[M1-M3]稼動確認 ⇒定常運用⇒稼動終了&#10;　&#10;" ma:format="Dropdown" ma:internalName="_x30b9__x30c6__x30fc__x30b8_">
      <xsd:simpleType>
        <xsd:restriction base="dms:Choice">
          <xsd:enumeration value="[S1]"/>
          <xsd:enumeration value="[S2]"/>
          <xsd:enumeration value="[S3]"/>
          <xsd:enumeration value="[S4]"/>
          <xsd:enumeration value="[S5]"/>
          <xsd:enumeration value="[S6]"/>
          <xsd:enumeration value="[S7]"/>
          <xsd:enumeration value="[D1-D3]"/>
          <xsd:enumeration value="[M1-M3]"/>
        </xsd:restriction>
      </xsd:simpleType>
    </xsd:element>
  </xsd:schema>
  <xsd:schema xmlns:xsd="http://www.w3.org/2001/XMLSchema" xmlns:xs="http://www.w3.org/2001/XMLSchema" xmlns:dms="http://schemas.microsoft.com/office/2006/documentManagement/types" xmlns:pc="http://schemas.microsoft.com/office/infopath/2007/PartnerControls" targetNamespace="109b1457-3614-4b26-b911-2f93cd155683" elementFormDefault="qualified">
    <xsd:import namespace="http://schemas.microsoft.com/office/2006/documentManagement/types"/>
    <xsd:import namespace="http://schemas.microsoft.com/office/infopath/2007/PartnerControls"/>
    <xsd:element name="_dlc_DocId" ma:index="8" nillable="true" ma:displayName="ドキュメント ID 値" ma:description="このアイテムに割り当てられているドキュメント ID の値です。" ma:internalName="_dlc_DocId" ma:readOnly="true">
      <xsd:simpleType>
        <xsd:restriction base="dms:Text"/>
      </xsd:simpleType>
    </xsd:element>
    <xsd:element name="_dlc_DocIdUrl" ma:index="9" nillable="true" ma:displayName="ドキュメントID:" ma:description="このドキュメントへの常時接続リンクです。"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を保持" ma:description="追加時に ID を保持します。"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コンテンツ タイプ"/>
        <xsd:element ref="dc:title" minOccurs="0" maxOccurs="1"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file>

<file path=customXml/item4.xml><?xml version="1.0" encoding="utf-8"?>
<p:properties xmlns:p="http://schemas.microsoft.com/office/2006/metadata/properties" xmlns:xsi="http://www.w3.org/2001/XMLSchema-instance" xmlns:pc="http://schemas.microsoft.com/office/infopath/2007/PartnerControls">
  <documentManagement>
    <_x66f4__x65b0__x65e5_ xmlns="9348674e-9ee9-4d14-8915-6fccc4ed9b7c">2015-06-17T15:00:00+00:00</_x66f4__x65b0__x65e5_>
    <_x30b9__x30c6__x30fc__x30b8_ xmlns="ebc29980-3f86-47f5-988f-6225baff3308">[S2]</_x30b9__x30c6__x30fc__x30b8_>
    <_x5099__x8003_ xmlns="9348674e-9ee9-4d14-8915-6fccc4ed9b7c">第二ヘルビジ推）国分</_x5099__x8003_>
    <_x30d7__x30ed__x30bb__x30b9_ xmlns="9348674e-9ee9-4d14-8915-6fccc4ed9b7c">1.商談推進</_x30d7__x30ed__x30bb__x30b9_>
  </documentManagement>
</p:properties>
</file>

<file path=customXml/itemProps1.xml><?xml version="1.0" encoding="utf-8"?>
<ds:datastoreItem xmlns:ds="http://schemas.openxmlformats.org/officeDocument/2006/customXml" ds:itemID="{24F80190-92AF-4A60-9BA7-53C0BE774C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48674e-9ee9-4d14-8915-6fccc4ed9b7c"/>
    <ds:schemaRef ds:uri="ebc29980-3f86-47f5-988f-6225baff3308"/>
    <ds:schemaRef ds:uri="109b1457-3614-4b26-b911-2f93cd1556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4A8EF8-7AB9-4D52-AC0A-A683803B4705}">
  <ds:schemaRefs>
    <ds:schemaRef ds:uri="http://schemas.microsoft.com/sharepoint/v3/contenttype/forms"/>
  </ds:schemaRefs>
</ds:datastoreItem>
</file>

<file path=customXml/itemProps3.xml><?xml version="1.0" encoding="utf-8"?>
<ds:datastoreItem xmlns:ds="http://schemas.openxmlformats.org/officeDocument/2006/customXml" ds:itemID="{445D45F8-DBC3-45B6-AE36-900FFB92A1BA}">
  <ds:schemaRefs>
    <ds:schemaRef ds:uri="http://schemas.microsoft.com/sharepoint/events"/>
  </ds:schemaRefs>
</ds:datastoreItem>
</file>

<file path=customXml/itemProps4.xml><?xml version="1.0" encoding="utf-8"?>
<ds:datastoreItem xmlns:ds="http://schemas.openxmlformats.org/officeDocument/2006/customXml" ds:itemID="{CEDCBF79-1103-4D53-8EF7-CAA1BE8D4E83}">
  <ds:schemaRefs>
    <ds:schemaRef ds:uri="http://schemas.microsoft.com/office/2006/documentManagement/types"/>
    <ds:schemaRef ds:uri="http://purl.org/dc/elements/1.1/"/>
    <ds:schemaRef ds:uri="9348674e-9ee9-4d14-8915-6fccc4ed9b7c"/>
    <ds:schemaRef ds:uri="ebc29980-3f86-47f5-988f-6225baff3308"/>
    <ds:schemaRef ds:uri="109b1457-3614-4b26-b911-2f93cd155683"/>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222</Words>
  <Application>Microsoft Office PowerPoint</Application>
  <PresentationFormat>画面に合わせる (4:3)</PresentationFormat>
  <Paragraphs>48</Paragraphs>
  <Slides>4</Slides>
  <Notes>4</Notes>
  <HiddenSlides>0</HiddenSlides>
  <MMClips>0</MMClips>
  <ScaleCrop>false</ScaleCrop>
  <HeadingPairs>
    <vt:vector size="6" baseType="variant">
      <vt:variant>
        <vt:lpstr>使用されているフォント</vt:lpstr>
      </vt:variant>
      <vt:variant>
        <vt:i4>5</vt:i4>
      </vt:variant>
      <vt:variant>
        <vt:lpstr>テーマ</vt:lpstr>
      </vt:variant>
      <vt:variant>
        <vt:i4>7</vt:i4>
      </vt:variant>
      <vt:variant>
        <vt:lpstr>スライド タイトル</vt:lpstr>
      </vt:variant>
      <vt:variant>
        <vt:i4>4</vt:i4>
      </vt:variant>
    </vt:vector>
  </HeadingPairs>
  <TitlesOfParts>
    <vt:vector size="16" baseType="lpstr">
      <vt:lpstr>Meiryo UI</vt:lpstr>
      <vt:lpstr>ＭＳ Ｐゴシック</vt:lpstr>
      <vt:lpstr>メイリオ</vt:lpstr>
      <vt:lpstr>Arial</vt:lpstr>
      <vt:lpstr>Wingdings</vt:lpstr>
      <vt:lpstr>Standarddesign</vt:lpstr>
      <vt:lpstr>2_Standarddesign</vt:lpstr>
      <vt:lpstr>F_Tool_2_JA_R</vt:lpstr>
      <vt:lpstr>1_F_Tool_2_JA_R</vt:lpstr>
      <vt:lpstr>2_F_Tool_2_JA_R</vt:lpstr>
      <vt:lpstr>3_F_Tool_2_JA_R</vt:lpstr>
      <vt:lpstr>4_F_Tool_2_JA_R</vt:lpstr>
      <vt:lpstr>トップページ　ログイン（利用者認証）</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Fujitsu Standard Tool</dc:title>
  <dc:creator/>
  <cp:lastModifiedBy/>
  <cp:revision>6</cp:revision>
  <dcterms:created xsi:type="dcterms:W3CDTF">2005-05-17T00:06:03Z</dcterms:created>
  <dcterms:modified xsi:type="dcterms:W3CDTF">2017-06-09T01:24:57Z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0x010100499A7ECE91DD15469B318DDFBB240E07</vt:lpwstr>
  </property>
</Properties>
</file>