
<file path=[Content_Types].xml><?xml version="1.0" encoding="utf-8"?>
<Types xmlns="http://schemas.openxmlformats.org/package/2006/content-types">
  <Default Extension="png" ContentType="image/png"/>
  <Default Extension="bin" ContentType="application/vnd.openxmlformats-officedocument.oleObject"/>
  <Default Extension="wmf" ContentType="image/x-wmf"/>
  <Default Extension="emf" ContentType="image/x-emf"/>
  <Default Extension="jpeg" ContentType="image/jpeg"/>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21"/>
  </p:notesMasterIdLst>
  <p:sldIdLst>
    <p:sldId id="264" r:id="rId5"/>
    <p:sldId id="375" r:id="rId6"/>
    <p:sldId id="292" r:id="rId7"/>
    <p:sldId id="296" r:id="rId8"/>
    <p:sldId id="298" r:id="rId9"/>
    <p:sldId id="360" r:id="rId10"/>
    <p:sldId id="363" r:id="rId11"/>
    <p:sldId id="350" r:id="rId12"/>
    <p:sldId id="364" r:id="rId13"/>
    <p:sldId id="366" r:id="rId14"/>
    <p:sldId id="361" r:id="rId15"/>
    <p:sldId id="379" r:id="rId16"/>
    <p:sldId id="309" r:id="rId17"/>
    <p:sldId id="295" r:id="rId18"/>
    <p:sldId id="287" r:id="rId19"/>
    <p:sldId id="355" r:id="rId20"/>
  </p:sldIdLst>
  <p:sldSz cx="9144000" cy="6858000" type="screen4x3"/>
  <p:notesSz cx="6807200" cy="9939338"/>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C3399"/>
    <a:srgbClr val="FF33CC"/>
    <a:srgbClr val="E03506"/>
    <a:srgbClr val="F94413"/>
    <a:srgbClr val="0547D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368" autoAdjust="0"/>
    <p:restoredTop sz="94434" autoAdjust="0"/>
  </p:normalViewPr>
  <p:slideViewPr>
    <p:cSldViewPr>
      <p:cViewPr varScale="1">
        <p:scale>
          <a:sx n="74" d="100"/>
          <a:sy n="74" d="100"/>
        </p:scale>
        <p:origin x="1272" y="102"/>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3" Type="http://schemas.openxmlformats.org/officeDocument/2006/relationships/customXml" Target="../customXml/item3.xml"/><Relationship Id="rId21" Type="http://schemas.openxmlformats.org/officeDocument/2006/relationships/notesMaster" Target="notesMasters/notesMaster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presProps" Target="presProp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5.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4.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4" y="0"/>
            <a:ext cx="2949575" cy="496888"/>
          </a:xfrm>
          <a:prstGeom prst="rect">
            <a:avLst/>
          </a:prstGeom>
        </p:spPr>
        <p:txBody>
          <a:bodyPr vert="horz" lIns="91410" tIns="45708" rIns="91410" bIns="45708" rtlCol="0"/>
          <a:lstStyle>
            <a:lvl1pPr algn="l">
              <a:defRPr sz="1200"/>
            </a:lvl1pPr>
          </a:lstStyle>
          <a:p>
            <a:endParaRPr kumimoji="1" lang="ja-JP" altLang="en-US"/>
          </a:p>
        </p:txBody>
      </p:sp>
      <p:sp>
        <p:nvSpPr>
          <p:cNvPr id="3" name="日付プレースホルダー 2"/>
          <p:cNvSpPr>
            <a:spLocks noGrp="1"/>
          </p:cNvSpPr>
          <p:nvPr>
            <p:ph type="dt" idx="1"/>
          </p:nvPr>
        </p:nvSpPr>
        <p:spPr>
          <a:xfrm>
            <a:off x="3856042" y="0"/>
            <a:ext cx="2949575" cy="496888"/>
          </a:xfrm>
          <a:prstGeom prst="rect">
            <a:avLst/>
          </a:prstGeom>
        </p:spPr>
        <p:txBody>
          <a:bodyPr vert="horz" lIns="91410" tIns="45708" rIns="91410" bIns="45708" rtlCol="0"/>
          <a:lstStyle>
            <a:lvl1pPr algn="r">
              <a:defRPr sz="1200"/>
            </a:lvl1pPr>
          </a:lstStyle>
          <a:p>
            <a:fld id="{4EB79A8A-CB3A-4366-90D0-4F47485F5A42}" type="datetimeFigureOut">
              <a:rPr kumimoji="1" lang="ja-JP" altLang="en-US" smtClean="0"/>
              <a:t>2022/5/16</a:t>
            </a:fld>
            <a:endParaRPr kumimoji="1" lang="ja-JP" altLang="en-US"/>
          </a:p>
        </p:txBody>
      </p:sp>
      <p:sp>
        <p:nvSpPr>
          <p:cNvPr id="4" name="スライド イメージ プレースホルダー 3"/>
          <p:cNvSpPr>
            <a:spLocks noGrp="1" noRot="1" noChangeAspect="1"/>
          </p:cNvSpPr>
          <p:nvPr>
            <p:ph type="sldImg" idx="2"/>
          </p:nvPr>
        </p:nvSpPr>
        <p:spPr>
          <a:xfrm>
            <a:off x="919163" y="746125"/>
            <a:ext cx="4968875" cy="3725863"/>
          </a:xfrm>
          <a:prstGeom prst="rect">
            <a:avLst/>
          </a:prstGeom>
          <a:noFill/>
          <a:ln w="12700">
            <a:solidFill>
              <a:prstClr val="black"/>
            </a:solidFill>
          </a:ln>
        </p:spPr>
        <p:txBody>
          <a:bodyPr vert="horz" lIns="91410" tIns="45708" rIns="91410" bIns="45708" rtlCol="0" anchor="ctr"/>
          <a:lstStyle/>
          <a:p>
            <a:endParaRPr lang="ja-JP" altLang="en-US"/>
          </a:p>
        </p:txBody>
      </p:sp>
      <p:sp>
        <p:nvSpPr>
          <p:cNvPr id="5" name="ノート プレースホルダー 4"/>
          <p:cNvSpPr>
            <a:spLocks noGrp="1"/>
          </p:cNvSpPr>
          <p:nvPr>
            <p:ph type="body" sz="quarter" idx="3"/>
          </p:nvPr>
        </p:nvSpPr>
        <p:spPr>
          <a:xfrm>
            <a:off x="681038" y="4721225"/>
            <a:ext cx="5445125" cy="4471988"/>
          </a:xfrm>
          <a:prstGeom prst="rect">
            <a:avLst/>
          </a:prstGeom>
        </p:spPr>
        <p:txBody>
          <a:bodyPr vert="horz" lIns="91410" tIns="45708" rIns="91410" bIns="45708" rtlCol="0"/>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6" name="フッター プレースホルダー 5"/>
          <p:cNvSpPr>
            <a:spLocks noGrp="1"/>
          </p:cNvSpPr>
          <p:nvPr>
            <p:ph type="ftr" sz="quarter" idx="4"/>
          </p:nvPr>
        </p:nvSpPr>
        <p:spPr>
          <a:xfrm>
            <a:off x="4" y="9440863"/>
            <a:ext cx="2949575" cy="496887"/>
          </a:xfrm>
          <a:prstGeom prst="rect">
            <a:avLst/>
          </a:prstGeom>
        </p:spPr>
        <p:txBody>
          <a:bodyPr vert="horz" lIns="91410" tIns="45708" rIns="91410" bIns="45708"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56042" y="9440863"/>
            <a:ext cx="2949575" cy="496887"/>
          </a:xfrm>
          <a:prstGeom prst="rect">
            <a:avLst/>
          </a:prstGeom>
        </p:spPr>
        <p:txBody>
          <a:bodyPr vert="horz" lIns="91410" tIns="45708" rIns="91410" bIns="45708" rtlCol="0" anchor="b"/>
          <a:lstStyle>
            <a:lvl1pPr algn="r">
              <a:defRPr sz="1200"/>
            </a:lvl1pPr>
          </a:lstStyle>
          <a:p>
            <a:fld id="{69E13C74-3134-4BD3-AD92-563B2371EE18}" type="slidenum">
              <a:rPr kumimoji="1" lang="ja-JP" altLang="en-US" smtClean="0"/>
              <a:t>‹#›</a:t>
            </a:fld>
            <a:endParaRPr kumimoji="1" lang="ja-JP" altLang="en-US"/>
          </a:p>
        </p:txBody>
      </p:sp>
    </p:spTree>
    <p:extLst>
      <p:ext uri="{BB962C8B-B14F-4D97-AF65-F5344CB8AC3E}">
        <p14:creationId xmlns:p14="http://schemas.microsoft.com/office/powerpoint/2010/main" val="2828507132"/>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69E13C74-3134-4BD3-AD92-563B2371EE18}" type="slidenum">
              <a:rPr kumimoji="1" lang="ja-JP" altLang="en-US" smtClean="0"/>
              <a:t>1</a:t>
            </a:fld>
            <a:endParaRPr kumimoji="1" lang="ja-JP" altLang="en-US" dirty="0"/>
          </a:p>
        </p:txBody>
      </p:sp>
    </p:spTree>
    <p:extLst>
      <p:ext uri="{BB962C8B-B14F-4D97-AF65-F5344CB8AC3E}">
        <p14:creationId xmlns:p14="http://schemas.microsoft.com/office/powerpoint/2010/main" val="355842768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スライド イメージ プレースホルダー 1"/>
          <p:cNvSpPr>
            <a:spLocks noGrp="1" noRot="1" noChangeAspect="1" noTextEdit="1"/>
          </p:cNvSpPr>
          <p:nvPr>
            <p:ph type="sldImg"/>
          </p:nvPr>
        </p:nvSpPr>
        <p:spPr>
          <a:ln/>
        </p:spPr>
      </p:sp>
      <p:sp>
        <p:nvSpPr>
          <p:cNvPr id="22531" name="ノート プレースホルダー 2"/>
          <p:cNvSpPr>
            <a:spLocks noGrp="1"/>
          </p:cNvSpPr>
          <p:nvPr>
            <p:ph type="body" idx="1"/>
          </p:nvPr>
        </p:nvSpPr>
        <p:spPr>
          <a:noFill/>
        </p:spPr>
        <p:txBody>
          <a:bodyPr/>
          <a:lstStyle/>
          <a:p>
            <a:endParaRPr lang="ja-JP" altLang="en-US" dirty="0" smtClean="0"/>
          </a:p>
        </p:txBody>
      </p:sp>
      <p:sp>
        <p:nvSpPr>
          <p:cNvPr id="22532" name="スライド番号プレースホルダー 3"/>
          <p:cNvSpPr>
            <a:spLocks noGrp="1"/>
          </p:cNvSpPr>
          <p:nvPr>
            <p:ph type="sldNum" sz="quarter" idx="5"/>
          </p:nvPr>
        </p:nvSpPr>
        <p:spPr>
          <a:noFill/>
        </p:spPr>
        <p:txBody>
          <a:bodyPr/>
          <a:lstStyle>
            <a:lvl1pPr defTabSz="929984" eaLnBrk="0" hangingPunct="0">
              <a:spcBef>
                <a:spcPct val="30000"/>
              </a:spcBef>
              <a:defRPr kumimoji="1" sz="1200">
                <a:solidFill>
                  <a:schemeClr val="tx1"/>
                </a:solidFill>
                <a:latin typeface="Arial" charset="0"/>
                <a:ea typeface="ＭＳ Ｐ明朝" pitchFamily="18" charset="-128"/>
              </a:defRPr>
            </a:lvl1pPr>
            <a:lvl2pPr marL="742717" indent="-285660" defTabSz="929984" eaLnBrk="0" hangingPunct="0">
              <a:spcBef>
                <a:spcPct val="30000"/>
              </a:spcBef>
              <a:defRPr kumimoji="1" sz="1200">
                <a:solidFill>
                  <a:schemeClr val="tx1"/>
                </a:solidFill>
                <a:latin typeface="Arial" charset="0"/>
                <a:ea typeface="ＭＳ Ｐ明朝" pitchFamily="18" charset="-128"/>
              </a:defRPr>
            </a:lvl2pPr>
            <a:lvl3pPr marL="1142642" indent="-228528" defTabSz="929984" eaLnBrk="0" hangingPunct="0">
              <a:spcBef>
                <a:spcPct val="30000"/>
              </a:spcBef>
              <a:defRPr kumimoji="1" sz="1200">
                <a:solidFill>
                  <a:schemeClr val="tx1"/>
                </a:solidFill>
                <a:latin typeface="Arial" charset="0"/>
                <a:ea typeface="ＭＳ Ｐ明朝" pitchFamily="18" charset="-128"/>
              </a:defRPr>
            </a:lvl3pPr>
            <a:lvl4pPr marL="1599699" indent="-228528" defTabSz="929984" eaLnBrk="0" hangingPunct="0">
              <a:spcBef>
                <a:spcPct val="30000"/>
              </a:spcBef>
              <a:defRPr kumimoji="1" sz="1200">
                <a:solidFill>
                  <a:schemeClr val="tx1"/>
                </a:solidFill>
                <a:latin typeface="Arial" charset="0"/>
                <a:ea typeface="ＭＳ Ｐ明朝" pitchFamily="18" charset="-128"/>
              </a:defRPr>
            </a:lvl4pPr>
            <a:lvl5pPr marL="2056756" indent="-228528" defTabSz="929984" eaLnBrk="0" hangingPunct="0">
              <a:spcBef>
                <a:spcPct val="30000"/>
              </a:spcBef>
              <a:defRPr kumimoji="1" sz="1200">
                <a:solidFill>
                  <a:schemeClr val="tx1"/>
                </a:solidFill>
                <a:latin typeface="Arial" charset="0"/>
                <a:ea typeface="ＭＳ Ｐ明朝" pitchFamily="18" charset="-128"/>
              </a:defRPr>
            </a:lvl5pPr>
            <a:lvl6pPr marL="2513813" indent="-228528" defTabSz="929984" eaLnBrk="0" fontAlgn="base" hangingPunct="0">
              <a:spcBef>
                <a:spcPct val="30000"/>
              </a:spcBef>
              <a:spcAft>
                <a:spcPct val="0"/>
              </a:spcAft>
              <a:defRPr kumimoji="1" sz="1200">
                <a:solidFill>
                  <a:schemeClr val="tx1"/>
                </a:solidFill>
                <a:latin typeface="Arial" charset="0"/>
                <a:ea typeface="ＭＳ Ｐ明朝" pitchFamily="18" charset="-128"/>
              </a:defRPr>
            </a:lvl6pPr>
            <a:lvl7pPr marL="2970870" indent="-228528" defTabSz="929984" eaLnBrk="0" fontAlgn="base" hangingPunct="0">
              <a:spcBef>
                <a:spcPct val="30000"/>
              </a:spcBef>
              <a:spcAft>
                <a:spcPct val="0"/>
              </a:spcAft>
              <a:defRPr kumimoji="1" sz="1200">
                <a:solidFill>
                  <a:schemeClr val="tx1"/>
                </a:solidFill>
                <a:latin typeface="Arial" charset="0"/>
                <a:ea typeface="ＭＳ Ｐ明朝" pitchFamily="18" charset="-128"/>
              </a:defRPr>
            </a:lvl7pPr>
            <a:lvl8pPr marL="3427926" indent="-228528" defTabSz="929984" eaLnBrk="0" fontAlgn="base" hangingPunct="0">
              <a:spcBef>
                <a:spcPct val="30000"/>
              </a:spcBef>
              <a:spcAft>
                <a:spcPct val="0"/>
              </a:spcAft>
              <a:defRPr kumimoji="1" sz="1200">
                <a:solidFill>
                  <a:schemeClr val="tx1"/>
                </a:solidFill>
                <a:latin typeface="Arial" charset="0"/>
                <a:ea typeface="ＭＳ Ｐ明朝" pitchFamily="18" charset="-128"/>
              </a:defRPr>
            </a:lvl8pPr>
            <a:lvl9pPr marL="3884983" indent="-228528" defTabSz="929984" eaLnBrk="0" fontAlgn="base" hangingPunct="0">
              <a:spcBef>
                <a:spcPct val="30000"/>
              </a:spcBef>
              <a:spcAft>
                <a:spcPct val="0"/>
              </a:spcAft>
              <a:defRPr kumimoji="1" sz="1200">
                <a:solidFill>
                  <a:schemeClr val="tx1"/>
                </a:solidFill>
                <a:latin typeface="Arial" charset="0"/>
                <a:ea typeface="ＭＳ Ｐ明朝" pitchFamily="18" charset="-128"/>
              </a:defRPr>
            </a:lvl9pPr>
          </a:lstStyle>
          <a:p>
            <a:pPr eaLnBrk="1" hangingPunct="1">
              <a:spcBef>
                <a:spcPct val="0"/>
              </a:spcBef>
            </a:pPr>
            <a:fld id="{E264AAF4-56F0-436C-8C60-AE2FFF41BBA6}" type="slidenum">
              <a:rPr lang="en-US" altLang="ja-JP" smtClean="0">
                <a:ea typeface="ＭＳ Ｐゴシック" charset="-128"/>
              </a:rPr>
              <a:pPr eaLnBrk="1" hangingPunct="1">
                <a:spcBef>
                  <a:spcPct val="0"/>
                </a:spcBef>
              </a:pPr>
              <a:t>14</a:t>
            </a:fld>
            <a:endParaRPr lang="en-US" altLang="ja-JP" smtClean="0">
              <a:ea typeface="ＭＳ Ｐゴシック" charset="-128"/>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スライド イメージ プレースホルダー 1"/>
          <p:cNvSpPr>
            <a:spLocks noGrp="1" noRot="1" noChangeAspect="1" noTextEdit="1"/>
          </p:cNvSpPr>
          <p:nvPr>
            <p:ph type="sldImg"/>
          </p:nvPr>
        </p:nvSpPr>
        <p:spPr>
          <a:ln/>
        </p:spPr>
      </p:sp>
      <p:sp>
        <p:nvSpPr>
          <p:cNvPr id="21507" name="ノート プレースホルダー 2"/>
          <p:cNvSpPr>
            <a:spLocks noGrp="1"/>
          </p:cNvSpPr>
          <p:nvPr>
            <p:ph type="body" idx="1"/>
          </p:nvPr>
        </p:nvSpPr>
        <p:spPr>
          <a:noFill/>
        </p:spPr>
        <p:txBody>
          <a:bodyPr/>
          <a:lstStyle/>
          <a:p>
            <a:endParaRPr lang="ja-JP" altLang="en-US" dirty="0" smtClean="0"/>
          </a:p>
        </p:txBody>
      </p:sp>
      <p:sp>
        <p:nvSpPr>
          <p:cNvPr id="21508" name="スライド番号プレースホルダー 3"/>
          <p:cNvSpPr>
            <a:spLocks noGrp="1"/>
          </p:cNvSpPr>
          <p:nvPr>
            <p:ph type="sldNum" sz="quarter" idx="5"/>
          </p:nvPr>
        </p:nvSpPr>
        <p:spPr>
          <a:noFill/>
        </p:spPr>
        <p:txBody>
          <a:bodyPr/>
          <a:lstStyle>
            <a:lvl1pPr defTabSz="929984" eaLnBrk="0" hangingPunct="0">
              <a:spcBef>
                <a:spcPct val="30000"/>
              </a:spcBef>
              <a:defRPr kumimoji="1" sz="1200">
                <a:solidFill>
                  <a:schemeClr val="tx1"/>
                </a:solidFill>
                <a:latin typeface="Arial" charset="0"/>
                <a:ea typeface="ＭＳ Ｐ明朝" pitchFamily="18" charset="-128"/>
              </a:defRPr>
            </a:lvl1pPr>
            <a:lvl2pPr marL="742717" indent="-285660" defTabSz="929984" eaLnBrk="0" hangingPunct="0">
              <a:spcBef>
                <a:spcPct val="30000"/>
              </a:spcBef>
              <a:defRPr kumimoji="1" sz="1200">
                <a:solidFill>
                  <a:schemeClr val="tx1"/>
                </a:solidFill>
                <a:latin typeface="Arial" charset="0"/>
                <a:ea typeface="ＭＳ Ｐ明朝" pitchFamily="18" charset="-128"/>
              </a:defRPr>
            </a:lvl2pPr>
            <a:lvl3pPr marL="1142642" indent="-228528" defTabSz="929984" eaLnBrk="0" hangingPunct="0">
              <a:spcBef>
                <a:spcPct val="30000"/>
              </a:spcBef>
              <a:defRPr kumimoji="1" sz="1200">
                <a:solidFill>
                  <a:schemeClr val="tx1"/>
                </a:solidFill>
                <a:latin typeface="Arial" charset="0"/>
                <a:ea typeface="ＭＳ Ｐ明朝" pitchFamily="18" charset="-128"/>
              </a:defRPr>
            </a:lvl3pPr>
            <a:lvl4pPr marL="1599699" indent="-228528" defTabSz="929984" eaLnBrk="0" hangingPunct="0">
              <a:spcBef>
                <a:spcPct val="30000"/>
              </a:spcBef>
              <a:defRPr kumimoji="1" sz="1200">
                <a:solidFill>
                  <a:schemeClr val="tx1"/>
                </a:solidFill>
                <a:latin typeface="Arial" charset="0"/>
                <a:ea typeface="ＭＳ Ｐ明朝" pitchFamily="18" charset="-128"/>
              </a:defRPr>
            </a:lvl4pPr>
            <a:lvl5pPr marL="2056756" indent="-228528" defTabSz="929984" eaLnBrk="0" hangingPunct="0">
              <a:spcBef>
                <a:spcPct val="30000"/>
              </a:spcBef>
              <a:defRPr kumimoji="1" sz="1200">
                <a:solidFill>
                  <a:schemeClr val="tx1"/>
                </a:solidFill>
                <a:latin typeface="Arial" charset="0"/>
                <a:ea typeface="ＭＳ Ｐ明朝" pitchFamily="18" charset="-128"/>
              </a:defRPr>
            </a:lvl5pPr>
            <a:lvl6pPr marL="2513813" indent="-228528" defTabSz="929984" eaLnBrk="0" fontAlgn="base" hangingPunct="0">
              <a:spcBef>
                <a:spcPct val="30000"/>
              </a:spcBef>
              <a:spcAft>
                <a:spcPct val="0"/>
              </a:spcAft>
              <a:defRPr kumimoji="1" sz="1200">
                <a:solidFill>
                  <a:schemeClr val="tx1"/>
                </a:solidFill>
                <a:latin typeface="Arial" charset="0"/>
                <a:ea typeface="ＭＳ Ｐ明朝" pitchFamily="18" charset="-128"/>
              </a:defRPr>
            </a:lvl6pPr>
            <a:lvl7pPr marL="2970870" indent="-228528" defTabSz="929984" eaLnBrk="0" fontAlgn="base" hangingPunct="0">
              <a:spcBef>
                <a:spcPct val="30000"/>
              </a:spcBef>
              <a:spcAft>
                <a:spcPct val="0"/>
              </a:spcAft>
              <a:defRPr kumimoji="1" sz="1200">
                <a:solidFill>
                  <a:schemeClr val="tx1"/>
                </a:solidFill>
                <a:latin typeface="Arial" charset="0"/>
                <a:ea typeface="ＭＳ Ｐ明朝" pitchFamily="18" charset="-128"/>
              </a:defRPr>
            </a:lvl7pPr>
            <a:lvl8pPr marL="3427926" indent="-228528" defTabSz="929984" eaLnBrk="0" fontAlgn="base" hangingPunct="0">
              <a:spcBef>
                <a:spcPct val="30000"/>
              </a:spcBef>
              <a:spcAft>
                <a:spcPct val="0"/>
              </a:spcAft>
              <a:defRPr kumimoji="1" sz="1200">
                <a:solidFill>
                  <a:schemeClr val="tx1"/>
                </a:solidFill>
                <a:latin typeface="Arial" charset="0"/>
                <a:ea typeface="ＭＳ Ｐ明朝" pitchFamily="18" charset="-128"/>
              </a:defRPr>
            </a:lvl8pPr>
            <a:lvl9pPr marL="3884983" indent="-228528" defTabSz="929984" eaLnBrk="0" fontAlgn="base" hangingPunct="0">
              <a:spcBef>
                <a:spcPct val="30000"/>
              </a:spcBef>
              <a:spcAft>
                <a:spcPct val="0"/>
              </a:spcAft>
              <a:defRPr kumimoji="1" sz="1200">
                <a:solidFill>
                  <a:schemeClr val="tx1"/>
                </a:solidFill>
                <a:latin typeface="Arial" charset="0"/>
                <a:ea typeface="ＭＳ Ｐ明朝" pitchFamily="18" charset="-128"/>
              </a:defRPr>
            </a:lvl9pPr>
          </a:lstStyle>
          <a:p>
            <a:pPr eaLnBrk="1" hangingPunct="1">
              <a:spcBef>
                <a:spcPct val="0"/>
              </a:spcBef>
            </a:pPr>
            <a:fld id="{48A0579F-4992-4D74-B437-A78E960A3B4D}" type="slidenum">
              <a:rPr lang="en-US" altLang="ja-JP" smtClean="0">
                <a:ea typeface="ＭＳ Ｐゴシック" charset="-128"/>
              </a:rPr>
              <a:pPr eaLnBrk="1" hangingPunct="1">
                <a:spcBef>
                  <a:spcPct val="0"/>
                </a:spcBef>
              </a:pPr>
              <a:t>16</a:t>
            </a:fld>
            <a:endParaRPr lang="en-US" altLang="ja-JP" smtClean="0">
              <a:ea typeface="ＭＳ Ｐゴシック" charset="-128"/>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スライド イメージ プレースホルダー 1"/>
          <p:cNvSpPr>
            <a:spLocks noGrp="1" noRot="1" noChangeAspect="1" noTextEdit="1"/>
          </p:cNvSpPr>
          <p:nvPr>
            <p:ph type="sldImg"/>
          </p:nvPr>
        </p:nvSpPr>
        <p:spPr>
          <a:ln/>
        </p:spPr>
      </p:sp>
      <p:sp>
        <p:nvSpPr>
          <p:cNvPr id="19459" name="ノート プレースホルダー 2"/>
          <p:cNvSpPr>
            <a:spLocks noGrp="1"/>
          </p:cNvSpPr>
          <p:nvPr>
            <p:ph type="body" idx="1"/>
          </p:nvPr>
        </p:nvSpPr>
        <p:spPr>
          <a:noFill/>
        </p:spPr>
        <p:txBody>
          <a:bodyPr/>
          <a:lstStyle/>
          <a:p>
            <a:endParaRPr lang="ja-JP" altLang="en-US" dirty="0" smtClean="0"/>
          </a:p>
        </p:txBody>
      </p:sp>
      <p:sp>
        <p:nvSpPr>
          <p:cNvPr id="19460" name="スライド番号プレースホルダー 3"/>
          <p:cNvSpPr>
            <a:spLocks noGrp="1"/>
          </p:cNvSpPr>
          <p:nvPr>
            <p:ph type="sldNum" sz="quarter" idx="5"/>
          </p:nvPr>
        </p:nvSpPr>
        <p:spPr>
          <a:noFill/>
        </p:spPr>
        <p:txBody>
          <a:bodyPr/>
          <a:lstStyle>
            <a:lvl1pPr defTabSz="929984" eaLnBrk="0" hangingPunct="0">
              <a:spcBef>
                <a:spcPct val="30000"/>
              </a:spcBef>
              <a:defRPr kumimoji="1" sz="1200">
                <a:solidFill>
                  <a:schemeClr val="tx1"/>
                </a:solidFill>
                <a:latin typeface="Arial" charset="0"/>
                <a:ea typeface="ＭＳ Ｐ明朝" pitchFamily="18" charset="-128"/>
              </a:defRPr>
            </a:lvl1pPr>
            <a:lvl2pPr marL="742717" indent="-285660" defTabSz="929984" eaLnBrk="0" hangingPunct="0">
              <a:spcBef>
                <a:spcPct val="30000"/>
              </a:spcBef>
              <a:defRPr kumimoji="1" sz="1200">
                <a:solidFill>
                  <a:schemeClr val="tx1"/>
                </a:solidFill>
                <a:latin typeface="Arial" charset="0"/>
                <a:ea typeface="ＭＳ Ｐ明朝" pitchFamily="18" charset="-128"/>
              </a:defRPr>
            </a:lvl2pPr>
            <a:lvl3pPr marL="1142642" indent="-228528" defTabSz="929984" eaLnBrk="0" hangingPunct="0">
              <a:spcBef>
                <a:spcPct val="30000"/>
              </a:spcBef>
              <a:defRPr kumimoji="1" sz="1200">
                <a:solidFill>
                  <a:schemeClr val="tx1"/>
                </a:solidFill>
                <a:latin typeface="Arial" charset="0"/>
                <a:ea typeface="ＭＳ Ｐ明朝" pitchFamily="18" charset="-128"/>
              </a:defRPr>
            </a:lvl3pPr>
            <a:lvl4pPr marL="1599699" indent="-228528" defTabSz="929984" eaLnBrk="0" hangingPunct="0">
              <a:spcBef>
                <a:spcPct val="30000"/>
              </a:spcBef>
              <a:defRPr kumimoji="1" sz="1200">
                <a:solidFill>
                  <a:schemeClr val="tx1"/>
                </a:solidFill>
                <a:latin typeface="Arial" charset="0"/>
                <a:ea typeface="ＭＳ Ｐ明朝" pitchFamily="18" charset="-128"/>
              </a:defRPr>
            </a:lvl4pPr>
            <a:lvl5pPr marL="2056756" indent="-228528" defTabSz="929984" eaLnBrk="0" hangingPunct="0">
              <a:spcBef>
                <a:spcPct val="30000"/>
              </a:spcBef>
              <a:defRPr kumimoji="1" sz="1200">
                <a:solidFill>
                  <a:schemeClr val="tx1"/>
                </a:solidFill>
                <a:latin typeface="Arial" charset="0"/>
                <a:ea typeface="ＭＳ Ｐ明朝" pitchFamily="18" charset="-128"/>
              </a:defRPr>
            </a:lvl5pPr>
            <a:lvl6pPr marL="2513813" indent="-228528" defTabSz="929984" eaLnBrk="0" fontAlgn="base" hangingPunct="0">
              <a:spcBef>
                <a:spcPct val="30000"/>
              </a:spcBef>
              <a:spcAft>
                <a:spcPct val="0"/>
              </a:spcAft>
              <a:defRPr kumimoji="1" sz="1200">
                <a:solidFill>
                  <a:schemeClr val="tx1"/>
                </a:solidFill>
                <a:latin typeface="Arial" charset="0"/>
                <a:ea typeface="ＭＳ Ｐ明朝" pitchFamily="18" charset="-128"/>
              </a:defRPr>
            </a:lvl6pPr>
            <a:lvl7pPr marL="2970870" indent="-228528" defTabSz="929984" eaLnBrk="0" fontAlgn="base" hangingPunct="0">
              <a:spcBef>
                <a:spcPct val="30000"/>
              </a:spcBef>
              <a:spcAft>
                <a:spcPct val="0"/>
              </a:spcAft>
              <a:defRPr kumimoji="1" sz="1200">
                <a:solidFill>
                  <a:schemeClr val="tx1"/>
                </a:solidFill>
                <a:latin typeface="Arial" charset="0"/>
                <a:ea typeface="ＭＳ Ｐ明朝" pitchFamily="18" charset="-128"/>
              </a:defRPr>
            </a:lvl7pPr>
            <a:lvl8pPr marL="3427926" indent="-228528" defTabSz="929984" eaLnBrk="0" fontAlgn="base" hangingPunct="0">
              <a:spcBef>
                <a:spcPct val="30000"/>
              </a:spcBef>
              <a:spcAft>
                <a:spcPct val="0"/>
              </a:spcAft>
              <a:defRPr kumimoji="1" sz="1200">
                <a:solidFill>
                  <a:schemeClr val="tx1"/>
                </a:solidFill>
                <a:latin typeface="Arial" charset="0"/>
                <a:ea typeface="ＭＳ Ｐ明朝" pitchFamily="18" charset="-128"/>
              </a:defRPr>
            </a:lvl8pPr>
            <a:lvl9pPr marL="3884983" indent="-228528" defTabSz="929984" eaLnBrk="0" fontAlgn="base" hangingPunct="0">
              <a:spcBef>
                <a:spcPct val="30000"/>
              </a:spcBef>
              <a:spcAft>
                <a:spcPct val="0"/>
              </a:spcAft>
              <a:defRPr kumimoji="1" sz="1200">
                <a:solidFill>
                  <a:schemeClr val="tx1"/>
                </a:solidFill>
                <a:latin typeface="Arial" charset="0"/>
                <a:ea typeface="ＭＳ Ｐ明朝" pitchFamily="18" charset="-128"/>
              </a:defRPr>
            </a:lvl9pPr>
          </a:lstStyle>
          <a:p>
            <a:pPr eaLnBrk="1" hangingPunct="1">
              <a:spcBef>
                <a:spcPct val="0"/>
              </a:spcBef>
            </a:pPr>
            <a:fld id="{58FBBCC8-64B0-493F-91FF-DBF967770A23}" type="slidenum">
              <a:rPr lang="en-US" altLang="ja-JP" smtClean="0">
                <a:ea typeface="ＭＳ Ｐゴシック" charset="-128"/>
              </a:rPr>
              <a:pPr eaLnBrk="1" hangingPunct="1">
                <a:spcBef>
                  <a:spcPct val="0"/>
                </a:spcBef>
              </a:pPr>
              <a:t>3</a:t>
            </a:fld>
            <a:endParaRPr lang="en-US" altLang="ja-JP" smtClean="0">
              <a:ea typeface="ＭＳ Ｐゴシック" charset="-128"/>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スライド イメージ プレースホルダー 1"/>
          <p:cNvSpPr>
            <a:spLocks noGrp="1" noRot="1" noChangeAspect="1" noTextEdit="1"/>
          </p:cNvSpPr>
          <p:nvPr>
            <p:ph type="sldImg"/>
          </p:nvPr>
        </p:nvSpPr>
        <p:spPr>
          <a:ln/>
        </p:spPr>
      </p:sp>
      <p:sp>
        <p:nvSpPr>
          <p:cNvPr id="19459" name="ノート プレースホルダー 2"/>
          <p:cNvSpPr>
            <a:spLocks noGrp="1"/>
          </p:cNvSpPr>
          <p:nvPr>
            <p:ph type="body" idx="1"/>
          </p:nvPr>
        </p:nvSpPr>
        <p:spPr>
          <a:noFill/>
        </p:spPr>
        <p:txBody>
          <a:bodyPr/>
          <a:lstStyle/>
          <a:p>
            <a:endParaRPr lang="ja-JP" altLang="en-US" dirty="0" smtClean="0"/>
          </a:p>
        </p:txBody>
      </p:sp>
      <p:sp>
        <p:nvSpPr>
          <p:cNvPr id="19460" name="スライド番号プレースホルダー 3"/>
          <p:cNvSpPr>
            <a:spLocks noGrp="1"/>
          </p:cNvSpPr>
          <p:nvPr>
            <p:ph type="sldNum" sz="quarter" idx="5"/>
          </p:nvPr>
        </p:nvSpPr>
        <p:spPr>
          <a:noFill/>
        </p:spPr>
        <p:txBody>
          <a:bodyPr/>
          <a:lstStyle>
            <a:lvl1pPr defTabSz="929984" eaLnBrk="0" hangingPunct="0">
              <a:spcBef>
                <a:spcPct val="30000"/>
              </a:spcBef>
              <a:defRPr kumimoji="1" sz="1200">
                <a:solidFill>
                  <a:schemeClr val="tx1"/>
                </a:solidFill>
                <a:latin typeface="Arial" charset="0"/>
                <a:ea typeface="ＭＳ Ｐ明朝" pitchFamily="18" charset="-128"/>
              </a:defRPr>
            </a:lvl1pPr>
            <a:lvl2pPr marL="742717" indent="-285660" defTabSz="929984" eaLnBrk="0" hangingPunct="0">
              <a:spcBef>
                <a:spcPct val="30000"/>
              </a:spcBef>
              <a:defRPr kumimoji="1" sz="1200">
                <a:solidFill>
                  <a:schemeClr val="tx1"/>
                </a:solidFill>
                <a:latin typeface="Arial" charset="0"/>
                <a:ea typeface="ＭＳ Ｐ明朝" pitchFamily="18" charset="-128"/>
              </a:defRPr>
            </a:lvl2pPr>
            <a:lvl3pPr marL="1142642" indent="-228528" defTabSz="929984" eaLnBrk="0" hangingPunct="0">
              <a:spcBef>
                <a:spcPct val="30000"/>
              </a:spcBef>
              <a:defRPr kumimoji="1" sz="1200">
                <a:solidFill>
                  <a:schemeClr val="tx1"/>
                </a:solidFill>
                <a:latin typeface="Arial" charset="0"/>
                <a:ea typeface="ＭＳ Ｐ明朝" pitchFamily="18" charset="-128"/>
              </a:defRPr>
            </a:lvl3pPr>
            <a:lvl4pPr marL="1599699" indent="-228528" defTabSz="929984" eaLnBrk="0" hangingPunct="0">
              <a:spcBef>
                <a:spcPct val="30000"/>
              </a:spcBef>
              <a:defRPr kumimoji="1" sz="1200">
                <a:solidFill>
                  <a:schemeClr val="tx1"/>
                </a:solidFill>
                <a:latin typeface="Arial" charset="0"/>
                <a:ea typeface="ＭＳ Ｐ明朝" pitchFamily="18" charset="-128"/>
              </a:defRPr>
            </a:lvl4pPr>
            <a:lvl5pPr marL="2056756" indent="-228528" defTabSz="929984" eaLnBrk="0" hangingPunct="0">
              <a:spcBef>
                <a:spcPct val="30000"/>
              </a:spcBef>
              <a:defRPr kumimoji="1" sz="1200">
                <a:solidFill>
                  <a:schemeClr val="tx1"/>
                </a:solidFill>
                <a:latin typeface="Arial" charset="0"/>
                <a:ea typeface="ＭＳ Ｐ明朝" pitchFamily="18" charset="-128"/>
              </a:defRPr>
            </a:lvl5pPr>
            <a:lvl6pPr marL="2513813" indent="-228528" defTabSz="929984" eaLnBrk="0" fontAlgn="base" hangingPunct="0">
              <a:spcBef>
                <a:spcPct val="30000"/>
              </a:spcBef>
              <a:spcAft>
                <a:spcPct val="0"/>
              </a:spcAft>
              <a:defRPr kumimoji="1" sz="1200">
                <a:solidFill>
                  <a:schemeClr val="tx1"/>
                </a:solidFill>
                <a:latin typeface="Arial" charset="0"/>
                <a:ea typeface="ＭＳ Ｐ明朝" pitchFamily="18" charset="-128"/>
              </a:defRPr>
            </a:lvl6pPr>
            <a:lvl7pPr marL="2970870" indent="-228528" defTabSz="929984" eaLnBrk="0" fontAlgn="base" hangingPunct="0">
              <a:spcBef>
                <a:spcPct val="30000"/>
              </a:spcBef>
              <a:spcAft>
                <a:spcPct val="0"/>
              </a:spcAft>
              <a:defRPr kumimoji="1" sz="1200">
                <a:solidFill>
                  <a:schemeClr val="tx1"/>
                </a:solidFill>
                <a:latin typeface="Arial" charset="0"/>
                <a:ea typeface="ＭＳ Ｐ明朝" pitchFamily="18" charset="-128"/>
              </a:defRPr>
            </a:lvl7pPr>
            <a:lvl8pPr marL="3427926" indent="-228528" defTabSz="929984" eaLnBrk="0" fontAlgn="base" hangingPunct="0">
              <a:spcBef>
                <a:spcPct val="30000"/>
              </a:spcBef>
              <a:spcAft>
                <a:spcPct val="0"/>
              </a:spcAft>
              <a:defRPr kumimoji="1" sz="1200">
                <a:solidFill>
                  <a:schemeClr val="tx1"/>
                </a:solidFill>
                <a:latin typeface="Arial" charset="0"/>
                <a:ea typeface="ＭＳ Ｐ明朝" pitchFamily="18" charset="-128"/>
              </a:defRPr>
            </a:lvl8pPr>
            <a:lvl9pPr marL="3884983" indent="-228528" defTabSz="929984" eaLnBrk="0" fontAlgn="base" hangingPunct="0">
              <a:spcBef>
                <a:spcPct val="30000"/>
              </a:spcBef>
              <a:spcAft>
                <a:spcPct val="0"/>
              </a:spcAft>
              <a:defRPr kumimoji="1" sz="1200">
                <a:solidFill>
                  <a:schemeClr val="tx1"/>
                </a:solidFill>
                <a:latin typeface="Arial" charset="0"/>
                <a:ea typeface="ＭＳ Ｐ明朝" pitchFamily="18" charset="-128"/>
              </a:defRPr>
            </a:lvl9pPr>
          </a:lstStyle>
          <a:p>
            <a:pPr eaLnBrk="1" hangingPunct="1">
              <a:spcBef>
                <a:spcPct val="0"/>
              </a:spcBef>
            </a:pPr>
            <a:fld id="{58FBBCC8-64B0-493F-91FF-DBF967770A23}" type="slidenum">
              <a:rPr lang="en-US" altLang="ja-JP" smtClean="0">
                <a:ea typeface="ＭＳ Ｐゴシック" charset="-128"/>
              </a:rPr>
              <a:pPr eaLnBrk="1" hangingPunct="1">
                <a:spcBef>
                  <a:spcPct val="0"/>
                </a:spcBef>
              </a:pPr>
              <a:t>4</a:t>
            </a:fld>
            <a:endParaRPr lang="en-US" altLang="ja-JP" smtClean="0">
              <a:ea typeface="ＭＳ Ｐゴシック" charset="-128"/>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スライド イメージ プレースホルダー 1"/>
          <p:cNvSpPr>
            <a:spLocks noGrp="1" noRot="1" noChangeAspect="1" noTextEdit="1"/>
          </p:cNvSpPr>
          <p:nvPr>
            <p:ph type="sldImg"/>
          </p:nvPr>
        </p:nvSpPr>
        <p:spPr>
          <a:ln/>
        </p:spPr>
      </p:sp>
      <p:sp>
        <p:nvSpPr>
          <p:cNvPr id="19459" name="ノート プレースホルダー 2"/>
          <p:cNvSpPr>
            <a:spLocks noGrp="1"/>
          </p:cNvSpPr>
          <p:nvPr>
            <p:ph type="body" idx="1"/>
          </p:nvPr>
        </p:nvSpPr>
        <p:spPr>
          <a:noFill/>
        </p:spPr>
        <p:txBody>
          <a:bodyPr/>
          <a:lstStyle/>
          <a:p>
            <a:endParaRPr lang="ja-JP" altLang="en-US" dirty="0" smtClean="0"/>
          </a:p>
        </p:txBody>
      </p:sp>
      <p:sp>
        <p:nvSpPr>
          <p:cNvPr id="19460" name="スライド番号プレースホルダー 3"/>
          <p:cNvSpPr>
            <a:spLocks noGrp="1"/>
          </p:cNvSpPr>
          <p:nvPr>
            <p:ph type="sldNum" sz="quarter" idx="5"/>
          </p:nvPr>
        </p:nvSpPr>
        <p:spPr>
          <a:noFill/>
        </p:spPr>
        <p:txBody>
          <a:bodyPr/>
          <a:lstStyle>
            <a:lvl1pPr defTabSz="929984" eaLnBrk="0" hangingPunct="0">
              <a:spcBef>
                <a:spcPct val="30000"/>
              </a:spcBef>
              <a:defRPr kumimoji="1" sz="1200">
                <a:solidFill>
                  <a:schemeClr val="tx1"/>
                </a:solidFill>
                <a:latin typeface="Arial" charset="0"/>
                <a:ea typeface="ＭＳ Ｐ明朝" pitchFamily="18" charset="-128"/>
              </a:defRPr>
            </a:lvl1pPr>
            <a:lvl2pPr marL="742717" indent="-285660" defTabSz="929984" eaLnBrk="0" hangingPunct="0">
              <a:spcBef>
                <a:spcPct val="30000"/>
              </a:spcBef>
              <a:defRPr kumimoji="1" sz="1200">
                <a:solidFill>
                  <a:schemeClr val="tx1"/>
                </a:solidFill>
                <a:latin typeface="Arial" charset="0"/>
                <a:ea typeface="ＭＳ Ｐ明朝" pitchFamily="18" charset="-128"/>
              </a:defRPr>
            </a:lvl2pPr>
            <a:lvl3pPr marL="1142642" indent="-228528" defTabSz="929984" eaLnBrk="0" hangingPunct="0">
              <a:spcBef>
                <a:spcPct val="30000"/>
              </a:spcBef>
              <a:defRPr kumimoji="1" sz="1200">
                <a:solidFill>
                  <a:schemeClr val="tx1"/>
                </a:solidFill>
                <a:latin typeface="Arial" charset="0"/>
                <a:ea typeface="ＭＳ Ｐ明朝" pitchFamily="18" charset="-128"/>
              </a:defRPr>
            </a:lvl3pPr>
            <a:lvl4pPr marL="1599699" indent="-228528" defTabSz="929984" eaLnBrk="0" hangingPunct="0">
              <a:spcBef>
                <a:spcPct val="30000"/>
              </a:spcBef>
              <a:defRPr kumimoji="1" sz="1200">
                <a:solidFill>
                  <a:schemeClr val="tx1"/>
                </a:solidFill>
                <a:latin typeface="Arial" charset="0"/>
                <a:ea typeface="ＭＳ Ｐ明朝" pitchFamily="18" charset="-128"/>
              </a:defRPr>
            </a:lvl4pPr>
            <a:lvl5pPr marL="2056756" indent="-228528" defTabSz="929984" eaLnBrk="0" hangingPunct="0">
              <a:spcBef>
                <a:spcPct val="30000"/>
              </a:spcBef>
              <a:defRPr kumimoji="1" sz="1200">
                <a:solidFill>
                  <a:schemeClr val="tx1"/>
                </a:solidFill>
                <a:latin typeface="Arial" charset="0"/>
                <a:ea typeface="ＭＳ Ｐ明朝" pitchFamily="18" charset="-128"/>
              </a:defRPr>
            </a:lvl5pPr>
            <a:lvl6pPr marL="2513813" indent="-228528" defTabSz="929984" eaLnBrk="0" fontAlgn="base" hangingPunct="0">
              <a:spcBef>
                <a:spcPct val="30000"/>
              </a:spcBef>
              <a:spcAft>
                <a:spcPct val="0"/>
              </a:spcAft>
              <a:defRPr kumimoji="1" sz="1200">
                <a:solidFill>
                  <a:schemeClr val="tx1"/>
                </a:solidFill>
                <a:latin typeface="Arial" charset="0"/>
                <a:ea typeface="ＭＳ Ｐ明朝" pitchFamily="18" charset="-128"/>
              </a:defRPr>
            </a:lvl6pPr>
            <a:lvl7pPr marL="2970870" indent="-228528" defTabSz="929984" eaLnBrk="0" fontAlgn="base" hangingPunct="0">
              <a:spcBef>
                <a:spcPct val="30000"/>
              </a:spcBef>
              <a:spcAft>
                <a:spcPct val="0"/>
              </a:spcAft>
              <a:defRPr kumimoji="1" sz="1200">
                <a:solidFill>
                  <a:schemeClr val="tx1"/>
                </a:solidFill>
                <a:latin typeface="Arial" charset="0"/>
                <a:ea typeface="ＭＳ Ｐ明朝" pitchFamily="18" charset="-128"/>
              </a:defRPr>
            </a:lvl7pPr>
            <a:lvl8pPr marL="3427926" indent="-228528" defTabSz="929984" eaLnBrk="0" fontAlgn="base" hangingPunct="0">
              <a:spcBef>
                <a:spcPct val="30000"/>
              </a:spcBef>
              <a:spcAft>
                <a:spcPct val="0"/>
              </a:spcAft>
              <a:defRPr kumimoji="1" sz="1200">
                <a:solidFill>
                  <a:schemeClr val="tx1"/>
                </a:solidFill>
                <a:latin typeface="Arial" charset="0"/>
                <a:ea typeface="ＭＳ Ｐ明朝" pitchFamily="18" charset="-128"/>
              </a:defRPr>
            </a:lvl8pPr>
            <a:lvl9pPr marL="3884983" indent="-228528" defTabSz="929984" eaLnBrk="0" fontAlgn="base" hangingPunct="0">
              <a:spcBef>
                <a:spcPct val="30000"/>
              </a:spcBef>
              <a:spcAft>
                <a:spcPct val="0"/>
              </a:spcAft>
              <a:defRPr kumimoji="1" sz="1200">
                <a:solidFill>
                  <a:schemeClr val="tx1"/>
                </a:solidFill>
                <a:latin typeface="Arial" charset="0"/>
                <a:ea typeface="ＭＳ Ｐ明朝" pitchFamily="18" charset="-128"/>
              </a:defRPr>
            </a:lvl9pPr>
          </a:lstStyle>
          <a:p>
            <a:pPr eaLnBrk="1" hangingPunct="1">
              <a:spcBef>
                <a:spcPct val="0"/>
              </a:spcBef>
            </a:pPr>
            <a:fld id="{58FBBCC8-64B0-493F-91FF-DBF967770A23}" type="slidenum">
              <a:rPr lang="en-US" altLang="ja-JP" smtClean="0">
                <a:ea typeface="ＭＳ Ｐゴシック" charset="-128"/>
              </a:rPr>
              <a:pPr eaLnBrk="1" hangingPunct="1">
                <a:spcBef>
                  <a:spcPct val="0"/>
                </a:spcBef>
              </a:pPr>
              <a:t>5</a:t>
            </a:fld>
            <a:endParaRPr lang="en-US" altLang="ja-JP" smtClean="0">
              <a:ea typeface="ＭＳ Ｐゴシック" charset="-128"/>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スライド イメージ プレースホルダー 1"/>
          <p:cNvSpPr>
            <a:spLocks noGrp="1" noRot="1" noChangeAspect="1" noTextEdit="1"/>
          </p:cNvSpPr>
          <p:nvPr>
            <p:ph type="sldImg"/>
          </p:nvPr>
        </p:nvSpPr>
        <p:spPr>
          <a:ln/>
        </p:spPr>
      </p:sp>
      <p:sp>
        <p:nvSpPr>
          <p:cNvPr id="19459" name="ノート プレースホルダー 2"/>
          <p:cNvSpPr>
            <a:spLocks noGrp="1"/>
          </p:cNvSpPr>
          <p:nvPr>
            <p:ph type="body" idx="1"/>
          </p:nvPr>
        </p:nvSpPr>
        <p:spPr>
          <a:noFill/>
        </p:spPr>
        <p:txBody>
          <a:bodyPr/>
          <a:lstStyle/>
          <a:p>
            <a:endParaRPr lang="ja-JP" altLang="en-US" dirty="0" smtClean="0"/>
          </a:p>
        </p:txBody>
      </p:sp>
      <p:sp>
        <p:nvSpPr>
          <p:cNvPr id="19460" name="スライド番号プレースホルダー 3"/>
          <p:cNvSpPr>
            <a:spLocks noGrp="1"/>
          </p:cNvSpPr>
          <p:nvPr>
            <p:ph type="sldNum" sz="quarter" idx="5"/>
          </p:nvPr>
        </p:nvSpPr>
        <p:spPr>
          <a:noFill/>
        </p:spPr>
        <p:txBody>
          <a:bodyPr/>
          <a:lstStyle>
            <a:lvl1pPr defTabSz="929984" eaLnBrk="0" hangingPunct="0">
              <a:spcBef>
                <a:spcPct val="30000"/>
              </a:spcBef>
              <a:defRPr kumimoji="1" sz="1200">
                <a:solidFill>
                  <a:schemeClr val="tx1"/>
                </a:solidFill>
                <a:latin typeface="Arial" charset="0"/>
                <a:ea typeface="ＭＳ Ｐ明朝" pitchFamily="18" charset="-128"/>
              </a:defRPr>
            </a:lvl1pPr>
            <a:lvl2pPr marL="742717" indent="-285660" defTabSz="929984" eaLnBrk="0" hangingPunct="0">
              <a:spcBef>
                <a:spcPct val="30000"/>
              </a:spcBef>
              <a:defRPr kumimoji="1" sz="1200">
                <a:solidFill>
                  <a:schemeClr val="tx1"/>
                </a:solidFill>
                <a:latin typeface="Arial" charset="0"/>
                <a:ea typeface="ＭＳ Ｐ明朝" pitchFamily="18" charset="-128"/>
              </a:defRPr>
            </a:lvl2pPr>
            <a:lvl3pPr marL="1142642" indent="-228528" defTabSz="929984" eaLnBrk="0" hangingPunct="0">
              <a:spcBef>
                <a:spcPct val="30000"/>
              </a:spcBef>
              <a:defRPr kumimoji="1" sz="1200">
                <a:solidFill>
                  <a:schemeClr val="tx1"/>
                </a:solidFill>
                <a:latin typeface="Arial" charset="0"/>
                <a:ea typeface="ＭＳ Ｐ明朝" pitchFamily="18" charset="-128"/>
              </a:defRPr>
            </a:lvl3pPr>
            <a:lvl4pPr marL="1599699" indent="-228528" defTabSz="929984" eaLnBrk="0" hangingPunct="0">
              <a:spcBef>
                <a:spcPct val="30000"/>
              </a:spcBef>
              <a:defRPr kumimoji="1" sz="1200">
                <a:solidFill>
                  <a:schemeClr val="tx1"/>
                </a:solidFill>
                <a:latin typeface="Arial" charset="0"/>
                <a:ea typeface="ＭＳ Ｐ明朝" pitchFamily="18" charset="-128"/>
              </a:defRPr>
            </a:lvl4pPr>
            <a:lvl5pPr marL="2056756" indent="-228528" defTabSz="929984" eaLnBrk="0" hangingPunct="0">
              <a:spcBef>
                <a:spcPct val="30000"/>
              </a:spcBef>
              <a:defRPr kumimoji="1" sz="1200">
                <a:solidFill>
                  <a:schemeClr val="tx1"/>
                </a:solidFill>
                <a:latin typeface="Arial" charset="0"/>
                <a:ea typeface="ＭＳ Ｐ明朝" pitchFamily="18" charset="-128"/>
              </a:defRPr>
            </a:lvl5pPr>
            <a:lvl6pPr marL="2513813" indent="-228528" defTabSz="929984" eaLnBrk="0" fontAlgn="base" hangingPunct="0">
              <a:spcBef>
                <a:spcPct val="30000"/>
              </a:spcBef>
              <a:spcAft>
                <a:spcPct val="0"/>
              </a:spcAft>
              <a:defRPr kumimoji="1" sz="1200">
                <a:solidFill>
                  <a:schemeClr val="tx1"/>
                </a:solidFill>
                <a:latin typeface="Arial" charset="0"/>
                <a:ea typeface="ＭＳ Ｐ明朝" pitchFamily="18" charset="-128"/>
              </a:defRPr>
            </a:lvl6pPr>
            <a:lvl7pPr marL="2970870" indent="-228528" defTabSz="929984" eaLnBrk="0" fontAlgn="base" hangingPunct="0">
              <a:spcBef>
                <a:spcPct val="30000"/>
              </a:spcBef>
              <a:spcAft>
                <a:spcPct val="0"/>
              </a:spcAft>
              <a:defRPr kumimoji="1" sz="1200">
                <a:solidFill>
                  <a:schemeClr val="tx1"/>
                </a:solidFill>
                <a:latin typeface="Arial" charset="0"/>
                <a:ea typeface="ＭＳ Ｐ明朝" pitchFamily="18" charset="-128"/>
              </a:defRPr>
            </a:lvl7pPr>
            <a:lvl8pPr marL="3427926" indent="-228528" defTabSz="929984" eaLnBrk="0" fontAlgn="base" hangingPunct="0">
              <a:spcBef>
                <a:spcPct val="30000"/>
              </a:spcBef>
              <a:spcAft>
                <a:spcPct val="0"/>
              </a:spcAft>
              <a:defRPr kumimoji="1" sz="1200">
                <a:solidFill>
                  <a:schemeClr val="tx1"/>
                </a:solidFill>
                <a:latin typeface="Arial" charset="0"/>
                <a:ea typeface="ＭＳ Ｐ明朝" pitchFamily="18" charset="-128"/>
              </a:defRPr>
            </a:lvl8pPr>
            <a:lvl9pPr marL="3884983" indent="-228528" defTabSz="929984" eaLnBrk="0" fontAlgn="base" hangingPunct="0">
              <a:spcBef>
                <a:spcPct val="30000"/>
              </a:spcBef>
              <a:spcAft>
                <a:spcPct val="0"/>
              </a:spcAft>
              <a:defRPr kumimoji="1" sz="1200">
                <a:solidFill>
                  <a:schemeClr val="tx1"/>
                </a:solidFill>
                <a:latin typeface="Arial" charset="0"/>
                <a:ea typeface="ＭＳ Ｐ明朝" pitchFamily="18" charset="-128"/>
              </a:defRPr>
            </a:lvl9pPr>
          </a:lstStyle>
          <a:p>
            <a:pPr eaLnBrk="1" hangingPunct="1">
              <a:spcBef>
                <a:spcPct val="0"/>
              </a:spcBef>
            </a:pPr>
            <a:fld id="{58FBBCC8-64B0-493F-91FF-DBF967770A23}" type="slidenum">
              <a:rPr lang="en-US" altLang="ja-JP" smtClean="0">
                <a:ea typeface="ＭＳ Ｐゴシック" charset="-128"/>
              </a:rPr>
              <a:pPr eaLnBrk="1" hangingPunct="1">
                <a:spcBef>
                  <a:spcPct val="0"/>
                </a:spcBef>
              </a:pPr>
              <a:t>6</a:t>
            </a:fld>
            <a:endParaRPr lang="en-US" altLang="ja-JP" smtClean="0">
              <a:ea typeface="ＭＳ Ｐゴシック" charset="-128"/>
            </a:endParaRPr>
          </a:p>
        </p:txBody>
      </p:sp>
    </p:spTree>
    <p:extLst>
      <p:ext uri="{BB962C8B-B14F-4D97-AF65-F5344CB8AC3E}">
        <p14:creationId xmlns:p14="http://schemas.microsoft.com/office/powerpoint/2010/main" val="54952453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スライド イメージ プレースホルダー 1"/>
          <p:cNvSpPr>
            <a:spLocks noGrp="1" noRot="1" noChangeAspect="1" noTextEdit="1"/>
          </p:cNvSpPr>
          <p:nvPr>
            <p:ph type="sldImg"/>
          </p:nvPr>
        </p:nvSpPr>
        <p:spPr bwMode="auto">
          <a:noFill/>
          <a:ln>
            <a:solidFill>
              <a:srgbClr val="000000"/>
            </a:solidFill>
            <a:miter lim="800000"/>
            <a:headEnd/>
            <a:tailEnd/>
          </a:ln>
        </p:spPr>
      </p:sp>
      <p:sp>
        <p:nvSpPr>
          <p:cNvPr id="18434" name="ノート プレースホルダー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ja-JP" altLang="en-US" smtClean="0"/>
          </a:p>
        </p:txBody>
      </p:sp>
      <p:sp>
        <p:nvSpPr>
          <p:cNvPr id="18435" name="スライド番号プレースホルダー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defTabSz="929984" fontAlgn="base">
              <a:spcBef>
                <a:spcPct val="0"/>
              </a:spcBef>
              <a:spcAft>
                <a:spcPct val="0"/>
              </a:spcAft>
              <a:defRPr/>
            </a:pPr>
            <a:fld id="{DDC44267-CC81-4995-B75B-EC9F6467A410}" type="slidenum">
              <a:rPr lang="en-US" altLang="ja-JP">
                <a:latin typeface="Arial" charset="0"/>
              </a:rPr>
              <a:pPr defTabSz="929984" fontAlgn="base">
                <a:spcBef>
                  <a:spcPct val="0"/>
                </a:spcBef>
                <a:spcAft>
                  <a:spcPct val="0"/>
                </a:spcAft>
                <a:defRPr/>
              </a:pPr>
              <a:t>7</a:t>
            </a:fld>
            <a:endParaRPr lang="en-US" altLang="ja-JP">
              <a:latin typeface="Arial" charset="0"/>
            </a:endParaRPr>
          </a:p>
        </p:txBody>
      </p:sp>
    </p:spTree>
    <p:extLst>
      <p:ext uri="{BB962C8B-B14F-4D97-AF65-F5344CB8AC3E}">
        <p14:creationId xmlns:p14="http://schemas.microsoft.com/office/powerpoint/2010/main" val="266800199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スライド イメージ プレースホルダー 1"/>
          <p:cNvSpPr>
            <a:spLocks noGrp="1" noRot="1" noChangeAspect="1" noTextEdit="1"/>
          </p:cNvSpPr>
          <p:nvPr>
            <p:ph type="sldImg"/>
          </p:nvPr>
        </p:nvSpPr>
        <p:spPr>
          <a:ln/>
        </p:spPr>
      </p:sp>
      <p:sp>
        <p:nvSpPr>
          <p:cNvPr id="19459" name="ノート プレースホルダー 2"/>
          <p:cNvSpPr>
            <a:spLocks noGrp="1"/>
          </p:cNvSpPr>
          <p:nvPr>
            <p:ph type="body" idx="1"/>
          </p:nvPr>
        </p:nvSpPr>
        <p:spPr>
          <a:noFill/>
        </p:spPr>
        <p:txBody>
          <a:bodyPr/>
          <a:lstStyle/>
          <a:p>
            <a:endParaRPr lang="ja-JP" altLang="en-US" dirty="0" smtClean="0"/>
          </a:p>
        </p:txBody>
      </p:sp>
      <p:sp>
        <p:nvSpPr>
          <p:cNvPr id="19460" name="スライド番号プレースホルダー 3"/>
          <p:cNvSpPr>
            <a:spLocks noGrp="1"/>
          </p:cNvSpPr>
          <p:nvPr>
            <p:ph type="sldNum" sz="quarter" idx="5"/>
          </p:nvPr>
        </p:nvSpPr>
        <p:spPr>
          <a:noFill/>
        </p:spPr>
        <p:txBody>
          <a:bodyPr/>
          <a:lstStyle>
            <a:lvl1pPr defTabSz="929984" eaLnBrk="0" hangingPunct="0">
              <a:spcBef>
                <a:spcPct val="30000"/>
              </a:spcBef>
              <a:defRPr kumimoji="1" sz="1200">
                <a:solidFill>
                  <a:schemeClr val="tx1"/>
                </a:solidFill>
                <a:latin typeface="Arial" charset="0"/>
                <a:ea typeface="ＭＳ Ｐ明朝" pitchFamily="18" charset="-128"/>
              </a:defRPr>
            </a:lvl1pPr>
            <a:lvl2pPr marL="742717" indent="-285660" defTabSz="929984" eaLnBrk="0" hangingPunct="0">
              <a:spcBef>
                <a:spcPct val="30000"/>
              </a:spcBef>
              <a:defRPr kumimoji="1" sz="1200">
                <a:solidFill>
                  <a:schemeClr val="tx1"/>
                </a:solidFill>
                <a:latin typeface="Arial" charset="0"/>
                <a:ea typeface="ＭＳ Ｐ明朝" pitchFamily="18" charset="-128"/>
              </a:defRPr>
            </a:lvl2pPr>
            <a:lvl3pPr marL="1142642" indent="-228528" defTabSz="929984" eaLnBrk="0" hangingPunct="0">
              <a:spcBef>
                <a:spcPct val="30000"/>
              </a:spcBef>
              <a:defRPr kumimoji="1" sz="1200">
                <a:solidFill>
                  <a:schemeClr val="tx1"/>
                </a:solidFill>
                <a:latin typeface="Arial" charset="0"/>
                <a:ea typeface="ＭＳ Ｐ明朝" pitchFamily="18" charset="-128"/>
              </a:defRPr>
            </a:lvl3pPr>
            <a:lvl4pPr marL="1599699" indent="-228528" defTabSz="929984" eaLnBrk="0" hangingPunct="0">
              <a:spcBef>
                <a:spcPct val="30000"/>
              </a:spcBef>
              <a:defRPr kumimoji="1" sz="1200">
                <a:solidFill>
                  <a:schemeClr val="tx1"/>
                </a:solidFill>
                <a:latin typeface="Arial" charset="0"/>
                <a:ea typeface="ＭＳ Ｐ明朝" pitchFamily="18" charset="-128"/>
              </a:defRPr>
            </a:lvl4pPr>
            <a:lvl5pPr marL="2056756" indent="-228528" defTabSz="929984" eaLnBrk="0" hangingPunct="0">
              <a:spcBef>
                <a:spcPct val="30000"/>
              </a:spcBef>
              <a:defRPr kumimoji="1" sz="1200">
                <a:solidFill>
                  <a:schemeClr val="tx1"/>
                </a:solidFill>
                <a:latin typeface="Arial" charset="0"/>
                <a:ea typeface="ＭＳ Ｐ明朝" pitchFamily="18" charset="-128"/>
              </a:defRPr>
            </a:lvl5pPr>
            <a:lvl6pPr marL="2513813" indent="-228528" defTabSz="929984" eaLnBrk="0" fontAlgn="base" hangingPunct="0">
              <a:spcBef>
                <a:spcPct val="30000"/>
              </a:spcBef>
              <a:spcAft>
                <a:spcPct val="0"/>
              </a:spcAft>
              <a:defRPr kumimoji="1" sz="1200">
                <a:solidFill>
                  <a:schemeClr val="tx1"/>
                </a:solidFill>
                <a:latin typeface="Arial" charset="0"/>
                <a:ea typeface="ＭＳ Ｐ明朝" pitchFamily="18" charset="-128"/>
              </a:defRPr>
            </a:lvl6pPr>
            <a:lvl7pPr marL="2970870" indent="-228528" defTabSz="929984" eaLnBrk="0" fontAlgn="base" hangingPunct="0">
              <a:spcBef>
                <a:spcPct val="30000"/>
              </a:spcBef>
              <a:spcAft>
                <a:spcPct val="0"/>
              </a:spcAft>
              <a:defRPr kumimoji="1" sz="1200">
                <a:solidFill>
                  <a:schemeClr val="tx1"/>
                </a:solidFill>
                <a:latin typeface="Arial" charset="0"/>
                <a:ea typeface="ＭＳ Ｐ明朝" pitchFamily="18" charset="-128"/>
              </a:defRPr>
            </a:lvl7pPr>
            <a:lvl8pPr marL="3427926" indent="-228528" defTabSz="929984" eaLnBrk="0" fontAlgn="base" hangingPunct="0">
              <a:spcBef>
                <a:spcPct val="30000"/>
              </a:spcBef>
              <a:spcAft>
                <a:spcPct val="0"/>
              </a:spcAft>
              <a:defRPr kumimoji="1" sz="1200">
                <a:solidFill>
                  <a:schemeClr val="tx1"/>
                </a:solidFill>
                <a:latin typeface="Arial" charset="0"/>
                <a:ea typeface="ＭＳ Ｐ明朝" pitchFamily="18" charset="-128"/>
              </a:defRPr>
            </a:lvl8pPr>
            <a:lvl9pPr marL="3884983" indent="-228528" defTabSz="929984" eaLnBrk="0" fontAlgn="base" hangingPunct="0">
              <a:spcBef>
                <a:spcPct val="30000"/>
              </a:spcBef>
              <a:spcAft>
                <a:spcPct val="0"/>
              </a:spcAft>
              <a:defRPr kumimoji="1" sz="1200">
                <a:solidFill>
                  <a:schemeClr val="tx1"/>
                </a:solidFill>
                <a:latin typeface="Arial" charset="0"/>
                <a:ea typeface="ＭＳ Ｐ明朝" pitchFamily="18" charset="-128"/>
              </a:defRPr>
            </a:lvl9pPr>
          </a:lstStyle>
          <a:p>
            <a:pPr eaLnBrk="1" hangingPunct="1">
              <a:spcBef>
                <a:spcPct val="0"/>
              </a:spcBef>
            </a:pPr>
            <a:fld id="{58FBBCC8-64B0-493F-91FF-DBF967770A23}" type="slidenum">
              <a:rPr lang="en-US" altLang="ja-JP" smtClean="0">
                <a:ea typeface="ＭＳ Ｐゴシック" charset="-128"/>
              </a:rPr>
              <a:pPr eaLnBrk="1" hangingPunct="1">
                <a:spcBef>
                  <a:spcPct val="0"/>
                </a:spcBef>
              </a:pPr>
              <a:t>11</a:t>
            </a:fld>
            <a:endParaRPr lang="en-US" altLang="ja-JP" smtClean="0">
              <a:ea typeface="ＭＳ Ｐゴシック" charset="-128"/>
            </a:endParaRPr>
          </a:p>
        </p:txBody>
      </p:sp>
    </p:spTree>
    <p:extLst>
      <p:ext uri="{BB962C8B-B14F-4D97-AF65-F5344CB8AC3E}">
        <p14:creationId xmlns:p14="http://schemas.microsoft.com/office/powerpoint/2010/main" val="278215671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スライド イメージ プレースホルダー 1"/>
          <p:cNvSpPr>
            <a:spLocks noGrp="1" noRot="1" noChangeAspect="1" noTextEdit="1"/>
          </p:cNvSpPr>
          <p:nvPr>
            <p:ph type="sldImg"/>
          </p:nvPr>
        </p:nvSpPr>
        <p:spPr>
          <a:ln/>
        </p:spPr>
      </p:sp>
      <p:sp>
        <p:nvSpPr>
          <p:cNvPr id="22531" name="ノート プレースホルダー 2"/>
          <p:cNvSpPr>
            <a:spLocks noGrp="1"/>
          </p:cNvSpPr>
          <p:nvPr>
            <p:ph type="body" idx="1"/>
          </p:nvPr>
        </p:nvSpPr>
        <p:spPr>
          <a:noFill/>
        </p:spPr>
        <p:txBody>
          <a:bodyPr/>
          <a:lstStyle/>
          <a:p>
            <a:endParaRPr lang="ja-JP" altLang="en-US" dirty="0" smtClean="0"/>
          </a:p>
        </p:txBody>
      </p:sp>
      <p:sp>
        <p:nvSpPr>
          <p:cNvPr id="22532" name="スライド番号プレースホルダー 3"/>
          <p:cNvSpPr>
            <a:spLocks noGrp="1"/>
          </p:cNvSpPr>
          <p:nvPr>
            <p:ph type="sldNum" sz="quarter" idx="5"/>
          </p:nvPr>
        </p:nvSpPr>
        <p:spPr>
          <a:noFill/>
        </p:spPr>
        <p:txBody>
          <a:bodyPr/>
          <a:lstStyle>
            <a:lvl1pPr defTabSz="930129" eaLnBrk="0" hangingPunct="0">
              <a:spcBef>
                <a:spcPct val="30000"/>
              </a:spcBef>
              <a:defRPr kumimoji="1" sz="1200">
                <a:solidFill>
                  <a:schemeClr val="tx1"/>
                </a:solidFill>
                <a:latin typeface="Arial" charset="0"/>
                <a:ea typeface="ＭＳ Ｐ明朝" pitchFamily="18" charset="-128"/>
              </a:defRPr>
            </a:lvl1pPr>
            <a:lvl2pPr marL="742834" indent="-285705" defTabSz="930129" eaLnBrk="0" hangingPunct="0">
              <a:spcBef>
                <a:spcPct val="30000"/>
              </a:spcBef>
              <a:defRPr kumimoji="1" sz="1200">
                <a:solidFill>
                  <a:schemeClr val="tx1"/>
                </a:solidFill>
                <a:latin typeface="Arial" charset="0"/>
                <a:ea typeface="ＭＳ Ｐ明朝" pitchFamily="18" charset="-128"/>
              </a:defRPr>
            </a:lvl2pPr>
            <a:lvl3pPr marL="1142821" indent="-228564" defTabSz="930129" eaLnBrk="0" hangingPunct="0">
              <a:spcBef>
                <a:spcPct val="30000"/>
              </a:spcBef>
              <a:defRPr kumimoji="1" sz="1200">
                <a:solidFill>
                  <a:schemeClr val="tx1"/>
                </a:solidFill>
                <a:latin typeface="Arial" charset="0"/>
                <a:ea typeface="ＭＳ Ｐ明朝" pitchFamily="18" charset="-128"/>
              </a:defRPr>
            </a:lvl3pPr>
            <a:lvl4pPr marL="1599950" indent="-228564" defTabSz="930129" eaLnBrk="0" hangingPunct="0">
              <a:spcBef>
                <a:spcPct val="30000"/>
              </a:spcBef>
              <a:defRPr kumimoji="1" sz="1200">
                <a:solidFill>
                  <a:schemeClr val="tx1"/>
                </a:solidFill>
                <a:latin typeface="Arial" charset="0"/>
                <a:ea typeface="ＭＳ Ｐ明朝" pitchFamily="18" charset="-128"/>
              </a:defRPr>
            </a:lvl4pPr>
            <a:lvl5pPr marL="2057078" indent="-228564" defTabSz="930129" eaLnBrk="0" hangingPunct="0">
              <a:spcBef>
                <a:spcPct val="30000"/>
              </a:spcBef>
              <a:defRPr kumimoji="1" sz="1200">
                <a:solidFill>
                  <a:schemeClr val="tx1"/>
                </a:solidFill>
                <a:latin typeface="Arial" charset="0"/>
                <a:ea typeface="ＭＳ Ｐ明朝" pitchFamily="18" charset="-128"/>
              </a:defRPr>
            </a:lvl5pPr>
            <a:lvl6pPr marL="2514206" indent="-228564" defTabSz="930129" eaLnBrk="0" fontAlgn="base" hangingPunct="0">
              <a:spcBef>
                <a:spcPct val="30000"/>
              </a:spcBef>
              <a:spcAft>
                <a:spcPct val="0"/>
              </a:spcAft>
              <a:defRPr kumimoji="1" sz="1200">
                <a:solidFill>
                  <a:schemeClr val="tx1"/>
                </a:solidFill>
                <a:latin typeface="Arial" charset="0"/>
                <a:ea typeface="ＭＳ Ｐ明朝" pitchFamily="18" charset="-128"/>
              </a:defRPr>
            </a:lvl6pPr>
            <a:lvl7pPr marL="2971335" indent="-228564" defTabSz="930129" eaLnBrk="0" fontAlgn="base" hangingPunct="0">
              <a:spcBef>
                <a:spcPct val="30000"/>
              </a:spcBef>
              <a:spcAft>
                <a:spcPct val="0"/>
              </a:spcAft>
              <a:defRPr kumimoji="1" sz="1200">
                <a:solidFill>
                  <a:schemeClr val="tx1"/>
                </a:solidFill>
                <a:latin typeface="Arial" charset="0"/>
                <a:ea typeface="ＭＳ Ｐ明朝" pitchFamily="18" charset="-128"/>
              </a:defRPr>
            </a:lvl7pPr>
            <a:lvl8pPr marL="3428462" indent="-228564" defTabSz="930129" eaLnBrk="0" fontAlgn="base" hangingPunct="0">
              <a:spcBef>
                <a:spcPct val="30000"/>
              </a:spcBef>
              <a:spcAft>
                <a:spcPct val="0"/>
              </a:spcAft>
              <a:defRPr kumimoji="1" sz="1200">
                <a:solidFill>
                  <a:schemeClr val="tx1"/>
                </a:solidFill>
                <a:latin typeface="Arial" charset="0"/>
                <a:ea typeface="ＭＳ Ｐ明朝" pitchFamily="18" charset="-128"/>
              </a:defRPr>
            </a:lvl8pPr>
            <a:lvl9pPr marL="3885591" indent="-228564" defTabSz="930129" eaLnBrk="0" fontAlgn="base" hangingPunct="0">
              <a:spcBef>
                <a:spcPct val="30000"/>
              </a:spcBef>
              <a:spcAft>
                <a:spcPct val="0"/>
              </a:spcAft>
              <a:defRPr kumimoji="1" sz="1200">
                <a:solidFill>
                  <a:schemeClr val="tx1"/>
                </a:solidFill>
                <a:latin typeface="Arial" charset="0"/>
                <a:ea typeface="ＭＳ Ｐ明朝" pitchFamily="18" charset="-128"/>
              </a:defRPr>
            </a:lvl9pPr>
          </a:lstStyle>
          <a:p>
            <a:pPr eaLnBrk="1" hangingPunct="1">
              <a:spcBef>
                <a:spcPct val="0"/>
              </a:spcBef>
            </a:pPr>
            <a:fld id="{E264AAF4-56F0-436C-8C60-AE2FFF41BBA6}" type="slidenum">
              <a:rPr lang="en-US" altLang="ja-JP" smtClean="0">
                <a:ea typeface="ＭＳ Ｐゴシック" charset="-128"/>
              </a:rPr>
              <a:pPr eaLnBrk="1" hangingPunct="1">
                <a:spcBef>
                  <a:spcPct val="0"/>
                </a:spcBef>
              </a:pPr>
              <a:t>12</a:t>
            </a:fld>
            <a:endParaRPr lang="en-US" altLang="ja-JP" smtClean="0">
              <a:ea typeface="ＭＳ Ｐゴシック" charset="-128"/>
            </a:endParaRPr>
          </a:p>
        </p:txBody>
      </p:sp>
    </p:spTree>
    <p:extLst>
      <p:ext uri="{BB962C8B-B14F-4D97-AF65-F5344CB8AC3E}">
        <p14:creationId xmlns:p14="http://schemas.microsoft.com/office/powerpoint/2010/main" val="266607284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スライド イメージ プレースホルダー 1"/>
          <p:cNvSpPr>
            <a:spLocks noGrp="1" noRot="1" noChangeAspect="1" noTextEdit="1"/>
          </p:cNvSpPr>
          <p:nvPr>
            <p:ph type="sldImg"/>
          </p:nvPr>
        </p:nvSpPr>
        <p:spPr>
          <a:ln/>
        </p:spPr>
      </p:sp>
      <p:sp>
        <p:nvSpPr>
          <p:cNvPr id="22531" name="ノート プレースホルダー 2"/>
          <p:cNvSpPr>
            <a:spLocks noGrp="1"/>
          </p:cNvSpPr>
          <p:nvPr>
            <p:ph type="body" idx="1"/>
          </p:nvPr>
        </p:nvSpPr>
        <p:spPr>
          <a:noFill/>
        </p:spPr>
        <p:txBody>
          <a:bodyPr/>
          <a:lstStyle/>
          <a:p>
            <a:endParaRPr lang="ja-JP" altLang="en-US" dirty="0" smtClean="0"/>
          </a:p>
        </p:txBody>
      </p:sp>
      <p:sp>
        <p:nvSpPr>
          <p:cNvPr id="22532" name="スライド番号プレースホルダー 3"/>
          <p:cNvSpPr>
            <a:spLocks noGrp="1"/>
          </p:cNvSpPr>
          <p:nvPr>
            <p:ph type="sldNum" sz="quarter" idx="5"/>
          </p:nvPr>
        </p:nvSpPr>
        <p:spPr>
          <a:noFill/>
        </p:spPr>
        <p:txBody>
          <a:bodyPr/>
          <a:lstStyle>
            <a:lvl1pPr defTabSz="929984" eaLnBrk="0" hangingPunct="0">
              <a:spcBef>
                <a:spcPct val="30000"/>
              </a:spcBef>
              <a:defRPr kumimoji="1" sz="1200">
                <a:solidFill>
                  <a:schemeClr val="tx1"/>
                </a:solidFill>
                <a:latin typeface="Arial" charset="0"/>
                <a:ea typeface="ＭＳ Ｐ明朝" pitchFamily="18" charset="-128"/>
              </a:defRPr>
            </a:lvl1pPr>
            <a:lvl2pPr marL="742717" indent="-285660" defTabSz="929984" eaLnBrk="0" hangingPunct="0">
              <a:spcBef>
                <a:spcPct val="30000"/>
              </a:spcBef>
              <a:defRPr kumimoji="1" sz="1200">
                <a:solidFill>
                  <a:schemeClr val="tx1"/>
                </a:solidFill>
                <a:latin typeface="Arial" charset="0"/>
                <a:ea typeface="ＭＳ Ｐ明朝" pitchFamily="18" charset="-128"/>
              </a:defRPr>
            </a:lvl2pPr>
            <a:lvl3pPr marL="1142642" indent="-228528" defTabSz="929984" eaLnBrk="0" hangingPunct="0">
              <a:spcBef>
                <a:spcPct val="30000"/>
              </a:spcBef>
              <a:defRPr kumimoji="1" sz="1200">
                <a:solidFill>
                  <a:schemeClr val="tx1"/>
                </a:solidFill>
                <a:latin typeface="Arial" charset="0"/>
                <a:ea typeface="ＭＳ Ｐ明朝" pitchFamily="18" charset="-128"/>
              </a:defRPr>
            </a:lvl3pPr>
            <a:lvl4pPr marL="1599699" indent="-228528" defTabSz="929984" eaLnBrk="0" hangingPunct="0">
              <a:spcBef>
                <a:spcPct val="30000"/>
              </a:spcBef>
              <a:defRPr kumimoji="1" sz="1200">
                <a:solidFill>
                  <a:schemeClr val="tx1"/>
                </a:solidFill>
                <a:latin typeface="Arial" charset="0"/>
                <a:ea typeface="ＭＳ Ｐ明朝" pitchFamily="18" charset="-128"/>
              </a:defRPr>
            </a:lvl4pPr>
            <a:lvl5pPr marL="2056756" indent="-228528" defTabSz="929984" eaLnBrk="0" hangingPunct="0">
              <a:spcBef>
                <a:spcPct val="30000"/>
              </a:spcBef>
              <a:defRPr kumimoji="1" sz="1200">
                <a:solidFill>
                  <a:schemeClr val="tx1"/>
                </a:solidFill>
                <a:latin typeface="Arial" charset="0"/>
                <a:ea typeface="ＭＳ Ｐ明朝" pitchFamily="18" charset="-128"/>
              </a:defRPr>
            </a:lvl5pPr>
            <a:lvl6pPr marL="2513813" indent="-228528" defTabSz="929984" eaLnBrk="0" fontAlgn="base" hangingPunct="0">
              <a:spcBef>
                <a:spcPct val="30000"/>
              </a:spcBef>
              <a:spcAft>
                <a:spcPct val="0"/>
              </a:spcAft>
              <a:defRPr kumimoji="1" sz="1200">
                <a:solidFill>
                  <a:schemeClr val="tx1"/>
                </a:solidFill>
                <a:latin typeface="Arial" charset="0"/>
                <a:ea typeface="ＭＳ Ｐ明朝" pitchFamily="18" charset="-128"/>
              </a:defRPr>
            </a:lvl6pPr>
            <a:lvl7pPr marL="2970870" indent="-228528" defTabSz="929984" eaLnBrk="0" fontAlgn="base" hangingPunct="0">
              <a:spcBef>
                <a:spcPct val="30000"/>
              </a:spcBef>
              <a:spcAft>
                <a:spcPct val="0"/>
              </a:spcAft>
              <a:defRPr kumimoji="1" sz="1200">
                <a:solidFill>
                  <a:schemeClr val="tx1"/>
                </a:solidFill>
                <a:latin typeface="Arial" charset="0"/>
                <a:ea typeface="ＭＳ Ｐ明朝" pitchFamily="18" charset="-128"/>
              </a:defRPr>
            </a:lvl7pPr>
            <a:lvl8pPr marL="3427926" indent="-228528" defTabSz="929984" eaLnBrk="0" fontAlgn="base" hangingPunct="0">
              <a:spcBef>
                <a:spcPct val="30000"/>
              </a:spcBef>
              <a:spcAft>
                <a:spcPct val="0"/>
              </a:spcAft>
              <a:defRPr kumimoji="1" sz="1200">
                <a:solidFill>
                  <a:schemeClr val="tx1"/>
                </a:solidFill>
                <a:latin typeface="Arial" charset="0"/>
                <a:ea typeface="ＭＳ Ｐ明朝" pitchFamily="18" charset="-128"/>
              </a:defRPr>
            </a:lvl8pPr>
            <a:lvl9pPr marL="3884983" indent="-228528" defTabSz="929984" eaLnBrk="0" fontAlgn="base" hangingPunct="0">
              <a:spcBef>
                <a:spcPct val="30000"/>
              </a:spcBef>
              <a:spcAft>
                <a:spcPct val="0"/>
              </a:spcAft>
              <a:defRPr kumimoji="1" sz="1200">
                <a:solidFill>
                  <a:schemeClr val="tx1"/>
                </a:solidFill>
                <a:latin typeface="Arial" charset="0"/>
                <a:ea typeface="ＭＳ Ｐ明朝" pitchFamily="18" charset="-128"/>
              </a:defRPr>
            </a:lvl9pPr>
          </a:lstStyle>
          <a:p>
            <a:pPr eaLnBrk="1" hangingPunct="1">
              <a:spcBef>
                <a:spcPct val="0"/>
              </a:spcBef>
            </a:pPr>
            <a:fld id="{E264AAF4-56F0-436C-8C60-AE2FFF41BBA6}" type="slidenum">
              <a:rPr lang="en-US" altLang="ja-JP" smtClean="0">
                <a:ea typeface="ＭＳ Ｐゴシック" charset="-128"/>
              </a:rPr>
              <a:pPr eaLnBrk="1" hangingPunct="1">
                <a:spcBef>
                  <a:spcPct val="0"/>
                </a:spcBef>
              </a:pPr>
              <a:t>13</a:t>
            </a:fld>
            <a:endParaRPr lang="en-US" altLang="ja-JP" smtClean="0">
              <a:ea typeface="ＭＳ Ｐゴシック" charset="-128"/>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685800" y="2130425"/>
            <a:ext cx="7772400" cy="1470025"/>
          </a:xfrm>
        </p:spPr>
        <p:txBody>
          <a:bodyPr/>
          <a:lstStyle/>
          <a:p>
            <a:r>
              <a:rPr kumimoji="1" lang="ja-JP" altLang="en-US" smtClean="0"/>
              <a:t>マスター タイトルの書式設定</a:t>
            </a:r>
            <a:endParaRPr kumimoji="1" lang="ja-JP" altLang="en-US"/>
          </a:p>
        </p:txBody>
      </p:sp>
      <p:sp>
        <p:nvSpPr>
          <p:cNvPr id="3" name="サブタイトル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kumimoji="1" lang="ja-JP" altLang="en-US" smtClean="0"/>
              <a:t>マスター サブタイトルの書式設定</a:t>
            </a:r>
            <a:endParaRPr kumimoji="1" lang="ja-JP" altLang="en-US"/>
          </a:p>
        </p:txBody>
      </p:sp>
      <p:sp>
        <p:nvSpPr>
          <p:cNvPr id="4" name="日付プレースホルダー 3"/>
          <p:cNvSpPr>
            <a:spLocks noGrp="1"/>
          </p:cNvSpPr>
          <p:nvPr>
            <p:ph type="dt" sz="half" idx="10"/>
          </p:nvPr>
        </p:nvSpPr>
        <p:spPr/>
        <p:txBody>
          <a:bodyPr/>
          <a:lstStyle/>
          <a:p>
            <a:fld id="{80A4357E-2186-490E-93AB-120D77CB0A74}" type="datetime1">
              <a:rPr kumimoji="1" lang="ja-JP" altLang="en-US" smtClean="0"/>
              <a:t>2022/5/16</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a:xfrm>
            <a:off x="6978600" y="6492875"/>
            <a:ext cx="2133600" cy="365125"/>
          </a:xfrm>
        </p:spPr>
        <p:txBody>
          <a:bodyPr/>
          <a:lstStyle>
            <a:lvl1pPr>
              <a:defRPr sz="1600">
                <a:solidFill>
                  <a:schemeClr val="tx1"/>
                </a:solidFill>
              </a:defRPr>
            </a:lvl1pPr>
          </a:lstStyle>
          <a:p>
            <a:fld id="{62A89F0E-B747-4A7F-82D1-DCE4F33CBF9B}" type="slidenum">
              <a:rPr lang="ja-JP" altLang="en-US" smtClean="0"/>
              <a:pPr/>
              <a:t>‹#›</a:t>
            </a:fld>
            <a:endParaRPr lang="ja-JP" altLang="en-US" dirty="0"/>
          </a:p>
        </p:txBody>
      </p:sp>
    </p:spTree>
    <p:extLst>
      <p:ext uri="{BB962C8B-B14F-4D97-AF65-F5344CB8AC3E}">
        <p14:creationId xmlns:p14="http://schemas.microsoft.com/office/powerpoint/2010/main" val="782634319"/>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縦書きテキスト プレースホルダー 2"/>
          <p:cNvSpPr>
            <a:spLocks noGrp="1"/>
          </p:cNvSpPr>
          <p:nvPr>
            <p:ph type="body" orient="vert" idx="1"/>
          </p:nvPr>
        </p:nvSpPr>
        <p:spPr/>
        <p:txBody>
          <a:bodyPr vert="eaVert"/>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fld id="{E52F49AE-4441-431D-AB19-F64C11F56385}" type="datetime1">
              <a:rPr kumimoji="1" lang="ja-JP" altLang="en-US" smtClean="0"/>
              <a:t>2022/5/16</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a:xfrm>
            <a:off x="7010400" y="6473403"/>
            <a:ext cx="2133600" cy="365125"/>
          </a:xfrm>
        </p:spPr>
        <p:txBody>
          <a:bodyPr/>
          <a:lstStyle>
            <a:lvl1pPr>
              <a:defRPr sz="1600">
                <a:solidFill>
                  <a:schemeClr val="tx1"/>
                </a:solidFill>
              </a:defRPr>
            </a:lvl1pPr>
          </a:lstStyle>
          <a:p>
            <a:fld id="{62A89F0E-B747-4A7F-82D1-DCE4F33CBF9B}" type="slidenum">
              <a:rPr lang="ja-JP" altLang="en-US" smtClean="0"/>
              <a:pPr/>
              <a:t>‹#›</a:t>
            </a:fld>
            <a:endParaRPr lang="ja-JP" altLang="en-US" dirty="0"/>
          </a:p>
        </p:txBody>
      </p:sp>
    </p:spTree>
    <p:extLst>
      <p:ext uri="{BB962C8B-B14F-4D97-AF65-F5344CB8AC3E}">
        <p14:creationId xmlns:p14="http://schemas.microsoft.com/office/powerpoint/2010/main" val="2678206350"/>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629400" y="274638"/>
            <a:ext cx="2057400" cy="5851525"/>
          </a:xfrm>
        </p:spPr>
        <p:txBody>
          <a:bodyPr vert="eaVert"/>
          <a:lstStyle/>
          <a:p>
            <a:r>
              <a:rPr kumimoji="1" lang="ja-JP" altLang="en-US" smtClean="0"/>
              <a:t>マスター タイトルの書式設定</a:t>
            </a:r>
            <a:endParaRPr kumimoji="1" lang="ja-JP" altLang="en-US"/>
          </a:p>
        </p:txBody>
      </p:sp>
      <p:sp>
        <p:nvSpPr>
          <p:cNvPr id="3" name="縦書きテキスト プレースホルダー 2"/>
          <p:cNvSpPr>
            <a:spLocks noGrp="1"/>
          </p:cNvSpPr>
          <p:nvPr>
            <p:ph type="body" orient="vert" idx="1"/>
          </p:nvPr>
        </p:nvSpPr>
        <p:spPr>
          <a:xfrm>
            <a:off x="457200" y="274638"/>
            <a:ext cx="6019800" cy="5851525"/>
          </a:xfrm>
        </p:spPr>
        <p:txBody>
          <a:bodyPr vert="eaVert"/>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fld id="{D1A7B3F0-036D-4628-BBCD-1D511DCBD247}" type="datetime1">
              <a:rPr kumimoji="1" lang="ja-JP" altLang="en-US" smtClean="0"/>
              <a:t>2022/5/16</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a:xfrm>
            <a:off x="7010400" y="6473403"/>
            <a:ext cx="2133600" cy="365125"/>
          </a:xfrm>
        </p:spPr>
        <p:txBody>
          <a:bodyPr/>
          <a:lstStyle>
            <a:lvl1pPr>
              <a:defRPr sz="1600">
                <a:solidFill>
                  <a:schemeClr val="tx1"/>
                </a:solidFill>
              </a:defRPr>
            </a:lvl1pPr>
          </a:lstStyle>
          <a:p>
            <a:fld id="{62A89F0E-B747-4A7F-82D1-DCE4F33CBF9B}" type="slidenum">
              <a:rPr lang="ja-JP" altLang="en-US" smtClean="0"/>
              <a:pPr/>
              <a:t>‹#›</a:t>
            </a:fld>
            <a:endParaRPr lang="ja-JP" altLang="en-US" dirty="0"/>
          </a:p>
        </p:txBody>
      </p:sp>
    </p:spTree>
    <p:extLst>
      <p:ext uri="{BB962C8B-B14F-4D97-AF65-F5344CB8AC3E}">
        <p14:creationId xmlns:p14="http://schemas.microsoft.com/office/powerpoint/2010/main" val="1015577349"/>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idx="1"/>
          </p:nvPr>
        </p:nvSpPr>
        <p:spPr/>
        <p:txBody>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fld id="{B92B84EB-5703-4A15-8EE9-317D3CA19850}" type="datetime1">
              <a:rPr kumimoji="1" lang="ja-JP" altLang="en-US" smtClean="0"/>
              <a:t>2022/5/16</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62A89F0E-B747-4A7F-82D1-DCE4F33CBF9B}" type="slidenum">
              <a:rPr kumimoji="1" lang="ja-JP" altLang="en-US" smtClean="0"/>
              <a:t>‹#›</a:t>
            </a:fld>
            <a:endParaRPr kumimoji="1" lang="ja-JP" altLang="en-US"/>
          </a:p>
        </p:txBody>
      </p:sp>
    </p:spTree>
    <p:extLst>
      <p:ext uri="{BB962C8B-B14F-4D97-AF65-F5344CB8AC3E}">
        <p14:creationId xmlns:p14="http://schemas.microsoft.com/office/powerpoint/2010/main" val="172206737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22313" y="4406900"/>
            <a:ext cx="7772400" cy="1362075"/>
          </a:xfrm>
        </p:spPr>
        <p:txBody>
          <a:bodyPr anchor="t"/>
          <a:lstStyle>
            <a:lvl1pPr algn="l">
              <a:defRPr sz="4000" b="1" cap="all"/>
            </a:lvl1p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kumimoji="1" lang="ja-JP" altLang="en-US" smtClean="0"/>
              <a:t>マスター テキストの書式設定</a:t>
            </a:r>
          </a:p>
        </p:txBody>
      </p:sp>
      <p:sp>
        <p:nvSpPr>
          <p:cNvPr id="4" name="日付プレースホルダー 3"/>
          <p:cNvSpPr>
            <a:spLocks noGrp="1"/>
          </p:cNvSpPr>
          <p:nvPr>
            <p:ph type="dt" sz="half" idx="10"/>
          </p:nvPr>
        </p:nvSpPr>
        <p:spPr/>
        <p:txBody>
          <a:bodyPr/>
          <a:lstStyle/>
          <a:p>
            <a:fld id="{59E3CC87-CF7E-4CFA-BD29-DD5249A8A146}" type="datetime1">
              <a:rPr kumimoji="1" lang="ja-JP" altLang="en-US" smtClean="0"/>
              <a:t>2022/5/16</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62A89F0E-B747-4A7F-82D1-DCE4F33CBF9B}" type="slidenum">
              <a:rPr kumimoji="1" lang="ja-JP" altLang="en-US" smtClean="0"/>
              <a:t>‹#›</a:t>
            </a:fld>
            <a:endParaRPr kumimoji="1" lang="ja-JP" altLang="en-US"/>
          </a:p>
        </p:txBody>
      </p:sp>
    </p:spTree>
    <p:extLst>
      <p:ext uri="{BB962C8B-B14F-4D97-AF65-F5344CB8AC3E}">
        <p14:creationId xmlns:p14="http://schemas.microsoft.com/office/powerpoint/2010/main" val="3071122682"/>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コンテンツ プレースホルダー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日付プレースホルダー 4"/>
          <p:cNvSpPr>
            <a:spLocks noGrp="1"/>
          </p:cNvSpPr>
          <p:nvPr>
            <p:ph type="dt" sz="half" idx="10"/>
          </p:nvPr>
        </p:nvSpPr>
        <p:spPr/>
        <p:txBody>
          <a:bodyPr/>
          <a:lstStyle/>
          <a:p>
            <a:fld id="{727F6E34-D55B-4753-BB20-F293F3EAA54A}" type="datetime1">
              <a:rPr kumimoji="1" lang="ja-JP" altLang="en-US" smtClean="0"/>
              <a:t>2022/5/16</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62A89F0E-B747-4A7F-82D1-DCE4F33CBF9B}" type="slidenum">
              <a:rPr kumimoji="1" lang="ja-JP" altLang="en-US" smtClean="0"/>
              <a:t>‹#›</a:t>
            </a:fld>
            <a:endParaRPr kumimoji="1" lang="ja-JP" altLang="en-US"/>
          </a:p>
        </p:txBody>
      </p:sp>
    </p:spTree>
    <p:extLst>
      <p:ext uri="{BB962C8B-B14F-4D97-AF65-F5344CB8AC3E}">
        <p14:creationId xmlns:p14="http://schemas.microsoft.com/office/powerpoint/2010/main" val="3419287073"/>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smtClean="0"/>
              <a:t>マスター テキストの書式設定</a:t>
            </a:r>
          </a:p>
        </p:txBody>
      </p:sp>
      <p:sp>
        <p:nvSpPr>
          <p:cNvPr id="4" name="コンテンツ プレースホルダー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テキスト プレースホルダー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smtClean="0"/>
              <a:t>マスター テキストの書式設定</a:t>
            </a:r>
          </a:p>
        </p:txBody>
      </p:sp>
      <p:sp>
        <p:nvSpPr>
          <p:cNvPr id="6" name="コンテンツ プレースホルダー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7" name="日付プレースホルダー 6"/>
          <p:cNvSpPr>
            <a:spLocks noGrp="1"/>
          </p:cNvSpPr>
          <p:nvPr>
            <p:ph type="dt" sz="half" idx="10"/>
          </p:nvPr>
        </p:nvSpPr>
        <p:spPr/>
        <p:txBody>
          <a:bodyPr/>
          <a:lstStyle/>
          <a:p>
            <a:fld id="{2B59B24D-9BA1-4C0F-BED8-E8D8CF275F70}" type="datetime1">
              <a:rPr kumimoji="1" lang="ja-JP" altLang="en-US" smtClean="0"/>
              <a:t>2022/5/16</a:t>
            </a:fld>
            <a:endParaRPr kumimoji="1" lang="ja-JP" altLang="en-US"/>
          </a:p>
        </p:txBody>
      </p:sp>
      <p:sp>
        <p:nvSpPr>
          <p:cNvPr id="8" name="フッター プレースホルダー 7"/>
          <p:cNvSpPr>
            <a:spLocks noGrp="1"/>
          </p:cNvSpPr>
          <p:nvPr>
            <p:ph type="ftr" sz="quarter" idx="11"/>
          </p:nvPr>
        </p:nvSpPr>
        <p:spPr/>
        <p:txBody>
          <a:bodyPr/>
          <a:lstStyle/>
          <a:p>
            <a:endParaRPr kumimoji="1" lang="ja-JP" altLang="en-US"/>
          </a:p>
        </p:txBody>
      </p:sp>
      <p:sp>
        <p:nvSpPr>
          <p:cNvPr id="9" name="スライド番号プレースホルダー 8"/>
          <p:cNvSpPr>
            <a:spLocks noGrp="1"/>
          </p:cNvSpPr>
          <p:nvPr>
            <p:ph type="sldNum" sz="quarter" idx="12"/>
          </p:nvPr>
        </p:nvSpPr>
        <p:spPr/>
        <p:txBody>
          <a:bodyPr/>
          <a:lstStyle/>
          <a:p>
            <a:fld id="{62A89F0E-B747-4A7F-82D1-DCE4F33CBF9B}" type="slidenum">
              <a:rPr kumimoji="1" lang="ja-JP" altLang="en-US" smtClean="0"/>
              <a:t>‹#›</a:t>
            </a:fld>
            <a:endParaRPr kumimoji="1" lang="ja-JP" altLang="en-US"/>
          </a:p>
        </p:txBody>
      </p:sp>
    </p:spTree>
    <p:extLst>
      <p:ext uri="{BB962C8B-B14F-4D97-AF65-F5344CB8AC3E}">
        <p14:creationId xmlns:p14="http://schemas.microsoft.com/office/powerpoint/2010/main" val="217035514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日付プレースホルダー 2"/>
          <p:cNvSpPr>
            <a:spLocks noGrp="1"/>
          </p:cNvSpPr>
          <p:nvPr>
            <p:ph type="dt" sz="half" idx="10"/>
          </p:nvPr>
        </p:nvSpPr>
        <p:spPr/>
        <p:txBody>
          <a:bodyPr/>
          <a:lstStyle/>
          <a:p>
            <a:fld id="{02F90AB4-EE4B-4662-9B28-917012F25582}" type="datetime1">
              <a:rPr kumimoji="1" lang="ja-JP" altLang="en-US" smtClean="0"/>
              <a:t>2022/5/16</a:t>
            </a:fld>
            <a:endParaRPr kumimoji="1" lang="ja-JP" altLang="en-US"/>
          </a:p>
        </p:txBody>
      </p:sp>
      <p:sp>
        <p:nvSpPr>
          <p:cNvPr id="4" name="フッター プレースホルダー 3"/>
          <p:cNvSpPr>
            <a:spLocks noGrp="1"/>
          </p:cNvSpPr>
          <p:nvPr>
            <p:ph type="ftr" sz="quarter" idx="11"/>
          </p:nvPr>
        </p:nvSpPr>
        <p:spPr/>
        <p:txBody>
          <a:bodyPr/>
          <a:lstStyle/>
          <a:p>
            <a:endParaRPr kumimoji="1" lang="ja-JP" altLang="en-US"/>
          </a:p>
        </p:txBody>
      </p:sp>
      <p:sp>
        <p:nvSpPr>
          <p:cNvPr id="5" name="スライド番号プレースホルダー 4"/>
          <p:cNvSpPr>
            <a:spLocks noGrp="1"/>
          </p:cNvSpPr>
          <p:nvPr>
            <p:ph type="sldNum" sz="quarter" idx="12"/>
          </p:nvPr>
        </p:nvSpPr>
        <p:spPr/>
        <p:txBody>
          <a:bodyPr/>
          <a:lstStyle/>
          <a:p>
            <a:fld id="{62A89F0E-B747-4A7F-82D1-DCE4F33CBF9B}" type="slidenum">
              <a:rPr kumimoji="1" lang="ja-JP" altLang="en-US" smtClean="0"/>
              <a:t>‹#›</a:t>
            </a:fld>
            <a:endParaRPr kumimoji="1" lang="ja-JP" altLang="en-US"/>
          </a:p>
        </p:txBody>
      </p:sp>
    </p:spTree>
    <p:extLst>
      <p:ext uri="{BB962C8B-B14F-4D97-AF65-F5344CB8AC3E}">
        <p14:creationId xmlns:p14="http://schemas.microsoft.com/office/powerpoint/2010/main" val="141319656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p:cNvSpPr>
            <a:spLocks noGrp="1"/>
          </p:cNvSpPr>
          <p:nvPr>
            <p:ph type="dt" sz="half" idx="10"/>
          </p:nvPr>
        </p:nvSpPr>
        <p:spPr/>
        <p:txBody>
          <a:bodyPr/>
          <a:lstStyle/>
          <a:p>
            <a:fld id="{4F79CE98-6118-4AFA-8D50-1B4D085121A2}" type="datetime1">
              <a:rPr kumimoji="1" lang="ja-JP" altLang="en-US" smtClean="0"/>
              <a:t>2022/5/16</a:t>
            </a:fld>
            <a:endParaRPr kumimoji="1" lang="ja-JP" altLang="en-US"/>
          </a:p>
        </p:txBody>
      </p:sp>
      <p:sp>
        <p:nvSpPr>
          <p:cNvPr id="3" name="フッター プレースホルダー 2"/>
          <p:cNvSpPr>
            <a:spLocks noGrp="1"/>
          </p:cNvSpPr>
          <p:nvPr>
            <p:ph type="ftr" sz="quarter" idx="11"/>
          </p:nvPr>
        </p:nvSpPr>
        <p:spPr/>
        <p:txBody>
          <a:bodyPr/>
          <a:lstStyle/>
          <a:p>
            <a:endParaRPr kumimoji="1" lang="ja-JP" altLang="en-US"/>
          </a:p>
        </p:txBody>
      </p:sp>
      <p:sp>
        <p:nvSpPr>
          <p:cNvPr id="4" name="スライド番号プレースホルダー 3"/>
          <p:cNvSpPr>
            <a:spLocks noGrp="1"/>
          </p:cNvSpPr>
          <p:nvPr>
            <p:ph type="sldNum" sz="quarter" idx="12"/>
          </p:nvPr>
        </p:nvSpPr>
        <p:spPr>
          <a:xfrm>
            <a:off x="7025208" y="6492875"/>
            <a:ext cx="2133600" cy="365125"/>
          </a:xfrm>
        </p:spPr>
        <p:txBody>
          <a:bodyPr/>
          <a:lstStyle>
            <a:lvl1pPr>
              <a:defRPr sz="1600">
                <a:solidFill>
                  <a:schemeClr val="tx1"/>
                </a:solidFill>
              </a:defRPr>
            </a:lvl1pPr>
          </a:lstStyle>
          <a:p>
            <a:fld id="{62A89F0E-B747-4A7F-82D1-DCE4F33CBF9B}" type="slidenum">
              <a:rPr lang="ja-JP" altLang="en-US" smtClean="0"/>
              <a:pPr/>
              <a:t>‹#›</a:t>
            </a:fld>
            <a:endParaRPr lang="ja-JP" altLang="en-US" dirty="0"/>
          </a:p>
        </p:txBody>
      </p:sp>
    </p:spTree>
    <p:extLst>
      <p:ext uri="{BB962C8B-B14F-4D97-AF65-F5344CB8AC3E}">
        <p14:creationId xmlns:p14="http://schemas.microsoft.com/office/powerpoint/2010/main" val="996920031"/>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3050"/>
            <a:ext cx="3008313" cy="1162050"/>
          </a:xfrm>
        </p:spPr>
        <p:txBody>
          <a:bodyPr anchor="b"/>
          <a:lstStyle>
            <a:lvl1pPr algn="l">
              <a:defRPr sz="2000" b="1"/>
            </a:lvl1p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テキスト プレースホルダー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smtClean="0"/>
              <a:t>マスター テキストの書式設定</a:t>
            </a:r>
          </a:p>
        </p:txBody>
      </p:sp>
      <p:sp>
        <p:nvSpPr>
          <p:cNvPr id="5" name="日付プレースホルダー 4"/>
          <p:cNvSpPr>
            <a:spLocks noGrp="1"/>
          </p:cNvSpPr>
          <p:nvPr>
            <p:ph type="dt" sz="half" idx="10"/>
          </p:nvPr>
        </p:nvSpPr>
        <p:spPr/>
        <p:txBody>
          <a:bodyPr/>
          <a:lstStyle/>
          <a:p>
            <a:fld id="{ABBEFE56-E6EF-4AD3-9F11-FDC06F2E05D9}" type="datetime1">
              <a:rPr kumimoji="1" lang="ja-JP" altLang="en-US" smtClean="0"/>
              <a:t>2022/5/16</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a:xfrm>
            <a:off x="7007572" y="6486103"/>
            <a:ext cx="2133600" cy="365125"/>
          </a:xfrm>
        </p:spPr>
        <p:txBody>
          <a:bodyPr/>
          <a:lstStyle>
            <a:lvl1pPr>
              <a:defRPr sz="1600">
                <a:solidFill>
                  <a:schemeClr val="tx1"/>
                </a:solidFill>
              </a:defRPr>
            </a:lvl1pPr>
          </a:lstStyle>
          <a:p>
            <a:fld id="{62A89F0E-B747-4A7F-82D1-DCE4F33CBF9B}" type="slidenum">
              <a:rPr lang="ja-JP" altLang="en-US" smtClean="0"/>
              <a:pPr/>
              <a:t>‹#›</a:t>
            </a:fld>
            <a:endParaRPr lang="ja-JP" altLang="en-US" dirty="0"/>
          </a:p>
        </p:txBody>
      </p:sp>
    </p:spTree>
    <p:extLst>
      <p:ext uri="{BB962C8B-B14F-4D97-AF65-F5344CB8AC3E}">
        <p14:creationId xmlns:p14="http://schemas.microsoft.com/office/powerpoint/2010/main" val="977072920"/>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288" y="4800600"/>
            <a:ext cx="5486400" cy="566738"/>
          </a:xfrm>
        </p:spPr>
        <p:txBody>
          <a:bodyPr anchor="b"/>
          <a:lstStyle>
            <a:lvl1pPr algn="l">
              <a:defRPr sz="2000" b="1"/>
            </a:lvl1pPr>
          </a:lstStyle>
          <a:p>
            <a:r>
              <a:rPr kumimoji="1" lang="ja-JP" altLang="en-US" smtClean="0"/>
              <a:t>マスター タイトルの書式設定</a:t>
            </a:r>
            <a:endParaRPr kumimoji="1" lang="ja-JP" altLang="en-US"/>
          </a:p>
        </p:txBody>
      </p:sp>
      <p:sp>
        <p:nvSpPr>
          <p:cNvPr id="3" name="図プレースホルダー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a:p>
        </p:txBody>
      </p:sp>
      <p:sp>
        <p:nvSpPr>
          <p:cNvPr id="4" name="テキスト プレースホルダー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smtClean="0"/>
              <a:t>マスター テキストの書式設定</a:t>
            </a:r>
          </a:p>
        </p:txBody>
      </p:sp>
      <p:sp>
        <p:nvSpPr>
          <p:cNvPr id="5" name="日付プレースホルダー 4"/>
          <p:cNvSpPr>
            <a:spLocks noGrp="1"/>
          </p:cNvSpPr>
          <p:nvPr>
            <p:ph type="dt" sz="half" idx="10"/>
          </p:nvPr>
        </p:nvSpPr>
        <p:spPr/>
        <p:txBody>
          <a:bodyPr/>
          <a:lstStyle/>
          <a:p>
            <a:fld id="{6AF13F9A-EEE3-4507-893D-C20A29AE51EC}" type="datetime1">
              <a:rPr kumimoji="1" lang="ja-JP" altLang="en-US" smtClean="0"/>
              <a:t>2022/5/16</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a:xfrm>
            <a:off x="7010400" y="6460703"/>
            <a:ext cx="2133600" cy="365125"/>
          </a:xfrm>
        </p:spPr>
        <p:txBody>
          <a:bodyPr/>
          <a:lstStyle>
            <a:lvl1pPr>
              <a:defRPr sz="1600">
                <a:solidFill>
                  <a:schemeClr val="tx1"/>
                </a:solidFill>
              </a:defRPr>
            </a:lvl1pPr>
          </a:lstStyle>
          <a:p>
            <a:fld id="{62A89F0E-B747-4A7F-82D1-DCE4F33CBF9B}" type="slidenum">
              <a:rPr lang="ja-JP" altLang="en-US" smtClean="0"/>
              <a:pPr/>
              <a:t>‹#›</a:t>
            </a:fld>
            <a:endParaRPr lang="ja-JP" altLang="en-US" dirty="0"/>
          </a:p>
        </p:txBody>
      </p:sp>
    </p:spTree>
    <p:extLst>
      <p:ext uri="{BB962C8B-B14F-4D97-AF65-F5344CB8AC3E}">
        <p14:creationId xmlns:p14="http://schemas.microsoft.com/office/powerpoint/2010/main" val="3686844025"/>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ー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2A0C985-D7C8-488C-AB47-3EF07C000BB7}" type="datetime1">
              <a:rPr kumimoji="1" lang="ja-JP" altLang="en-US" smtClean="0"/>
              <a:t>2022/5/16</a:t>
            </a:fld>
            <a:endParaRPr kumimoji="1" lang="ja-JP" altLang="en-US"/>
          </a:p>
        </p:txBody>
      </p:sp>
      <p:sp>
        <p:nvSpPr>
          <p:cNvPr id="5" name="フッター プレースホルダー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スライド番号プレースホルダー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2A89F0E-B747-4A7F-82D1-DCE4F33CBF9B}" type="slidenum">
              <a:rPr kumimoji="1" lang="ja-JP" altLang="en-US" smtClean="0"/>
              <a:t>‹#›</a:t>
            </a:fld>
            <a:endParaRPr kumimoji="1" lang="ja-JP" altLang="en-US"/>
          </a:p>
        </p:txBody>
      </p:sp>
    </p:spTree>
    <p:extLst>
      <p:ext uri="{BB962C8B-B14F-4D97-AF65-F5344CB8AC3E}">
        <p14:creationId xmlns:p14="http://schemas.microsoft.com/office/powerpoint/2010/main" val="244364675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iming>
    <p:tnLst>
      <p:par>
        <p:cTn id="1" dur="indefinite" restart="never" nodeType="tmRoot"/>
      </p:par>
    </p:tnLst>
  </p:timing>
  <p:hf hdr="0" ftr="0" dt="0"/>
  <p:txStyles>
    <p:titleStyle>
      <a:lvl1pPr algn="ctr" defTabSz="914400" rtl="0" eaLnBrk="1" latinLnBrk="0" hangingPunct="1">
        <a:spcBef>
          <a:spcPct val="0"/>
        </a:spcBef>
        <a:buNone/>
        <a:defRPr kumimoji="1"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1.xml"/><Relationship Id="rId1" Type="http://schemas.openxmlformats.org/officeDocument/2006/relationships/vmlDrawing" Target="../drawings/vmlDrawing2.vml"/><Relationship Id="rId5" Type="http://schemas.openxmlformats.org/officeDocument/2006/relationships/image" Target="../media/image14.emf"/><Relationship Id="rId4" Type="http://schemas.openxmlformats.org/officeDocument/2006/relationships/oleObject" Target="../embeddings/oleObject2.bin"/></Relationships>
</file>

<file path=ppt/slides/_rels/slide12.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8.xml"/><Relationship Id="rId1" Type="http://schemas.openxmlformats.org/officeDocument/2006/relationships/slideLayout" Target="../slideLayouts/slideLayout1.xml"/><Relationship Id="rId4" Type="http://schemas.openxmlformats.org/officeDocument/2006/relationships/image" Target="../media/image16.jpeg"/></Relationships>
</file>

<file path=ppt/slides/_rels/slide1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wmf"/><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1.xml"/><Relationship Id="rId1" Type="http://schemas.openxmlformats.org/officeDocument/2006/relationships/vmlDrawing" Target="../drawings/vmlDrawing1.vml"/><Relationship Id="rId6" Type="http://schemas.openxmlformats.org/officeDocument/2006/relationships/image" Target="../media/image5.emf"/><Relationship Id="rId5" Type="http://schemas.openxmlformats.org/officeDocument/2006/relationships/oleObject" Target="../embeddings/oleObject1.bin"/><Relationship Id="rId4" Type="http://schemas.openxmlformats.org/officeDocument/2006/relationships/image" Target="../media/image6.pn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1.xml"/><Relationship Id="rId4" Type="http://schemas.openxmlformats.org/officeDocument/2006/relationships/image" Target="../media/image8.pn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7.xml"/><Relationship Id="rId4" Type="http://schemas.openxmlformats.org/officeDocument/2006/relationships/image" Target="../media/image1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テキスト ボックス 5"/>
          <p:cNvSpPr txBox="1"/>
          <p:nvPr/>
        </p:nvSpPr>
        <p:spPr>
          <a:xfrm>
            <a:off x="-108520" y="1628800"/>
            <a:ext cx="9634512" cy="2246769"/>
          </a:xfrm>
          <a:prstGeom prst="rect">
            <a:avLst/>
          </a:prstGeom>
          <a:noFill/>
        </p:spPr>
        <p:txBody>
          <a:bodyPr wrap="square" rtlCol="0">
            <a:spAutoFit/>
          </a:bodyPr>
          <a:lstStyle/>
          <a:p>
            <a:pPr algn="ctr">
              <a:lnSpc>
                <a:spcPts val="2800"/>
              </a:lnSpc>
            </a:pPr>
            <a:r>
              <a:rPr lang="ja-JP" altLang="en-US" sz="2800" dirty="0" smtClean="0">
                <a:latin typeface="Meiryo UI" panose="020B0604030504040204" pitchFamily="50" charset="-128"/>
                <a:ea typeface="Meiryo UI" panose="020B0604030504040204" pitchFamily="50" charset="-128"/>
                <a:cs typeface="Meiryo UI" panose="020B0604030504040204" pitchFamily="50" charset="-128"/>
              </a:rPr>
              <a:t>大阪モノレール延伸事業</a:t>
            </a:r>
            <a:endParaRPr lang="en-US" altLang="ja-JP" sz="2800" dirty="0" smtClean="0">
              <a:latin typeface="Meiryo UI" panose="020B0604030504040204" pitchFamily="50" charset="-128"/>
              <a:ea typeface="Meiryo UI" panose="020B0604030504040204" pitchFamily="50" charset="-128"/>
              <a:cs typeface="Meiryo UI" panose="020B0604030504040204" pitchFamily="50" charset="-128"/>
            </a:endParaRPr>
          </a:p>
          <a:p>
            <a:pPr algn="ctr">
              <a:lnSpc>
                <a:spcPts val="2800"/>
              </a:lnSpc>
            </a:pPr>
            <a:endParaRPr lang="en-US" altLang="ja-JP" sz="2800" dirty="0" smtClean="0">
              <a:latin typeface="Meiryo UI" panose="020B0604030504040204" pitchFamily="50" charset="-128"/>
              <a:ea typeface="Meiryo UI" panose="020B0604030504040204" pitchFamily="50" charset="-128"/>
              <a:cs typeface="Meiryo UI" panose="020B0604030504040204" pitchFamily="50" charset="-128"/>
            </a:endParaRPr>
          </a:p>
          <a:p>
            <a:pPr algn="ctr">
              <a:lnSpc>
                <a:spcPts val="2800"/>
              </a:lnSpc>
            </a:pPr>
            <a:r>
              <a:rPr lang="ja-JP" altLang="en-US" sz="2800" dirty="0" smtClean="0">
                <a:latin typeface="Meiryo UI" panose="020B0604030504040204" pitchFamily="50" charset="-128"/>
                <a:ea typeface="Meiryo UI" panose="020B0604030504040204" pitchFamily="50" charset="-128"/>
                <a:cs typeface="Meiryo UI" panose="020B0604030504040204" pitchFamily="50" charset="-128"/>
              </a:rPr>
              <a:t>（門真市新橋町～東大阪市若江西新町）</a:t>
            </a:r>
            <a:endParaRPr lang="en-US" altLang="ja-JP" sz="2800" dirty="0" smtClean="0">
              <a:latin typeface="Meiryo UI" panose="020B0604030504040204" pitchFamily="50" charset="-128"/>
              <a:ea typeface="Meiryo UI" panose="020B0604030504040204" pitchFamily="50" charset="-128"/>
              <a:cs typeface="Meiryo UI" panose="020B0604030504040204" pitchFamily="50" charset="-128"/>
            </a:endParaRPr>
          </a:p>
          <a:p>
            <a:pPr algn="ctr">
              <a:lnSpc>
                <a:spcPts val="2800"/>
              </a:lnSpc>
            </a:pPr>
            <a:endParaRPr lang="en-US" altLang="ja-JP" sz="2800" dirty="0" smtClean="0">
              <a:latin typeface="Meiryo UI" panose="020B0604030504040204" pitchFamily="50" charset="-128"/>
              <a:ea typeface="Meiryo UI" panose="020B0604030504040204" pitchFamily="50" charset="-128"/>
              <a:cs typeface="Meiryo UI" panose="020B0604030504040204" pitchFamily="50" charset="-128"/>
            </a:endParaRPr>
          </a:p>
          <a:p>
            <a:pPr algn="ctr">
              <a:lnSpc>
                <a:spcPts val="2800"/>
              </a:lnSpc>
            </a:pPr>
            <a:endParaRPr kumimoji="1" lang="en-US" altLang="ja-JP" sz="2800" dirty="0">
              <a:latin typeface="Meiryo UI" panose="020B0604030504040204" pitchFamily="50" charset="-128"/>
              <a:ea typeface="Meiryo UI" panose="020B0604030504040204" pitchFamily="50" charset="-128"/>
              <a:cs typeface="Meiryo UI" panose="020B0604030504040204" pitchFamily="50" charset="-128"/>
            </a:endParaRPr>
          </a:p>
          <a:p>
            <a:pPr algn="ctr">
              <a:lnSpc>
                <a:spcPts val="2800"/>
              </a:lnSpc>
            </a:pPr>
            <a:r>
              <a:rPr lang="en-US" altLang="ja-JP" sz="2800"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2800" dirty="0" smtClean="0">
                <a:latin typeface="Meiryo UI" panose="020B0604030504040204" pitchFamily="50" charset="-128"/>
                <a:ea typeface="Meiryo UI" panose="020B0604030504040204" pitchFamily="50" charset="-128"/>
                <a:cs typeface="Meiryo UI" panose="020B0604030504040204" pitchFamily="50" charset="-128"/>
              </a:rPr>
              <a:t>門真市・大阪市・大東市・東大阪市</a:t>
            </a:r>
            <a:r>
              <a:rPr lang="en-US" altLang="ja-JP" sz="2800" dirty="0" smtClean="0">
                <a:latin typeface="Meiryo UI" panose="020B0604030504040204" pitchFamily="50" charset="-128"/>
                <a:ea typeface="Meiryo UI" panose="020B0604030504040204" pitchFamily="50" charset="-128"/>
                <a:cs typeface="Meiryo UI" panose="020B0604030504040204" pitchFamily="50" charset="-128"/>
              </a:rPr>
              <a:t>〕</a:t>
            </a:r>
            <a:endParaRPr kumimoji="1" lang="en-US" altLang="ja-JP" sz="2800" dirty="0" smtClean="0">
              <a:latin typeface="Meiryo UI" panose="020B0604030504040204" pitchFamily="50" charset="-128"/>
              <a:ea typeface="Meiryo UI" panose="020B0604030504040204" pitchFamily="50" charset="-128"/>
              <a:cs typeface="Meiryo UI" panose="020B0604030504040204" pitchFamily="50" charset="-128"/>
            </a:endParaRPr>
          </a:p>
        </p:txBody>
      </p:sp>
      <p:sp>
        <p:nvSpPr>
          <p:cNvPr id="5" name="スライド番号プレースホルダー 4"/>
          <p:cNvSpPr>
            <a:spLocks noGrp="1"/>
          </p:cNvSpPr>
          <p:nvPr>
            <p:ph type="sldNum" sz="quarter" idx="12"/>
          </p:nvPr>
        </p:nvSpPr>
        <p:spPr/>
        <p:txBody>
          <a:bodyPr/>
          <a:lstStyle/>
          <a:p>
            <a:fld id="{62A89F0E-B747-4A7F-82D1-DCE4F33CBF9B}" type="slidenum">
              <a:rPr lang="ja-JP" altLang="en-US" smtClean="0"/>
              <a:pPr/>
              <a:t>1</a:t>
            </a:fld>
            <a:endParaRPr lang="ja-JP" altLang="en-US" dirty="0"/>
          </a:p>
        </p:txBody>
      </p:sp>
      <p:sp>
        <p:nvSpPr>
          <p:cNvPr id="8" name="正方形/長方形 7"/>
          <p:cNvSpPr/>
          <p:nvPr/>
        </p:nvSpPr>
        <p:spPr>
          <a:xfrm>
            <a:off x="0" y="-18230"/>
            <a:ext cx="9144000" cy="500320"/>
          </a:xfrm>
          <a:prstGeom prst="rect">
            <a:avLst/>
          </a:prstGeom>
          <a:gradFill flip="none" rotWithShape="1">
            <a:gsLst>
              <a:gs pos="0">
                <a:srgbClr val="0070C0"/>
              </a:gs>
              <a:gs pos="100000">
                <a:schemeClr val="bg1"/>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lIns="65306" tIns="32653" rIns="65306" bIns="32653" anchor="ctr"/>
          <a:lstStyle/>
          <a:p>
            <a:pPr algn="ctr" defTabSz="914290">
              <a:defRPr/>
            </a:pPr>
            <a:endParaRPr lang="ja-JP" altLang="en-US" dirty="0">
              <a:solidFill>
                <a:srgbClr val="FFFFFF"/>
              </a:solidFill>
            </a:endParaRPr>
          </a:p>
        </p:txBody>
      </p:sp>
      <p:sp>
        <p:nvSpPr>
          <p:cNvPr id="9" name="テキスト ボックス 16"/>
          <p:cNvSpPr txBox="1">
            <a:spLocks noChangeArrowheads="1"/>
          </p:cNvSpPr>
          <p:nvPr/>
        </p:nvSpPr>
        <p:spPr bwMode="auto">
          <a:xfrm>
            <a:off x="467544" y="-18230"/>
            <a:ext cx="7740352" cy="5232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29" tIns="45715" rIns="91429" bIns="45715">
            <a:spAutoFit/>
          </a:bodyPr>
          <a:lstStyle>
            <a:lvl1pPr eaLnBrk="0" hangingPunct="0">
              <a:spcBef>
                <a:spcPct val="20000"/>
              </a:spcBef>
              <a:buChar char="•"/>
              <a:defRPr kumimoji="1" sz="3200">
                <a:solidFill>
                  <a:schemeClr val="tx1"/>
                </a:solidFill>
                <a:latin typeface="Arial" charset="0"/>
                <a:ea typeface="ＭＳ Ｐゴシック" charset="-128"/>
              </a:defRPr>
            </a:lvl1pPr>
            <a:lvl2pPr marL="742950" indent="-285750" eaLnBrk="0" hangingPunct="0">
              <a:spcBef>
                <a:spcPct val="20000"/>
              </a:spcBef>
              <a:buChar char="–"/>
              <a:defRPr kumimoji="1" sz="2800">
                <a:solidFill>
                  <a:schemeClr val="tx1"/>
                </a:solidFill>
                <a:latin typeface="Arial" charset="0"/>
                <a:ea typeface="ＭＳ Ｐゴシック" charset="-128"/>
              </a:defRPr>
            </a:lvl2pPr>
            <a:lvl3pPr marL="1143000" indent="-228600" eaLnBrk="0" hangingPunct="0">
              <a:spcBef>
                <a:spcPct val="20000"/>
              </a:spcBef>
              <a:buChar char="•"/>
              <a:defRPr kumimoji="1" sz="2400">
                <a:solidFill>
                  <a:schemeClr val="tx1"/>
                </a:solidFill>
                <a:latin typeface="Arial" charset="0"/>
                <a:ea typeface="ＭＳ Ｐゴシック" charset="-128"/>
              </a:defRPr>
            </a:lvl3pPr>
            <a:lvl4pPr marL="1600200" indent="-228600" eaLnBrk="0" hangingPunct="0">
              <a:spcBef>
                <a:spcPct val="20000"/>
              </a:spcBef>
              <a:buChar char="–"/>
              <a:defRPr kumimoji="1" sz="2000">
                <a:solidFill>
                  <a:schemeClr val="tx1"/>
                </a:solidFill>
                <a:latin typeface="Arial" charset="0"/>
                <a:ea typeface="ＭＳ Ｐゴシック" charset="-128"/>
              </a:defRPr>
            </a:lvl4pPr>
            <a:lvl5pPr marL="2057400" indent="-228600" eaLnBrk="0" hangingPunct="0">
              <a:spcBef>
                <a:spcPct val="20000"/>
              </a:spcBef>
              <a:buChar char="»"/>
              <a:defRPr kumimoji="1"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9pPr>
          </a:lstStyle>
          <a:p>
            <a:pPr algn="ctr" eaLnBrk="1" hangingPunct="1">
              <a:spcBef>
                <a:spcPct val="0"/>
              </a:spcBef>
              <a:buNone/>
            </a:pPr>
            <a:r>
              <a:rPr lang="ja-JP" altLang="en-US" sz="2800" b="1" dirty="0" smtClean="0">
                <a:solidFill>
                  <a:srgbClr val="000000"/>
                </a:solidFill>
                <a:latin typeface="Meiryo UI" pitchFamily="50" charset="-128"/>
                <a:ea typeface="Meiryo UI" pitchFamily="50" charset="-128"/>
                <a:cs typeface="Meiryo UI" pitchFamily="50" charset="-128"/>
              </a:rPr>
              <a:t>令和４年度　建設事業評価</a:t>
            </a:r>
            <a:endParaRPr lang="ja-JP" altLang="en-US" sz="2800" b="1" dirty="0">
              <a:solidFill>
                <a:srgbClr val="000000"/>
              </a:solidFill>
              <a:latin typeface="Meiryo UI" pitchFamily="50" charset="-128"/>
              <a:ea typeface="Meiryo UI" pitchFamily="50" charset="-128"/>
              <a:cs typeface="Meiryo UI" pitchFamily="50" charset="-128"/>
            </a:endParaRPr>
          </a:p>
        </p:txBody>
      </p:sp>
      <p:sp>
        <p:nvSpPr>
          <p:cNvPr id="7" name="テキスト ボックス 6"/>
          <p:cNvSpPr txBox="1"/>
          <p:nvPr/>
        </p:nvSpPr>
        <p:spPr>
          <a:xfrm>
            <a:off x="971600" y="4653136"/>
            <a:ext cx="7236296" cy="954107"/>
          </a:xfrm>
          <a:prstGeom prst="rect">
            <a:avLst/>
          </a:prstGeom>
          <a:noFill/>
        </p:spPr>
        <p:txBody>
          <a:bodyPr wrap="square" rtlCol="0">
            <a:spAutoFit/>
          </a:bodyPr>
          <a:lstStyle/>
          <a:p>
            <a:pPr algn="ctr">
              <a:spcBef>
                <a:spcPct val="0"/>
              </a:spcBef>
            </a:pPr>
            <a:r>
              <a:rPr lang="en-US" altLang="ja-JP" sz="2800" b="1" dirty="0" smtClean="0">
                <a:solidFill>
                  <a:srgbClr val="000000"/>
                </a:solidFill>
                <a:latin typeface="Meiryo UI" pitchFamily="50" charset="-128"/>
                <a:ea typeface="Meiryo UI" pitchFamily="50" charset="-128"/>
                <a:cs typeface="Meiryo UI" pitchFamily="50" charset="-128"/>
              </a:rPr>
              <a:t>【</a:t>
            </a:r>
            <a:r>
              <a:rPr lang="ja-JP" altLang="en-US" sz="2800" b="1" dirty="0" smtClean="0">
                <a:solidFill>
                  <a:srgbClr val="000000"/>
                </a:solidFill>
                <a:latin typeface="Meiryo UI" pitchFamily="50" charset="-128"/>
                <a:ea typeface="Meiryo UI" pitchFamily="50" charset="-128"/>
                <a:cs typeface="Meiryo UI" pitchFamily="50" charset="-128"/>
              </a:rPr>
              <a:t>再評価</a:t>
            </a:r>
            <a:r>
              <a:rPr lang="en-US" altLang="ja-JP" sz="2800" b="1" dirty="0" smtClean="0">
                <a:solidFill>
                  <a:srgbClr val="000000"/>
                </a:solidFill>
                <a:latin typeface="Meiryo UI" pitchFamily="50" charset="-128"/>
                <a:ea typeface="Meiryo UI" pitchFamily="50" charset="-128"/>
                <a:cs typeface="Meiryo UI" pitchFamily="50" charset="-128"/>
              </a:rPr>
              <a:t>】</a:t>
            </a:r>
          </a:p>
          <a:p>
            <a:pPr algn="ctr">
              <a:spcBef>
                <a:spcPct val="0"/>
              </a:spcBef>
            </a:pPr>
            <a:r>
              <a:rPr lang="ja-JP" altLang="en-US" sz="2800" dirty="0" smtClean="0">
                <a:solidFill>
                  <a:srgbClr val="000000"/>
                </a:solidFill>
                <a:latin typeface="Meiryo UI" pitchFamily="50" charset="-128"/>
                <a:ea typeface="Meiryo UI" pitchFamily="50" charset="-128"/>
                <a:cs typeface="Meiryo UI" pitchFamily="50" charset="-128"/>
              </a:rPr>
              <a:t>（新駅設置にかかる事業計画の大幅な変更）</a:t>
            </a:r>
            <a:endParaRPr lang="ja-JP" altLang="en-US" sz="2800" dirty="0">
              <a:solidFill>
                <a:srgbClr val="000000"/>
              </a:solidFill>
              <a:latin typeface="Meiryo UI" pitchFamily="50" charset="-128"/>
              <a:ea typeface="Meiryo UI" pitchFamily="50" charset="-128"/>
              <a:cs typeface="Meiryo UI" pitchFamily="50" charset="-128"/>
            </a:endParaRPr>
          </a:p>
        </p:txBody>
      </p:sp>
      <p:sp>
        <p:nvSpPr>
          <p:cNvPr id="10" name="Text Box 18"/>
          <p:cNvSpPr txBox="1">
            <a:spLocks noChangeArrowheads="1"/>
          </p:cNvSpPr>
          <p:nvPr/>
        </p:nvSpPr>
        <p:spPr bwMode="auto">
          <a:xfrm>
            <a:off x="7668345" y="106265"/>
            <a:ext cx="1324844" cy="369887"/>
          </a:xfrm>
          <a:prstGeom prst="rect">
            <a:avLst/>
          </a:prstGeom>
          <a:solidFill>
            <a:schemeClr val="bg1"/>
          </a:solidFill>
          <a:ln w="9525" algn="ctr">
            <a:solidFill>
              <a:schemeClr val="tx1"/>
            </a:solidFill>
            <a:miter lim="800000"/>
            <a:headEnd/>
            <a:tailEnd/>
          </a:ln>
          <a:effectLst/>
        </p:spPr>
        <p:txBody>
          <a:bodyPr wrap="square">
            <a:spAutoFit/>
          </a:bodyPr>
          <a:lstStyle>
            <a:lvl1pPr eaLnBrk="0" hangingPunct="0">
              <a:spcBef>
                <a:spcPct val="20000"/>
              </a:spcBef>
              <a:buFont typeface="Arial" pitchFamily="34" charset="0"/>
              <a:buChar char="•"/>
              <a:defRPr kumimoji="1" sz="3200">
                <a:solidFill>
                  <a:schemeClr val="tx1"/>
                </a:solidFill>
                <a:latin typeface="Calibri" pitchFamily="34" charset="0"/>
                <a:ea typeface="ＭＳ Ｐゴシック" pitchFamily="50" charset="-128"/>
              </a:defRPr>
            </a:lvl1pPr>
            <a:lvl2pPr marL="742950" indent="-285750" eaLnBrk="0" hangingPunct="0">
              <a:spcBef>
                <a:spcPct val="20000"/>
              </a:spcBef>
              <a:buFont typeface="Arial" pitchFamily="34" charset="0"/>
              <a:buChar char="–"/>
              <a:defRPr kumimoji="1" sz="2800">
                <a:solidFill>
                  <a:schemeClr val="tx1"/>
                </a:solidFill>
                <a:latin typeface="Calibri" pitchFamily="34" charset="0"/>
                <a:ea typeface="ＭＳ Ｐゴシック" pitchFamily="50" charset="-128"/>
              </a:defRPr>
            </a:lvl2pPr>
            <a:lvl3pPr marL="1143000" indent="-228600" eaLnBrk="0" hangingPunct="0">
              <a:spcBef>
                <a:spcPct val="20000"/>
              </a:spcBef>
              <a:buFont typeface="Arial" pitchFamily="34" charset="0"/>
              <a:buChar char="•"/>
              <a:defRPr kumimoji="1" sz="2400">
                <a:solidFill>
                  <a:schemeClr val="tx1"/>
                </a:solidFill>
                <a:latin typeface="Calibri" pitchFamily="34" charset="0"/>
                <a:ea typeface="ＭＳ Ｐゴシック" pitchFamily="50" charset="-128"/>
              </a:defRPr>
            </a:lvl3pPr>
            <a:lvl4pPr marL="16002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4pPr>
            <a:lvl5pPr marL="20574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5pPr>
            <a:lvl6pPr marL="25146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6pPr>
            <a:lvl7pPr marL="29718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7pPr>
            <a:lvl8pPr marL="34290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8pPr>
            <a:lvl9pPr marL="38862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9pPr>
          </a:lstStyle>
          <a:p>
            <a:pPr algn="ctr" eaLnBrk="1" hangingPunct="1">
              <a:spcBef>
                <a:spcPct val="50000"/>
              </a:spcBef>
              <a:buFontTx/>
              <a:buNone/>
            </a:pPr>
            <a:r>
              <a:rPr lang="ja-JP" altLang="en-US" sz="1800" dirty="0" smtClean="0">
                <a:solidFill>
                  <a:srgbClr val="000000"/>
                </a:solidFill>
                <a:latin typeface="HG丸ｺﾞｼｯｸM-PRO" pitchFamily="50" charset="-128"/>
                <a:ea typeface="HG丸ｺﾞｼｯｸM-PRO" pitchFamily="50" charset="-128"/>
              </a:rPr>
              <a:t>資料 </a:t>
            </a:r>
            <a:r>
              <a:rPr lang="en-US" altLang="ja-JP" sz="1800" dirty="0" smtClean="0">
                <a:solidFill>
                  <a:srgbClr val="000000"/>
                </a:solidFill>
                <a:latin typeface="HG丸ｺﾞｼｯｸM-PRO" pitchFamily="50" charset="-128"/>
                <a:ea typeface="HG丸ｺﾞｼｯｸM-PRO" pitchFamily="50" charset="-128"/>
              </a:rPr>
              <a:t>6-1</a:t>
            </a:r>
            <a:r>
              <a:rPr lang="ja-JP" altLang="en-US" sz="1800" dirty="0" smtClean="0">
                <a:solidFill>
                  <a:srgbClr val="000000"/>
                </a:solidFill>
                <a:latin typeface="HG丸ｺﾞｼｯｸM-PRO" pitchFamily="50" charset="-128"/>
                <a:ea typeface="HG丸ｺﾞｼｯｸM-PRO" pitchFamily="50" charset="-128"/>
              </a:rPr>
              <a:t>　</a:t>
            </a:r>
            <a:r>
              <a:rPr lang="ja-JP" altLang="en-US" sz="1800" dirty="0">
                <a:solidFill>
                  <a:srgbClr val="000000"/>
                </a:solidFill>
                <a:latin typeface="HG丸ｺﾞｼｯｸM-PRO" pitchFamily="50" charset="-128"/>
                <a:ea typeface="HG丸ｺﾞｼｯｸM-PRO" pitchFamily="50" charset="-128"/>
              </a:rPr>
              <a:t>　</a:t>
            </a:r>
          </a:p>
        </p:txBody>
      </p:sp>
      <p:sp>
        <p:nvSpPr>
          <p:cNvPr id="11" name="Rectangle 2"/>
          <p:cNvSpPr>
            <a:spLocks noChangeArrowheads="1"/>
          </p:cNvSpPr>
          <p:nvPr/>
        </p:nvSpPr>
        <p:spPr bwMode="auto">
          <a:xfrm>
            <a:off x="6625232" y="620713"/>
            <a:ext cx="2476500" cy="504825"/>
          </a:xfrm>
          <a:prstGeom prst="rect">
            <a:avLst/>
          </a:prstGeom>
          <a:solidFill>
            <a:schemeClr val="bg1"/>
          </a:solidFill>
          <a:ln>
            <a:noFill/>
          </a:ln>
        </p:spPr>
        <p:txBody>
          <a:bodyPr/>
          <a:lstStyle>
            <a:lvl1pPr eaLnBrk="0" hangingPunct="0">
              <a:spcBef>
                <a:spcPct val="20000"/>
              </a:spcBef>
              <a:buFont typeface="Arial" pitchFamily="34" charset="0"/>
              <a:buChar char="•"/>
              <a:defRPr kumimoji="1" sz="3200">
                <a:solidFill>
                  <a:schemeClr val="tx1"/>
                </a:solidFill>
                <a:latin typeface="Calibri" pitchFamily="34" charset="0"/>
                <a:ea typeface="ＭＳ Ｐゴシック" pitchFamily="50" charset="-128"/>
              </a:defRPr>
            </a:lvl1pPr>
            <a:lvl2pPr marL="742950" indent="-285750" eaLnBrk="0" hangingPunct="0">
              <a:spcBef>
                <a:spcPct val="20000"/>
              </a:spcBef>
              <a:buFont typeface="Arial" pitchFamily="34" charset="0"/>
              <a:buChar char="–"/>
              <a:defRPr kumimoji="1" sz="2800">
                <a:solidFill>
                  <a:schemeClr val="tx1"/>
                </a:solidFill>
                <a:latin typeface="Calibri" pitchFamily="34" charset="0"/>
                <a:ea typeface="ＭＳ Ｐゴシック" pitchFamily="50" charset="-128"/>
              </a:defRPr>
            </a:lvl2pPr>
            <a:lvl3pPr marL="1143000" indent="-228600" eaLnBrk="0" hangingPunct="0">
              <a:spcBef>
                <a:spcPct val="20000"/>
              </a:spcBef>
              <a:buFont typeface="Arial" pitchFamily="34" charset="0"/>
              <a:buChar char="•"/>
              <a:defRPr kumimoji="1" sz="2400">
                <a:solidFill>
                  <a:schemeClr val="tx1"/>
                </a:solidFill>
                <a:latin typeface="Calibri" pitchFamily="34" charset="0"/>
                <a:ea typeface="ＭＳ Ｐゴシック" pitchFamily="50" charset="-128"/>
              </a:defRPr>
            </a:lvl3pPr>
            <a:lvl4pPr marL="16002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4pPr>
            <a:lvl5pPr marL="20574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5pPr>
            <a:lvl6pPr marL="25146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6pPr>
            <a:lvl7pPr marL="29718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7pPr>
            <a:lvl8pPr marL="34290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8pPr>
            <a:lvl9pPr marL="38862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9pPr>
          </a:lstStyle>
          <a:p>
            <a:pPr eaLnBrk="1" hangingPunct="1">
              <a:lnSpc>
                <a:spcPts val="1300"/>
              </a:lnSpc>
              <a:spcBef>
                <a:spcPct val="0"/>
              </a:spcBef>
              <a:buFontTx/>
              <a:buNone/>
            </a:pPr>
            <a:r>
              <a:rPr lang="ja-JP" altLang="en-US" sz="1200" dirty="0" smtClean="0">
                <a:solidFill>
                  <a:srgbClr val="000000"/>
                </a:solidFill>
                <a:latin typeface="HGPｺﾞｼｯｸM" pitchFamily="50" charset="-128"/>
                <a:ea typeface="HGPｺﾞｼｯｸM" pitchFamily="50" charset="-128"/>
              </a:rPr>
              <a:t>令和４度</a:t>
            </a:r>
            <a:r>
              <a:rPr lang="ja-JP" altLang="en-US" sz="1200" dirty="0">
                <a:solidFill>
                  <a:srgbClr val="000000"/>
                </a:solidFill>
                <a:latin typeface="HGPｺﾞｼｯｸM" pitchFamily="50" charset="-128"/>
                <a:ea typeface="HGPｺﾞｼｯｸM" pitchFamily="50" charset="-128"/>
              </a:rPr>
              <a:t>第１回</a:t>
            </a:r>
            <a:r>
              <a:rPr lang="ja-JP" altLang="en-US" sz="1200" dirty="0" smtClean="0">
                <a:solidFill>
                  <a:srgbClr val="000000"/>
                </a:solidFill>
                <a:latin typeface="HGPｺﾞｼｯｸM" pitchFamily="50" charset="-128"/>
                <a:ea typeface="HGPｺﾞｼｯｸM" pitchFamily="50" charset="-128"/>
              </a:rPr>
              <a:t>（</a:t>
            </a:r>
            <a:r>
              <a:rPr lang="en-US" altLang="ja-JP" sz="1200" dirty="0" smtClean="0">
                <a:solidFill>
                  <a:srgbClr val="000000"/>
                </a:solidFill>
                <a:latin typeface="HGPｺﾞｼｯｸM" pitchFamily="50" charset="-128"/>
                <a:ea typeface="HGPｺﾞｼｯｸM" pitchFamily="50" charset="-128"/>
              </a:rPr>
              <a:t>R4.5.</a:t>
            </a:r>
            <a:r>
              <a:rPr lang="en-US" altLang="ja-JP" sz="1200" dirty="0">
                <a:solidFill>
                  <a:srgbClr val="000000"/>
                </a:solidFill>
                <a:latin typeface="HGPｺﾞｼｯｸM" pitchFamily="50" charset="-128"/>
                <a:ea typeface="HGPｺﾞｼｯｸM" pitchFamily="50" charset="-128"/>
              </a:rPr>
              <a:t>17</a:t>
            </a:r>
            <a:r>
              <a:rPr lang="ja-JP" altLang="en-US" sz="1200" dirty="0" smtClean="0">
                <a:solidFill>
                  <a:srgbClr val="000000"/>
                </a:solidFill>
                <a:latin typeface="HGPｺﾞｼｯｸM" pitchFamily="50" charset="-128"/>
                <a:ea typeface="HGPｺﾞｼｯｸM" pitchFamily="50" charset="-128"/>
              </a:rPr>
              <a:t>）</a:t>
            </a:r>
            <a:r>
              <a:rPr lang="ja-JP" altLang="en-US" sz="1200" dirty="0">
                <a:solidFill>
                  <a:srgbClr val="000000"/>
                </a:solidFill>
                <a:latin typeface="HGPｺﾞｼｯｸM" pitchFamily="50" charset="-128"/>
                <a:ea typeface="HGPｺﾞｼｯｸM" pitchFamily="50" charset="-128"/>
              </a:rPr>
              <a:t>　</a:t>
            </a:r>
            <a:endParaRPr lang="ja-JP" altLang="en-US" sz="1200" dirty="0">
              <a:solidFill>
                <a:srgbClr val="000000"/>
              </a:solidFill>
              <a:latin typeface="HGPｺﾞｼｯｸM" pitchFamily="50" charset="-128"/>
              <a:ea typeface="HGPｺﾞｼｯｸM" pitchFamily="50" charset="-128"/>
              <a:cs typeface="Times New Roman" pitchFamily="18" charset="0"/>
            </a:endParaRPr>
          </a:p>
          <a:p>
            <a:pPr eaLnBrk="1" hangingPunct="1">
              <a:lnSpc>
                <a:spcPts val="1300"/>
              </a:lnSpc>
              <a:spcBef>
                <a:spcPct val="0"/>
              </a:spcBef>
              <a:buFontTx/>
              <a:buNone/>
            </a:pPr>
            <a:r>
              <a:rPr lang="ja-JP" altLang="en-US" sz="1200" dirty="0">
                <a:solidFill>
                  <a:srgbClr val="000000"/>
                </a:solidFill>
                <a:latin typeface="HGPｺﾞｼｯｸM" pitchFamily="50" charset="-128"/>
                <a:ea typeface="HGPｺﾞｼｯｸM" pitchFamily="50" charset="-128"/>
              </a:rPr>
              <a:t>大阪府建設事業評価審議会</a:t>
            </a:r>
            <a:endParaRPr lang="en-US" altLang="ja-JP" sz="1200" dirty="0">
              <a:solidFill>
                <a:srgbClr val="000000"/>
              </a:solidFill>
              <a:latin typeface="HGPｺﾞｼｯｸM" pitchFamily="50" charset="-128"/>
              <a:ea typeface="HGPｺﾞｼｯｸM" pitchFamily="50" charset="-128"/>
            </a:endParaRPr>
          </a:p>
        </p:txBody>
      </p:sp>
    </p:spTree>
    <p:extLst>
      <p:ext uri="{BB962C8B-B14F-4D97-AF65-F5344CB8AC3E}">
        <p14:creationId xmlns:p14="http://schemas.microsoft.com/office/powerpoint/2010/main" val="176475078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2" name="テキスト ボックス 1"/>
          <p:cNvSpPr txBox="1">
            <a:spLocks noChangeArrowheads="1"/>
          </p:cNvSpPr>
          <p:nvPr/>
        </p:nvSpPr>
        <p:spPr bwMode="auto">
          <a:xfrm>
            <a:off x="0" y="543461"/>
            <a:ext cx="10385356" cy="861774"/>
          </a:xfrm>
          <a:prstGeom prst="rect">
            <a:avLst/>
          </a:prstGeom>
          <a:noFill/>
          <a:ln w="9525">
            <a:noFill/>
            <a:miter lim="800000"/>
            <a:headEnd/>
            <a:tailEnd/>
          </a:ln>
        </p:spPr>
        <p:txBody>
          <a:bodyPr wrap="square">
            <a:spAutoFit/>
          </a:bodyPr>
          <a:lstStyle/>
          <a:p>
            <a:pPr>
              <a:lnSpc>
                <a:spcPts val="2000"/>
              </a:lnSpc>
            </a:pPr>
            <a:r>
              <a:rPr lang="ja-JP" altLang="en-US" sz="1400" dirty="0" smtClean="0">
                <a:latin typeface="メイリオ"/>
                <a:ea typeface="メイリオ"/>
                <a:cs typeface="メイリオ"/>
              </a:rPr>
              <a:t>　○ </a:t>
            </a:r>
            <a:r>
              <a:rPr lang="ja-JP" altLang="en-US" sz="1400" spc="-40" dirty="0" smtClean="0">
                <a:latin typeface="メイリオ"/>
                <a:ea typeface="メイリオ"/>
                <a:cs typeface="メイリオ"/>
              </a:rPr>
              <a:t>沿線の開発計画のうち実現が確実と見込まれるもののみを考慮</a:t>
            </a:r>
            <a:endParaRPr lang="en-US" altLang="ja-JP" sz="1400" spc="-40" dirty="0" smtClean="0">
              <a:latin typeface="メイリオ"/>
              <a:ea typeface="メイリオ"/>
              <a:cs typeface="メイリオ"/>
            </a:endParaRPr>
          </a:p>
          <a:p>
            <a:pPr>
              <a:lnSpc>
                <a:spcPts val="2000"/>
              </a:lnSpc>
            </a:pPr>
            <a:r>
              <a:rPr lang="ja-JP" altLang="en-US" sz="1400" dirty="0">
                <a:latin typeface="メイリオ"/>
                <a:ea typeface="メイリオ"/>
                <a:cs typeface="メイリオ"/>
              </a:rPr>
              <a:t>　○ 過大推計にならないようにモノレール延伸</a:t>
            </a:r>
            <a:r>
              <a:rPr lang="ja-JP" altLang="en-US" sz="1400" dirty="0" smtClean="0">
                <a:latin typeface="メイリオ"/>
                <a:ea typeface="メイリオ"/>
                <a:cs typeface="メイリオ"/>
              </a:rPr>
              <a:t>による</a:t>
            </a:r>
            <a:r>
              <a:rPr lang="ja-JP" altLang="en-US" sz="1400" dirty="0">
                <a:latin typeface="メイリオ"/>
                <a:ea typeface="メイリオ"/>
                <a:cs typeface="メイリオ"/>
              </a:rPr>
              <a:t>沿線の</a:t>
            </a:r>
            <a:r>
              <a:rPr lang="ja-JP" altLang="en-US" sz="1400" dirty="0" smtClean="0">
                <a:latin typeface="メイリオ"/>
                <a:ea typeface="メイリオ"/>
                <a:cs typeface="メイリオ"/>
              </a:rPr>
              <a:t>誘発効果は</a:t>
            </a:r>
            <a:r>
              <a:rPr lang="ja-JP" altLang="en-US" sz="1400" dirty="0">
                <a:latin typeface="メイリオ"/>
                <a:ea typeface="メイリオ"/>
                <a:cs typeface="メイリオ"/>
              </a:rPr>
              <a:t>見込んでいない</a:t>
            </a:r>
            <a:endParaRPr lang="en-US" altLang="ja-JP" sz="1400" dirty="0">
              <a:latin typeface="メイリオ"/>
              <a:ea typeface="メイリオ"/>
              <a:cs typeface="メイリオ"/>
            </a:endParaRPr>
          </a:p>
          <a:p>
            <a:pPr>
              <a:lnSpc>
                <a:spcPts val="2000"/>
              </a:lnSpc>
            </a:pPr>
            <a:r>
              <a:rPr lang="ja-JP" altLang="en-US" sz="1400" dirty="0">
                <a:latin typeface="メイリオ"/>
                <a:ea typeface="メイリオ"/>
                <a:cs typeface="メイリオ"/>
              </a:rPr>
              <a:t>　○ </a:t>
            </a:r>
            <a:r>
              <a:rPr lang="ja-JP" altLang="en-US" sz="1400" spc="-200" dirty="0">
                <a:latin typeface="メイリオ"/>
                <a:ea typeface="メイリオ"/>
                <a:cs typeface="メイリオ"/>
              </a:rPr>
              <a:t>将来鉄道ネットワークとして</a:t>
            </a:r>
            <a:r>
              <a:rPr lang="ja-JP" altLang="en-US" sz="1400" spc="-200" dirty="0" smtClean="0">
                <a:latin typeface="メイリオ"/>
                <a:ea typeface="メイリオ"/>
                <a:cs typeface="メイリオ"/>
              </a:rPr>
              <a:t>、北</a:t>
            </a:r>
            <a:r>
              <a:rPr lang="ja-JP" altLang="en-US" sz="1400" spc="-200" dirty="0">
                <a:latin typeface="メイリオ"/>
                <a:ea typeface="メイリオ"/>
                <a:cs typeface="メイリオ"/>
              </a:rPr>
              <a:t>大阪急行</a:t>
            </a:r>
            <a:r>
              <a:rPr lang="ja-JP" altLang="en-US" sz="1400" spc="-200" dirty="0" smtClean="0">
                <a:latin typeface="メイリオ"/>
                <a:ea typeface="メイリオ"/>
                <a:cs typeface="メイリオ"/>
              </a:rPr>
              <a:t>延伸を</a:t>
            </a:r>
            <a:r>
              <a:rPr lang="ja-JP" altLang="en-US" sz="1400" spc="-200" dirty="0">
                <a:latin typeface="メイリオ"/>
                <a:ea typeface="メイリオ"/>
                <a:cs typeface="メイリオ"/>
              </a:rPr>
              <a:t>考慮</a:t>
            </a:r>
            <a:endParaRPr lang="en-US" altLang="ja-JP" sz="1400" spc="-200" dirty="0">
              <a:latin typeface="メイリオ"/>
              <a:ea typeface="メイリオ"/>
              <a:cs typeface="メイリオ"/>
            </a:endParaRPr>
          </a:p>
        </p:txBody>
      </p:sp>
      <p:graphicFrame>
        <p:nvGraphicFramePr>
          <p:cNvPr id="2055" name="表 2054"/>
          <p:cNvGraphicFramePr>
            <a:graphicFrameLocks noGrp="1"/>
          </p:cNvGraphicFramePr>
          <p:nvPr>
            <p:extLst>
              <p:ext uri="{D42A27DB-BD31-4B8C-83A1-F6EECF244321}">
                <p14:modId xmlns:p14="http://schemas.microsoft.com/office/powerpoint/2010/main" val="3095615973"/>
              </p:ext>
            </p:extLst>
          </p:nvPr>
        </p:nvGraphicFramePr>
        <p:xfrm>
          <a:off x="825510" y="1505404"/>
          <a:ext cx="7490905" cy="3890004"/>
        </p:xfrm>
        <a:graphic>
          <a:graphicData uri="http://schemas.openxmlformats.org/drawingml/2006/table">
            <a:tbl>
              <a:tblPr firstRow="1" bandRow="1">
                <a:tableStyleId>{5C22544A-7EE6-4342-B048-85BDC9FD1C3A}</a:tableStyleId>
              </a:tblPr>
              <a:tblGrid>
                <a:gridCol w="1568596">
                  <a:extLst>
                    <a:ext uri="{9D8B030D-6E8A-4147-A177-3AD203B41FA5}">
                      <a16:colId xmlns:a16="http://schemas.microsoft.com/office/drawing/2014/main" val="20000"/>
                    </a:ext>
                  </a:extLst>
                </a:gridCol>
                <a:gridCol w="2609942">
                  <a:extLst>
                    <a:ext uri="{9D8B030D-6E8A-4147-A177-3AD203B41FA5}">
                      <a16:colId xmlns:a16="http://schemas.microsoft.com/office/drawing/2014/main" val="20001"/>
                    </a:ext>
                  </a:extLst>
                </a:gridCol>
                <a:gridCol w="1224136">
                  <a:extLst>
                    <a:ext uri="{9D8B030D-6E8A-4147-A177-3AD203B41FA5}">
                      <a16:colId xmlns:a16="http://schemas.microsoft.com/office/drawing/2014/main" val="20002"/>
                    </a:ext>
                  </a:extLst>
                </a:gridCol>
                <a:gridCol w="2088231">
                  <a:extLst>
                    <a:ext uri="{9D8B030D-6E8A-4147-A177-3AD203B41FA5}">
                      <a16:colId xmlns:a16="http://schemas.microsoft.com/office/drawing/2014/main" val="20003"/>
                    </a:ext>
                  </a:extLst>
                </a:gridCol>
              </a:tblGrid>
              <a:tr h="324167">
                <a:tc>
                  <a:txBody>
                    <a:bodyPr/>
                    <a:lstStyle/>
                    <a:p>
                      <a:pPr algn="ctr"/>
                      <a:r>
                        <a:rPr kumimoji="1" lang="ja-JP" altLang="en-US" sz="1200" dirty="0" smtClean="0">
                          <a:latin typeface="メイリオ" panose="020B0604030504040204" pitchFamily="50" charset="-128"/>
                          <a:ea typeface="メイリオ" panose="020B0604030504040204" pitchFamily="50" charset="-128"/>
                          <a:cs typeface="メイリオ" panose="020B0604030504040204" pitchFamily="50" charset="-128"/>
                        </a:rPr>
                        <a:t>種　別</a:t>
                      </a:r>
                      <a:endParaRPr kumimoji="1" lang="ja-JP" altLang="en-US" sz="1200" dirty="0">
                        <a:latin typeface="メイリオ" panose="020B0604030504040204" pitchFamily="50" charset="-128"/>
                        <a:ea typeface="メイリオ" panose="020B0604030504040204" pitchFamily="50" charset="-128"/>
                        <a:cs typeface="メイリオ" panose="020B0604030504040204" pitchFamily="50" charset="-128"/>
                      </a:endParaRPr>
                    </a:p>
                  </a:txBody>
                  <a:tcPr anchor="ctr"/>
                </a:tc>
                <a:tc>
                  <a:txBody>
                    <a:bodyPr/>
                    <a:lstStyle/>
                    <a:p>
                      <a:pPr algn="ctr"/>
                      <a:r>
                        <a:rPr kumimoji="1" lang="ja-JP" altLang="en-US" sz="1200" dirty="0" smtClean="0">
                          <a:latin typeface="メイリオ" panose="020B0604030504040204" pitchFamily="50" charset="-128"/>
                          <a:ea typeface="メイリオ" panose="020B0604030504040204" pitchFamily="50" charset="-128"/>
                          <a:cs typeface="メイリオ" panose="020B0604030504040204" pitchFamily="50" charset="-128"/>
                        </a:rPr>
                        <a:t>開発計画等</a:t>
                      </a:r>
                      <a:endParaRPr kumimoji="1" lang="ja-JP" altLang="en-US" sz="1200" dirty="0">
                        <a:latin typeface="メイリオ" panose="020B0604030504040204" pitchFamily="50" charset="-128"/>
                        <a:ea typeface="メイリオ" panose="020B0604030504040204" pitchFamily="50" charset="-128"/>
                        <a:cs typeface="メイリオ" panose="020B0604030504040204" pitchFamily="50" charset="-128"/>
                      </a:endParaRPr>
                    </a:p>
                  </a:txBody>
                  <a:tcPr anchor="ctr"/>
                </a:tc>
                <a:tc>
                  <a:txBody>
                    <a:bodyPr/>
                    <a:lstStyle/>
                    <a:p>
                      <a:pPr algn="ctr"/>
                      <a:r>
                        <a:rPr kumimoji="1" lang="en-US" altLang="ja-JP" sz="1200" dirty="0" smtClean="0">
                          <a:latin typeface="メイリオ" panose="020B0604030504040204" pitchFamily="50" charset="-128"/>
                          <a:ea typeface="メイリオ" panose="020B0604030504040204" pitchFamily="50" charset="-128"/>
                          <a:cs typeface="メイリオ" panose="020B0604030504040204" pitchFamily="50" charset="-128"/>
                        </a:rPr>
                        <a:t>H42</a:t>
                      </a:r>
                      <a:r>
                        <a:rPr kumimoji="1" lang="ja-JP" altLang="en-US" sz="1200" dirty="0" smtClean="0">
                          <a:latin typeface="メイリオ" panose="020B0604030504040204" pitchFamily="50" charset="-128"/>
                          <a:ea typeface="メイリオ" panose="020B0604030504040204" pitchFamily="50" charset="-128"/>
                          <a:cs typeface="メイリオ" panose="020B0604030504040204" pitchFamily="50" charset="-128"/>
                        </a:rPr>
                        <a:t>予測</a:t>
                      </a:r>
                      <a:endParaRPr kumimoji="1" lang="ja-JP" altLang="en-US" sz="1200" dirty="0">
                        <a:latin typeface="メイリオ" panose="020B0604030504040204" pitchFamily="50" charset="-128"/>
                        <a:ea typeface="メイリオ" panose="020B0604030504040204" pitchFamily="50" charset="-128"/>
                        <a:cs typeface="メイリオ" panose="020B0604030504040204" pitchFamily="50" charset="-128"/>
                      </a:endParaRPr>
                    </a:p>
                  </a:txBody>
                  <a:tcPr anchor="ctr"/>
                </a:tc>
                <a:tc>
                  <a:txBody>
                    <a:bodyPr/>
                    <a:lstStyle/>
                    <a:p>
                      <a:pPr algn="ctr"/>
                      <a:r>
                        <a:rPr kumimoji="1" lang="ja-JP" altLang="en-US" sz="1200" dirty="0" smtClean="0">
                          <a:latin typeface="メイリオ" panose="020B0604030504040204" pitchFamily="50" charset="-128"/>
                          <a:ea typeface="メイリオ" panose="020B0604030504040204" pitchFamily="50" charset="-128"/>
                          <a:cs typeface="メイリオ" panose="020B0604030504040204" pitchFamily="50" charset="-128"/>
                        </a:rPr>
                        <a:t>備　考</a:t>
                      </a:r>
                      <a:endParaRPr kumimoji="1" lang="ja-JP" altLang="en-US" sz="1200" dirty="0">
                        <a:latin typeface="メイリオ" panose="020B0604030504040204" pitchFamily="50" charset="-128"/>
                        <a:ea typeface="メイリオ" panose="020B0604030504040204" pitchFamily="50" charset="-128"/>
                        <a:cs typeface="メイリオ" panose="020B0604030504040204" pitchFamily="50" charset="-128"/>
                      </a:endParaRPr>
                    </a:p>
                  </a:txBody>
                  <a:tcPr anchor="ctr"/>
                </a:tc>
                <a:extLst>
                  <a:ext uri="{0D108BD9-81ED-4DB2-BD59-A6C34878D82A}">
                    <a16:rowId xmlns:a16="http://schemas.microsoft.com/office/drawing/2014/main" val="10000"/>
                  </a:ext>
                </a:extLst>
              </a:tr>
              <a:tr h="324167">
                <a:tc rowSpan="2">
                  <a:txBody>
                    <a:bodyPr/>
                    <a:lstStyle/>
                    <a:p>
                      <a:r>
                        <a:rPr kumimoji="1" lang="ja-JP" altLang="en-US" sz="1200" dirty="0" smtClean="0">
                          <a:latin typeface="メイリオ" panose="020B0604030504040204" pitchFamily="50" charset="-128"/>
                          <a:ea typeface="メイリオ" panose="020B0604030504040204" pitchFamily="50" charset="-128"/>
                          <a:cs typeface="メイリオ" panose="020B0604030504040204" pitchFamily="50" charset="-128"/>
                        </a:rPr>
                        <a:t>常住人口</a:t>
                      </a:r>
                      <a:endParaRPr kumimoji="1" lang="ja-JP" altLang="en-US" sz="1200" dirty="0">
                        <a:latin typeface="メイリオ" panose="020B0604030504040204" pitchFamily="50" charset="-128"/>
                        <a:ea typeface="メイリオ" panose="020B0604030504040204" pitchFamily="50" charset="-128"/>
                        <a:cs typeface="メイリオ" panose="020B0604030504040204" pitchFamily="50" charset="-128"/>
                      </a:endParaRPr>
                    </a:p>
                  </a:txBody>
                  <a:tcPr anchor="ctr">
                    <a:solidFill>
                      <a:schemeClr val="accent1">
                        <a:lumMod val="40000"/>
                        <a:lumOff val="60000"/>
                      </a:schemeClr>
                    </a:solidFill>
                  </a:tcPr>
                </a:tc>
                <a:tc>
                  <a:txBody>
                    <a:bodyPr/>
                    <a:lstStyle/>
                    <a:p>
                      <a:r>
                        <a:rPr kumimoji="1" lang="ja-JP" altLang="en-US" sz="1200" dirty="0" smtClean="0">
                          <a:latin typeface="メイリオ" panose="020B0604030504040204" pitchFamily="50" charset="-128"/>
                          <a:ea typeface="メイリオ" panose="020B0604030504040204" pitchFamily="50" charset="-128"/>
                          <a:cs typeface="メイリオ" panose="020B0604030504040204" pitchFamily="50" charset="-128"/>
                        </a:rPr>
                        <a:t>西都　西部地区</a:t>
                      </a:r>
                      <a:endParaRPr kumimoji="1" lang="ja-JP" altLang="en-US" sz="1200" dirty="0">
                        <a:latin typeface="メイリオ" panose="020B0604030504040204" pitchFamily="50" charset="-128"/>
                        <a:ea typeface="メイリオ" panose="020B0604030504040204" pitchFamily="50" charset="-128"/>
                        <a:cs typeface="メイリオ" panose="020B0604030504040204" pitchFamily="50" charset="-128"/>
                      </a:endParaRPr>
                    </a:p>
                  </a:txBody>
                  <a:tcPr anchor="ctr">
                    <a:solidFill>
                      <a:schemeClr val="accent1">
                        <a:lumMod val="40000"/>
                        <a:lumOff val="60000"/>
                      </a:schemeClr>
                    </a:solidFill>
                  </a:tcPr>
                </a:tc>
                <a:tc>
                  <a:txBody>
                    <a:bodyPr/>
                    <a:lstStyle/>
                    <a:p>
                      <a:pPr algn="r"/>
                      <a:r>
                        <a:rPr kumimoji="1" lang="en-US" altLang="ja-JP" sz="1200" dirty="0" smtClean="0">
                          <a:latin typeface="メイリオ" panose="020B0604030504040204" pitchFamily="50" charset="-128"/>
                          <a:ea typeface="メイリオ" panose="020B0604030504040204" pitchFamily="50" charset="-128"/>
                          <a:cs typeface="メイリオ" panose="020B0604030504040204" pitchFamily="50" charset="-128"/>
                        </a:rPr>
                        <a:t>20</a:t>
                      </a:r>
                      <a:r>
                        <a:rPr kumimoji="1" lang="ja-JP" altLang="en-US" sz="1200" dirty="0" smtClean="0">
                          <a:latin typeface="メイリオ" panose="020B0604030504040204" pitchFamily="50" charset="-128"/>
                          <a:ea typeface="メイリオ" panose="020B0604030504040204" pitchFamily="50" charset="-128"/>
                          <a:cs typeface="メイリオ" panose="020B0604030504040204" pitchFamily="50" charset="-128"/>
                        </a:rPr>
                        <a:t>千人</a:t>
                      </a:r>
                      <a:endParaRPr kumimoji="1" lang="ja-JP" altLang="en-US" sz="1200" dirty="0">
                        <a:latin typeface="メイリオ" panose="020B0604030504040204" pitchFamily="50" charset="-128"/>
                        <a:ea typeface="メイリオ" panose="020B0604030504040204" pitchFamily="50" charset="-128"/>
                        <a:cs typeface="メイリオ" panose="020B0604030504040204" pitchFamily="50" charset="-128"/>
                      </a:endParaRPr>
                    </a:p>
                  </a:txBody>
                  <a:tcPr anchor="ctr">
                    <a:solidFill>
                      <a:schemeClr val="accent1">
                        <a:lumMod val="40000"/>
                        <a:lumOff val="60000"/>
                      </a:schemeClr>
                    </a:solidFill>
                  </a:tcPr>
                </a:tc>
                <a:tc>
                  <a:txBody>
                    <a:bodyPr/>
                    <a:lstStyle/>
                    <a:p>
                      <a:pPr algn="l"/>
                      <a:r>
                        <a:rPr kumimoji="1" lang="ja-JP" altLang="en-US" sz="1200" dirty="0" smtClean="0">
                          <a:latin typeface="メイリオ" panose="020B0604030504040204" pitchFamily="50" charset="-128"/>
                          <a:ea typeface="メイリオ" panose="020B0604030504040204" pitchFamily="50" charset="-128"/>
                          <a:cs typeface="メイリオ" panose="020B0604030504040204" pitchFamily="50" charset="-128"/>
                        </a:rPr>
                        <a:t>計画人口</a:t>
                      </a:r>
                      <a:endParaRPr kumimoji="1" lang="ja-JP" altLang="en-US" sz="1200" dirty="0">
                        <a:latin typeface="メイリオ" panose="020B0604030504040204" pitchFamily="50" charset="-128"/>
                        <a:ea typeface="メイリオ" panose="020B0604030504040204" pitchFamily="50" charset="-128"/>
                        <a:cs typeface="メイリオ" panose="020B0604030504040204" pitchFamily="50" charset="-128"/>
                      </a:endParaRPr>
                    </a:p>
                  </a:txBody>
                  <a:tcPr anchor="ctr">
                    <a:solidFill>
                      <a:schemeClr val="accent1">
                        <a:lumMod val="40000"/>
                        <a:lumOff val="60000"/>
                      </a:schemeClr>
                    </a:solidFill>
                  </a:tcPr>
                </a:tc>
                <a:extLst>
                  <a:ext uri="{0D108BD9-81ED-4DB2-BD59-A6C34878D82A}">
                    <a16:rowId xmlns:a16="http://schemas.microsoft.com/office/drawing/2014/main" val="10001"/>
                  </a:ext>
                </a:extLst>
              </a:tr>
              <a:tr h="324167">
                <a:tc vMerge="1">
                  <a:txBody>
                    <a:bodyPr/>
                    <a:lstStyle/>
                    <a:p>
                      <a:endParaRPr kumimoji="1" lang="ja-JP" altLang="en-US" sz="1200" dirty="0">
                        <a:latin typeface="メイリオ" panose="020B0604030504040204" pitchFamily="50" charset="-128"/>
                        <a:ea typeface="メイリオ" panose="020B0604030504040204" pitchFamily="50" charset="-128"/>
                        <a:cs typeface="メイリオ" panose="020B0604030504040204" pitchFamily="50" charset="-128"/>
                      </a:endParaRPr>
                    </a:p>
                  </a:txBody>
                  <a:tcPr anchor="ctr">
                    <a:solidFill>
                      <a:schemeClr val="accent1">
                        <a:lumMod val="40000"/>
                        <a:lumOff val="60000"/>
                      </a:schemeClr>
                    </a:solidFill>
                  </a:tcPr>
                </a:tc>
                <a:tc>
                  <a:txBody>
                    <a:bodyPr/>
                    <a:lstStyle/>
                    <a:p>
                      <a:r>
                        <a:rPr kumimoji="1" lang="ja-JP" altLang="en-US" sz="1200" dirty="0" smtClean="0">
                          <a:latin typeface="メイリオ" panose="020B0604030504040204" pitchFamily="50" charset="-128"/>
                          <a:ea typeface="メイリオ" panose="020B0604030504040204" pitchFamily="50" charset="-128"/>
                          <a:cs typeface="メイリオ" panose="020B0604030504040204" pitchFamily="50" charset="-128"/>
                        </a:rPr>
                        <a:t>沿線開発（１７マンション計画）</a:t>
                      </a:r>
                      <a:endParaRPr kumimoji="1" lang="ja-JP" altLang="en-US" sz="1200" dirty="0">
                        <a:latin typeface="メイリオ" panose="020B0604030504040204" pitchFamily="50" charset="-128"/>
                        <a:ea typeface="メイリオ" panose="020B0604030504040204" pitchFamily="50" charset="-128"/>
                        <a:cs typeface="メイリオ" panose="020B0604030504040204" pitchFamily="50" charset="-128"/>
                      </a:endParaRPr>
                    </a:p>
                  </a:txBody>
                  <a:tcPr anchor="ctr">
                    <a:solidFill>
                      <a:schemeClr val="accent1">
                        <a:lumMod val="40000"/>
                        <a:lumOff val="60000"/>
                      </a:schemeClr>
                    </a:solidFill>
                  </a:tcPr>
                </a:tc>
                <a:tc>
                  <a:txBody>
                    <a:bodyPr/>
                    <a:lstStyle/>
                    <a:p>
                      <a:pPr algn="r"/>
                      <a:r>
                        <a:rPr kumimoji="1" lang="en-US" altLang="ja-JP" sz="1200" dirty="0" smtClean="0">
                          <a:latin typeface="メイリオ" panose="020B0604030504040204" pitchFamily="50" charset="-128"/>
                          <a:ea typeface="メイリオ" panose="020B0604030504040204" pitchFamily="50" charset="-128"/>
                          <a:cs typeface="メイリオ" panose="020B0604030504040204" pitchFamily="50" charset="-128"/>
                        </a:rPr>
                        <a:t>12</a:t>
                      </a:r>
                      <a:r>
                        <a:rPr kumimoji="1" lang="ja-JP" altLang="en-US" sz="1200" dirty="0" smtClean="0">
                          <a:latin typeface="メイリオ" panose="020B0604030504040204" pitchFamily="50" charset="-128"/>
                          <a:ea typeface="メイリオ" panose="020B0604030504040204" pitchFamily="50" charset="-128"/>
                          <a:cs typeface="メイリオ" panose="020B0604030504040204" pitchFamily="50" charset="-128"/>
                        </a:rPr>
                        <a:t>千人</a:t>
                      </a:r>
                      <a:endParaRPr kumimoji="1" lang="ja-JP" altLang="en-US" sz="1200" dirty="0">
                        <a:latin typeface="メイリオ" panose="020B0604030504040204" pitchFamily="50" charset="-128"/>
                        <a:ea typeface="メイリオ" panose="020B0604030504040204" pitchFamily="50" charset="-128"/>
                        <a:cs typeface="メイリオ" panose="020B0604030504040204" pitchFamily="50" charset="-128"/>
                      </a:endParaRPr>
                    </a:p>
                  </a:txBody>
                  <a:tcPr anchor="ctr">
                    <a:solidFill>
                      <a:schemeClr val="accent1">
                        <a:lumMod val="40000"/>
                        <a:lumOff val="60000"/>
                      </a:schemeClr>
                    </a:solidFill>
                  </a:tcPr>
                </a:tc>
                <a:tc>
                  <a:txBody>
                    <a:bodyPr/>
                    <a:lstStyle/>
                    <a:p>
                      <a:pPr algn="l"/>
                      <a:r>
                        <a:rPr kumimoji="1" lang="ja-JP" altLang="en-US" sz="1200" dirty="0" smtClean="0">
                          <a:latin typeface="メイリオ" panose="020B0604030504040204" pitchFamily="50" charset="-128"/>
                          <a:ea typeface="メイリオ" panose="020B0604030504040204" pitchFamily="50" charset="-128"/>
                          <a:cs typeface="メイリオ" panose="020B0604030504040204" pitchFamily="50" charset="-128"/>
                        </a:rPr>
                        <a:t>計画戸総数</a:t>
                      </a:r>
                      <a:r>
                        <a:rPr kumimoji="1" lang="en-US" altLang="ja-JP" sz="1200" dirty="0" smtClean="0">
                          <a:latin typeface="メイリオ" panose="020B0604030504040204" pitchFamily="50" charset="-128"/>
                          <a:ea typeface="メイリオ" panose="020B0604030504040204" pitchFamily="50" charset="-128"/>
                          <a:cs typeface="メイリオ" panose="020B0604030504040204" pitchFamily="50" charset="-128"/>
                        </a:rPr>
                        <a:t>×2.5</a:t>
                      </a:r>
                      <a:r>
                        <a:rPr kumimoji="1" lang="ja-JP" altLang="en-US" sz="1200" dirty="0" smtClean="0">
                          <a:latin typeface="メイリオ" panose="020B0604030504040204" pitchFamily="50" charset="-128"/>
                          <a:ea typeface="メイリオ" panose="020B0604030504040204" pitchFamily="50" charset="-128"/>
                          <a:cs typeface="メイリオ" panose="020B0604030504040204" pitchFamily="50" charset="-128"/>
                        </a:rPr>
                        <a:t>人</a:t>
                      </a:r>
                      <a:r>
                        <a:rPr kumimoji="1" lang="en-US" altLang="ja-JP" sz="1200" dirty="0" smtClean="0">
                          <a:latin typeface="メイリオ" panose="020B0604030504040204" pitchFamily="50" charset="-128"/>
                          <a:ea typeface="メイリオ" panose="020B0604030504040204" pitchFamily="50" charset="-128"/>
                          <a:cs typeface="メイリオ" panose="020B0604030504040204" pitchFamily="50" charset="-128"/>
                        </a:rPr>
                        <a:t>/</a:t>
                      </a:r>
                      <a:r>
                        <a:rPr kumimoji="1" lang="ja-JP" altLang="en-US" sz="1200" dirty="0" smtClean="0">
                          <a:latin typeface="メイリオ" panose="020B0604030504040204" pitchFamily="50" charset="-128"/>
                          <a:ea typeface="メイリオ" panose="020B0604030504040204" pitchFamily="50" charset="-128"/>
                          <a:cs typeface="メイリオ" panose="020B0604030504040204" pitchFamily="50" charset="-128"/>
                        </a:rPr>
                        <a:t>戸</a:t>
                      </a:r>
                      <a:endParaRPr kumimoji="1" lang="ja-JP" altLang="en-US" sz="1200" dirty="0">
                        <a:latin typeface="メイリオ" panose="020B0604030504040204" pitchFamily="50" charset="-128"/>
                        <a:ea typeface="メイリオ" panose="020B0604030504040204" pitchFamily="50" charset="-128"/>
                        <a:cs typeface="メイリオ" panose="020B0604030504040204" pitchFamily="50" charset="-128"/>
                      </a:endParaRPr>
                    </a:p>
                  </a:txBody>
                  <a:tcPr anchor="ctr">
                    <a:solidFill>
                      <a:schemeClr val="accent1">
                        <a:lumMod val="40000"/>
                        <a:lumOff val="60000"/>
                      </a:schemeClr>
                    </a:solidFill>
                  </a:tcPr>
                </a:tc>
                <a:extLst>
                  <a:ext uri="{0D108BD9-81ED-4DB2-BD59-A6C34878D82A}">
                    <a16:rowId xmlns:a16="http://schemas.microsoft.com/office/drawing/2014/main" val="1522172039"/>
                  </a:ext>
                </a:extLst>
              </a:tr>
              <a:tr h="324167">
                <a:tc rowSpan="2">
                  <a:txBody>
                    <a:bodyPr/>
                    <a:lstStyle/>
                    <a:p>
                      <a:r>
                        <a:rPr kumimoji="1" lang="ja-JP" altLang="en-US" sz="1200" dirty="0" smtClean="0">
                          <a:latin typeface="メイリオ" panose="020B0604030504040204" pitchFamily="50" charset="-128"/>
                          <a:ea typeface="メイリオ" panose="020B0604030504040204" pitchFamily="50" charset="-128"/>
                          <a:cs typeface="メイリオ" panose="020B0604030504040204" pitchFamily="50" charset="-128"/>
                        </a:rPr>
                        <a:t>従業人口</a:t>
                      </a:r>
                      <a:endParaRPr kumimoji="1" lang="ja-JP" altLang="en-US" sz="1200" dirty="0">
                        <a:latin typeface="メイリオ" panose="020B0604030504040204" pitchFamily="50" charset="-128"/>
                        <a:ea typeface="メイリオ" panose="020B0604030504040204" pitchFamily="50" charset="-128"/>
                        <a:cs typeface="メイリオ" panose="020B0604030504040204" pitchFamily="50" charset="-128"/>
                      </a:endParaRPr>
                    </a:p>
                  </a:txBody>
                  <a:tcPr anchor="ctr">
                    <a:solidFill>
                      <a:schemeClr val="accent1">
                        <a:lumMod val="40000"/>
                        <a:lumOff val="60000"/>
                      </a:schemeClr>
                    </a:solidFill>
                  </a:tcPr>
                </a:tc>
                <a:tc>
                  <a:txBody>
                    <a:bodyPr/>
                    <a:lstStyle/>
                    <a:p>
                      <a:r>
                        <a:rPr kumimoji="1" lang="ja-JP" altLang="en-US" sz="1200" dirty="0" smtClean="0">
                          <a:latin typeface="メイリオ" panose="020B0604030504040204" pitchFamily="50" charset="-128"/>
                          <a:ea typeface="メイリオ" panose="020B0604030504040204" pitchFamily="50" charset="-128"/>
                          <a:cs typeface="メイリオ" panose="020B0604030504040204" pitchFamily="50" charset="-128"/>
                        </a:rPr>
                        <a:t>西都　西部地区</a:t>
                      </a:r>
                      <a:endParaRPr kumimoji="1" lang="ja-JP" altLang="en-US" sz="1200" dirty="0">
                        <a:latin typeface="メイリオ" panose="020B0604030504040204" pitchFamily="50" charset="-128"/>
                        <a:ea typeface="メイリオ" panose="020B0604030504040204" pitchFamily="50" charset="-128"/>
                        <a:cs typeface="メイリオ" panose="020B0604030504040204" pitchFamily="50" charset="-128"/>
                      </a:endParaRPr>
                    </a:p>
                  </a:txBody>
                  <a:tcPr anchor="ctr">
                    <a:solidFill>
                      <a:schemeClr val="accent1">
                        <a:lumMod val="40000"/>
                        <a:lumOff val="60000"/>
                      </a:schemeClr>
                    </a:solidFill>
                  </a:tcPr>
                </a:tc>
                <a:tc>
                  <a:txBody>
                    <a:bodyPr/>
                    <a:lstStyle/>
                    <a:p>
                      <a:pPr algn="r"/>
                      <a:r>
                        <a:rPr kumimoji="1" lang="en-US" altLang="ja-JP" sz="1200" dirty="0" smtClean="0">
                          <a:latin typeface="メイリオ" panose="020B0604030504040204" pitchFamily="50" charset="-128"/>
                          <a:ea typeface="メイリオ" panose="020B0604030504040204" pitchFamily="50" charset="-128"/>
                          <a:cs typeface="メイリオ" panose="020B0604030504040204" pitchFamily="50" charset="-128"/>
                        </a:rPr>
                        <a:t>4</a:t>
                      </a:r>
                      <a:r>
                        <a:rPr kumimoji="1" lang="ja-JP" altLang="en-US" sz="1200" dirty="0" smtClean="0">
                          <a:latin typeface="メイリオ" panose="020B0604030504040204" pitchFamily="50" charset="-128"/>
                          <a:ea typeface="メイリオ" panose="020B0604030504040204" pitchFamily="50" charset="-128"/>
                          <a:cs typeface="メイリオ" panose="020B0604030504040204" pitchFamily="50" charset="-128"/>
                        </a:rPr>
                        <a:t>千人</a:t>
                      </a:r>
                      <a:endParaRPr kumimoji="1" lang="ja-JP" altLang="en-US" sz="1200" dirty="0">
                        <a:latin typeface="メイリオ" panose="020B0604030504040204" pitchFamily="50" charset="-128"/>
                        <a:ea typeface="メイリオ" panose="020B0604030504040204" pitchFamily="50" charset="-128"/>
                        <a:cs typeface="メイリオ" panose="020B0604030504040204" pitchFamily="50" charset="-128"/>
                      </a:endParaRPr>
                    </a:p>
                  </a:txBody>
                  <a:tcPr anchor="ctr">
                    <a:solidFill>
                      <a:schemeClr val="accent1">
                        <a:lumMod val="40000"/>
                        <a:lumOff val="60000"/>
                      </a:schemeClr>
                    </a:solidFill>
                  </a:tcPr>
                </a:tc>
                <a:tc>
                  <a:txBody>
                    <a:bodyPr/>
                    <a:lstStyle/>
                    <a:p>
                      <a:pPr algn="l"/>
                      <a:r>
                        <a:rPr kumimoji="1" lang="ja-JP" altLang="en-US" sz="1200" dirty="0" smtClean="0">
                          <a:latin typeface="メイリオ" panose="020B0604030504040204" pitchFamily="50" charset="-128"/>
                          <a:ea typeface="メイリオ" panose="020B0604030504040204" pitchFamily="50" charset="-128"/>
                          <a:cs typeface="メイリオ" panose="020B0604030504040204" pitchFamily="50" charset="-128"/>
                        </a:rPr>
                        <a:t>計画値</a:t>
                      </a:r>
                      <a:endParaRPr kumimoji="1" lang="ja-JP" altLang="en-US" sz="1200" dirty="0">
                        <a:latin typeface="メイリオ" panose="020B0604030504040204" pitchFamily="50" charset="-128"/>
                        <a:ea typeface="メイリオ" panose="020B0604030504040204" pitchFamily="50" charset="-128"/>
                        <a:cs typeface="メイリオ" panose="020B0604030504040204" pitchFamily="50" charset="-128"/>
                      </a:endParaRPr>
                    </a:p>
                  </a:txBody>
                  <a:tcPr anchor="ctr">
                    <a:solidFill>
                      <a:schemeClr val="accent1">
                        <a:lumMod val="40000"/>
                        <a:lumOff val="60000"/>
                      </a:schemeClr>
                    </a:solidFill>
                  </a:tcPr>
                </a:tc>
                <a:extLst>
                  <a:ext uri="{0D108BD9-81ED-4DB2-BD59-A6C34878D82A}">
                    <a16:rowId xmlns:a16="http://schemas.microsoft.com/office/drawing/2014/main" val="10002"/>
                  </a:ext>
                </a:extLst>
              </a:tr>
              <a:tr h="324167">
                <a:tc vMerge="1">
                  <a:txBody>
                    <a:bodyPr/>
                    <a:lstStyle/>
                    <a:p>
                      <a:endParaRPr kumimoji="1" lang="ja-JP" altLang="en-US" sz="1200" dirty="0">
                        <a:latin typeface="メイリオ" panose="020B0604030504040204" pitchFamily="50" charset="-128"/>
                        <a:ea typeface="メイリオ" panose="020B0604030504040204" pitchFamily="50" charset="-128"/>
                        <a:cs typeface="メイリオ" panose="020B0604030504040204" pitchFamily="50" charset="-128"/>
                      </a:endParaRPr>
                    </a:p>
                  </a:txBody>
                  <a:tcPr anchor="ctr"/>
                </a:tc>
                <a:tc>
                  <a:txBody>
                    <a:bodyPr/>
                    <a:lstStyle/>
                    <a:p>
                      <a:r>
                        <a:rPr kumimoji="1" lang="ja-JP" altLang="en-US" sz="1200" dirty="0" smtClean="0">
                          <a:latin typeface="メイリオ" panose="020B0604030504040204" pitchFamily="50" charset="-128"/>
                          <a:ea typeface="メイリオ" panose="020B0604030504040204" pitchFamily="50" charset="-128"/>
                          <a:cs typeface="メイリオ" panose="020B0604030504040204" pitchFamily="50" charset="-128"/>
                        </a:rPr>
                        <a:t>西都　中部地区</a:t>
                      </a:r>
                      <a:endParaRPr kumimoji="1" lang="ja-JP" altLang="en-US" sz="1200" dirty="0">
                        <a:latin typeface="メイリオ" panose="020B0604030504040204" pitchFamily="50" charset="-128"/>
                        <a:ea typeface="メイリオ" panose="020B0604030504040204" pitchFamily="50" charset="-128"/>
                        <a:cs typeface="メイリオ" panose="020B0604030504040204" pitchFamily="50" charset="-128"/>
                      </a:endParaRPr>
                    </a:p>
                  </a:txBody>
                  <a:tcPr anchor="ctr">
                    <a:solidFill>
                      <a:schemeClr val="accent1">
                        <a:lumMod val="40000"/>
                        <a:lumOff val="60000"/>
                      </a:schemeClr>
                    </a:solidFill>
                  </a:tcPr>
                </a:tc>
                <a:tc>
                  <a:txBody>
                    <a:bodyPr/>
                    <a:lstStyle/>
                    <a:p>
                      <a:pPr algn="r"/>
                      <a:r>
                        <a:rPr kumimoji="1" lang="en-US" altLang="ja-JP" sz="1200" dirty="0" smtClean="0">
                          <a:latin typeface="メイリオ" panose="020B0604030504040204" pitchFamily="50" charset="-128"/>
                          <a:ea typeface="メイリオ" panose="020B0604030504040204" pitchFamily="50" charset="-128"/>
                          <a:cs typeface="メイリオ" panose="020B0604030504040204" pitchFamily="50" charset="-128"/>
                        </a:rPr>
                        <a:t>3</a:t>
                      </a:r>
                      <a:r>
                        <a:rPr kumimoji="1" lang="ja-JP" altLang="en-US" sz="1200" dirty="0" smtClean="0">
                          <a:latin typeface="メイリオ" panose="020B0604030504040204" pitchFamily="50" charset="-128"/>
                          <a:ea typeface="メイリオ" panose="020B0604030504040204" pitchFamily="50" charset="-128"/>
                          <a:cs typeface="メイリオ" panose="020B0604030504040204" pitchFamily="50" charset="-128"/>
                        </a:rPr>
                        <a:t>千人</a:t>
                      </a:r>
                      <a:endParaRPr kumimoji="1" lang="ja-JP" altLang="en-US" sz="1200" dirty="0">
                        <a:latin typeface="メイリオ" panose="020B0604030504040204" pitchFamily="50" charset="-128"/>
                        <a:ea typeface="メイリオ" panose="020B0604030504040204" pitchFamily="50" charset="-128"/>
                        <a:cs typeface="メイリオ" panose="020B0604030504040204" pitchFamily="50" charset="-128"/>
                      </a:endParaRPr>
                    </a:p>
                  </a:txBody>
                  <a:tcPr anchor="ctr">
                    <a:solidFill>
                      <a:schemeClr val="accent1">
                        <a:lumMod val="40000"/>
                        <a:lumOff val="60000"/>
                      </a:schemeClr>
                    </a:solidFill>
                  </a:tcPr>
                </a:tc>
                <a:tc>
                  <a:txBody>
                    <a:bodyPr/>
                    <a:lstStyle/>
                    <a:p>
                      <a:pPr algn="l"/>
                      <a:r>
                        <a:rPr kumimoji="1" lang="ja-JP" altLang="en-US" sz="1200" dirty="0" smtClean="0">
                          <a:latin typeface="メイリオ" panose="020B0604030504040204" pitchFamily="50" charset="-128"/>
                          <a:ea typeface="メイリオ" panose="020B0604030504040204" pitchFamily="50" charset="-128"/>
                          <a:cs typeface="メイリオ" panose="020B0604030504040204" pitchFamily="50" charset="-128"/>
                        </a:rPr>
                        <a:t>計画値</a:t>
                      </a:r>
                      <a:endParaRPr kumimoji="1" lang="ja-JP" altLang="en-US" sz="1200" dirty="0">
                        <a:latin typeface="メイリオ" panose="020B0604030504040204" pitchFamily="50" charset="-128"/>
                        <a:ea typeface="メイリオ" panose="020B0604030504040204" pitchFamily="50" charset="-128"/>
                        <a:cs typeface="メイリオ" panose="020B0604030504040204" pitchFamily="50" charset="-128"/>
                      </a:endParaRPr>
                    </a:p>
                  </a:txBody>
                  <a:tcPr anchor="ctr">
                    <a:solidFill>
                      <a:schemeClr val="accent1">
                        <a:lumMod val="40000"/>
                        <a:lumOff val="60000"/>
                      </a:schemeClr>
                    </a:solidFill>
                  </a:tcPr>
                </a:tc>
                <a:extLst>
                  <a:ext uri="{0D108BD9-81ED-4DB2-BD59-A6C34878D82A}">
                    <a16:rowId xmlns:a16="http://schemas.microsoft.com/office/drawing/2014/main" val="10003"/>
                  </a:ext>
                </a:extLst>
              </a:tr>
              <a:tr h="324167">
                <a:tc rowSpan="5">
                  <a:txBody>
                    <a:bodyPr/>
                    <a:lstStyle/>
                    <a:p>
                      <a:r>
                        <a:rPr kumimoji="1" lang="ja-JP" altLang="en-US" sz="1200" dirty="0" smtClean="0">
                          <a:latin typeface="メイリオ" panose="020B0604030504040204" pitchFamily="50" charset="-128"/>
                          <a:ea typeface="メイリオ" panose="020B0604030504040204" pitchFamily="50" charset="-128"/>
                          <a:cs typeface="メイリオ" panose="020B0604030504040204" pitchFamily="50" charset="-128"/>
                        </a:rPr>
                        <a:t>来訪者</a:t>
                      </a:r>
                      <a:endParaRPr kumimoji="1" lang="ja-JP" altLang="en-US" sz="1200" dirty="0">
                        <a:latin typeface="メイリオ" panose="020B0604030504040204" pitchFamily="50" charset="-128"/>
                        <a:ea typeface="メイリオ" panose="020B0604030504040204" pitchFamily="50" charset="-128"/>
                        <a:cs typeface="メイリオ" panose="020B0604030504040204" pitchFamily="50" charset="-128"/>
                      </a:endParaRPr>
                    </a:p>
                  </a:txBody>
                  <a:tcPr anchor="ctr">
                    <a:solidFill>
                      <a:schemeClr val="accent1">
                        <a:lumMod val="40000"/>
                        <a:lumOff val="60000"/>
                      </a:schemeClr>
                    </a:solidFill>
                  </a:tcPr>
                </a:tc>
                <a:tc>
                  <a:txBody>
                    <a:bodyPr/>
                    <a:lstStyle/>
                    <a:p>
                      <a:r>
                        <a:rPr kumimoji="1" lang="ja-JP" altLang="en-US" sz="1200" dirty="0" smtClean="0">
                          <a:latin typeface="メイリオ" panose="020B0604030504040204" pitchFamily="50" charset="-128"/>
                          <a:ea typeface="メイリオ" panose="020B0604030504040204" pitchFamily="50" charset="-128"/>
                          <a:cs typeface="メイリオ" panose="020B0604030504040204" pitchFamily="50" charset="-128"/>
                        </a:rPr>
                        <a:t>大阪空港　航空旅客</a:t>
                      </a:r>
                      <a:endParaRPr kumimoji="1" lang="en-US" altLang="ja-JP" sz="1200" dirty="0" smtClean="0">
                        <a:latin typeface="メイリオ" panose="020B0604030504040204" pitchFamily="50" charset="-128"/>
                        <a:ea typeface="メイリオ" panose="020B0604030504040204" pitchFamily="50" charset="-128"/>
                        <a:cs typeface="メイリオ" panose="020B0604030504040204" pitchFamily="50" charset="-128"/>
                      </a:endParaRPr>
                    </a:p>
                  </a:txBody>
                  <a:tcPr anchor="ctr">
                    <a:solidFill>
                      <a:schemeClr val="accent1">
                        <a:lumMod val="40000"/>
                        <a:lumOff val="60000"/>
                      </a:schemeClr>
                    </a:solidFill>
                  </a:tcPr>
                </a:tc>
                <a:tc>
                  <a:txBody>
                    <a:bodyPr/>
                    <a:lstStyle/>
                    <a:p>
                      <a:pPr algn="r"/>
                      <a:r>
                        <a:rPr kumimoji="1" lang="en-US" altLang="ja-JP" sz="1200" dirty="0" smtClean="0">
                          <a:latin typeface="メイリオ" panose="020B0604030504040204" pitchFamily="50" charset="-128"/>
                          <a:ea typeface="メイリオ" panose="020B0604030504040204" pitchFamily="50" charset="-128"/>
                          <a:cs typeface="メイリオ" panose="020B0604030504040204" pitchFamily="50" charset="-128"/>
                        </a:rPr>
                        <a:t>21</a:t>
                      </a:r>
                      <a:r>
                        <a:rPr kumimoji="1" lang="ja-JP" altLang="en-US" sz="1200" dirty="0" smtClean="0">
                          <a:latin typeface="メイリオ" panose="020B0604030504040204" pitchFamily="50" charset="-128"/>
                          <a:ea typeface="メイリオ" panose="020B0604030504040204" pitchFamily="50" charset="-128"/>
                          <a:cs typeface="メイリオ" panose="020B0604030504040204" pitchFamily="50" charset="-128"/>
                        </a:rPr>
                        <a:t>千人</a:t>
                      </a:r>
                      <a:endParaRPr kumimoji="1" lang="ja-JP" altLang="en-US" sz="1200" dirty="0">
                        <a:latin typeface="メイリオ" panose="020B0604030504040204" pitchFamily="50" charset="-128"/>
                        <a:ea typeface="メイリオ" panose="020B0604030504040204" pitchFamily="50" charset="-128"/>
                        <a:cs typeface="メイリオ" panose="020B0604030504040204" pitchFamily="50" charset="-128"/>
                      </a:endParaRPr>
                    </a:p>
                  </a:txBody>
                  <a:tcPr anchor="ctr">
                    <a:solidFill>
                      <a:schemeClr val="accent1">
                        <a:lumMod val="40000"/>
                        <a:lumOff val="60000"/>
                      </a:schemeClr>
                    </a:solidFill>
                  </a:tcPr>
                </a:tc>
                <a:tc>
                  <a:txBody>
                    <a:bodyPr/>
                    <a:lstStyle/>
                    <a:p>
                      <a:pPr algn="l"/>
                      <a:r>
                        <a:rPr kumimoji="1" lang="ja-JP" altLang="en-US" sz="1200" dirty="0" smtClean="0">
                          <a:latin typeface="メイリオ" panose="020B0604030504040204" pitchFamily="50" charset="-128"/>
                          <a:ea typeface="メイリオ" panose="020B0604030504040204" pitchFamily="50" charset="-128"/>
                          <a:cs typeface="メイリオ" panose="020B0604030504040204" pitchFamily="50" charset="-128"/>
                        </a:rPr>
                        <a:t>計画値</a:t>
                      </a:r>
                      <a:endParaRPr kumimoji="1" lang="ja-JP" altLang="en-US" sz="1200" dirty="0">
                        <a:latin typeface="メイリオ" panose="020B0604030504040204" pitchFamily="50" charset="-128"/>
                        <a:ea typeface="メイリオ" panose="020B0604030504040204" pitchFamily="50" charset="-128"/>
                        <a:cs typeface="メイリオ" panose="020B0604030504040204" pitchFamily="50" charset="-128"/>
                      </a:endParaRPr>
                    </a:p>
                  </a:txBody>
                  <a:tcPr anchor="ctr">
                    <a:solidFill>
                      <a:schemeClr val="accent1">
                        <a:lumMod val="40000"/>
                        <a:lumOff val="60000"/>
                      </a:schemeClr>
                    </a:solidFill>
                  </a:tcPr>
                </a:tc>
                <a:extLst>
                  <a:ext uri="{0D108BD9-81ED-4DB2-BD59-A6C34878D82A}">
                    <a16:rowId xmlns:a16="http://schemas.microsoft.com/office/drawing/2014/main" val="10004"/>
                  </a:ext>
                </a:extLst>
              </a:tr>
              <a:tr h="324167">
                <a:tc vMerge="1">
                  <a:txBody>
                    <a:bodyPr/>
                    <a:lstStyle/>
                    <a:p>
                      <a:endParaRPr kumimoji="1" lang="ja-JP" altLang="en-US" sz="1200" dirty="0">
                        <a:latin typeface="メイリオ" panose="020B0604030504040204" pitchFamily="50" charset="-128"/>
                        <a:ea typeface="メイリオ" panose="020B0604030504040204" pitchFamily="50" charset="-128"/>
                        <a:cs typeface="メイリオ" panose="020B0604030504040204" pitchFamily="50" charset="-128"/>
                      </a:endParaRPr>
                    </a:p>
                  </a:txBody>
                  <a:tcPr anchor="ctr"/>
                </a:tc>
                <a:tc>
                  <a:txBody>
                    <a:bodyPr/>
                    <a:lstStyle/>
                    <a:p>
                      <a:r>
                        <a:rPr kumimoji="1" lang="ja-JP" altLang="en-US" sz="1200" dirty="0" smtClean="0">
                          <a:latin typeface="メイリオ" panose="020B0604030504040204" pitchFamily="50" charset="-128"/>
                          <a:ea typeface="メイリオ" panose="020B0604030504040204" pitchFamily="50" charset="-128"/>
                          <a:cs typeface="メイリオ" panose="020B0604030504040204" pitchFamily="50" charset="-128"/>
                        </a:rPr>
                        <a:t>大阪空港　送迎者</a:t>
                      </a:r>
                      <a:endParaRPr kumimoji="1" lang="ja-JP" altLang="en-US" sz="1200" dirty="0">
                        <a:latin typeface="メイリオ" panose="020B0604030504040204" pitchFamily="50" charset="-128"/>
                        <a:ea typeface="メイリオ" panose="020B0604030504040204" pitchFamily="50" charset="-128"/>
                        <a:cs typeface="メイリオ" panose="020B0604030504040204" pitchFamily="50" charset="-128"/>
                      </a:endParaRPr>
                    </a:p>
                  </a:txBody>
                  <a:tcPr anchor="ctr">
                    <a:solidFill>
                      <a:schemeClr val="accent1">
                        <a:lumMod val="40000"/>
                        <a:lumOff val="60000"/>
                      </a:schemeClr>
                    </a:solidFill>
                  </a:tcPr>
                </a:tc>
                <a:tc>
                  <a:txBody>
                    <a:bodyPr/>
                    <a:lstStyle/>
                    <a:p>
                      <a:pPr algn="r"/>
                      <a:r>
                        <a:rPr kumimoji="1" lang="en-US" altLang="ja-JP" sz="1200" dirty="0" smtClean="0">
                          <a:latin typeface="メイリオ" panose="020B0604030504040204" pitchFamily="50" charset="-128"/>
                          <a:ea typeface="メイリオ" panose="020B0604030504040204" pitchFamily="50" charset="-128"/>
                          <a:cs typeface="メイリオ" panose="020B0604030504040204" pitchFamily="50" charset="-128"/>
                        </a:rPr>
                        <a:t>4</a:t>
                      </a:r>
                      <a:r>
                        <a:rPr kumimoji="1" lang="ja-JP" altLang="en-US" sz="1200" dirty="0" smtClean="0">
                          <a:latin typeface="メイリオ" panose="020B0604030504040204" pitchFamily="50" charset="-128"/>
                          <a:ea typeface="メイリオ" panose="020B0604030504040204" pitchFamily="50" charset="-128"/>
                          <a:cs typeface="メイリオ" panose="020B0604030504040204" pitchFamily="50" charset="-128"/>
                        </a:rPr>
                        <a:t>千人</a:t>
                      </a:r>
                      <a:endParaRPr kumimoji="1" lang="ja-JP" altLang="en-US" sz="1200" dirty="0">
                        <a:latin typeface="メイリオ" panose="020B0604030504040204" pitchFamily="50" charset="-128"/>
                        <a:ea typeface="メイリオ" panose="020B0604030504040204" pitchFamily="50" charset="-128"/>
                        <a:cs typeface="メイリオ" panose="020B0604030504040204" pitchFamily="50" charset="-128"/>
                      </a:endParaRPr>
                    </a:p>
                  </a:txBody>
                  <a:tcPr anchor="ctr">
                    <a:solidFill>
                      <a:schemeClr val="accent1">
                        <a:lumMod val="40000"/>
                        <a:lumOff val="60000"/>
                      </a:schemeClr>
                    </a:solidFill>
                  </a:tcPr>
                </a:tc>
                <a:tc>
                  <a:txBody>
                    <a:bodyPr/>
                    <a:lstStyle/>
                    <a:p>
                      <a:pPr algn="l"/>
                      <a:r>
                        <a:rPr kumimoji="1" lang="ja-JP" altLang="en-US" sz="1200" dirty="0" smtClean="0">
                          <a:latin typeface="メイリオ" panose="020B0604030504040204" pitchFamily="50" charset="-128"/>
                          <a:ea typeface="メイリオ" panose="020B0604030504040204" pitchFamily="50" charset="-128"/>
                          <a:cs typeface="メイリオ" panose="020B0604030504040204" pitchFamily="50" charset="-128"/>
                        </a:rPr>
                        <a:t>計画値</a:t>
                      </a:r>
                      <a:endParaRPr kumimoji="1" lang="ja-JP" altLang="en-US" sz="1200" dirty="0">
                        <a:latin typeface="メイリオ" panose="020B0604030504040204" pitchFamily="50" charset="-128"/>
                        <a:ea typeface="メイリオ" panose="020B0604030504040204" pitchFamily="50" charset="-128"/>
                        <a:cs typeface="メイリオ" panose="020B0604030504040204" pitchFamily="50" charset="-128"/>
                      </a:endParaRPr>
                    </a:p>
                  </a:txBody>
                  <a:tcPr anchor="ctr">
                    <a:solidFill>
                      <a:schemeClr val="accent1">
                        <a:lumMod val="40000"/>
                        <a:lumOff val="60000"/>
                      </a:schemeClr>
                    </a:solidFill>
                  </a:tcPr>
                </a:tc>
                <a:extLst>
                  <a:ext uri="{0D108BD9-81ED-4DB2-BD59-A6C34878D82A}">
                    <a16:rowId xmlns:a16="http://schemas.microsoft.com/office/drawing/2014/main" val="10005"/>
                  </a:ext>
                </a:extLst>
              </a:tr>
              <a:tr h="324167">
                <a:tc vMerge="1">
                  <a:txBody>
                    <a:bodyPr/>
                    <a:lstStyle/>
                    <a:p>
                      <a:endParaRPr kumimoji="1" lang="ja-JP" altLang="en-US" sz="1200" dirty="0">
                        <a:latin typeface="メイリオ" panose="020B0604030504040204" pitchFamily="50" charset="-128"/>
                        <a:ea typeface="メイリオ" panose="020B0604030504040204" pitchFamily="50" charset="-128"/>
                        <a:cs typeface="メイリオ" panose="020B0604030504040204" pitchFamily="50" charset="-128"/>
                      </a:endParaRPr>
                    </a:p>
                  </a:txBody>
                  <a:tcPr anchor="ctr">
                    <a:solidFill>
                      <a:schemeClr val="accent1">
                        <a:lumMod val="40000"/>
                        <a:lumOff val="6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dirty="0" smtClean="0">
                          <a:latin typeface="メイリオ" panose="020B0604030504040204" pitchFamily="50" charset="-128"/>
                          <a:ea typeface="メイリオ" panose="020B0604030504040204" pitchFamily="50" charset="-128"/>
                          <a:cs typeface="メイリオ" panose="020B0604030504040204" pitchFamily="50" charset="-128"/>
                        </a:rPr>
                        <a:t>万博記念公園</a:t>
                      </a:r>
                    </a:p>
                  </a:txBody>
                  <a:tcPr anchor="ctr">
                    <a:solidFill>
                      <a:schemeClr val="accent1">
                        <a:lumMod val="40000"/>
                        <a:lumOff val="60000"/>
                      </a:schemeClr>
                    </a:solidFill>
                  </a:tcPr>
                </a:tc>
                <a:tc>
                  <a:txBody>
                    <a:bodyPr/>
                    <a:lstStyle/>
                    <a:p>
                      <a:pPr algn="r"/>
                      <a:r>
                        <a:rPr kumimoji="1" lang="en-US" altLang="ja-JP" sz="1200" dirty="0" smtClean="0">
                          <a:latin typeface="メイリオ" panose="020B0604030504040204" pitchFamily="50" charset="-128"/>
                          <a:ea typeface="メイリオ" panose="020B0604030504040204" pitchFamily="50" charset="-128"/>
                          <a:cs typeface="メイリオ" panose="020B0604030504040204" pitchFamily="50" charset="-128"/>
                        </a:rPr>
                        <a:t>8</a:t>
                      </a:r>
                      <a:r>
                        <a:rPr kumimoji="1" lang="ja-JP" altLang="en-US" sz="1200" dirty="0" smtClean="0">
                          <a:latin typeface="メイリオ" panose="020B0604030504040204" pitchFamily="50" charset="-128"/>
                          <a:ea typeface="メイリオ" panose="020B0604030504040204" pitchFamily="50" charset="-128"/>
                          <a:cs typeface="メイリオ" panose="020B0604030504040204" pitchFamily="50" charset="-128"/>
                        </a:rPr>
                        <a:t>千人</a:t>
                      </a:r>
                      <a:endParaRPr kumimoji="1" lang="ja-JP" altLang="en-US" sz="1200" dirty="0">
                        <a:latin typeface="メイリオ" panose="020B0604030504040204" pitchFamily="50" charset="-128"/>
                        <a:ea typeface="メイリオ" panose="020B0604030504040204" pitchFamily="50" charset="-128"/>
                        <a:cs typeface="メイリオ" panose="020B0604030504040204" pitchFamily="50" charset="-128"/>
                      </a:endParaRPr>
                    </a:p>
                  </a:txBody>
                  <a:tcPr anchor="ctr">
                    <a:solidFill>
                      <a:schemeClr val="accent1">
                        <a:lumMod val="40000"/>
                        <a:lumOff val="60000"/>
                      </a:schemeClr>
                    </a:solidFill>
                  </a:tcPr>
                </a:tc>
                <a:tc>
                  <a:txBody>
                    <a:bodyPr/>
                    <a:lstStyle/>
                    <a:p>
                      <a:pPr algn="l"/>
                      <a:r>
                        <a:rPr kumimoji="1" lang="ja-JP" altLang="en-US" sz="1200" dirty="0" smtClean="0">
                          <a:latin typeface="メイリオ" panose="020B0604030504040204" pitchFamily="50" charset="-128"/>
                          <a:ea typeface="メイリオ" panose="020B0604030504040204" pitchFamily="50" charset="-128"/>
                          <a:cs typeface="メイリオ" panose="020B0604030504040204" pitchFamily="50" charset="-128"/>
                        </a:rPr>
                        <a:t>計画値</a:t>
                      </a:r>
                      <a:endParaRPr kumimoji="1" lang="ja-JP" altLang="en-US" sz="1200" dirty="0">
                        <a:latin typeface="メイリオ" panose="020B0604030504040204" pitchFamily="50" charset="-128"/>
                        <a:ea typeface="メイリオ" panose="020B0604030504040204" pitchFamily="50" charset="-128"/>
                        <a:cs typeface="メイリオ" panose="020B0604030504040204" pitchFamily="50" charset="-128"/>
                      </a:endParaRPr>
                    </a:p>
                  </a:txBody>
                  <a:tcPr anchor="ctr">
                    <a:solidFill>
                      <a:schemeClr val="accent1">
                        <a:lumMod val="40000"/>
                        <a:lumOff val="60000"/>
                      </a:schemeClr>
                    </a:solidFill>
                  </a:tcPr>
                </a:tc>
                <a:extLst>
                  <a:ext uri="{0D108BD9-81ED-4DB2-BD59-A6C34878D82A}">
                    <a16:rowId xmlns:a16="http://schemas.microsoft.com/office/drawing/2014/main" val="1842754086"/>
                  </a:ext>
                </a:extLst>
              </a:tr>
              <a:tr h="324167">
                <a:tc vMerge="1">
                  <a:txBody>
                    <a:bodyPr/>
                    <a:lstStyle/>
                    <a:p>
                      <a:endParaRPr kumimoji="1" lang="ja-JP" altLang="en-US" sz="1200" dirty="0">
                        <a:latin typeface="メイリオ" panose="020B0604030504040204" pitchFamily="50" charset="-128"/>
                        <a:ea typeface="メイリオ" panose="020B0604030504040204" pitchFamily="50" charset="-128"/>
                        <a:cs typeface="メイリオ" panose="020B0604030504040204" pitchFamily="50" charset="-128"/>
                      </a:endParaRPr>
                    </a:p>
                  </a:txBody>
                  <a:tcPr anchor="ctr">
                    <a:solidFill>
                      <a:schemeClr val="accent1">
                        <a:lumMod val="40000"/>
                        <a:lumOff val="60000"/>
                      </a:schemeClr>
                    </a:solidFill>
                  </a:tcPr>
                </a:tc>
                <a:tc>
                  <a:txBody>
                    <a:bodyPr/>
                    <a:lstStyle/>
                    <a:p>
                      <a:r>
                        <a:rPr kumimoji="1" lang="ja-JP" altLang="en-US" sz="1200" dirty="0" smtClean="0">
                          <a:latin typeface="メイリオ" panose="020B0604030504040204" pitchFamily="50" charset="-128"/>
                          <a:ea typeface="メイリオ" panose="020B0604030504040204" pitchFamily="50" charset="-128"/>
                          <a:cs typeface="メイリオ" panose="020B0604030504040204" pitchFamily="50" charset="-128"/>
                        </a:rPr>
                        <a:t>エキスポシティ</a:t>
                      </a:r>
                      <a:endParaRPr kumimoji="1" lang="ja-JP" altLang="en-US" sz="1200" dirty="0">
                        <a:latin typeface="メイリオ" panose="020B0604030504040204" pitchFamily="50" charset="-128"/>
                        <a:ea typeface="メイリオ" panose="020B0604030504040204" pitchFamily="50" charset="-128"/>
                        <a:cs typeface="メイリオ" panose="020B0604030504040204" pitchFamily="50" charset="-128"/>
                      </a:endParaRPr>
                    </a:p>
                  </a:txBody>
                  <a:tcPr anchor="ctr">
                    <a:solidFill>
                      <a:schemeClr val="accent1">
                        <a:lumMod val="40000"/>
                        <a:lumOff val="60000"/>
                      </a:schemeClr>
                    </a:solidFill>
                  </a:tcPr>
                </a:tc>
                <a:tc>
                  <a:txBody>
                    <a:bodyPr/>
                    <a:lstStyle/>
                    <a:p>
                      <a:pPr algn="r"/>
                      <a:r>
                        <a:rPr kumimoji="1" lang="en-US" altLang="ja-JP" sz="1200" dirty="0" smtClean="0">
                          <a:latin typeface="メイリオ" panose="020B0604030504040204" pitchFamily="50" charset="-128"/>
                          <a:ea typeface="メイリオ" panose="020B0604030504040204" pitchFamily="50" charset="-128"/>
                          <a:cs typeface="メイリオ" panose="020B0604030504040204" pitchFamily="50" charset="-128"/>
                        </a:rPr>
                        <a:t>47</a:t>
                      </a:r>
                      <a:r>
                        <a:rPr kumimoji="1" lang="ja-JP" altLang="en-US" sz="1200" dirty="0" smtClean="0">
                          <a:latin typeface="メイリオ" panose="020B0604030504040204" pitchFamily="50" charset="-128"/>
                          <a:ea typeface="メイリオ" panose="020B0604030504040204" pitchFamily="50" charset="-128"/>
                          <a:cs typeface="メイリオ" panose="020B0604030504040204" pitchFamily="50" charset="-128"/>
                        </a:rPr>
                        <a:t>千人</a:t>
                      </a:r>
                      <a:endParaRPr kumimoji="1" lang="ja-JP" altLang="en-US" sz="1200" dirty="0">
                        <a:latin typeface="メイリオ" panose="020B0604030504040204" pitchFamily="50" charset="-128"/>
                        <a:ea typeface="メイリオ" panose="020B0604030504040204" pitchFamily="50" charset="-128"/>
                        <a:cs typeface="メイリオ" panose="020B0604030504040204" pitchFamily="50" charset="-128"/>
                      </a:endParaRPr>
                    </a:p>
                  </a:txBody>
                  <a:tcPr anchor="ctr">
                    <a:solidFill>
                      <a:schemeClr val="accent1">
                        <a:lumMod val="40000"/>
                        <a:lumOff val="60000"/>
                      </a:schemeClr>
                    </a:solidFill>
                  </a:tcPr>
                </a:tc>
                <a:tc>
                  <a:txBody>
                    <a:bodyPr/>
                    <a:lstStyle/>
                    <a:p>
                      <a:pPr algn="l"/>
                      <a:r>
                        <a:rPr kumimoji="1" lang="ja-JP" altLang="en-US" sz="1200" dirty="0" smtClean="0">
                          <a:latin typeface="メイリオ" panose="020B0604030504040204" pitchFamily="50" charset="-128"/>
                          <a:ea typeface="メイリオ" panose="020B0604030504040204" pitchFamily="50" charset="-128"/>
                          <a:cs typeface="メイリオ" panose="020B0604030504040204" pitchFamily="50" charset="-128"/>
                        </a:rPr>
                        <a:t>計画値</a:t>
                      </a:r>
                      <a:endParaRPr kumimoji="1" lang="ja-JP" altLang="en-US" sz="1200" dirty="0">
                        <a:latin typeface="メイリオ" panose="020B0604030504040204" pitchFamily="50" charset="-128"/>
                        <a:ea typeface="メイリオ" panose="020B0604030504040204" pitchFamily="50" charset="-128"/>
                        <a:cs typeface="メイリオ" panose="020B0604030504040204" pitchFamily="50" charset="-128"/>
                      </a:endParaRPr>
                    </a:p>
                  </a:txBody>
                  <a:tcPr anchor="ctr">
                    <a:solidFill>
                      <a:schemeClr val="accent1">
                        <a:lumMod val="40000"/>
                        <a:lumOff val="60000"/>
                      </a:schemeClr>
                    </a:solidFill>
                  </a:tcPr>
                </a:tc>
                <a:extLst>
                  <a:ext uri="{0D108BD9-81ED-4DB2-BD59-A6C34878D82A}">
                    <a16:rowId xmlns:a16="http://schemas.microsoft.com/office/drawing/2014/main" val="2814141753"/>
                  </a:ext>
                </a:extLst>
              </a:tr>
              <a:tr h="324167">
                <a:tc vMerge="1">
                  <a:txBody>
                    <a:bodyPr/>
                    <a:lstStyle/>
                    <a:p>
                      <a:endParaRPr kumimoji="1" lang="ja-JP" altLang="en-US" sz="1200" dirty="0">
                        <a:latin typeface="メイリオ" panose="020B0604030504040204" pitchFamily="50" charset="-128"/>
                        <a:ea typeface="メイリオ" panose="020B0604030504040204" pitchFamily="50" charset="-128"/>
                        <a:cs typeface="メイリオ" panose="020B0604030504040204" pitchFamily="50" charset="-128"/>
                      </a:endParaRPr>
                    </a:p>
                  </a:txBody>
                  <a:tcPr anchor="ctr">
                    <a:solidFill>
                      <a:schemeClr val="accent1">
                        <a:lumMod val="40000"/>
                        <a:lumOff val="60000"/>
                      </a:schemeClr>
                    </a:solidFill>
                  </a:tcPr>
                </a:tc>
                <a:tc>
                  <a:txBody>
                    <a:bodyPr/>
                    <a:lstStyle/>
                    <a:p>
                      <a:r>
                        <a:rPr kumimoji="1" lang="ja-JP" altLang="en-US" sz="1200" dirty="0" smtClean="0">
                          <a:latin typeface="メイリオ" panose="020B0604030504040204" pitchFamily="50" charset="-128"/>
                          <a:ea typeface="メイリオ" panose="020B0604030504040204" pitchFamily="50" charset="-128"/>
                          <a:cs typeface="メイリオ" panose="020B0604030504040204" pitchFamily="50" charset="-128"/>
                        </a:rPr>
                        <a:t>パナソニックスタジアム吹田</a:t>
                      </a:r>
                      <a:endParaRPr kumimoji="1" lang="ja-JP" altLang="en-US" sz="1200" dirty="0">
                        <a:latin typeface="メイリオ" panose="020B0604030504040204" pitchFamily="50" charset="-128"/>
                        <a:ea typeface="メイリオ" panose="020B0604030504040204" pitchFamily="50" charset="-128"/>
                        <a:cs typeface="メイリオ" panose="020B0604030504040204" pitchFamily="50" charset="-128"/>
                      </a:endParaRPr>
                    </a:p>
                  </a:txBody>
                  <a:tcPr anchor="ctr">
                    <a:solidFill>
                      <a:schemeClr val="accent1">
                        <a:lumMod val="40000"/>
                        <a:lumOff val="60000"/>
                      </a:schemeClr>
                    </a:solidFill>
                  </a:tcPr>
                </a:tc>
                <a:tc>
                  <a:txBody>
                    <a:bodyPr/>
                    <a:lstStyle/>
                    <a:p>
                      <a:pPr algn="r"/>
                      <a:r>
                        <a:rPr kumimoji="1" lang="en-US" altLang="ja-JP" sz="1200" dirty="0" smtClean="0">
                          <a:latin typeface="メイリオ" panose="020B0604030504040204" pitchFamily="50" charset="-128"/>
                          <a:ea typeface="メイリオ" panose="020B0604030504040204" pitchFamily="50" charset="-128"/>
                          <a:cs typeface="メイリオ" panose="020B0604030504040204" pitchFamily="50" charset="-128"/>
                        </a:rPr>
                        <a:t>2</a:t>
                      </a:r>
                      <a:r>
                        <a:rPr kumimoji="1" lang="ja-JP" altLang="en-US" sz="1200" dirty="0" smtClean="0">
                          <a:latin typeface="メイリオ" panose="020B0604030504040204" pitchFamily="50" charset="-128"/>
                          <a:ea typeface="メイリオ" panose="020B0604030504040204" pitchFamily="50" charset="-128"/>
                          <a:cs typeface="メイリオ" panose="020B0604030504040204" pitchFamily="50" charset="-128"/>
                        </a:rPr>
                        <a:t>千人</a:t>
                      </a:r>
                      <a:endParaRPr kumimoji="1" lang="ja-JP" altLang="en-US" sz="1200" dirty="0">
                        <a:latin typeface="メイリオ" panose="020B0604030504040204" pitchFamily="50" charset="-128"/>
                        <a:ea typeface="メイリオ" panose="020B0604030504040204" pitchFamily="50" charset="-128"/>
                        <a:cs typeface="メイリオ" panose="020B0604030504040204" pitchFamily="50" charset="-128"/>
                      </a:endParaRPr>
                    </a:p>
                  </a:txBody>
                  <a:tcPr anchor="ctr">
                    <a:solidFill>
                      <a:schemeClr val="accent1">
                        <a:lumMod val="40000"/>
                        <a:lumOff val="60000"/>
                      </a:schemeClr>
                    </a:solidFill>
                  </a:tcPr>
                </a:tc>
                <a:tc>
                  <a:txBody>
                    <a:bodyPr/>
                    <a:lstStyle/>
                    <a:p>
                      <a:pPr algn="l"/>
                      <a:r>
                        <a:rPr kumimoji="1" lang="ja-JP" altLang="en-US" sz="1200" dirty="0" smtClean="0">
                          <a:latin typeface="メイリオ" panose="020B0604030504040204" pitchFamily="50" charset="-128"/>
                          <a:ea typeface="メイリオ" panose="020B0604030504040204" pitchFamily="50" charset="-128"/>
                          <a:cs typeface="メイリオ" panose="020B0604030504040204" pitchFamily="50" charset="-128"/>
                        </a:rPr>
                        <a:t>過去実績</a:t>
                      </a:r>
                      <a:endParaRPr kumimoji="1" lang="ja-JP" altLang="en-US" sz="1200" dirty="0">
                        <a:latin typeface="メイリオ" panose="020B0604030504040204" pitchFamily="50" charset="-128"/>
                        <a:ea typeface="メイリオ" panose="020B0604030504040204" pitchFamily="50" charset="-128"/>
                        <a:cs typeface="メイリオ" panose="020B0604030504040204" pitchFamily="50" charset="-128"/>
                      </a:endParaRPr>
                    </a:p>
                  </a:txBody>
                  <a:tcPr anchor="ctr">
                    <a:solidFill>
                      <a:schemeClr val="accent1">
                        <a:lumMod val="40000"/>
                        <a:lumOff val="60000"/>
                      </a:schemeClr>
                    </a:solidFill>
                  </a:tcPr>
                </a:tc>
                <a:extLst>
                  <a:ext uri="{0D108BD9-81ED-4DB2-BD59-A6C34878D82A}">
                    <a16:rowId xmlns:a16="http://schemas.microsoft.com/office/drawing/2014/main" val="10006"/>
                  </a:ext>
                </a:extLst>
              </a:tr>
              <a:tr h="324167">
                <a:tc rowSpan="2">
                  <a:txBody>
                    <a:bodyPr/>
                    <a:lstStyle/>
                    <a:p>
                      <a:r>
                        <a:rPr kumimoji="1" lang="ja-JP" altLang="en-US" sz="1200" dirty="0" smtClean="0">
                          <a:latin typeface="メイリオ" panose="020B0604030504040204" pitchFamily="50" charset="-128"/>
                          <a:ea typeface="メイリオ" panose="020B0604030504040204" pitchFamily="50" charset="-128"/>
                          <a:cs typeface="メイリオ" panose="020B0604030504040204" pitchFamily="50" charset="-128"/>
                        </a:rPr>
                        <a:t>学生数</a:t>
                      </a:r>
                      <a:endParaRPr kumimoji="1" lang="ja-JP" altLang="en-US" sz="1200" dirty="0">
                        <a:latin typeface="メイリオ" panose="020B0604030504040204" pitchFamily="50" charset="-128"/>
                        <a:ea typeface="メイリオ" panose="020B0604030504040204" pitchFamily="50" charset="-128"/>
                        <a:cs typeface="メイリオ" panose="020B0604030504040204" pitchFamily="50" charset="-128"/>
                      </a:endParaRPr>
                    </a:p>
                  </a:txBody>
                  <a:tcPr anchor="ctr">
                    <a:solidFill>
                      <a:schemeClr val="accent1">
                        <a:lumMod val="40000"/>
                        <a:lumOff val="60000"/>
                      </a:schemeClr>
                    </a:solidFill>
                  </a:tcPr>
                </a:tc>
                <a:tc>
                  <a:txBody>
                    <a:bodyPr/>
                    <a:lstStyle/>
                    <a:p>
                      <a:r>
                        <a:rPr kumimoji="1" lang="ja-JP" altLang="en-US" sz="1200" dirty="0" smtClean="0">
                          <a:latin typeface="メイリオ" panose="020B0604030504040204" pitchFamily="50" charset="-128"/>
                          <a:ea typeface="メイリオ" panose="020B0604030504040204" pitchFamily="50" charset="-128"/>
                          <a:cs typeface="メイリオ" panose="020B0604030504040204" pitchFamily="50" charset="-128"/>
                        </a:rPr>
                        <a:t>立命館大学茨木ｷｬﾝﾊﾟｽ</a:t>
                      </a:r>
                      <a:endParaRPr kumimoji="1" lang="ja-JP" altLang="en-US" sz="1200" dirty="0">
                        <a:latin typeface="メイリオ" panose="020B0604030504040204" pitchFamily="50" charset="-128"/>
                        <a:ea typeface="メイリオ" panose="020B0604030504040204" pitchFamily="50" charset="-128"/>
                        <a:cs typeface="メイリオ" panose="020B0604030504040204" pitchFamily="50" charset="-128"/>
                      </a:endParaRPr>
                    </a:p>
                  </a:txBody>
                  <a:tcPr anchor="ctr">
                    <a:solidFill>
                      <a:schemeClr val="accent1">
                        <a:lumMod val="40000"/>
                        <a:lumOff val="60000"/>
                      </a:schemeClr>
                    </a:solidFill>
                  </a:tcPr>
                </a:tc>
                <a:tc>
                  <a:txBody>
                    <a:bodyPr/>
                    <a:lstStyle/>
                    <a:p>
                      <a:pPr algn="r"/>
                      <a:r>
                        <a:rPr kumimoji="1" lang="en-US" altLang="ja-JP" sz="1200" dirty="0" smtClean="0">
                          <a:latin typeface="メイリオ" panose="020B0604030504040204" pitchFamily="50" charset="-128"/>
                          <a:ea typeface="メイリオ" panose="020B0604030504040204" pitchFamily="50" charset="-128"/>
                          <a:cs typeface="メイリオ" panose="020B0604030504040204" pitchFamily="50" charset="-128"/>
                        </a:rPr>
                        <a:t>6</a:t>
                      </a:r>
                      <a:r>
                        <a:rPr kumimoji="1" lang="ja-JP" altLang="en-US" sz="1200" dirty="0" smtClean="0">
                          <a:latin typeface="メイリオ" panose="020B0604030504040204" pitchFamily="50" charset="-128"/>
                          <a:ea typeface="メイリオ" panose="020B0604030504040204" pitchFamily="50" charset="-128"/>
                          <a:cs typeface="メイリオ" panose="020B0604030504040204" pitchFamily="50" charset="-128"/>
                        </a:rPr>
                        <a:t>千人</a:t>
                      </a:r>
                      <a:endParaRPr kumimoji="1" lang="ja-JP" altLang="en-US" sz="1200" dirty="0">
                        <a:latin typeface="メイリオ" panose="020B0604030504040204" pitchFamily="50" charset="-128"/>
                        <a:ea typeface="メイリオ" panose="020B0604030504040204" pitchFamily="50" charset="-128"/>
                        <a:cs typeface="メイリオ" panose="020B0604030504040204" pitchFamily="50" charset="-128"/>
                      </a:endParaRPr>
                    </a:p>
                  </a:txBody>
                  <a:tcPr anchor="ctr">
                    <a:solidFill>
                      <a:schemeClr val="accent1">
                        <a:lumMod val="40000"/>
                        <a:lumOff val="60000"/>
                      </a:schemeClr>
                    </a:solidFill>
                  </a:tcPr>
                </a:tc>
                <a:tc>
                  <a:txBody>
                    <a:bodyPr/>
                    <a:lstStyle/>
                    <a:p>
                      <a:pPr algn="l"/>
                      <a:r>
                        <a:rPr kumimoji="1" lang="ja-JP" altLang="en-US" sz="1200" dirty="0" smtClean="0">
                          <a:latin typeface="メイリオ" panose="020B0604030504040204" pitchFamily="50" charset="-128"/>
                          <a:ea typeface="メイリオ" panose="020B0604030504040204" pitchFamily="50" charset="-128"/>
                          <a:cs typeface="メイリオ" panose="020B0604030504040204" pitchFamily="50" charset="-128"/>
                        </a:rPr>
                        <a:t>在学者数</a:t>
                      </a:r>
                      <a:endParaRPr kumimoji="1" lang="ja-JP" altLang="en-US" sz="1200" dirty="0">
                        <a:latin typeface="メイリオ" panose="020B0604030504040204" pitchFamily="50" charset="-128"/>
                        <a:ea typeface="メイリオ" panose="020B0604030504040204" pitchFamily="50" charset="-128"/>
                        <a:cs typeface="メイリオ" panose="020B0604030504040204" pitchFamily="50" charset="-128"/>
                      </a:endParaRPr>
                    </a:p>
                  </a:txBody>
                  <a:tcPr anchor="ctr">
                    <a:solidFill>
                      <a:schemeClr val="accent1">
                        <a:lumMod val="40000"/>
                        <a:lumOff val="60000"/>
                      </a:schemeClr>
                    </a:solidFill>
                  </a:tcPr>
                </a:tc>
                <a:extLst>
                  <a:ext uri="{0D108BD9-81ED-4DB2-BD59-A6C34878D82A}">
                    <a16:rowId xmlns:a16="http://schemas.microsoft.com/office/drawing/2014/main" val="10007"/>
                  </a:ext>
                </a:extLst>
              </a:tr>
              <a:tr h="324167">
                <a:tc vMerge="1">
                  <a:txBody>
                    <a:bodyPr/>
                    <a:lstStyle/>
                    <a:p>
                      <a:endParaRPr kumimoji="1" lang="ja-JP" altLang="en-US" sz="1200" dirty="0">
                        <a:latin typeface="メイリオ" panose="020B0604030504040204" pitchFamily="50" charset="-128"/>
                        <a:ea typeface="メイリオ" panose="020B0604030504040204" pitchFamily="50" charset="-128"/>
                        <a:cs typeface="メイリオ" panose="020B0604030504040204" pitchFamily="50" charset="-128"/>
                      </a:endParaRPr>
                    </a:p>
                  </a:txBody>
                  <a:tcPr anchor="ctr">
                    <a:solidFill>
                      <a:schemeClr val="accent1">
                        <a:lumMod val="40000"/>
                        <a:lumOff val="60000"/>
                      </a:schemeClr>
                    </a:solidFill>
                  </a:tcPr>
                </a:tc>
                <a:tc>
                  <a:txBody>
                    <a:bodyPr/>
                    <a:lstStyle/>
                    <a:p>
                      <a:r>
                        <a:rPr kumimoji="1" lang="ja-JP" altLang="en-US" sz="1200" dirty="0" smtClean="0">
                          <a:latin typeface="メイリオ" panose="020B0604030504040204" pitchFamily="50" charset="-128"/>
                          <a:ea typeface="メイリオ" panose="020B0604030504040204" pitchFamily="50" charset="-128"/>
                          <a:cs typeface="メイリオ" panose="020B0604030504040204" pitchFamily="50" charset="-128"/>
                        </a:rPr>
                        <a:t>大阪大学箕面キャンパス移転</a:t>
                      </a:r>
                      <a:endParaRPr kumimoji="1" lang="ja-JP" altLang="en-US" sz="1200" dirty="0">
                        <a:latin typeface="メイリオ" panose="020B0604030504040204" pitchFamily="50" charset="-128"/>
                        <a:ea typeface="メイリオ" panose="020B0604030504040204" pitchFamily="50" charset="-128"/>
                        <a:cs typeface="メイリオ" panose="020B0604030504040204" pitchFamily="50" charset="-128"/>
                      </a:endParaRPr>
                    </a:p>
                  </a:txBody>
                  <a:tcPr anchor="ctr">
                    <a:solidFill>
                      <a:schemeClr val="accent1">
                        <a:lumMod val="40000"/>
                        <a:lumOff val="60000"/>
                      </a:schemeClr>
                    </a:solidFill>
                  </a:tcPr>
                </a:tc>
                <a:tc>
                  <a:txBody>
                    <a:bodyPr/>
                    <a:lstStyle/>
                    <a:p>
                      <a:pPr algn="r"/>
                      <a:r>
                        <a:rPr kumimoji="1" lang="ja-JP" altLang="en-US" sz="1200" dirty="0" smtClean="0">
                          <a:latin typeface="メイリオ" panose="020B0604030504040204" pitchFamily="50" charset="-128"/>
                          <a:ea typeface="メイリオ" panose="020B0604030504040204" pitchFamily="50" charset="-128"/>
                          <a:cs typeface="メイリオ" panose="020B0604030504040204" pitchFamily="50" charset="-128"/>
                        </a:rPr>
                        <a:t>▲</a:t>
                      </a:r>
                      <a:r>
                        <a:rPr kumimoji="1" lang="en-US" altLang="ja-JP" sz="1200" dirty="0" smtClean="0">
                          <a:latin typeface="メイリオ" panose="020B0604030504040204" pitchFamily="50" charset="-128"/>
                          <a:ea typeface="メイリオ" panose="020B0604030504040204" pitchFamily="50" charset="-128"/>
                          <a:cs typeface="メイリオ" panose="020B0604030504040204" pitchFamily="50" charset="-128"/>
                        </a:rPr>
                        <a:t>4</a:t>
                      </a:r>
                      <a:r>
                        <a:rPr kumimoji="1" lang="ja-JP" altLang="en-US" sz="1200" dirty="0" smtClean="0">
                          <a:latin typeface="メイリオ" panose="020B0604030504040204" pitchFamily="50" charset="-128"/>
                          <a:ea typeface="メイリオ" panose="020B0604030504040204" pitchFamily="50" charset="-128"/>
                          <a:cs typeface="メイリオ" panose="020B0604030504040204" pitchFamily="50" charset="-128"/>
                        </a:rPr>
                        <a:t>千人</a:t>
                      </a:r>
                      <a:endParaRPr kumimoji="1" lang="ja-JP" altLang="en-US" sz="1200" dirty="0">
                        <a:latin typeface="メイリオ" panose="020B0604030504040204" pitchFamily="50" charset="-128"/>
                        <a:ea typeface="メイリオ" panose="020B0604030504040204" pitchFamily="50" charset="-128"/>
                        <a:cs typeface="メイリオ" panose="020B0604030504040204" pitchFamily="50" charset="-128"/>
                      </a:endParaRPr>
                    </a:p>
                  </a:txBody>
                  <a:tcPr anchor="ctr">
                    <a:solidFill>
                      <a:schemeClr val="accent1">
                        <a:lumMod val="40000"/>
                        <a:lumOff val="60000"/>
                      </a:schemeClr>
                    </a:solidFill>
                  </a:tcPr>
                </a:tc>
                <a:tc>
                  <a:txBody>
                    <a:bodyPr/>
                    <a:lstStyle/>
                    <a:p>
                      <a:pPr algn="l"/>
                      <a:r>
                        <a:rPr kumimoji="1" lang="ja-JP" altLang="en-US" sz="1200" dirty="0" smtClean="0">
                          <a:latin typeface="メイリオ" panose="020B0604030504040204" pitchFamily="50" charset="-128"/>
                          <a:ea typeface="メイリオ" panose="020B0604030504040204" pitchFamily="50" charset="-128"/>
                          <a:cs typeface="メイリオ" panose="020B0604030504040204" pitchFamily="50" charset="-128"/>
                        </a:rPr>
                        <a:t>在学者数</a:t>
                      </a:r>
                      <a:endParaRPr kumimoji="1" lang="ja-JP" altLang="en-US" sz="1200" dirty="0">
                        <a:latin typeface="メイリオ" panose="020B0604030504040204" pitchFamily="50" charset="-128"/>
                        <a:ea typeface="メイリオ" panose="020B0604030504040204" pitchFamily="50" charset="-128"/>
                        <a:cs typeface="メイリオ" panose="020B0604030504040204" pitchFamily="50" charset="-128"/>
                      </a:endParaRPr>
                    </a:p>
                  </a:txBody>
                  <a:tcPr anchor="ctr">
                    <a:solidFill>
                      <a:schemeClr val="accent1">
                        <a:lumMod val="40000"/>
                        <a:lumOff val="60000"/>
                      </a:schemeClr>
                    </a:solidFill>
                  </a:tcPr>
                </a:tc>
                <a:extLst>
                  <a:ext uri="{0D108BD9-81ED-4DB2-BD59-A6C34878D82A}">
                    <a16:rowId xmlns:a16="http://schemas.microsoft.com/office/drawing/2014/main" val="10008"/>
                  </a:ext>
                </a:extLst>
              </a:tr>
            </a:tbl>
          </a:graphicData>
        </a:graphic>
      </p:graphicFrame>
      <p:sp>
        <p:nvSpPr>
          <p:cNvPr id="5" name="スライド番号プレースホルダー 4"/>
          <p:cNvSpPr>
            <a:spLocks noGrp="1"/>
          </p:cNvSpPr>
          <p:nvPr>
            <p:ph type="sldNum" sz="quarter" idx="12"/>
          </p:nvPr>
        </p:nvSpPr>
        <p:spPr/>
        <p:txBody>
          <a:bodyPr/>
          <a:lstStyle/>
          <a:p>
            <a:fld id="{62A89F0E-B747-4A7F-82D1-DCE4F33CBF9B}" type="slidenum">
              <a:rPr lang="ja-JP" altLang="en-US" smtClean="0"/>
              <a:pPr/>
              <a:t>10</a:t>
            </a:fld>
            <a:endParaRPr lang="ja-JP" altLang="en-US" dirty="0"/>
          </a:p>
        </p:txBody>
      </p:sp>
      <p:graphicFrame>
        <p:nvGraphicFramePr>
          <p:cNvPr id="57" name="表 56"/>
          <p:cNvGraphicFramePr>
            <a:graphicFrameLocks noGrp="1"/>
          </p:cNvGraphicFramePr>
          <p:nvPr>
            <p:extLst>
              <p:ext uri="{D42A27DB-BD31-4B8C-83A1-F6EECF244321}">
                <p14:modId xmlns:p14="http://schemas.microsoft.com/office/powerpoint/2010/main" val="4066942769"/>
              </p:ext>
            </p:extLst>
          </p:nvPr>
        </p:nvGraphicFramePr>
        <p:xfrm>
          <a:off x="825510" y="5528757"/>
          <a:ext cx="7490905" cy="1274628"/>
        </p:xfrm>
        <a:graphic>
          <a:graphicData uri="http://schemas.openxmlformats.org/drawingml/2006/table">
            <a:tbl>
              <a:tblPr firstRow="1" bandRow="1">
                <a:tableStyleId>{5C22544A-7EE6-4342-B048-85BDC9FD1C3A}</a:tableStyleId>
              </a:tblPr>
              <a:tblGrid>
                <a:gridCol w="1568596">
                  <a:extLst>
                    <a:ext uri="{9D8B030D-6E8A-4147-A177-3AD203B41FA5}">
                      <a16:colId xmlns:a16="http://schemas.microsoft.com/office/drawing/2014/main" val="20000"/>
                    </a:ext>
                  </a:extLst>
                </a:gridCol>
                <a:gridCol w="2609942">
                  <a:extLst>
                    <a:ext uri="{9D8B030D-6E8A-4147-A177-3AD203B41FA5}">
                      <a16:colId xmlns:a16="http://schemas.microsoft.com/office/drawing/2014/main" val="20001"/>
                    </a:ext>
                  </a:extLst>
                </a:gridCol>
                <a:gridCol w="1224136">
                  <a:extLst>
                    <a:ext uri="{9D8B030D-6E8A-4147-A177-3AD203B41FA5}">
                      <a16:colId xmlns:a16="http://schemas.microsoft.com/office/drawing/2014/main" val="20002"/>
                    </a:ext>
                  </a:extLst>
                </a:gridCol>
                <a:gridCol w="2088231">
                  <a:extLst>
                    <a:ext uri="{9D8B030D-6E8A-4147-A177-3AD203B41FA5}">
                      <a16:colId xmlns:a16="http://schemas.microsoft.com/office/drawing/2014/main" val="20003"/>
                    </a:ext>
                  </a:extLst>
                </a:gridCol>
              </a:tblGrid>
              <a:tr h="318657">
                <a:tc>
                  <a:txBody>
                    <a:bodyPr/>
                    <a:lstStyle/>
                    <a:p>
                      <a:pPr algn="ctr"/>
                      <a:r>
                        <a:rPr kumimoji="1" lang="ja-JP" altLang="en-US" sz="1200" dirty="0" smtClean="0">
                          <a:latin typeface="メイリオ" panose="020B0604030504040204" pitchFamily="50" charset="-128"/>
                          <a:ea typeface="メイリオ" panose="020B0604030504040204" pitchFamily="50" charset="-128"/>
                          <a:cs typeface="メイリオ" panose="020B0604030504040204" pitchFamily="50" charset="-128"/>
                        </a:rPr>
                        <a:t>種　別</a:t>
                      </a:r>
                      <a:endParaRPr kumimoji="1" lang="ja-JP" altLang="en-US" sz="1200" dirty="0">
                        <a:latin typeface="メイリオ" panose="020B0604030504040204" pitchFamily="50" charset="-128"/>
                        <a:ea typeface="メイリオ" panose="020B0604030504040204" pitchFamily="50" charset="-128"/>
                        <a:cs typeface="メイリオ" panose="020B0604030504040204" pitchFamily="50" charset="-128"/>
                      </a:endParaRPr>
                    </a:p>
                  </a:txBody>
                  <a:tcPr anchor="ctr"/>
                </a:tc>
                <a:tc>
                  <a:txBody>
                    <a:bodyPr/>
                    <a:lstStyle/>
                    <a:p>
                      <a:pPr algn="ctr"/>
                      <a:r>
                        <a:rPr kumimoji="1" lang="ja-JP" altLang="en-US" sz="1200" dirty="0" smtClean="0">
                          <a:latin typeface="メイリオ" panose="020B0604030504040204" pitchFamily="50" charset="-128"/>
                          <a:ea typeface="メイリオ" panose="020B0604030504040204" pitchFamily="50" charset="-128"/>
                          <a:cs typeface="メイリオ" panose="020B0604030504040204" pitchFamily="50" charset="-128"/>
                        </a:rPr>
                        <a:t>開発計画等</a:t>
                      </a:r>
                      <a:endParaRPr kumimoji="1" lang="ja-JP" altLang="en-US" sz="1200" dirty="0">
                        <a:latin typeface="メイリオ" panose="020B0604030504040204" pitchFamily="50" charset="-128"/>
                        <a:ea typeface="メイリオ" panose="020B0604030504040204" pitchFamily="50" charset="-128"/>
                        <a:cs typeface="メイリオ" panose="020B0604030504040204" pitchFamily="50" charset="-128"/>
                      </a:endParaRPr>
                    </a:p>
                  </a:txBody>
                  <a:tcPr anchor="ctr"/>
                </a:tc>
                <a:tc>
                  <a:txBody>
                    <a:bodyPr/>
                    <a:lstStyle/>
                    <a:p>
                      <a:pPr algn="ctr"/>
                      <a:r>
                        <a:rPr kumimoji="1" lang="en-US" altLang="ja-JP" sz="1200" dirty="0" smtClean="0">
                          <a:latin typeface="メイリオ" panose="020B0604030504040204" pitchFamily="50" charset="-128"/>
                          <a:ea typeface="メイリオ" panose="020B0604030504040204" pitchFamily="50" charset="-128"/>
                          <a:cs typeface="メイリオ" panose="020B0604030504040204" pitchFamily="50" charset="-128"/>
                        </a:rPr>
                        <a:t>H42</a:t>
                      </a:r>
                      <a:r>
                        <a:rPr kumimoji="1" lang="ja-JP" altLang="en-US" sz="1200" dirty="0" smtClean="0">
                          <a:latin typeface="メイリオ" panose="020B0604030504040204" pitchFamily="50" charset="-128"/>
                          <a:ea typeface="メイリオ" panose="020B0604030504040204" pitchFamily="50" charset="-128"/>
                          <a:cs typeface="メイリオ" panose="020B0604030504040204" pitchFamily="50" charset="-128"/>
                        </a:rPr>
                        <a:t>予測</a:t>
                      </a:r>
                      <a:endParaRPr kumimoji="1" lang="ja-JP" altLang="en-US" sz="1200" dirty="0">
                        <a:latin typeface="メイリオ" panose="020B0604030504040204" pitchFamily="50" charset="-128"/>
                        <a:ea typeface="メイリオ" panose="020B0604030504040204" pitchFamily="50" charset="-128"/>
                        <a:cs typeface="メイリオ" panose="020B0604030504040204" pitchFamily="50" charset="-128"/>
                      </a:endParaRPr>
                    </a:p>
                  </a:txBody>
                  <a:tcPr anchor="ctr"/>
                </a:tc>
                <a:tc>
                  <a:txBody>
                    <a:bodyPr/>
                    <a:lstStyle/>
                    <a:p>
                      <a:pPr algn="ctr"/>
                      <a:r>
                        <a:rPr kumimoji="1" lang="ja-JP" altLang="en-US" sz="1200" dirty="0" smtClean="0">
                          <a:latin typeface="メイリオ" panose="020B0604030504040204" pitchFamily="50" charset="-128"/>
                          <a:ea typeface="メイリオ" panose="020B0604030504040204" pitchFamily="50" charset="-128"/>
                          <a:cs typeface="メイリオ" panose="020B0604030504040204" pitchFamily="50" charset="-128"/>
                        </a:rPr>
                        <a:t>備　考</a:t>
                      </a:r>
                      <a:endParaRPr kumimoji="1" lang="ja-JP" altLang="en-US" sz="1200" dirty="0">
                        <a:latin typeface="メイリオ" panose="020B0604030504040204" pitchFamily="50" charset="-128"/>
                        <a:ea typeface="メイリオ" panose="020B0604030504040204" pitchFamily="50" charset="-128"/>
                        <a:cs typeface="メイリオ" panose="020B0604030504040204" pitchFamily="50" charset="-128"/>
                      </a:endParaRPr>
                    </a:p>
                  </a:txBody>
                  <a:tcPr anchor="ctr"/>
                </a:tc>
                <a:extLst>
                  <a:ext uri="{0D108BD9-81ED-4DB2-BD59-A6C34878D82A}">
                    <a16:rowId xmlns:a16="http://schemas.microsoft.com/office/drawing/2014/main" val="10000"/>
                  </a:ext>
                </a:extLst>
              </a:tr>
              <a:tr h="318657">
                <a:tc rowSpan="2">
                  <a:txBody>
                    <a:bodyPr/>
                    <a:lstStyle/>
                    <a:p>
                      <a:r>
                        <a:rPr kumimoji="1" lang="ja-JP" altLang="en-US" sz="1200" dirty="0" smtClean="0">
                          <a:latin typeface="メイリオ" panose="020B0604030504040204" pitchFamily="50" charset="-128"/>
                          <a:ea typeface="メイリオ" panose="020B0604030504040204" pitchFamily="50" charset="-128"/>
                          <a:cs typeface="メイリオ" panose="020B0604030504040204" pitchFamily="50" charset="-128"/>
                        </a:rPr>
                        <a:t>従業人口</a:t>
                      </a:r>
                      <a:endParaRPr kumimoji="1" lang="ja-JP" altLang="en-US" sz="1200" dirty="0">
                        <a:latin typeface="メイリオ" panose="020B0604030504040204" pitchFamily="50" charset="-128"/>
                        <a:ea typeface="メイリオ" panose="020B0604030504040204" pitchFamily="50" charset="-128"/>
                        <a:cs typeface="メイリオ" panose="020B0604030504040204" pitchFamily="50" charset="-128"/>
                      </a:endParaRPr>
                    </a:p>
                  </a:txBody>
                  <a:tcPr anchor="ctr">
                    <a:solidFill>
                      <a:schemeClr val="accent1">
                        <a:lumMod val="40000"/>
                        <a:lumOff val="60000"/>
                      </a:schemeClr>
                    </a:solidFill>
                  </a:tcPr>
                </a:tc>
                <a:tc>
                  <a:txBody>
                    <a:bodyPr/>
                    <a:lstStyle/>
                    <a:p>
                      <a:r>
                        <a:rPr kumimoji="1" lang="ja-JP" altLang="en-US" sz="1200" dirty="0" smtClean="0">
                          <a:latin typeface="メイリオ" panose="020B0604030504040204" pitchFamily="50" charset="-128"/>
                          <a:ea typeface="メイリオ" panose="020B0604030504040204" pitchFamily="50" charset="-128"/>
                          <a:cs typeface="メイリオ" panose="020B0604030504040204" pitchFamily="50" charset="-128"/>
                        </a:rPr>
                        <a:t>松生町地区商業施設</a:t>
                      </a:r>
                      <a:endParaRPr kumimoji="1" lang="ja-JP" altLang="en-US" sz="1200" dirty="0">
                        <a:latin typeface="メイリオ" panose="020B0604030504040204" pitchFamily="50" charset="-128"/>
                        <a:ea typeface="メイリオ" panose="020B0604030504040204" pitchFamily="50" charset="-128"/>
                        <a:cs typeface="メイリオ" panose="020B0604030504040204" pitchFamily="50" charset="-128"/>
                      </a:endParaRPr>
                    </a:p>
                  </a:txBody>
                  <a:tcPr anchor="ctr">
                    <a:solidFill>
                      <a:schemeClr val="accent1">
                        <a:lumMod val="40000"/>
                        <a:lumOff val="60000"/>
                      </a:schemeClr>
                    </a:solidFill>
                  </a:tcPr>
                </a:tc>
                <a:tc>
                  <a:txBody>
                    <a:bodyPr/>
                    <a:lstStyle/>
                    <a:p>
                      <a:pPr algn="r"/>
                      <a:r>
                        <a:rPr kumimoji="1" lang="en-US" altLang="ja-JP" sz="1200" dirty="0" smtClean="0">
                          <a:latin typeface="メイリオ" panose="020B0604030504040204" pitchFamily="50" charset="-128"/>
                          <a:ea typeface="メイリオ" panose="020B0604030504040204" pitchFamily="50" charset="-128"/>
                          <a:cs typeface="メイリオ" panose="020B0604030504040204" pitchFamily="50" charset="-128"/>
                        </a:rPr>
                        <a:t>5</a:t>
                      </a:r>
                      <a:r>
                        <a:rPr kumimoji="1" lang="ja-JP" altLang="en-US" sz="1200" dirty="0" smtClean="0">
                          <a:latin typeface="メイリオ" panose="020B0604030504040204" pitchFamily="50" charset="-128"/>
                          <a:ea typeface="メイリオ" panose="020B0604030504040204" pitchFamily="50" charset="-128"/>
                          <a:cs typeface="メイリオ" panose="020B0604030504040204" pitchFamily="50" charset="-128"/>
                        </a:rPr>
                        <a:t>千人</a:t>
                      </a:r>
                      <a:endParaRPr kumimoji="1" lang="ja-JP" altLang="en-US" sz="1200" dirty="0">
                        <a:latin typeface="メイリオ" panose="020B0604030504040204" pitchFamily="50" charset="-128"/>
                        <a:ea typeface="メイリオ" panose="020B0604030504040204" pitchFamily="50" charset="-128"/>
                        <a:cs typeface="メイリオ" panose="020B0604030504040204" pitchFamily="50" charset="-128"/>
                      </a:endParaRPr>
                    </a:p>
                  </a:txBody>
                  <a:tcPr anchor="ctr">
                    <a:solidFill>
                      <a:schemeClr val="accent1">
                        <a:lumMod val="40000"/>
                        <a:lumOff val="60000"/>
                      </a:schemeClr>
                    </a:solidFill>
                  </a:tcPr>
                </a:tc>
                <a:tc>
                  <a:txBody>
                    <a:bodyPr/>
                    <a:lstStyle/>
                    <a:p>
                      <a:pPr algn="l"/>
                      <a:r>
                        <a:rPr kumimoji="1" lang="ja-JP" altLang="en-US" sz="1200" dirty="0" smtClean="0">
                          <a:latin typeface="メイリオ" panose="020B0604030504040204" pitchFamily="50" charset="-128"/>
                          <a:ea typeface="メイリオ" panose="020B0604030504040204" pitchFamily="50" charset="-128"/>
                          <a:cs typeface="メイリオ" panose="020B0604030504040204" pitchFamily="50" charset="-128"/>
                        </a:rPr>
                        <a:t>設定値</a:t>
                      </a:r>
                      <a:endParaRPr kumimoji="1" lang="ja-JP" altLang="en-US" sz="1200" dirty="0">
                        <a:latin typeface="メイリオ" panose="020B0604030504040204" pitchFamily="50" charset="-128"/>
                        <a:ea typeface="メイリオ" panose="020B0604030504040204" pitchFamily="50" charset="-128"/>
                        <a:cs typeface="メイリオ" panose="020B0604030504040204" pitchFamily="50" charset="-128"/>
                      </a:endParaRPr>
                    </a:p>
                  </a:txBody>
                  <a:tcPr anchor="ctr">
                    <a:solidFill>
                      <a:schemeClr val="accent1">
                        <a:lumMod val="40000"/>
                        <a:lumOff val="60000"/>
                      </a:schemeClr>
                    </a:solidFill>
                  </a:tcPr>
                </a:tc>
                <a:extLst>
                  <a:ext uri="{0D108BD9-81ED-4DB2-BD59-A6C34878D82A}">
                    <a16:rowId xmlns:a16="http://schemas.microsoft.com/office/drawing/2014/main" val="10001"/>
                  </a:ext>
                </a:extLst>
              </a:tr>
              <a:tr h="318657">
                <a:tc vMerge="1">
                  <a:txBody>
                    <a:bodyPr/>
                    <a:lstStyle/>
                    <a:p>
                      <a:endParaRPr kumimoji="1" lang="ja-JP" altLang="en-US" sz="1200" dirty="0">
                        <a:latin typeface="メイリオ" panose="020B0604030504040204" pitchFamily="50" charset="-128"/>
                        <a:ea typeface="メイリオ" panose="020B0604030504040204" pitchFamily="50" charset="-128"/>
                        <a:cs typeface="メイリオ" panose="020B0604030504040204" pitchFamily="50" charset="-128"/>
                      </a:endParaRPr>
                    </a:p>
                  </a:txBody>
                  <a:tcPr anchor="ctr">
                    <a:solidFill>
                      <a:schemeClr val="accent1">
                        <a:lumMod val="40000"/>
                        <a:lumOff val="60000"/>
                      </a:schemeClr>
                    </a:solidFill>
                  </a:tcPr>
                </a:tc>
                <a:tc>
                  <a:txBody>
                    <a:bodyPr/>
                    <a:lstStyle/>
                    <a:p>
                      <a:r>
                        <a:rPr kumimoji="1" lang="ja-JP" altLang="en-US" sz="1200" dirty="0" smtClean="0">
                          <a:latin typeface="メイリオ" panose="020B0604030504040204" pitchFamily="50" charset="-128"/>
                          <a:ea typeface="メイリオ" panose="020B0604030504040204" pitchFamily="50" charset="-128"/>
                          <a:cs typeface="メイリオ" panose="020B0604030504040204" pitchFamily="50" charset="-128"/>
                        </a:rPr>
                        <a:t>パナソニック移転</a:t>
                      </a:r>
                      <a:endParaRPr kumimoji="1" lang="ja-JP" altLang="en-US" sz="1200" dirty="0">
                        <a:latin typeface="メイリオ" panose="020B0604030504040204" pitchFamily="50" charset="-128"/>
                        <a:ea typeface="メイリオ" panose="020B0604030504040204" pitchFamily="50" charset="-128"/>
                        <a:cs typeface="メイリオ" panose="020B0604030504040204" pitchFamily="50" charset="-128"/>
                      </a:endParaRPr>
                    </a:p>
                  </a:txBody>
                  <a:tcPr anchor="ctr">
                    <a:solidFill>
                      <a:schemeClr val="accent1">
                        <a:lumMod val="40000"/>
                        <a:lumOff val="60000"/>
                      </a:schemeClr>
                    </a:solidFill>
                  </a:tcPr>
                </a:tc>
                <a:tc>
                  <a:txBody>
                    <a:bodyPr/>
                    <a:lstStyle/>
                    <a:p>
                      <a:pPr algn="r"/>
                      <a:r>
                        <a:rPr kumimoji="1" lang="ja-JP" altLang="en-US" sz="1200" dirty="0" smtClean="0">
                          <a:latin typeface="メイリオ" panose="020B0604030504040204" pitchFamily="50" charset="-128"/>
                          <a:ea typeface="メイリオ" panose="020B0604030504040204" pitchFamily="50" charset="-128"/>
                          <a:cs typeface="メイリオ" panose="020B0604030504040204" pitchFamily="50" charset="-128"/>
                        </a:rPr>
                        <a:t>▲</a:t>
                      </a:r>
                      <a:r>
                        <a:rPr kumimoji="1" lang="en-US" altLang="ja-JP" sz="1200" dirty="0" smtClean="0">
                          <a:latin typeface="メイリオ" panose="020B0604030504040204" pitchFamily="50" charset="-128"/>
                          <a:ea typeface="メイリオ" panose="020B0604030504040204" pitchFamily="50" charset="-128"/>
                          <a:cs typeface="メイリオ" panose="020B0604030504040204" pitchFamily="50" charset="-128"/>
                        </a:rPr>
                        <a:t>5</a:t>
                      </a:r>
                      <a:r>
                        <a:rPr kumimoji="1" lang="ja-JP" altLang="en-US" sz="1200" dirty="0" smtClean="0">
                          <a:latin typeface="メイリオ" panose="020B0604030504040204" pitchFamily="50" charset="-128"/>
                          <a:ea typeface="メイリオ" panose="020B0604030504040204" pitchFamily="50" charset="-128"/>
                          <a:cs typeface="メイリオ" panose="020B0604030504040204" pitchFamily="50" charset="-128"/>
                        </a:rPr>
                        <a:t>千人</a:t>
                      </a:r>
                      <a:endParaRPr kumimoji="1" lang="ja-JP" altLang="en-US" sz="1200" dirty="0">
                        <a:latin typeface="メイリオ" panose="020B0604030504040204" pitchFamily="50" charset="-128"/>
                        <a:ea typeface="メイリオ" panose="020B0604030504040204" pitchFamily="50" charset="-128"/>
                        <a:cs typeface="メイリオ" panose="020B0604030504040204" pitchFamily="50" charset="-128"/>
                      </a:endParaRPr>
                    </a:p>
                  </a:txBody>
                  <a:tcPr anchor="ctr">
                    <a:solidFill>
                      <a:schemeClr val="accent1">
                        <a:lumMod val="40000"/>
                        <a:lumOff val="60000"/>
                      </a:schemeClr>
                    </a:solidFill>
                  </a:tcPr>
                </a:tc>
                <a:tc>
                  <a:txBody>
                    <a:bodyPr/>
                    <a:lstStyle/>
                    <a:p>
                      <a:pPr algn="l"/>
                      <a:r>
                        <a:rPr kumimoji="1" lang="en-US" altLang="ja-JP" sz="1200" dirty="0" smtClean="0">
                          <a:latin typeface="メイリオ" panose="020B0604030504040204" pitchFamily="50" charset="-128"/>
                          <a:ea typeface="メイリオ" panose="020B0604030504040204" pitchFamily="50" charset="-128"/>
                          <a:cs typeface="メイリオ" panose="020B0604030504040204" pitchFamily="50" charset="-128"/>
                        </a:rPr>
                        <a:t>2014</a:t>
                      </a:r>
                      <a:r>
                        <a:rPr kumimoji="1" lang="ja-JP" altLang="en-US" sz="1200" dirty="0" smtClean="0">
                          <a:latin typeface="メイリオ" panose="020B0604030504040204" pitchFamily="50" charset="-128"/>
                          <a:ea typeface="メイリオ" panose="020B0604030504040204" pitchFamily="50" charset="-128"/>
                          <a:cs typeface="メイリオ" panose="020B0604030504040204" pitchFamily="50" charset="-128"/>
                        </a:rPr>
                        <a:t>年実績</a:t>
                      </a:r>
                      <a:endParaRPr kumimoji="1" lang="ja-JP" altLang="en-US" sz="1200" dirty="0">
                        <a:latin typeface="メイリオ" panose="020B0604030504040204" pitchFamily="50" charset="-128"/>
                        <a:ea typeface="メイリオ" panose="020B0604030504040204" pitchFamily="50" charset="-128"/>
                        <a:cs typeface="メイリオ" panose="020B0604030504040204" pitchFamily="50" charset="-128"/>
                      </a:endParaRPr>
                    </a:p>
                  </a:txBody>
                  <a:tcPr anchor="ctr">
                    <a:solidFill>
                      <a:schemeClr val="accent1">
                        <a:lumMod val="40000"/>
                        <a:lumOff val="60000"/>
                      </a:schemeClr>
                    </a:solidFill>
                  </a:tcPr>
                </a:tc>
                <a:extLst>
                  <a:ext uri="{0D108BD9-81ED-4DB2-BD59-A6C34878D82A}">
                    <a16:rowId xmlns:a16="http://schemas.microsoft.com/office/drawing/2014/main" val="1522172039"/>
                  </a:ext>
                </a:extLst>
              </a:tr>
              <a:tr h="318657">
                <a:tc>
                  <a:txBody>
                    <a:bodyPr/>
                    <a:lstStyle/>
                    <a:p>
                      <a:r>
                        <a:rPr kumimoji="1" lang="ja-JP" altLang="en-US" sz="1200" dirty="0" smtClean="0">
                          <a:latin typeface="メイリオ" panose="020B0604030504040204" pitchFamily="50" charset="-128"/>
                          <a:ea typeface="メイリオ" panose="020B0604030504040204" pitchFamily="50" charset="-128"/>
                          <a:cs typeface="メイリオ" panose="020B0604030504040204" pitchFamily="50" charset="-128"/>
                        </a:rPr>
                        <a:t>来訪者</a:t>
                      </a:r>
                      <a:endParaRPr kumimoji="1" lang="ja-JP" altLang="en-US" sz="1200" dirty="0">
                        <a:latin typeface="メイリオ" panose="020B0604030504040204" pitchFamily="50" charset="-128"/>
                        <a:ea typeface="メイリオ" panose="020B0604030504040204" pitchFamily="50" charset="-128"/>
                        <a:cs typeface="メイリオ" panose="020B0604030504040204" pitchFamily="50" charset="-128"/>
                      </a:endParaRPr>
                    </a:p>
                  </a:txBody>
                  <a:tcPr anchor="ctr">
                    <a:solidFill>
                      <a:schemeClr val="accent1">
                        <a:lumMod val="40000"/>
                        <a:lumOff val="60000"/>
                      </a:schemeClr>
                    </a:solidFill>
                  </a:tcPr>
                </a:tc>
                <a:tc>
                  <a:txBody>
                    <a:bodyPr/>
                    <a:lstStyle/>
                    <a:p>
                      <a:r>
                        <a:rPr kumimoji="1" lang="ja-JP" altLang="en-US" sz="1200" dirty="0" smtClean="0">
                          <a:latin typeface="メイリオ" panose="020B0604030504040204" pitchFamily="50" charset="-128"/>
                          <a:ea typeface="メイリオ" panose="020B0604030504040204" pitchFamily="50" charset="-128"/>
                          <a:cs typeface="メイリオ" panose="020B0604030504040204" pitchFamily="50" charset="-128"/>
                        </a:rPr>
                        <a:t>松生町地区商業施設</a:t>
                      </a:r>
                      <a:endParaRPr kumimoji="1" lang="ja-JP" altLang="en-US" sz="1200" dirty="0">
                        <a:latin typeface="メイリオ" panose="020B0604030504040204" pitchFamily="50" charset="-128"/>
                        <a:ea typeface="メイリオ" panose="020B0604030504040204" pitchFamily="50" charset="-128"/>
                        <a:cs typeface="メイリオ" panose="020B0604030504040204" pitchFamily="50" charset="-128"/>
                      </a:endParaRPr>
                    </a:p>
                  </a:txBody>
                  <a:tcPr anchor="ctr">
                    <a:solidFill>
                      <a:schemeClr val="accent1">
                        <a:lumMod val="40000"/>
                        <a:lumOff val="60000"/>
                      </a:schemeClr>
                    </a:solidFill>
                  </a:tcPr>
                </a:tc>
                <a:tc>
                  <a:txBody>
                    <a:bodyPr/>
                    <a:lstStyle/>
                    <a:p>
                      <a:pPr algn="r"/>
                      <a:r>
                        <a:rPr kumimoji="1" lang="en-US" altLang="ja-JP" sz="1200" dirty="0" smtClean="0">
                          <a:latin typeface="メイリオ" panose="020B0604030504040204" pitchFamily="50" charset="-128"/>
                          <a:ea typeface="メイリオ" panose="020B0604030504040204" pitchFamily="50" charset="-128"/>
                          <a:cs typeface="メイリオ" panose="020B0604030504040204" pitchFamily="50" charset="-128"/>
                        </a:rPr>
                        <a:t>42</a:t>
                      </a:r>
                      <a:r>
                        <a:rPr kumimoji="1" lang="ja-JP" altLang="en-US" sz="1200" dirty="0" smtClean="0">
                          <a:latin typeface="メイリオ" panose="020B0604030504040204" pitchFamily="50" charset="-128"/>
                          <a:ea typeface="メイリオ" panose="020B0604030504040204" pitchFamily="50" charset="-128"/>
                          <a:cs typeface="メイリオ" panose="020B0604030504040204" pitchFamily="50" charset="-128"/>
                        </a:rPr>
                        <a:t>千人</a:t>
                      </a:r>
                      <a:endParaRPr kumimoji="1" lang="ja-JP" altLang="en-US" sz="1200" dirty="0">
                        <a:latin typeface="メイリオ" panose="020B0604030504040204" pitchFamily="50" charset="-128"/>
                        <a:ea typeface="メイリオ" panose="020B0604030504040204" pitchFamily="50" charset="-128"/>
                        <a:cs typeface="メイリオ" panose="020B0604030504040204" pitchFamily="50" charset="-128"/>
                      </a:endParaRPr>
                    </a:p>
                  </a:txBody>
                  <a:tcPr anchor="ctr">
                    <a:solidFill>
                      <a:schemeClr val="accent1">
                        <a:lumMod val="40000"/>
                        <a:lumOff val="60000"/>
                      </a:schemeClr>
                    </a:solidFill>
                  </a:tcPr>
                </a:tc>
                <a:tc>
                  <a:txBody>
                    <a:bodyPr/>
                    <a:lstStyle/>
                    <a:p>
                      <a:pPr algn="l"/>
                      <a:r>
                        <a:rPr kumimoji="1" lang="ja-JP" altLang="en-US" sz="1200" dirty="0" smtClean="0">
                          <a:latin typeface="メイリオ" panose="020B0604030504040204" pitchFamily="50" charset="-128"/>
                          <a:ea typeface="メイリオ" panose="020B0604030504040204" pitchFamily="50" charset="-128"/>
                          <a:cs typeface="メイリオ" panose="020B0604030504040204" pitchFamily="50" charset="-128"/>
                        </a:rPr>
                        <a:t>設定値</a:t>
                      </a:r>
                      <a:endParaRPr kumimoji="1" lang="ja-JP" altLang="en-US" sz="1200" dirty="0">
                        <a:latin typeface="メイリオ" panose="020B0604030504040204" pitchFamily="50" charset="-128"/>
                        <a:ea typeface="メイリオ" panose="020B0604030504040204" pitchFamily="50" charset="-128"/>
                        <a:cs typeface="メイリオ" panose="020B0604030504040204" pitchFamily="50" charset="-128"/>
                      </a:endParaRPr>
                    </a:p>
                  </a:txBody>
                  <a:tcPr anchor="ctr">
                    <a:solidFill>
                      <a:schemeClr val="accent1">
                        <a:lumMod val="40000"/>
                        <a:lumOff val="60000"/>
                      </a:schemeClr>
                    </a:solidFill>
                  </a:tcPr>
                </a:tc>
                <a:extLst>
                  <a:ext uri="{0D108BD9-81ED-4DB2-BD59-A6C34878D82A}">
                    <a16:rowId xmlns:a16="http://schemas.microsoft.com/office/drawing/2014/main" val="10002"/>
                  </a:ext>
                </a:extLst>
              </a:tr>
            </a:tbl>
          </a:graphicData>
        </a:graphic>
      </p:graphicFrame>
      <p:sp>
        <p:nvSpPr>
          <p:cNvPr id="10" name="正方形/長方形 9"/>
          <p:cNvSpPr/>
          <p:nvPr/>
        </p:nvSpPr>
        <p:spPr>
          <a:xfrm>
            <a:off x="4536" y="4536"/>
            <a:ext cx="9139464" cy="395741"/>
          </a:xfrm>
          <a:prstGeom prst="rect">
            <a:avLst/>
          </a:prstGeom>
          <a:gradFill flip="none" rotWithShape="1">
            <a:gsLst>
              <a:gs pos="0">
                <a:srgbClr val="0070C0"/>
              </a:gs>
              <a:gs pos="100000">
                <a:schemeClr val="bg1"/>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lIns="65306" tIns="32653" rIns="65306" bIns="32653" anchor="ctr"/>
          <a:lstStyle/>
          <a:p>
            <a:pPr algn="ctr" defTabSz="914290">
              <a:defRPr/>
            </a:pPr>
            <a:endParaRPr lang="ja-JP" altLang="en-US">
              <a:solidFill>
                <a:srgbClr val="FFFFFF"/>
              </a:solidFill>
            </a:endParaRPr>
          </a:p>
        </p:txBody>
      </p:sp>
      <p:sp>
        <p:nvSpPr>
          <p:cNvPr id="11" name="テキスト ボックス 16"/>
          <p:cNvSpPr txBox="1">
            <a:spLocks noChangeArrowheads="1"/>
          </p:cNvSpPr>
          <p:nvPr/>
        </p:nvSpPr>
        <p:spPr bwMode="auto">
          <a:xfrm>
            <a:off x="0" y="-36513"/>
            <a:ext cx="5940425" cy="4616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9" tIns="45715" rIns="91429" bIns="45715">
            <a:spAutoFit/>
          </a:bodyPr>
          <a:lstStyle>
            <a:lvl1pPr eaLnBrk="0" hangingPunct="0">
              <a:spcBef>
                <a:spcPct val="20000"/>
              </a:spcBef>
              <a:buChar char="•"/>
              <a:defRPr kumimoji="1" sz="3200">
                <a:solidFill>
                  <a:schemeClr val="tx1"/>
                </a:solidFill>
                <a:latin typeface="Arial" charset="0"/>
                <a:ea typeface="ＭＳ Ｐゴシック" charset="-128"/>
              </a:defRPr>
            </a:lvl1pPr>
            <a:lvl2pPr marL="742950" indent="-285750" eaLnBrk="0" hangingPunct="0">
              <a:spcBef>
                <a:spcPct val="20000"/>
              </a:spcBef>
              <a:buChar char="–"/>
              <a:defRPr kumimoji="1" sz="2800">
                <a:solidFill>
                  <a:schemeClr val="tx1"/>
                </a:solidFill>
                <a:latin typeface="Arial" charset="0"/>
                <a:ea typeface="ＭＳ Ｐゴシック" charset="-128"/>
              </a:defRPr>
            </a:lvl2pPr>
            <a:lvl3pPr marL="1143000" indent="-228600" eaLnBrk="0" hangingPunct="0">
              <a:spcBef>
                <a:spcPct val="20000"/>
              </a:spcBef>
              <a:buChar char="•"/>
              <a:defRPr kumimoji="1" sz="2400">
                <a:solidFill>
                  <a:schemeClr val="tx1"/>
                </a:solidFill>
                <a:latin typeface="Arial" charset="0"/>
                <a:ea typeface="ＭＳ Ｐゴシック" charset="-128"/>
              </a:defRPr>
            </a:lvl3pPr>
            <a:lvl4pPr marL="1600200" indent="-228600" eaLnBrk="0" hangingPunct="0">
              <a:spcBef>
                <a:spcPct val="20000"/>
              </a:spcBef>
              <a:buChar char="–"/>
              <a:defRPr kumimoji="1" sz="2000">
                <a:solidFill>
                  <a:schemeClr val="tx1"/>
                </a:solidFill>
                <a:latin typeface="Arial" charset="0"/>
                <a:ea typeface="ＭＳ Ｐゴシック" charset="-128"/>
              </a:defRPr>
            </a:lvl4pPr>
            <a:lvl5pPr marL="2057400" indent="-228600" eaLnBrk="0" hangingPunct="0">
              <a:spcBef>
                <a:spcPct val="20000"/>
              </a:spcBef>
              <a:buChar char="»"/>
              <a:defRPr kumimoji="1"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9pPr>
          </a:lstStyle>
          <a:p>
            <a:pPr eaLnBrk="1" hangingPunct="1">
              <a:spcBef>
                <a:spcPct val="0"/>
              </a:spcBef>
              <a:buFontTx/>
              <a:buNone/>
            </a:pPr>
            <a:r>
              <a:rPr lang="ja-JP" altLang="en-US" sz="2400" b="1" dirty="0" smtClean="0">
                <a:solidFill>
                  <a:srgbClr val="000000"/>
                </a:solidFill>
                <a:latin typeface="Meiryo UI" pitchFamily="50" charset="-128"/>
                <a:ea typeface="Meiryo UI" pitchFamily="50" charset="-128"/>
                <a:cs typeface="Meiryo UI" pitchFamily="50" charset="-128"/>
              </a:rPr>
              <a:t>□需要予測の算出条件</a:t>
            </a:r>
            <a:endParaRPr lang="ja-JP" altLang="en-US" sz="2400" b="1" dirty="0">
              <a:solidFill>
                <a:srgbClr val="000000"/>
              </a:solidFill>
              <a:latin typeface="Meiryo UI" pitchFamily="50" charset="-128"/>
              <a:ea typeface="Meiryo UI" pitchFamily="50" charset="-128"/>
              <a:cs typeface="Meiryo UI" pitchFamily="50" charset="-128"/>
            </a:endParaRPr>
          </a:p>
        </p:txBody>
      </p:sp>
    </p:spTree>
    <p:extLst>
      <p:ext uri="{BB962C8B-B14F-4D97-AF65-F5344CB8AC3E}">
        <p14:creationId xmlns:p14="http://schemas.microsoft.com/office/powerpoint/2010/main" val="224600847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スライド番号プレースホルダー 5"/>
          <p:cNvSpPr>
            <a:spLocks noGrp="1"/>
          </p:cNvSpPr>
          <p:nvPr>
            <p:ph type="sldNum" sz="quarter" idx="12"/>
          </p:nvPr>
        </p:nvSpPr>
        <p:spPr/>
        <p:txBody>
          <a:bodyPr/>
          <a:lstStyle/>
          <a:p>
            <a:fld id="{62A89F0E-B747-4A7F-82D1-DCE4F33CBF9B}" type="slidenum">
              <a:rPr lang="ja-JP" altLang="en-US" smtClean="0"/>
              <a:pPr/>
              <a:t>11</a:t>
            </a:fld>
            <a:endParaRPr lang="ja-JP" altLang="en-US" dirty="0"/>
          </a:p>
        </p:txBody>
      </p:sp>
      <p:graphicFrame>
        <p:nvGraphicFramePr>
          <p:cNvPr id="12" name="オブジェクト 11"/>
          <p:cNvGraphicFramePr>
            <a:graphicFrameLocks noChangeAspect="1"/>
          </p:cNvGraphicFramePr>
          <p:nvPr>
            <p:extLst>
              <p:ext uri="{D42A27DB-BD31-4B8C-83A1-F6EECF244321}">
                <p14:modId xmlns:p14="http://schemas.microsoft.com/office/powerpoint/2010/main" val="1283682222"/>
              </p:ext>
            </p:extLst>
          </p:nvPr>
        </p:nvGraphicFramePr>
        <p:xfrm>
          <a:off x="92024" y="925580"/>
          <a:ext cx="8901113" cy="5186362"/>
        </p:xfrm>
        <a:graphic>
          <a:graphicData uri="http://schemas.openxmlformats.org/presentationml/2006/ole">
            <mc:AlternateContent xmlns:mc="http://schemas.openxmlformats.org/markup-compatibility/2006">
              <mc:Choice xmlns:v="urn:schemas-microsoft-com:vml" Requires="v">
                <p:oleObj spid="_x0000_s6278" name="ワークシート" r:id="rId4" imgW="10087045" imgH="5877047" progId="Excel.Sheet.12">
                  <p:embed/>
                </p:oleObj>
              </mc:Choice>
              <mc:Fallback>
                <p:oleObj name="ワークシート" r:id="rId4" imgW="10087045" imgH="5877047" progId="Excel.Sheet.12">
                  <p:embed/>
                  <p:pic>
                    <p:nvPicPr>
                      <p:cNvPr id="9" name="オブジェクト 8"/>
                      <p:cNvPicPr/>
                      <p:nvPr/>
                    </p:nvPicPr>
                    <p:blipFill>
                      <a:blip r:embed="rId5"/>
                      <a:stretch>
                        <a:fillRect/>
                      </a:stretch>
                    </p:blipFill>
                    <p:spPr>
                      <a:xfrm>
                        <a:off x="92024" y="925580"/>
                        <a:ext cx="8901113" cy="5186362"/>
                      </a:xfrm>
                      <a:prstGeom prst="rect">
                        <a:avLst/>
                      </a:prstGeom>
                    </p:spPr>
                  </p:pic>
                </p:oleObj>
              </mc:Fallback>
            </mc:AlternateContent>
          </a:graphicData>
        </a:graphic>
      </p:graphicFrame>
      <p:sp>
        <p:nvSpPr>
          <p:cNvPr id="13" name="テキスト ボックス 23"/>
          <p:cNvSpPr txBox="1">
            <a:spLocks noChangeArrowheads="1"/>
          </p:cNvSpPr>
          <p:nvPr/>
        </p:nvSpPr>
        <p:spPr bwMode="auto">
          <a:xfrm>
            <a:off x="5349109" y="6111942"/>
            <a:ext cx="4104456" cy="281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5306" tIns="32653" rIns="65306" bIns="32653">
            <a:spAutoFit/>
          </a:bodyPr>
          <a:lstStyle>
            <a:lvl1pPr eaLnBrk="0" hangingPunct="0">
              <a:spcBef>
                <a:spcPct val="20000"/>
              </a:spcBef>
              <a:buChar char="•"/>
              <a:defRPr kumimoji="1" sz="3200">
                <a:solidFill>
                  <a:schemeClr val="tx1"/>
                </a:solidFill>
                <a:latin typeface="Arial" charset="0"/>
                <a:ea typeface="ＭＳ Ｐゴシック" charset="-128"/>
              </a:defRPr>
            </a:lvl1pPr>
            <a:lvl2pPr marL="742950" indent="-285750" eaLnBrk="0" hangingPunct="0">
              <a:spcBef>
                <a:spcPct val="20000"/>
              </a:spcBef>
              <a:buChar char="–"/>
              <a:defRPr kumimoji="1" sz="2800">
                <a:solidFill>
                  <a:schemeClr val="tx1"/>
                </a:solidFill>
                <a:latin typeface="Arial" charset="0"/>
                <a:ea typeface="ＭＳ Ｐゴシック" charset="-128"/>
              </a:defRPr>
            </a:lvl2pPr>
            <a:lvl3pPr marL="1143000" indent="-228600" eaLnBrk="0" hangingPunct="0">
              <a:spcBef>
                <a:spcPct val="20000"/>
              </a:spcBef>
              <a:buChar char="•"/>
              <a:defRPr kumimoji="1" sz="2400">
                <a:solidFill>
                  <a:schemeClr val="tx1"/>
                </a:solidFill>
                <a:latin typeface="Arial" charset="0"/>
                <a:ea typeface="ＭＳ Ｐゴシック" charset="-128"/>
              </a:defRPr>
            </a:lvl3pPr>
            <a:lvl4pPr marL="1600200" indent="-228600" eaLnBrk="0" hangingPunct="0">
              <a:spcBef>
                <a:spcPct val="20000"/>
              </a:spcBef>
              <a:buChar char="–"/>
              <a:defRPr kumimoji="1" sz="2000">
                <a:solidFill>
                  <a:schemeClr val="tx1"/>
                </a:solidFill>
                <a:latin typeface="Arial" charset="0"/>
                <a:ea typeface="ＭＳ Ｐゴシック" charset="-128"/>
              </a:defRPr>
            </a:lvl4pPr>
            <a:lvl5pPr marL="2057400" indent="-228600" eaLnBrk="0" hangingPunct="0">
              <a:spcBef>
                <a:spcPct val="20000"/>
              </a:spcBef>
              <a:buChar char="»"/>
              <a:defRPr kumimoji="1"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9pPr>
          </a:lstStyle>
          <a:p>
            <a:pPr>
              <a:buNone/>
            </a:pPr>
            <a:r>
              <a:rPr lang="en-US" altLang="ja-JP" sz="1400" dirty="0" smtClean="0">
                <a:solidFill>
                  <a:srgbClr val="000000"/>
                </a:solidFill>
                <a:latin typeface="Meiryo UI" pitchFamily="50" charset="-128"/>
                <a:ea typeface="Meiryo UI" pitchFamily="50" charset="-128"/>
                <a:cs typeface="Meiryo UI" pitchFamily="50" charset="-128"/>
              </a:rPr>
              <a:t>【</a:t>
            </a:r>
            <a:r>
              <a:rPr lang="ja-JP" altLang="en-US" sz="1400" dirty="0" smtClean="0">
                <a:solidFill>
                  <a:srgbClr val="000000"/>
                </a:solidFill>
                <a:latin typeface="Meiryo UI" pitchFamily="50" charset="-128"/>
                <a:ea typeface="Meiryo UI" pitchFamily="50" charset="-128"/>
                <a:cs typeface="Meiryo UI" pitchFamily="50" charset="-128"/>
              </a:rPr>
              <a:t>事前評価時</a:t>
            </a:r>
            <a:r>
              <a:rPr lang="en-US" altLang="ja-JP" sz="1400" dirty="0" smtClean="0">
                <a:solidFill>
                  <a:srgbClr val="000000"/>
                </a:solidFill>
                <a:latin typeface="Meiryo UI" pitchFamily="50" charset="-128"/>
                <a:ea typeface="Meiryo UI" pitchFamily="50" charset="-128"/>
                <a:cs typeface="Meiryo UI" pitchFamily="50" charset="-128"/>
              </a:rPr>
              <a:t>】</a:t>
            </a:r>
            <a:r>
              <a:rPr lang="ja-JP" altLang="en-US" sz="1400" dirty="0" smtClean="0">
                <a:solidFill>
                  <a:srgbClr val="000000"/>
                </a:solidFill>
                <a:latin typeface="Meiryo UI" pitchFamily="50" charset="-128"/>
                <a:ea typeface="Meiryo UI" pitchFamily="50" charset="-128"/>
                <a:cs typeface="Meiryo UI" pitchFamily="50" charset="-128"/>
              </a:rPr>
              <a:t>　　 （</a:t>
            </a:r>
            <a:r>
              <a:rPr lang="en-US" altLang="ja-JP" sz="1400" dirty="0" smtClean="0">
                <a:solidFill>
                  <a:srgbClr val="000000"/>
                </a:solidFill>
                <a:latin typeface="Meiryo UI" pitchFamily="50" charset="-128"/>
                <a:ea typeface="Meiryo UI" pitchFamily="50" charset="-128"/>
                <a:cs typeface="Meiryo UI" pitchFamily="50" charset="-128"/>
              </a:rPr>
              <a:t>2.06</a:t>
            </a:r>
            <a:r>
              <a:rPr lang="ja-JP" altLang="en-US" sz="1400" dirty="0" smtClean="0">
                <a:solidFill>
                  <a:srgbClr val="000000"/>
                </a:solidFill>
                <a:latin typeface="Meiryo UI" pitchFamily="50" charset="-128"/>
                <a:ea typeface="Meiryo UI" pitchFamily="50" charset="-128"/>
                <a:cs typeface="Meiryo UI" pitchFamily="50" charset="-128"/>
              </a:rPr>
              <a:t>）　　　   　　（</a:t>
            </a:r>
            <a:r>
              <a:rPr lang="en-US" altLang="ja-JP" sz="1400" dirty="0" smtClean="0">
                <a:solidFill>
                  <a:srgbClr val="000000"/>
                </a:solidFill>
                <a:latin typeface="Meiryo UI" pitchFamily="50" charset="-128"/>
                <a:ea typeface="Meiryo UI" pitchFamily="50" charset="-128"/>
                <a:cs typeface="Meiryo UI" pitchFamily="50" charset="-128"/>
              </a:rPr>
              <a:t>2.43</a:t>
            </a:r>
            <a:r>
              <a:rPr lang="ja-JP" altLang="en-US" sz="1400" dirty="0" smtClean="0">
                <a:solidFill>
                  <a:srgbClr val="000000"/>
                </a:solidFill>
                <a:latin typeface="Meiryo UI" pitchFamily="50" charset="-128"/>
                <a:ea typeface="Meiryo UI" pitchFamily="50" charset="-128"/>
                <a:cs typeface="Meiryo UI" pitchFamily="50" charset="-128"/>
              </a:rPr>
              <a:t>）</a:t>
            </a:r>
            <a:endParaRPr lang="en-US" altLang="ja-JP" sz="1400" dirty="0" smtClean="0">
              <a:solidFill>
                <a:srgbClr val="000000"/>
              </a:solidFill>
              <a:latin typeface="Meiryo UI" pitchFamily="50" charset="-128"/>
              <a:ea typeface="Meiryo UI" pitchFamily="50" charset="-128"/>
              <a:cs typeface="Meiryo UI" pitchFamily="50" charset="-128"/>
            </a:endParaRPr>
          </a:p>
        </p:txBody>
      </p:sp>
      <p:sp>
        <p:nvSpPr>
          <p:cNvPr id="15" name="正方形/長方形 14"/>
          <p:cNvSpPr/>
          <p:nvPr/>
        </p:nvSpPr>
        <p:spPr>
          <a:xfrm>
            <a:off x="4536" y="4536"/>
            <a:ext cx="9139464" cy="395741"/>
          </a:xfrm>
          <a:prstGeom prst="rect">
            <a:avLst/>
          </a:prstGeom>
          <a:gradFill flip="none" rotWithShape="1">
            <a:gsLst>
              <a:gs pos="0">
                <a:srgbClr val="0070C0"/>
              </a:gs>
              <a:gs pos="100000">
                <a:schemeClr val="bg1"/>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lIns="65306" tIns="32653" rIns="65306" bIns="32653" anchor="ctr"/>
          <a:lstStyle/>
          <a:p>
            <a:pPr algn="ctr" defTabSz="914290">
              <a:defRPr/>
            </a:pPr>
            <a:endParaRPr lang="ja-JP" altLang="en-US">
              <a:solidFill>
                <a:srgbClr val="FFFFFF"/>
              </a:solidFill>
            </a:endParaRPr>
          </a:p>
        </p:txBody>
      </p:sp>
      <p:sp>
        <p:nvSpPr>
          <p:cNvPr id="16" name="テキスト ボックス 16"/>
          <p:cNvSpPr txBox="1">
            <a:spLocks noChangeArrowheads="1"/>
          </p:cNvSpPr>
          <p:nvPr/>
        </p:nvSpPr>
        <p:spPr bwMode="auto">
          <a:xfrm>
            <a:off x="0" y="-36513"/>
            <a:ext cx="5940425" cy="4616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9" tIns="45715" rIns="91429" bIns="45715">
            <a:spAutoFit/>
          </a:bodyPr>
          <a:lstStyle>
            <a:lvl1pPr eaLnBrk="0" hangingPunct="0">
              <a:spcBef>
                <a:spcPct val="20000"/>
              </a:spcBef>
              <a:buChar char="•"/>
              <a:defRPr kumimoji="1" sz="3200">
                <a:solidFill>
                  <a:schemeClr val="tx1"/>
                </a:solidFill>
                <a:latin typeface="Arial" charset="0"/>
                <a:ea typeface="ＭＳ Ｐゴシック" charset="-128"/>
              </a:defRPr>
            </a:lvl1pPr>
            <a:lvl2pPr marL="742950" indent="-285750" eaLnBrk="0" hangingPunct="0">
              <a:spcBef>
                <a:spcPct val="20000"/>
              </a:spcBef>
              <a:buChar char="–"/>
              <a:defRPr kumimoji="1" sz="2800">
                <a:solidFill>
                  <a:schemeClr val="tx1"/>
                </a:solidFill>
                <a:latin typeface="Arial" charset="0"/>
                <a:ea typeface="ＭＳ Ｐゴシック" charset="-128"/>
              </a:defRPr>
            </a:lvl2pPr>
            <a:lvl3pPr marL="1143000" indent="-228600" eaLnBrk="0" hangingPunct="0">
              <a:spcBef>
                <a:spcPct val="20000"/>
              </a:spcBef>
              <a:buChar char="•"/>
              <a:defRPr kumimoji="1" sz="2400">
                <a:solidFill>
                  <a:schemeClr val="tx1"/>
                </a:solidFill>
                <a:latin typeface="Arial" charset="0"/>
                <a:ea typeface="ＭＳ Ｐゴシック" charset="-128"/>
              </a:defRPr>
            </a:lvl3pPr>
            <a:lvl4pPr marL="1600200" indent="-228600" eaLnBrk="0" hangingPunct="0">
              <a:spcBef>
                <a:spcPct val="20000"/>
              </a:spcBef>
              <a:buChar char="–"/>
              <a:defRPr kumimoji="1" sz="2000">
                <a:solidFill>
                  <a:schemeClr val="tx1"/>
                </a:solidFill>
                <a:latin typeface="Arial" charset="0"/>
                <a:ea typeface="ＭＳ Ｐゴシック" charset="-128"/>
              </a:defRPr>
            </a:lvl4pPr>
            <a:lvl5pPr marL="2057400" indent="-228600" eaLnBrk="0" hangingPunct="0">
              <a:spcBef>
                <a:spcPct val="20000"/>
              </a:spcBef>
              <a:buChar char="»"/>
              <a:defRPr kumimoji="1"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9pPr>
          </a:lstStyle>
          <a:p>
            <a:pPr eaLnBrk="1" hangingPunct="1">
              <a:spcBef>
                <a:spcPct val="0"/>
              </a:spcBef>
              <a:buFontTx/>
              <a:buNone/>
            </a:pPr>
            <a:r>
              <a:rPr lang="ja-JP" altLang="en-US" sz="2400" b="1" dirty="0" smtClean="0">
                <a:solidFill>
                  <a:srgbClr val="000000"/>
                </a:solidFill>
                <a:latin typeface="Meiryo UI" pitchFamily="50" charset="-128"/>
                <a:ea typeface="Meiryo UI" pitchFamily="50" charset="-128"/>
                <a:cs typeface="Meiryo UI" pitchFamily="50" charset="-128"/>
              </a:rPr>
              <a:t>□費用便益分析結果</a:t>
            </a:r>
            <a:endParaRPr lang="ja-JP" altLang="en-US" sz="2400" b="1" dirty="0">
              <a:solidFill>
                <a:srgbClr val="000000"/>
              </a:solidFill>
              <a:latin typeface="Meiryo UI" pitchFamily="50" charset="-128"/>
              <a:ea typeface="Meiryo UI" pitchFamily="50" charset="-128"/>
              <a:cs typeface="Meiryo UI" pitchFamily="50" charset="-128"/>
            </a:endParaRPr>
          </a:p>
        </p:txBody>
      </p:sp>
    </p:spTree>
    <p:extLst>
      <p:ext uri="{BB962C8B-B14F-4D97-AF65-F5344CB8AC3E}">
        <p14:creationId xmlns:p14="http://schemas.microsoft.com/office/powerpoint/2010/main" val="177639038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正方形/長方形 7"/>
          <p:cNvSpPr/>
          <p:nvPr/>
        </p:nvSpPr>
        <p:spPr>
          <a:xfrm>
            <a:off x="4536" y="4536"/>
            <a:ext cx="9139464" cy="395741"/>
          </a:xfrm>
          <a:prstGeom prst="rect">
            <a:avLst/>
          </a:prstGeom>
          <a:gradFill flip="none" rotWithShape="1">
            <a:gsLst>
              <a:gs pos="0">
                <a:srgbClr val="0070C0"/>
              </a:gs>
              <a:gs pos="100000">
                <a:schemeClr val="bg1"/>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lIns="65306" tIns="32653" rIns="65306" bIns="32653" anchor="ctr"/>
          <a:lstStyle/>
          <a:p>
            <a:pPr algn="ctr" defTabSz="914290">
              <a:defRPr/>
            </a:pPr>
            <a:endParaRPr lang="ja-JP" altLang="en-US">
              <a:solidFill>
                <a:srgbClr val="FFFFFF"/>
              </a:solidFill>
            </a:endParaRPr>
          </a:p>
        </p:txBody>
      </p:sp>
      <p:sp>
        <p:nvSpPr>
          <p:cNvPr id="11269" name="テキスト ボックス 16"/>
          <p:cNvSpPr txBox="1">
            <a:spLocks noChangeArrowheads="1"/>
          </p:cNvSpPr>
          <p:nvPr/>
        </p:nvSpPr>
        <p:spPr bwMode="auto">
          <a:xfrm>
            <a:off x="0" y="-36513"/>
            <a:ext cx="8388424" cy="4616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29" tIns="45715" rIns="91429" bIns="45715">
            <a:spAutoFit/>
          </a:bodyPr>
          <a:lstStyle>
            <a:lvl1pPr eaLnBrk="0" hangingPunct="0">
              <a:spcBef>
                <a:spcPct val="20000"/>
              </a:spcBef>
              <a:buChar char="•"/>
              <a:defRPr kumimoji="1" sz="3200">
                <a:solidFill>
                  <a:schemeClr val="tx1"/>
                </a:solidFill>
                <a:latin typeface="Arial" charset="0"/>
                <a:ea typeface="ＭＳ Ｐゴシック" charset="-128"/>
              </a:defRPr>
            </a:lvl1pPr>
            <a:lvl2pPr marL="742950" indent="-285750" eaLnBrk="0" hangingPunct="0">
              <a:spcBef>
                <a:spcPct val="20000"/>
              </a:spcBef>
              <a:buChar char="–"/>
              <a:defRPr kumimoji="1" sz="2800">
                <a:solidFill>
                  <a:schemeClr val="tx1"/>
                </a:solidFill>
                <a:latin typeface="Arial" charset="0"/>
                <a:ea typeface="ＭＳ Ｐゴシック" charset="-128"/>
              </a:defRPr>
            </a:lvl2pPr>
            <a:lvl3pPr marL="1143000" indent="-228600" eaLnBrk="0" hangingPunct="0">
              <a:spcBef>
                <a:spcPct val="20000"/>
              </a:spcBef>
              <a:buChar char="•"/>
              <a:defRPr kumimoji="1" sz="2400">
                <a:solidFill>
                  <a:schemeClr val="tx1"/>
                </a:solidFill>
                <a:latin typeface="Arial" charset="0"/>
                <a:ea typeface="ＭＳ Ｐゴシック" charset="-128"/>
              </a:defRPr>
            </a:lvl3pPr>
            <a:lvl4pPr marL="1600200" indent="-228600" eaLnBrk="0" hangingPunct="0">
              <a:spcBef>
                <a:spcPct val="20000"/>
              </a:spcBef>
              <a:buChar char="–"/>
              <a:defRPr kumimoji="1" sz="2000">
                <a:solidFill>
                  <a:schemeClr val="tx1"/>
                </a:solidFill>
                <a:latin typeface="Arial" charset="0"/>
                <a:ea typeface="ＭＳ Ｐゴシック" charset="-128"/>
              </a:defRPr>
            </a:lvl4pPr>
            <a:lvl5pPr marL="2057400" indent="-228600" eaLnBrk="0" hangingPunct="0">
              <a:spcBef>
                <a:spcPct val="20000"/>
              </a:spcBef>
              <a:buChar char="»"/>
              <a:defRPr kumimoji="1"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9pPr>
          </a:lstStyle>
          <a:p>
            <a:pPr eaLnBrk="1" hangingPunct="1">
              <a:spcBef>
                <a:spcPct val="0"/>
              </a:spcBef>
              <a:buNone/>
            </a:pPr>
            <a:r>
              <a:rPr lang="ja-JP" altLang="en-US" sz="2400" b="1" dirty="0" smtClean="0">
                <a:solidFill>
                  <a:srgbClr val="000000"/>
                </a:solidFill>
                <a:latin typeface="Meiryo UI" pitchFamily="50" charset="-128"/>
                <a:ea typeface="Meiryo UI" pitchFamily="50" charset="-128"/>
                <a:cs typeface="Meiryo UI" pitchFamily="50" charset="-128"/>
              </a:rPr>
              <a:t>□新駅の設置による効果</a:t>
            </a:r>
            <a:endParaRPr lang="ja-JP" altLang="en-US" sz="2400" b="1" dirty="0">
              <a:solidFill>
                <a:srgbClr val="000000"/>
              </a:solidFill>
              <a:latin typeface="Meiryo UI" pitchFamily="50" charset="-128"/>
              <a:ea typeface="Meiryo UI" pitchFamily="50" charset="-128"/>
              <a:cs typeface="Meiryo UI" pitchFamily="50" charset="-128"/>
            </a:endParaRPr>
          </a:p>
        </p:txBody>
      </p:sp>
      <p:sp>
        <p:nvSpPr>
          <p:cNvPr id="14" name="テキスト ボックス 1"/>
          <p:cNvSpPr txBox="1">
            <a:spLocks noChangeArrowheads="1"/>
          </p:cNvSpPr>
          <p:nvPr/>
        </p:nvSpPr>
        <p:spPr bwMode="auto">
          <a:xfrm>
            <a:off x="96592" y="404664"/>
            <a:ext cx="9047407" cy="8617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kumimoji="1">
                <a:solidFill>
                  <a:schemeClr val="tx1"/>
                </a:solidFill>
                <a:latin typeface="Arial" charset="0"/>
                <a:ea typeface="ＭＳ Ｐゴシック" charset="-128"/>
              </a:defRPr>
            </a:lvl1pPr>
            <a:lvl2pPr marL="742950" indent="-285750" eaLnBrk="0" hangingPunct="0">
              <a:defRPr kumimoji="1">
                <a:solidFill>
                  <a:schemeClr val="tx1"/>
                </a:solidFill>
                <a:latin typeface="Arial" charset="0"/>
                <a:ea typeface="ＭＳ Ｐゴシック" charset="-128"/>
              </a:defRPr>
            </a:lvl2pPr>
            <a:lvl3pPr marL="1143000" indent="-228600" eaLnBrk="0" hangingPunct="0">
              <a:defRPr kumimoji="1">
                <a:solidFill>
                  <a:schemeClr val="tx1"/>
                </a:solidFill>
                <a:latin typeface="Arial" charset="0"/>
                <a:ea typeface="ＭＳ Ｐゴシック" charset="-128"/>
              </a:defRPr>
            </a:lvl3pPr>
            <a:lvl4pPr marL="1600200" indent="-228600" eaLnBrk="0" hangingPunct="0">
              <a:defRPr kumimoji="1">
                <a:solidFill>
                  <a:schemeClr val="tx1"/>
                </a:solidFill>
                <a:latin typeface="Arial" charset="0"/>
                <a:ea typeface="ＭＳ Ｐゴシック" charset="-128"/>
              </a:defRPr>
            </a:lvl4pPr>
            <a:lvl5pPr marL="2057400" indent="-228600" eaLnBrk="0" hangingPunct="0">
              <a:defRPr kumimoji="1">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charset="-128"/>
              </a:defRPr>
            </a:lvl9pPr>
          </a:lstStyle>
          <a:p>
            <a:pPr eaLnBrk="1" hangingPunct="1">
              <a:lnSpc>
                <a:spcPts val="2000"/>
              </a:lnSpc>
            </a:pPr>
            <a:r>
              <a:rPr lang="en-US" altLang="ja-JP" b="1"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b="1" dirty="0" smtClean="0">
                <a:latin typeface="Meiryo UI" panose="020B0604030504040204" pitchFamily="50" charset="-128"/>
                <a:ea typeface="Meiryo UI" panose="020B0604030504040204" pitchFamily="50" charset="-128"/>
                <a:cs typeface="Meiryo UI" panose="020B0604030504040204" pitchFamily="50" charset="-128"/>
              </a:rPr>
              <a:t>利用者便益</a:t>
            </a:r>
            <a:r>
              <a:rPr lang="en-US" altLang="ja-JP" b="1" dirty="0" smtClean="0">
                <a:latin typeface="Meiryo UI" panose="020B0604030504040204" pitchFamily="50" charset="-128"/>
                <a:ea typeface="Meiryo UI" panose="020B0604030504040204" pitchFamily="50" charset="-128"/>
                <a:cs typeface="Meiryo UI" panose="020B0604030504040204" pitchFamily="50" charset="-128"/>
              </a:rPr>
              <a:t>》</a:t>
            </a:r>
          </a:p>
          <a:p>
            <a:pPr eaLnBrk="1" hangingPunct="1">
              <a:lnSpc>
                <a:spcPts val="2000"/>
              </a:lnSpc>
            </a:pPr>
            <a:r>
              <a:rPr lang="ja-JP" altLang="en-US" dirty="0" smtClean="0">
                <a:latin typeface="Meiryo UI" panose="020B0604030504040204" pitchFamily="50" charset="-128"/>
                <a:ea typeface="Meiryo UI" panose="020B0604030504040204" pitchFamily="50" charset="-128"/>
                <a:cs typeface="Meiryo UI" panose="020B0604030504040204" pitchFamily="50" charset="-128"/>
              </a:rPr>
              <a:t>新しく駅が設置されることにより、交通不便地が解消され、需要が更に高まることにより利用者便益</a:t>
            </a:r>
            <a:endParaRPr lang="en-US" altLang="ja-JP" dirty="0" smtClean="0">
              <a:latin typeface="Meiryo UI" panose="020B0604030504040204" pitchFamily="50" charset="-128"/>
              <a:ea typeface="Meiryo UI" panose="020B0604030504040204" pitchFamily="50" charset="-128"/>
              <a:cs typeface="Meiryo UI" panose="020B0604030504040204" pitchFamily="50" charset="-128"/>
            </a:endParaRPr>
          </a:p>
          <a:p>
            <a:pPr eaLnBrk="1" hangingPunct="1">
              <a:lnSpc>
                <a:spcPts val="2000"/>
              </a:lnSpc>
            </a:pPr>
            <a:r>
              <a:rPr lang="ja-JP" altLang="en-US" dirty="0" smtClean="0">
                <a:latin typeface="Meiryo UI" panose="020B0604030504040204" pitchFamily="50" charset="-128"/>
                <a:ea typeface="Meiryo UI" panose="020B0604030504040204" pitchFamily="50" charset="-128"/>
                <a:cs typeface="Meiryo UI" panose="020B0604030504040204" pitchFamily="50" charset="-128"/>
              </a:rPr>
              <a:t>が増加する。</a:t>
            </a:r>
            <a:endParaRPr lang="en-US" altLang="ja-JP" dirty="0" smtClean="0">
              <a:latin typeface="Meiryo UI" panose="020B0604030504040204" pitchFamily="50" charset="-128"/>
              <a:ea typeface="Meiryo UI" panose="020B0604030504040204" pitchFamily="50" charset="-128"/>
              <a:cs typeface="Meiryo UI" panose="020B0604030504040204" pitchFamily="50" charset="-128"/>
            </a:endParaRPr>
          </a:p>
        </p:txBody>
      </p:sp>
      <p:sp>
        <p:nvSpPr>
          <p:cNvPr id="19" name="テキスト ボックス 1"/>
          <p:cNvSpPr txBox="1">
            <a:spLocks noChangeArrowheads="1"/>
          </p:cNvSpPr>
          <p:nvPr/>
        </p:nvSpPr>
        <p:spPr bwMode="auto">
          <a:xfrm>
            <a:off x="0" y="1255708"/>
            <a:ext cx="3672408" cy="348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kumimoji="1">
                <a:solidFill>
                  <a:schemeClr val="tx1"/>
                </a:solidFill>
                <a:latin typeface="Arial" charset="0"/>
                <a:ea typeface="ＭＳ Ｐゴシック" charset="-128"/>
              </a:defRPr>
            </a:lvl1pPr>
            <a:lvl2pPr marL="742950" indent="-285750" eaLnBrk="0" hangingPunct="0">
              <a:defRPr kumimoji="1">
                <a:solidFill>
                  <a:schemeClr val="tx1"/>
                </a:solidFill>
                <a:latin typeface="Arial" charset="0"/>
                <a:ea typeface="ＭＳ Ｐゴシック" charset="-128"/>
              </a:defRPr>
            </a:lvl2pPr>
            <a:lvl3pPr marL="1143000" indent="-228600" eaLnBrk="0" hangingPunct="0">
              <a:defRPr kumimoji="1">
                <a:solidFill>
                  <a:schemeClr val="tx1"/>
                </a:solidFill>
                <a:latin typeface="Arial" charset="0"/>
                <a:ea typeface="ＭＳ Ｐゴシック" charset="-128"/>
              </a:defRPr>
            </a:lvl3pPr>
            <a:lvl4pPr marL="1600200" indent="-228600" eaLnBrk="0" hangingPunct="0">
              <a:defRPr kumimoji="1">
                <a:solidFill>
                  <a:schemeClr val="tx1"/>
                </a:solidFill>
                <a:latin typeface="Arial" charset="0"/>
                <a:ea typeface="ＭＳ Ｐゴシック" charset="-128"/>
              </a:defRPr>
            </a:lvl4pPr>
            <a:lvl5pPr marL="2057400" indent="-228600" eaLnBrk="0" hangingPunct="0">
              <a:defRPr kumimoji="1">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charset="-128"/>
              </a:defRPr>
            </a:lvl9pPr>
          </a:lstStyle>
          <a:p>
            <a:pPr eaLnBrk="1" hangingPunct="1">
              <a:lnSpc>
                <a:spcPts val="2000"/>
              </a:lnSpc>
            </a:pPr>
            <a:r>
              <a:rPr lang="ja-JP" altLang="en-US" dirty="0" smtClean="0">
                <a:latin typeface="Meiryo UI" panose="020B0604030504040204" pitchFamily="50" charset="-128"/>
                <a:ea typeface="Meiryo UI" panose="020B0604030504040204" pitchFamily="50" charset="-128"/>
                <a:cs typeface="Meiryo UI" panose="020B0604030504040204" pitchFamily="50" charset="-128"/>
              </a:rPr>
              <a:t>（定量的分析）</a:t>
            </a:r>
            <a:endParaRPr lang="en-US" altLang="ja-JP" dirty="0" smtClean="0">
              <a:latin typeface="Meiryo UI" panose="020B0604030504040204" pitchFamily="50" charset="-128"/>
              <a:ea typeface="Meiryo UI" panose="020B0604030504040204" pitchFamily="50" charset="-128"/>
              <a:cs typeface="Meiryo UI" panose="020B0604030504040204" pitchFamily="50" charset="-128"/>
            </a:endParaRPr>
          </a:p>
        </p:txBody>
      </p:sp>
      <p:graphicFrame>
        <p:nvGraphicFramePr>
          <p:cNvPr id="2" name="表 1"/>
          <p:cNvGraphicFramePr>
            <a:graphicFrameLocks noGrp="1"/>
          </p:cNvGraphicFramePr>
          <p:nvPr>
            <p:extLst>
              <p:ext uri="{D42A27DB-BD31-4B8C-83A1-F6EECF244321}">
                <p14:modId xmlns:p14="http://schemas.microsoft.com/office/powerpoint/2010/main" val="2487321290"/>
              </p:ext>
            </p:extLst>
          </p:nvPr>
        </p:nvGraphicFramePr>
        <p:xfrm>
          <a:off x="251520" y="1593787"/>
          <a:ext cx="8640961" cy="2143848"/>
        </p:xfrm>
        <a:graphic>
          <a:graphicData uri="http://schemas.openxmlformats.org/drawingml/2006/table">
            <a:tbl>
              <a:tblPr firstRow="1" bandRow="1">
                <a:tableStyleId>{5C22544A-7EE6-4342-B048-85BDC9FD1C3A}</a:tableStyleId>
              </a:tblPr>
              <a:tblGrid>
                <a:gridCol w="1368152">
                  <a:extLst>
                    <a:ext uri="{9D8B030D-6E8A-4147-A177-3AD203B41FA5}">
                      <a16:colId xmlns:a16="http://schemas.microsoft.com/office/drawing/2014/main" val="742252415"/>
                    </a:ext>
                  </a:extLst>
                </a:gridCol>
                <a:gridCol w="2376264">
                  <a:extLst>
                    <a:ext uri="{9D8B030D-6E8A-4147-A177-3AD203B41FA5}">
                      <a16:colId xmlns:a16="http://schemas.microsoft.com/office/drawing/2014/main" val="1302048459"/>
                    </a:ext>
                  </a:extLst>
                </a:gridCol>
                <a:gridCol w="1643145">
                  <a:extLst>
                    <a:ext uri="{9D8B030D-6E8A-4147-A177-3AD203B41FA5}">
                      <a16:colId xmlns:a16="http://schemas.microsoft.com/office/drawing/2014/main" val="2215012832"/>
                    </a:ext>
                  </a:extLst>
                </a:gridCol>
                <a:gridCol w="1626700">
                  <a:extLst>
                    <a:ext uri="{9D8B030D-6E8A-4147-A177-3AD203B41FA5}">
                      <a16:colId xmlns:a16="http://schemas.microsoft.com/office/drawing/2014/main" val="3109473575"/>
                    </a:ext>
                  </a:extLst>
                </a:gridCol>
                <a:gridCol w="1626700">
                  <a:extLst>
                    <a:ext uri="{9D8B030D-6E8A-4147-A177-3AD203B41FA5}">
                      <a16:colId xmlns:a16="http://schemas.microsoft.com/office/drawing/2014/main" val="3330080490"/>
                    </a:ext>
                  </a:extLst>
                </a:gridCol>
              </a:tblGrid>
              <a:tr h="357308">
                <a:tc gridSpan="2">
                  <a:txBody>
                    <a:bodyPr/>
                    <a:lstStyle/>
                    <a:p>
                      <a:pPr algn="ctr"/>
                      <a:r>
                        <a:rPr kumimoji="1" lang="ja-JP" altLang="en-US" sz="1400" dirty="0" smtClean="0"/>
                        <a:t>便益の内訳</a:t>
                      </a:r>
                      <a:endParaRPr kumimoji="1" lang="ja-JP" altLang="en-US" sz="1400" dirty="0"/>
                    </a:p>
                  </a:txBody>
                  <a:tcPr/>
                </a:tc>
                <a:tc hMerge="1">
                  <a:txBody>
                    <a:bodyPr/>
                    <a:lstStyle/>
                    <a:p>
                      <a:endParaRPr kumimoji="1" lang="ja-JP" altLang="en-US" sz="1600" dirty="0"/>
                    </a:p>
                  </a:txBody>
                  <a:tcPr/>
                </a:tc>
                <a:tc>
                  <a:txBody>
                    <a:bodyPr/>
                    <a:lstStyle/>
                    <a:p>
                      <a:pPr algn="ctr"/>
                      <a:r>
                        <a:rPr kumimoji="1" lang="ja-JP" altLang="en-US" sz="1400" dirty="0" smtClean="0"/>
                        <a:t>４駅</a:t>
                      </a:r>
                      <a:endParaRPr kumimoji="1" lang="ja-JP" altLang="en-US" sz="1400" dirty="0"/>
                    </a:p>
                  </a:txBody>
                  <a:tcPr/>
                </a:tc>
                <a:tc>
                  <a:txBody>
                    <a:bodyPr/>
                    <a:lstStyle/>
                    <a:p>
                      <a:pPr algn="ctr"/>
                      <a:r>
                        <a:rPr kumimoji="1" lang="ja-JP" altLang="en-US" sz="1400" dirty="0" smtClean="0"/>
                        <a:t>５駅（新駅設置）</a:t>
                      </a:r>
                      <a:endParaRPr kumimoji="1" lang="ja-JP" altLang="en-US" sz="1400" dirty="0"/>
                    </a:p>
                  </a:txBody>
                  <a:tcPr/>
                </a:tc>
                <a:tc>
                  <a:txBody>
                    <a:bodyPr/>
                    <a:lstStyle/>
                    <a:p>
                      <a:pPr algn="ctr"/>
                      <a:r>
                        <a:rPr kumimoji="1" lang="ja-JP" altLang="en-US" sz="1400" dirty="0" smtClean="0"/>
                        <a:t>差</a:t>
                      </a:r>
                      <a:endParaRPr kumimoji="1" lang="ja-JP" altLang="en-US" sz="1400" dirty="0"/>
                    </a:p>
                  </a:txBody>
                  <a:tcPr/>
                </a:tc>
                <a:extLst>
                  <a:ext uri="{0D108BD9-81ED-4DB2-BD59-A6C34878D82A}">
                    <a16:rowId xmlns:a16="http://schemas.microsoft.com/office/drawing/2014/main" val="4165448892"/>
                  </a:ext>
                </a:extLst>
              </a:tr>
              <a:tr h="357308">
                <a:tc rowSpan="5">
                  <a:txBody>
                    <a:bodyPr/>
                    <a:lstStyle/>
                    <a:p>
                      <a:pPr algn="l"/>
                      <a:r>
                        <a:rPr kumimoji="1" lang="ja-JP" altLang="en-US" sz="1400" dirty="0" smtClean="0"/>
                        <a:t>利用者便益</a:t>
                      </a:r>
                      <a:endParaRPr kumimoji="1" lang="ja-JP" altLang="en-US" sz="1400" dirty="0"/>
                    </a:p>
                  </a:txBody>
                  <a:tcPr anchor="ctr"/>
                </a:tc>
                <a:tc>
                  <a:txBody>
                    <a:bodyPr/>
                    <a:lstStyle/>
                    <a:p>
                      <a:r>
                        <a:rPr kumimoji="1" lang="ja-JP" altLang="en-US" sz="1400" dirty="0" smtClean="0"/>
                        <a:t>時間短縮便益</a:t>
                      </a:r>
                      <a:endParaRPr kumimoji="1" lang="ja-JP" altLang="en-US" sz="1400" dirty="0"/>
                    </a:p>
                  </a:txBody>
                  <a:tcPr/>
                </a:tc>
                <a:tc>
                  <a:txBody>
                    <a:bodyPr/>
                    <a:lstStyle/>
                    <a:p>
                      <a:pPr algn="r"/>
                      <a:r>
                        <a:rPr kumimoji="1" lang="en-US" altLang="ja-JP" sz="1400" dirty="0" smtClean="0"/>
                        <a:t>790</a:t>
                      </a:r>
                      <a:r>
                        <a:rPr kumimoji="1" lang="ja-JP" altLang="en-US" sz="1400" dirty="0" smtClean="0"/>
                        <a:t>億円</a:t>
                      </a:r>
                      <a:endParaRPr kumimoji="1" lang="ja-JP" altLang="en-US" sz="1400" dirty="0"/>
                    </a:p>
                  </a:txBody>
                  <a:tcPr/>
                </a:tc>
                <a:tc>
                  <a:txBody>
                    <a:bodyPr/>
                    <a:lstStyle/>
                    <a:p>
                      <a:pPr algn="r"/>
                      <a:r>
                        <a:rPr kumimoji="1" lang="en-US" altLang="ja-JP" sz="1400" dirty="0" smtClean="0"/>
                        <a:t>744</a:t>
                      </a:r>
                      <a:r>
                        <a:rPr kumimoji="1" lang="ja-JP" altLang="en-US" sz="1400" dirty="0" smtClean="0"/>
                        <a:t>億円</a:t>
                      </a:r>
                      <a:endParaRPr kumimoji="1" lang="ja-JP" altLang="en-US" sz="1400" dirty="0"/>
                    </a:p>
                  </a:txBody>
                  <a:tcPr/>
                </a:tc>
                <a:tc>
                  <a:txBody>
                    <a:bodyPr/>
                    <a:lstStyle/>
                    <a:p>
                      <a:pPr algn="r"/>
                      <a:r>
                        <a:rPr kumimoji="1" lang="en-US" altLang="ja-JP" sz="1400" dirty="0" smtClean="0"/>
                        <a:t>-46</a:t>
                      </a:r>
                      <a:r>
                        <a:rPr kumimoji="1" lang="ja-JP" altLang="en-US" sz="1400" dirty="0" smtClean="0"/>
                        <a:t>億円</a:t>
                      </a:r>
                      <a:endParaRPr kumimoji="1" lang="ja-JP" altLang="en-US" sz="1400" dirty="0"/>
                    </a:p>
                  </a:txBody>
                  <a:tcPr/>
                </a:tc>
                <a:extLst>
                  <a:ext uri="{0D108BD9-81ED-4DB2-BD59-A6C34878D82A}">
                    <a16:rowId xmlns:a16="http://schemas.microsoft.com/office/drawing/2014/main" val="2323920100"/>
                  </a:ext>
                </a:extLst>
              </a:tr>
              <a:tr h="357308">
                <a:tc vMerge="1">
                  <a:txBody>
                    <a:bodyPr/>
                    <a:lstStyle/>
                    <a:p>
                      <a:endParaRPr kumimoji="1" lang="ja-JP" altLang="en-US" sz="1600"/>
                    </a:p>
                  </a:txBody>
                  <a:tcPr/>
                </a:tc>
                <a:tc>
                  <a:txBody>
                    <a:bodyPr/>
                    <a:lstStyle/>
                    <a:p>
                      <a:r>
                        <a:rPr kumimoji="1" lang="ja-JP" altLang="en-US" sz="1400" dirty="0" smtClean="0"/>
                        <a:t>費用節減便益</a:t>
                      </a:r>
                      <a:endParaRPr kumimoji="1" lang="ja-JP" altLang="en-US" sz="1400" dirty="0"/>
                    </a:p>
                  </a:txBody>
                  <a:tcPr/>
                </a:tc>
                <a:tc>
                  <a:txBody>
                    <a:bodyPr/>
                    <a:lstStyle/>
                    <a:p>
                      <a:pPr algn="r"/>
                      <a:r>
                        <a:rPr kumimoji="1" lang="en-US" altLang="ja-JP" sz="1400" dirty="0" smtClean="0"/>
                        <a:t>33</a:t>
                      </a:r>
                      <a:r>
                        <a:rPr kumimoji="1" lang="ja-JP" altLang="en-US" sz="1400" dirty="0" smtClean="0"/>
                        <a:t>億円</a:t>
                      </a:r>
                      <a:endParaRPr kumimoji="1" lang="ja-JP" altLang="en-US" sz="1400" dirty="0"/>
                    </a:p>
                  </a:txBody>
                  <a:tcPr/>
                </a:tc>
                <a:tc>
                  <a:txBody>
                    <a:bodyPr/>
                    <a:lstStyle/>
                    <a:p>
                      <a:pPr algn="r"/>
                      <a:r>
                        <a:rPr kumimoji="1" lang="en-US" altLang="ja-JP" sz="1400" dirty="0" smtClean="0"/>
                        <a:t>47</a:t>
                      </a:r>
                      <a:r>
                        <a:rPr kumimoji="1" lang="ja-JP" altLang="en-US" sz="1400" dirty="0" smtClean="0"/>
                        <a:t>億円</a:t>
                      </a:r>
                      <a:endParaRPr kumimoji="1" lang="ja-JP" altLang="en-US" sz="1400" dirty="0"/>
                    </a:p>
                  </a:txBody>
                  <a:tcPr/>
                </a:tc>
                <a:tc>
                  <a:txBody>
                    <a:bodyPr/>
                    <a:lstStyle/>
                    <a:p>
                      <a:pPr algn="r"/>
                      <a:r>
                        <a:rPr kumimoji="1" lang="en-US" altLang="ja-JP" sz="1400" dirty="0" smtClean="0"/>
                        <a:t>14</a:t>
                      </a:r>
                      <a:r>
                        <a:rPr kumimoji="1" lang="ja-JP" altLang="en-US" sz="1400" dirty="0" smtClean="0"/>
                        <a:t>億円</a:t>
                      </a:r>
                      <a:endParaRPr kumimoji="1" lang="ja-JP" altLang="en-US" sz="1400" dirty="0"/>
                    </a:p>
                  </a:txBody>
                  <a:tcPr/>
                </a:tc>
                <a:extLst>
                  <a:ext uri="{0D108BD9-81ED-4DB2-BD59-A6C34878D82A}">
                    <a16:rowId xmlns:a16="http://schemas.microsoft.com/office/drawing/2014/main" val="1649033381"/>
                  </a:ext>
                </a:extLst>
              </a:tr>
              <a:tr h="357308">
                <a:tc vMerge="1">
                  <a:txBody>
                    <a:bodyPr/>
                    <a:lstStyle/>
                    <a:p>
                      <a:endParaRPr kumimoji="1" lang="ja-JP" altLang="en-US" sz="1600"/>
                    </a:p>
                  </a:txBody>
                  <a:tcPr/>
                </a:tc>
                <a:tc>
                  <a:txBody>
                    <a:bodyPr/>
                    <a:lstStyle/>
                    <a:p>
                      <a:r>
                        <a:rPr kumimoji="1" lang="ja-JP" altLang="en-US" sz="1400" dirty="0" smtClean="0"/>
                        <a:t>乗換利便性向上便益</a:t>
                      </a:r>
                      <a:endParaRPr kumimoji="1" lang="ja-JP" altLang="en-US" sz="1400" dirty="0"/>
                    </a:p>
                  </a:txBody>
                  <a:tcPr/>
                </a:tc>
                <a:tc>
                  <a:txBody>
                    <a:bodyPr/>
                    <a:lstStyle/>
                    <a:p>
                      <a:pPr algn="r"/>
                      <a:r>
                        <a:rPr kumimoji="1" lang="en-US" altLang="ja-JP" sz="1400" dirty="0" smtClean="0"/>
                        <a:t>194</a:t>
                      </a:r>
                      <a:r>
                        <a:rPr kumimoji="1" lang="ja-JP" altLang="en-US" sz="1400" dirty="0" smtClean="0"/>
                        <a:t>億円</a:t>
                      </a:r>
                      <a:endParaRPr kumimoji="1" lang="ja-JP" altLang="en-US" sz="1400" dirty="0"/>
                    </a:p>
                  </a:txBody>
                  <a:tcPr/>
                </a:tc>
                <a:tc>
                  <a:txBody>
                    <a:bodyPr/>
                    <a:lstStyle/>
                    <a:p>
                      <a:pPr algn="r"/>
                      <a:r>
                        <a:rPr kumimoji="1" lang="en-US" altLang="ja-JP" sz="1400" dirty="0" smtClean="0"/>
                        <a:t>293</a:t>
                      </a:r>
                      <a:r>
                        <a:rPr kumimoji="1" lang="ja-JP" altLang="en-US" sz="1400" dirty="0" smtClean="0"/>
                        <a:t>億円</a:t>
                      </a:r>
                      <a:endParaRPr kumimoji="1" lang="ja-JP" altLang="en-US" sz="1400" dirty="0"/>
                    </a:p>
                  </a:txBody>
                  <a:tcPr/>
                </a:tc>
                <a:tc>
                  <a:txBody>
                    <a:bodyPr/>
                    <a:lstStyle/>
                    <a:p>
                      <a:pPr algn="r"/>
                      <a:r>
                        <a:rPr kumimoji="1" lang="en-US" altLang="ja-JP" sz="1400" dirty="0" smtClean="0"/>
                        <a:t>99</a:t>
                      </a:r>
                      <a:r>
                        <a:rPr kumimoji="1" lang="ja-JP" altLang="en-US" sz="1400" dirty="0" smtClean="0"/>
                        <a:t>億円</a:t>
                      </a:r>
                      <a:endParaRPr kumimoji="1" lang="ja-JP" altLang="en-US" sz="1400" dirty="0"/>
                    </a:p>
                  </a:txBody>
                  <a:tcPr/>
                </a:tc>
                <a:extLst>
                  <a:ext uri="{0D108BD9-81ED-4DB2-BD59-A6C34878D82A}">
                    <a16:rowId xmlns:a16="http://schemas.microsoft.com/office/drawing/2014/main" val="1507282585"/>
                  </a:ext>
                </a:extLst>
              </a:tr>
              <a:tr h="357308">
                <a:tc vMerge="1">
                  <a:txBody>
                    <a:bodyPr/>
                    <a:lstStyle/>
                    <a:p>
                      <a:endParaRPr kumimoji="1" lang="ja-JP" altLang="en-US" sz="1600" dirty="0"/>
                    </a:p>
                  </a:txBody>
                  <a:tcPr/>
                </a:tc>
                <a:tc>
                  <a:txBody>
                    <a:bodyPr/>
                    <a:lstStyle/>
                    <a:p>
                      <a:r>
                        <a:rPr kumimoji="1" lang="ja-JP" altLang="en-US" sz="1400" dirty="0" smtClean="0"/>
                        <a:t>車両内混雑緩和便益</a:t>
                      </a:r>
                      <a:endParaRPr kumimoji="1" lang="ja-JP" altLang="en-US" sz="1400" dirty="0"/>
                    </a:p>
                  </a:txBody>
                  <a:tcPr/>
                </a:tc>
                <a:tc>
                  <a:txBody>
                    <a:bodyPr/>
                    <a:lstStyle/>
                    <a:p>
                      <a:pPr algn="r"/>
                      <a:r>
                        <a:rPr kumimoji="1" lang="en-US" altLang="ja-JP" sz="1400" dirty="0" smtClean="0"/>
                        <a:t>22</a:t>
                      </a:r>
                      <a:r>
                        <a:rPr kumimoji="1" lang="ja-JP" altLang="en-US" sz="1400" dirty="0" smtClean="0"/>
                        <a:t>億円</a:t>
                      </a:r>
                      <a:endParaRPr kumimoji="1" lang="ja-JP" altLang="en-US" sz="1400" dirty="0"/>
                    </a:p>
                  </a:txBody>
                  <a:tcPr/>
                </a:tc>
                <a:tc>
                  <a:txBody>
                    <a:bodyPr/>
                    <a:lstStyle/>
                    <a:p>
                      <a:pPr algn="r"/>
                      <a:r>
                        <a:rPr kumimoji="1" lang="en-US" altLang="ja-JP" sz="1400" dirty="0" smtClean="0"/>
                        <a:t>23</a:t>
                      </a:r>
                      <a:r>
                        <a:rPr kumimoji="1" lang="ja-JP" altLang="en-US" sz="1400" dirty="0" smtClean="0"/>
                        <a:t>億円</a:t>
                      </a:r>
                      <a:endParaRPr kumimoji="1" lang="ja-JP" altLang="en-US" sz="1400" dirty="0"/>
                    </a:p>
                  </a:txBody>
                  <a:tcPr/>
                </a:tc>
                <a:tc>
                  <a:txBody>
                    <a:bodyPr/>
                    <a:lstStyle/>
                    <a:p>
                      <a:pPr algn="r"/>
                      <a:r>
                        <a:rPr kumimoji="1" lang="en-US" altLang="ja-JP" sz="1400" dirty="0" smtClean="0"/>
                        <a:t>1</a:t>
                      </a:r>
                      <a:r>
                        <a:rPr kumimoji="1" lang="ja-JP" altLang="en-US" sz="1400" dirty="0" smtClean="0"/>
                        <a:t>億円</a:t>
                      </a:r>
                      <a:endParaRPr kumimoji="1" lang="ja-JP" altLang="en-US" sz="1400" dirty="0"/>
                    </a:p>
                  </a:txBody>
                  <a:tcPr/>
                </a:tc>
                <a:extLst>
                  <a:ext uri="{0D108BD9-81ED-4DB2-BD59-A6C34878D82A}">
                    <a16:rowId xmlns:a16="http://schemas.microsoft.com/office/drawing/2014/main" val="1899292457"/>
                  </a:ext>
                </a:extLst>
              </a:tr>
              <a:tr h="357308">
                <a:tc vMerge="1">
                  <a:txBody>
                    <a:bodyPr/>
                    <a:lstStyle/>
                    <a:p>
                      <a:endParaRPr kumimoji="1" lang="ja-JP" altLang="en-US" sz="1600" dirty="0"/>
                    </a:p>
                  </a:txBody>
                  <a:tcPr/>
                </a:tc>
                <a:tc>
                  <a:txBody>
                    <a:bodyPr/>
                    <a:lstStyle/>
                    <a:p>
                      <a:r>
                        <a:rPr kumimoji="1" lang="ja-JP" altLang="en-US" sz="1400" dirty="0" smtClean="0"/>
                        <a:t>合計</a:t>
                      </a:r>
                      <a:endParaRPr kumimoji="1" lang="ja-JP" altLang="en-US" sz="1400" dirty="0"/>
                    </a:p>
                  </a:txBody>
                  <a:tcPr/>
                </a:tc>
                <a:tc>
                  <a:txBody>
                    <a:bodyPr/>
                    <a:lstStyle/>
                    <a:p>
                      <a:pPr algn="r"/>
                      <a:r>
                        <a:rPr kumimoji="1" lang="en-US" altLang="ja-JP" sz="1400" dirty="0" smtClean="0"/>
                        <a:t>1039</a:t>
                      </a:r>
                      <a:r>
                        <a:rPr kumimoji="1" lang="ja-JP" altLang="en-US" sz="1400" dirty="0" smtClean="0"/>
                        <a:t>億円</a:t>
                      </a:r>
                      <a:endParaRPr kumimoji="1" lang="ja-JP" altLang="en-US" sz="1400" dirty="0"/>
                    </a:p>
                  </a:txBody>
                  <a:tcPr/>
                </a:tc>
                <a:tc>
                  <a:txBody>
                    <a:bodyPr/>
                    <a:lstStyle/>
                    <a:p>
                      <a:pPr algn="r"/>
                      <a:r>
                        <a:rPr kumimoji="1" lang="en-US" altLang="ja-JP" sz="1400" dirty="0" smtClean="0"/>
                        <a:t>1107</a:t>
                      </a:r>
                      <a:r>
                        <a:rPr kumimoji="1" lang="ja-JP" altLang="en-US" sz="1400" dirty="0" smtClean="0"/>
                        <a:t>億円</a:t>
                      </a:r>
                      <a:endParaRPr kumimoji="1" lang="ja-JP" altLang="en-US" sz="1400" dirty="0"/>
                    </a:p>
                  </a:txBody>
                  <a:tcPr/>
                </a:tc>
                <a:tc>
                  <a:txBody>
                    <a:bodyPr/>
                    <a:lstStyle/>
                    <a:p>
                      <a:pPr algn="r"/>
                      <a:r>
                        <a:rPr kumimoji="1" lang="en-US" altLang="ja-JP" sz="1400" dirty="0" smtClean="0"/>
                        <a:t>68</a:t>
                      </a:r>
                      <a:r>
                        <a:rPr kumimoji="1" lang="ja-JP" altLang="en-US" sz="1400" dirty="0" smtClean="0"/>
                        <a:t>億円</a:t>
                      </a:r>
                      <a:endParaRPr kumimoji="1" lang="ja-JP" altLang="en-US" sz="1400" dirty="0"/>
                    </a:p>
                  </a:txBody>
                  <a:tcPr/>
                </a:tc>
                <a:extLst>
                  <a:ext uri="{0D108BD9-81ED-4DB2-BD59-A6C34878D82A}">
                    <a16:rowId xmlns:a16="http://schemas.microsoft.com/office/drawing/2014/main" val="4040496925"/>
                  </a:ext>
                </a:extLst>
              </a:tr>
            </a:tbl>
          </a:graphicData>
        </a:graphic>
      </p:graphicFrame>
      <p:sp>
        <p:nvSpPr>
          <p:cNvPr id="9" name="テキスト ボックス 1"/>
          <p:cNvSpPr txBox="1">
            <a:spLocks noChangeArrowheads="1"/>
          </p:cNvSpPr>
          <p:nvPr/>
        </p:nvSpPr>
        <p:spPr bwMode="auto">
          <a:xfrm>
            <a:off x="96592" y="3855949"/>
            <a:ext cx="9047408" cy="8617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kumimoji="1">
                <a:solidFill>
                  <a:schemeClr val="tx1"/>
                </a:solidFill>
                <a:latin typeface="Arial" charset="0"/>
                <a:ea typeface="ＭＳ Ｐゴシック" charset="-128"/>
              </a:defRPr>
            </a:lvl1pPr>
            <a:lvl2pPr marL="742950" indent="-285750" eaLnBrk="0" hangingPunct="0">
              <a:defRPr kumimoji="1">
                <a:solidFill>
                  <a:schemeClr val="tx1"/>
                </a:solidFill>
                <a:latin typeface="Arial" charset="0"/>
                <a:ea typeface="ＭＳ Ｐゴシック" charset="-128"/>
              </a:defRPr>
            </a:lvl2pPr>
            <a:lvl3pPr marL="1143000" indent="-228600" eaLnBrk="0" hangingPunct="0">
              <a:defRPr kumimoji="1">
                <a:solidFill>
                  <a:schemeClr val="tx1"/>
                </a:solidFill>
                <a:latin typeface="Arial" charset="0"/>
                <a:ea typeface="ＭＳ Ｐゴシック" charset="-128"/>
              </a:defRPr>
            </a:lvl3pPr>
            <a:lvl4pPr marL="1600200" indent="-228600" eaLnBrk="0" hangingPunct="0">
              <a:defRPr kumimoji="1">
                <a:solidFill>
                  <a:schemeClr val="tx1"/>
                </a:solidFill>
                <a:latin typeface="Arial" charset="0"/>
                <a:ea typeface="ＭＳ Ｐゴシック" charset="-128"/>
              </a:defRPr>
            </a:lvl4pPr>
            <a:lvl5pPr marL="2057400" indent="-228600" eaLnBrk="0" hangingPunct="0">
              <a:defRPr kumimoji="1">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charset="-128"/>
              </a:defRPr>
            </a:lvl9pPr>
          </a:lstStyle>
          <a:p>
            <a:pPr eaLnBrk="1" hangingPunct="1">
              <a:lnSpc>
                <a:spcPts val="2000"/>
              </a:lnSpc>
            </a:pPr>
            <a:r>
              <a:rPr lang="en-US" altLang="ja-JP" b="1"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b="1" dirty="0" smtClean="0">
                <a:latin typeface="Meiryo UI" panose="020B0604030504040204" pitchFamily="50" charset="-128"/>
                <a:ea typeface="Meiryo UI" panose="020B0604030504040204" pitchFamily="50" charset="-128"/>
                <a:cs typeface="Meiryo UI" panose="020B0604030504040204" pitchFamily="50" charset="-128"/>
              </a:rPr>
              <a:t>環境等改善便益</a:t>
            </a:r>
            <a:r>
              <a:rPr lang="en-US" altLang="ja-JP" b="1" dirty="0" smtClean="0">
                <a:latin typeface="Meiryo UI" panose="020B0604030504040204" pitchFamily="50" charset="-128"/>
                <a:ea typeface="Meiryo UI" panose="020B0604030504040204" pitchFamily="50" charset="-128"/>
                <a:cs typeface="Meiryo UI" panose="020B0604030504040204" pitchFamily="50" charset="-128"/>
              </a:rPr>
              <a:t>》</a:t>
            </a:r>
          </a:p>
          <a:p>
            <a:pPr eaLnBrk="1" hangingPunct="1">
              <a:lnSpc>
                <a:spcPts val="2000"/>
              </a:lnSpc>
            </a:pPr>
            <a:r>
              <a:rPr lang="ja-JP" altLang="en-US" dirty="0" smtClean="0">
                <a:latin typeface="Meiryo UI" panose="020B0604030504040204" pitchFamily="50" charset="-128"/>
                <a:ea typeface="Meiryo UI" panose="020B0604030504040204" pitchFamily="50" charset="-128"/>
                <a:cs typeface="Meiryo UI" panose="020B0604030504040204" pitchFamily="50" charset="-128"/>
              </a:rPr>
              <a:t>自動車利用から鉄道利用への転換が図られ、二酸化炭素（ＣＯ</a:t>
            </a:r>
            <a:r>
              <a:rPr lang="en-US" altLang="ja-JP" dirty="0" smtClean="0">
                <a:latin typeface="Meiryo UI" panose="020B0604030504040204" pitchFamily="50" charset="-128"/>
                <a:ea typeface="Meiryo UI" panose="020B0604030504040204" pitchFamily="50" charset="-128"/>
                <a:cs typeface="Meiryo UI" panose="020B0604030504040204" pitchFamily="50" charset="-128"/>
              </a:rPr>
              <a:t>2</a:t>
            </a:r>
            <a:r>
              <a:rPr lang="ja-JP" altLang="en-US" dirty="0" smtClean="0">
                <a:latin typeface="Meiryo UI" panose="020B0604030504040204" pitchFamily="50" charset="-128"/>
                <a:ea typeface="Meiryo UI" panose="020B0604030504040204" pitchFamily="50" charset="-128"/>
                <a:cs typeface="Meiryo UI" panose="020B0604030504040204" pitchFamily="50" charset="-128"/>
              </a:rPr>
              <a:t>）、窒素酸化物（ＮＯｘ）が削減</a:t>
            </a:r>
            <a:r>
              <a:rPr lang="ja-JP" altLang="en-US" dirty="0">
                <a:latin typeface="Meiryo UI" panose="020B0604030504040204" pitchFamily="50" charset="-128"/>
                <a:ea typeface="Meiryo UI" panose="020B0604030504040204" pitchFamily="50" charset="-128"/>
                <a:cs typeface="Meiryo UI" panose="020B0604030504040204" pitchFamily="50" charset="-128"/>
              </a:rPr>
              <a:t>、</a:t>
            </a:r>
            <a:r>
              <a:rPr lang="ja-JP" altLang="en-US" dirty="0" smtClean="0">
                <a:latin typeface="Meiryo UI" panose="020B0604030504040204" pitchFamily="50" charset="-128"/>
                <a:ea typeface="Meiryo UI" panose="020B0604030504040204" pitchFamily="50" charset="-128"/>
                <a:cs typeface="Meiryo UI" panose="020B0604030504040204" pitchFamily="50" charset="-128"/>
              </a:rPr>
              <a:t>交通</a:t>
            </a:r>
            <a:r>
              <a:rPr lang="ja-JP" altLang="en-US" dirty="0">
                <a:latin typeface="Meiryo UI" panose="020B0604030504040204" pitchFamily="50" charset="-128"/>
                <a:ea typeface="Meiryo UI" panose="020B0604030504040204" pitchFamily="50" charset="-128"/>
                <a:cs typeface="Meiryo UI" panose="020B0604030504040204" pitchFamily="50" charset="-128"/>
              </a:rPr>
              <a:t>事故</a:t>
            </a:r>
            <a:r>
              <a:rPr lang="ja-JP" altLang="en-US" dirty="0" smtClean="0">
                <a:latin typeface="Meiryo UI" panose="020B0604030504040204" pitchFamily="50" charset="-128"/>
                <a:ea typeface="Meiryo UI" panose="020B0604030504040204" pitchFamily="50" charset="-128"/>
                <a:cs typeface="Meiryo UI" panose="020B0604030504040204" pitchFamily="50" charset="-128"/>
              </a:rPr>
              <a:t>も減少が期待できる。</a:t>
            </a:r>
            <a:endParaRPr lang="en-US" altLang="ja-JP" dirty="0" smtClean="0">
              <a:latin typeface="Meiryo UI" panose="020B0604030504040204" pitchFamily="50" charset="-128"/>
              <a:ea typeface="Meiryo UI" panose="020B0604030504040204" pitchFamily="50" charset="-128"/>
              <a:cs typeface="Meiryo UI" panose="020B0604030504040204" pitchFamily="50" charset="-128"/>
            </a:endParaRPr>
          </a:p>
        </p:txBody>
      </p:sp>
      <p:sp>
        <p:nvSpPr>
          <p:cNvPr id="11" name="テキスト ボックス 1"/>
          <p:cNvSpPr txBox="1">
            <a:spLocks noChangeArrowheads="1"/>
          </p:cNvSpPr>
          <p:nvPr/>
        </p:nvSpPr>
        <p:spPr bwMode="auto">
          <a:xfrm>
            <a:off x="0" y="4714876"/>
            <a:ext cx="3672408" cy="348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kumimoji="1">
                <a:solidFill>
                  <a:schemeClr val="tx1"/>
                </a:solidFill>
                <a:latin typeface="Arial" charset="0"/>
                <a:ea typeface="ＭＳ Ｐゴシック" charset="-128"/>
              </a:defRPr>
            </a:lvl1pPr>
            <a:lvl2pPr marL="742950" indent="-285750" eaLnBrk="0" hangingPunct="0">
              <a:defRPr kumimoji="1">
                <a:solidFill>
                  <a:schemeClr val="tx1"/>
                </a:solidFill>
                <a:latin typeface="Arial" charset="0"/>
                <a:ea typeface="ＭＳ Ｐゴシック" charset="-128"/>
              </a:defRPr>
            </a:lvl2pPr>
            <a:lvl3pPr marL="1143000" indent="-228600" eaLnBrk="0" hangingPunct="0">
              <a:defRPr kumimoji="1">
                <a:solidFill>
                  <a:schemeClr val="tx1"/>
                </a:solidFill>
                <a:latin typeface="Arial" charset="0"/>
                <a:ea typeface="ＭＳ Ｐゴシック" charset="-128"/>
              </a:defRPr>
            </a:lvl3pPr>
            <a:lvl4pPr marL="1600200" indent="-228600" eaLnBrk="0" hangingPunct="0">
              <a:defRPr kumimoji="1">
                <a:solidFill>
                  <a:schemeClr val="tx1"/>
                </a:solidFill>
                <a:latin typeface="Arial" charset="0"/>
                <a:ea typeface="ＭＳ Ｐゴシック" charset="-128"/>
              </a:defRPr>
            </a:lvl4pPr>
            <a:lvl5pPr marL="2057400" indent="-228600" eaLnBrk="0" hangingPunct="0">
              <a:defRPr kumimoji="1">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charset="-128"/>
              </a:defRPr>
            </a:lvl9pPr>
          </a:lstStyle>
          <a:p>
            <a:pPr eaLnBrk="1" hangingPunct="1">
              <a:lnSpc>
                <a:spcPts val="2000"/>
              </a:lnSpc>
            </a:pPr>
            <a:r>
              <a:rPr lang="ja-JP" altLang="en-US" dirty="0" smtClean="0">
                <a:latin typeface="Meiryo UI" panose="020B0604030504040204" pitchFamily="50" charset="-128"/>
                <a:ea typeface="Meiryo UI" panose="020B0604030504040204" pitchFamily="50" charset="-128"/>
                <a:cs typeface="Meiryo UI" panose="020B0604030504040204" pitchFamily="50" charset="-128"/>
              </a:rPr>
              <a:t>（定量的分析）</a:t>
            </a:r>
            <a:endParaRPr lang="en-US" altLang="ja-JP" dirty="0" smtClean="0">
              <a:latin typeface="Meiryo UI" panose="020B0604030504040204" pitchFamily="50" charset="-128"/>
              <a:ea typeface="Meiryo UI" panose="020B0604030504040204" pitchFamily="50" charset="-128"/>
              <a:cs typeface="Meiryo UI" panose="020B0604030504040204" pitchFamily="50" charset="-128"/>
            </a:endParaRPr>
          </a:p>
        </p:txBody>
      </p:sp>
      <p:graphicFrame>
        <p:nvGraphicFramePr>
          <p:cNvPr id="21" name="表 20"/>
          <p:cNvGraphicFramePr>
            <a:graphicFrameLocks noGrp="1"/>
          </p:cNvGraphicFramePr>
          <p:nvPr>
            <p:extLst>
              <p:ext uri="{D42A27DB-BD31-4B8C-83A1-F6EECF244321}">
                <p14:modId xmlns:p14="http://schemas.microsoft.com/office/powerpoint/2010/main" val="728655872"/>
              </p:ext>
            </p:extLst>
          </p:nvPr>
        </p:nvGraphicFramePr>
        <p:xfrm>
          <a:off x="4249711" y="5113977"/>
          <a:ext cx="4786785" cy="1422352"/>
        </p:xfrm>
        <a:graphic>
          <a:graphicData uri="http://schemas.openxmlformats.org/drawingml/2006/table">
            <a:tbl>
              <a:tblPr firstRow="1" bandRow="1">
                <a:tableStyleId>{5C22544A-7EE6-4342-B048-85BDC9FD1C3A}</a:tableStyleId>
              </a:tblPr>
              <a:tblGrid>
                <a:gridCol w="826345">
                  <a:extLst>
                    <a:ext uri="{9D8B030D-6E8A-4147-A177-3AD203B41FA5}">
                      <a16:colId xmlns:a16="http://schemas.microsoft.com/office/drawing/2014/main" val="20000"/>
                    </a:ext>
                  </a:extLst>
                </a:gridCol>
                <a:gridCol w="1626863">
                  <a:extLst>
                    <a:ext uri="{9D8B030D-6E8A-4147-A177-3AD203B41FA5}">
                      <a16:colId xmlns:a16="http://schemas.microsoft.com/office/drawing/2014/main" val="20001"/>
                    </a:ext>
                  </a:extLst>
                </a:gridCol>
                <a:gridCol w="777859">
                  <a:extLst>
                    <a:ext uri="{9D8B030D-6E8A-4147-A177-3AD203B41FA5}">
                      <a16:colId xmlns:a16="http://schemas.microsoft.com/office/drawing/2014/main" val="20002"/>
                    </a:ext>
                  </a:extLst>
                </a:gridCol>
                <a:gridCol w="878325">
                  <a:extLst>
                    <a:ext uri="{9D8B030D-6E8A-4147-A177-3AD203B41FA5}">
                      <a16:colId xmlns:a16="http://schemas.microsoft.com/office/drawing/2014/main" val="276387212"/>
                    </a:ext>
                  </a:extLst>
                </a:gridCol>
                <a:gridCol w="677393">
                  <a:extLst>
                    <a:ext uri="{9D8B030D-6E8A-4147-A177-3AD203B41FA5}">
                      <a16:colId xmlns:a16="http://schemas.microsoft.com/office/drawing/2014/main" val="174928348"/>
                    </a:ext>
                  </a:extLst>
                </a:gridCol>
              </a:tblGrid>
              <a:tr h="334010">
                <a:tc gridSpan="2">
                  <a:txBody>
                    <a:bodyPr/>
                    <a:lstStyle/>
                    <a:p>
                      <a:pPr algn="ctr"/>
                      <a:r>
                        <a:rPr kumimoji="1" lang="ja-JP" altLang="en-US" sz="1200" dirty="0" smtClean="0">
                          <a:latin typeface="Meiryo UI" panose="020B0604030504040204" pitchFamily="50" charset="-128"/>
                          <a:ea typeface="Meiryo UI" panose="020B0604030504040204" pitchFamily="50" charset="-128"/>
                          <a:cs typeface="Meiryo UI" panose="020B0604030504040204" pitchFamily="50" charset="-128"/>
                        </a:rPr>
                        <a:t>項目</a:t>
                      </a:r>
                      <a:endParaRPr kumimoji="1" lang="ja-JP" altLang="en-US" sz="1200" dirty="0">
                        <a:latin typeface="Meiryo UI" panose="020B0604030504040204" pitchFamily="50" charset="-128"/>
                        <a:ea typeface="Meiryo UI" panose="020B0604030504040204" pitchFamily="50" charset="-128"/>
                        <a:cs typeface="Meiryo UI" panose="020B0604030504040204" pitchFamily="50" charset="-128"/>
                      </a:endParaRPr>
                    </a:p>
                  </a:txBody>
                  <a:tcPr marL="69804" marR="69804" marT="34901" marB="34901" anchor="ctr"/>
                </a:tc>
                <a:tc hMerge="1">
                  <a:txBody>
                    <a:bodyPr/>
                    <a:lstStyle/>
                    <a:p>
                      <a:endParaRPr kumimoji="1" lang="ja-JP" altLang="en-US" sz="2200" dirty="0">
                        <a:latin typeface="Meiryo UI" panose="020B0604030504040204" pitchFamily="50" charset="-128"/>
                        <a:ea typeface="Meiryo UI" panose="020B0604030504040204" pitchFamily="50" charset="-128"/>
                        <a:cs typeface="Meiryo UI" panose="020B0604030504040204" pitchFamily="50" charset="-128"/>
                      </a:endParaRPr>
                    </a:p>
                  </a:txBody>
                  <a:tcPr/>
                </a:tc>
                <a:tc>
                  <a:txBody>
                    <a:bodyPr/>
                    <a:lstStyle/>
                    <a:p>
                      <a:pPr algn="ctr"/>
                      <a:r>
                        <a:rPr kumimoji="1" lang="ja-JP" altLang="en-US" sz="1200" dirty="0" smtClean="0"/>
                        <a:t>４駅</a:t>
                      </a:r>
                      <a:endParaRPr kumimoji="1" lang="ja-JP" altLang="en-US" sz="1200" dirty="0"/>
                    </a:p>
                  </a:txBody>
                  <a:tcPr marL="69804" marR="69804" marT="34901" marB="34901" anchor="ctr"/>
                </a:tc>
                <a:tc>
                  <a:txBody>
                    <a:bodyPr/>
                    <a:lstStyle/>
                    <a:p>
                      <a:pPr algn="ctr"/>
                      <a:r>
                        <a:rPr kumimoji="1" lang="ja-JP" altLang="en-US" sz="1200" dirty="0" smtClean="0"/>
                        <a:t>５駅</a:t>
                      </a:r>
                      <a:endParaRPr kumimoji="1" lang="en-US" altLang="ja-JP" sz="1200" dirty="0" smtClean="0"/>
                    </a:p>
                    <a:p>
                      <a:pPr algn="ctr"/>
                      <a:r>
                        <a:rPr kumimoji="1" lang="ja-JP" altLang="en-US" sz="1100" dirty="0" smtClean="0"/>
                        <a:t>（新駅設置）</a:t>
                      </a:r>
                      <a:endParaRPr kumimoji="1" lang="ja-JP" altLang="en-US" sz="1100" dirty="0">
                        <a:latin typeface="Meiryo UI" panose="020B0604030504040204" pitchFamily="50" charset="-128"/>
                        <a:ea typeface="Meiryo UI" panose="020B0604030504040204" pitchFamily="50" charset="-128"/>
                        <a:cs typeface="Meiryo UI" panose="020B0604030504040204" pitchFamily="50" charset="-128"/>
                      </a:endParaRPr>
                    </a:p>
                  </a:txBody>
                  <a:tcPr marL="69804" marR="69804" marT="34901" marB="34901" anchor="ctr"/>
                </a:tc>
                <a:tc>
                  <a:txBody>
                    <a:bodyPr/>
                    <a:lstStyle/>
                    <a:p>
                      <a:pPr algn="ctr"/>
                      <a:r>
                        <a:rPr kumimoji="1" lang="ja-JP" altLang="en-US" sz="1200" dirty="0" smtClean="0">
                          <a:latin typeface="Meiryo UI" panose="020B0604030504040204" pitchFamily="50" charset="-128"/>
                          <a:ea typeface="Meiryo UI" panose="020B0604030504040204" pitchFamily="50" charset="-128"/>
                          <a:cs typeface="Meiryo UI" panose="020B0604030504040204" pitchFamily="50" charset="-128"/>
                        </a:rPr>
                        <a:t>差</a:t>
                      </a:r>
                      <a:endParaRPr kumimoji="1" lang="ja-JP" altLang="en-US" sz="1200" dirty="0">
                        <a:latin typeface="Meiryo UI" panose="020B0604030504040204" pitchFamily="50" charset="-128"/>
                        <a:ea typeface="Meiryo UI" panose="020B0604030504040204" pitchFamily="50" charset="-128"/>
                        <a:cs typeface="Meiryo UI" panose="020B0604030504040204" pitchFamily="50" charset="-128"/>
                      </a:endParaRPr>
                    </a:p>
                  </a:txBody>
                  <a:tcPr marL="69804" marR="69804" marT="34901" marB="34901" anchor="ctr"/>
                </a:tc>
                <a:extLst>
                  <a:ext uri="{0D108BD9-81ED-4DB2-BD59-A6C34878D82A}">
                    <a16:rowId xmlns:a16="http://schemas.microsoft.com/office/drawing/2014/main" val="10000"/>
                  </a:ext>
                </a:extLst>
              </a:tr>
              <a:tr h="334010">
                <a:tc rowSpan="2">
                  <a:txBody>
                    <a:bodyPr/>
                    <a:lstStyle/>
                    <a:p>
                      <a:r>
                        <a:rPr kumimoji="1" lang="ja-JP" altLang="en-US" sz="1050" dirty="0" smtClean="0">
                          <a:latin typeface="Meiryo UI" panose="020B0604030504040204" pitchFamily="50" charset="-128"/>
                          <a:ea typeface="Meiryo UI" panose="020B0604030504040204" pitchFamily="50" charset="-128"/>
                          <a:cs typeface="Meiryo UI" panose="020B0604030504040204" pitchFamily="50" charset="-128"/>
                        </a:rPr>
                        <a:t>環境改善</a:t>
                      </a:r>
                      <a:endParaRPr kumimoji="1" lang="ja-JP" altLang="en-US" sz="1050" dirty="0">
                        <a:latin typeface="Meiryo UI" panose="020B0604030504040204" pitchFamily="50" charset="-128"/>
                        <a:ea typeface="Meiryo UI" panose="020B0604030504040204" pitchFamily="50" charset="-128"/>
                        <a:cs typeface="Meiryo UI" panose="020B0604030504040204" pitchFamily="50" charset="-128"/>
                      </a:endParaRPr>
                    </a:p>
                  </a:txBody>
                  <a:tcPr marL="69804" marR="69804" marT="34901" marB="34901" anchor="ctr"/>
                </a:tc>
                <a:tc>
                  <a:txBody>
                    <a:bodyPr/>
                    <a:lstStyle/>
                    <a:p>
                      <a:r>
                        <a:rPr kumimoji="1" lang="en-US" altLang="ja-JP" sz="1200" dirty="0" smtClean="0">
                          <a:latin typeface="Meiryo UI" panose="020B0604030504040204" pitchFamily="50" charset="-128"/>
                          <a:ea typeface="Meiryo UI" panose="020B0604030504040204" pitchFamily="50" charset="-128"/>
                          <a:cs typeface="Meiryo UI" panose="020B0604030504040204" pitchFamily="50" charset="-128"/>
                        </a:rPr>
                        <a:t>CО2</a:t>
                      </a:r>
                      <a:r>
                        <a:rPr kumimoji="1" lang="ja-JP" altLang="en-US" sz="1200" dirty="0" smtClean="0">
                          <a:latin typeface="Meiryo UI" panose="020B0604030504040204" pitchFamily="50" charset="-128"/>
                          <a:ea typeface="Meiryo UI" panose="020B0604030504040204" pitchFamily="50" charset="-128"/>
                          <a:cs typeface="Meiryo UI" panose="020B0604030504040204" pitchFamily="50" charset="-128"/>
                        </a:rPr>
                        <a:t>削減</a:t>
                      </a:r>
                      <a:r>
                        <a:rPr kumimoji="1" lang="ja-JP" altLang="en-US" sz="800" dirty="0" smtClean="0">
                          <a:latin typeface="Meiryo UI" panose="020B0604030504040204" pitchFamily="50" charset="-128"/>
                          <a:ea typeface="Meiryo UI" panose="020B0604030504040204" pitchFamily="50" charset="-128"/>
                          <a:cs typeface="Meiryo UI" panose="020B0604030504040204" pitchFamily="50" charset="-128"/>
                        </a:rPr>
                        <a:t>（トン</a:t>
                      </a:r>
                      <a:r>
                        <a:rPr kumimoji="1" lang="en-US" altLang="ja-JP" sz="800" dirty="0" smtClean="0">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800" dirty="0" smtClean="0">
                          <a:latin typeface="Meiryo UI" panose="020B0604030504040204" pitchFamily="50" charset="-128"/>
                          <a:ea typeface="Meiryo UI" panose="020B0604030504040204" pitchFamily="50" charset="-128"/>
                          <a:cs typeface="Meiryo UI" panose="020B0604030504040204" pitchFamily="50" charset="-128"/>
                        </a:rPr>
                        <a:t>年）</a:t>
                      </a:r>
                      <a:endParaRPr kumimoji="1" lang="ja-JP" altLang="en-US" sz="800" dirty="0">
                        <a:latin typeface="Meiryo UI" panose="020B0604030504040204" pitchFamily="50" charset="-128"/>
                        <a:ea typeface="Meiryo UI" panose="020B0604030504040204" pitchFamily="50" charset="-128"/>
                        <a:cs typeface="Meiryo UI" panose="020B0604030504040204" pitchFamily="50" charset="-128"/>
                      </a:endParaRPr>
                    </a:p>
                  </a:txBody>
                  <a:tcPr marL="69804" marR="69804" marT="34901" marB="34901"/>
                </a:tc>
                <a:tc>
                  <a:txBody>
                    <a:bodyPr/>
                    <a:lstStyle/>
                    <a:p>
                      <a:pPr algn="r"/>
                      <a:r>
                        <a:rPr kumimoji="1" lang="en-US" altLang="ja-JP" sz="1200" dirty="0" smtClean="0">
                          <a:latin typeface="Meiryo UI" panose="020B0604030504040204" pitchFamily="50" charset="-128"/>
                          <a:ea typeface="Meiryo UI" panose="020B0604030504040204" pitchFamily="50" charset="-128"/>
                          <a:cs typeface="Meiryo UI" panose="020B0604030504040204" pitchFamily="50" charset="-128"/>
                        </a:rPr>
                        <a:t>2,315</a:t>
                      </a:r>
                      <a:endParaRPr kumimoji="1" lang="ja-JP" altLang="en-US" sz="1200" dirty="0">
                        <a:latin typeface="Meiryo UI" panose="020B0604030504040204" pitchFamily="50" charset="-128"/>
                        <a:ea typeface="Meiryo UI" panose="020B0604030504040204" pitchFamily="50" charset="-128"/>
                        <a:cs typeface="Meiryo UI" panose="020B0604030504040204" pitchFamily="50" charset="-128"/>
                      </a:endParaRPr>
                    </a:p>
                  </a:txBody>
                  <a:tcPr marL="69804" marR="69804" marT="34901" marB="34901"/>
                </a:tc>
                <a:tc>
                  <a:txBody>
                    <a:bodyPr/>
                    <a:lstStyle/>
                    <a:p>
                      <a:pPr algn="r"/>
                      <a:r>
                        <a:rPr kumimoji="1" lang="en-US" altLang="ja-JP" sz="1200" dirty="0" smtClean="0">
                          <a:latin typeface="Meiryo UI" panose="020B0604030504040204" pitchFamily="50" charset="-128"/>
                          <a:ea typeface="Meiryo UI" panose="020B0604030504040204" pitchFamily="50" charset="-128"/>
                          <a:cs typeface="Meiryo UI" panose="020B0604030504040204" pitchFamily="50" charset="-128"/>
                        </a:rPr>
                        <a:t>2,713</a:t>
                      </a:r>
                      <a:endParaRPr kumimoji="1" lang="ja-JP" altLang="en-US" sz="1200" dirty="0">
                        <a:latin typeface="Meiryo UI" panose="020B0604030504040204" pitchFamily="50" charset="-128"/>
                        <a:ea typeface="Meiryo UI" panose="020B0604030504040204" pitchFamily="50" charset="-128"/>
                        <a:cs typeface="Meiryo UI" panose="020B0604030504040204" pitchFamily="50" charset="-128"/>
                      </a:endParaRPr>
                    </a:p>
                  </a:txBody>
                  <a:tcPr marL="69804" marR="69804" marT="34901" marB="34901"/>
                </a:tc>
                <a:tc>
                  <a:txBody>
                    <a:bodyPr/>
                    <a:lstStyle/>
                    <a:p>
                      <a:pPr algn="r"/>
                      <a:r>
                        <a:rPr kumimoji="1" lang="en-US" altLang="ja-JP" sz="1200" dirty="0" smtClean="0">
                          <a:latin typeface="Meiryo UI" panose="020B0604030504040204" pitchFamily="50" charset="-128"/>
                          <a:ea typeface="Meiryo UI" panose="020B0604030504040204" pitchFamily="50" charset="-128"/>
                          <a:cs typeface="Meiryo UI" panose="020B0604030504040204" pitchFamily="50" charset="-128"/>
                        </a:rPr>
                        <a:t>398</a:t>
                      </a:r>
                      <a:endParaRPr kumimoji="1" lang="ja-JP" altLang="en-US" sz="1200" dirty="0">
                        <a:latin typeface="Meiryo UI" panose="020B0604030504040204" pitchFamily="50" charset="-128"/>
                        <a:ea typeface="Meiryo UI" panose="020B0604030504040204" pitchFamily="50" charset="-128"/>
                        <a:cs typeface="Meiryo UI" panose="020B0604030504040204" pitchFamily="50" charset="-128"/>
                      </a:endParaRPr>
                    </a:p>
                  </a:txBody>
                  <a:tcPr marL="69804" marR="69804" marT="34901" marB="34901"/>
                </a:tc>
                <a:extLst>
                  <a:ext uri="{0D108BD9-81ED-4DB2-BD59-A6C34878D82A}">
                    <a16:rowId xmlns:a16="http://schemas.microsoft.com/office/drawing/2014/main" val="10001"/>
                  </a:ext>
                </a:extLst>
              </a:tr>
              <a:tr h="334010">
                <a:tc vMerge="1">
                  <a:txBody>
                    <a:bodyPr/>
                    <a:lstStyle/>
                    <a:p>
                      <a:endParaRPr kumimoji="1" lang="ja-JP" altLang="en-US" sz="220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200" dirty="0" err="1" smtClean="0">
                          <a:latin typeface="Meiryo UI" panose="020B0604030504040204" pitchFamily="50" charset="-128"/>
                          <a:ea typeface="Meiryo UI" panose="020B0604030504040204" pitchFamily="50" charset="-128"/>
                          <a:cs typeface="Meiryo UI" panose="020B0604030504040204" pitchFamily="50" charset="-128"/>
                        </a:rPr>
                        <a:t>NОx</a:t>
                      </a:r>
                      <a:r>
                        <a:rPr kumimoji="1" lang="ja-JP" altLang="en-US" sz="1200" dirty="0" smtClean="0">
                          <a:latin typeface="Meiryo UI" panose="020B0604030504040204" pitchFamily="50" charset="-128"/>
                          <a:ea typeface="Meiryo UI" panose="020B0604030504040204" pitchFamily="50" charset="-128"/>
                          <a:cs typeface="Meiryo UI" panose="020B0604030504040204" pitchFamily="50" charset="-128"/>
                        </a:rPr>
                        <a:t>削減</a:t>
                      </a:r>
                      <a:r>
                        <a:rPr kumimoji="1" lang="ja-JP" altLang="en-US" sz="800" dirty="0" smtClean="0">
                          <a:latin typeface="Meiryo UI" panose="020B0604030504040204" pitchFamily="50" charset="-128"/>
                          <a:ea typeface="Meiryo UI" panose="020B0604030504040204" pitchFamily="50" charset="-128"/>
                          <a:cs typeface="Meiryo UI" panose="020B0604030504040204" pitchFamily="50" charset="-128"/>
                        </a:rPr>
                        <a:t>（トン</a:t>
                      </a:r>
                      <a:r>
                        <a:rPr kumimoji="1" lang="en-US" altLang="ja-JP" sz="800" dirty="0" smtClean="0">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800" dirty="0" smtClean="0">
                          <a:latin typeface="Meiryo UI" panose="020B0604030504040204" pitchFamily="50" charset="-128"/>
                          <a:ea typeface="Meiryo UI" panose="020B0604030504040204" pitchFamily="50" charset="-128"/>
                          <a:cs typeface="Meiryo UI" panose="020B0604030504040204" pitchFamily="50" charset="-128"/>
                        </a:rPr>
                        <a:t>年）</a:t>
                      </a:r>
                      <a:endParaRPr kumimoji="1" lang="ja-JP" altLang="en-US" sz="1200" dirty="0" smtClean="0">
                        <a:latin typeface="Meiryo UI" panose="020B0604030504040204" pitchFamily="50" charset="-128"/>
                        <a:ea typeface="Meiryo UI" panose="020B0604030504040204" pitchFamily="50" charset="-128"/>
                        <a:cs typeface="Meiryo UI" panose="020B0604030504040204" pitchFamily="50" charset="-128"/>
                      </a:endParaRPr>
                    </a:p>
                  </a:txBody>
                  <a:tcPr marL="69804" marR="69804" marT="34901" marB="34901"/>
                </a:tc>
                <a:tc>
                  <a:txBody>
                    <a:bodyPr/>
                    <a:lstStyle/>
                    <a:p>
                      <a:pPr algn="r"/>
                      <a:r>
                        <a:rPr kumimoji="1" lang="en-US" altLang="ja-JP" sz="1200" dirty="0" smtClean="0">
                          <a:latin typeface="Meiryo UI" panose="020B0604030504040204" pitchFamily="50" charset="-128"/>
                          <a:ea typeface="Meiryo UI" panose="020B0604030504040204" pitchFamily="50" charset="-128"/>
                          <a:cs typeface="Meiryo UI" panose="020B0604030504040204" pitchFamily="50" charset="-128"/>
                        </a:rPr>
                        <a:t>10</a:t>
                      </a:r>
                      <a:endParaRPr kumimoji="1" lang="ja-JP" altLang="en-US" sz="1200" dirty="0">
                        <a:latin typeface="Meiryo UI" panose="020B0604030504040204" pitchFamily="50" charset="-128"/>
                        <a:ea typeface="Meiryo UI" panose="020B0604030504040204" pitchFamily="50" charset="-128"/>
                        <a:cs typeface="Meiryo UI" panose="020B0604030504040204" pitchFamily="50" charset="-128"/>
                      </a:endParaRPr>
                    </a:p>
                  </a:txBody>
                  <a:tcPr marL="69804" marR="69804" marT="34901" marB="34901"/>
                </a:tc>
                <a:tc>
                  <a:txBody>
                    <a:bodyPr/>
                    <a:lstStyle/>
                    <a:p>
                      <a:pPr algn="r"/>
                      <a:r>
                        <a:rPr kumimoji="1" lang="en-US" altLang="ja-JP" sz="1200" dirty="0" smtClean="0">
                          <a:latin typeface="Meiryo UI" panose="020B0604030504040204" pitchFamily="50" charset="-128"/>
                          <a:ea typeface="Meiryo UI" panose="020B0604030504040204" pitchFamily="50" charset="-128"/>
                          <a:cs typeface="Meiryo UI" panose="020B0604030504040204" pitchFamily="50" charset="-128"/>
                        </a:rPr>
                        <a:t>12</a:t>
                      </a:r>
                      <a:endParaRPr kumimoji="1" lang="ja-JP" altLang="en-US" sz="1200" dirty="0">
                        <a:latin typeface="Meiryo UI" panose="020B0604030504040204" pitchFamily="50" charset="-128"/>
                        <a:ea typeface="Meiryo UI" panose="020B0604030504040204" pitchFamily="50" charset="-128"/>
                        <a:cs typeface="Meiryo UI" panose="020B0604030504040204" pitchFamily="50" charset="-128"/>
                      </a:endParaRPr>
                    </a:p>
                  </a:txBody>
                  <a:tcPr marL="69804" marR="69804" marT="34901" marB="34901"/>
                </a:tc>
                <a:tc>
                  <a:txBody>
                    <a:bodyPr/>
                    <a:lstStyle/>
                    <a:p>
                      <a:pPr algn="r"/>
                      <a:r>
                        <a:rPr kumimoji="1" lang="en-US" altLang="ja-JP" sz="1200" dirty="0" smtClean="0">
                          <a:latin typeface="Meiryo UI" panose="020B0604030504040204" pitchFamily="50" charset="-128"/>
                          <a:ea typeface="Meiryo UI" panose="020B0604030504040204" pitchFamily="50" charset="-128"/>
                          <a:cs typeface="Meiryo UI" panose="020B0604030504040204" pitchFamily="50" charset="-128"/>
                        </a:rPr>
                        <a:t>2</a:t>
                      </a:r>
                      <a:endParaRPr kumimoji="1" lang="ja-JP" altLang="en-US" sz="1200" dirty="0">
                        <a:latin typeface="Meiryo UI" panose="020B0604030504040204" pitchFamily="50" charset="-128"/>
                        <a:ea typeface="Meiryo UI" panose="020B0604030504040204" pitchFamily="50" charset="-128"/>
                        <a:cs typeface="Meiryo UI" panose="020B0604030504040204" pitchFamily="50" charset="-128"/>
                      </a:endParaRPr>
                    </a:p>
                  </a:txBody>
                  <a:tcPr marL="69804" marR="69804" marT="34901" marB="34901"/>
                </a:tc>
                <a:extLst>
                  <a:ext uri="{0D108BD9-81ED-4DB2-BD59-A6C34878D82A}">
                    <a16:rowId xmlns:a16="http://schemas.microsoft.com/office/drawing/2014/main" val="10002"/>
                  </a:ext>
                </a:extLst>
              </a:tr>
              <a:tr h="334010">
                <a:tc>
                  <a:txBody>
                    <a:bodyPr/>
                    <a:lstStyle/>
                    <a:p>
                      <a:r>
                        <a:rPr kumimoji="1" lang="ja-JP" altLang="en-US" sz="1050" dirty="0" smtClean="0">
                          <a:latin typeface="Meiryo UI" panose="020B0604030504040204" pitchFamily="50" charset="-128"/>
                          <a:ea typeface="Meiryo UI" panose="020B0604030504040204" pitchFamily="50" charset="-128"/>
                          <a:cs typeface="Meiryo UI" panose="020B0604030504040204" pitchFamily="50" charset="-128"/>
                        </a:rPr>
                        <a:t>安全性向上</a:t>
                      </a:r>
                      <a:endParaRPr kumimoji="1" lang="ja-JP" altLang="en-US" sz="1050" dirty="0">
                        <a:latin typeface="Meiryo UI" panose="020B0604030504040204" pitchFamily="50" charset="-128"/>
                        <a:ea typeface="Meiryo UI" panose="020B0604030504040204" pitchFamily="50" charset="-128"/>
                        <a:cs typeface="Meiryo UI" panose="020B0604030504040204" pitchFamily="50" charset="-128"/>
                      </a:endParaRPr>
                    </a:p>
                  </a:txBody>
                  <a:tcPr marL="69804" marR="69804" marT="34901" marB="34901"/>
                </a:tc>
                <a:tc>
                  <a:txBody>
                    <a:bodyPr/>
                    <a:lstStyle/>
                    <a:p>
                      <a:r>
                        <a:rPr kumimoji="1" lang="ja-JP" altLang="en-US" sz="1200" dirty="0" smtClean="0">
                          <a:latin typeface="Meiryo UI" panose="020B0604030504040204" pitchFamily="50" charset="-128"/>
                          <a:ea typeface="Meiryo UI" panose="020B0604030504040204" pitchFamily="50" charset="-128"/>
                          <a:cs typeface="Meiryo UI" panose="020B0604030504040204" pitchFamily="50" charset="-128"/>
                        </a:rPr>
                        <a:t>交通事故減少</a:t>
                      </a:r>
                      <a:r>
                        <a:rPr kumimoji="1" lang="ja-JP" altLang="en-US" sz="800" dirty="0" smtClean="0">
                          <a:latin typeface="Meiryo UI" panose="020B0604030504040204" pitchFamily="50" charset="-128"/>
                          <a:ea typeface="Meiryo UI" panose="020B0604030504040204" pitchFamily="50" charset="-128"/>
                          <a:cs typeface="Meiryo UI" panose="020B0604030504040204" pitchFamily="50" charset="-128"/>
                        </a:rPr>
                        <a:t>（件</a:t>
                      </a:r>
                      <a:r>
                        <a:rPr kumimoji="1" lang="en-US" altLang="ja-JP" sz="800" dirty="0" smtClean="0">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800" dirty="0" smtClean="0">
                          <a:latin typeface="Meiryo UI" panose="020B0604030504040204" pitchFamily="50" charset="-128"/>
                          <a:ea typeface="Meiryo UI" panose="020B0604030504040204" pitchFamily="50" charset="-128"/>
                          <a:cs typeface="Meiryo UI" panose="020B0604030504040204" pitchFamily="50" charset="-128"/>
                        </a:rPr>
                        <a:t>年）</a:t>
                      </a:r>
                      <a:endParaRPr kumimoji="1" lang="ja-JP" altLang="en-US" sz="800" dirty="0">
                        <a:latin typeface="Meiryo UI" panose="020B0604030504040204" pitchFamily="50" charset="-128"/>
                        <a:ea typeface="Meiryo UI" panose="020B0604030504040204" pitchFamily="50" charset="-128"/>
                        <a:cs typeface="Meiryo UI" panose="020B0604030504040204" pitchFamily="50" charset="-128"/>
                      </a:endParaRPr>
                    </a:p>
                  </a:txBody>
                  <a:tcPr marL="69804" marR="69804" marT="34901" marB="34901"/>
                </a:tc>
                <a:tc>
                  <a:txBody>
                    <a:bodyPr/>
                    <a:lstStyle/>
                    <a:p>
                      <a:pPr algn="r"/>
                      <a:r>
                        <a:rPr kumimoji="1" lang="en-US" altLang="ja-JP" sz="1200" dirty="0" smtClean="0">
                          <a:latin typeface="Meiryo UI" panose="020B0604030504040204" pitchFamily="50" charset="-128"/>
                          <a:ea typeface="Meiryo UI" panose="020B0604030504040204" pitchFamily="50" charset="-128"/>
                          <a:cs typeface="Meiryo UI" panose="020B0604030504040204" pitchFamily="50" charset="-128"/>
                        </a:rPr>
                        <a:t>176</a:t>
                      </a:r>
                      <a:endParaRPr kumimoji="1" lang="ja-JP" altLang="en-US" sz="1200" dirty="0">
                        <a:latin typeface="Meiryo UI" panose="020B0604030504040204" pitchFamily="50" charset="-128"/>
                        <a:ea typeface="Meiryo UI" panose="020B0604030504040204" pitchFamily="50" charset="-128"/>
                        <a:cs typeface="Meiryo UI" panose="020B0604030504040204" pitchFamily="50" charset="-128"/>
                      </a:endParaRPr>
                    </a:p>
                  </a:txBody>
                  <a:tcPr marL="69804" marR="69804" marT="34901" marB="34901"/>
                </a:tc>
                <a:tc>
                  <a:txBody>
                    <a:bodyPr/>
                    <a:lstStyle/>
                    <a:p>
                      <a:pPr algn="r"/>
                      <a:r>
                        <a:rPr kumimoji="1" lang="en-US" altLang="ja-JP" sz="1200" dirty="0" smtClean="0">
                          <a:latin typeface="Meiryo UI" panose="020B0604030504040204" pitchFamily="50" charset="-128"/>
                          <a:ea typeface="Meiryo UI" panose="020B0604030504040204" pitchFamily="50" charset="-128"/>
                          <a:cs typeface="Meiryo UI" panose="020B0604030504040204" pitchFamily="50" charset="-128"/>
                        </a:rPr>
                        <a:t>206</a:t>
                      </a:r>
                      <a:endParaRPr kumimoji="1" lang="ja-JP" altLang="en-US" sz="1200" dirty="0">
                        <a:latin typeface="Meiryo UI" panose="020B0604030504040204" pitchFamily="50" charset="-128"/>
                        <a:ea typeface="Meiryo UI" panose="020B0604030504040204" pitchFamily="50" charset="-128"/>
                        <a:cs typeface="Meiryo UI" panose="020B0604030504040204" pitchFamily="50" charset="-128"/>
                      </a:endParaRPr>
                    </a:p>
                  </a:txBody>
                  <a:tcPr marL="69804" marR="69804" marT="34901" marB="34901"/>
                </a:tc>
                <a:tc>
                  <a:txBody>
                    <a:bodyPr/>
                    <a:lstStyle/>
                    <a:p>
                      <a:pPr algn="r"/>
                      <a:r>
                        <a:rPr kumimoji="1" lang="en-US" altLang="ja-JP" sz="1200" dirty="0" smtClean="0">
                          <a:latin typeface="Meiryo UI" panose="020B0604030504040204" pitchFamily="50" charset="-128"/>
                          <a:ea typeface="Meiryo UI" panose="020B0604030504040204" pitchFamily="50" charset="-128"/>
                          <a:cs typeface="Meiryo UI" panose="020B0604030504040204" pitchFamily="50" charset="-128"/>
                        </a:rPr>
                        <a:t>30</a:t>
                      </a:r>
                      <a:endParaRPr kumimoji="1" lang="ja-JP" altLang="en-US" sz="1200" dirty="0">
                        <a:latin typeface="Meiryo UI" panose="020B0604030504040204" pitchFamily="50" charset="-128"/>
                        <a:ea typeface="Meiryo UI" panose="020B0604030504040204" pitchFamily="50" charset="-128"/>
                        <a:cs typeface="Meiryo UI" panose="020B0604030504040204" pitchFamily="50" charset="-128"/>
                      </a:endParaRPr>
                    </a:p>
                  </a:txBody>
                  <a:tcPr marL="69804" marR="69804" marT="34901" marB="34901"/>
                </a:tc>
                <a:extLst>
                  <a:ext uri="{0D108BD9-81ED-4DB2-BD59-A6C34878D82A}">
                    <a16:rowId xmlns:a16="http://schemas.microsoft.com/office/drawing/2014/main" val="10003"/>
                  </a:ext>
                </a:extLst>
              </a:tr>
            </a:tbl>
          </a:graphicData>
        </a:graphic>
      </p:graphicFrame>
      <p:sp>
        <p:nvSpPr>
          <p:cNvPr id="22" name="スライド番号プレースホルダー 4"/>
          <p:cNvSpPr>
            <a:spLocks noGrp="1"/>
          </p:cNvSpPr>
          <p:nvPr>
            <p:ph type="sldNum" sz="quarter" idx="12"/>
          </p:nvPr>
        </p:nvSpPr>
        <p:spPr>
          <a:xfrm>
            <a:off x="7010400" y="6492875"/>
            <a:ext cx="2133600" cy="365125"/>
          </a:xfrm>
        </p:spPr>
        <p:txBody>
          <a:bodyPr/>
          <a:lstStyle/>
          <a:p>
            <a:fld id="{62A89F0E-B747-4A7F-82D1-DCE4F33CBF9B}" type="slidenum">
              <a:rPr lang="ja-JP" altLang="en-US" smtClean="0"/>
              <a:pPr/>
              <a:t>12</a:t>
            </a:fld>
            <a:endParaRPr lang="ja-JP" altLang="en-US" dirty="0"/>
          </a:p>
        </p:txBody>
      </p:sp>
      <p:sp>
        <p:nvSpPr>
          <p:cNvPr id="26" name="テキスト ボックス 1"/>
          <p:cNvSpPr txBox="1">
            <a:spLocks noChangeArrowheads="1"/>
          </p:cNvSpPr>
          <p:nvPr/>
        </p:nvSpPr>
        <p:spPr bwMode="auto">
          <a:xfrm>
            <a:off x="7477393" y="1308456"/>
            <a:ext cx="1816100" cy="3203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kumimoji="1">
                <a:solidFill>
                  <a:schemeClr val="tx1"/>
                </a:solidFill>
                <a:latin typeface="Arial" charset="0"/>
                <a:ea typeface="ＭＳ Ｐゴシック" charset="-128"/>
              </a:defRPr>
            </a:lvl1pPr>
            <a:lvl2pPr marL="742950" indent="-285750" eaLnBrk="0" hangingPunct="0">
              <a:defRPr kumimoji="1">
                <a:solidFill>
                  <a:schemeClr val="tx1"/>
                </a:solidFill>
                <a:latin typeface="Arial" charset="0"/>
                <a:ea typeface="ＭＳ Ｐゴシック" charset="-128"/>
              </a:defRPr>
            </a:lvl2pPr>
            <a:lvl3pPr marL="1143000" indent="-228600" eaLnBrk="0" hangingPunct="0">
              <a:defRPr kumimoji="1">
                <a:solidFill>
                  <a:schemeClr val="tx1"/>
                </a:solidFill>
                <a:latin typeface="Arial" charset="0"/>
                <a:ea typeface="ＭＳ Ｐゴシック" charset="-128"/>
              </a:defRPr>
            </a:lvl3pPr>
            <a:lvl4pPr marL="1600200" indent="-228600" eaLnBrk="0" hangingPunct="0">
              <a:defRPr kumimoji="1">
                <a:solidFill>
                  <a:schemeClr val="tx1"/>
                </a:solidFill>
                <a:latin typeface="Arial" charset="0"/>
                <a:ea typeface="ＭＳ Ｐゴシック" charset="-128"/>
              </a:defRPr>
            </a:lvl4pPr>
            <a:lvl5pPr marL="2057400" indent="-228600" eaLnBrk="0" hangingPunct="0">
              <a:defRPr kumimoji="1">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charset="-128"/>
              </a:defRPr>
            </a:lvl9pPr>
          </a:lstStyle>
          <a:p>
            <a:pPr eaLnBrk="1" hangingPunct="1">
              <a:lnSpc>
                <a:spcPts val="2000"/>
              </a:lnSpc>
            </a:pPr>
            <a:r>
              <a:rPr lang="en-US" altLang="ja-JP" sz="1400"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計画期間</a:t>
            </a:r>
            <a:r>
              <a:rPr lang="en-US" altLang="ja-JP" sz="1400" dirty="0" smtClean="0">
                <a:latin typeface="Meiryo UI" panose="020B0604030504040204" pitchFamily="50" charset="-128"/>
                <a:ea typeface="Meiryo UI" panose="020B0604030504040204" pitchFamily="50" charset="-128"/>
                <a:cs typeface="Meiryo UI" panose="020B0604030504040204" pitchFamily="50" charset="-128"/>
              </a:rPr>
              <a:t>30</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年</a:t>
            </a:r>
            <a:endParaRPr lang="en-US" altLang="ja-JP" sz="1400" dirty="0" smtClean="0">
              <a:latin typeface="Meiryo UI" panose="020B0604030504040204" pitchFamily="50" charset="-128"/>
              <a:ea typeface="Meiryo UI" panose="020B0604030504040204" pitchFamily="50" charset="-128"/>
              <a:cs typeface="Meiryo UI" panose="020B0604030504040204" pitchFamily="50" charset="-128"/>
            </a:endParaRPr>
          </a:p>
        </p:txBody>
      </p:sp>
      <p:grpSp>
        <p:nvGrpSpPr>
          <p:cNvPr id="36" name="グループ化 35"/>
          <p:cNvGrpSpPr/>
          <p:nvPr/>
        </p:nvGrpSpPr>
        <p:grpSpPr>
          <a:xfrm>
            <a:off x="126259" y="5113977"/>
            <a:ext cx="4123452" cy="1677310"/>
            <a:chOff x="134161" y="5130298"/>
            <a:chExt cx="4123452" cy="1677310"/>
          </a:xfrm>
          <a:solidFill>
            <a:schemeClr val="bg1"/>
          </a:solidFill>
        </p:grpSpPr>
        <p:pic>
          <p:nvPicPr>
            <p:cNvPr id="23" name="図 22" descr="\\10.150.101.20\tkcoc53\01_鉄道事業グループ\04_平成27年度\53鉄道-27-001(3)：大阪モノレール延伸採算性等検証業務委託\08_成果品\99_ネタ\151023_7.1.4(1)の車電車図.jpg"/>
            <p:cNvPicPr/>
            <p:nvPr/>
          </p:nvPicPr>
          <p:blipFill rotWithShape="1">
            <a:blip r:embed="rId3" cstate="print">
              <a:extLst>
                <a:ext uri="{28A0092B-C50C-407E-A947-70E740481C1C}">
                  <a14:useLocalDpi xmlns:a14="http://schemas.microsoft.com/office/drawing/2010/main" val="0"/>
                </a:ext>
              </a:extLst>
            </a:blip>
            <a:srcRect l="73658" t="37889" r="-126" b="18276"/>
            <a:stretch/>
          </p:blipFill>
          <p:spPr bwMode="auto">
            <a:xfrm>
              <a:off x="3065557" y="5798259"/>
              <a:ext cx="1192056" cy="766323"/>
            </a:xfrm>
            <a:prstGeom prst="rect">
              <a:avLst/>
            </a:prstGeom>
            <a:grpFill/>
            <a:ln>
              <a:noFill/>
            </a:ln>
          </p:spPr>
        </p:pic>
        <p:pic>
          <p:nvPicPr>
            <p:cNvPr id="24" name="図 23" descr="\\10.150.101.20\tkcoc53\01_鉄道事業グループ\04_平成27年度\53鉄道-27-001(3)：大阪モノレール延伸採算性等検証業務委託\08_成果品\99_ネタ\151023_7.1.4(1)の車電車図.jpg"/>
            <p:cNvPicPr/>
            <p:nvPr/>
          </p:nvPicPr>
          <p:blipFill rotWithShape="1">
            <a:blip r:embed="rId4" cstate="print">
              <a:extLst>
                <a:ext uri="{28A0092B-C50C-407E-A947-70E740481C1C}">
                  <a14:useLocalDpi xmlns:a14="http://schemas.microsoft.com/office/drawing/2010/main" val="0"/>
                </a:ext>
              </a:extLst>
            </a:blip>
            <a:srcRect l="775" t="9452" r="50071" b="7748"/>
            <a:stretch/>
          </p:blipFill>
          <p:spPr bwMode="auto">
            <a:xfrm>
              <a:off x="134161" y="5683558"/>
              <a:ext cx="1599506" cy="1045831"/>
            </a:xfrm>
            <a:prstGeom prst="rect">
              <a:avLst/>
            </a:prstGeom>
            <a:grpFill/>
            <a:ln>
              <a:noFill/>
            </a:ln>
          </p:spPr>
        </p:pic>
        <p:sp>
          <p:nvSpPr>
            <p:cNvPr id="28" name="テキスト ボックス 27"/>
            <p:cNvSpPr txBox="1"/>
            <p:nvPr/>
          </p:nvSpPr>
          <p:spPr>
            <a:xfrm>
              <a:off x="134161" y="5130298"/>
              <a:ext cx="3005581" cy="430887"/>
            </a:xfrm>
            <a:prstGeom prst="rect">
              <a:avLst/>
            </a:prstGeom>
            <a:grpFill/>
            <a:ln>
              <a:solidFill>
                <a:schemeClr val="accent1"/>
              </a:solidFill>
            </a:ln>
          </p:spPr>
          <p:txBody>
            <a:bodyPr wrap="square" rtlCol="0">
              <a:spAutoFit/>
            </a:bodyPr>
            <a:lstStyle/>
            <a:p>
              <a:pPr algn="ctr"/>
              <a:r>
                <a:rPr kumimoji="1" lang="ja-JP" altLang="en-US" sz="1100" dirty="0" smtClean="0">
                  <a:latin typeface="HG丸ｺﾞｼｯｸM-PRO" panose="020F0600000000000000" pitchFamily="50" charset="-128"/>
                  <a:ea typeface="HG丸ｺﾞｼｯｸM-PRO" panose="020F0600000000000000" pitchFamily="50" charset="-128"/>
                </a:rPr>
                <a:t>  鉄 道 利 用 へ の 転 換：</a:t>
              </a:r>
              <a:r>
                <a:rPr lang="en-US" altLang="ja-JP" sz="1100" dirty="0" smtClean="0">
                  <a:latin typeface="HG丸ｺﾞｼｯｸM-PRO" panose="020F0600000000000000" pitchFamily="50" charset="-128"/>
                  <a:ea typeface="HG丸ｺﾞｼｯｸM-PRO" panose="020F0600000000000000" pitchFamily="50" charset="-128"/>
                </a:rPr>
                <a:t>9,933</a:t>
              </a:r>
              <a:r>
                <a:rPr kumimoji="1" lang="ja-JP" altLang="en-US" sz="1100" dirty="0" smtClean="0">
                  <a:latin typeface="HG丸ｺﾞｼｯｸM-PRO" panose="020F0600000000000000" pitchFamily="50" charset="-128"/>
                  <a:ea typeface="HG丸ｺﾞｼｯｸM-PRO" panose="020F0600000000000000" pitchFamily="50" charset="-128"/>
                </a:rPr>
                <a:t>人</a:t>
              </a:r>
              <a:r>
                <a:rPr kumimoji="1" lang="en-US" altLang="ja-JP" sz="1100" dirty="0" smtClean="0">
                  <a:latin typeface="HG丸ｺﾞｼｯｸM-PRO" panose="020F0600000000000000" pitchFamily="50" charset="-128"/>
                  <a:ea typeface="HG丸ｺﾞｼｯｸM-PRO" panose="020F0600000000000000" pitchFamily="50" charset="-128"/>
                </a:rPr>
                <a:t>/</a:t>
              </a:r>
              <a:r>
                <a:rPr kumimoji="1" lang="ja-JP" altLang="en-US" sz="1100" dirty="0" smtClean="0">
                  <a:latin typeface="HG丸ｺﾞｼｯｸM-PRO" panose="020F0600000000000000" pitchFamily="50" charset="-128"/>
                  <a:ea typeface="HG丸ｺﾞｼｯｸM-PRO" panose="020F0600000000000000" pitchFamily="50" charset="-128"/>
                </a:rPr>
                <a:t>日</a:t>
              </a:r>
              <a:endParaRPr kumimoji="1" lang="en-US" altLang="ja-JP" sz="1100" dirty="0" smtClean="0">
                <a:latin typeface="HG丸ｺﾞｼｯｸM-PRO" panose="020F0600000000000000" pitchFamily="50" charset="-128"/>
                <a:ea typeface="HG丸ｺﾞｼｯｸM-PRO" panose="020F0600000000000000" pitchFamily="50" charset="-128"/>
              </a:endParaRPr>
            </a:p>
            <a:p>
              <a:pPr algn="ctr"/>
              <a:r>
                <a:rPr lang="ja-JP" altLang="en-US" sz="1100" dirty="0" smtClean="0">
                  <a:latin typeface="HG丸ｺﾞｼｯｸM-PRO" panose="020F0600000000000000" pitchFamily="50" charset="-128"/>
                  <a:ea typeface="HG丸ｺﾞｼｯｸM-PRO" panose="020F0600000000000000" pitchFamily="50" charset="-128"/>
                </a:rPr>
                <a:t>（うち新駅設置による転換：</a:t>
              </a:r>
              <a:r>
                <a:rPr lang="en-US" altLang="ja-JP" sz="1100" dirty="0" smtClean="0">
                  <a:latin typeface="HG丸ｺﾞｼｯｸM-PRO" panose="020F0600000000000000" pitchFamily="50" charset="-128"/>
                  <a:ea typeface="HG丸ｺﾞｼｯｸM-PRO" panose="020F0600000000000000" pitchFamily="50" charset="-128"/>
                </a:rPr>
                <a:t>1,783</a:t>
              </a:r>
              <a:r>
                <a:rPr lang="ja-JP" altLang="en-US" sz="1100" dirty="0" smtClean="0">
                  <a:latin typeface="HG丸ｺﾞｼｯｸM-PRO" panose="020F0600000000000000" pitchFamily="50" charset="-128"/>
                  <a:ea typeface="HG丸ｺﾞｼｯｸM-PRO" panose="020F0600000000000000" pitchFamily="50" charset="-128"/>
                </a:rPr>
                <a:t>人</a:t>
              </a:r>
              <a:r>
                <a:rPr lang="en-US" altLang="ja-JP" sz="1100" dirty="0" smtClean="0">
                  <a:latin typeface="HG丸ｺﾞｼｯｸM-PRO" panose="020F0600000000000000" pitchFamily="50" charset="-128"/>
                  <a:ea typeface="HG丸ｺﾞｼｯｸM-PRO" panose="020F0600000000000000" pitchFamily="50" charset="-128"/>
                </a:rPr>
                <a:t>/</a:t>
              </a:r>
              <a:r>
                <a:rPr lang="ja-JP" altLang="en-US" sz="1100" dirty="0" smtClean="0">
                  <a:latin typeface="HG丸ｺﾞｼｯｸM-PRO" panose="020F0600000000000000" pitchFamily="50" charset="-128"/>
                  <a:ea typeface="HG丸ｺﾞｼｯｸM-PRO" panose="020F0600000000000000" pitchFamily="50" charset="-128"/>
                </a:rPr>
                <a:t>日）</a:t>
              </a:r>
              <a:endParaRPr kumimoji="1" lang="en-US" altLang="ja-JP" sz="1100" dirty="0" smtClean="0">
                <a:latin typeface="HG丸ｺﾞｼｯｸM-PRO" panose="020F0600000000000000" pitchFamily="50" charset="-128"/>
                <a:ea typeface="HG丸ｺﾞｼｯｸM-PRO" panose="020F0600000000000000" pitchFamily="50" charset="-128"/>
              </a:endParaRPr>
            </a:p>
          </p:txBody>
        </p:sp>
        <p:cxnSp>
          <p:nvCxnSpPr>
            <p:cNvPr id="15" name="直線矢印コネクタ 14"/>
            <p:cNvCxnSpPr/>
            <p:nvPr/>
          </p:nvCxnSpPr>
          <p:spPr>
            <a:xfrm>
              <a:off x="1855742" y="6196203"/>
              <a:ext cx="1244676" cy="0"/>
            </a:xfrm>
            <a:prstGeom prst="straightConnector1">
              <a:avLst/>
            </a:prstGeom>
            <a:grpFill/>
            <a:ln>
              <a:tailEnd type="triangle"/>
            </a:ln>
          </p:spPr>
          <p:style>
            <a:lnRef idx="1">
              <a:schemeClr val="accent1"/>
            </a:lnRef>
            <a:fillRef idx="0">
              <a:schemeClr val="accent1"/>
            </a:fillRef>
            <a:effectRef idx="0">
              <a:schemeClr val="accent1"/>
            </a:effectRef>
            <a:fontRef idx="minor">
              <a:schemeClr val="tx1"/>
            </a:fontRef>
          </p:style>
        </p:cxnSp>
        <p:cxnSp>
          <p:nvCxnSpPr>
            <p:cNvPr id="32" name="直線矢印コネクタ 31"/>
            <p:cNvCxnSpPr/>
            <p:nvPr/>
          </p:nvCxnSpPr>
          <p:spPr>
            <a:xfrm>
              <a:off x="1870467" y="5798259"/>
              <a:ext cx="1228477" cy="188903"/>
            </a:xfrm>
            <a:prstGeom prst="straightConnector1">
              <a:avLst/>
            </a:prstGeom>
            <a:grpFill/>
            <a:ln>
              <a:tailEnd type="triangle"/>
            </a:ln>
          </p:spPr>
          <p:style>
            <a:lnRef idx="1">
              <a:schemeClr val="accent1"/>
            </a:lnRef>
            <a:fillRef idx="0">
              <a:schemeClr val="accent1"/>
            </a:fillRef>
            <a:effectRef idx="0">
              <a:schemeClr val="accent1"/>
            </a:effectRef>
            <a:fontRef idx="minor">
              <a:schemeClr val="tx1"/>
            </a:fontRef>
          </p:style>
        </p:cxnSp>
        <p:cxnSp>
          <p:nvCxnSpPr>
            <p:cNvPr id="33" name="直線矢印コネクタ 32"/>
            <p:cNvCxnSpPr/>
            <p:nvPr/>
          </p:nvCxnSpPr>
          <p:spPr>
            <a:xfrm flipV="1">
              <a:off x="1855742" y="6429638"/>
              <a:ext cx="1244676" cy="208693"/>
            </a:xfrm>
            <a:prstGeom prst="straightConnector1">
              <a:avLst/>
            </a:prstGeom>
            <a:grpFill/>
            <a:ln>
              <a:tailEnd type="triangle"/>
            </a:ln>
          </p:spPr>
          <p:style>
            <a:lnRef idx="1">
              <a:schemeClr val="accent1"/>
            </a:lnRef>
            <a:fillRef idx="0">
              <a:schemeClr val="accent1"/>
            </a:fillRef>
            <a:effectRef idx="0">
              <a:schemeClr val="accent1"/>
            </a:effectRef>
            <a:fontRef idx="minor">
              <a:schemeClr val="tx1"/>
            </a:fontRef>
          </p:style>
        </p:cxnSp>
        <p:sp>
          <p:nvSpPr>
            <p:cNvPr id="4" name="テキスト ボックス 3"/>
            <p:cNvSpPr txBox="1"/>
            <p:nvPr/>
          </p:nvSpPr>
          <p:spPr>
            <a:xfrm>
              <a:off x="2103114" y="5633276"/>
              <a:ext cx="769763" cy="338554"/>
            </a:xfrm>
            <a:prstGeom prst="rect">
              <a:avLst/>
            </a:prstGeom>
            <a:grpFill/>
            <a:ln>
              <a:solidFill>
                <a:schemeClr val="accent1"/>
              </a:solidFill>
            </a:ln>
          </p:spPr>
          <p:txBody>
            <a:bodyPr wrap="none" rtlCol="0">
              <a:spAutoFit/>
            </a:bodyPr>
            <a:lstStyle/>
            <a:p>
              <a:pPr algn="ctr"/>
              <a:r>
                <a:rPr kumimoji="1" lang="en-US" altLang="ja-JP" sz="800" dirty="0" smtClean="0">
                  <a:latin typeface="HG丸ｺﾞｼｯｸM-PRO" panose="020F0600000000000000" pitchFamily="50" charset="-128"/>
                  <a:ea typeface="HG丸ｺﾞｼｯｸM-PRO" panose="020F0600000000000000" pitchFamily="50" charset="-128"/>
                </a:rPr>
                <a:t>3,732</a:t>
              </a:r>
              <a:r>
                <a:rPr kumimoji="1" lang="ja-JP" altLang="en-US" sz="800" dirty="0" smtClean="0">
                  <a:latin typeface="HG丸ｺﾞｼｯｸM-PRO" panose="020F0600000000000000" pitchFamily="50" charset="-128"/>
                  <a:ea typeface="HG丸ｺﾞｼｯｸM-PRO" panose="020F0600000000000000" pitchFamily="50" charset="-128"/>
                </a:rPr>
                <a:t>人</a:t>
              </a:r>
              <a:r>
                <a:rPr kumimoji="1" lang="en-US" altLang="ja-JP" sz="800" dirty="0" smtClean="0">
                  <a:latin typeface="HG丸ｺﾞｼｯｸM-PRO" panose="020F0600000000000000" pitchFamily="50" charset="-128"/>
                  <a:ea typeface="HG丸ｺﾞｼｯｸM-PRO" panose="020F0600000000000000" pitchFamily="50" charset="-128"/>
                </a:rPr>
                <a:t>/</a:t>
              </a:r>
              <a:r>
                <a:rPr kumimoji="1" lang="ja-JP" altLang="en-US" sz="800" dirty="0" smtClean="0">
                  <a:latin typeface="HG丸ｺﾞｼｯｸM-PRO" panose="020F0600000000000000" pitchFamily="50" charset="-128"/>
                  <a:ea typeface="HG丸ｺﾞｼｯｸM-PRO" panose="020F0600000000000000" pitchFamily="50" charset="-128"/>
                </a:rPr>
                <a:t>日</a:t>
              </a:r>
              <a:endParaRPr kumimoji="1" lang="en-US" altLang="ja-JP" sz="800" dirty="0" smtClean="0">
                <a:latin typeface="HG丸ｺﾞｼｯｸM-PRO" panose="020F0600000000000000" pitchFamily="50" charset="-128"/>
                <a:ea typeface="HG丸ｺﾞｼｯｸM-PRO" panose="020F0600000000000000" pitchFamily="50" charset="-128"/>
              </a:endParaRPr>
            </a:p>
            <a:p>
              <a:pPr algn="ctr"/>
              <a:r>
                <a:rPr lang="ja-JP" altLang="en-US" sz="800" dirty="0" smtClean="0">
                  <a:latin typeface="HG丸ｺﾞｼｯｸM-PRO" panose="020F0600000000000000" pitchFamily="50" charset="-128"/>
                  <a:ea typeface="HG丸ｺﾞｼｯｸM-PRO" panose="020F0600000000000000" pitchFamily="50" charset="-128"/>
                </a:rPr>
                <a:t>（通勤）</a:t>
              </a:r>
              <a:endParaRPr kumimoji="1" lang="ja-JP" altLang="en-US" sz="800" dirty="0" smtClean="0">
                <a:latin typeface="HG丸ｺﾞｼｯｸM-PRO" panose="020F0600000000000000" pitchFamily="50" charset="-128"/>
                <a:ea typeface="HG丸ｺﾞｼｯｸM-PRO" panose="020F0600000000000000" pitchFamily="50" charset="-128"/>
              </a:endParaRPr>
            </a:p>
          </p:txBody>
        </p:sp>
        <p:sp>
          <p:nvSpPr>
            <p:cNvPr id="25" name="テキスト ボックス 24"/>
            <p:cNvSpPr txBox="1"/>
            <p:nvPr/>
          </p:nvSpPr>
          <p:spPr>
            <a:xfrm>
              <a:off x="2152007" y="6056428"/>
              <a:ext cx="671980" cy="338554"/>
            </a:xfrm>
            <a:prstGeom prst="rect">
              <a:avLst/>
            </a:prstGeom>
            <a:grpFill/>
            <a:ln>
              <a:solidFill>
                <a:schemeClr val="accent1"/>
              </a:solidFill>
            </a:ln>
          </p:spPr>
          <p:txBody>
            <a:bodyPr wrap="none" rtlCol="0">
              <a:spAutoFit/>
            </a:bodyPr>
            <a:lstStyle/>
            <a:p>
              <a:pPr algn="ctr"/>
              <a:r>
                <a:rPr lang="en-US" altLang="ja-JP" sz="800" dirty="0">
                  <a:latin typeface="HG丸ｺﾞｼｯｸM-PRO" panose="020F0600000000000000" pitchFamily="50" charset="-128"/>
                  <a:ea typeface="HG丸ｺﾞｼｯｸM-PRO" panose="020F0600000000000000" pitchFamily="50" charset="-128"/>
                </a:rPr>
                <a:t>773</a:t>
              </a:r>
              <a:r>
                <a:rPr kumimoji="1" lang="ja-JP" altLang="en-US" sz="800" dirty="0" smtClean="0">
                  <a:latin typeface="HG丸ｺﾞｼｯｸM-PRO" panose="020F0600000000000000" pitchFamily="50" charset="-128"/>
                  <a:ea typeface="HG丸ｺﾞｼｯｸM-PRO" panose="020F0600000000000000" pitchFamily="50" charset="-128"/>
                </a:rPr>
                <a:t>人</a:t>
              </a:r>
              <a:r>
                <a:rPr kumimoji="1" lang="en-US" altLang="ja-JP" sz="800" dirty="0" smtClean="0">
                  <a:latin typeface="HG丸ｺﾞｼｯｸM-PRO" panose="020F0600000000000000" pitchFamily="50" charset="-128"/>
                  <a:ea typeface="HG丸ｺﾞｼｯｸM-PRO" panose="020F0600000000000000" pitchFamily="50" charset="-128"/>
                </a:rPr>
                <a:t>/</a:t>
              </a:r>
              <a:r>
                <a:rPr kumimoji="1" lang="ja-JP" altLang="en-US" sz="800" dirty="0" smtClean="0">
                  <a:latin typeface="HG丸ｺﾞｼｯｸM-PRO" panose="020F0600000000000000" pitchFamily="50" charset="-128"/>
                  <a:ea typeface="HG丸ｺﾞｼｯｸM-PRO" panose="020F0600000000000000" pitchFamily="50" charset="-128"/>
                </a:rPr>
                <a:t>日</a:t>
              </a:r>
              <a:endParaRPr kumimoji="1" lang="en-US" altLang="ja-JP" sz="800" dirty="0" smtClean="0">
                <a:latin typeface="HG丸ｺﾞｼｯｸM-PRO" panose="020F0600000000000000" pitchFamily="50" charset="-128"/>
                <a:ea typeface="HG丸ｺﾞｼｯｸM-PRO" panose="020F0600000000000000" pitchFamily="50" charset="-128"/>
              </a:endParaRPr>
            </a:p>
            <a:p>
              <a:pPr algn="ctr"/>
              <a:r>
                <a:rPr lang="ja-JP" altLang="en-US" sz="800" dirty="0" smtClean="0">
                  <a:latin typeface="HG丸ｺﾞｼｯｸM-PRO" panose="020F0600000000000000" pitchFamily="50" charset="-128"/>
                  <a:ea typeface="HG丸ｺﾞｼｯｸM-PRO" panose="020F0600000000000000" pitchFamily="50" charset="-128"/>
                </a:rPr>
                <a:t>（通学）</a:t>
              </a:r>
              <a:endParaRPr kumimoji="1" lang="ja-JP" altLang="en-US" sz="800" dirty="0" smtClean="0">
                <a:latin typeface="HG丸ｺﾞｼｯｸM-PRO" panose="020F0600000000000000" pitchFamily="50" charset="-128"/>
                <a:ea typeface="HG丸ｺﾞｼｯｸM-PRO" panose="020F0600000000000000" pitchFamily="50" charset="-128"/>
              </a:endParaRPr>
            </a:p>
          </p:txBody>
        </p:sp>
        <p:sp>
          <p:nvSpPr>
            <p:cNvPr id="27" name="テキスト ボックス 26"/>
            <p:cNvSpPr txBox="1"/>
            <p:nvPr/>
          </p:nvSpPr>
          <p:spPr>
            <a:xfrm>
              <a:off x="2017281" y="6469054"/>
              <a:ext cx="902811" cy="338554"/>
            </a:xfrm>
            <a:prstGeom prst="rect">
              <a:avLst/>
            </a:prstGeom>
            <a:grpFill/>
            <a:ln>
              <a:solidFill>
                <a:schemeClr val="accent1"/>
              </a:solidFill>
            </a:ln>
          </p:spPr>
          <p:txBody>
            <a:bodyPr wrap="none" rtlCol="0">
              <a:spAutoFit/>
            </a:bodyPr>
            <a:lstStyle/>
            <a:p>
              <a:pPr algn="ctr"/>
              <a:r>
                <a:rPr lang="en-US" altLang="ja-JP" sz="800" dirty="0">
                  <a:latin typeface="HG丸ｺﾞｼｯｸM-PRO" panose="020F0600000000000000" pitchFamily="50" charset="-128"/>
                  <a:ea typeface="HG丸ｺﾞｼｯｸM-PRO" panose="020F0600000000000000" pitchFamily="50" charset="-128"/>
                </a:rPr>
                <a:t>4,336</a:t>
              </a:r>
              <a:r>
                <a:rPr kumimoji="1" lang="ja-JP" altLang="en-US" sz="800" dirty="0" smtClean="0">
                  <a:latin typeface="HG丸ｺﾞｼｯｸM-PRO" panose="020F0600000000000000" pitchFamily="50" charset="-128"/>
                  <a:ea typeface="HG丸ｺﾞｼｯｸM-PRO" panose="020F0600000000000000" pitchFamily="50" charset="-128"/>
                </a:rPr>
                <a:t>人</a:t>
              </a:r>
              <a:r>
                <a:rPr kumimoji="1" lang="en-US" altLang="ja-JP" sz="800" dirty="0" smtClean="0">
                  <a:latin typeface="HG丸ｺﾞｼｯｸM-PRO" panose="020F0600000000000000" pitchFamily="50" charset="-128"/>
                  <a:ea typeface="HG丸ｺﾞｼｯｸM-PRO" panose="020F0600000000000000" pitchFamily="50" charset="-128"/>
                </a:rPr>
                <a:t>/</a:t>
              </a:r>
              <a:r>
                <a:rPr kumimoji="1" lang="ja-JP" altLang="en-US" sz="800" dirty="0" smtClean="0">
                  <a:latin typeface="HG丸ｺﾞｼｯｸM-PRO" panose="020F0600000000000000" pitchFamily="50" charset="-128"/>
                  <a:ea typeface="HG丸ｺﾞｼｯｸM-PRO" panose="020F0600000000000000" pitchFamily="50" charset="-128"/>
                </a:rPr>
                <a:t>日</a:t>
              </a:r>
              <a:endParaRPr kumimoji="1" lang="en-US" altLang="ja-JP" sz="800" dirty="0" smtClean="0">
                <a:latin typeface="HG丸ｺﾞｼｯｸM-PRO" panose="020F0600000000000000" pitchFamily="50" charset="-128"/>
                <a:ea typeface="HG丸ｺﾞｼｯｸM-PRO" panose="020F0600000000000000" pitchFamily="50" charset="-128"/>
              </a:endParaRPr>
            </a:p>
            <a:p>
              <a:pPr algn="ctr"/>
              <a:r>
                <a:rPr lang="ja-JP" altLang="en-US" sz="800" dirty="0" smtClean="0">
                  <a:latin typeface="HG丸ｺﾞｼｯｸM-PRO" panose="020F0600000000000000" pitchFamily="50" charset="-128"/>
                  <a:ea typeface="HG丸ｺﾞｼｯｸM-PRO" panose="020F0600000000000000" pitchFamily="50" charset="-128"/>
                </a:rPr>
                <a:t>（その他目的）</a:t>
              </a:r>
              <a:endParaRPr kumimoji="1" lang="ja-JP" altLang="en-US" sz="800" dirty="0" smtClean="0">
                <a:latin typeface="HG丸ｺﾞｼｯｸM-PRO" panose="020F0600000000000000" pitchFamily="50" charset="-128"/>
                <a:ea typeface="HG丸ｺﾞｼｯｸM-PRO" panose="020F0600000000000000" pitchFamily="50" charset="-128"/>
              </a:endParaRPr>
            </a:p>
          </p:txBody>
        </p:sp>
      </p:grpSp>
    </p:spTree>
    <p:extLst>
      <p:ext uri="{BB962C8B-B14F-4D97-AF65-F5344CB8AC3E}">
        <p14:creationId xmlns:p14="http://schemas.microsoft.com/office/powerpoint/2010/main" val="81438011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グループ化 3"/>
          <p:cNvGrpSpPr/>
          <p:nvPr/>
        </p:nvGrpSpPr>
        <p:grpSpPr>
          <a:xfrm>
            <a:off x="4080084" y="1044266"/>
            <a:ext cx="5063916" cy="4804619"/>
            <a:chOff x="2389063" y="2287398"/>
            <a:chExt cx="4566840" cy="4241991"/>
          </a:xfrm>
        </p:grpSpPr>
        <p:pic>
          <p:nvPicPr>
            <p:cNvPr id="614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89063" y="2287398"/>
              <a:ext cx="4566840" cy="42419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楕円 1"/>
            <p:cNvSpPr/>
            <p:nvPr/>
          </p:nvSpPr>
          <p:spPr>
            <a:xfrm>
              <a:off x="5652120" y="4727212"/>
              <a:ext cx="141947" cy="141947"/>
            </a:xfrm>
            <a:prstGeom prst="ellipse">
              <a:avLst/>
            </a:prstGeom>
            <a:solidFill>
              <a:srgbClr val="E03506"/>
            </a:solidFill>
            <a:ln>
              <a:solidFill>
                <a:srgbClr val="E0350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21" name="テキスト ボックス 1"/>
          <p:cNvSpPr txBox="1">
            <a:spLocks noChangeArrowheads="1"/>
          </p:cNvSpPr>
          <p:nvPr/>
        </p:nvSpPr>
        <p:spPr bwMode="auto">
          <a:xfrm>
            <a:off x="49212" y="743271"/>
            <a:ext cx="4194337" cy="54066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kumimoji="1">
                <a:solidFill>
                  <a:schemeClr val="tx1"/>
                </a:solidFill>
                <a:latin typeface="Arial" charset="0"/>
                <a:ea typeface="ＭＳ Ｐゴシック" charset="-128"/>
              </a:defRPr>
            </a:lvl1pPr>
            <a:lvl2pPr marL="742950" indent="-285750" eaLnBrk="0" hangingPunct="0">
              <a:defRPr kumimoji="1">
                <a:solidFill>
                  <a:schemeClr val="tx1"/>
                </a:solidFill>
                <a:latin typeface="Arial" charset="0"/>
                <a:ea typeface="ＭＳ Ｐゴシック" charset="-128"/>
              </a:defRPr>
            </a:lvl2pPr>
            <a:lvl3pPr marL="1143000" indent="-228600" eaLnBrk="0" hangingPunct="0">
              <a:defRPr kumimoji="1">
                <a:solidFill>
                  <a:schemeClr val="tx1"/>
                </a:solidFill>
                <a:latin typeface="Arial" charset="0"/>
                <a:ea typeface="ＭＳ Ｐゴシック" charset="-128"/>
              </a:defRPr>
            </a:lvl3pPr>
            <a:lvl4pPr marL="1600200" indent="-228600" eaLnBrk="0" hangingPunct="0">
              <a:defRPr kumimoji="1">
                <a:solidFill>
                  <a:schemeClr val="tx1"/>
                </a:solidFill>
                <a:latin typeface="Arial" charset="0"/>
                <a:ea typeface="ＭＳ Ｐゴシック" charset="-128"/>
              </a:defRPr>
            </a:lvl4pPr>
            <a:lvl5pPr marL="2057400" indent="-228600" eaLnBrk="0" hangingPunct="0">
              <a:defRPr kumimoji="1">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charset="-128"/>
              </a:defRPr>
            </a:lvl9pPr>
          </a:lstStyle>
          <a:p>
            <a:pPr eaLnBrk="1" hangingPunct="1">
              <a:lnSpc>
                <a:spcPts val="2000"/>
              </a:lnSpc>
            </a:pP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（安全・安心、活力、快適性等の有効性）</a:t>
            </a:r>
            <a:endParaRPr lang="en-US" altLang="ja-JP" sz="1600" dirty="0" smtClean="0">
              <a:latin typeface="Meiryo UI" panose="020B0604030504040204" pitchFamily="50" charset="-128"/>
              <a:ea typeface="Meiryo UI" panose="020B0604030504040204" pitchFamily="50" charset="-128"/>
              <a:cs typeface="Meiryo UI" panose="020B0604030504040204" pitchFamily="50" charset="-128"/>
            </a:endParaRPr>
          </a:p>
          <a:p>
            <a:pPr eaLnBrk="1" hangingPunct="1">
              <a:lnSpc>
                <a:spcPts val="2000"/>
              </a:lnSpc>
            </a:pPr>
            <a:endParaRPr lang="en-US" altLang="ja-JP" sz="1600" dirty="0" smtClean="0">
              <a:latin typeface="Meiryo UI" panose="020B0604030504040204" pitchFamily="50" charset="-128"/>
              <a:ea typeface="Meiryo UI" panose="020B0604030504040204" pitchFamily="50" charset="-128"/>
              <a:cs typeface="Meiryo UI" panose="020B0604030504040204" pitchFamily="50" charset="-128"/>
            </a:endParaRPr>
          </a:p>
          <a:p>
            <a:pPr eaLnBrk="1" hangingPunct="1">
              <a:lnSpc>
                <a:spcPct val="150000"/>
              </a:lnSpc>
            </a:pP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・大阪市中心部を経由することなく、環状方向</a:t>
            </a:r>
            <a:endParaRPr lang="en-US" altLang="ja-JP" sz="1600" dirty="0" smtClean="0">
              <a:latin typeface="Meiryo UI" panose="020B0604030504040204" pitchFamily="50" charset="-128"/>
              <a:ea typeface="Meiryo UI" panose="020B0604030504040204" pitchFamily="50" charset="-128"/>
              <a:cs typeface="Meiryo UI" panose="020B0604030504040204" pitchFamily="50" charset="-128"/>
            </a:endParaRPr>
          </a:p>
          <a:p>
            <a:pPr eaLnBrk="1" hangingPunct="1">
              <a:lnSpc>
                <a:spcPct val="150000"/>
              </a:lnSpc>
            </a:pPr>
            <a:r>
              <a:rPr lang="ja-JP" altLang="en-US" sz="16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への鉄道による移動が可能となり、</a:t>
            </a:r>
            <a:r>
              <a:rPr lang="ja-JP" altLang="en-US" sz="1600" b="1" u="sng" dirty="0" smtClean="0">
                <a:latin typeface="Meiryo UI" panose="020B0604030504040204" pitchFamily="50" charset="-128"/>
                <a:ea typeface="Meiryo UI" panose="020B0604030504040204" pitchFamily="50" charset="-128"/>
                <a:cs typeface="Meiryo UI" panose="020B0604030504040204" pitchFamily="50" charset="-128"/>
              </a:rPr>
              <a:t>鉄道の混雑</a:t>
            </a:r>
            <a:endParaRPr lang="en-US" altLang="ja-JP" sz="1600" b="1" u="sng" dirty="0" smtClean="0">
              <a:latin typeface="Meiryo UI" panose="020B0604030504040204" pitchFamily="50" charset="-128"/>
              <a:ea typeface="Meiryo UI" panose="020B0604030504040204" pitchFamily="50" charset="-128"/>
              <a:cs typeface="Meiryo UI" panose="020B0604030504040204" pitchFamily="50" charset="-128"/>
            </a:endParaRPr>
          </a:p>
          <a:p>
            <a:pPr eaLnBrk="1" hangingPunct="1">
              <a:lnSpc>
                <a:spcPct val="150000"/>
              </a:lnSpc>
            </a:pPr>
            <a:r>
              <a:rPr lang="ja-JP" altLang="en-US" sz="16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1600" b="1" u="sng" dirty="0" smtClean="0">
                <a:latin typeface="Meiryo UI" panose="020B0604030504040204" pitchFamily="50" charset="-128"/>
                <a:ea typeface="Meiryo UI" panose="020B0604030504040204" pitchFamily="50" charset="-128"/>
                <a:cs typeface="Meiryo UI" panose="020B0604030504040204" pitchFamily="50" charset="-128"/>
              </a:rPr>
              <a:t>緩和</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や</a:t>
            </a:r>
            <a:r>
              <a:rPr lang="ja-JP" altLang="en-US" sz="1600" b="1" u="sng" dirty="0" smtClean="0">
                <a:latin typeface="Meiryo UI" panose="020B0604030504040204" pitchFamily="50" charset="-128"/>
                <a:ea typeface="Meiryo UI" panose="020B0604030504040204" pitchFamily="50" charset="-128"/>
                <a:cs typeface="Meiryo UI" panose="020B0604030504040204" pitchFamily="50" charset="-128"/>
              </a:rPr>
              <a:t>移動時間が短縮</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される。</a:t>
            </a:r>
            <a:endParaRPr lang="en-US" altLang="ja-JP" sz="1600" dirty="0" smtClean="0">
              <a:latin typeface="Meiryo UI" panose="020B0604030504040204" pitchFamily="50" charset="-128"/>
              <a:ea typeface="Meiryo UI" panose="020B0604030504040204" pitchFamily="50" charset="-128"/>
              <a:cs typeface="Meiryo UI" panose="020B0604030504040204" pitchFamily="50" charset="-128"/>
            </a:endParaRPr>
          </a:p>
          <a:p>
            <a:pPr eaLnBrk="1" hangingPunct="1">
              <a:lnSpc>
                <a:spcPct val="150000"/>
              </a:lnSpc>
            </a:pPr>
            <a:endParaRPr lang="en-US" altLang="ja-JP" sz="1600" dirty="0" smtClean="0">
              <a:latin typeface="Meiryo UI" panose="020B0604030504040204" pitchFamily="50" charset="-128"/>
              <a:ea typeface="Meiryo UI" panose="020B0604030504040204" pitchFamily="50" charset="-128"/>
              <a:cs typeface="Meiryo UI" panose="020B0604030504040204" pitchFamily="50" charset="-128"/>
            </a:endParaRPr>
          </a:p>
          <a:p>
            <a:pPr eaLnBrk="1" hangingPunct="1">
              <a:lnSpc>
                <a:spcPct val="150000"/>
              </a:lnSpc>
            </a:pP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地下鉄長堀鶴見緑地線、 </a:t>
            </a:r>
            <a:r>
              <a:rPr lang="en-US" altLang="ja-JP" sz="1600" dirty="0" smtClean="0">
                <a:latin typeface="Meiryo UI" panose="020B0604030504040204" pitchFamily="50" charset="-128"/>
                <a:ea typeface="Meiryo UI" panose="020B0604030504040204" pitchFamily="50" charset="-128"/>
                <a:cs typeface="Meiryo UI" panose="020B0604030504040204" pitchFamily="50" charset="-128"/>
              </a:rPr>
              <a:t>JR</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学研都市線、</a:t>
            </a:r>
            <a:endParaRPr lang="en-US" altLang="ja-JP" sz="1600" dirty="0" smtClean="0">
              <a:latin typeface="Meiryo UI" panose="020B0604030504040204" pitchFamily="50" charset="-128"/>
              <a:ea typeface="Meiryo UI" panose="020B0604030504040204" pitchFamily="50" charset="-128"/>
              <a:cs typeface="Meiryo UI" panose="020B0604030504040204" pitchFamily="50" charset="-128"/>
            </a:endParaRPr>
          </a:p>
          <a:p>
            <a:pPr eaLnBrk="1" hangingPunct="1">
              <a:lnSpc>
                <a:spcPct val="150000"/>
              </a:lnSpc>
            </a:pPr>
            <a:r>
              <a:rPr lang="ja-JP" altLang="en-US" sz="16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近鉄</a:t>
            </a:r>
            <a:r>
              <a:rPr lang="ja-JP" altLang="en-US" sz="1600" dirty="0" err="1" smtClean="0">
                <a:latin typeface="Meiryo UI" panose="020B0604030504040204" pitchFamily="50" charset="-128"/>
                <a:ea typeface="Meiryo UI" panose="020B0604030504040204" pitchFamily="50" charset="-128"/>
                <a:cs typeface="Meiryo UI" panose="020B0604030504040204" pitchFamily="50" charset="-128"/>
              </a:rPr>
              <a:t>けいはんな</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線及び近鉄奈良線と結節する</a:t>
            </a:r>
            <a:endParaRPr lang="en-US" altLang="ja-JP" sz="1600" dirty="0" smtClean="0">
              <a:latin typeface="Meiryo UI" panose="020B0604030504040204" pitchFamily="50" charset="-128"/>
              <a:ea typeface="Meiryo UI" panose="020B0604030504040204" pitchFamily="50" charset="-128"/>
              <a:cs typeface="Meiryo UI" panose="020B0604030504040204" pitchFamily="50" charset="-128"/>
            </a:endParaRPr>
          </a:p>
          <a:p>
            <a:pPr eaLnBrk="1" hangingPunct="1">
              <a:lnSpc>
                <a:spcPct val="150000"/>
              </a:lnSpc>
            </a:pPr>
            <a:r>
              <a:rPr lang="ja-JP" altLang="en-US" sz="16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ことで、これらの路線の運行停止時において、</a:t>
            </a:r>
            <a:endParaRPr lang="en-US" altLang="ja-JP" sz="1600" dirty="0" smtClean="0">
              <a:latin typeface="Meiryo UI" panose="020B0604030504040204" pitchFamily="50" charset="-128"/>
              <a:ea typeface="Meiryo UI" panose="020B0604030504040204" pitchFamily="50" charset="-128"/>
              <a:cs typeface="Meiryo UI" panose="020B0604030504040204" pitchFamily="50" charset="-128"/>
            </a:endParaRPr>
          </a:p>
          <a:p>
            <a:pPr eaLnBrk="1" hangingPunct="1">
              <a:lnSpc>
                <a:spcPct val="150000"/>
              </a:lnSpc>
            </a:pPr>
            <a:r>
              <a:rPr lang="ja-JP" altLang="en-US" sz="16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1600" b="1" u="sng" dirty="0" smtClean="0">
                <a:latin typeface="Meiryo UI" panose="020B0604030504040204" pitchFamily="50" charset="-128"/>
                <a:ea typeface="Meiryo UI" panose="020B0604030504040204" pitchFamily="50" charset="-128"/>
                <a:cs typeface="Meiryo UI" panose="020B0604030504040204" pitchFamily="50" charset="-128"/>
              </a:rPr>
              <a:t>代替ルートが確保</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される。</a:t>
            </a:r>
            <a:endParaRPr lang="en-US" altLang="ja-JP" sz="1600" dirty="0" smtClean="0">
              <a:latin typeface="Meiryo UI" panose="020B0604030504040204" pitchFamily="50" charset="-128"/>
              <a:ea typeface="Meiryo UI" panose="020B0604030504040204" pitchFamily="50" charset="-128"/>
              <a:cs typeface="Meiryo UI" panose="020B0604030504040204" pitchFamily="50" charset="-128"/>
            </a:endParaRPr>
          </a:p>
          <a:p>
            <a:pPr eaLnBrk="1" hangingPunct="1">
              <a:lnSpc>
                <a:spcPct val="150000"/>
              </a:lnSpc>
            </a:pPr>
            <a:endParaRPr lang="en-US" altLang="ja-JP" sz="1600" dirty="0" smtClean="0">
              <a:latin typeface="Meiryo UI" panose="020B0604030504040204" pitchFamily="50" charset="-128"/>
              <a:ea typeface="Meiryo UI" panose="020B0604030504040204" pitchFamily="50" charset="-128"/>
              <a:cs typeface="Meiryo UI" panose="020B0604030504040204" pitchFamily="50" charset="-128"/>
            </a:endParaRPr>
          </a:p>
          <a:p>
            <a:pPr eaLnBrk="1" hangingPunct="1">
              <a:lnSpc>
                <a:spcPct val="150000"/>
              </a:lnSpc>
            </a:pP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・新たな駅</a:t>
            </a:r>
            <a:r>
              <a:rPr lang="en-US" altLang="ja-JP" sz="1600"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仮称</a:t>
            </a:r>
            <a:r>
              <a:rPr lang="en-US" altLang="ja-JP" sz="1600"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松生町駅</a:t>
            </a:r>
            <a:r>
              <a:rPr lang="en-US" altLang="ja-JP" sz="1600"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を設置することに</a:t>
            </a:r>
            <a:endParaRPr lang="en-US" altLang="ja-JP" sz="1600" dirty="0" smtClean="0">
              <a:latin typeface="Meiryo UI" panose="020B0604030504040204" pitchFamily="50" charset="-128"/>
              <a:ea typeface="Meiryo UI" panose="020B0604030504040204" pitchFamily="50" charset="-128"/>
              <a:cs typeface="Meiryo UI" panose="020B0604030504040204" pitchFamily="50" charset="-128"/>
            </a:endParaRPr>
          </a:p>
          <a:p>
            <a:pPr eaLnBrk="1" hangingPunct="1">
              <a:lnSpc>
                <a:spcPct val="150000"/>
              </a:lnSpc>
            </a:pPr>
            <a:r>
              <a:rPr lang="ja-JP" altLang="en-US" sz="16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より、交通不便地の解消や、新たな沿線開発</a:t>
            </a:r>
            <a:endParaRPr lang="en-US" altLang="ja-JP" sz="1600" dirty="0" smtClean="0">
              <a:latin typeface="Meiryo UI" panose="020B0604030504040204" pitchFamily="50" charset="-128"/>
              <a:ea typeface="Meiryo UI" panose="020B0604030504040204" pitchFamily="50" charset="-128"/>
              <a:cs typeface="Meiryo UI" panose="020B0604030504040204" pitchFamily="50" charset="-128"/>
            </a:endParaRPr>
          </a:p>
          <a:p>
            <a:pPr eaLnBrk="1" hangingPunct="1">
              <a:lnSpc>
                <a:spcPct val="150000"/>
              </a:lnSpc>
            </a:pP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　など、</a:t>
            </a:r>
            <a:r>
              <a:rPr lang="ja-JP" altLang="en-US" sz="1600" b="1" u="sng" dirty="0" smtClean="0">
                <a:latin typeface="Meiryo UI" panose="020B0604030504040204" pitchFamily="50" charset="-128"/>
                <a:ea typeface="Meiryo UI" panose="020B0604030504040204" pitchFamily="50" charset="-128"/>
                <a:cs typeface="Meiryo UI" panose="020B0604030504040204" pitchFamily="50" charset="-128"/>
              </a:rPr>
              <a:t>まちづくりが促進</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され、地域の魅力向上</a:t>
            </a:r>
            <a:endParaRPr lang="en-US" altLang="ja-JP" sz="1600" dirty="0" smtClean="0">
              <a:latin typeface="Meiryo UI" panose="020B0604030504040204" pitchFamily="50" charset="-128"/>
              <a:ea typeface="Meiryo UI" panose="020B0604030504040204" pitchFamily="50" charset="-128"/>
              <a:cs typeface="Meiryo UI" panose="020B0604030504040204" pitchFamily="50" charset="-128"/>
            </a:endParaRPr>
          </a:p>
          <a:p>
            <a:pPr eaLnBrk="1" hangingPunct="1">
              <a:lnSpc>
                <a:spcPct val="150000"/>
              </a:lnSpc>
            </a:pP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　や活性化につながる。</a:t>
            </a:r>
            <a:endParaRPr lang="en-US" altLang="ja-JP" sz="1600" dirty="0" smtClean="0">
              <a:latin typeface="Meiryo UI" panose="020B0604030504040204" pitchFamily="50" charset="-128"/>
              <a:ea typeface="Meiryo UI" panose="020B0604030504040204" pitchFamily="50" charset="-128"/>
              <a:cs typeface="Meiryo UI" panose="020B0604030504040204" pitchFamily="50" charset="-128"/>
            </a:endParaRPr>
          </a:p>
        </p:txBody>
      </p:sp>
      <p:sp>
        <p:nvSpPr>
          <p:cNvPr id="5" name="スライド番号プレースホルダー 4"/>
          <p:cNvSpPr>
            <a:spLocks noGrp="1"/>
          </p:cNvSpPr>
          <p:nvPr>
            <p:ph type="sldNum" sz="quarter" idx="12"/>
          </p:nvPr>
        </p:nvSpPr>
        <p:spPr/>
        <p:txBody>
          <a:bodyPr/>
          <a:lstStyle/>
          <a:p>
            <a:fld id="{62A89F0E-B747-4A7F-82D1-DCE4F33CBF9B}" type="slidenum">
              <a:rPr lang="ja-JP" altLang="en-US" smtClean="0"/>
              <a:pPr/>
              <a:t>13</a:t>
            </a:fld>
            <a:endParaRPr lang="ja-JP" altLang="en-US" dirty="0"/>
          </a:p>
        </p:txBody>
      </p:sp>
      <p:sp>
        <p:nvSpPr>
          <p:cNvPr id="11" name="正方形/長方形 10"/>
          <p:cNvSpPr/>
          <p:nvPr/>
        </p:nvSpPr>
        <p:spPr>
          <a:xfrm>
            <a:off x="4536" y="4536"/>
            <a:ext cx="9139464" cy="395741"/>
          </a:xfrm>
          <a:prstGeom prst="rect">
            <a:avLst/>
          </a:prstGeom>
          <a:gradFill flip="none" rotWithShape="1">
            <a:gsLst>
              <a:gs pos="0">
                <a:srgbClr val="0070C0"/>
              </a:gs>
              <a:gs pos="100000">
                <a:schemeClr val="bg1"/>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lIns="65306" tIns="32653" rIns="65306" bIns="32653" anchor="ctr"/>
          <a:lstStyle/>
          <a:p>
            <a:pPr algn="ctr" defTabSz="914290">
              <a:defRPr/>
            </a:pPr>
            <a:endParaRPr lang="ja-JP" altLang="en-US">
              <a:solidFill>
                <a:srgbClr val="FFFFFF"/>
              </a:solidFill>
            </a:endParaRPr>
          </a:p>
        </p:txBody>
      </p:sp>
      <p:sp>
        <p:nvSpPr>
          <p:cNvPr id="12" name="テキスト ボックス 16"/>
          <p:cNvSpPr txBox="1">
            <a:spLocks noChangeArrowheads="1"/>
          </p:cNvSpPr>
          <p:nvPr/>
        </p:nvSpPr>
        <p:spPr bwMode="auto">
          <a:xfrm>
            <a:off x="0" y="-36513"/>
            <a:ext cx="5940425" cy="4616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9" tIns="45715" rIns="91429" bIns="45715">
            <a:spAutoFit/>
          </a:bodyPr>
          <a:lstStyle>
            <a:lvl1pPr eaLnBrk="0" hangingPunct="0">
              <a:spcBef>
                <a:spcPct val="20000"/>
              </a:spcBef>
              <a:buChar char="•"/>
              <a:defRPr kumimoji="1" sz="3200">
                <a:solidFill>
                  <a:schemeClr val="tx1"/>
                </a:solidFill>
                <a:latin typeface="Arial" charset="0"/>
                <a:ea typeface="ＭＳ Ｐゴシック" charset="-128"/>
              </a:defRPr>
            </a:lvl1pPr>
            <a:lvl2pPr marL="742950" indent="-285750" eaLnBrk="0" hangingPunct="0">
              <a:spcBef>
                <a:spcPct val="20000"/>
              </a:spcBef>
              <a:buChar char="–"/>
              <a:defRPr kumimoji="1" sz="2800">
                <a:solidFill>
                  <a:schemeClr val="tx1"/>
                </a:solidFill>
                <a:latin typeface="Arial" charset="0"/>
                <a:ea typeface="ＭＳ Ｐゴシック" charset="-128"/>
              </a:defRPr>
            </a:lvl2pPr>
            <a:lvl3pPr marL="1143000" indent="-228600" eaLnBrk="0" hangingPunct="0">
              <a:spcBef>
                <a:spcPct val="20000"/>
              </a:spcBef>
              <a:buChar char="•"/>
              <a:defRPr kumimoji="1" sz="2400">
                <a:solidFill>
                  <a:schemeClr val="tx1"/>
                </a:solidFill>
                <a:latin typeface="Arial" charset="0"/>
                <a:ea typeface="ＭＳ Ｐゴシック" charset="-128"/>
              </a:defRPr>
            </a:lvl3pPr>
            <a:lvl4pPr marL="1600200" indent="-228600" eaLnBrk="0" hangingPunct="0">
              <a:spcBef>
                <a:spcPct val="20000"/>
              </a:spcBef>
              <a:buChar char="–"/>
              <a:defRPr kumimoji="1" sz="2000">
                <a:solidFill>
                  <a:schemeClr val="tx1"/>
                </a:solidFill>
                <a:latin typeface="Arial" charset="0"/>
                <a:ea typeface="ＭＳ Ｐゴシック" charset="-128"/>
              </a:defRPr>
            </a:lvl4pPr>
            <a:lvl5pPr marL="2057400" indent="-228600" eaLnBrk="0" hangingPunct="0">
              <a:spcBef>
                <a:spcPct val="20000"/>
              </a:spcBef>
              <a:buChar char="»"/>
              <a:defRPr kumimoji="1"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9pPr>
          </a:lstStyle>
          <a:p>
            <a:pPr eaLnBrk="1" hangingPunct="1">
              <a:spcBef>
                <a:spcPct val="0"/>
              </a:spcBef>
              <a:buFontTx/>
              <a:buNone/>
            </a:pPr>
            <a:r>
              <a:rPr lang="ja-JP" altLang="en-US" sz="2400" b="1" dirty="0" smtClean="0">
                <a:solidFill>
                  <a:srgbClr val="000000"/>
                </a:solidFill>
                <a:latin typeface="Meiryo UI" pitchFamily="50" charset="-128"/>
                <a:ea typeface="Meiryo UI" pitchFamily="50" charset="-128"/>
                <a:cs typeface="Meiryo UI" pitchFamily="50" charset="-128"/>
              </a:rPr>
              <a:t>□事業効果の定性的分析</a:t>
            </a:r>
            <a:endParaRPr lang="ja-JP" altLang="en-US" sz="2400" b="1" dirty="0">
              <a:solidFill>
                <a:srgbClr val="000000"/>
              </a:solidFill>
              <a:latin typeface="Meiryo UI" pitchFamily="50" charset="-128"/>
              <a:ea typeface="Meiryo UI" pitchFamily="50" charset="-128"/>
              <a:cs typeface="Meiryo UI" pitchFamily="50" charset="-128"/>
            </a:endParaRPr>
          </a:p>
        </p:txBody>
      </p:sp>
      <p:sp>
        <p:nvSpPr>
          <p:cNvPr id="9" name="正方形/長方形 8"/>
          <p:cNvSpPr/>
          <p:nvPr/>
        </p:nvSpPr>
        <p:spPr>
          <a:xfrm>
            <a:off x="57625" y="4509120"/>
            <a:ext cx="3938311" cy="1640759"/>
          </a:xfrm>
          <a:prstGeom prst="rect">
            <a:avLst/>
          </a:prstGeom>
          <a:noFill/>
          <a:ln w="1270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kumimoji="1" lang="ja-JP" altLang="en-US"/>
          </a:p>
        </p:txBody>
      </p:sp>
    </p:spTree>
    <p:extLst>
      <p:ext uri="{BB962C8B-B14F-4D97-AF65-F5344CB8AC3E}">
        <p14:creationId xmlns:p14="http://schemas.microsoft.com/office/powerpoint/2010/main" val="155437894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テキスト ボックス 26"/>
          <p:cNvSpPr txBox="1"/>
          <p:nvPr/>
        </p:nvSpPr>
        <p:spPr>
          <a:xfrm>
            <a:off x="122132" y="836552"/>
            <a:ext cx="9144000" cy="1590179"/>
          </a:xfrm>
          <a:prstGeom prst="rect">
            <a:avLst/>
          </a:prstGeom>
          <a:noFill/>
        </p:spPr>
        <p:txBody>
          <a:bodyPr wrap="square" rtlCol="0">
            <a:spAutoFit/>
          </a:bodyPr>
          <a:lstStyle/>
          <a:p>
            <a:pPr>
              <a:lnSpc>
                <a:spcPts val="2000"/>
              </a:lnSpc>
            </a:pPr>
            <a:r>
              <a:rPr kumimoji="1" lang="ja-JP" altLang="en-US" sz="1400" dirty="0" smtClean="0">
                <a:latin typeface="Meiryo UI" panose="020B0604030504040204" pitchFamily="50" charset="-128"/>
                <a:ea typeface="Meiryo UI" panose="020B0604030504040204" pitchFamily="50" charset="-128"/>
                <a:cs typeface="Meiryo UI" panose="020B0604030504040204" pitchFamily="50" charset="-128"/>
              </a:rPr>
              <a:t>　平成</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28</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年度　 　 　　　　　　　測量、土質調査、設計に着手</a:t>
            </a:r>
            <a:endParaRPr lang="en-US" altLang="ja-JP" sz="1400" dirty="0" smtClean="0">
              <a:latin typeface="Meiryo UI" panose="020B0604030504040204" pitchFamily="50" charset="-128"/>
              <a:ea typeface="Meiryo UI" panose="020B0604030504040204" pitchFamily="50" charset="-128"/>
              <a:cs typeface="Meiryo UI" panose="020B0604030504040204" pitchFamily="50" charset="-128"/>
            </a:endParaRPr>
          </a:p>
          <a:p>
            <a:pPr>
              <a:lnSpc>
                <a:spcPts val="2000"/>
              </a:lnSpc>
            </a:pPr>
            <a:r>
              <a:rPr kumimoji="1" lang="ja-JP" altLang="en-US" sz="1400" dirty="0">
                <a:latin typeface="Meiryo UI" panose="020B0604030504040204" pitchFamily="50" charset="-128"/>
                <a:ea typeface="Meiryo UI" panose="020B0604030504040204" pitchFamily="50" charset="-128"/>
                <a:cs typeface="Meiryo UI" panose="020B0604030504040204" pitchFamily="50" charset="-128"/>
              </a:rPr>
              <a:t>　</a:t>
            </a:r>
            <a:r>
              <a:rPr kumimoji="1" lang="ja-JP" altLang="en-US" sz="1400" dirty="0" smtClean="0">
                <a:latin typeface="Meiryo UI" panose="020B0604030504040204" pitchFamily="50" charset="-128"/>
                <a:ea typeface="Meiryo UI" panose="020B0604030504040204" pitchFamily="50" charset="-128"/>
                <a:cs typeface="Meiryo UI" panose="020B0604030504040204" pitchFamily="50" charset="-128"/>
              </a:rPr>
              <a:t>平成</a:t>
            </a:r>
            <a:r>
              <a:rPr kumimoji="1" lang="en-US" altLang="ja-JP" sz="1400" dirty="0" smtClean="0">
                <a:latin typeface="Meiryo UI" panose="020B0604030504040204" pitchFamily="50" charset="-128"/>
                <a:ea typeface="Meiryo UI" panose="020B0604030504040204" pitchFamily="50" charset="-128"/>
                <a:cs typeface="Meiryo UI" panose="020B0604030504040204" pitchFamily="50" charset="-128"/>
              </a:rPr>
              <a:t>30</a:t>
            </a:r>
            <a:r>
              <a:rPr kumimoji="1" lang="ja-JP" altLang="en-US" sz="1400" dirty="0" smtClean="0">
                <a:latin typeface="Meiryo UI" panose="020B0604030504040204" pitchFamily="50" charset="-128"/>
                <a:ea typeface="Meiryo UI" panose="020B0604030504040204" pitchFamily="50" charset="-128"/>
                <a:cs typeface="Meiryo UI" panose="020B0604030504040204" pitchFamily="50" charset="-128"/>
              </a:rPr>
              <a:t>年度　　　　　　　　　　都市計画決定、軌道法特許取得</a:t>
            </a:r>
            <a:endParaRPr kumimoji="1" lang="en-US" altLang="ja-JP" sz="1400" dirty="0" smtClean="0">
              <a:latin typeface="Meiryo UI" panose="020B0604030504040204" pitchFamily="50" charset="-128"/>
              <a:ea typeface="Meiryo UI" panose="020B0604030504040204" pitchFamily="50" charset="-128"/>
              <a:cs typeface="Meiryo UI" panose="020B0604030504040204" pitchFamily="50" charset="-128"/>
            </a:endParaRPr>
          </a:p>
          <a:p>
            <a:pPr>
              <a:lnSpc>
                <a:spcPts val="2000"/>
              </a:lnSpc>
            </a:pPr>
            <a:r>
              <a:rPr lang="ja-JP" altLang="en-US" sz="14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令和元年度　　　　　　   　　　都市計画事業認可、工事施行認可</a:t>
            </a:r>
            <a:endParaRPr lang="en-US" altLang="ja-JP" sz="1400" dirty="0" smtClean="0">
              <a:latin typeface="Meiryo UI" panose="020B0604030504040204" pitchFamily="50" charset="-128"/>
              <a:ea typeface="Meiryo UI" panose="020B0604030504040204" pitchFamily="50" charset="-128"/>
              <a:cs typeface="Meiryo UI" panose="020B0604030504040204" pitchFamily="50" charset="-128"/>
            </a:endParaRPr>
          </a:p>
          <a:p>
            <a:pPr>
              <a:lnSpc>
                <a:spcPts val="2000"/>
              </a:lnSpc>
            </a:pP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　令和元</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年度～　　</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　　　　  　　用地</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買収、建設工事</a:t>
            </a:r>
            <a:endParaRPr lang="en-US" altLang="ja-JP" sz="1400" dirty="0">
              <a:latin typeface="Meiryo UI" panose="020B0604030504040204" pitchFamily="50" charset="-128"/>
              <a:ea typeface="Meiryo UI" panose="020B0604030504040204" pitchFamily="50" charset="-128"/>
              <a:cs typeface="Meiryo UI" panose="020B0604030504040204" pitchFamily="50" charset="-128"/>
            </a:endParaRPr>
          </a:p>
          <a:p>
            <a:pPr>
              <a:lnSpc>
                <a:spcPts val="2000"/>
              </a:lnSpc>
            </a:pPr>
            <a:r>
              <a:rPr lang="en-US" altLang="ja-JP" sz="1400" dirty="0" smtClean="0">
                <a:latin typeface="Meiryo UI" panose="020B0604030504040204" pitchFamily="50" charset="-128"/>
                <a:ea typeface="Meiryo UI" panose="020B0604030504040204" pitchFamily="50" charset="-128"/>
                <a:cs typeface="Meiryo UI" panose="020B0604030504040204" pitchFamily="50" charset="-128"/>
              </a:rPr>
              <a:t>  </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令和３年度　　　　　　　　　　 都市計画決定（新駅の設置）</a:t>
            </a:r>
            <a:endParaRPr lang="en-US" altLang="ja-JP" sz="1400" dirty="0" smtClean="0">
              <a:latin typeface="Meiryo UI" panose="020B0604030504040204" pitchFamily="50" charset="-128"/>
              <a:ea typeface="Meiryo UI" panose="020B0604030504040204" pitchFamily="50" charset="-128"/>
              <a:cs typeface="Meiryo UI" panose="020B0604030504040204" pitchFamily="50" charset="-128"/>
            </a:endParaRPr>
          </a:p>
          <a:p>
            <a:r>
              <a:rPr kumimoji="1" lang="ja-JP" altLang="en-US" sz="14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令和</a:t>
            </a:r>
            <a:r>
              <a:rPr lang="en-US" altLang="ja-JP" sz="1400" dirty="0" smtClean="0">
                <a:latin typeface="Meiryo UI" panose="020B0604030504040204" pitchFamily="50" charset="-128"/>
                <a:ea typeface="Meiryo UI" panose="020B0604030504040204" pitchFamily="50" charset="-128"/>
                <a:cs typeface="Meiryo UI" panose="020B0604030504040204" pitchFamily="50" charset="-128"/>
              </a:rPr>
              <a:t>11</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年　　　　 　　　　　　　</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開業目標</a:t>
            </a:r>
            <a:endParaRPr kumimoji="1" lang="en-US" altLang="ja-JP" sz="1400" dirty="0" smtClean="0">
              <a:latin typeface="Meiryo UI" panose="020B0604030504040204" pitchFamily="50" charset="-128"/>
              <a:ea typeface="Meiryo UI" panose="020B0604030504040204" pitchFamily="50" charset="-128"/>
              <a:cs typeface="Meiryo UI" panose="020B0604030504040204" pitchFamily="50" charset="-128"/>
            </a:endParaRPr>
          </a:p>
        </p:txBody>
      </p:sp>
      <p:sp>
        <p:nvSpPr>
          <p:cNvPr id="5" name="スライド番号プレースホルダー 4"/>
          <p:cNvSpPr>
            <a:spLocks noGrp="1"/>
          </p:cNvSpPr>
          <p:nvPr>
            <p:ph type="sldNum" sz="quarter" idx="12"/>
          </p:nvPr>
        </p:nvSpPr>
        <p:spPr/>
        <p:txBody>
          <a:bodyPr/>
          <a:lstStyle/>
          <a:p>
            <a:fld id="{62A89F0E-B747-4A7F-82D1-DCE4F33CBF9B}" type="slidenum">
              <a:rPr lang="ja-JP" altLang="en-US" smtClean="0"/>
              <a:pPr/>
              <a:t>14</a:t>
            </a:fld>
            <a:endParaRPr lang="ja-JP" altLang="en-US" dirty="0"/>
          </a:p>
        </p:txBody>
      </p:sp>
      <p:sp>
        <p:nvSpPr>
          <p:cNvPr id="26" name="正方形/長方形 25"/>
          <p:cNvSpPr/>
          <p:nvPr/>
        </p:nvSpPr>
        <p:spPr>
          <a:xfrm>
            <a:off x="4536" y="4536"/>
            <a:ext cx="9139464" cy="395741"/>
          </a:xfrm>
          <a:prstGeom prst="rect">
            <a:avLst/>
          </a:prstGeom>
          <a:gradFill flip="none" rotWithShape="1">
            <a:gsLst>
              <a:gs pos="0">
                <a:srgbClr val="0070C0"/>
              </a:gs>
              <a:gs pos="100000">
                <a:schemeClr val="bg1"/>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lIns="65306" tIns="32653" rIns="65306" bIns="32653" anchor="ctr"/>
          <a:lstStyle/>
          <a:p>
            <a:pPr algn="ctr" defTabSz="914290">
              <a:defRPr/>
            </a:pPr>
            <a:endParaRPr lang="ja-JP" altLang="en-US">
              <a:solidFill>
                <a:srgbClr val="FFFFFF"/>
              </a:solidFill>
            </a:endParaRPr>
          </a:p>
        </p:txBody>
      </p:sp>
      <p:sp>
        <p:nvSpPr>
          <p:cNvPr id="28" name="テキスト ボックス 16"/>
          <p:cNvSpPr txBox="1">
            <a:spLocks noChangeArrowheads="1"/>
          </p:cNvSpPr>
          <p:nvPr/>
        </p:nvSpPr>
        <p:spPr bwMode="auto">
          <a:xfrm>
            <a:off x="0" y="-36513"/>
            <a:ext cx="5940425" cy="4616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9" tIns="45715" rIns="91429" bIns="45715">
            <a:spAutoFit/>
          </a:bodyPr>
          <a:lstStyle>
            <a:lvl1pPr eaLnBrk="0" hangingPunct="0">
              <a:spcBef>
                <a:spcPct val="20000"/>
              </a:spcBef>
              <a:buChar char="•"/>
              <a:defRPr kumimoji="1" sz="3200">
                <a:solidFill>
                  <a:schemeClr val="tx1"/>
                </a:solidFill>
                <a:latin typeface="Arial" charset="0"/>
                <a:ea typeface="ＭＳ Ｐゴシック" charset="-128"/>
              </a:defRPr>
            </a:lvl1pPr>
            <a:lvl2pPr marL="742950" indent="-285750" eaLnBrk="0" hangingPunct="0">
              <a:spcBef>
                <a:spcPct val="20000"/>
              </a:spcBef>
              <a:buChar char="–"/>
              <a:defRPr kumimoji="1" sz="2800">
                <a:solidFill>
                  <a:schemeClr val="tx1"/>
                </a:solidFill>
                <a:latin typeface="Arial" charset="0"/>
                <a:ea typeface="ＭＳ Ｐゴシック" charset="-128"/>
              </a:defRPr>
            </a:lvl2pPr>
            <a:lvl3pPr marL="1143000" indent="-228600" eaLnBrk="0" hangingPunct="0">
              <a:spcBef>
                <a:spcPct val="20000"/>
              </a:spcBef>
              <a:buChar char="•"/>
              <a:defRPr kumimoji="1" sz="2400">
                <a:solidFill>
                  <a:schemeClr val="tx1"/>
                </a:solidFill>
                <a:latin typeface="Arial" charset="0"/>
                <a:ea typeface="ＭＳ Ｐゴシック" charset="-128"/>
              </a:defRPr>
            </a:lvl3pPr>
            <a:lvl4pPr marL="1600200" indent="-228600" eaLnBrk="0" hangingPunct="0">
              <a:spcBef>
                <a:spcPct val="20000"/>
              </a:spcBef>
              <a:buChar char="–"/>
              <a:defRPr kumimoji="1" sz="2000">
                <a:solidFill>
                  <a:schemeClr val="tx1"/>
                </a:solidFill>
                <a:latin typeface="Arial" charset="0"/>
                <a:ea typeface="ＭＳ Ｐゴシック" charset="-128"/>
              </a:defRPr>
            </a:lvl4pPr>
            <a:lvl5pPr marL="2057400" indent="-228600" eaLnBrk="0" hangingPunct="0">
              <a:spcBef>
                <a:spcPct val="20000"/>
              </a:spcBef>
              <a:buChar char="»"/>
              <a:defRPr kumimoji="1"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9pPr>
          </a:lstStyle>
          <a:p>
            <a:pPr eaLnBrk="1" hangingPunct="1">
              <a:spcBef>
                <a:spcPct val="0"/>
              </a:spcBef>
              <a:buFontTx/>
              <a:buNone/>
            </a:pPr>
            <a:r>
              <a:rPr lang="ja-JP" altLang="en-US" sz="2400" b="1" dirty="0" smtClean="0">
                <a:solidFill>
                  <a:srgbClr val="000000"/>
                </a:solidFill>
                <a:latin typeface="Meiryo UI" pitchFamily="50" charset="-128"/>
                <a:ea typeface="Meiryo UI" pitchFamily="50" charset="-128"/>
                <a:cs typeface="Meiryo UI" pitchFamily="50" charset="-128"/>
              </a:rPr>
              <a:t>□事業の進捗状況</a:t>
            </a:r>
            <a:endParaRPr lang="ja-JP" altLang="en-US" sz="2400" b="1" dirty="0">
              <a:solidFill>
                <a:srgbClr val="000000"/>
              </a:solidFill>
              <a:latin typeface="Meiryo UI" pitchFamily="50" charset="-128"/>
              <a:ea typeface="Meiryo UI" pitchFamily="50" charset="-128"/>
              <a:cs typeface="Meiryo UI" pitchFamily="50" charset="-128"/>
            </a:endParaRPr>
          </a:p>
        </p:txBody>
      </p:sp>
      <p:sp>
        <p:nvSpPr>
          <p:cNvPr id="29" name="テキスト ボックス 28"/>
          <p:cNvSpPr txBox="1"/>
          <p:nvPr/>
        </p:nvSpPr>
        <p:spPr>
          <a:xfrm>
            <a:off x="96592" y="455803"/>
            <a:ext cx="3384376" cy="338554"/>
          </a:xfrm>
          <a:prstGeom prst="rect">
            <a:avLst/>
          </a:prstGeom>
          <a:noFill/>
        </p:spPr>
        <p:txBody>
          <a:bodyPr wrap="square" rtlCol="0">
            <a:spAutoFit/>
          </a:bodyPr>
          <a:lstStyle/>
          <a:p>
            <a:r>
              <a:rPr kumimoji="1" lang="en-US" altLang="ja-JP" sz="1600" dirty="0" smtClean="0">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1600" dirty="0" smtClean="0">
                <a:latin typeface="Meiryo UI" panose="020B0604030504040204" pitchFamily="50" charset="-128"/>
                <a:ea typeface="Meiryo UI" panose="020B0604030504040204" pitchFamily="50" charset="-128"/>
                <a:cs typeface="Meiryo UI" panose="020B0604030504040204" pitchFamily="50" charset="-128"/>
              </a:rPr>
              <a:t>事業の進捗状況</a:t>
            </a:r>
            <a:r>
              <a:rPr lang="en-US" altLang="ja-JP" sz="1600" dirty="0" smtClean="0">
                <a:latin typeface="Meiryo UI" panose="020B0604030504040204" pitchFamily="50" charset="-128"/>
                <a:ea typeface="Meiryo UI" panose="020B0604030504040204" pitchFamily="50" charset="-128"/>
                <a:cs typeface="Meiryo UI" panose="020B0604030504040204" pitchFamily="50" charset="-128"/>
              </a:rPr>
              <a:t>》</a:t>
            </a:r>
            <a:endParaRPr kumimoji="1" lang="ja-JP" altLang="en-US" sz="16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30" name="テキスト ボックス 29"/>
          <p:cNvSpPr txBox="1"/>
          <p:nvPr/>
        </p:nvSpPr>
        <p:spPr>
          <a:xfrm>
            <a:off x="96592" y="2612324"/>
            <a:ext cx="3899344" cy="338554"/>
          </a:xfrm>
          <a:prstGeom prst="rect">
            <a:avLst/>
          </a:prstGeom>
          <a:noFill/>
        </p:spPr>
        <p:txBody>
          <a:bodyPr wrap="square" rtlCol="0">
            <a:spAutoFit/>
          </a:bodyPr>
          <a:lstStyle/>
          <a:p>
            <a:r>
              <a:rPr kumimoji="1" lang="en-US" altLang="ja-JP" sz="1600" dirty="0" smtClean="0">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1600" dirty="0" smtClean="0">
                <a:latin typeface="Meiryo UI" panose="020B0604030504040204" pitchFamily="50" charset="-128"/>
                <a:ea typeface="Meiryo UI" panose="020B0604030504040204" pitchFamily="50" charset="-128"/>
                <a:cs typeface="Meiryo UI" panose="020B0604030504040204" pitchFamily="50" charset="-128"/>
              </a:rPr>
              <a:t>予算の執行状況</a:t>
            </a:r>
            <a:r>
              <a:rPr lang="en-US" altLang="ja-JP" sz="1600"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a:t>
            </a:r>
            <a:r>
              <a:rPr lang="en-US" altLang="ja-JP" sz="1600" dirty="0" smtClean="0">
                <a:latin typeface="Meiryo UI" panose="020B0604030504040204" pitchFamily="50" charset="-128"/>
                <a:ea typeface="Meiryo UI" panose="020B0604030504040204" pitchFamily="50" charset="-128"/>
                <a:cs typeface="Meiryo UI" panose="020B0604030504040204" pitchFamily="50" charset="-128"/>
              </a:rPr>
              <a:t>R3</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年度末時点）</a:t>
            </a:r>
            <a:endParaRPr kumimoji="1" lang="ja-JP" altLang="en-US" sz="16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31" name="テキスト ボックス 30"/>
          <p:cNvSpPr txBox="1"/>
          <p:nvPr/>
        </p:nvSpPr>
        <p:spPr>
          <a:xfrm>
            <a:off x="96592" y="3163274"/>
            <a:ext cx="9144000" cy="1318310"/>
          </a:xfrm>
          <a:prstGeom prst="rect">
            <a:avLst/>
          </a:prstGeom>
          <a:noFill/>
        </p:spPr>
        <p:txBody>
          <a:bodyPr wrap="square" rtlCol="0">
            <a:spAutoFit/>
          </a:bodyPr>
          <a:lstStyle/>
          <a:p>
            <a:pPr>
              <a:lnSpc>
                <a:spcPts val="2000"/>
              </a:lnSpc>
            </a:pPr>
            <a:r>
              <a:rPr kumimoji="1" lang="ja-JP" altLang="en-US" sz="1400" dirty="0" smtClean="0">
                <a:latin typeface="Meiryo UI" panose="020B0604030504040204" pitchFamily="50" charset="-128"/>
                <a:ea typeface="Meiryo UI" panose="020B0604030504040204" pitchFamily="50" charset="-128"/>
                <a:cs typeface="Meiryo UI" panose="020B0604030504040204" pitchFamily="50" charset="-128"/>
              </a:rPr>
              <a:t>　全体予算　　  </a:t>
            </a:r>
            <a:r>
              <a:rPr kumimoji="1" lang="en-US" altLang="ja-JP" sz="1400" dirty="0" smtClean="0">
                <a:latin typeface="Meiryo UI" panose="020B0604030504040204" pitchFamily="50" charset="-128"/>
                <a:ea typeface="Meiryo UI" panose="020B0604030504040204" pitchFamily="50" charset="-128"/>
                <a:cs typeface="Meiryo UI" panose="020B0604030504040204" pitchFamily="50" charset="-128"/>
              </a:rPr>
              <a:t>8.7</a:t>
            </a:r>
            <a:r>
              <a:rPr kumimoji="1" lang="ja-JP" altLang="en-US" sz="1400" dirty="0" smtClean="0">
                <a:latin typeface="Meiryo UI" panose="020B0604030504040204" pitchFamily="50" charset="-128"/>
                <a:ea typeface="Meiryo UI" panose="020B0604030504040204" pitchFamily="50" charset="-128"/>
                <a:cs typeface="Meiryo UI" panose="020B0604030504040204" pitchFamily="50" charset="-128"/>
              </a:rPr>
              <a:t>％　　（</a:t>
            </a:r>
            <a:r>
              <a:rPr lang="en-US" altLang="ja-JP" sz="1400" dirty="0" smtClean="0">
                <a:latin typeface="Meiryo UI" panose="020B0604030504040204" pitchFamily="50" charset="-128"/>
                <a:ea typeface="Meiryo UI" panose="020B0604030504040204" pitchFamily="50" charset="-128"/>
                <a:cs typeface="Meiryo UI" panose="020B0604030504040204" pitchFamily="50" charset="-128"/>
              </a:rPr>
              <a:t>68.0</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億円／</a:t>
            </a:r>
            <a:r>
              <a:rPr lang="en-US" altLang="ja-JP" sz="1400" dirty="0" smtClean="0">
                <a:latin typeface="Meiryo UI" panose="020B0604030504040204" pitchFamily="50" charset="-128"/>
                <a:ea typeface="Meiryo UI" panose="020B0604030504040204" pitchFamily="50" charset="-128"/>
                <a:cs typeface="Meiryo UI" panose="020B0604030504040204" pitchFamily="50" charset="-128"/>
              </a:rPr>
              <a:t>786.0</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億円）</a:t>
            </a:r>
            <a:endParaRPr lang="en-US" altLang="ja-JP" sz="1400" dirty="0" smtClean="0">
              <a:latin typeface="Meiryo UI" panose="020B0604030504040204" pitchFamily="50" charset="-128"/>
              <a:ea typeface="Meiryo UI" panose="020B0604030504040204" pitchFamily="50" charset="-128"/>
              <a:cs typeface="Meiryo UI" panose="020B0604030504040204" pitchFamily="50" charset="-128"/>
            </a:endParaRPr>
          </a:p>
          <a:p>
            <a:pPr>
              <a:lnSpc>
                <a:spcPct val="150000"/>
              </a:lnSpc>
            </a:pPr>
            <a:r>
              <a:rPr lang="ja-JP" altLang="en-US" sz="14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調査費等</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　　</a:t>
            </a:r>
            <a:r>
              <a:rPr lang="en-US" altLang="ja-JP" sz="1400" dirty="0" smtClean="0">
                <a:latin typeface="Meiryo UI" panose="020B0604030504040204" pitchFamily="50" charset="-128"/>
                <a:ea typeface="Meiryo UI" panose="020B0604030504040204" pitchFamily="50" charset="-128"/>
                <a:cs typeface="Meiryo UI" panose="020B0604030504040204" pitchFamily="50" charset="-128"/>
              </a:rPr>
              <a:t>60.0</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smtClean="0">
                <a:latin typeface="Meiryo UI" panose="020B0604030504040204" pitchFamily="50" charset="-128"/>
                <a:ea typeface="Meiryo UI" panose="020B0604030504040204" pitchFamily="50" charset="-128"/>
                <a:cs typeface="Meiryo UI" panose="020B0604030504040204" pitchFamily="50" charset="-128"/>
              </a:rPr>
              <a:t>13.8</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億</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円</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  </a:t>
            </a:r>
            <a:r>
              <a:rPr lang="en-US" altLang="ja-JP" sz="1400" dirty="0" smtClean="0">
                <a:latin typeface="Meiryo UI" panose="020B0604030504040204" pitchFamily="50" charset="-128"/>
                <a:ea typeface="Meiryo UI" panose="020B0604030504040204" pitchFamily="50" charset="-128"/>
                <a:cs typeface="Meiryo UI" panose="020B0604030504040204" pitchFamily="50" charset="-128"/>
              </a:rPr>
              <a:t>23.0</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億円）</a:t>
            </a:r>
            <a:endParaRPr lang="en-US" altLang="ja-JP" sz="1400" dirty="0" smtClean="0">
              <a:latin typeface="Meiryo UI" panose="020B0604030504040204" pitchFamily="50" charset="-128"/>
              <a:ea typeface="Meiryo UI" panose="020B0604030504040204" pitchFamily="50" charset="-128"/>
              <a:cs typeface="Meiryo UI" panose="020B0604030504040204" pitchFamily="50" charset="-128"/>
            </a:endParaRPr>
          </a:p>
          <a:p>
            <a:pPr>
              <a:lnSpc>
                <a:spcPct val="150000"/>
              </a:lnSpc>
            </a:pP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　用　　　地</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　</a:t>
            </a:r>
            <a:r>
              <a:rPr lang="en-US" altLang="ja-JP" sz="1400" dirty="0" smtClean="0">
                <a:latin typeface="Meiryo UI" panose="020B0604030504040204" pitchFamily="50" charset="-128"/>
                <a:ea typeface="Meiryo UI" panose="020B0604030504040204" pitchFamily="50" charset="-128"/>
                <a:cs typeface="Meiryo UI" panose="020B0604030504040204" pitchFamily="50" charset="-128"/>
              </a:rPr>
              <a:t>4.5</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  </a:t>
            </a:r>
            <a:r>
              <a:rPr lang="en-US" altLang="ja-JP" sz="1400" dirty="0" smtClean="0">
                <a:latin typeface="Meiryo UI" panose="020B0604030504040204" pitchFamily="50" charset="-128"/>
                <a:ea typeface="Meiryo UI" panose="020B0604030504040204" pitchFamily="50" charset="-128"/>
                <a:cs typeface="Meiryo UI" panose="020B0604030504040204" pitchFamily="50" charset="-128"/>
              </a:rPr>
              <a:t>1.4</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億円／  </a:t>
            </a:r>
            <a:r>
              <a:rPr lang="en-US" altLang="ja-JP" sz="1400" dirty="0" smtClean="0">
                <a:latin typeface="Meiryo UI" panose="020B0604030504040204" pitchFamily="50" charset="-128"/>
                <a:ea typeface="Meiryo UI" panose="020B0604030504040204" pitchFamily="50" charset="-128"/>
                <a:cs typeface="Meiryo UI" panose="020B0604030504040204" pitchFamily="50" charset="-128"/>
              </a:rPr>
              <a:t>31.0</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億円</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a:t>
            </a:r>
            <a:endParaRPr lang="en-US" altLang="ja-JP" sz="1400" dirty="0" smtClean="0">
              <a:latin typeface="Meiryo UI" panose="020B0604030504040204" pitchFamily="50" charset="-128"/>
              <a:ea typeface="Meiryo UI" panose="020B0604030504040204" pitchFamily="50" charset="-128"/>
              <a:cs typeface="Meiryo UI" panose="020B0604030504040204" pitchFamily="50" charset="-128"/>
            </a:endParaRPr>
          </a:p>
          <a:p>
            <a:pPr>
              <a:lnSpc>
                <a:spcPct val="150000"/>
              </a:lnSpc>
            </a:pPr>
            <a:r>
              <a:rPr lang="ja-JP" altLang="en-US" sz="14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工　　　事　　　</a:t>
            </a:r>
            <a:r>
              <a:rPr lang="en-US" altLang="ja-JP" sz="1400" dirty="0" smtClean="0">
                <a:latin typeface="Meiryo UI" panose="020B0604030504040204" pitchFamily="50" charset="-128"/>
                <a:ea typeface="Meiryo UI" panose="020B0604030504040204" pitchFamily="50" charset="-128"/>
                <a:cs typeface="Meiryo UI" panose="020B0604030504040204" pitchFamily="50" charset="-128"/>
              </a:rPr>
              <a:t>7.2</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　　（</a:t>
            </a:r>
            <a:r>
              <a:rPr lang="en-US" altLang="ja-JP" sz="1400" dirty="0" smtClean="0">
                <a:latin typeface="Meiryo UI" panose="020B0604030504040204" pitchFamily="50" charset="-128"/>
                <a:ea typeface="Meiryo UI" panose="020B0604030504040204" pitchFamily="50" charset="-128"/>
                <a:cs typeface="Meiryo UI" panose="020B0604030504040204" pitchFamily="50" charset="-128"/>
              </a:rPr>
              <a:t>52.8</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億円／</a:t>
            </a:r>
            <a:r>
              <a:rPr lang="en-US" altLang="ja-JP" sz="1400" dirty="0" smtClean="0">
                <a:latin typeface="Meiryo UI" panose="020B0604030504040204" pitchFamily="50" charset="-128"/>
                <a:ea typeface="Meiryo UI" panose="020B0604030504040204" pitchFamily="50" charset="-128"/>
                <a:cs typeface="Meiryo UI" panose="020B0604030504040204" pitchFamily="50" charset="-128"/>
              </a:rPr>
              <a:t>732.0</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億円）</a:t>
            </a:r>
            <a:endParaRPr lang="en-US" altLang="ja-JP" sz="14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32" name="テキスト ボックス 31"/>
          <p:cNvSpPr txBox="1"/>
          <p:nvPr/>
        </p:nvSpPr>
        <p:spPr>
          <a:xfrm>
            <a:off x="96592" y="4751532"/>
            <a:ext cx="3899344" cy="338554"/>
          </a:xfrm>
          <a:prstGeom prst="rect">
            <a:avLst/>
          </a:prstGeom>
          <a:noFill/>
        </p:spPr>
        <p:txBody>
          <a:bodyPr wrap="square" rtlCol="0">
            <a:spAutoFit/>
          </a:bodyPr>
          <a:lstStyle/>
          <a:p>
            <a:r>
              <a:rPr kumimoji="1" lang="en-US" altLang="ja-JP" sz="1600" dirty="0" smtClean="0">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1600" dirty="0" smtClean="0">
                <a:latin typeface="Meiryo UI" panose="020B0604030504040204" pitchFamily="50" charset="-128"/>
                <a:ea typeface="Meiryo UI" panose="020B0604030504040204" pitchFamily="50" charset="-128"/>
                <a:cs typeface="Meiryo UI" panose="020B0604030504040204" pitchFamily="50" charset="-128"/>
              </a:rPr>
              <a:t>事業の進捗の見込み</a:t>
            </a:r>
            <a:r>
              <a:rPr lang="en-US" altLang="ja-JP" sz="1600" dirty="0" smtClean="0">
                <a:latin typeface="Meiryo UI" panose="020B0604030504040204" pitchFamily="50" charset="-128"/>
                <a:ea typeface="Meiryo UI" panose="020B0604030504040204" pitchFamily="50" charset="-128"/>
                <a:cs typeface="Meiryo UI" panose="020B0604030504040204" pitchFamily="50" charset="-128"/>
              </a:rPr>
              <a:t>》</a:t>
            </a:r>
            <a:endParaRPr kumimoji="1" lang="ja-JP" altLang="en-US" sz="16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52" name="テキスト ボックス 51"/>
          <p:cNvSpPr txBox="1"/>
          <p:nvPr/>
        </p:nvSpPr>
        <p:spPr>
          <a:xfrm>
            <a:off x="96592" y="5114072"/>
            <a:ext cx="9015608" cy="718145"/>
          </a:xfrm>
          <a:prstGeom prst="rect">
            <a:avLst/>
          </a:prstGeom>
          <a:noFill/>
        </p:spPr>
        <p:txBody>
          <a:bodyPr wrap="square" rtlCol="0">
            <a:spAutoFit/>
          </a:bodyPr>
          <a:lstStyle/>
          <a:p>
            <a:pPr>
              <a:lnSpc>
                <a:spcPts val="2000"/>
              </a:lnSpc>
            </a:pP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　・</a:t>
            </a:r>
            <a:r>
              <a:rPr lang="ja-JP" altLang="ja-JP" sz="1600" dirty="0" smtClean="0">
                <a:latin typeface="Meiryo UI" panose="020B0604030504040204" pitchFamily="50" charset="-128"/>
                <a:ea typeface="Meiryo UI" panose="020B0604030504040204" pitchFamily="50" charset="-128"/>
              </a:rPr>
              <a:t>新</a:t>
            </a:r>
            <a:r>
              <a:rPr lang="ja-JP" altLang="en-US" sz="1600" dirty="0" smtClean="0">
                <a:latin typeface="Meiryo UI" panose="020B0604030504040204" pitchFamily="50" charset="-128"/>
                <a:ea typeface="Meiryo UI" panose="020B0604030504040204" pitchFamily="50" charset="-128"/>
              </a:rPr>
              <a:t>たな</a:t>
            </a:r>
            <a:r>
              <a:rPr lang="ja-JP" altLang="ja-JP" sz="1600" dirty="0" smtClean="0">
                <a:latin typeface="Meiryo UI" panose="020B0604030504040204" pitchFamily="50" charset="-128"/>
                <a:ea typeface="Meiryo UI" panose="020B0604030504040204" pitchFamily="50" charset="-128"/>
              </a:rPr>
              <a:t>駅</a:t>
            </a:r>
            <a:r>
              <a:rPr lang="en-US" altLang="ja-JP" sz="1600" dirty="0" smtClean="0">
                <a:latin typeface="Meiryo UI" panose="020B0604030504040204" pitchFamily="50" charset="-128"/>
                <a:ea typeface="Meiryo UI" panose="020B0604030504040204" pitchFamily="50" charset="-128"/>
              </a:rPr>
              <a:t>((</a:t>
            </a:r>
            <a:r>
              <a:rPr lang="ja-JP" altLang="en-US" sz="1600" dirty="0" smtClean="0">
                <a:latin typeface="Meiryo UI" panose="020B0604030504040204" pitchFamily="50" charset="-128"/>
                <a:ea typeface="Meiryo UI" panose="020B0604030504040204" pitchFamily="50" charset="-128"/>
              </a:rPr>
              <a:t>仮称</a:t>
            </a:r>
            <a:r>
              <a:rPr lang="en-US" altLang="ja-JP" sz="1600" dirty="0">
                <a:latin typeface="Meiryo UI" panose="020B0604030504040204" pitchFamily="50" charset="-128"/>
                <a:ea typeface="Meiryo UI" panose="020B0604030504040204" pitchFamily="50" charset="-128"/>
              </a:rPr>
              <a:t>)</a:t>
            </a:r>
            <a:r>
              <a:rPr lang="ja-JP" altLang="en-US" sz="1600" dirty="0" smtClean="0">
                <a:latin typeface="Meiryo UI" panose="020B0604030504040204" pitchFamily="50" charset="-128"/>
                <a:ea typeface="Meiryo UI" panose="020B0604030504040204" pitchFamily="50" charset="-128"/>
              </a:rPr>
              <a:t>松生町駅</a:t>
            </a:r>
            <a:r>
              <a:rPr lang="en-US" altLang="ja-JP" sz="1600" dirty="0" smtClean="0">
                <a:latin typeface="Meiryo UI" panose="020B0604030504040204" pitchFamily="50" charset="-128"/>
                <a:ea typeface="Meiryo UI" panose="020B0604030504040204" pitchFamily="50" charset="-128"/>
              </a:rPr>
              <a:t>)</a:t>
            </a:r>
            <a:r>
              <a:rPr lang="ja-JP" altLang="ja-JP" sz="1600" dirty="0" smtClean="0">
                <a:latin typeface="Meiryo UI" panose="020B0604030504040204" pitchFamily="50" charset="-128"/>
                <a:ea typeface="Meiryo UI" panose="020B0604030504040204" pitchFamily="50" charset="-128"/>
              </a:rPr>
              <a:t>の</a:t>
            </a:r>
            <a:r>
              <a:rPr lang="ja-JP" altLang="en-US" sz="1600" dirty="0" smtClean="0">
                <a:latin typeface="Meiryo UI" panose="020B0604030504040204" pitchFamily="50" charset="-128"/>
                <a:ea typeface="Meiryo UI" panose="020B0604030504040204" pitchFamily="50" charset="-128"/>
              </a:rPr>
              <a:t>設置に伴い事業量は増加するが、工程調整や工法検討により</a:t>
            </a:r>
            <a:endParaRPr lang="en-US" altLang="ja-JP" sz="1600" dirty="0" smtClean="0">
              <a:latin typeface="Meiryo UI" panose="020B0604030504040204" pitchFamily="50" charset="-128"/>
              <a:ea typeface="Meiryo UI" panose="020B0604030504040204" pitchFamily="50" charset="-128"/>
            </a:endParaRPr>
          </a:p>
          <a:p>
            <a:pPr>
              <a:lnSpc>
                <a:spcPct val="150000"/>
              </a:lnSpc>
            </a:pPr>
            <a:r>
              <a:rPr lang="ja-JP" altLang="en-US" sz="1600" dirty="0">
                <a:latin typeface="Meiryo UI" panose="020B0604030504040204" pitchFamily="50" charset="-128"/>
                <a:ea typeface="Meiryo UI" panose="020B0604030504040204" pitchFamily="50" charset="-128"/>
              </a:rPr>
              <a:t>　</a:t>
            </a:r>
            <a:r>
              <a:rPr lang="ja-JP" altLang="en-US" sz="1600" dirty="0" smtClean="0">
                <a:latin typeface="Meiryo UI" panose="020B0604030504040204" pitchFamily="50" charset="-128"/>
                <a:ea typeface="Meiryo UI" panose="020B0604030504040204" pitchFamily="50" charset="-128"/>
              </a:rPr>
              <a:t>新規事業採択評価時と同様の計画</a:t>
            </a:r>
            <a:r>
              <a:rPr lang="ja-JP" altLang="en-US" sz="1600" dirty="0">
                <a:latin typeface="Meiryo UI" panose="020B0604030504040204" pitchFamily="50" charset="-128"/>
                <a:ea typeface="Meiryo UI" panose="020B0604030504040204" pitchFamily="50" charset="-128"/>
              </a:rPr>
              <a:t>で</a:t>
            </a:r>
            <a:r>
              <a:rPr lang="ja-JP" altLang="en-US" sz="1600" dirty="0" smtClean="0">
                <a:latin typeface="Meiryo UI" panose="020B0604030504040204" pitchFamily="50" charset="-128"/>
                <a:ea typeface="Meiryo UI" panose="020B0604030504040204" pitchFamily="50" charset="-128"/>
              </a:rPr>
              <a:t>進捗する見込み</a:t>
            </a:r>
            <a:endParaRPr lang="en-US" altLang="ja-JP" sz="1600" dirty="0">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21277924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テキスト ボックス 5"/>
          <p:cNvSpPr txBox="1"/>
          <p:nvPr/>
        </p:nvSpPr>
        <p:spPr>
          <a:xfrm>
            <a:off x="175436" y="687934"/>
            <a:ext cx="3410789" cy="1938992"/>
          </a:xfrm>
          <a:prstGeom prst="rect">
            <a:avLst/>
          </a:prstGeom>
          <a:noFill/>
        </p:spPr>
        <p:txBody>
          <a:bodyPr wrap="square" rtlCol="0">
            <a:spAutoFit/>
          </a:bodyPr>
          <a:lstStyle/>
          <a:p>
            <a:pPr>
              <a:lnSpc>
                <a:spcPct val="150000"/>
              </a:lnSpc>
            </a:pPr>
            <a:r>
              <a:rPr lang="ja-JP" altLang="en-US" sz="1600" dirty="0" smtClean="0">
                <a:latin typeface="Meiryo UI" panose="020B0604030504040204" pitchFamily="50" charset="-128"/>
                <a:ea typeface="Meiryo UI" panose="020B0604030504040204" pitchFamily="50" charset="-128"/>
              </a:rPr>
              <a:t>・</a:t>
            </a:r>
            <a:r>
              <a:rPr lang="ja-JP" altLang="ja-JP" sz="1600" dirty="0" smtClean="0">
                <a:latin typeface="Meiryo UI" panose="020B0604030504040204" pitchFamily="50" charset="-128"/>
                <a:ea typeface="Meiryo UI" panose="020B0604030504040204" pitchFamily="50" charset="-128"/>
              </a:rPr>
              <a:t>交通</a:t>
            </a:r>
            <a:r>
              <a:rPr lang="ja-JP" altLang="ja-JP" sz="1600" dirty="0">
                <a:latin typeface="Meiryo UI" panose="020B0604030504040204" pitchFamily="50" charset="-128"/>
                <a:ea typeface="Meiryo UI" panose="020B0604030504040204" pitchFamily="50" charset="-128"/>
              </a:rPr>
              <a:t>不便地の解消</a:t>
            </a:r>
            <a:r>
              <a:rPr lang="ja-JP" altLang="ja-JP" sz="1600" dirty="0" smtClean="0">
                <a:latin typeface="Meiryo UI" panose="020B0604030504040204" pitchFamily="50" charset="-128"/>
                <a:ea typeface="Meiryo UI" panose="020B0604030504040204" pitchFamily="50" charset="-128"/>
              </a:rPr>
              <a:t>や新たな</a:t>
            </a:r>
            <a:r>
              <a:rPr lang="ja-JP" altLang="en-US" sz="1600" dirty="0" smtClean="0">
                <a:latin typeface="Meiryo UI" panose="020B0604030504040204" pitchFamily="50" charset="-128"/>
                <a:ea typeface="Meiryo UI" panose="020B0604030504040204" pitchFamily="50" charset="-128"/>
              </a:rPr>
              <a:t>沿線</a:t>
            </a:r>
            <a:r>
              <a:rPr lang="ja-JP" altLang="ja-JP" sz="1600" dirty="0" smtClean="0">
                <a:latin typeface="Meiryo UI" panose="020B0604030504040204" pitchFamily="50" charset="-128"/>
                <a:ea typeface="Meiryo UI" panose="020B0604030504040204" pitchFamily="50" charset="-128"/>
              </a:rPr>
              <a:t>開発</a:t>
            </a:r>
            <a:r>
              <a:rPr lang="ja-JP" altLang="en-US" sz="1600" dirty="0" smtClean="0">
                <a:latin typeface="Meiryo UI" panose="020B0604030504040204" pitchFamily="50" charset="-128"/>
                <a:ea typeface="Meiryo UI" panose="020B0604030504040204" pitchFamily="50" charset="-128"/>
              </a:rPr>
              <a:t>など</a:t>
            </a:r>
            <a:r>
              <a:rPr lang="ja-JP" altLang="ja-JP" sz="1600" dirty="0" smtClean="0">
                <a:latin typeface="Meiryo UI" panose="020B0604030504040204" pitchFamily="50" charset="-128"/>
                <a:ea typeface="Meiryo UI" panose="020B0604030504040204" pitchFamily="50" charset="-128"/>
              </a:rPr>
              <a:t>、</a:t>
            </a:r>
            <a:r>
              <a:rPr lang="ja-JP" altLang="ja-JP" sz="1600" dirty="0">
                <a:latin typeface="Meiryo UI" panose="020B0604030504040204" pitchFamily="50" charset="-128"/>
                <a:ea typeface="Meiryo UI" panose="020B0604030504040204" pitchFamily="50" charset="-128"/>
              </a:rPr>
              <a:t>まちづくりの</a:t>
            </a:r>
            <a:r>
              <a:rPr lang="ja-JP" altLang="ja-JP" sz="1600" dirty="0" smtClean="0">
                <a:latin typeface="Meiryo UI" panose="020B0604030504040204" pitchFamily="50" charset="-128"/>
                <a:ea typeface="Meiryo UI" panose="020B0604030504040204" pitchFamily="50" charset="-128"/>
              </a:rPr>
              <a:t>促進</a:t>
            </a:r>
            <a:r>
              <a:rPr lang="ja-JP" altLang="en-US" sz="1600" dirty="0" smtClean="0">
                <a:latin typeface="Meiryo UI" panose="020B0604030504040204" pitchFamily="50" charset="-128"/>
                <a:ea typeface="Meiryo UI" panose="020B0604030504040204" pitchFamily="50" charset="-128"/>
              </a:rPr>
              <a:t>による</a:t>
            </a:r>
            <a:r>
              <a:rPr lang="ja-JP" altLang="ja-JP" sz="1600" dirty="0" smtClean="0">
                <a:latin typeface="Meiryo UI" panose="020B0604030504040204" pitchFamily="50" charset="-128"/>
                <a:ea typeface="Meiryo UI" panose="020B0604030504040204" pitchFamily="50" charset="-128"/>
              </a:rPr>
              <a:t>沿線地域</a:t>
            </a:r>
            <a:r>
              <a:rPr lang="ja-JP" altLang="en-US" sz="1600" dirty="0" smtClean="0">
                <a:latin typeface="Meiryo UI" panose="020B0604030504040204" pitchFamily="50" charset="-128"/>
                <a:ea typeface="Meiryo UI" panose="020B0604030504040204" pitchFamily="50" charset="-128"/>
              </a:rPr>
              <a:t>の魅力向上</a:t>
            </a:r>
            <a:r>
              <a:rPr lang="ja-JP" altLang="en-US" sz="1600" dirty="0">
                <a:latin typeface="Meiryo UI" panose="020B0604030504040204" pitchFamily="50" charset="-128"/>
                <a:ea typeface="Meiryo UI" panose="020B0604030504040204" pitchFamily="50" charset="-128"/>
              </a:rPr>
              <a:t>や</a:t>
            </a:r>
            <a:r>
              <a:rPr lang="ja-JP" altLang="en-US" sz="1600" dirty="0" smtClean="0">
                <a:latin typeface="Meiryo UI" panose="020B0604030504040204" pitchFamily="50" charset="-128"/>
                <a:ea typeface="Meiryo UI" panose="020B0604030504040204" pitchFamily="50" charset="-128"/>
              </a:rPr>
              <a:t>活性化させる効果については既に事業中</a:t>
            </a:r>
            <a:r>
              <a:rPr lang="ja-JP" altLang="en-US" sz="1600" dirty="0">
                <a:latin typeface="Meiryo UI" panose="020B0604030504040204" pitchFamily="50" charset="-128"/>
                <a:ea typeface="Meiryo UI" panose="020B0604030504040204" pitchFamily="50" charset="-128"/>
              </a:rPr>
              <a:t>のモノレール延伸区間内に</a:t>
            </a:r>
            <a:r>
              <a:rPr lang="ja-JP" altLang="ja-JP" sz="1600" dirty="0">
                <a:latin typeface="Meiryo UI" panose="020B0604030504040204" pitchFamily="50" charset="-128"/>
                <a:ea typeface="Meiryo UI" panose="020B0604030504040204" pitchFamily="50" charset="-128"/>
              </a:rPr>
              <a:t>新駅</a:t>
            </a:r>
            <a:r>
              <a:rPr lang="ja-JP" altLang="en-US" sz="1600" dirty="0">
                <a:latin typeface="Meiryo UI" panose="020B0604030504040204" pitchFamily="50" charset="-128"/>
                <a:ea typeface="Meiryo UI" panose="020B0604030504040204" pitchFamily="50" charset="-128"/>
              </a:rPr>
              <a:t>を設置する</a:t>
            </a:r>
            <a:r>
              <a:rPr lang="ja-JP" altLang="en-US" sz="1600" dirty="0" smtClean="0">
                <a:latin typeface="Meiryo UI" panose="020B0604030504040204" pitchFamily="50" charset="-128"/>
                <a:ea typeface="Meiryo UI" panose="020B0604030504040204" pitchFamily="50" charset="-128"/>
              </a:rPr>
              <a:t>ことが最適である</a:t>
            </a:r>
            <a:r>
              <a:rPr lang="ja-JP" altLang="ja-JP" sz="1600" dirty="0" smtClean="0">
                <a:latin typeface="Meiryo UI" panose="020B0604030504040204" pitchFamily="50" charset="-128"/>
                <a:ea typeface="Meiryo UI" panose="020B0604030504040204" pitchFamily="50" charset="-128"/>
              </a:rPr>
              <a:t>。</a:t>
            </a:r>
            <a:endParaRPr lang="ja-JP" altLang="en-US"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9" name="スライド番号プレースホルダー 8"/>
          <p:cNvSpPr>
            <a:spLocks noGrp="1"/>
          </p:cNvSpPr>
          <p:nvPr>
            <p:ph type="sldNum" sz="quarter" idx="12"/>
          </p:nvPr>
        </p:nvSpPr>
        <p:spPr>
          <a:xfrm>
            <a:off x="7000180" y="6492875"/>
            <a:ext cx="2133600" cy="365125"/>
          </a:xfrm>
        </p:spPr>
        <p:txBody>
          <a:bodyPr/>
          <a:lstStyle/>
          <a:p>
            <a:fld id="{62A89F0E-B747-4A7F-82D1-DCE4F33CBF9B}" type="slidenum">
              <a:rPr kumimoji="1" lang="ja-JP" altLang="en-US" sz="1600" smtClean="0">
                <a:solidFill>
                  <a:schemeClr val="tx1"/>
                </a:solidFill>
              </a:rPr>
              <a:t>15</a:t>
            </a:fld>
            <a:endParaRPr kumimoji="1" lang="ja-JP" altLang="en-US" sz="1600" dirty="0">
              <a:solidFill>
                <a:schemeClr val="tx1"/>
              </a:solidFill>
            </a:endParaRPr>
          </a:p>
        </p:txBody>
      </p:sp>
      <p:sp>
        <p:nvSpPr>
          <p:cNvPr id="14" name="正方形/長方形 13"/>
          <p:cNvSpPr/>
          <p:nvPr/>
        </p:nvSpPr>
        <p:spPr>
          <a:xfrm>
            <a:off x="4536" y="4536"/>
            <a:ext cx="9139464" cy="395741"/>
          </a:xfrm>
          <a:prstGeom prst="rect">
            <a:avLst/>
          </a:prstGeom>
          <a:gradFill flip="none" rotWithShape="1">
            <a:gsLst>
              <a:gs pos="0">
                <a:srgbClr val="0070C0"/>
              </a:gs>
              <a:gs pos="100000">
                <a:schemeClr val="bg1"/>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lIns="65306" tIns="32653" rIns="65306" bIns="32653" anchor="ctr"/>
          <a:lstStyle/>
          <a:p>
            <a:pPr algn="ctr" defTabSz="914290">
              <a:defRPr/>
            </a:pPr>
            <a:endParaRPr lang="ja-JP" altLang="en-US">
              <a:solidFill>
                <a:srgbClr val="FFFFFF"/>
              </a:solidFill>
            </a:endParaRPr>
          </a:p>
        </p:txBody>
      </p:sp>
      <p:sp>
        <p:nvSpPr>
          <p:cNvPr id="15" name="テキスト ボックス 16"/>
          <p:cNvSpPr txBox="1">
            <a:spLocks noChangeArrowheads="1"/>
          </p:cNvSpPr>
          <p:nvPr/>
        </p:nvSpPr>
        <p:spPr bwMode="auto">
          <a:xfrm>
            <a:off x="0" y="-36513"/>
            <a:ext cx="7668344" cy="4616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29" tIns="45715" rIns="91429" bIns="45715">
            <a:spAutoFit/>
          </a:bodyPr>
          <a:lstStyle>
            <a:lvl1pPr eaLnBrk="0" hangingPunct="0">
              <a:spcBef>
                <a:spcPct val="20000"/>
              </a:spcBef>
              <a:buChar char="•"/>
              <a:defRPr kumimoji="1" sz="3200">
                <a:solidFill>
                  <a:schemeClr val="tx1"/>
                </a:solidFill>
                <a:latin typeface="Arial" charset="0"/>
                <a:ea typeface="ＭＳ Ｐゴシック" charset="-128"/>
              </a:defRPr>
            </a:lvl1pPr>
            <a:lvl2pPr marL="742950" indent="-285750" eaLnBrk="0" hangingPunct="0">
              <a:spcBef>
                <a:spcPct val="20000"/>
              </a:spcBef>
              <a:buChar char="–"/>
              <a:defRPr kumimoji="1" sz="2800">
                <a:solidFill>
                  <a:schemeClr val="tx1"/>
                </a:solidFill>
                <a:latin typeface="Arial" charset="0"/>
                <a:ea typeface="ＭＳ Ｐゴシック" charset="-128"/>
              </a:defRPr>
            </a:lvl2pPr>
            <a:lvl3pPr marL="1143000" indent="-228600" eaLnBrk="0" hangingPunct="0">
              <a:spcBef>
                <a:spcPct val="20000"/>
              </a:spcBef>
              <a:buChar char="•"/>
              <a:defRPr kumimoji="1" sz="2400">
                <a:solidFill>
                  <a:schemeClr val="tx1"/>
                </a:solidFill>
                <a:latin typeface="Arial" charset="0"/>
                <a:ea typeface="ＭＳ Ｐゴシック" charset="-128"/>
              </a:defRPr>
            </a:lvl3pPr>
            <a:lvl4pPr marL="1600200" indent="-228600" eaLnBrk="0" hangingPunct="0">
              <a:spcBef>
                <a:spcPct val="20000"/>
              </a:spcBef>
              <a:buChar char="–"/>
              <a:defRPr kumimoji="1" sz="2000">
                <a:solidFill>
                  <a:schemeClr val="tx1"/>
                </a:solidFill>
                <a:latin typeface="Arial" charset="0"/>
                <a:ea typeface="ＭＳ Ｐゴシック" charset="-128"/>
              </a:defRPr>
            </a:lvl4pPr>
            <a:lvl5pPr marL="2057400" indent="-228600" eaLnBrk="0" hangingPunct="0">
              <a:spcBef>
                <a:spcPct val="20000"/>
              </a:spcBef>
              <a:buChar char="»"/>
              <a:defRPr kumimoji="1"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9pPr>
          </a:lstStyle>
          <a:p>
            <a:pPr eaLnBrk="1" hangingPunct="1">
              <a:spcBef>
                <a:spcPct val="0"/>
              </a:spcBef>
              <a:buFontTx/>
              <a:buNone/>
            </a:pPr>
            <a:r>
              <a:rPr lang="ja-JP" altLang="en-US" sz="2400" b="1" dirty="0" smtClean="0">
                <a:solidFill>
                  <a:srgbClr val="000000"/>
                </a:solidFill>
                <a:latin typeface="Meiryo UI" pitchFamily="50" charset="-128"/>
                <a:ea typeface="Meiryo UI" pitchFamily="50" charset="-128"/>
                <a:cs typeface="Meiryo UI" pitchFamily="50" charset="-128"/>
              </a:rPr>
              <a:t>□代替案立案等の可能性</a:t>
            </a:r>
            <a:endParaRPr lang="ja-JP" altLang="en-US" sz="2400" b="1" dirty="0">
              <a:solidFill>
                <a:srgbClr val="000000"/>
              </a:solidFill>
              <a:latin typeface="Meiryo UI" pitchFamily="50" charset="-128"/>
              <a:ea typeface="Meiryo UI" pitchFamily="50" charset="-128"/>
              <a:cs typeface="Meiryo UI" pitchFamily="50" charset="-128"/>
            </a:endParaRPr>
          </a:p>
        </p:txBody>
      </p:sp>
      <p:grpSp>
        <p:nvGrpSpPr>
          <p:cNvPr id="8" name="グループ化 7"/>
          <p:cNvGrpSpPr/>
          <p:nvPr/>
        </p:nvGrpSpPr>
        <p:grpSpPr>
          <a:xfrm>
            <a:off x="3721341" y="758717"/>
            <a:ext cx="5771178" cy="5317672"/>
            <a:chOff x="2698344" y="394972"/>
            <a:chExt cx="6459382" cy="5951796"/>
          </a:xfrm>
        </p:grpSpPr>
        <p:pic>
          <p:nvPicPr>
            <p:cNvPr id="10"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98344" y="394972"/>
              <a:ext cx="4495625" cy="59517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9" name="フリーフォーム 18"/>
            <p:cNvSpPr/>
            <p:nvPr/>
          </p:nvSpPr>
          <p:spPr>
            <a:xfrm>
              <a:off x="4774549" y="483630"/>
              <a:ext cx="2362200" cy="623887"/>
            </a:xfrm>
            <a:custGeom>
              <a:avLst/>
              <a:gdLst>
                <a:gd name="connsiteX0" fmla="*/ 2362200 w 2362200"/>
                <a:gd name="connsiteY0" fmla="*/ 376237 h 623887"/>
                <a:gd name="connsiteX1" fmla="*/ 2309812 w 2362200"/>
                <a:gd name="connsiteY1" fmla="*/ 385762 h 623887"/>
                <a:gd name="connsiteX2" fmla="*/ 2233612 w 2362200"/>
                <a:gd name="connsiteY2" fmla="*/ 438150 h 623887"/>
                <a:gd name="connsiteX3" fmla="*/ 2071687 w 2362200"/>
                <a:gd name="connsiteY3" fmla="*/ 385762 h 623887"/>
                <a:gd name="connsiteX4" fmla="*/ 2033587 w 2362200"/>
                <a:gd name="connsiteY4" fmla="*/ 333375 h 623887"/>
                <a:gd name="connsiteX5" fmla="*/ 1947862 w 2362200"/>
                <a:gd name="connsiteY5" fmla="*/ 290512 h 623887"/>
                <a:gd name="connsiteX6" fmla="*/ 1809750 w 2362200"/>
                <a:gd name="connsiteY6" fmla="*/ 290512 h 623887"/>
                <a:gd name="connsiteX7" fmla="*/ 1738312 w 2362200"/>
                <a:gd name="connsiteY7" fmla="*/ 257175 h 623887"/>
                <a:gd name="connsiteX8" fmla="*/ 1581150 w 2362200"/>
                <a:gd name="connsiteY8" fmla="*/ 180975 h 623887"/>
                <a:gd name="connsiteX9" fmla="*/ 1443037 w 2362200"/>
                <a:gd name="connsiteY9" fmla="*/ 38100 h 623887"/>
                <a:gd name="connsiteX10" fmla="*/ 1366837 w 2362200"/>
                <a:gd name="connsiteY10" fmla="*/ 9525 h 623887"/>
                <a:gd name="connsiteX11" fmla="*/ 1171575 w 2362200"/>
                <a:gd name="connsiteY11" fmla="*/ 109537 h 623887"/>
                <a:gd name="connsiteX12" fmla="*/ 1066800 w 2362200"/>
                <a:gd name="connsiteY12" fmla="*/ 80962 h 623887"/>
                <a:gd name="connsiteX13" fmla="*/ 904875 w 2362200"/>
                <a:gd name="connsiteY13" fmla="*/ 57150 h 623887"/>
                <a:gd name="connsiteX14" fmla="*/ 842962 w 2362200"/>
                <a:gd name="connsiteY14" fmla="*/ 95250 h 623887"/>
                <a:gd name="connsiteX15" fmla="*/ 771525 w 2362200"/>
                <a:gd name="connsiteY15" fmla="*/ 123825 h 623887"/>
                <a:gd name="connsiteX16" fmla="*/ 728662 w 2362200"/>
                <a:gd name="connsiteY16" fmla="*/ 23812 h 623887"/>
                <a:gd name="connsiteX17" fmla="*/ 385762 w 2362200"/>
                <a:gd name="connsiteY17" fmla="*/ 14287 h 623887"/>
                <a:gd name="connsiteX18" fmla="*/ 314325 w 2362200"/>
                <a:gd name="connsiteY18" fmla="*/ 0 h 623887"/>
                <a:gd name="connsiteX19" fmla="*/ 228600 w 2362200"/>
                <a:gd name="connsiteY19" fmla="*/ 38100 h 623887"/>
                <a:gd name="connsiteX20" fmla="*/ 152400 w 2362200"/>
                <a:gd name="connsiteY20" fmla="*/ 109537 h 623887"/>
                <a:gd name="connsiteX21" fmla="*/ 123825 w 2362200"/>
                <a:gd name="connsiteY21" fmla="*/ 371475 h 623887"/>
                <a:gd name="connsiteX22" fmla="*/ 38100 w 2362200"/>
                <a:gd name="connsiteY22" fmla="*/ 419100 h 623887"/>
                <a:gd name="connsiteX23" fmla="*/ 0 w 2362200"/>
                <a:gd name="connsiteY23" fmla="*/ 623887 h 623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362200" h="623887">
                  <a:moveTo>
                    <a:pt x="2362200" y="376237"/>
                  </a:moveTo>
                  <a:lnTo>
                    <a:pt x="2309812" y="385762"/>
                  </a:lnTo>
                  <a:lnTo>
                    <a:pt x="2233612" y="438150"/>
                  </a:lnTo>
                  <a:lnTo>
                    <a:pt x="2071687" y="385762"/>
                  </a:lnTo>
                  <a:lnTo>
                    <a:pt x="2033587" y="333375"/>
                  </a:lnTo>
                  <a:lnTo>
                    <a:pt x="1947862" y="290512"/>
                  </a:lnTo>
                  <a:lnTo>
                    <a:pt x="1809750" y="290512"/>
                  </a:lnTo>
                  <a:lnTo>
                    <a:pt x="1738312" y="257175"/>
                  </a:lnTo>
                  <a:lnTo>
                    <a:pt x="1581150" y="180975"/>
                  </a:lnTo>
                  <a:lnTo>
                    <a:pt x="1443037" y="38100"/>
                  </a:lnTo>
                  <a:lnTo>
                    <a:pt x="1366837" y="9525"/>
                  </a:lnTo>
                  <a:lnTo>
                    <a:pt x="1171575" y="109537"/>
                  </a:lnTo>
                  <a:lnTo>
                    <a:pt x="1066800" y="80962"/>
                  </a:lnTo>
                  <a:lnTo>
                    <a:pt x="904875" y="57150"/>
                  </a:lnTo>
                  <a:lnTo>
                    <a:pt x="842962" y="95250"/>
                  </a:lnTo>
                  <a:lnTo>
                    <a:pt x="771525" y="123825"/>
                  </a:lnTo>
                  <a:lnTo>
                    <a:pt x="728662" y="23812"/>
                  </a:lnTo>
                  <a:lnTo>
                    <a:pt x="385762" y="14287"/>
                  </a:lnTo>
                  <a:lnTo>
                    <a:pt x="314325" y="0"/>
                  </a:lnTo>
                  <a:lnTo>
                    <a:pt x="228600" y="38100"/>
                  </a:lnTo>
                  <a:lnTo>
                    <a:pt x="152400" y="109537"/>
                  </a:lnTo>
                  <a:lnTo>
                    <a:pt x="123825" y="371475"/>
                  </a:lnTo>
                  <a:lnTo>
                    <a:pt x="38100" y="419100"/>
                  </a:lnTo>
                  <a:lnTo>
                    <a:pt x="0" y="623887"/>
                  </a:lnTo>
                </a:path>
              </a:pathLst>
            </a:custGeom>
            <a:noFill/>
            <a:ln w="31750">
              <a:solidFill>
                <a:schemeClr val="accent4"/>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0" name="フリーフォーム 19"/>
            <p:cNvSpPr/>
            <p:nvPr/>
          </p:nvSpPr>
          <p:spPr>
            <a:xfrm>
              <a:off x="3947461" y="1113867"/>
              <a:ext cx="831850" cy="450850"/>
            </a:xfrm>
            <a:custGeom>
              <a:avLst/>
              <a:gdLst>
                <a:gd name="connsiteX0" fmla="*/ 838200 w 838200"/>
                <a:gd name="connsiteY0" fmla="*/ 0 h 584200"/>
                <a:gd name="connsiteX1" fmla="*/ 495300 w 838200"/>
                <a:gd name="connsiteY1" fmla="*/ 266700 h 584200"/>
                <a:gd name="connsiteX2" fmla="*/ 501650 w 838200"/>
                <a:gd name="connsiteY2" fmla="*/ 323850 h 584200"/>
                <a:gd name="connsiteX3" fmla="*/ 469900 w 838200"/>
                <a:gd name="connsiteY3" fmla="*/ 374650 h 584200"/>
                <a:gd name="connsiteX4" fmla="*/ 438150 w 838200"/>
                <a:gd name="connsiteY4" fmla="*/ 438150 h 584200"/>
                <a:gd name="connsiteX5" fmla="*/ 387350 w 838200"/>
                <a:gd name="connsiteY5" fmla="*/ 444500 h 584200"/>
                <a:gd name="connsiteX6" fmla="*/ 355600 w 838200"/>
                <a:gd name="connsiteY6" fmla="*/ 450850 h 584200"/>
                <a:gd name="connsiteX7" fmla="*/ 304800 w 838200"/>
                <a:gd name="connsiteY7" fmla="*/ 374650 h 584200"/>
                <a:gd name="connsiteX8" fmla="*/ 266700 w 838200"/>
                <a:gd name="connsiteY8" fmla="*/ 387350 h 584200"/>
                <a:gd name="connsiteX9" fmla="*/ 228600 w 838200"/>
                <a:gd name="connsiteY9" fmla="*/ 355600 h 584200"/>
                <a:gd name="connsiteX10" fmla="*/ 101600 w 838200"/>
                <a:gd name="connsiteY10" fmla="*/ 355600 h 584200"/>
                <a:gd name="connsiteX11" fmla="*/ 101600 w 838200"/>
                <a:gd name="connsiteY11" fmla="*/ 355600 h 584200"/>
                <a:gd name="connsiteX12" fmla="*/ 0 w 838200"/>
                <a:gd name="connsiteY12" fmla="*/ 463550 h 584200"/>
                <a:gd name="connsiteX13" fmla="*/ 31750 w 838200"/>
                <a:gd name="connsiteY13" fmla="*/ 584200 h 584200"/>
                <a:gd name="connsiteX0" fmla="*/ 838200 w 838200"/>
                <a:gd name="connsiteY0" fmla="*/ 0 h 584200"/>
                <a:gd name="connsiteX1" fmla="*/ 495300 w 838200"/>
                <a:gd name="connsiteY1" fmla="*/ 266700 h 584200"/>
                <a:gd name="connsiteX2" fmla="*/ 501650 w 838200"/>
                <a:gd name="connsiteY2" fmla="*/ 323850 h 584200"/>
                <a:gd name="connsiteX3" fmla="*/ 469900 w 838200"/>
                <a:gd name="connsiteY3" fmla="*/ 374650 h 584200"/>
                <a:gd name="connsiteX4" fmla="*/ 438150 w 838200"/>
                <a:gd name="connsiteY4" fmla="*/ 438150 h 584200"/>
                <a:gd name="connsiteX5" fmla="*/ 387350 w 838200"/>
                <a:gd name="connsiteY5" fmla="*/ 444500 h 584200"/>
                <a:gd name="connsiteX6" fmla="*/ 355600 w 838200"/>
                <a:gd name="connsiteY6" fmla="*/ 450850 h 584200"/>
                <a:gd name="connsiteX7" fmla="*/ 304800 w 838200"/>
                <a:gd name="connsiteY7" fmla="*/ 374650 h 584200"/>
                <a:gd name="connsiteX8" fmla="*/ 266700 w 838200"/>
                <a:gd name="connsiteY8" fmla="*/ 387350 h 584200"/>
                <a:gd name="connsiteX9" fmla="*/ 228600 w 838200"/>
                <a:gd name="connsiteY9" fmla="*/ 355600 h 584200"/>
                <a:gd name="connsiteX10" fmla="*/ 101600 w 838200"/>
                <a:gd name="connsiteY10" fmla="*/ 355600 h 584200"/>
                <a:gd name="connsiteX11" fmla="*/ 101600 w 838200"/>
                <a:gd name="connsiteY11" fmla="*/ 355600 h 584200"/>
                <a:gd name="connsiteX12" fmla="*/ 0 w 838200"/>
                <a:gd name="connsiteY12" fmla="*/ 463550 h 584200"/>
                <a:gd name="connsiteX13" fmla="*/ 31750 w 838200"/>
                <a:gd name="connsiteY13" fmla="*/ 584200 h 584200"/>
                <a:gd name="connsiteX0" fmla="*/ 838200 w 838200"/>
                <a:gd name="connsiteY0" fmla="*/ 0 h 463550"/>
                <a:gd name="connsiteX1" fmla="*/ 495300 w 838200"/>
                <a:gd name="connsiteY1" fmla="*/ 266700 h 463550"/>
                <a:gd name="connsiteX2" fmla="*/ 501650 w 838200"/>
                <a:gd name="connsiteY2" fmla="*/ 323850 h 463550"/>
                <a:gd name="connsiteX3" fmla="*/ 469900 w 838200"/>
                <a:gd name="connsiteY3" fmla="*/ 374650 h 463550"/>
                <a:gd name="connsiteX4" fmla="*/ 438150 w 838200"/>
                <a:gd name="connsiteY4" fmla="*/ 438150 h 463550"/>
                <a:gd name="connsiteX5" fmla="*/ 387350 w 838200"/>
                <a:gd name="connsiteY5" fmla="*/ 444500 h 463550"/>
                <a:gd name="connsiteX6" fmla="*/ 355600 w 838200"/>
                <a:gd name="connsiteY6" fmla="*/ 450850 h 463550"/>
                <a:gd name="connsiteX7" fmla="*/ 304800 w 838200"/>
                <a:gd name="connsiteY7" fmla="*/ 374650 h 463550"/>
                <a:gd name="connsiteX8" fmla="*/ 266700 w 838200"/>
                <a:gd name="connsiteY8" fmla="*/ 387350 h 463550"/>
                <a:gd name="connsiteX9" fmla="*/ 228600 w 838200"/>
                <a:gd name="connsiteY9" fmla="*/ 355600 h 463550"/>
                <a:gd name="connsiteX10" fmla="*/ 101600 w 838200"/>
                <a:gd name="connsiteY10" fmla="*/ 355600 h 463550"/>
                <a:gd name="connsiteX11" fmla="*/ 101600 w 838200"/>
                <a:gd name="connsiteY11" fmla="*/ 355600 h 463550"/>
                <a:gd name="connsiteX12" fmla="*/ 0 w 838200"/>
                <a:gd name="connsiteY12" fmla="*/ 463550 h 463550"/>
                <a:gd name="connsiteX0" fmla="*/ 831850 w 831850"/>
                <a:gd name="connsiteY0" fmla="*/ 0 h 450850"/>
                <a:gd name="connsiteX1" fmla="*/ 488950 w 831850"/>
                <a:gd name="connsiteY1" fmla="*/ 266700 h 450850"/>
                <a:gd name="connsiteX2" fmla="*/ 495300 w 831850"/>
                <a:gd name="connsiteY2" fmla="*/ 323850 h 450850"/>
                <a:gd name="connsiteX3" fmla="*/ 463550 w 831850"/>
                <a:gd name="connsiteY3" fmla="*/ 374650 h 450850"/>
                <a:gd name="connsiteX4" fmla="*/ 431800 w 831850"/>
                <a:gd name="connsiteY4" fmla="*/ 438150 h 450850"/>
                <a:gd name="connsiteX5" fmla="*/ 381000 w 831850"/>
                <a:gd name="connsiteY5" fmla="*/ 444500 h 450850"/>
                <a:gd name="connsiteX6" fmla="*/ 349250 w 831850"/>
                <a:gd name="connsiteY6" fmla="*/ 450850 h 450850"/>
                <a:gd name="connsiteX7" fmla="*/ 298450 w 831850"/>
                <a:gd name="connsiteY7" fmla="*/ 374650 h 450850"/>
                <a:gd name="connsiteX8" fmla="*/ 260350 w 831850"/>
                <a:gd name="connsiteY8" fmla="*/ 387350 h 450850"/>
                <a:gd name="connsiteX9" fmla="*/ 222250 w 831850"/>
                <a:gd name="connsiteY9" fmla="*/ 355600 h 450850"/>
                <a:gd name="connsiteX10" fmla="*/ 95250 w 831850"/>
                <a:gd name="connsiteY10" fmla="*/ 355600 h 450850"/>
                <a:gd name="connsiteX11" fmla="*/ 95250 w 831850"/>
                <a:gd name="connsiteY11" fmla="*/ 355600 h 450850"/>
                <a:gd name="connsiteX12" fmla="*/ 0 w 831850"/>
                <a:gd name="connsiteY12" fmla="*/ 406400 h 4508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831850" h="450850">
                  <a:moveTo>
                    <a:pt x="831850" y="0"/>
                  </a:moveTo>
                  <a:lnTo>
                    <a:pt x="488950" y="266700"/>
                  </a:lnTo>
                  <a:lnTo>
                    <a:pt x="495300" y="323850"/>
                  </a:lnTo>
                  <a:lnTo>
                    <a:pt x="463550" y="374650"/>
                  </a:lnTo>
                  <a:lnTo>
                    <a:pt x="431800" y="438150"/>
                  </a:lnTo>
                  <a:lnTo>
                    <a:pt x="381000" y="444500"/>
                  </a:lnTo>
                  <a:lnTo>
                    <a:pt x="349250" y="450850"/>
                  </a:lnTo>
                  <a:lnTo>
                    <a:pt x="298450" y="374650"/>
                  </a:lnTo>
                  <a:lnTo>
                    <a:pt x="260350" y="387350"/>
                  </a:lnTo>
                  <a:lnTo>
                    <a:pt x="222250" y="355600"/>
                  </a:lnTo>
                  <a:lnTo>
                    <a:pt x="95250" y="355600"/>
                  </a:lnTo>
                  <a:lnTo>
                    <a:pt x="95250" y="355600"/>
                  </a:lnTo>
                  <a:lnTo>
                    <a:pt x="0" y="406400"/>
                  </a:lnTo>
                </a:path>
              </a:pathLst>
            </a:custGeom>
            <a:noFill/>
            <a:ln w="31750">
              <a:solidFill>
                <a:schemeClr val="accent4"/>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1" name="フリーフォーム 20"/>
            <p:cNvSpPr/>
            <p:nvPr/>
          </p:nvSpPr>
          <p:spPr>
            <a:xfrm>
              <a:off x="3869674" y="1504392"/>
              <a:ext cx="962025" cy="1214438"/>
            </a:xfrm>
            <a:custGeom>
              <a:avLst/>
              <a:gdLst>
                <a:gd name="connsiteX0" fmla="*/ 100012 w 962025"/>
                <a:gd name="connsiteY0" fmla="*/ 0 h 1214438"/>
                <a:gd name="connsiteX1" fmla="*/ 71437 w 962025"/>
                <a:gd name="connsiteY1" fmla="*/ 38100 h 1214438"/>
                <a:gd name="connsiteX2" fmla="*/ 61912 w 962025"/>
                <a:gd name="connsiteY2" fmla="*/ 95250 h 1214438"/>
                <a:gd name="connsiteX3" fmla="*/ 100012 w 962025"/>
                <a:gd name="connsiteY3" fmla="*/ 200025 h 1214438"/>
                <a:gd name="connsiteX4" fmla="*/ 52387 w 962025"/>
                <a:gd name="connsiteY4" fmla="*/ 247650 h 1214438"/>
                <a:gd name="connsiteX5" fmla="*/ 28575 w 962025"/>
                <a:gd name="connsiteY5" fmla="*/ 276225 h 1214438"/>
                <a:gd name="connsiteX6" fmla="*/ 0 w 962025"/>
                <a:gd name="connsiteY6" fmla="*/ 323850 h 1214438"/>
                <a:gd name="connsiteX7" fmla="*/ 90487 w 962025"/>
                <a:gd name="connsiteY7" fmla="*/ 395288 h 1214438"/>
                <a:gd name="connsiteX8" fmla="*/ 190500 w 962025"/>
                <a:gd name="connsiteY8" fmla="*/ 409575 h 1214438"/>
                <a:gd name="connsiteX9" fmla="*/ 371475 w 962025"/>
                <a:gd name="connsiteY9" fmla="*/ 423863 h 1214438"/>
                <a:gd name="connsiteX10" fmla="*/ 500062 w 962025"/>
                <a:gd name="connsiteY10" fmla="*/ 457200 h 1214438"/>
                <a:gd name="connsiteX11" fmla="*/ 538162 w 962025"/>
                <a:gd name="connsiteY11" fmla="*/ 557213 h 1214438"/>
                <a:gd name="connsiteX12" fmla="*/ 571500 w 962025"/>
                <a:gd name="connsiteY12" fmla="*/ 614363 h 1214438"/>
                <a:gd name="connsiteX13" fmla="*/ 642937 w 962025"/>
                <a:gd name="connsiteY13" fmla="*/ 695325 h 1214438"/>
                <a:gd name="connsiteX14" fmla="*/ 657225 w 962025"/>
                <a:gd name="connsiteY14" fmla="*/ 742950 h 1214438"/>
                <a:gd name="connsiteX15" fmla="*/ 604837 w 962025"/>
                <a:gd name="connsiteY15" fmla="*/ 857250 h 1214438"/>
                <a:gd name="connsiteX16" fmla="*/ 962025 w 962025"/>
                <a:gd name="connsiteY16" fmla="*/ 1214438 h 12144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962025" h="1214438">
                  <a:moveTo>
                    <a:pt x="100012" y="0"/>
                  </a:moveTo>
                  <a:lnTo>
                    <a:pt x="71437" y="38100"/>
                  </a:lnTo>
                  <a:lnTo>
                    <a:pt x="61912" y="95250"/>
                  </a:lnTo>
                  <a:lnTo>
                    <a:pt x="100012" y="200025"/>
                  </a:lnTo>
                  <a:lnTo>
                    <a:pt x="52387" y="247650"/>
                  </a:lnTo>
                  <a:lnTo>
                    <a:pt x="28575" y="276225"/>
                  </a:lnTo>
                  <a:lnTo>
                    <a:pt x="0" y="323850"/>
                  </a:lnTo>
                  <a:lnTo>
                    <a:pt x="90487" y="395288"/>
                  </a:lnTo>
                  <a:lnTo>
                    <a:pt x="190500" y="409575"/>
                  </a:lnTo>
                  <a:lnTo>
                    <a:pt x="371475" y="423863"/>
                  </a:lnTo>
                  <a:lnTo>
                    <a:pt x="500062" y="457200"/>
                  </a:lnTo>
                  <a:lnTo>
                    <a:pt x="538162" y="557213"/>
                  </a:lnTo>
                  <a:lnTo>
                    <a:pt x="571500" y="614363"/>
                  </a:lnTo>
                  <a:lnTo>
                    <a:pt x="642937" y="695325"/>
                  </a:lnTo>
                  <a:lnTo>
                    <a:pt x="657225" y="742950"/>
                  </a:lnTo>
                  <a:lnTo>
                    <a:pt x="604837" y="857250"/>
                  </a:lnTo>
                  <a:lnTo>
                    <a:pt x="962025" y="1214438"/>
                  </a:lnTo>
                </a:path>
              </a:pathLst>
            </a:custGeom>
            <a:noFill/>
            <a:ln w="31750">
              <a:solidFill>
                <a:schemeClr val="accent4"/>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2" name="フリーフォーム 21"/>
            <p:cNvSpPr/>
            <p:nvPr/>
          </p:nvSpPr>
          <p:spPr>
            <a:xfrm>
              <a:off x="4793599" y="2718830"/>
              <a:ext cx="504825" cy="1019175"/>
            </a:xfrm>
            <a:custGeom>
              <a:avLst/>
              <a:gdLst>
                <a:gd name="connsiteX0" fmla="*/ 47625 w 504825"/>
                <a:gd name="connsiteY0" fmla="*/ 0 h 1019175"/>
                <a:gd name="connsiteX1" fmla="*/ 0 w 504825"/>
                <a:gd name="connsiteY1" fmla="*/ 104775 h 1019175"/>
                <a:gd name="connsiteX2" fmla="*/ 204787 w 504825"/>
                <a:gd name="connsiteY2" fmla="*/ 323850 h 1019175"/>
                <a:gd name="connsiteX3" fmla="*/ 280987 w 504825"/>
                <a:gd name="connsiteY3" fmla="*/ 423862 h 1019175"/>
                <a:gd name="connsiteX4" fmla="*/ 304800 w 504825"/>
                <a:gd name="connsiteY4" fmla="*/ 481012 h 1019175"/>
                <a:gd name="connsiteX5" fmla="*/ 347662 w 504825"/>
                <a:gd name="connsiteY5" fmla="*/ 581025 h 1019175"/>
                <a:gd name="connsiteX6" fmla="*/ 390525 w 504825"/>
                <a:gd name="connsiteY6" fmla="*/ 762000 h 1019175"/>
                <a:gd name="connsiteX7" fmla="*/ 504825 w 504825"/>
                <a:gd name="connsiteY7" fmla="*/ 1019175 h 1019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4825" h="1019175">
                  <a:moveTo>
                    <a:pt x="47625" y="0"/>
                  </a:moveTo>
                  <a:lnTo>
                    <a:pt x="0" y="104775"/>
                  </a:lnTo>
                  <a:lnTo>
                    <a:pt x="204787" y="323850"/>
                  </a:lnTo>
                  <a:lnTo>
                    <a:pt x="280987" y="423862"/>
                  </a:lnTo>
                  <a:lnTo>
                    <a:pt x="304800" y="481012"/>
                  </a:lnTo>
                  <a:lnTo>
                    <a:pt x="347662" y="581025"/>
                  </a:lnTo>
                  <a:lnTo>
                    <a:pt x="390525" y="762000"/>
                  </a:lnTo>
                  <a:lnTo>
                    <a:pt x="504825" y="1019175"/>
                  </a:lnTo>
                </a:path>
              </a:pathLst>
            </a:custGeom>
            <a:noFill/>
            <a:ln w="31750">
              <a:solidFill>
                <a:schemeClr val="accent4"/>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3" name="フリーフォーム 22"/>
            <p:cNvSpPr/>
            <p:nvPr/>
          </p:nvSpPr>
          <p:spPr>
            <a:xfrm>
              <a:off x="5269849" y="3728480"/>
              <a:ext cx="1876425" cy="1871662"/>
            </a:xfrm>
            <a:custGeom>
              <a:avLst/>
              <a:gdLst>
                <a:gd name="connsiteX0" fmla="*/ 23812 w 1876425"/>
                <a:gd name="connsiteY0" fmla="*/ 0 h 1871662"/>
                <a:gd name="connsiteX1" fmla="*/ 0 w 1876425"/>
                <a:gd name="connsiteY1" fmla="*/ 71437 h 1871662"/>
                <a:gd name="connsiteX2" fmla="*/ 33337 w 1876425"/>
                <a:gd name="connsiteY2" fmla="*/ 142875 h 1871662"/>
                <a:gd name="connsiteX3" fmla="*/ 66675 w 1876425"/>
                <a:gd name="connsiteY3" fmla="*/ 200025 h 1871662"/>
                <a:gd name="connsiteX4" fmla="*/ 66675 w 1876425"/>
                <a:gd name="connsiteY4" fmla="*/ 266700 h 1871662"/>
                <a:gd name="connsiteX5" fmla="*/ 185737 w 1876425"/>
                <a:gd name="connsiteY5" fmla="*/ 357187 h 1871662"/>
                <a:gd name="connsiteX6" fmla="*/ 428625 w 1876425"/>
                <a:gd name="connsiteY6" fmla="*/ 857250 h 1871662"/>
                <a:gd name="connsiteX7" fmla="*/ 419100 w 1876425"/>
                <a:gd name="connsiteY7" fmla="*/ 923925 h 1871662"/>
                <a:gd name="connsiteX8" fmla="*/ 419100 w 1876425"/>
                <a:gd name="connsiteY8" fmla="*/ 1000125 h 1871662"/>
                <a:gd name="connsiteX9" fmla="*/ 404812 w 1876425"/>
                <a:gd name="connsiteY9" fmla="*/ 1023937 h 1871662"/>
                <a:gd name="connsiteX10" fmla="*/ 423862 w 1876425"/>
                <a:gd name="connsiteY10" fmla="*/ 1081087 h 1871662"/>
                <a:gd name="connsiteX11" fmla="*/ 385762 w 1876425"/>
                <a:gd name="connsiteY11" fmla="*/ 1223962 h 1871662"/>
                <a:gd name="connsiteX12" fmla="*/ 404812 w 1876425"/>
                <a:gd name="connsiteY12" fmla="*/ 1295400 h 1871662"/>
                <a:gd name="connsiteX13" fmla="*/ 357187 w 1876425"/>
                <a:gd name="connsiteY13" fmla="*/ 1490662 h 1871662"/>
                <a:gd name="connsiteX14" fmla="*/ 247650 w 1876425"/>
                <a:gd name="connsiteY14" fmla="*/ 1700212 h 1871662"/>
                <a:gd name="connsiteX15" fmla="*/ 419100 w 1876425"/>
                <a:gd name="connsiteY15" fmla="*/ 1871662 h 1871662"/>
                <a:gd name="connsiteX16" fmla="*/ 481012 w 1876425"/>
                <a:gd name="connsiteY16" fmla="*/ 1676400 h 1871662"/>
                <a:gd name="connsiteX17" fmla="*/ 576262 w 1876425"/>
                <a:gd name="connsiteY17" fmla="*/ 1566862 h 1871662"/>
                <a:gd name="connsiteX18" fmla="*/ 719137 w 1876425"/>
                <a:gd name="connsiteY18" fmla="*/ 1471612 h 1871662"/>
                <a:gd name="connsiteX19" fmla="*/ 914400 w 1876425"/>
                <a:gd name="connsiteY19" fmla="*/ 1514475 h 1871662"/>
                <a:gd name="connsiteX20" fmla="*/ 1066800 w 1876425"/>
                <a:gd name="connsiteY20" fmla="*/ 1485900 h 1871662"/>
                <a:gd name="connsiteX21" fmla="*/ 1252537 w 1876425"/>
                <a:gd name="connsiteY21" fmla="*/ 1485900 h 1871662"/>
                <a:gd name="connsiteX22" fmla="*/ 1276350 w 1876425"/>
                <a:gd name="connsiteY22" fmla="*/ 1447800 h 1871662"/>
                <a:gd name="connsiteX23" fmla="*/ 1600200 w 1876425"/>
                <a:gd name="connsiteY23" fmla="*/ 1376362 h 1871662"/>
                <a:gd name="connsiteX24" fmla="*/ 1609725 w 1876425"/>
                <a:gd name="connsiteY24" fmla="*/ 1333500 h 1871662"/>
                <a:gd name="connsiteX25" fmla="*/ 1700212 w 1876425"/>
                <a:gd name="connsiteY25" fmla="*/ 1328737 h 1871662"/>
                <a:gd name="connsiteX26" fmla="*/ 1809750 w 1876425"/>
                <a:gd name="connsiteY26" fmla="*/ 1338262 h 1871662"/>
                <a:gd name="connsiteX27" fmla="*/ 1876425 w 1876425"/>
                <a:gd name="connsiteY27" fmla="*/ 1304925 h 18716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1876425" h="1871662">
                  <a:moveTo>
                    <a:pt x="23812" y="0"/>
                  </a:moveTo>
                  <a:lnTo>
                    <a:pt x="0" y="71437"/>
                  </a:lnTo>
                  <a:lnTo>
                    <a:pt x="33337" y="142875"/>
                  </a:lnTo>
                  <a:lnTo>
                    <a:pt x="66675" y="200025"/>
                  </a:lnTo>
                  <a:lnTo>
                    <a:pt x="66675" y="266700"/>
                  </a:lnTo>
                  <a:lnTo>
                    <a:pt x="185737" y="357187"/>
                  </a:lnTo>
                  <a:lnTo>
                    <a:pt x="428625" y="857250"/>
                  </a:lnTo>
                  <a:lnTo>
                    <a:pt x="419100" y="923925"/>
                  </a:lnTo>
                  <a:lnTo>
                    <a:pt x="419100" y="1000125"/>
                  </a:lnTo>
                  <a:lnTo>
                    <a:pt x="404812" y="1023937"/>
                  </a:lnTo>
                  <a:lnTo>
                    <a:pt x="423862" y="1081087"/>
                  </a:lnTo>
                  <a:lnTo>
                    <a:pt x="385762" y="1223962"/>
                  </a:lnTo>
                  <a:lnTo>
                    <a:pt x="404812" y="1295400"/>
                  </a:lnTo>
                  <a:lnTo>
                    <a:pt x="357187" y="1490662"/>
                  </a:lnTo>
                  <a:lnTo>
                    <a:pt x="247650" y="1700212"/>
                  </a:lnTo>
                  <a:lnTo>
                    <a:pt x="419100" y="1871662"/>
                  </a:lnTo>
                  <a:lnTo>
                    <a:pt x="481012" y="1676400"/>
                  </a:lnTo>
                  <a:lnTo>
                    <a:pt x="576262" y="1566862"/>
                  </a:lnTo>
                  <a:lnTo>
                    <a:pt x="719137" y="1471612"/>
                  </a:lnTo>
                  <a:lnTo>
                    <a:pt x="914400" y="1514475"/>
                  </a:lnTo>
                  <a:lnTo>
                    <a:pt x="1066800" y="1485900"/>
                  </a:lnTo>
                  <a:lnTo>
                    <a:pt x="1252537" y="1485900"/>
                  </a:lnTo>
                  <a:lnTo>
                    <a:pt x="1276350" y="1447800"/>
                  </a:lnTo>
                  <a:lnTo>
                    <a:pt x="1600200" y="1376362"/>
                  </a:lnTo>
                  <a:lnTo>
                    <a:pt x="1609725" y="1333500"/>
                  </a:lnTo>
                  <a:lnTo>
                    <a:pt x="1700212" y="1328737"/>
                  </a:lnTo>
                  <a:lnTo>
                    <a:pt x="1809750" y="1338262"/>
                  </a:lnTo>
                  <a:lnTo>
                    <a:pt x="1876425" y="1304925"/>
                  </a:lnTo>
                </a:path>
              </a:pathLst>
            </a:custGeom>
            <a:noFill/>
            <a:ln w="31750">
              <a:solidFill>
                <a:schemeClr val="accent4"/>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4" name="フリーフォーム 23"/>
            <p:cNvSpPr/>
            <p:nvPr/>
          </p:nvSpPr>
          <p:spPr>
            <a:xfrm>
              <a:off x="4322111" y="3863417"/>
              <a:ext cx="977900" cy="869950"/>
            </a:xfrm>
            <a:custGeom>
              <a:avLst/>
              <a:gdLst>
                <a:gd name="connsiteX0" fmla="*/ 977900 w 977900"/>
                <a:gd name="connsiteY0" fmla="*/ 88900 h 869950"/>
                <a:gd name="connsiteX1" fmla="*/ 930275 w 977900"/>
                <a:gd name="connsiteY1" fmla="*/ 73025 h 869950"/>
                <a:gd name="connsiteX2" fmla="*/ 904875 w 977900"/>
                <a:gd name="connsiteY2" fmla="*/ 38100 h 869950"/>
                <a:gd name="connsiteX3" fmla="*/ 889000 w 977900"/>
                <a:gd name="connsiteY3" fmla="*/ 82550 h 869950"/>
                <a:gd name="connsiteX4" fmla="*/ 895350 w 977900"/>
                <a:gd name="connsiteY4" fmla="*/ 101600 h 869950"/>
                <a:gd name="connsiteX5" fmla="*/ 847725 w 977900"/>
                <a:gd name="connsiteY5" fmla="*/ 142875 h 869950"/>
                <a:gd name="connsiteX6" fmla="*/ 844550 w 977900"/>
                <a:gd name="connsiteY6" fmla="*/ 6350 h 869950"/>
                <a:gd name="connsiteX7" fmla="*/ 815975 w 977900"/>
                <a:gd name="connsiteY7" fmla="*/ 0 h 869950"/>
                <a:gd name="connsiteX8" fmla="*/ 803275 w 977900"/>
                <a:gd name="connsiteY8" fmla="*/ 95250 h 869950"/>
                <a:gd name="connsiteX9" fmla="*/ 762000 w 977900"/>
                <a:gd name="connsiteY9" fmla="*/ 209550 h 869950"/>
                <a:gd name="connsiteX10" fmla="*/ 809625 w 977900"/>
                <a:gd name="connsiteY10" fmla="*/ 212725 h 869950"/>
                <a:gd name="connsiteX11" fmla="*/ 809625 w 977900"/>
                <a:gd name="connsiteY11" fmla="*/ 307975 h 869950"/>
                <a:gd name="connsiteX12" fmla="*/ 923925 w 977900"/>
                <a:gd name="connsiteY12" fmla="*/ 314325 h 869950"/>
                <a:gd name="connsiteX13" fmla="*/ 927100 w 977900"/>
                <a:gd name="connsiteY13" fmla="*/ 371475 h 869950"/>
                <a:gd name="connsiteX14" fmla="*/ 949325 w 977900"/>
                <a:gd name="connsiteY14" fmla="*/ 374650 h 869950"/>
                <a:gd name="connsiteX15" fmla="*/ 949325 w 977900"/>
                <a:gd name="connsiteY15" fmla="*/ 441325 h 869950"/>
                <a:gd name="connsiteX16" fmla="*/ 806450 w 977900"/>
                <a:gd name="connsiteY16" fmla="*/ 438150 h 869950"/>
                <a:gd name="connsiteX17" fmla="*/ 812800 w 977900"/>
                <a:gd name="connsiteY17" fmla="*/ 476250 h 869950"/>
                <a:gd name="connsiteX18" fmla="*/ 898525 w 977900"/>
                <a:gd name="connsiteY18" fmla="*/ 473075 h 869950"/>
                <a:gd name="connsiteX19" fmla="*/ 895350 w 977900"/>
                <a:gd name="connsiteY19" fmla="*/ 508000 h 869950"/>
                <a:gd name="connsiteX20" fmla="*/ 873125 w 977900"/>
                <a:gd name="connsiteY20" fmla="*/ 514350 h 869950"/>
                <a:gd name="connsiteX21" fmla="*/ 873125 w 977900"/>
                <a:gd name="connsiteY21" fmla="*/ 533400 h 869950"/>
                <a:gd name="connsiteX22" fmla="*/ 914400 w 977900"/>
                <a:gd name="connsiteY22" fmla="*/ 539750 h 869950"/>
                <a:gd name="connsiteX23" fmla="*/ 914400 w 977900"/>
                <a:gd name="connsiteY23" fmla="*/ 558800 h 869950"/>
                <a:gd name="connsiteX24" fmla="*/ 857250 w 977900"/>
                <a:gd name="connsiteY24" fmla="*/ 565150 h 869950"/>
                <a:gd name="connsiteX25" fmla="*/ 869950 w 977900"/>
                <a:gd name="connsiteY25" fmla="*/ 669925 h 869950"/>
                <a:gd name="connsiteX26" fmla="*/ 892175 w 977900"/>
                <a:gd name="connsiteY26" fmla="*/ 695325 h 869950"/>
                <a:gd name="connsiteX27" fmla="*/ 936625 w 977900"/>
                <a:gd name="connsiteY27" fmla="*/ 635000 h 869950"/>
                <a:gd name="connsiteX28" fmla="*/ 946150 w 977900"/>
                <a:gd name="connsiteY28" fmla="*/ 650875 h 869950"/>
                <a:gd name="connsiteX29" fmla="*/ 949325 w 977900"/>
                <a:gd name="connsiteY29" fmla="*/ 669925 h 869950"/>
                <a:gd name="connsiteX30" fmla="*/ 882650 w 977900"/>
                <a:gd name="connsiteY30" fmla="*/ 720725 h 869950"/>
                <a:gd name="connsiteX31" fmla="*/ 873125 w 977900"/>
                <a:gd name="connsiteY31" fmla="*/ 828675 h 869950"/>
                <a:gd name="connsiteX32" fmla="*/ 815975 w 977900"/>
                <a:gd name="connsiteY32" fmla="*/ 869950 h 869950"/>
                <a:gd name="connsiteX33" fmla="*/ 666750 w 977900"/>
                <a:gd name="connsiteY33" fmla="*/ 844550 h 869950"/>
                <a:gd name="connsiteX34" fmla="*/ 0 w 977900"/>
                <a:gd name="connsiteY34" fmla="*/ 831850 h 8699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977900" h="869950">
                  <a:moveTo>
                    <a:pt x="977900" y="88900"/>
                  </a:moveTo>
                  <a:lnTo>
                    <a:pt x="930275" y="73025"/>
                  </a:lnTo>
                  <a:lnTo>
                    <a:pt x="904875" y="38100"/>
                  </a:lnTo>
                  <a:lnTo>
                    <a:pt x="889000" y="82550"/>
                  </a:lnTo>
                  <a:lnTo>
                    <a:pt x="895350" y="101600"/>
                  </a:lnTo>
                  <a:lnTo>
                    <a:pt x="847725" y="142875"/>
                  </a:lnTo>
                  <a:cubicBezTo>
                    <a:pt x="846667" y="97367"/>
                    <a:pt x="845608" y="51858"/>
                    <a:pt x="844550" y="6350"/>
                  </a:cubicBezTo>
                  <a:lnTo>
                    <a:pt x="815975" y="0"/>
                  </a:lnTo>
                  <a:lnTo>
                    <a:pt x="803275" y="95250"/>
                  </a:lnTo>
                  <a:lnTo>
                    <a:pt x="762000" y="209550"/>
                  </a:lnTo>
                  <a:lnTo>
                    <a:pt x="809625" y="212725"/>
                  </a:lnTo>
                  <a:lnTo>
                    <a:pt x="809625" y="307975"/>
                  </a:lnTo>
                  <a:lnTo>
                    <a:pt x="923925" y="314325"/>
                  </a:lnTo>
                  <a:lnTo>
                    <a:pt x="927100" y="371475"/>
                  </a:lnTo>
                  <a:lnTo>
                    <a:pt x="949325" y="374650"/>
                  </a:lnTo>
                  <a:lnTo>
                    <a:pt x="949325" y="441325"/>
                  </a:lnTo>
                  <a:lnTo>
                    <a:pt x="806450" y="438150"/>
                  </a:lnTo>
                  <a:lnTo>
                    <a:pt x="812800" y="476250"/>
                  </a:lnTo>
                  <a:lnTo>
                    <a:pt x="898525" y="473075"/>
                  </a:lnTo>
                  <a:lnTo>
                    <a:pt x="895350" y="508000"/>
                  </a:lnTo>
                  <a:lnTo>
                    <a:pt x="873125" y="514350"/>
                  </a:lnTo>
                  <a:lnTo>
                    <a:pt x="873125" y="533400"/>
                  </a:lnTo>
                  <a:lnTo>
                    <a:pt x="914400" y="539750"/>
                  </a:lnTo>
                  <a:lnTo>
                    <a:pt x="914400" y="558800"/>
                  </a:lnTo>
                  <a:lnTo>
                    <a:pt x="857250" y="565150"/>
                  </a:lnTo>
                  <a:lnTo>
                    <a:pt x="869950" y="669925"/>
                  </a:lnTo>
                  <a:lnTo>
                    <a:pt x="892175" y="695325"/>
                  </a:lnTo>
                  <a:lnTo>
                    <a:pt x="936625" y="635000"/>
                  </a:lnTo>
                  <a:lnTo>
                    <a:pt x="946150" y="650875"/>
                  </a:lnTo>
                  <a:lnTo>
                    <a:pt x="949325" y="669925"/>
                  </a:lnTo>
                  <a:lnTo>
                    <a:pt x="882650" y="720725"/>
                  </a:lnTo>
                  <a:lnTo>
                    <a:pt x="873125" y="828675"/>
                  </a:lnTo>
                  <a:lnTo>
                    <a:pt x="815975" y="869950"/>
                  </a:lnTo>
                  <a:lnTo>
                    <a:pt x="666750" y="844550"/>
                  </a:lnTo>
                  <a:lnTo>
                    <a:pt x="0" y="831850"/>
                  </a:lnTo>
                </a:path>
              </a:pathLst>
            </a:custGeom>
            <a:noFill/>
            <a:ln w="31750">
              <a:solidFill>
                <a:schemeClr val="accent4"/>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5" name="フリーフォーム 24"/>
            <p:cNvSpPr/>
            <p:nvPr/>
          </p:nvSpPr>
          <p:spPr>
            <a:xfrm>
              <a:off x="2747311" y="3603067"/>
              <a:ext cx="1841500" cy="2254250"/>
            </a:xfrm>
            <a:custGeom>
              <a:avLst/>
              <a:gdLst>
                <a:gd name="connsiteX0" fmla="*/ 1555750 w 1841500"/>
                <a:gd name="connsiteY0" fmla="*/ 1085850 h 2254250"/>
                <a:gd name="connsiteX1" fmla="*/ 1841500 w 1841500"/>
                <a:gd name="connsiteY1" fmla="*/ 1727200 h 2254250"/>
                <a:gd name="connsiteX2" fmla="*/ 1543050 w 1841500"/>
                <a:gd name="connsiteY2" fmla="*/ 1695450 h 2254250"/>
                <a:gd name="connsiteX3" fmla="*/ 1460500 w 1841500"/>
                <a:gd name="connsiteY3" fmla="*/ 2254250 h 2254250"/>
                <a:gd name="connsiteX4" fmla="*/ 996950 w 1841500"/>
                <a:gd name="connsiteY4" fmla="*/ 2254250 h 2254250"/>
                <a:gd name="connsiteX5" fmla="*/ 958850 w 1841500"/>
                <a:gd name="connsiteY5" fmla="*/ 2235200 h 2254250"/>
                <a:gd name="connsiteX6" fmla="*/ 984250 w 1841500"/>
                <a:gd name="connsiteY6" fmla="*/ 2051050 h 2254250"/>
                <a:gd name="connsiteX7" fmla="*/ 901700 w 1841500"/>
                <a:gd name="connsiteY7" fmla="*/ 2051050 h 2254250"/>
                <a:gd name="connsiteX8" fmla="*/ 914400 w 1841500"/>
                <a:gd name="connsiteY8" fmla="*/ 1917700 h 2254250"/>
                <a:gd name="connsiteX9" fmla="*/ 869950 w 1841500"/>
                <a:gd name="connsiteY9" fmla="*/ 1898650 h 2254250"/>
                <a:gd name="connsiteX10" fmla="*/ 863600 w 1841500"/>
                <a:gd name="connsiteY10" fmla="*/ 1841500 h 2254250"/>
                <a:gd name="connsiteX11" fmla="*/ 920750 w 1841500"/>
                <a:gd name="connsiteY11" fmla="*/ 1746250 h 2254250"/>
                <a:gd name="connsiteX12" fmla="*/ 857250 w 1841500"/>
                <a:gd name="connsiteY12" fmla="*/ 1511300 h 2254250"/>
                <a:gd name="connsiteX13" fmla="*/ 844550 w 1841500"/>
                <a:gd name="connsiteY13" fmla="*/ 1409700 h 2254250"/>
                <a:gd name="connsiteX14" fmla="*/ 730250 w 1841500"/>
                <a:gd name="connsiteY14" fmla="*/ 1016000 h 2254250"/>
                <a:gd name="connsiteX15" fmla="*/ 577850 w 1841500"/>
                <a:gd name="connsiteY15" fmla="*/ 774700 h 2254250"/>
                <a:gd name="connsiteX16" fmla="*/ 533400 w 1841500"/>
                <a:gd name="connsiteY16" fmla="*/ 673100 h 2254250"/>
                <a:gd name="connsiteX17" fmla="*/ 488950 w 1841500"/>
                <a:gd name="connsiteY17" fmla="*/ 482600 h 2254250"/>
                <a:gd name="connsiteX18" fmla="*/ 488950 w 1841500"/>
                <a:gd name="connsiteY18" fmla="*/ 330200 h 2254250"/>
                <a:gd name="connsiteX19" fmla="*/ 463550 w 1841500"/>
                <a:gd name="connsiteY19" fmla="*/ 330200 h 2254250"/>
                <a:gd name="connsiteX20" fmla="*/ 450850 w 1841500"/>
                <a:gd name="connsiteY20" fmla="*/ 298450 h 2254250"/>
                <a:gd name="connsiteX21" fmla="*/ 425450 w 1841500"/>
                <a:gd name="connsiteY21" fmla="*/ 292100 h 2254250"/>
                <a:gd name="connsiteX22" fmla="*/ 387350 w 1841500"/>
                <a:gd name="connsiteY22" fmla="*/ 203200 h 2254250"/>
                <a:gd name="connsiteX23" fmla="*/ 266700 w 1841500"/>
                <a:gd name="connsiteY23" fmla="*/ 57150 h 2254250"/>
                <a:gd name="connsiteX24" fmla="*/ 0 w 1841500"/>
                <a:gd name="connsiteY24" fmla="*/ 0 h 22542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841500" h="2254250">
                  <a:moveTo>
                    <a:pt x="1555750" y="1085850"/>
                  </a:moveTo>
                  <a:lnTo>
                    <a:pt x="1841500" y="1727200"/>
                  </a:lnTo>
                  <a:lnTo>
                    <a:pt x="1543050" y="1695450"/>
                  </a:lnTo>
                  <a:lnTo>
                    <a:pt x="1460500" y="2254250"/>
                  </a:lnTo>
                  <a:lnTo>
                    <a:pt x="996950" y="2254250"/>
                  </a:lnTo>
                  <a:lnTo>
                    <a:pt x="958850" y="2235200"/>
                  </a:lnTo>
                  <a:lnTo>
                    <a:pt x="984250" y="2051050"/>
                  </a:lnTo>
                  <a:lnTo>
                    <a:pt x="901700" y="2051050"/>
                  </a:lnTo>
                  <a:lnTo>
                    <a:pt x="914400" y="1917700"/>
                  </a:lnTo>
                  <a:lnTo>
                    <a:pt x="869950" y="1898650"/>
                  </a:lnTo>
                  <a:lnTo>
                    <a:pt x="863600" y="1841500"/>
                  </a:lnTo>
                  <a:lnTo>
                    <a:pt x="920750" y="1746250"/>
                  </a:lnTo>
                  <a:lnTo>
                    <a:pt x="857250" y="1511300"/>
                  </a:lnTo>
                  <a:lnTo>
                    <a:pt x="844550" y="1409700"/>
                  </a:lnTo>
                  <a:lnTo>
                    <a:pt x="730250" y="1016000"/>
                  </a:lnTo>
                  <a:lnTo>
                    <a:pt x="577850" y="774700"/>
                  </a:lnTo>
                  <a:lnTo>
                    <a:pt x="533400" y="673100"/>
                  </a:lnTo>
                  <a:lnTo>
                    <a:pt x="488950" y="482600"/>
                  </a:lnTo>
                  <a:lnTo>
                    <a:pt x="488950" y="330200"/>
                  </a:lnTo>
                  <a:lnTo>
                    <a:pt x="463550" y="330200"/>
                  </a:lnTo>
                  <a:lnTo>
                    <a:pt x="450850" y="298450"/>
                  </a:lnTo>
                  <a:lnTo>
                    <a:pt x="425450" y="292100"/>
                  </a:lnTo>
                  <a:lnTo>
                    <a:pt x="387350" y="203200"/>
                  </a:lnTo>
                  <a:lnTo>
                    <a:pt x="266700" y="57150"/>
                  </a:lnTo>
                  <a:lnTo>
                    <a:pt x="0" y="0"/>
                  </a:lnTo>
                </a:path>
              </a:pathLst>
            </a:custGeom>
            <a:noFill/>
            <a:ln w="31750">
              <a:solidFill>
                <a:schemeClr val="accent4"/>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6" name="テキスト ボックス 25"/>
            <p:cNvSpPr txBox="1"/>
            <p:nvPr/>
          </p:nvSpPr>
          <p:spPr>
            <a:xfrm>
              <a:off x="2747311" y="3186204"/>
              <a:ext cx="1092024" cy="442718"/>
            </a:xfrm>
            <a:prstGeom prst="rect">
              <a:avLst/>
            </a:prstGeom>
            <a:solidFill>
              <a:schemeClr val="bg1">
                <a:alpha val="30000"/>
              </a:schemeClr>
            </a:solidFill>
          </p:spPr>
          <p:txBody>
            <a:bodyPr wrap="square" rtlCol="0">
              <a:spAutoFit/>
            </a:bodyPr>
            <a:lstStyle/>
            <a:p>
              <a:pPr algn="ctr"/>
              <a:r>
                <a:rPr kumimoji="1" lang="ja-JP" altLang="en-US" sz="1600" b="1" dirty="0" smtClean="0">
                  <a:latin typeface="Meiryo UI" panose="020B0604030504040204" pitchFamily="50" charset="-128"/>
                  <a:ea typeface="Meiryo UI" panose="020B0604030504040204" pitchFamily="50" charset="-128"/>
                </a:rPr>
                <a:t>守口市</a:t>
              </a:r>
              <a:endParaRPr kumimoji="1" lang="ja-JP" altLang="en-US" sz="1600" b="1" dirty="0">
                <a:latin typeface="Meiryo UI" panose="020B0604030504040204" pitchFamily="50" charset="-128"/>
                <a:ea typeface="Meiryo UI" panose="020B0604030504040204" pitchFamily="50" charset="-128"/>
              </a:endParaRPr>
            </a:p>
          </p:txBody>
        </p:sp>
        <p:sp>
          <p:nvSpPr>
            <p:cNvPr id="27" name="テキスト ボックス 26"/>
            <p:cNvSpPr txBox="1"/>
            <p:nvPr/>
          </p:nvSpPr>
          <p:spPr>
            <a:xfrm>
              <a:off x="6452663" y="1483603"/>
              <a:ext cx="1092024" cy="442718"/>
            </a:xfrm>
            <a:prstGeom prst="rect">
              <a:avLst/>
            </a:prstGeom>
            <a:solidFill>
              <a:schemeClr val="bg1">
                <a:alpha val="30000"/>
              </a:schemeClr>
            </a:solidFill>
          </p:spPr>
          <p:txBody>
            <a:bodyPr wrap="square" rtlCol="0">
              <a:spAutoFit/>
            </a:bodyPr>
            <a:lstStyle/>
            <a:p>
              <a:pPr algn="ctr"/>
              <a:r>
                <a:rPr lang="ja-JP" altLang="en-US" sz="1600" b="1" dirty="0">
                  <a:latin typeface="Meiryo UI" panose="020B0604030504040204" pitchFamily="50" charset="-128"/>
                  <a:ea typeface="Meiryo UI" panose="020B0604030504040204" pitchFamily="50" charset="-128"/>
                </a:rPr>
                <a:t>門真市</a:t>
              </a:r>
              <a:endParaRPr kumimoji="1" lang="ja-JP" altLang="en-US" sz="1600" b="1" dirty="0">
                <a:latin typeface="Meiryo UI" panose="020B0604030504040204" pitchFamily="50" charset="-128"/>
                <a:ea typeface="Meiryo UI" panose="020B0604030504040204" pitchFamily="50" charset="-128"/>
              </a:endParaRPr>
            </a:p>
          </p:txBody>
        </p:sp>
        <p:sp>
          <p:nvSpPr>
            <p:cNvPr id="28" name="フリーフォーム 27"/>
            <p:cNvSpPr/>
            <p:nvPr/>
          </p:nvSpPr>
          <p:spPr>
            <a:xfrm>
              <a:off x="5163486" y="1955242"/>
              <a:ext cx="12700" cy="323850"/>
            </a:xfrm>
            <a:custGeom>
              <a:avLst/>
              <a:gdLst>
                <a:gd name="connsiteX0" fmla="*/ 12700 w 12700"/>
                <a:gd name="connsiteY0" fmla="*/ 0 h 323850"/>
                <a:gd name="connsiteX1" fmla="*/ 0 w 12700"/>
                <a:gd name="connsiteY1" fmla="*/ 323850 h 323850"/>
              </a:gdLst>
              <a:ahLst/>
              <a:cxnLst>
                <a:cxn ang="0">
                  <a:pos x="connsiteX0" y="connsiteY0"/>
                </a:cxn>
                <a:cxn ang="0">
                  <a:pos x="connsiteX1" y="connsiteY1"/>
                </a:cxn>
              </a:cxnLst>
              <a:rect l="l" t="t" r="r" b="b"/>
              <a:pathLst>
                <a:path w="12700" h="323850">
                  <a:moveTo>
                    <a:pt x="12700" y="0"/>
                  </a:moveTo>
                  <a:lnTo>
                    <a:pt x="0" y="323850"/>
                  </a:lnTo>
                </a:path>
              </a:pathLst>
            </a:cu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29" name="直線コネクタ 28"/>
            <p:cNvCxnSpPr/>
            <p:nvPr/>
          </p:nvCxnSpPr>
          <p:spPr>
            <a:xfrm flipV="1">
              <a:off x="2737786" y="433516"/>
              <a:ext cx="1793082" cy="1687620"/>
            </a:xfrm>
            <a:prstGeom prst="line">
              <a:avLst/>
            </a:prstGeom>
            <a:ln w="25400">
              <a:solidFill>
                <a:srgbClr val="CC0099"/>
              </a:solidFill>
            </a:ln>
          </p:spPr>
          <p:style>
            <a:lnRef idx="1">
              <a:schemeClr val="accent1"/>
            </a:lnRef>
            <a:fillRef idx="0">
              <a:schemeClr val="accent1"/>
            </a:fillRef>
            <a:effectRef idx="0">
              <a:schemeClr val="accent1"/>
            </a:effectRef>
            <a:fontRef idx="minor">
              <a:schemeClr val="tx1"/>
            </a:fontRef>
          </p:style>
        </p:cxnSp>
        <p:sp>
          <p:nvSpPr>
            <p:cNvPr id="30" name="フリーフォーム 29"/>
            <p:cNvSpPr/>
            <p:nvPr/>
          </p:nvSpPr>
          <p:spPr>
            <a:xfrm>
              <a:off x="4242101" y="4908627"/>
              <a:ext cx="1798320" cy="1371600"/>
            </a:xfrm>
            <a:custGeom>
              <a:avLst/>
              <a:gdLst>
                <a:gd name="connsiteX0" fmla="*/ 0 w 1798320"/>
                <a:gd name="connsiteY0" fmla="*/ 1371600 h 1371600"/>
                <a:gd name="connsiteX1" fmla="*/ 7620 w 1798320"/>
                <a:gd name="connsiteY1" fmla="*/ 1120140 h 1371600"/>
                <a:gd name="connsiteX2" fmla="*/ 53340 w 1798320"/>
                <a:gd name="connsiteY2" fmla="*/ 1051560 h 1371600"/>
                <a:gd name="connsiteX3" fmla="*/ 685800 w 1798320"/>
                <a:gd name="connsiteY3" fmla="*/ 670560 h 1371600"/>
                <a:gd name="connsiteX4" fmla="*/ 739140 w 1798320"/>
                <a:gd name="connsiteY4" fmla="*/ 647700 h 1371600"/>
                <a:gd name="connsiteX5" fmla="*/ 838200 w 1798320"/>
                <a:gd name="connsiteY5" fmla="*/ 541020 h 1371600"/>
                <a:gd name="connsiteX6" fmla="*/ 1798320 w 1798320"/>
                <a:gd name="connsiteY6"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98320" h="1371600">
                  <a:moveTo>
                    <a:pt x="0" y="1371600"/>
                  </a:moveTo>
                  <a:lnTo>
                    <a:pt x="7620" y="1120140"/>
                  </a:lnTo>
                  <a:lnTo>
                    <a:pt x="53340" y="1051560"/>
                  </a:lnTo>
                  <a:lnTo>
                    <a:pt x="685800" y="670560"/>
                  </a:lnTo>
                  <a:lnTo>
                    <a:pt x="739140" y="647700"/>
                  </a:lnTo>
                  <a:lnTo>
                    <a:pt x="838200" y="541020"/>
                  </a:lnTo>
                  <a:lnTo>
                    <a:pt x="1798320" y="0"/>
                  </a:lnTo>
                </a:path>
              </a:pathLst>
            </a:custGeom>
            <a:noFill/>
            <a:ln w="254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1" name="フリーフォーム 30"/>
            <p:cNvSpPr/>
            <p:nvPr/>
          </p:nvSpPr>
          <p:spPr>
            <a:xfrm>
              <a:off x="4807886" y="437592"/>
              <a:ext cx="371475" cy="1447800"/>
            </a:xfrm>
            <a:custGeom>
              <a:avLst/>
              <a:gdLst>
                <a:gd name="connsiteX0" fmla="*/ 0 w 371475"/>
                <a:gd name="connsiteY0" fmla="*/ 0 h 1447800"/>
                <a:gd name="connsiteX1" fmla="*/ 333375 w 371475"/>
                <a:gd name="connsiteY1" fmla="*/ 742950 h 1447800"/>
                <a:gd name="connsiteX2" fmla="*/ 371475 w 371475"/>
                <a:gd name="connsiteY2" fmla="*/ 914400 h 1447800"/>
                <a:gd name="connsiteX3" fmla="*/ 361950 w 371475"/>
                <a:gd name="connsiteY3" fmla="*/ 1447800 h 1447800"/>
                <a:gd name="connsiteX0" fmla="*/ 0 w 371475"/>
                <a:gd name="connsiteY0" fmla="*/ 0 h 1447800"/>
                <a:gd name="connsiteX1" fmla="*/ 333375 w 371475"/>
                <a:gd name="connsiteY1" fmla="*/ 742950 h 1447800"/>
                <a:gd name="connsiteX2" fmla="*/ 371475 w 371475"/>
                <a:gd name="connsiteY2" fmla="*/ 944880 h 1447800"/>
                <a:gd name="connsiteX3" fmla="*/ 361950 w 371475"/>
                <a:gd name="connsiteY3" fmla="*/ 1447800 h 1447800"/>
              </a:gdLst>
              <a:ahLst/>
              <a:cxnLst>
                <a:cxn ang="0">
                  <a:pos x="connsiteX0" y="connsiteY0"/>
                </a:cxn>
                <a:cxn ang="0">
                  <a:pos x="connsiteX1" y="connsiteY1"/>
                </a:cxn>
                <a:cxn ang="0">
                  <a:pos x="connsiteX2" y="connsiteY2"/>
                </a:cxn>
                <a:cxn ang="0">
                  <a:pos x="connsiteX3" y="connsiteY3"/>
                </a:cxn>
              </a:cxnLst>
              <a:rect l="l" t="t" r="r" b="b"/>
              <a:pathLst>
                <a:path w="371475" h="1447800">
                  <a:moveTo>
                    <a:pt x="0" y="0"/>
                  </a:moveTo>
                  <a:lnTo>
                    <a:pt x="333375" y="742950"/>
                  </a:lnTo>
                  <a:lnTo>
                    <a:pt x="371475" y="944880"/>
                  </a:lnTo>
                  <a:lnTo>
                    <a:pt x="361950" y="1447800"/>
                  </a:lnTo>
                </a:path>
              </a:pathLst>
            </a:custGeom>
            <a:noFill/>
            <a:ln w="254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2" name="フリーフォーム 31"/>
            <p:cNvSpPr/>
            <p:nvPr/>
          </p:nvSpPr>
          <p:spPr>
            <a:xfrm>
              <a:off x="2748581" y="1235787"/>
              <a:ext cx="4366260" cy="1447800"/>
            </a:xfrm>
            <a:custGeom>
              <a:avLst/>
              <a:gdLst>
                <a:gd name="connsiteX0" fmla="*/ 0 w 4366260"/>
                <a:gd name="connsiteY0" fmla="*/ 1447800 h 1447800"/>
                <a:gd name="connsiteX1" fmla="*/ 449580 w 4366260"/>
                <a:gd name="connsiteY1" fmla="*/ 990600 h 1447800"/>
                <a:gd name="connsiteX2" fmla="*/ 716280 w 4366260"/>
                <a:gd name="connsiteY2" fmla="*/ 746760 h 1447800"/>
                <a:gd name="connsiteX3" fmla="*/ 937260 w 4366260"/>
                <a:gd name="connsiteY3" fmla="*/ 685800 h 1447800"/>
                <a:gd name="connsiteX4" fmla="*/ 1158240 w 4366260"/>
                <a:gd name="connsiteY4" fmla="*/ 640080 h 1447800"/>
                <a:gd name="connsiteX5" fmla="*/ 1668780 w 4366260"/>
                <a:gd name="connsiteY5" fmla="*/ 701040 h 1447800"/>
                <a:gd name="connsiteX6" fmla="*/ 1836420 w 4366260"/>
                <a:gd name="connsiteY6" fmla="*/ 762000 h 1447800"/>
                <a:gd name="connsiteX7" fmla="*/ 2506980 w 4366260"/>
                <a:gd name="connsiteY7" fmla="*/ 586740 h 1447800"/>
                <a:gd name="connsiteX8" fmla="*/ 2887980 w 4366260"/>
                <a:gd name="connsiteY8" fmla="*/ 541020 h 1447800"/>
                <a:gd name="connsiteX9" fmla="*/ 3329940 w 4366260"/>
                <a:gd name="connsiteY9" fmla="*/ 449580 h 1447800"/>
                <a:gd name="connsiteX10" fmla="*/ 3421380 w 4366260"/>
                <a:gd name="connsiteY10" fmla="*/ 365760 h 1447800"/>
                <a:gd name="connsiteX11" fmla="*/ 3649980 w 4366260"/>
                <a:gd name="connsiteY11" fmla="*/ 236220 h 1447800"/>
                <a:gd name="connsiteX12" fmla="*/ 4267200 w 4366260"/>
                <a:gd name="connsiteY12" fmla="*/ 22860 h 1447800"/>
                <a:gd name="connsiteX13" fmla="*/ 4366260 w 4366260"/>
                <a:gd name="connsiteY13" fmla="*/ 7620 h 1447800"/>
                <a:gd name="connsiteX14" fmla="*/ 4366260 w 4366260"/>
                <a:gd name="connsiteY14" fmla="*/ 0 h 1447800"/>
                <a:gd name="connsiteX0" fmla="*/ 0 w 4366260"/>
                <a:gd name="connsiteY0" fmla="*/ 1447800 h 1447800"/>
                <a:gd name="connsiteX1" fmla="*/ 449580 w 4366260"/>
                <a:gd name="connsiteY1" fmla="*/ 990600 h 1447800"/>
                <a:gd name="connsiteX2" fmla="*/ 716280 w 4366260"/>
                <a:gd name="connsiteY2" fmla="*/ 746760 h 1447800"/>
                <a:gd name="connsiteX3" fmla="*/ 937260 w 4366260"/>
                <a:gd name="connsiteY3" fmla="*/ 685800 h 1447800"/>
                <a:gd name="connsiteX4" fmla="*/ 1158240 w 4366260"/>
                <a:gd name="connsiteY4" fmla="*/ 640080 h 1447800"/>
                <a:gd name="connsiteX5" fmla="*/ 1668780 w 4366260"/>
                <a:gd name="connsiteY5" fmla="*/ 701040 h 1447800"/>
                <a:gd name="connsiteX6" fmla="*/ 1836420 w 4366260"/>
                <a:gd name="connsiteY6" fmla="*/ 762000 h 1447800"/>
                <a:gd name="connsiteX7" fmla="*/ 2506980 w 4366260"/>
                <a:gd name="connsiteY7" fmla="*/ 586740 h 1447800"/>
                <a:gd name="connsiteX8" fmla="*/ 2887980 w 4366260"/>
                <a:gd name="connsiteY8" fmla="*/ 541020 h 1447800"/>
                <a:gd name="connsiteX9" fmla="*/ 3307080 w 4366260"/>
                <a:gd name="connsiteY9" fmla="*/ 441960 h 1447800"/>
                <a:gd name="connsiteX10" fmla="*/ 3421380 w 4366260"/>
                <a:gd name="connsiteY10" fmla="*/ 365760 h 1447800"/>
                <a:gd name="connsiteX11" fmla="*/ 3649980 w 4366260"/>
                <a:gd name="connsiteY11" fmla="*/ 236220 h 1447800"/>
                <a:gd name="connsiteX12" fmla="*/ 4267200 w 4366260"/>
                <a:gd name="connsiteY12" fmla="*/ 22860 h 1447800"/>
                <a:gd name="connsiteX13" fmla="*/ 4366260 w 4366260"/>
                <a:gd name="connsiteY13" fmla="*/ 7620 h 1447800"/>
                <a:gd name="connsiteX14" fmla="*/ 4366260 w 4366260"/>
                <a:gd name="connsiteY14" fmla="*/ 0 h 1447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366260" h="1447800">
                  <a:moveTo>
                    <a:pt x="0" y="1447800"/>
                  </a:moveTo>
                  <a:lnTo>
                    <a:pt x="449580" y="990600"/>
                  </a:lnTo>
                  <a:lnTo>
                    <a:pt x="716280" y="746760"/>
                  </a:lnTo>
                  <a:lnTo>
                    <a:pt x="937260" y="685800"/>
                  </a:lnTo>
                  <a:lnTo>
                    <a:pt x="1158240" y="640080"/>
                  </a:lnTo>
                  <a:lnTo>
                    <a:pt x="1668780" y="701040"/>
                  </a:lnTo>
                  <a:lnTo>
                    <a:pt x="1836420" y="762000"/>
                  </a:lnTo>
                  <a:lnTo>
                    <a:pt x="2506980" y="586740"/>
                  </a:lnTo>
                  <a:lnTo>
                    <a:pt x="2887980" y="541020"/>
                  </a:lnTo>
                  <a:lnTo>
                    <a:pt x="3307080" y="441960"/>
                  </a:lnTo>
                  <a:lnTo>
                    <a:pt x="3421380" y="365760"/>
                  </a:lnTo>
                  <a:lnTo>
                    <a:pt x="3649980" y="236220"/>
                  </a:lnTo>
                  <a:lnTo>
                    <a:pt x="4267200" y="22860"/>
                  </a:lnTo>
                  <a:lnTo>
                    <a:pt x="4366260" y="7620"/>
                  </a:lnTo>
                  <a:lnTo>
                    <a:pt x="4366260" y="0"/>
                  </a:lnTo>
                </a:path>
              </a:pathLst>
            </a:custGeom>
            <a:noFill/>
            <a:ln w="254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3" name="テキスト ボックス 32"/>
            <p:cNvSpPr txBox="1"/>
            <p:nvPr/>
          </p:nvSpPr>
          <p:spPr>
            <a:xfrm rot="19006357">
              <a:off x="3101039" y="1273898"/>
              <a:ext cx="1194385" cy="253916"/>
            </a:xfrm>
            <a:prstGeom prst="rect">
              <a:avLst/>
            </a:prstGeom>
            <a:noFill/>
          </p:spPr>
          <p:txBody>
            <a:bodyPr wrap="square" rtlCol="0">
              <a:spAutoFit/>
            </a:bodyPr>
            <a:lstStyle/>
            <a:p>
              <a:pPr algn="ctr"/>
              <a:r>
                <a:rPr kumimoji="1" lang="ja-JP" altLang="en-US" sz="1050" dirty="0" smtClean="0">
                  <a:solidFill>
                    <a:srgbClr val="CC0099"/>
                  </a:solidFill>
                  <a:latin typeface="Meiryo UI" panose="020B0604030504040204" pitchFamily="50" charset="-128"/>
                  <a:ea typeface="Meiryo UI" panose="020B0604030504040204" pitchFamily="50" charset="-128"/>
                </a:rPr>
                <a:t>地下鉄谷町線</a:t>
              </a:r>
              <a:endParaRPr kumimoji="1" lang="ja-JP" altLang="en-US" sz="1050" dirty="0">
                <a:solidFill>
                  <a:srgbClr val="CC0099"/>
                </a:solidFill>
                <a:latin typeface="Meiryo UI" panose="020B0604030504040204" pitchFamily="50" charset="-128"/>
                <a:ea typeface="Meiryo UI" panose="020B0604030504040204" pitchFamily="50" charset="-128"/>
              </a:endParaRPr>
            </a:p>
          </p:txBody>
        </p:sp>
        <p:sp>
          <p:nvSpPr>
            <p:cNvPr id="34" name="テキスト ボックス 33"/>
            <p:cNvSpPr txBox="1"/>
            <p:nvPr/>
          </p:nvSpPr>
          <p:spPr>
            <a:xfrm rot="20526967">
              <a:off x="6109476" y="1144380"/>
              <a:ext cx="1194385" cy="253916"/>
            </a:xfrm>
            <a:prstGeom prst="rect">
              <a:avLst/>
            </a:prstGeom>
            <a:noFill/>
          </p:spPr>
          <p:txBody>
            <a:bodyPr wrap="square" rtlCol="0">
              <a:spAutoFit/>
            </a:bodyPr>
            <a:lstStyle/>
            <a:p>
              <a:pPr algn="ctr"/>
              <a:r>
                <a:rPr kumimoji="1" lang="ja-JP" altLang="en-US" sz="1050" dirty="0" smtClean="0">
                  <a:solidFill>
                    <a:srgbClr val="C00000"/>
                  </a:solidFill>
                  <a:latin typeface="Meiryo UI" panose="020B0604030504040204" pitchFamily="50" charset="-128"/>
                  <a:ea typeface="Meiryo UI" panose="020B0604030504040204" pitchFamily="50" charset="-128"/>
                </a:rPr>
                <a:t>京阪本線</a:t>
              </a:r>
              <a:endParaRPr kumimoji="1" lang="ja-JP" altLang="en-US" sz="1050" dirty="0">
                <a:solidFill>
                  <a:srgbClr val="C00000"/>
                </a:solidFill>
                <a:latin typeface="Meiryo UI" panose="020B0604030504040204" pitchFamily="50" charset="-128"/>
                <a:ea typeface="Meiryo UI" panose="020B0604030504040204" pitchFamily="50" charset="-128"/>
              </a:endParaRPr>
            </a:p>
          </p:txBody>
        </p:sp>
        <p:sp>
          <p:nvSpPr>
            <p:cNvPr id="35" name="テキスト ボックス 34"/>
            <p:cNvSpPr txBox="1"/>
            <p:nvPr/>
          </p:nvSpPr>
          <p:spPr>
            <a:xfrm rot="19741842">
              <a:off x="4285865" y="5059445"/>
              <a:ext cx="2021631" cy="253916"/>
            </a:xfrm>
            <a:prstGeom prst="rect">
              <a:avLst/>
            </a:prstGeom>
            <a:noFill/>
          </p:spPr>
          <p:txBody>
            <a:bodyPr wrap="square" rtlCol="0">
              <a:spAutoFit/>
            </a:bodyPr>
            <a:lstStyle/>
            <a:p>
              <a:pPr algn="ctr"/>
              <a:r>
                <a:rPr lang="ja-JP" altLang="en-US" sz="1050" dirty="0" smtClean="0">
                  <a:solidFill>
                    <a:srgbClr val="00B050"/>
                  </a:solidFill>
                  <a:latin typeface="Meiryo UI" panose="020B0604030504040204" pitchFamily="50" charset="-128"/>
                  <a:ea typeface="Meiryo UI" panose="020B0604030504040204" pitchFamily="50" charset="-128"/>
                </a:rPr>
                <a:t>地下鉄長堀鶴見緑地線</a:t>
              </a:r>
              <a:endParaRPr kumimoji="1" lang="ja-JP" altLang="en-US" sz="1050" dirty="0">
                <a:solidFill>
                  <a:srgbClr val="00B050"/>
                </a:solidFill>
                <a:latin typeface="Meiryo UI" panose="020B0604030504040204" pitchFamily="50" charset="-128"/>
                <a:ea typeface="Meiryo UI" panose="020B0604030504040204" pitchFamily="50" charset="-128"/>
              </a:endParaRPr>
            </a:p>
          </p:txBody>
        </p:sp>
        <p:sp>
          <p:nvSpPr>
            <p:cNvPr id="36" name="角丸四角形 35"/>
            <p:cNvSpPr/>
            <p:nvPr/>
          </p:nvSpPr>
          <p:spPr>
            <a:xfrm>
              <a:off x="4315959" y="1564718"/>
              <a:ext cx="778541" cy="271497"/>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800" dirty="0" smtClean="0">
                  <a:solidFill>
                    <a:schemeClr val="tx1"/>
                  </a:solidFill>
                  <a:latin typeface="Meiryo UI" panose="020B0604030504040204" pitchFamily="50" charset="-128"/>
                  <a:ea typeface="Meiryo UI" panose="020B0604030504040204" pitchFamily="50" charset="-128"/>
                </a:rPr>
                <a:t>門真市駅</a:t>
              </a:r>
              <a:endParaRPr kumimoji="1" lang="ja-JP" altLang="en-US" sz="800" dirty="0">
                <a:solidFill>
                  <a:schemeClr val="tx1"/>
                </a:solidFill>
                <a:latin typeface="Meiryo UI" panose="020B0604030504040204" pitchFamily="50" charset="-128"/>
                <a:ea typeface="Meiryo UI" panose="020B0604030504040204" pitchFamily="50" charset="-128"/>
              </a:endParaRPr>
            </a:p>
          </p:txBody>
        </p:sp>
        <p:sp>
          <p:nvSpPr>
            <p:cNvPr id="37" name="角丸四角形 36"/>
            <p:cNvSpPr/>
            <p:nvPr/>
          </p:nvSpPr>
          <p:spPr>
            <a:xfrm>
              <a:off x="6077867" y="4555946"/>
              <a:ext cx="1159370" cy="319833"/>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800" dirty="0" smtClean="0">
                  <a:solidFill>
                    <a:schemeClr val="tx1"/>
                  </a:solidFill>
                  <a:latin typeface="Meiryo UI" panose="020B0604030504040204" pitchFamily="50" charset="-128"/>
                  <a:ea typeface="Meiryo UI" panose="020B0604030504040204" pitchFamily="50" charset="-128"/>
                </a:rPr>
                <a:t>（仮称）門真南駅</a:t>
              </a:r>
              <a:endParaRPr kumimoji="1" lang="ja-JP" altLang="en-US" sz="800" dirty="0">
                <a:solidFill>
                  <a:schemeClr val="tx1"/>
                </a:solidFill>
                <a:latin typeface="Meiryo UI" panose="020B0604030504040204" pitchFamily="50" charset="-128"/>
                <a:ea typeface="Meiryo UI" panose="020B0604030504040204" pitchFamily="50" charset="-128"/>
              </a:endParaRPr>
            </a:p>
          </p:txBody>
        </p:sp>
        <p:sp>
          <p:nvSpPr>
            <p:cNvPr id="38" name="フリーフォーム 37"/>
            <p:cNvSpPr/>
            <p:nvPr/>
          </p:nvSpPr>
          <p:spPr>
            <a:xfrm>
              <a:off x="3547411" y="2383867"/>
              <a:ext cx="3600450" cy="3048000"/>
            </a:xfrm>
            <a:custGeom>
              <a:avLst/>
              <a:gdLst>
                <a:gd name="connsiteX0" fmla="*/ 158750 w 3600450"/>
                <a:gd name="connsiteY0" fmla="*/ 2990850 h 3048000"/>
                <a:gd name="connsiteX1" fmla="*/ 63500 w 3600450"/>
                <a:gd name="connsiteY1" fmla="*/ 3028950 h 3048000"/>
                <a:gd name="connsiteX2" fmla="*/ 0 w 3600450"/>
                <a:gd name="connsiteY2" fmla="*/ 3048000 h 3048000"/>
                <a:gd name="connsiteX3" fmla="*/ 57150 w 3600450"/>
                <a:gd name="connsiteY3" fmla="*/ 2819400 h 3048000"/>
                <a:gd name="connsiteX4" fmla="*/ 82550 w 3600450"/>
                <a:gd name="connsiteY4" fmla="*/ 2673350 h 3048000"/>
                <a:gd name="connsiteX5" fmla="*/ 95250 w 3600450"/>
                <a:gd name="connsiteY5" fmla="*/ 2520950 h 3048000"/>
                <a:gd name="connsiteX6" fmla="*/ 82550 w 3600450"/>
                <a:gd name="connsiteY6" fmla="*/ 2438400 h 3048000"/>
                <a:gd name="connsiteX7" fmla="*/ 222250 w 3600450"/>
                <a:gd name="connsiteY7" fmla="*/ 2235200 h 3048000"/>
                <a:gd name="connsiteX8" fmla="*/ 323850 w 3600450"/>
                <a:gd name="connsiteY8" fmla="*/ 2025650 h 3048000"/>
                <a:gd name="connsiteX9" fmla="*/ 406400 w 3600450"/>
                <a:gd name="connsiteY9" fmla="*/ 1682750 h 3048000"/>
                <a:gd name="connsiteX10" fmla="*/ 387350 w 3600450"/>
                <a:gd name="connsiteY10" fmla="*/ 1466850 h 3048000"/>
                <a:gd name="connsiteX11" fmla="*/ 342900 w 3600450"/>
                <a:gd name="connsiteY11" fmla="*/ 1238250 h 3048000"/>
                <a:gd name="connsiteX12" fmla="*/ 285750 w 3600450"/>
                <a:gd name="connsiteY12" fmla="*/ 1104900 h 3048000"/>
                <a:gd name="connsiteX13" fmla="*/ 228600 w 3600450"/>
                <a:gd name="connsiteY13" fmla="*/ 1028700 h 3048000"/>
                <a:gd name="connsiteX14" fmla="*/ 190500 w 3600450"/>
                <a:gd name="connsiteY14" fmla="*/ 958850 h 3048000"/>
                <a:gd name="connsiteX15" fmla="*/ 317500 w 3600450"/>
                <a:gd name="connsiteY15" fmla="*/ 869950 h 3048000"/>
                <a:gd name="connsiteX16" fmla="*/ 450850 w 3600450"/>
                <a:gd name="connsiteY16" fmla="*/ 806450 h 3048000"/>
                <a:gd name="connsiteX17" fmla="*/ 495300 w 3600450"/>
                <a:gd name="connsiteY17" fmla="*/ 742950 h 3048000"/>
                <a:gd name="connsiteX18" fmla="*/ 609600 w 3600450"/>
                <a:gd name="connsiteY18" fmla="*/ 787400 h 3048000"/>
                <a:gd name="connsiteX19" fmla="*/ 762000 w 3600450"/>
                <a:gd name="connsiteY19" fmla="*/ 800100 h 3048000"/>
                <a:gd name="connsiteX20" fmla="*/ 1028700 w 3600450"/>
                <a:gd name="connsiteY20" fmla="*/ 787400 h 3048000"/>
                <a:gd name="connsiteX21" fmla="*/ 1314450 w 3600450"/>
                <a:gd name="connsiteY21" fmla="*/ 736600 h 3048000"/>
                <a:gd name="connsiteX22" fmla="*/ 1511300 w 3600450"/>
                <a:gd name="connsiteY22" fmla="*/ 781050 h 3048000"/>
                <a:gd name="connsiteX23" fmla="*/ 1670050 w 3600450"/>
                <a:gd name="connsiteY23" fmla="*/ 774700 h 3048000"/>
                <a:gd name="connsiteX24" fmla="*/ 1866900 w 3600450"/>
                <a:gd name="connsiteY24" fmla="*/ 755650 h 3048000"/>
                <a:gd name="connsiteX25" fmla="*/ 2038350 w 3600450"/>
                <a:gd name="connsiteY25" fmla="*/ 704850 h 3048000"/>
                <a:gd name="connsiteX26" fmla="*/ 2235200 w 3600450"/>
                <a:gd name="connsiteY26" fmla="*/ 622300 h 3048000"/>
                <a:gd name="connsiteX27" fmla="*/ 2368550 w 3600450"/>
                <a:gd name="connsiteY27" fmla="*/ 546100 h 3048000"/>
                <a:gd name="connsiteX28" fmla="*/ 2470150 w 3600450"/>
                <a:gd name="connsiteY28" fmla="*/ 450850 h 3048000"/>
                <a:gd name="connsiteX29" fmla="*/ 2686050 w 3600450"/>
                <a:gd name="connsiteY29" fmla="*/ 469900 h 3048000"/>
                <a:gd name="connsiteX30" fmla="*/ 2895600 w 3600450"/>
                <a:gd name="connsiteY30" fmla="*/ 419100 h 3048000"/>
                <a:gd name="connsiteX31" fmla="*/ 3067050 w 3600450"/>
                <a:gd name="connsiteY31" fmla="*/ 387350 h 3048000"/>
                <a:gd name="connsiteX32" fmla="*/ 3289300 w 3600450"/>
                <a:gd name="connsiteY32" fmla="*/ 273050 h 3048000"/>
                <a:gd name="connsiteX33" fmla="*/ 3448050 w 3600450"/>
                <a:gd name="connsiteY33" fmla="*/ 152400 h 3048000"/>
                <a:gd name="connsiteX34" fmla="*/ 3568700 w 3600450"/>
                <a:gd name="connsiteY34" fmla="*/ 25400 h 3048000"/>
                <a:gd name="connsiteX35" fmla="*/ 3600450 w 3600450"/>
                <a:gd name="connsiteY35" fmla="*/ 0 h 3048000"/>
                <a:gd name="connsiteX36" fmla="*/ 3600450 w 3600450"/>
                <a:gd name="connsiteY36" fmla="*/ 1974850 h 3048000"/>
                <a:gd name="connsiteX37" fmla="*/ 3517900 w 3600450"/>
                <a:gd name="connsiteY37" fmla="*/ 1790700 h 3048000"/>
                <a:gd name="connsiteX38" fmla="*/ 3435350 w 3600450"/>
                <a:gd name="connsiteY38" fmla="*/ 1670050 h 3048000"/>
                <a:gd name="connsiteX39" fmla="*/ 3282950 w 3600450"/>
                <a:gd name="connsiteY39" fmla="*/ 1536700 h 3048000"/>
                <a:gd name="connsiteX40" fmla="*/ 3130550 w 3600450"/>
                <a:gd name="connsiteY40" fmla="*/ 1441450 h 3048000"/>
                <a:gd name="connsiteX41" fmla="*/ 2857500 w 3600450"/>
                <a:gd name="connsiteY41" fmla="*/ 1314450 h 3048000"/>
                <a:gd name="connsiteX42" fmla="*/ 2565400 w 3600450"/>
                <a:gd name="connsiteY42" fmla="*/ 1263650 h 3048000"/>
                <a:gd name="connsiteX43" fmla="*/ 2343150 w 3600450"/>
                <a:gd name="connsiteY43" fmla="*/ 1263650 h 3048000"/>
                <a:gd name="connsiteX44" fmla="*/ 2101850 w 3600450"/>
                <a:gd name="connsiteY44" fmla="*/ 1320800 h 3048000"/>
                <a:gd name="connsiteX45" fmla="*/ 1898650 w 3600450"/>
                <a:gd name="connsiteY45" fmla="*/ 1403350 h 3048000"/>
                <a:gd name="connsiteX46" fmla="*/ 1752600 w 3600450"/>
                <a:gd name="connsiteY46" fmla="*/ 1504950 h 3048000"/>
                <a:gd name="connsiteX47" fmla="*/ 1612900 w 3600450"/>
                <a:gd name="connsiteY47" fmla="*/ 1631950 h 3048000"/>
                <a:gd name="connsiteX48" fmla="*/ 1454150 w 3600450"/>
                <a:gd name="connsiteY48" fmla="*/ 1816100 h 3048000"/>
                <a:gd name="connsiteX49" fmla="*/ 1358900 w 3600450"/>
                <a:gd name="connsiteY49" fmla="*/ 2019300 h 3048000"/>
                <a:gd name="connsiteX50" fmla="*/ 1295400 w 3600450"/>
                <a:gd name="connsiteY50" fmla="*/ 2190750 h 3048000"/>
                <a:gd name="connsiteX0" fmla="*/ 158750 w 3600450"/>
                <a:gd name="connsiteY0" fmla="*/ 2990850 h 3048000"/>
                <a:gd name="connsiteX1" fmla="*/ 63500 w 3600450"/>
                <a:gd name="connsiteY1" fmla="*/ 3028950 h 3048000"/>
                <a:gd name="connsiteX2" fmla="*/ 0 w 3600450"/>
                <a:gd name="connsiteY2" fmla="*/ 3048000 h 3048000"/>
                <a:gd name="connsiteX3" fmla="*/ 57150 w 3600450"/>
                <a:gd name="connsiteY3" fmla="*/ 2819400 h 3048000"/>
                <a:gd name="connsiteX4" fmla="*/ 82550 w 3600450"/>
                <a:gd name="connsiteY4" fmla="*/ 2673350 h 3048000"/>
                <a:gd name="connsiteX5" fmla="*/ 95250 w 3600450"/>
                <a:gd name="connsiteY5" fmla="*/ 2520950 h 3048000"/>
                <a:gd name="connsiteX6" fmla="*/ 82550 w 3600450"/>
                <a:gd name="connsiteY6" fmla="*/ 2438400 h 3048000"/>
                <a:gd name="connsiteX7" fmla="*/ 222250 w 3600450"/>
                <a:gd name="connsiteY7" fmla="*/ 2235200 h 3048000"/>
                <a:gd name="connsiteX8" fmla="*/ 323850 w 3600450"/>
                <a:gd name="connsiteY8" fmla="*/ 2025650 h 3048000"/>
                <a:gd name="connsiteX9" fmla="*/ 406400 w 3600450"/>
                <a:gd name="connsiteY9" fmla="*/ 1682750 h 3048000"/>
                <a:gd name="connsiteX10" fmla="*/ 387350 w 3600450"/>
                <a:gd name="connsiteY10" fmla="*/ 1466850 h 3048000"/>
                <a:gd name="connsiteX11" fmla="*/ 342900 w 3600450"/>
                <a:gd name="connsiteY11" fmla="*/ 1238250 h 3048000"/>
                <a:gd name="connsiteX12" fmla="*/ 285750 w 3600450"/>
                <a:gd name="connsiteY12" fmla="*/ 1104900 h 3048000"/>
                <a:gd name="connsiteX13" fmla="*/ 228600 w 3600450"/>
                <a:gd name="connsiteY13" fmla="*/ 1028700 h 3048000"/>
                <a:gd name="connsiteX14" fmla="*/ 190500 w 3600450"/>
                <a:gd name="connsiteY14" fmla="*/ 958850 h 3048000"/>
                <a:gd name="connsiteX15" fmla="*/ 317500 w 3600450"/>
                <a:gd name="connsiteY15" fmla="*/ 869950 h 3048000"/>
                <a:gd name="connsiteX16" fmla="*/ 450850 w 3600450"/>
                <a:gd name="connsiteY16" fmla="*/ 806450 h 3048000"/>
                <a:gd name="connsiteX17" fmla="*/ 495300 w 3600450"/>
                <a:gd name="connsiteY17" fmla="*/ 742950 h 3048000"/>
                <a:gd name="connsiteX18" fmla="*/ 609600 w 3600450"/>
                <a:gd name="connsiteY18" fmla="*/ 787400 h 3048000"/>
                <a:gd name="connsiteX19" fmla="*/ 762000 w 3600450"/>
                <a:gd name="connsiteY19" fmla="*/ 800100 h 3048000"/>
                <a:gd name="connsiteX20" fmla="*/ 1028700 w 3600450"/>
                <a:gd name="connsiteY20" fmla="*/ 787400 h 3048000"/>
                <a:gd name="connsiteX21" fmla="*/ 1314450 w 3600450"/>
                <a:gd name="connsiteY21" fmla="*/ 736600 h 3048000"/>
                <a:gd name="connsiteX22" fmla="*/ 1511300 w 3600450"/>
                <a:gd name="connsiteY22" fmla="*/ 781050 h 3048000"/>
                <a:gd name="connsiteX23" fmla="*/ 1670050 w 3600450"/>
                <a:gd name="connsiteY23" fmla="*/ 774700 h 3048000"/>
                <a:gd name="connsiteX24" fmla="*/ 1866900 w 3600450"/>
                <a:gd name="connsiteY24" fmla="*/ 755650 h 3048000"/>
                <a:gd name="connsiteX25" fmla="*/ 2038350 w 3600450"/>
                <a:gd name="connsiteY25" fmla="*/ 704850 h 3048000"/>
                <a:gd name="connsiteX26" fmla="*/ 2235200 w 3600450"/>
                <a:gd name="connsiteY26" fmla="*/ 622300 h 3048000"/>
                <a:gd name="connsiteX27" fmla="*/ 2368550 w 3600450"/>
                <a:gd name="connsiteY27" fmla="*/ 546100 h 3048000"/>
                <a:gd name="connsiteX28" fmla="*/ 2470150 w 3600450"/>
                <a:gd name="connsiteY28" fmla="*/ 450850 h 3048000"/>
                <a:gd name="connsiteX29" fmla="*/ 2686050 w 3600450"/>
                <a:gd name="connsiteY29" fmla="*/ 469900 h 3048000"/>
                <a:gd name="connsiteX30" fmla="*/ 2895600 w 3600450"/>
                <a:gd name="connsiteY30" fmla="*/ 419100 h 3048000"/>
                <a:gd name="connsiteX31" fmla="*/ 3067050 w 3600450"/>
                <a:gd name="connsiteY31" fmla="*/ 387350 h 3048000"/>
                <a:gd name="connsiteX32" fmla="*/ 3289300 w 3600450"/>
                <a:gd name="connsiteY32" fmla="*/ 273050 h 3048000"/>
                <a:gd name="connsiteX33" fmla="*/ 3448050 w 3600450"/>
                <a:gd name="connsiteY33" fmla="*/ 152400 h 3048000"/>
                <a:gd name="connsiteX34" fmla="*/ 3568700 w 3600450"/>
                <a:gd name="connsiteY34" fmla="*/ 25400 h 3048000"/>
                <a:gd name="connsiteX35" fmla="*/ 3600450 w 3600450"/>
                <a:gd name="connsiteY35" fmla="*/ 0 h 3048000"/>
                <a:gd name="connsiteX36" fmla="*/ 3600450 w 3600450"/>
                <a:gd name="connsiteY36" fmla="*/ 1974850 h 3048000"/>
                <a:gd name="connsiteX37" fmla="*/ 3517900 w 3600450"/>
                <a:gd name="connsiteY37" fmla="*/ 1790700 h 3048000"/>
                <a:gd name="connsiteX38" fmla="*/ 3435350 w 3600450"/>
                <a:gd name="connsiteY38" fmla="*/ 1670050 h 3048000"/>
                <a:gd name="connsiteX39" fmla="*/ 3282950 w 3600450"/>
                <a:gd name="connsiteY39" fmla="*/ 1536700 h 3048000"/>
                <a:gd name="connsiteX40" fmla="*/ 3130550 w 3600450"/>
                <a:gd name="connsiteY40" fmla="*/ 1441450 h 3048000"/>
                <a:gd name="connsiteX41" fmla="*/ 2857500 w 3600450"/>
                <a:gd name="connsiteY41" fmla="*/ 1314450 h 3048000"/>
                <a:gd name="connsiteX42" fmla="*/ 2565400 w 3600450"/>
                <a:gd name="connsiteY42" fmla="*/ 1263650 h 3048000"/>
                <a:gd name="connsiteX43" fmla="*/ 2343150 w 3600450"/>
                <a:gd name="connsiteY43" fmla="*/ 1263650 h 3048000"/>
                <a:gd name="connsiteX44" fmla="*/ 2101850 w 3600450"/>
                <a:gd name="connsiteY44" fmla="*/ 1320800 h 3048000"/>
                <a:gd name="connsiteX45" fmla="*/ 1898650 w 3600450"/>
                <a:gd name="connsiteY45" fmla="*/ 1403350 h 3048000"/>
                <a:gd name="connsiteX46" fmla="*/ 1752600 w 3600450"/>
                <a:gd name="connsiteY46" fmla="*/ 1504950 h 3048000"/>
                <a:gd name="connsiteX47" fmla="*/ 1612900 w 3600450"/>
                <a:gd name="connsiteY47" fmla="*/ 1631950 h 3048000"/>
                <a:gd name="connsiteX48" fmla="*/ 1454150 w 3600450"/>
                <a:gd name="connsiteY48" fmla="*/ 1816100 h 3048000"/>
                <a:gd name="connsiteX49" fmla="*/ 1358900 w 3600450"/>
                <a:gd name="connsiteY49" fmla="*/ 2019300 h 3048000"/>
                <a:gd name="connsiteX0" fmla="*/ 158750 w 3600450"/>
                <a:gd name="connsiteY0" fmla="*/ 2990850 h 3048000"/>
                <a:gd name="connsiteX1" fmla="*/ 63500 w 3600450"/>
                <a:gd name="connsiteY1" fmla="*/ 3028950 h 3048000"/>
                <a:gd name="connsiteX2" fmla="*/ 0 w 3600450"/>
                <a:gd name="connsiteY2" fmla="*/ 3048000 h 3048000"/>
                <a:gd name="connsiteX3" fmla="*/ 57150 w 3600450"/>
                <a:gd name="connsiteY3" fmla="*/ 2819400 h 3048000"/>
                <a:gd name="connsiteX4" fmla="*/ 82550 w 3600450"/>
                <a:gd name="connsiteY4" fmla="*/ 2673350 h 3048000"/>
                <a:gd name="connsiteX5" fmla="*/ 95250 w 3600450"/>
                <a:gd name="connsiteY5" fmla="*/ 2520950 h 3048000"/>
                <a:gd name="connsiteX6" fmla="*/ 82550 w 3600450"/>
                <a:gd name="connsiteY6" fmla="*/ 2438400 h 3048000"/>
                <a:gd name="connsiteX7" fmla="*/ 222250 w 3600450"/>
                <a:gd name="connsiteY7" fmla="*/ 2235200 h 3048000"/>
                <a:gd name="connsiteX8" fmla="*/ 323850 w 3600450"/>
                <a:gd name="connsiteY8" fmla="*/ 2025650 h 3048000"/>
                <a:gd name="connsiteX9" fmla="*/ 406400 w 3600450"/>
                <a:gd name="connsiteY9" fmla="*/ 1682750 h 3048000"/>
                <a:gd name="connsiteX10" fmla="*/ 387350 w 3600450"/>
                <a:gd name="connsiteY10" fmla="*/ 1466850 h 3048000"/>
                <a:gd name="connsiteX11" fmla="*/ 342900 w 3600450"/>
                <a:gd name="connsiteY11" fmla="*/ 1238250 h 3048000"/>
                <a:gd name="connsiteX12" fmla="*/ 285750 w 3600450"/>
                <a:gd name="connsiteY12" fmla="*/ 1104900 h 3048000"/>
                <a:gd name="connsiteX13" fmla="*/ 228600 w 3600450"/>
                <a:gd name="connsiteY13" fmla="*/ 1028700 h 3048000"/>
                <a:gd name="connsiteX14" fmla="*/ 190500 w 3600450"/>
                <a:gd name="connsiteY14" fmla="*/ 958850 h 3048000"/>
                <a:gd name="connsiteX15" fmla="*/ 317500 w 3600450"/>
                <a:gd name="connsiteY15" fmla="*/ 869950 h 3048000"/>
                <a:gd name="connsiteX16" fmla="*/ 450850 w 3600450"/>
                <a:gd name="connsiteY16" fmla="*/ 806450 h 3048000"/>
                <a:gd name="connsiteX17" fmla="*/ 495300 w 3600450"/>
                <a:gd name="connsiteY17" fmla="*/ 742950 h 3048000"/>
                <a:gd name="connsiteX18" fmla="*/ 609600 w 3600450"/>
                <a:gd name="connsiteY18" fmla="*/ 787400 h 3048000"/>
                <a:gd name="connsiteX19" fmla="*/ 762000 w 3600450"/>
                <a:gd name="connsiteY19" fmla="*/ 800100 h 3048000"/>
                <a:gd name="connsiteX20" fmla="*/ 1028700 w 3600450"/>
                <a:gd name="connsiteY20" fmla="*/ 787400 h 3048000"/>
                <a:gd name="connsiteX21" fmla="*/ 1314450 w 3600450"/>
                <a:gd name="connsiteY21" fmla="*/ 736600 h 3048000"/>
                <a:gd name="connsiteX22" fmla="*/ 1511300 w 3600450"/>
                <a:gd name="connsiteY22" fmla="*/ 781050 h 3048000"/>
                <a:gd name="connsiteX23" fmla="*/ 1670050 w 3600450"/>
                <a:gd name="connsiteY23" fmla="*/ 774700 h 3048000"/>
                <a:gd name="connsiteX24" fmla="*/ 1866900 w 3600450"/>
                <a:gd name="connsiteY24" fmla="*/ 755650 h 3048000"/>
                <a:gd name="connsiteX25" fmla="*/ 2038350 w 3600450"/>
                <a:gd name="connsiteY25" fmla="*/ 704850 h 3048000"/>
                <a:gd name="connsiteX26" fmla="*/ 2235200 w 3600450"/>
                <a:gd name="connsiteY26" fmla="*/ 622300 h 3048000"/>
                <a:gd name="connsiteX27" fmla="*/ 2368550 w 3600450"/>
                <a:gd name="connsiteY27" fmla="*/ 546100 h 3048000"/>
                <a:gd name="connsiteX28" fmla="*/ 2470150 w 3600450"/>
                <a:gd name="connsiteY28" fmla="*/ 450850 h 3048000"/>
                <a:gd name="connsiteX29" fmla="*/ 2686050 w 3600450"/>
                <a:gd name="connsiteY29" fmla="*/ 469900 h 3048000"/>
                <a:gd name="connsiteX30" fmla="*/ 2895600 w 3600450"/>
                <a:gd name="connsiteY30" fmla="*/ 419100 h 3048000"/>
                <a:gd name="connsiteX31" fmla="*/ 3067050 w 3600450"/>
                <a:gd name="connsiteY31" fmla="*/ 387350 h 3048000"/>
                <a:gd name="connsiteX32" fmla="*/ 3289300 w 3600450"/>
                <a:gd name="connsiteY32" fmla="*/ 273050 h 3048000"/>
                <a:gd name="connsiteX33" fmla="*/ 3448050 w 3600450"/>
                <a:gd name="connsiteY33" fmla="*/ 152400 h 3048000"/>
                <a:gd name="connsiteX34" fmla="*/ 3568700 w 3600450"/>
                <a:gd name="connsiteY34" fmla="*/ 25400 h 3048000"/>
                <a:gd name="connsiteX35" fmla="*/ 3600450 w 3600450"/>
                <a:gd name="connsiteY35" fmla="*/ 0 h 3048000"/>
                <a:gd name="connsiteX36" fmla="*/ 3600450 w 3600450"/>
                <a:gd name="connsiteY36" fmla="*/ 1974850 h 3048000"/>
                <a:gd name="connsiteX37" fmla="*/ 3517900 w 3600450"/>
                <a:gd name="connsiteY37" fmla="*/ 1790700 h 3048000"/>
                <a:gd name="connsiteX38" fmla="*/ 3435350 w 3600450"/>
                <a:gd name="connsiteY38" fmla="*/ 1670050 h 3048000"/>
                <a:gd name="connsiteX39" fmla="*/ 3282950 w 3600450"/>
                <a:gd name="connsiteY39" fmla="*/ 1536700 h 3048000"/>
                <a:gd name="connsiteX40" fmla="*/ 3130550 w 3600450"/>
                <a:gd name="connsiteY40" fmla="*/ 1441450 h 3048000"/>
                <a:gd name="connsiteX41" fmla="*/ 2857500 w 3600450"/>
                <a:gd name="connsiteY41" fmla="*/ 1314450 h 3048000"/>
                <a:gd name="connsiteX42" fmla="*/ 2565400 w 3600450"/>
                <a:gd name="connsiteY42" fmla="*/ 1263650 h 3048000"/>
                <a:gd name="connsiteX43" fmla="*/ 2343150 w 3600450"/>
                <a:gd name="connsiteY43" fmla="*/ 1263650 h 3048000"/>
                <a:gd name="connsiteX44" fmla="*/ 2101850 w 3600450"/>
                <a:gd name="connsiteY44" fmla="*/ 1320800 h 3048000"/>
                <a:gd name="connsiteX45" fmla="*/ 1898650 w 3600450"/>
                <a:gd name="connsiteY45" fmla="*/ 1403350 h 3048000"/>
                <a:gd name="connsiteX46" fmla="*/ 1752600 w 3600450"/>
                <a:gd name="connsiteY46" fmla="*/ 1504950 h 3048000"/>
                <a:gd name="connsiteX47" fmla="*/ 1612900 w 3600450"/>
                <a:gd name="connsiteY47" fmla="*/ 1631950 h 3048000"/>
                <a:gd name="connsiteX48" fmla="*/ 1454150 w 3600450"/>
                <a:gd name="connsiteY48" fmla="*/ 1816100 h 3048000"/>
                <a:gd name="connsiteX49" fmla="*/ 1397000 w 3600450"/>
                <a:gd name="connsiteY49" fmla="*/ 1943100 h 3048000"/>
                <a:gd name="connsiteX0" fmla="*/ 158750 w 3600450"/>
                <a:gd name="connsiteY0" fmla="*/ 2990850 h 3048000"/>
                <a:gd name="connsiteX1" fmla="*/ 63500 w 3600450"/>
                <a:gd name="connsiteY1" fmla="*/ 3028950 h 3048000"/>
                <a:gd name="connsiteX2" fmla="*/ 0 w 3600450"/>
                <a:gd name="connsiteY2" fmla="*/ 3048000 h 3048000"/>
                <a:gd name="connsiteX3" fmla="*/ 57150 w 3600450"/>
                <a:gd name="connsiteY3" fmla="*/ 2819400 h 3048000"/>
                <a:gd name="connsiteX4" fmla="*/ 82550 w 3600450"/>
                <a:gd name="connsiteY4" fmla="*/ 2673350 h 3048000"/>
                <a:gd name="connsiteX5" fmla="*/ 95250 w 3600450"/>
                <a:gd name="connsiteY5" fmla="*/ 2520950 h 3048000"/>
                <a:gd name="connsiteX6" fmla="*/ 82550 w 3600450"/>
                <a:gd name="connsiteY6" fmla="*/ 2438400 h 3048000"/>
                <a:gd name="connsiteX7" fmla="*/ 222250 w 3600450"/>
                <a:gd name="connsiteY7" fmla="*/ 2235200 h 3048000"/>
                <a:gd name="connsiteX8" fmla="*/ 323850 w 3600450"/>
                <a:gd name="connsiteY8" fmla="*/ 2025650 h 3048000"/>
                <a:gd name="connsiteX9" fmla="*/ 406400 w 3600450"/>
                <a:gd name="connsiteY9" fmla="*/ 1682750 h 3048000"/>
                <a:gd name="connsiteX10" fmla="*/ 387350 w 3600450"/>
                <a:gd name="connsiteY10" fmla="*/ 1466850 h 3048000"/>
                <a:gd name="connsiteX11" fmla="*/ 342900 w 3600450"/>
                <a:gd name="connsiteY11" fmla="*/ 1238250 h 3048000"/>
                <a:gd name="connsiteX12" fmla="*/ 285750 w 3600450"/>
                <a:gd name="connsiteY12" fmla="*/ 1104900 h 3048000"/>
                <a:gd name="connsiteX13" fmla="*/ 228600 w 3600450"/>
                <a:gd name="connsiteY13" fmla="*/ 1028700 h 3048000"/>
                <a:gd name="connsiteX14" fmla="*/ 190500 w 3600450"/>
                <a:gd name="connsiteY14" fmla="*/ 958850 h 3048000"/>
                <a:gd name="connsiteX15" fmla="*/ 317500 w 3600450"/>
                <a:gd name="connsiteY15" fmla="*/ 869950 h 3048000"/>
                <a:gd name="connsiteX16" fmla="*/ 450850 w 3600450"/>
                <a:gd name="connsiteY16" fmla="*/ 806450 h 3048000"/>
                <a:gd name="connsiteX17" fmla="*/ 495300 w 3600450"/>
                <a:gd name="connsiteY17" fmla="*/ 742950 h 3048000"/>
                <a:gd name="connsiteX18" fmla="*/ 609600 w 3600450"/>
                <a:gd name="connsiteY18" fmla="*/ 787400 h 3048000"/>
                <a:gd name="connsiteX19" fmla="*/ 762000 w 3600450"/>
                <a:gd name="connsiteY19" fmla="*/ 800100 h 3048000"/>
                <a:gd name="connsiteX20" fmla="*/ 1028700 w 3600450"/>
                <a:gd name="connsiteY20" fmla="*/ 787400 h 3048000"/>
                <a:gd name="connsiteX21" fmla="*/ 1314450 w 3600450"/>
                <a:gd name="connsiteY21" fmla="*/ 736600 h 3048000"/>
                <a:gd name="connsiteX22" fmla="*/ 1511300 w 3600450"/>
                <a:gd name="connsiteY22" fmla="*/ 781050 h 3048000"/>
                <a:gd name="connsiteX23" fmla="*/ 1670050 w 3600450"/>
                <a:gd name="connsiteY23" fmla="*/ 774700 h 3048000"/>
                <a:gd name="connsiteX24" fmla="*/ 1866900 w 3600450"/>
                <a:gd name="connsiteY24" fmla="*/ 755650 h 3048000"/>
                <a:gd name="connsiteX25" fmla="*/ 2038350 w 3600450"/>
                <a:gd name="connsiteY25" fmla="*/ 704850 h 3048000"/>
                <a:gd name="connsiteX26" fmla="*/ 2235200 w 3600450"/>
                <a:gd name="connsiteY26" fmla="*/ 622300 h 3048000"/>
                <a:gd name="connsiteX27" fmla="*/ 2368550 w 3600450"/>
                <a:gd name="connsiteY27" fmla="*/ 546100 h 3048000"/>
                <a:gd name="connsiteX28" fmla="*/ 2470150 w 3600450"/>
                <a:gd name="connsiteY28" fmla="*/ 450850 h 3048000"/>
                <a:gd name="connsiteX29" fmla="*/ 2686050 w 3600450"/>
                <a:gd name="connsiteY29" fmla="*/ 469900 h 3048000"/>
                <a:gd name="connsiteX30" fmla="*/ 2895600 w 3600450"/>
                <a:gd name="connsiteY30" fmla="*/ 419100 h 3048000"/>
                <a:gd name="connsiteX31" fmla="*/ 3067050 w 3600450"/>
                <a:gd name="connsiteY31" fmla="*/ 387350 h 3048000"/>
                <a:gd name="connsiteX32" fmla="*/ 3289300 w 3600450"/>
                <a:gd name="connsiteY32" fmla="*/ 273050 h 3048000"/>
                <a:gd name="connsiteX33" fmla="*/ 3448050 w 3600450"/>
                <a:gd name="connsiteY33" fmla="*/ 152400 h 3048000"/>
                <a:gd name="connsiteX34" fmla="*/ 3568700 w 3600450"/>
                <a:gd name="connsiteY34" fmla="*/ 25400 h 3048000"/>
                <a:gd name="connsiteX35" fmla="*/ 3600450 w 3600450"/>
                <a:gd name="connsiteY35" fmla="*/ 0 h 3048000"/>
                <a:gd name="connsiteX36" fmla="*/ 3600450 w 3600450"/>
                <a:gd name="connsiteY36" fmla="*/ 1974850 h 3048000"/>
                <a:gd name="connsiteX37" fmla="*/ 3517900 w 3600450"/>
                <a:gd name="connsiteY37" fmla="*/ 1790700 h 3048000"/>
                <a:gd name="connsiteX38" fmla="*/ 3435350 w 3600450"/>
                <a:gd name="connsiteY38" fmla="*/ 1670050 h 3048000"/>
                <a:gd name="connsiteX39" fmla="*/ 3282950 w 3600450"/>
                <a:gd name="connsiteY39" fmla="*/ 1536700 h 3048000"/>
                <a:gd name="connsiteX40" fmla="*/ 3130550 w 3600450"/>
                <a:gd name="connsiteY40" fmla="*/ 1441450 h 3048000"/>
                <a:gd name="connsiteX41" fmla="*/ 2857500 w 3600450"/>
                <a:gd name="connsiteY41" fmla="*/ 1314450 h 3048000"/>
                <a:gd name="connsiteX42" fmla="*/ 2565400 w 3600450"/>
                <a:gd name="connsiteY42" fmla="*/ 1263650 h 3048000"/>
                <a:gd name="connsiteX43" fmla="*/ 2343150 w 3600450"/>
                <a:gd name="connsiteY43" fmla="*/ 1263650 h 3048000"/>
                <a:gd name="connsiteX44" fmla="*/ 2101850 w 3600450"/>
                <a:gd name="connsiteY44" fmla="*/ 1320800 h 3048000"/>
                <a:gd name="connsiteX45" fmla="*/ 1898650 w 3600450"/>
                <a:gd name="connsiteY45" fmla="*/ 1403350 h 3048000"/>
                <a:gd name="connsiteX46" fmla="*/ 1752600 w 3600450"/>
                <a:gd name="connsiteY46" fmla="*/ 1504950 h 3048000"/>
                <a:gd name="connsiteX47" fmla="*/ 1612900 w 3600450"/>
                <a:gd name="connsiteY47" fmla="*/ 1631950 h 3048000"/>
                <a:gd name="connsiteX48" fmla="*/ 1454150 w 3600450"/>
                <a:gd name="connsiteY48" fmla="*/ 1816100 h 3048000"/>
                <a:gd name="connsiteX49" fmla="*/ 1397000 w 3600450"/>
                <a:gd name="connsiteY49" fmla="*/ 1943100 h 3048000"/>
                <a:gd name="connsiteX50" fmla="*/ 1377950 w 3600450"/>
                <a:gd name="connsiteY50" fmla="*/ 1943100 h 3048000"/>
                <a:gd name="connsiteX0" fmla="*/ 158750 w 3600450"/>
                <a:gd name="connsiteY0" fmla="*/ 2990850 h 3048000"/>
                <a:gd name="connsiteX1" fmla="*/ 63500 w 3600450"/>
                <a:gd name="connsiteY1" fmla="*/ 3028950 h 3048000"/>
                <a:gd name="connsiteX2" fmla="*/ 0 w 3600450"/>
                <a:gd name="connsiteY2" fmla="*/ 3048000 h 3048000"/>
                <a:gd name="connsiteX3" fmla="*/ 57150 w 3600450"/>
                <a:gd name="connsiteY3" fmla="*/ 2819400 h 3048000"/>
                <a:gd name="connsiteX4" fmla="*/ 82550 w 3600450"/>
                <a:gd name="connsiteY4" fmla="*/ 2673350 h 3048000"/>
                <a:gd name="connsiteX5" fmla="*/ 95250 w 3600450"/>
                <a:gd name="connsiteY5" fmla="*/ 2520950 h 3048000"/>
                <a:gd name="connsiteX6" fmla="*/ 82550 w 3600450"/>
                <a:gd name="connsiteY6" fmla="*/ 2438400 h 3048000"/>
                <a:gd name="connsiteX7" fmla="*/ 222250 w 3600450"/>
                <a:gd name="connsiteY7" fmla="*/ 2235200 h 3048000"/>
                <a:gd name="connsiteX8" fmla="*/ 323850 w 3600450"/>
                <a:gd name="connsiteY8" fmla="*/ 2025650 h 3048000"/>
                <a:gd name="connsiteX9" fmla="*/ 406400 w 3600450"/>
                <a:gd name="connsiteY9" fmla="*/ 1682750 h 3048000"/>
                <a:gd name="connsiteX10" fmla="*/ 387350 w 3600450"/>
                <a:gd name="connsiteY10" fmla="*/ 1466850 h 3048000"/>
                <a:gd name="connsiteX11" fmla="*/ 342900 w 3600450"/>
                <a:gd name="connsiteY11" fmla="*/ 1238250 h 3048000"/>
                <a:gd name="connsiteX12" fmla="*/ 285750 w 3600450"/>
                <a:gd name="connsiteY12" fmla="*/ 1104900 h 3048000"/>
                <a:gd name="connsiteX13" fmla="*/ 228600 w 3600450"/>
                <a:gd name="connsiteY13" fmla="*/ 1028700 h 3048000"/>
                <a:gd name="connsiteX14" fmla="*/ 190500 w 3600450"/>
                <a:gd name="connsiteY14" fmla="*/ 958850 h 3048000"/>
                <a:gd name="connsiteX15" fmla="*/ 317500 w 3600450"/>
                <a:gd name="connsiteY15" fmla="*/ 869950 h 3048000"/>
                <a:gd name="connsiteX16" fmla="*/ 450850 w 3600450"/>
                <a:gd name="connsiteY16" fmla="*/ 806450 h 3048000"/>
                <a:gd name="connsiteX17" fmla="*/ 495300 w 3600450"/>
                <a:gd name="connsiteY17" fmla="*/ 742950 h 3048000"/>
                <a:gd name="connsiteX18" fmla="*/ 609600 w 3600450"/>
                <a:gd name="connsiteY18" fmla="*/ 787400 h 3048000"/>
                <a:gd name="connsiteX19" fmla="*/ 762000 w 3600450"/>
                <a:gd name="connsiteY19" fmla="*/ 800100 h 3048000"/>
                <a:gd name="connsiteX20" fmla="*/ 1028700 w 3600450"/>
                <a:gd name="connsiteY20" fmla="*/ 787400 h 3048000"/>
                <a:gd name="connsiteX21" fmla="*/ 1314450 w 3600450"/>
                <a:gd name="connsiteY21" fmla="*/ 736600 h 3048000"/>
                <a:gd name="connsiteX22" fmla="*/ 1511300 w 3600450"/>
                <a:gd name="connsiteY22" fmla="*/ 781050 h 3048000"/>
                <a:gd name="connsiteX23" fmla="*/ 1670050 w 3600450"/>
                <a:gd name="connsiteY23" fmla="*/ 774700 h 3048000"/>
                <a:gd name="connsiteX24" fmla="*/ 1866900 w 3600450"/>
                <a:gd name="connsiteY24" fmla="*/ 755650 h 3048000"/>
                <a:gd name="connsiteX25" fmla="*/ 2038350 w 3600450"/>
                <a:gd name="connsiteY25" fmla="*/ 704850 h 3048000"/>
                <a:gd name="connsiteX26" fmla="*/ 2235200 w 3600450"/>
                <a:gd name="connsiteY26" fmla="*/ 622300 h 3048000"/>
                <a:gd name="connsiteX27" fmla="*/ 2368550 w 3600450"/>
                <a:gd name="connsiteY27" fmla="*/ 546100 h 3048000"/>
                <a:gd name="connsiteX28" fmla="*/ 2470150 w 3600450"/>
                <a:gd name="connsiteY28" fmla="*/ 450850 h 3048000"/>
                <a:gd name="connsiteX29" fmla="*/ 2686050 w 3600450"/>
                <a:gd name="connsiteY29" fmla="*/ 469900 h 3048000"/>
                <a:gd name="connsiteX30" fmla="*/ 2895600 w 3600450"/>
                <a:gd name="connsiteY30" fmla="*/ 419100 h 3048000"/>
                <a:gd name="connsiteX31" fmla="*/ 3067050 w 3600450"/>
                <a:gd name="connsiteY31" fmla="*/ 387350 h 3048000"/>
                <a:gd name="connsiteX32" fmla="*/ 3289300 w 3600450"/>
                <a:gd name="connsiteY32" fmla="*/ 273050 h 3048000"/>
                <a:gd name="connsiteX33" fmla="*/ 3448050 w 3600450"/>
                <a:gd name="connsiteY33" fmla="*/ 152400 h 3048000"/>
                <a:gd name="connsiteX34" fmla="*/ 3568700 w 3600450"/>
                <a:gd name="connsiteY34" fmla="*/ 25400 h 3048000"/>
                <a:gd name="connsiteX35" fmla="*/ 3600450 w 3600450"/>
                <a:gd name="connsiteY35" fmla="*/ 0 h 3048000"/>
                <a:gd name="connsiteX36" fmla="*/ 3600450 w 3600450"/>
                <a:gd name="connsiteY36" fmla="*/ 1974850 h 3048000"/>
                <a:gd name="connsiteX37" fmla="*/ 3517900 w 3600450"/>
                <a:gd name="connsiteY37" fmla="*/ 1790700 h 3048000"/>
                <a:gd name="connsiteX38" fmla="*/ 3435350 w 3600450"/>
                <a:gd name="connsiteY38" fmla="*/ 1670050 h 3048000"/>
                <a:gd name="connsiteX39" fmla="*/ 3282950 w 3600450"/>
                <a:gd name="connsiteY39" fmla="*/ 1536700 h 3048000"/>
                <a:gd name="connsiteX40" fmla="*/ 3130550 w 3600450"/>
                <a:gd name="connsiteY40" fmla="*/ 1441450 h 3048000"/>
                <a:gd name="connsiteX41" fmla="*/ 2857500 w 3600450"/>
                <a:gd name="connsiteY41" fmla="*/ 1314450 h 3048000"/>
                <a:gd name="connsiteX42" fmla="*/ 2565400 w 3600450"/>
                <a:gd name="connsiteY42" fmla="*/ 1263650 h 3048000"/>
                <a:gd name="connsiteX43" fmla="*/ 2343150 w 3600450"/>
                <a:gd name="connsiteY43" fmla="*/ 1263650 h 3048000"/>
                <a:gd name="connsiteX44" fmla="*/ 2101850 w 3600450"/>
                <a:gd name="connsiteY44" fmla="*/ 1320800 h 3048000"/>
                <a:gd name="connsiteX45" fmla="*/ 1898650 w 3600450"/>
                <a:gd name="connsiteY45" fmla="*/ 1403350 h 3048000"/>
                <a:gd name="connsiteX46" fmla="*/ 1752600 w 3600450"/>
                <a:gd name="connsiteY46" fmla="*/ 1504950 h 3048000"/>
                <a:gd name="connsiteX47" fmla="*/ 1612900 w 3600450"/>
                <a:gd name="connsiteY47" fmla="*/ 1631950 h 3048000"/>
                <a:gd name="connsiteX48" fmla="*/ 1454150 w 3600450"/>
                <a:gd name="connsiteY48" fmla="*/ 1816100 h 3048000"/>
                <a:gd name="connsiteX49" fmla="*/ 1397000 w 3600450"/>
                <a:gd name="connsiteY49" fmla="*/ 1943100 h 3048000"/>
                <a:gd name="connsiteX50" fmla="*/ 1168400 w 3600450"/>
                <a:gd name="connsiteY50" fmla="*/ 1949450 h 3048000"/>
                <a:gd name="connsiteX0" fmla="*/ 158750 w 3600450"/>
                <a:gd name="connsiteY0" fmla="*/ 2990850 h 3048000"/>
                <a:gd name="connsiteX1" fmla="*/ 63500 w 3600450"/>
                <a:gd name="connsiteY1" fmla="*/ 3028950 h 3048000"/>
                <a:gd name="connsiteX2" fmla="*/ 0 w 3600450"/>
                <a:gd name="connsiteY2" fmla="*/ 3048000 h 3048000"/>
                <a:gd name="connsiteX3" fmla="*/ 57150 w 3600450"/>
                <a:gd name="connsiteY3" fmla="*/ 2819400 h 3048000"/>
                <a:gd name="connsiteX4" fmla="*/ 82550 w 3600450"/>
                <a:gd name="connsiteY4" fmla="*/ 2673350 h 3048000"/>
                <a:gd name="connsiteX5" fmla="*/ 95250 w 3600450"/>
                <a:gd name="connsiteY5" fmla="*/ 2520950 h 3048000"/>
                <a:gd name="connsiteX6" fmla="*/ 82550 w 3600450"/>
                <a:gd name="connsiteY6" fmla="*/ 2438400 h 3048000"/>
                <a:gd name="connsiteX7" fmla="*/ 222250 w 3600450"/>
                <a:gd name="connsiteY7" fmla="*/ 2235200 h 3048000"/>
                <a:gd name="connsiteX8" fmla="*/ 323850 w 3600450"/>
                <a:gd name="connsiteY8" fmla="*/ 2025650 h 3048000"/>
                <a:gd name="connsiteX9" fmla="*/ 406400 w 3600450"/>
                <a:gd name="connsiteY9" fmla="*/ 1682750 h 3048000"/>
                <a:gd name="connsiteX10" fmla="*/ 387350 w 3600450"/>
                <a:gd name="connsiteY10" fmla="*/ 1466850 h 3048000"/>
                <a:gd name="connsiteX11" fmla="*/ 342900 w 3600450"/>
                <a:gd name="connsiteY11" fmla="*/ 1238250 h 3048000"/>
                <a:gd name="connsiteX12" fmla="*/ 285750 w 3600450"/>
                <a:gd name="connsiteY12" fmla="*/ 1104900 h 3048000"/>
                <a:gd name="connsiteX13" fmla="*/ 228600 w 3600450"/>
                <a:gd name="connsiteY13" fmla="*/ 1028700 h 3048000"/>
                <a:gd name="connsiteX14" fmla="*/ 190500 w 3600450"/>
                <a:gd name="connsiteY14" fmla="*/ 958850 h 3048000"/>
                <a:gd name="connsiteX15" fmla="*/ 317500 w 3600450"/>
                <a:gd name="connsiteY15" fmla="*/ 869950 h 3048000"/>
                <a:gd name="connsiteX16" fmla="*/ 450850 w 3600450"/>
                <a:gd name="connsiteY16" fmla="*/ 806450 h 3048000"/>
                <a:gd name="connsiteX17" fmla="*/ 495300 w 3600450"/>
                <a:gd name="connsiteY17" fmla="*/ 742950 h 3048000"/>
                <a:gd name="connsiteX18" fmla="*/ 609600 w 3600450"/>
                <a:gd name="connsiteY18" fmla="*/ 787400 h 3048000"/>
                <a:gd name="connsiteX19" fmla="*/ 762000 w 3600450"/>
                <a:gd name="connsiteY19" fmla="*/ 800100 h 3048000"/>
                <a:gd name="connsiteX20" fmla="*/ 1028700 w 3600450"/>
                <a:gd name="connsiteY20" fmla="*/ 787400 h 3048000"/>
                <a:gd name="connsiteX21" fmla="*/ 1314450 w 3600450"/>
                <a:gd name="connsiteY21" fmla="*/ 736600 h 3048000"/>
                <a:gd name="connsiteX22" fmla="*/ 1511300 w 3600450"/>
                <a:gd name="connsiteY22" fmla="*/ 781050 h 3048000"/>
                <a:gd name="connsiteX23" fmla="*/ 1670050 w 3600450"/>
                <a:gd name="connsiteY23" fmla="*/ 774700 h 3048000"/>
                <a:gd name="connsiteX24" fmla="*/ 1866900 w 3600450"/>
                <a:gd name="connsiteY24" fmla="*/ 755650 h 3048000"/>
                <a:gd name="connsiteX25" fmla="*/ 2038350 w 3600450"/>
                <a:gd name="connsiteY25" fmla="*/ 704850 h 3048000"/>
                <a:gd name="connsiteX26" fmla="*/ 2235200 w 3600450"/>
                <a:gd name="connsiteY26" fmla="*/ 622300 h 3048000"/>
                <a:gd name="connsiteX27" fmla="*/ 2368550 w 3600450"/>
                <a:gd name="connsiteY27" fmla="*/ 546100 h 3048000"/>
                <a:gd name="connsiteX28" fmla="*/ 2470150 w 3600450"/>
                <a:gd name="connsiteY28" fmla="*/ 450850 h 3048000"/>
                <a:gd name="connsiteX29" fmla="*/ 2686050 w 3600450"/>
                <a:gd name="connsiteY29" fmla="*/ 469900 h 3048000"/>
                <a:gd name="connsiteX30" fmla="*/ 2895600 w 3600450"/>
                <a:gd name="connsiteY30" fmla="*/ 419100 h 3048000"/>
                <a:gd name="connsiteX31" fmla="*/ 3067050 w 3600450"/>
                <a:gd name="connsiteY31" fmla="*/ 387350 h 3048000"/>
                <a:gd name="connsiteX32" fmla="*/ 3289300 w 3600450"/>
                <a:gd name="connsiteY32" fmla="*/ 273050 h 3048000"/>
                <a:gd name="connsiteX33" fmla="*/ 3448050 w 3600450"/>
                <a:gd name="connsiteY33" fmla="*/ 152400 h 3048000"/>
                <a:gd name="connsiteX34" fmla="*/ 3568700 w 3600450"/>
                <a:gd name="connsiteY34" fmla="*/ 25400 h 3048000"/>
                <a:gd name="connsiteX35" fmla="*/ 3600450 w 3600450"/>
                <a:gd name="connsiteY35" fmla="*/ 0 h 3048000"/>
                <a:gd name="connsiteX36" fmla="*/ 3600450 w 3600450"/>
                <a:gd name="connsiteY36" fmla="*/ 1974850 h 3048000"/>
                <a:gd name="connsiteX37" fmla="*/ 3517900 w 3600450"/>
                <a:gd name="connsiteY37" fmla="*/ 1790700 h 3048000"/>
                <a:gd name="connsiteX38" fmla="*/ 3435350 w 3600450"/>
                <a:gd name="connsiteY38" fmla="*/ 1670050 h 3048000"/>
                <a:gd name="connsiteX39" fmla="*/ 3282950 w 3600450"/>
                <a:gd name="connsiteY39" fmla="*/ 1536700 h 3048000"/>
                <a:gd name="connsiteX40" fmla="*/ 3130550 w 3600450"/>
                <a:gd name="connsiteY40" fmla="*/ 1441450 h 3048000"/>
                <a:gd name="connsiteX41" fmla="*/ 2857500 w 3600450"/>
                <a:gd name="connsiteY41" fmla="*/ 1314450 h 3048000"/>
                <a:gd name="connsiteX42" fmla="*/ 2565400 w 3600450"/>
                <a:gd name="connsiteY42" fmla="*/ 1263650 h 3048000"/>
                <a:gd name="connsiteX43" fmla="*/ 2343150 w 3600450"/>
                <a:gd name="connsiteY43" fmla="*/ 1263650 h 3048000"/>
                <a:gd name="connsiteX44" fmla="*/ 2101850 w 3600450"/>
                <a:gd name="connsiteY44" fmla="*/ 1320800 h 3048000"/>
                <a:gd name="connsiteX45" fmla="*/ 1898650 w 3600450"/>
                <a:gd name="connsiteY45" fmla="*/ 1403350 h 3048000"/>
                <a:gd name="connsiteX46" fmla="*/ 1752600 w 3600450"/>
                <a:gd name="connsiteY46" fmla="*/ 1504950 h 3048000"/>
                <a:gd name="connsiteX47" fmla="*/ 1612900 w 3600450"/>
                <a:gd name="connsiteY47" fmla="*/ 1631950 h 3048000"/>
                <a:gd name="connsiteX48" fmla="*/ 1454150 w 3600450"/>
                <a:gd name="connsiteY48" fmla="*/ 1816100 h 3048000"/>
                <a:gd name="connsiteX49" fmla="*/ 1397000 w 3600450"/>
                <a:gd name="connsiteY49" fmla="*/ 1943100 h 3048000"/>
                <a:gd name="connsiteX50" fmla="*/ 152400 w 3600450"/>
                <a:gd name="connsiteY50" fmla="*/ 3003550 h 3048000"/>
                <a:gd name="connsiteX0" fmla="*/ 158750 w 3600450"/>
                <a:gd name="connsiteY0" fmla="*/ 2990850 h 3048000"/>
                <a:gd name="connsiteX1" fmla="*/ 63500 w 3600450"/>
                <a:gd name="connsiteY1" fmla="*/ 3028950 h 3048000"/>
                <a:gd name="connsiteX2" fmla="*/ 0 w 3600450"/>
                <a:gd name="connsiteY2" fmla="*/ 3048000 h 3048000"/>
                <a:gd name="connsiteX3" fmla="*/ 57150 w 3600450"/>
                <a:gd name="connsiteY3" fmla="*/ 2819400 h 3048000"/>
                <a:gd name="connsiteX4" fmla="*/ 82550 w 3600450"/>
                <a:gd name="connsiteY4" fmla="*/ 2673350 h 3048000"/>
                <a:gd name="connsiteX5" fmla="*/ 95250 w 3600450"/>
                <a:gd name="connsiteY5" fmla="*/ 2520950 h 3048000"/>
                <a:gd name="connsiteX6" fmla="*/ 82550 w 3600450"/>
                <a:gd name="connsiteY6" fmla="*/ 2438400 h 3048000"/>
                <a:gd name="connsiteX7" fmla="*/ 222250 w 3600450"/>
                <a:gd name="connsiteY7" fmla="*/ 2235200 h 3048000"/>
                <a:gd name="connsiteX8" fmla="*/ 323850 w 3600450"/>
                <a:gd name="connsiteY8" fmla="*/ 2025650 h 3048000"/>
                <a:gd name="connsiteX9" fmla="*/ 406400 w 3600450"/>
                <a:gd name="connsiteY9" fmla="*/ 1682750 h 3048000"/>
                <a:gd name="connsiteX10" fmla="*/ 387350 w 3600450"/>
                <a:gd name="connsiteY10" fmla="*/ 1466850 h 3048000"/>
                <a:gd name="connsiteX11" fmla="*/ 342900 w 3600450"/>
                <a:gd name="connsiteY11" fmla="*/ 1238250 h 3048000"/>
                <a:gd name="connsiteX12" fmla="*/ 285750 w 3600450"/>
                <a:gd name="connsiteY12" fmla="*/ 1104900 h 3048000"/>
                <a:gd name="connsiteX13" fmla="*/ 228600 w 3600450"/>
                <a:gd name="connsiteY13" fmla="*/ 1028700 h 3048000"/>
                <a:gd name="connsiteX14" fmla="*/ 190500 w 3600450"/>
                <a:gd name="connsiteY14" fmla="*/ 958850 h 3048000"/>
                <a:gd name="connsiteX15" fmla="*/ 317500 w 3600450"/>
                <a:gd name="connsiteY15" fmla="*/ 869950 h 3048000"/>
                <a:gd name="connsiteX16" fmla="*/ 450850 w 3600450"/>
                <a:gd name="connsiteY16" fmla="*/ 806450 h 3048000"/>
                <a:gd name="connsiteX17" fmla="*/ 495300 w 3600450"/>
                <a:gd name="connsiteY17" fmla="*/ 742950 h 3048000"/>
                <a:gd name="connsiteX18" fmla="*/ 609600 w 3600450"/>
                <a:gd name="connsiteY18" fmla="*/ 787400 h 3048000"/>
                <a:gd name="connsiteX19" fmla="*/ 762000 w 3600450"/>
                <a:gd name="connsiteY19" fmla="*/ 800100 h 3048000"/>
                <a:gd name="connsiteX20" fmla="*/ 1028700 w 3600450"/>
                <a:gd name="connsiteY20" fmla="*/ 787400 h 3048000"/>
                <a:gd name="connsiteX21" fmla="*/ 1314450 w 3600450"/>
                <a:gd name="connsiteY21" fmla="*/ 736600 h 3048000"/>
                <a:gd name="connsiteX22" fmla="*/ 1511300 w 3600450"/>
                <a:gd name="connsiteY22" fmla="*/ 781050 h 3048000"/>
                <a:gd name="connsiteX23" fmla="*/ 1670050 w 3600450"/>
                <a:gd name="connsiteY23" fmla="*/ 774700 h 3048000"/>
                <a:gd name="connsiteX24" fmla="*/ 1866900 w 3600450"/>
                <a:gd name="connsiteY24" fmla="*/ 755650 h 3048000"/>
                <a:gd name="connsiteX25" fmla="*/ 2038350 w 3600450"/>
                <a:gd name="connsiteY25" fmla="*/ 704850 h 3048000"/>
                <a:gd name="connsiteX26" fmla="*/ 2235200 w 3600450"/>
                <a:gd name="connsiteY26" fmla="*/ 622300 h 3048000"/>
                <a:gd name="connsiteX27" fmla="*/ 2368550 w 3600450"/>
                <a:gd name="connsiteY27" fmla="*/ 546100 h 3048000"/>
                <a:gd name="connsiteX28" fmla="*/ 2470150 w 3600450"/>
                <a:gd name="connsiteY28" fmla="*/ 450850 h 3048000"/>
                <a:gd name="connsiteX29" fmla="*/ 2686050 w 3600450"/>
                <a:gd name="connsiteY29" fmla="*/ 469900 h 3048000"/>
                <a:gd name="connsiteX30" fmla="*/ 2895600 w 3600450"/>
                <a:gd name="connsiteY30" fmla="*/ 419100 h 3048000"/>
                <a:gd name="connsiteX31" fmla="*/ 3067050 w 3600450"/>
                <a:gd name="connsiteY31" fmla="*/ 387350 h 3048000"/>
                <a:gd name="connsiteX32" fmla="*/ 3289300 w 3600450"/>
                <a:gd name="connsiteY32" fmla="*/ 273050 h 3048000"/>
                <a:gd name="connsiteX33" fmla="*/ 3448050 w 3600450"/>
                <a:gd name="connsiteY33" fmla="*/ 152400 h 3048000"/>
                <a:gd name="connsiteX34" fmla="*/ 3568700 w 3600450"/>
                <a:gd name="connsiteY34" fmla="*/ 25400 h 3048000"/>
                <a:gd name="connsiteX35" fmla="*/ 3600450 w 3600450"/>
                <a:gd name="connsiteY35" fmla="*/ 0 h 3048000"/>
                <a:gd name="connsiteX36" fmla="*/ 3600450 w 3600450"/>
                <a:gd name="connsiteY36" fmla="*/ 1974850 h 3048000"/>
                <a:gd name="connsiteX37" fmla="*/ 3517900 w 3600450"/>
                <a:gd name="connsiteY37" fmla="*/ 1790700 h 3048000"/>
                <a:gd name="connsiteX38" fmla="*/ 3435350 w 3600450"/>
                <a:gd name="connsiteY38" fmla="*/ 1670050 h 3048000"/>
                <a:gd name="connsiteX39" fmla="*/ 3282950 w 3600450"/>
                <a:gd name="connsiteY39" fmla="*/ 1536700 h 3048000"/>
                <a:gd name="connsiteX40" fmla="*/ 3130550 w 3600450"/>
                <a:gd name="connsiteY40" fmla="*/ 1441450 h 3048000"/>
                <a:gd name="connsiteX41" fmla="*/ 2857500 w 3600450"/>
                <a:gd name="connsiteY41" fmla="*/ 1314450 h 3048000"/>
                <a:gd name="connsiteX42" fmla="*/ 2565400 w 3600450"/>
                <a:gd name="connsiteY42" fmla="*/ 1263650 h 3048000"/>
                <a:gd name="connsiteX43" fmla="*/ 2343150 w 3600450"/>
                <a:gd name="connsiteY43" fmla="*/ 1263650 h 3048000"/>
                <a:gd name="connsiteX44" fmla="*/ 2101850 w 3600450"/>
                <a:gd name="connsiteY44" fmla="*/ 1320800 h 3048000"/>
                <a:gd name="connsiteX45" fmla="*/ 1898650 w 3600450"/>
                <a:gd name="connsiteY45" fmla="*/ 1403350 h 3048000"/>
                <a:gd name="connsiteX46" fmla="*/ 1752600 w 3600450"/>
                <a:gd name="connsiteY46" fmla="*/ 1504950 h 3048000"/>
                <a:gd name="connsiteX47" fmla="*/ 1612900 w 3600450"/>
                <a:gd name="connsiteY47" fmla="*/ 1631950 h 3048000"/>
                <a:gd name="connsiteX48" fmla="*/ 1454150 w 3600450"/>
                <a:gd name="connsiteY48" fmla="*/ 1816100 h 3048000"/>
                <a:gd name="connsiteX49" fmla="*/ 1397000 w 3600450"/>
                <a:gd name="connsiteY49" fmla="*/ 1943100 h 3048000"/>
                <a:gd name="connsiteX50" fmla="*/ 254000 w 3600450"/>
                <a:gd name="connsiteY50" fmla="*/ 2730500 h 3048000"/>
                <a:gd name="connsiteX51" fmla="*/ 152400 w 3600450"/>
                <a:gd name="connsiteY51" fmla="*/ 3003550 h 3048000"/>
                <a:gd name="connsiteX0" fmla="*/ 158750 w 3600450"/>
                <a:gd name="connsiteY0" fmla="*/ 2990850 h 3048000"/>
                <a:gd name="connsiteX1" fmla="*/ 63500 w 3600450"/>
                <a:gd name="connsiteY1" fmla="*/ 3028950 h 3048000"/>
                <a:gd name="connsiteX2" fmla="*/ 0 w 3600450"/>
                <a:gd name="connsiteY2" fmla="*/ 3048000 h 3048000"/>
                <a:gd name="connsiteX3" fmla="*/ 57150 w 3600450"/>
                <a:gd name="connsiteY3" fmla="*/ 2819400 h 3048000"/>
                <a:gd name="connsiteX4" fmla="*/ 82550 w 3600450"/>
                <a:gd name="connsiteY4" fmla="*/ 2673350 h 3048000"/>
                <a:gd name="connsiteX5" fmla="*/ 95250 w 3600450"/>
                <a:gd name="connsiteY5" fmla="*/ 2520950 h 3048000"/>
                <a:gd name="connsiteX6" fmla="*/ 82550 w 3600450"/>
                <a:gd name="connsiteY6" fmla="*/ 2438400 h 3048000"/>
                <a:gd name="connsiteX7" fmla="*/ 222250 w 3600450"/>
                <a:gd name="connsiteY7" fmla="*/ 2235200 h 3048000"/>
                <a:gd name="connsiteX8" fmla="*/ 323850 w 3600450"/>
                <a:gd name="connsiteY8" fmla="*/ 2025650 h 3048000"/>
                <a:gd name="connsiteX9" fmla="*/ 406400 w 3600450"/>
                <a:gd name="connsiteY9" fmla="*/ 1682750 h 3048000"/>
                <a:gd name="connsiteX10" fmla="*/ 387350 w 3600450"/>
                <a:gd name="connsiteY10" fmla="*/ 1466850 h 3048000"/>
                <a:gd name="connsiteX11" fmla="*/ 342900 w 3600450"/>
                <a:gd name="connsiteY11" fmla="*/ 1238250 h 3048000"/>
                <a:gd name="connsiteX12" fmla="*/ 285750 w 3600450"/>
                <a:gd name="connsiteY12" fmla="*/ 1104900 h 3048000"/>
                <a:gd name="connsiteX13" fmla="*/ 228600 w 3600450"/>
                <a:gd name="connsiteY13" fmla="*/ 1028700 h 3048000"/>
                <a:gd name="connsiteX14" fmla="*/ 190500 w 3600450"/>
                <a:gd name="connsiteY14" fmla="*/ 958850 h 3048000"/>
                <a:gd name="connsiteX15" fmla="*/ 317500 w 3600450"/>
                <a:gd name="connsiteY15" fmla="*/ 869950 h 3048000"/>
                <a:gd name="connsiteX16" fmla="*/ 450850 w 3600450"/>
                <a:gd name="connsiteY16" fmla="*/ 806450 h 3048000"/>
                <a:gd name="connsiteX17" fmla="*/ 495300 w 3600450"/>
                <a:gd name="connsiteY17" fmla="*/ 742950 h 3048000"/>
                <a:gd name="connsiteX18" fmla="*/ 609600 w 3600450"/>
                <a:gd name="connsiteY18" fmla="*/ 787400 h 3048000"/>
                <a:gd name="connsiteX19" fmla="*/ 762000 w 3600450"/>
                <a:gd name="connsiteY19" fmla="*/ 800100 h 3048000"/>
                <a:gd name="connsiteX20" fmla="*/ 1028700 w 3600450"/>
                <a:gd name="connsiteY20" fmla="*/ 787400 h 3048000"/>
                <a:gd name="connsiteX21" fmla="*/ 1314450 w 3600450"/>
                <a:gd name="connsiteY21" fmla="*/ 736600 h 3048000"/>
                <a:gd name="connsiteX22" fmla="*/ 1511300 w 3600450"/>
                <a:gd name="connsiteY22" fmla="*/ 781050 h 3048000"/>
                <a:gd name="connsiteX23" fmla="*/ 1670050 w 3600450"/>
                <a:gd name="connsiteY23" fmla="*/ 774700 h 3048000"/>
                <a:gd name="connsiteX24" fmla="*/ 1866900 w 3600450"/>
                <a:gd name="connsiteY24" fmla="*/ 755650 h 3048000"/>
                <a:gd name="connsiteX25" fmla="*/ 2038350 w 3600450"/>
                <a:gd name="connsiteY25" fmla="*/ 704850 h 3048000"/>
                <a:gd name="connsiteX26" fmla="*/ 2235200 w 3600450"/>
                <a:gd name="connsiteY26" fmla="*/ 622300 h 3048000"/>
                <a:gd name="connsiteX27" fmla="*/ 2368550 w 3600450"/>
                <a:gd name="connsiteY27" fmla="*/ 546100 h 3048000"/>
                <a:gd name="connsiteX28" fmla="*/ 2470150 w 3600450"/>
                <a:gd name="connsiteY28" fmla="*/ 450850 h 3048000"/>
                <a:gd name="connsiteX29" fmla="*/ 2686050 w 3600450"/>
                <a:gd name="connsiteY29" fmla="*/ 469900 h 3048000"/>
                <a:gd name="connsiteX30" fmla="*/ 2895600 w 3600450"/>
                <a:gd name="connsiteY30" fmla="*/ 419100 h 3048000"/>
                <a:gd name="connsiteX31" fmla="*/ 3067050 w 3600450"/>
                <a:gd name="connsiteY31" fmla="*/ 387350 h 3048000"/>
                <a:gd name="connsiteX32" fmla="*/ 3289300 w 3600450"/>
                <a:gd name="connsiteY32" fmla="*/ 273050 h 3048000"/>
                <a:gd name="connsiteX33" fmla="*/ 3448050 w 3600450"/>
                <a:gd name="connsiteY33" fmla="*/ 152400 h 3048000"/>
                <a:gd name="connsiteX34" fmla="*/ 3568700 w 3600450"/>
                <a:gd name="connsiteY34" fmla="*/ 25400 h 3048000"/>
                <a:gd name="connsiteX35" fmla="*/ 3600450 w 3600450"/>
                <a:gd name="connsiteY35" fmla="*/ 0 h 3048000"/>
                <a:gd name="connsiteX36" fmla="*/ 3600450 w 3600450"/>
                <a:gd name="connsiteY36" fmla="*/ 1974850 h 3048000"/>
                <a:gd name="connsiteX37" fmla="*/ 3517900 w 3600450"/>
                <a:gd name="connsiteY37" fmla="*/ 1790700 h 3048000"/>
                <a:gd name="connsiteX38" fmla="*/ 3435350 w 3600450"/>
                <a:gd name="connsiteY38" fmla="*/ 1670050 h 3048000"/>
                <a:gd name="connsiteX39" fmla="*/ 3282950 w 3600450"/>
                <a:gd name="connsiteY39" fmla="*/ 1536700 h 3048000"/>
                <a:gd name="connsiteX40" fmla="*/ 3130550 w 3600450"/>
                <a:gd name="connsiteY40" fmla="*/ 1441450 h 3048000"/>
                <a:gd name="connsiteX41" fmla="*/ 2857500 w 3600450"/>
                <a:gd name="connsiteY41" fmla="*/ 1314450 h 3048000"/>
                <a:gd name="connsiteX42" fmla="*/ 2565400 w 3600450"/>
                <a:gd name="connsiteY42" fmla="*/ 1263650 h 3048000"/>
                <a:gd name="connsiteX43" fmla="*/ 2343150 w 3600450"/>
                <a:gd name="connsiteY43" fmla="*/ 1263650 h 3048000"/>
                <a:gd name="connsiteX44" fmla="*/ 2101850 w 3600450"/>
                <a:gd name="connsiteY44" fmla="*/ 1320800 h 3048000"/>
                <a:gd name="connsiteX45" fmla="*/ 1898650 w 3600450"/>
                <a:gd name="connsiteY45" fmla="*/ 1403350 h 3048000"/>
                <a:gd name="connsiteX46" fmla="*/ 1752600 w 3600450"/>
                <a:gd name="connsiteY46" fmla="*/ 1504950 h 3048000"/>
                <a:gd name="connsiteX47" fmla="*/ 1612900 w 3600450"/>
                <a:gd name="connsiteY47" fmla="*/ 1631950 h 3048000"/>
                <a:gd name="connsiteX48" fmla="*/ 1454150 w 3600450"/>
                <a:gd name="connsiteY48" fmla="*/ 1816100 h 3048000"/>
                <a:gd name="connsiteX49" fmla="*/ 1397000 w 3600450"/>
                <a:gd name="connsiteY49" fmla="*/ 1943100 h 3048000"/>
                <a:gd name="connsiteX50" fmla="*/ 254000 w 3600450"/>
                <a:gd name="connsiteY50" fmla="*/ 2730500 h 3048000"/>
                <a:gd name="connsiteX51" fmla="*/ 152400 w 3600450"/>
                <a:gd name="connsiteY51" fmla="*/ 3003550 h 3048000"/>
                <a:gd name="connsiteX0" fmla="*/ 158750 w 3600450"/>
                <a:gd name="connsiteY0" fmla="*/ 2990850 h 3048000"/>
                <a:gd name="connsiteX1" fmla="*/ 63500 w 3600450"/>
                <a:gd name="connsiteY1" fmla="*/ 3028950 h 3048000"/>
                <a:gd name="connsiteX2" fmla="*/ 0 w 3600450"/>
                <a:gd name="connsiteY2" fmla="*/ 3048000 h 3048000"/>
                <a:gd name="connsiteX3" fmla="*/ 57150 w 3600450"/>
                <a:gd name="connsiteY3" fmla="*/ 2819400 h 3048000"/>
                <a:gd name="connsiteX4" fmla="*/ 82550 w 3600450"/>
                <a:gd name="connsiteY4" fmla="*/ 2673350 h 3048000"/>
                <a:gd name="connsiteX5" fmla="*/ 95250 w 3600450"/>
                <a:gd name="connsiteY5" fmla="*/ 2520950 h 3048000"/>
                <a:gd name="connsiteX6" fmla="*/ 82550 w 3600450"/>
                <a:gd name="connsiteY6" fmla="*/ 2438400 h 3048000"/>
                <a:gd name="connsiteX7" fmla="*/ 222250 w 3600450"/>
                <a:gd name="connsiteY7" fmla="*/ 2235200 h 3048000"/>
                <a:gd name="connsiteX8" fmla="*/ 323850 w 3600450"/>
                <a:gd name="connsiteY8" fmla="*/ 2025650 h 3048000"/>
                <a:gd name="connsiteX9" fmla="*/ 406400 w 3600450"/>
                <a:gd name="connsiteY9" fmla="*/ 1682750 h 3048000"/>
                <a:gd name="connsiteX10" fmla="*/ 387350 w 3600450"/>
                <a:gd name="connsiteY10" fmla="*/ 1466850 h 3048000"/>
                <a:gd name="connsiteX11" fmla="*/ 342900 w 3600450"/>
                <a:gd name="connsiteY11" fmla="*/ 1238250 h 3048000"/>
                <a:gd name="connsiteX12" fmla="*/ 285750 w 3600450"/>
                <a:gd name="connsiteY12" fmla="*/ 1104900 h 3048000"/>
                <a:gd name="connsiteX13" fmla="*/ 228600 w 3600450"/>
                <a:gd name="connsiteY13" fmla="*/ 1028700 h 3048000"/>
                <a:gd name="connsiteX14" fmla="*/ 190500 w 3600450"/>
                <a:gd name="connsiteY14" fmla="*/ 958850 h 3048000"/>
                <a:gd name="connsiteX15" fmla="*/ 317500 w 3600450"/>
                <a:gd name="connsiteY15" fmla="*/ 869950 h 3048000"/>
                <a:gd name="connsiteX16" fmla="*/ 450850 w 3600450"/>
                <a:gd name="connsiteY16" fmla="*/ 806450 h 3048000"/>
                <a:gd name="connsiteX17" fmla="*/ 495300 w 3600450"/>
                <a:gd name="connsiteY17" fmla="*/ 742950 h 3048000"/>
                <a:gd name="connsiteX18" fmla="*/ 609600 w 3600450"/>
                <a:gd name="connsiteY18" fmla="*/ 787400 h 3048000"/>
                <a:gd name="connsiteX19" fmla="*/ 762000 w 3600450"/>
                <a:gd name="connsiteY19" fmla="*/ 800100 h 3048000"/>
                <a:gd name="connsiteX20" fmla="*/ 1028700 w 3600450"/>
                <a:gd name="connsiteY20" fmla="*/ 787400 h 3048000"/>
                <a:gd name="connsiteX21" fmla="*/ 1314450 w 3600450"/>
                <a:gd name="connsiteY21" fmla="*/ 736600 h 3048000"/>
                <a:gd name="connsiteX22" fmla="*/ 1511300 w 3600450"/>
                <a:gd name="connsiteY22" fmla="*/ 781050 h 3048000"/>
                <a:gd name="connsiteX23" fmla="*/ 1670050 w 3600450"/>
                <a:gd name="connsiteY23" fmla="*/ 774700 h 3048000"/>
                <a:gd name="connsiteX24" fmla="*/ 1866900 w 3600450"/>
                <a:gd name="connsiteY24" fmla="*/ 755650 h 3048000"/>
                <a:gd name="connsiteX25" fmla="*/ 2038350 w 3600450"/>
                <a:gd name="connsiteY25" fmla="*/ 704850 h 3048000"/>
                <a:gd name="connsiteX26" fmla="*/ 2235200 w 3600450"/>
                <a:gd name="connsiteY26" fmla="*/ 622300 h 3048000"/>
                <a:gd name="connsiteX27" fmla="*/ 2368550 w 3600450"/>
                <a:gd name="connsiteY27" fmla="*/ 546100 h 3048000"/>
                <a:gd name="connsiteX28" fmla="*/ 2470150 w 3600450"/>
                <a:gd name="connsiteY28" fmla="*/ 450850 h 3048000"/>
                <a:gd name="connsiteX29" fmla="*/ 2686050 w 3600450"/>
                <a:gd name="connsiteY29" fmla="*/ 469900 h 3048000"/>
                <a:gd name="connsiteX30" fmla="*/ 2895600 w 3600450"/>
                <a:gd name="connsiteY30" fmla="*/ 419100 h 3048000"/>
                <a:gd name="connsiteX31" fmla="*/ 3067050 w 3600450"/>
                <a:gd name="connsiteY31" fmla="*/ 387350 h 3048000"/>
                <a:gd name="connsiteX32" fmla="*/ 3289300 w 3600450"/>
                <a:gd name="connsiteY32" fmla="*/ 273050 h 3048000"/>
                <a:gd name="connsiteX33" fmla="*/ 3448050 w 3600450"/>
                <a:gd name="connsiteY33" fmla="*/ 152400 h 3048000"/>
                <a:gd name="connsiteX34" fmla="*/ 3568700 w 3600450"/>
                <a:gd name="connsiteY34" fmla="*/ 25400 h 3048000"/>
                <a:gd name="connsiteX35" fmla="*/ 3600450 w 3600450"/>
                <a:gd name="connsiteY35" fmla="*/ 0 h 3048000"/>
                <a:gd name="connsiteX36" fmla="*/ 3600450 w 3600450"/>
                <a:gd name="connsiteY36" fmla="*/ 1974850 h 3048000"/>
                <a:gd name="connsiteX37" fmla="*/ 3517900 w 3600450"/>
                <a:gd name="connsiteY37" fmla="*/ 1790700 h 3048000"/>
                <a:gd name="connsiteX38" fmla="*/ 3435350 w 3600450"/>
                <a:gd name="connsiteY38" fmla="*/ 1670050 h 3048000"/>
                <a:gd name="connsiteX39" fmla="*/ 3282950 w 3600450"/>
                <a:gd name="connsiteY39" fmla="*/ 1536700 h 3048000"/>
                <a:gd name="connsiteX40" fmla="*/ 3130550 w 3600450"/>
                <a:gd name="connsiteY40" fmla="*/ 1441450 h 3048000"/>
                <a:gd name="connsiteX41" fmla="*/ 2857500 w 3600450"/>
                <a:gd name="connsiteY41" fmla="*/ 1314450 h 3048000"/>
                <a:gd name="connsiteX42" fmla="*/ 2565400 w 3600450"/>
                <a:gd name="connsiteY42" fmla="*/ 1263650 h 3048000"/>
                <a:gd name="connsiteX43" fmla="*/ 2343150 w 3600450"/>
                <a:gd name="connsiteY43" fmla="*/ 1263650 h 3048000"/>
                <a:gd name="connsiteX44" fmla="*/ 2101850 w 3600450"/>
                <a:gd name="connsiteY44" fmla="*/ 1320800 h 3048000"/>
                <a:gd name="connsiteX45" fmla="*/ 1898650 w 3600450"/>
                <a:gd name="connsiteY45" fmla="*/ 1403350 h 3048000"/>
                <a:gd name="connsiteX46" fmla="*/ 1752600 w 3600450"/>
                <a:gd name="connsiteY46" fmla="*/ 1504950 h 3048000"/>
                <a:gd name="connsiteX47" fmla="*/ 1612900 w 3600450"/>
                <a:gd name="connsiteY47" fmla="*/ 1631950 h 3048000"/>
                <a:gd name="connsiteX48" fmla="*/ 1454150 w 3600450"/>
                <a:gd name="connsiteY48" fmla="*/ 1816100 h 3048000"/>
                <a:gd name="connsiteX49" fmla="*/ 1397000 w 3600450"/>
                <a:gd name="connsiteY49" fmla="*/ 1943100 h 3048000"/>
                <a:gd name="connsiteX50" fmla="*/ 406400 w 3600450"/>
                <a:gd name="connsiteY50" fmla="*/ 2463800 h 3048000"/>
                <a:gd name="connsiteX51" fmla="*/ 254000 w 3600450"/>
                <a:gd name="connsiteY51" fmla="*/ 2730500 h 3048000"/>
                <a:gd name="connsiteX52" fmla="*/ 152400 w 3600450"/>
                <a:gd name="connsiteY52" fmla="*/ 3003550 h 3048000"/>
                <a:gd name="connsiteX0" fmla="*/ 158750 w 3600450"/>
                <a:gd name="connsiteY0" fmla="*/ 2990850 h 3048000"/>
                <a:gd name="connsiteX1" fmla="*/ 63500 w 3600450"/>
                <a:gd name="connsiteY1" fmla="*/ 3028950 h 3048000"/>
                <a:gd name="connsiteX2" fmla="*/ 0 w 3600450"/>
                <a:gd name="connsiteY2" fmla="*/ 3048000 h 3048000"/>
                <a:gd name="connsiteX3" fmla="*/ 57150 w 3600450"/>
                <a:gd name="connsiteY3" fmla="*/ 2819400 h 3048000"/>
                <a:gd name="connsiteX4" fmla="*/ 82550 w 3600450"/>
                <a:gd name="connsiteY4" fmla="*/ 2673350 h 3048000"/>
                <a:gd name="connsiteX5" fmla="*/ 95250 w 3600450"/>
                <a:gd name="connsiteY5" fmla="*/ 2520950 h 3048000"/>
                <a:gd name="connsiteX6" fmla="*/ 82550 w 3600450"/>
                <a:gd name="connsiteY6" fmla="*/ 2438400 h 3048000"/>
                <a:gd name="connsiteX7" fmla="*/ 222250 w 3600450"/>
                <a:gd name="connsiteY7" fmla="*/ 2235200 h 3048000"/>
                <a:gd name="connsiteX8" fmla="*/ 323850 w 3600450"/>
                <a:gd name="connsiteY8" fmla="*/ 2025650 h 3048000"/>
                <a:gd name="connsiteX9" fmla="*/ 406400 w 3600450"/>
                <a:gd name="connsiteY9" fmla="*/ 1682750 h 3048000"/>
                <a:gd name="connsiteX10" fmla="*/ 387350 w 3600450"/>
                <a:gd name="connsiteY10" fmla="*/ 1466850 h 3048000"/>
                <a:gd name="connsiteX11" fmla="*/ 342900 w 3600450"/>
                <a:gd name="connsiteY11" fmla="*/ 1238250 h 3048000"/>
                <a:gd name="connsiteX12" fmla="*/ 285750 w 3600450"/>
                <a:gd name="connsiteY12" fmla="*/ 1104900 h 3048000"/>
                <a:gd name="connsiteX13" fmla="*/ 228600 w 3600450"/>
                <a:gd name="connsiteY13" fmla="*/ 1028700 h 3048000"/>
                <a:gd name="connsiteX14" fmla="*/ 190500 w 3600450"/>
                <a:gd name="connsiteY14" fmla="*/ 958850 h 3048000"/>
                <a:gd name="connsiteX15" fmla="*/ 317500 w 3600450"/>
                <a:gd name="connsiteY15" fmla="*/ 869950 h 3048000"/>
                <a:gd name="connsiteX16" fmla="*/ 450850 w 3600450"/>
                <a:gd name="connsiteY16" fmla="*/ 806450 h 3048000"/>
                <a:gd name="connsiteX17" fmla="*/ 495300 w 3600450"/>
                <a:gd name="connsiteY17" fmla="*/ 742950 h 3048000"/>
                <a:gd name="connsiteX18" fmla="*/ 609600 w 3600450"/>
                <a:gd name="connsiteY18" fmla="*/ 787400 h 3048000"/>
                <a:gd name="connsiteX19" fmla="*/ 762000 w 3600450"/>
                <a:gd name="connsiteY19" fmla="*/ 800100 h 3048000"/>
                <a:gd name="connsiteX20" fmla="*/ 1028700 w 3600450"/>
                <a:gd name="connsiteY20" fmla="*/ 787400 h 3048000"/>
                <a:gd name="connsiteX21" fmla="*/ 1314450 w 3600450"/>
                <a:gd name="connsiteY21" fmla="*/ 736600 h 3048000"/>
                <a:gd name="connsiteX22" fmla="*/ 1511300 w 3600450"/>
                <a:gd name="connsiteY22" fmla="*/ 781050 h 3048000"/>
                <a:gd name="connsiteX23" fmla="*/ 1670050 w 3600450"/>
                <a:gd name="connsiteY23" fmla="*/ 774700 h 3048000"/>
                <a:gd name="connsiteX24" fmla="*/ 1866900 w 3600450"/>
                <a:gd name="connsiteY24" fmla="*/ 755650 h 3048000"/>
                <a:gd name="connsiteX25" fmla="*/ 2038350 w 3600450"/>
                <a:gd name="connsiteY25" fmla="*/ 704850 h 3048000"/>
                <a:gd name="connsiteX26" fmla="*/ 2235200 w 3600450"/>
                <a:gd name="connsiteY26" fmla="*/ 622300 h 3048000"/>
                <a:gd name="connsiteX27" fmla="*/ 2368550 w 3600450"/>
                <a:gd name="connsiteY27" fmla="*/ 546100 h 3048000"/>
                <a:gd name="connsiteX28" fmla="*/ 2470150 w 3600450"/>
                <a:gd name="connsiteY28" fmla="*/ 450850 h 3048000"/>
                <a:gd name="connsiteX29" fmla="*/ 2686050 w 3600450"/>
                <a:gd name="connsiteY29" fmla="*/ 469900 h 3048000"/>
                <a:gd name="connsiteX30" fmla="*/ 2895600 w 3600450"/>
                <a:gd name="connsiteY30" fmla="*/ 419100 h 3048000"/>
                <a:gd name="connsiteX31" fmla="*/ 3067050 w 3600450"/>
                <a:gd name="connsiteY31" fmla="*/ 387350 h 3048000"/>
                <a:gd name="connsiteX32" fmla="*/ 3289300 w 3600450"/>
                <a:gd name="connsiteY32" fmla="*/ 273050 h 3048000"/>
                <a:gd name="connsiteX33" fmla="*/ 3448050 w 3600450"/>
                <a:gd name="connsiteY33" fmla="*/ 152400 h 3048000"/>
                <a:gd name="connsiteX34" fmla="*/ 3568700 w 3600450"/>
                <a:gd name="connsiteY34" fmla="*/ 25400 h 3048000"/>
                <a:gd name="connsiteX35" fmla="*/ 3600450 w 3600450"/>
                <a:gd name="connsiteY35" fmla="*/ 0 h 3048000"/>
                <a:gd name="connsiteX36" fmla="*/ 3600450 w 3600450"/>
                <a:gd name="connsiteY36" fmla="*/ 1974850 h 3048000"/>
                <a:gd name="connsiteX37" fmla="*/ 3517900 w 3600450"/>
                <a:gd name="connsiteY37" fmla="*/ 1790700 h 3048000"/>
                <a:gd name="connsiteX38" fmla="*/ 3435350 w 3600450"/>
                <a:gd name="connsiteY38" fmla="*/ 1670050 h 3048000"/>
                <a:gd name="connsiteX39" fmla="*/ 3282950 w 3600450"/>
                <a:gd name="connsiteY39" fmla="*/ 1536700 h 3048000"/>
                <a:gd name="connsiteX40" fmla="*/ 3130550 w 3600450"/>
                <a:gd name="connsiteY40" fmla="*/ 1441450 h 3048000"/>
                <a:gd name="connsiteX41" fmla="*/ 2857500 w 3600450"/>
                <a:gd name="connsiteY41" fmla="*/ 1314450 h 3048000"/>
                <a:gd name="connsiteX42" fmla="*/ 2565400 w 3600450"/>
                <a:gd name="connsiteY42" fmla="*/ 1263650 h 3048000"/>
                <a:gd name="connsiteX43" fmla="*/ 2343150 w 3600450"/>
                <a:gd name="connsiteY43" fmla="*/ 1263650 h 3048000"/>
                <a:gd name="connsiteX44" fmla="*/ 2101850 w 3600450"/>
                <a:gd name="connsiteY44" fmla="*/ 1320800 h 3048000"/>
                <a:gd name="connsiteX45" fmla="*/ 1898650 w 3600450"/>
                <a:gd name="connsiteY45" fmla="*/ 1403350 h 3048000"/>
                <a:gd name="connsiteX46" fmla="*/ 1752600 w 3600450"/>
                <a:gd name="connsiteY46" fmla="*/ 1504950 h 3048000"/>
                <a:gd name="connsiteX47" fmla="*/ 1612900 w 3600450"/>
                <a:gd name="connsiteY47" fmla="*/ 1631950 h 3048000"/>
                <a:gd name="connsiteX48" fmla="*/ 1454150 w 3600450"/>
                <a:gd name="connsiteY48" fmla="*/ 1816100 h 3048000"/>
                <a:gd name="connsiteX49" fmla="*/ 1397000 w 3600450"/>
                <a:gd name="connsiteY49" fmla="*/ 1943100 h 3048000"/>
                <a:gd name="connsiteX50" fmla="*/ 406400 w 3600450"/>
                <a:gd name="connsiteY50" fmla="*/ 2463800 h 3048000"/>
                <a:gd name="connsiteX51" fmla="*/ 254000 w 3600450"/>
                <a:gd name="connsiteY51" fmla="*/ 2730500 h 3048000"/>
                <a:gd name="connsiteX52" fmla="*/ 152400 w 3600450"/>
                <a:gd name="connsiteY52" fmla="*/ 3003550 h 3048000"/>
                <a:gd name="connsiteX0" fmla="*/ 158750 w 3600450"/>
                <a:gd name="connsiteY0" fmla="*/ 2990850 h 3048000"/>
                <a:gd name="connsiteX1" fmla="*/ 63500 w 3600450"/>
                <a:gd name="connsiteY1" fmla="*/ 3028950 h 3048000"/>
                <a:gd name="connsiteX2" fmla="*/ 0 w 3600450"/>
                <a:gd name="connsiteY2" fmla="*/ 3048000 h 3048000"/>
                <a:gd name="connsiteX3" fmla="*/ 57150 w 3600450"/>
                <a:gd name="connsiteY3" fmla="*/ 2819400 h 3048000"/>
                <a:gd name="connsiteX4" fmla="*/ 82550 w 3600450"/>
                <a:gd name="connsiteY4" fmla="*/ 2673350 h 3048000"/>
                <a:gd name="connsiteX5" fmla="*/ 95250 w 3600450"/>
                <a:gd name="connsiteY5" fmla="*/ 2520950 h 3048000"/>
                <a:gd name="connsiteX6" fmla="*/ 82550 w 3600450"/>
                <a:gd name="connsiteY6" fmla="*/ 2438400 h 3048000"/>
                <a:gd name="connsiteX7" fmla="*/ 222250 w 3600450"/>
                <a:gd name="connsiteY7" fmla="*/ 2235200 h 3048000"/>
                <a:gd name="connsiteX8" fmla="*/ 323850 w 3600450"/>
                <a:gd name="connsiteY8" fmla="*/ 2025650 h 3048000"/>
                <a:gd name="connsiteX9" fmla="*/ 406400 w 3600450"/>
                <a:gd name="connsiteY9" fmla="*/ 1682750 h 3048000"/>
                <a:gd name="connsiteX10" fmla="*/ 387350 w 3600450"/>
                <a:gd name="connsiteY10" fmla="*/ 1466850 h 3048000"/>
                <a:gd name="connsiteX11" fmla="*/ 342900 w 3600450"/>
                <a:gd name="connsiteY11" fmla="*/ 1238250 h 3048000"/>
                <a:gd name="connsiteX12" fmla="*/ 285750 w 3600450"/>
                <a:gd name="connsiteY12" fmla="*/ 1104900 h 3048000"/>
                <a:gd name="connsiteX13" fmla="*/ 228600 w 3600450"/>
                <a:gd name="connsiteY13" fmla="*/ 1028700 h 3048000"/>
                <a:gd name="connsiteX14" fmla="*/ 190500 w 3600450"/>
                <a:gd name="connsiteY14" fmla="*/ 958850 h 3048000"/>
                <a:gd name="connsiteX15" fmla="*/ 317500 w 3600450"/>
                <a:gd name="connsiteY15" fmla="*/ 869950 h 3048000"/>
                <a:gd name="connsiteX16" fmla="*/ 450850 w 3600450"/>
                <a:gd name="connsiteY16" fmla="*/ 806450 h 3048000"/>
                <a:gd name="connsiteX17" fmla="*/ 495300 w 3600450"/>
                <a:gd name="connsiteY17" fmla="*/ 742950 h 3048000"/>
                <a:gd name="connsiteX18" fmla="*/ 609600 w 3600450"/>
                <a:gd name="connsiteY18" fmla="*/ 787400 h 3048000"/>
                <a:gd name="connsiteX19" fmla="*/ 762000 w 3600450"/>
                <a:gd name="connsiteY19" fmla="*/ 800100 h 3048000"/>
                <a:gd name="connsiteX20" fmla="*/ 1028700 w 3600450"/>
                <a:gd name="connsiteY20" fmla="*/ 787400 h 3048000"/>
                <a:gd name="connsiteX21" fmla="*/ 1314450 w 3600450"/>
                <a:gd name="connsiteY21" fmla="*/ 736600 h 3048000"/>
                <a:gd name="connsiteX22" fmla="*/ 1511300 w 3600450"/>
                <a:gd name="connsiteY22" fmla="*/ 781050 h 3048000"/>
                <a:gd name="connsiteX23" fmla="*/ 1670050 w 3600450"/>
                <a:gd name="connsiteY23" fmla="*/ 774700 h 3048000"/>
                <a:gd name="connsiteX24" fmla="*/ 1866900 w 3600450"/>
                <a:gd name="connsiteY24" fmla="*/ 755650 h 3048000"/>
                <a:gd name="connsiteX25" fmla="*/ 2038350 w 3600450"/>
                <a:gd name="connsiteY25" fmla="*/ 704850 h 3048000"/>
                <a:gd name="connsiteX26" fmla="*/ 2235200 w 3600450"/>
                <a:gd name="connsiteY26" fmla="*/ 622300 h 3048000"/>
                <a:gd name="connsiteX27" fmla="*/ 2368550 w 3600450"/>
                <a:gd name="connsiteY27" fmla="*/ 546100 h 3048000"/>
                <a:gd name="connsiteX28" fmla="*/ 2470150 w 3600450"/>
                <a:gd name="connsiteY28" fmla="*/ 450850 h 3048000"/>
                <a:gd name="connsiteX29" fmla="*/ 2686050 w 3600450"/>
                <a:gd name="connsiteY29" fmla="*/ 469900 h 3048000"/>
                <a:gd name="connsiteX30" fmla="*/ 2895600 w 3600450"/>
                <a:gd name="connsiteY30" fmla="*/ 419100 h 3048000"/>
                <a:gd name="connsiteX31" fmla="*/ 3067050 w 3600450"/>
                <a:gd name="connsiteY31" fmla="*/ 387350 h 3048000"/>
                <a:gd name="connsiteX32" fmla="*/ 3289300 w 3600450"/>
                <a:gd name="connsiteY32" fmla="*/ 273050 h 3048000"/>
                <a:gd name="connsiteX33" fmla="*/ 3448050 w 3600450"/>
                <a:gd name="connsiteY33" fmla="*/ 152400 h 3048000"/>
                <a:gd name="connsiteX34" fmla="*/ 3568700 w 3600450"/>
                <a:gd name="connsiteY34" fmla="*/ 25400 h 3048000"/>
                <a:gd name="connsiteX35" fmla="*/ 3600450 w 3600450"/>
                <a:gd name="connsiteY35" fmla="*/ 0 h 3048000"/>
                <a:gd name="connsiteX36" fmla="*/ 3600450 w 3600450"/>
                <a:gd name="connsiteY36" fmla="*/ 1974850 h 3048000"/>
                <a:gd name="connsiteX37" fmla="*/ 3517900 w 3600450"/>
                <a:gd name="connsiteY37" fmla="*/ 1790700 h 3048000"/>
                <a:gd name="connsiteX38" fmla="*/ 3435350 w 3600450"/>
                <a:gd name="connsiteY38" fmla="*/ 1670050 h 3048000"/>
                <a:gd name="connsiteX39" fmla="*/ 3282950 w 3600450"/>
                <a:gd name="connsiteY39" fmla="*/ 1536700 h 3048000"/>
                <a:gd name="connsiteX40" fmla="*/ 3130550 w 3600450"/>
                <a:gd name="connsiteY40" fmla="*/ 1441450 h 3048000"/>
                <a:gd name="connsiteX41" fmla="*/ 2857500 w 3600450"/>
                <a:gd name="connsiteY41" fmla="*/ 1314450 h 3048000"/>
                <a:gd name="connsiteX42" fmla="*/ 2565400 w 3600450"/>
                <a:gd name="connsiteY42" fmla="*/ 1263650 h 3048000"/>
                <a:gd name="connsiteX43" fmla="*/ 2343150 w 3600450"/>
                <a:gd name="connsiteY43" fmla="*/ 1263650 h 3048000"/>
                <a:gd name="connsiteX44" fmla="*/ 2101850 w 3600450"/>
                <a:gd name="connsiteY44" fmla="*/ 1320800 h 3048000"/>
                <a:gd name="connsiteX45" fmla="*/ 1898650 w 3600450"/>
                <a:gd name="connsiteY45" fmla="*/ 1403350 h 3048000"/>
                <a:gd name="connsiteX46" fmla="*/ 1752600 w 3600450"/>
                <a:gd name="connsiteY46" fmla="*/ 1504950 h 3048000"/>
                <a:gd name="connsiteX47" fmla="*/ 1612900 w 3600450"/>
                <a:gd name="connsiteY47" fmla="*/ 1631950 h 3048000"/>
                <a:gd name="connsiteX48" fmla="*/ 1454150 w 3600450"/>
                <a:gd name="connsiteY48" fmla="*/ 1816100 h 3048000"/>
                <a:gd name="connsiteX49" fmla="*/ 1397000 w 3600450"/>
                <a:gd name="connsiteY49" fmla="*/ 1943100 h 3048000"/>
                <a:gd name="connsiteX50" fmla="*/ 666750 w 3600450"/>
                <a:gd name="connsiteY50" fmla="*/ 2184400 h 3048000"/>
                <a:gd name="connsiteX51" fmla="*/ 406400 w 3600450"/>
                <a:gd name="connsiteY51" fmla="*/ 2463800 h 3048000"/>
                <a:gd name="connsiteX52" fmla="*/ 254000 w 3600450"/>
                <a:gd name="connsiteY52" fmla="*/ 2730500 h 3048000"/>
                <a:gd name="connsiteX53" fmla="*/ 152400 w 3600450"/>
                <a:gd name="connsiteY53" fmla="*/ 3003550 h 3048000"/>
                <a:gd name="connsiteX0" fmla="*/ 158750 w 3600450"/>
                <a:gd name="connsiteY0" fmla="*/ 2990850 h 3048000"/>
                <a:gd name="connsiteX1" fmla="*/ 63500 w 3600450"/>
                <a:gd name="connsiteY1" fmla="*/ 3028950 h 3048000"/>
                <a:gd name="connsiteX2" fmla="*/ 0 w 3600450"/>
                <a:gd name="connsiteY2" fmla="*/ 3048000 h 3048000"/>
                <a:gd name="connsiteX3" fmla="*/ 57150 w 3600450"/>
                <a:gd name="connsiteY3" fmla="*/ 2819400 h 3048000"/>
                <a:gd name="connsiteX4" fmla="*/ 82550 w 3600450"/>
                <a:gd name="connsiteY4" fmla="*/ 2673350 h 3048000"/>
                <a:gd name="connsiteX5" fmla="*/ 95250 w 3600450"/>
                <a:gd name="connsiteY5" fmla="*/ 2520950 h 3048000"/>
                <a:gd name="connsiteX6" fmla="*/ 82550 w 3600450"/>
                <a:gd name="connsiteY6" fmla="*/ 2438400 h 3048000"/>
                <a:gd name="connsiteX7" fmla="*/ 222250 w 3600450"/>
                <a:gd name="connsiteY7" fmla="*/ 2235200 h 3048000"/>
                <a:gd name="connsiteX8" fmla="*/ 323850 w 3600450"/>
                <a:gd name="connsiteY8" fmla="*/ 2025650 h 3048000"/>
                <a:gd name="connsiteX9" fmla="*/ 406400 w 3600450"/>
                <a:gd name="connsiteY9" fmla="*/ 1682750 h 3048000"/>
                <a:gd name="connsiteX10" fmla="*/ 387350 w 3600450"/>
                <a:gd name="connsiteY10" fmla="*/ 1466850 h 3048000"/>
                <a:gd name="connsiteX11" fmla="*/ 342900 w 3600450"/>
                <a:gd name="connsiteY11" fmla="*/ 1238250 h 3048000"/>
                <a:gd name="connsiteX12" fmla="*/ 285750 w 3600450"/>
                <a:gd name="connsiteY12" fmla="*/ 1104900 h 3048000"/>
                <a:gd name="connsiteX13" fmla="*/ 228600 w 3600450"/>
                <a:gd name="connsiteY13" fmla="*/ 1028700 h 3048000"/>
                <a:gd name="connsiteX14" fmla="*/ 190500 w 3600450"/>
                <a:gd name="connsiteY14" fmla="*/ 958850 h 3048000"/>
                <a:gd name="connsiteX15" fmla="*/ 317500 w 3600450"/>
                <a:gd name="connsiteY15" fmla="*/ 869950 h 3048000"/>
                <a:gd name="connsiteX16" fmla="*/ 450850 w 3600450"/>
                <a:gd name="connsiteY16" fmla="*/ 806450 h 3048000"/>
                <a:gd name="connsiteX17" fmla="*/ 495300 w 3600450"/>
                <a:gd name="connsiteY17" fmla="*/ 742950 h 3048000"/>
                <a:gd name="connsiteX18" fmla="*/ 609600 w 3600450"/>
                <a:gd name="connsiteY18" fmla="*/ 787400 h 3048000"/>
                <a:gd name="connsiteX19" fmla="*/ 762000 w 3600450"/>
                <a:gd name="connsiteY19" fmla="*/ 800100 h 3048000"/>
                <a:gd name="connsiteX20" fmla="*/ 1028700 w 3600450"/>
                <a:gd name="connsiteY20" fmla="*/ 787400 h 3048000"/>
                <a:gd name="connsiteX21" fmla="*/ 1314450 w 3600450"/>
                <a:gd name="connsiteY21" fmla="*/ 736600 h 3048000"/>
                <a:gd name="connsiteX22" fmla="*/ 1511300 w 3600450"/>
                <a:gd name="connsiteY22" fmla="*/ 781050 h 3048000"/>
                <a:gd name="connsiteX23" fmla="*/ 1670050 w 3600450"/>
                <a:gd name="connsiteY23" fmla="*/ 774700 h 3048000"/>
                <a:gd name="connsiteX24" fmla="*/ 1866900 w 3600450"/>
                <a:gd name="connsiteY24" fmla="*/ 755650 h 3048000"/>
                <a:gd name="connsiteX25" fmla="*/ 2038350 w 3600450"/>
                <a:gd name="connsiteY25" fmla="*/ 704850 h 3048000"/>
                <a:gd name="connsiteX26" fmla="*/ 2235200 w 3600450"/>
                <a:gd name="connsiteY26" fmla="*/ 622300 h 3048000"/>
                <a:gd name="connsiteX27" fmla="*/ 2368550 w 3600450"/>
                <a:gd name="connsiteY27" fmla="*/ 546100 h 3048000"/>
                <a:gd name="connsiteX28" fmla="*/ 2470150 w 3600450"/>
                <a:gd name="connsiteY28" fmla="*/ 450850 h 3048000"/>
                <a:gd name="connsiteX29" fmla="*/ 2686050 w 3600450"/>
                <a:gd name="connsiteY29" fmla="*/ 469900 h 3048000"/>
                <a:gd name="connsiteX30" fmla="*/ 2895600 w 3600450"/>
                <a:gd name="connsiteY30" fmla="*/ 419100 h 3048000"/>
                <a:gd name="connsiteX31" fmla="*/ 3067050 w 3600450"/>
                <a:gd name="connsiteY31" fmla="*/ 387350 h 3048000"/>
                <a:gd name="connsiteX32" fmla="*/ 3289300 w 3600450"/>
                <a:gd name="connsiteY32" fmla="*/ 273050 h 3048000"/>
                <a:gd name="connsiteX33" fmla="*/ 3448050 w 3600450"/>
                <a:gd name="connsiteY33" fmla="*/ 152400 h 3048000"/>
                <a:gd name="connsiteX34" fmla="*/ 3568700 w 3600450"/>
                <a:gd name="connsiteY34" fmla="*/ 25400 h 3048000"/>
                <a:gd name="connsiteX35" fmla="*/ 3600450 w 3600450"/>
                <a:gd name="connsiteY35" fmla="*/ 0 h 3048000"/>
                <a:gd name="connsiteX36" fmla="*/ 3600450 w 3600450"/>
                <a:gd name="connsiteY36" fmla="*/ 1974850 h 3048000"/>
                <a:gd name="connsiteX37" fmla="*/ 3517900 w 3600450"/>
                <a:gd name="connsiteY37" fmla="*/ 1790700 h 3048000"/>
                <a:gd name="connsiteX38" fmla="*/ 3435350 w 3600450"/>
                <a:gd name="connsiteY38" fmla="*/ 1670050 h 3048000"/>
                <a:gd name="connsiteX39" fmla="*/ 3282950 w 3600450"/>
                <a:gd name="connsiteY39" fmla="*/ 1536700 h 3048000"/>
                <a:gd name="connsiteX40" fmla="*/ 3130550 w 3600450"/>
                <a:gd name="connsiteY40" fmla="*/ 1441450 h 3048000"/>
                <a:gd name="connsiteX41" fmla="*/ 2857500 w 3600450"/>
                <a:gd name="connsiteY41" fmla="*/ 1314450 h 3048000"/>
                <a:gd name="connsiteX42" fmla="*/ 2565400 w 3600450"/>
                <a:gd name="connsiteY42" fmla="*/ 1263650 h 3048000"/>
                <a:gd name="connsiteX43" fmla="*/ 2343150 w 3600450"/>
                <a:gd name="connsiteY43" fmla="*/ 1263650 h 3048000"/>
                <a:gd name="connsiteX44" fmla="*/ 2101850 w 3600450"/>
                <a:gd name="connsiteY44" fmla="*/ 1320800 h 3048000"/>
                <a:gd name="connsiteX45" fmla="*/ 1898650 w 3600450"/>
                <a:gd name="connsiteY45" fmla="*/ 1403350 h 3048000"/>
                <a:gd name="connsiteX46" fmla="*/ 1752600 w 3600450"/>
                <a:gd name="connsiteY46" fmla="*/ 1504950 h 3048000"/>
                <a:gd name="connsiteX47" fmla="*/ 1612900 w 3600450"/>
                <a:gd name="connsiteY47" fmla="*/ 1631950 h 3048000"/>
                <a:gd name="connsiteX48" fmla="*/ 1454150 w 3600450"/>
                <a:gd name="connsiteY48" fmla="*/ 1816100 h 3048000"/>
                <a:gd name="connsiteX49" fmla="*/ 1397000 w 3600450"/>
                <a:gd name="connsiteY49" fmla="*/ 1943100 h 3048000"/>
                <a:gd name="connsiteX50" fmla="*/ 666750 w 3600450"/>
                <a:gd name="connsiteY50" fmla="*/ 2184400 h 3048000"/>
                <a:gd name="connsiteX51" fmla="*/ 406400 w 3600450"/>
                <a:gd name="connsiteY51" fmla="*/ 2463800 h 3048000"/>
                <a:gd name="connsiteX52" fmla="*/ 254000 w 3600450"/>
                <a:gd name="connsiteY52" fmla="*/ 2730500 h 3048000"/>
                <a:gd name="connsiteX53" fmla="*/ 152400 w 3600450"/>
                <a:gd name="connsiteY53" fmla="*/ 3003550 h 3048000"/>
                <a:gd name="connsiteX0" fmla="*/ 158750 w 3600450"/>
                <a:gd name="connsiteY0" fmla="*/ 2990850 h 3048000"/>
                <a:gd name="connsiteX1" fmla="*/ 63500 w 3600450"/>
                <a:gd name="connsiteY1" fmla="*/ 3028950 h 3048000"/>
                <a:gd name="connsiteX2" fmla="*/ 0 w 3600450"/>
                <a:gd name="connsiteY2" fmla="*/ 3048000 h 3048000"/>
                <a:gd name="connsiteX3" fmla="*/ 57150 w 3600450"/>
                <a:gd name="connsiteY3" fmla="*/ 2819400 h 3048000"/>
                <a:gd name="connsiteX4" fmla="*/ 82550 w 3600450"/>
                <a:gd name="connsiteY4" fmla="*/ 2673350 h 3048000"/>
                <a:gd name="connsiteX5" fmla="*/ 95250 w 3600450"/>
                <a:gd name="connsiteY5" fmla="*/ 2520950 h 3048000"/>
                <a:gd name="connsiteX6" fmla="*/ 82550 w 3600450"/>
                <a:gd name="connsiteY6" fmla="*/ 2438400 h 3048000"/>
                <a:gd name="connsiteX7" fmla="*/ 222250 w 3600450"/>
                <a:gd name="connsiteY7" fmla="*/ 2235200 h 3048000"/>
                <a:gd name="connsiteX8" fmla="*/ 323850 w 3600450"/>
                <a:gd name="connsiteY8" fmla="*/ 2025650 h 3048000"/>
                <a:gd name="connsiteX9" fmla="*/ 406400 w 3600450"/>
                <a:gd name="connsiteY9" fmla="*/ 1682750 h 3048000"/>
                <a:gd name="connsiteX10" fmla="*/ 387350 w 3600450"/>
                <a:gd name="connsiteY10" fmla="*/ 1466850 h 3048000"/>
                <a:gd name="connsiteX11" fmla="*/ 342900 w 3600450"/>
                <a:gd name="connsiteY11" fmla="*/ 1238250 h 3048000"/>
                <a:gd name="connsiteX12" fmla="*/ 285750 w 3600450"/>
                <a:gd name="connsiteY12" fmla="*/ 1104900 h 3048000"/>
                <a:gd name="connsiteX13" fmla="*/ 228600 w 3600450"/>
                <a:gd name="connsiteY13" fmla="*/ 1028700 h 3048000"/>
                <a:gd name="connsiteX14" fmla="*/ 190500 w 3600450"/>
                <a:gd name="connsiteY14" fmla="*/ 958850 h 3048000"/>
                <a:gd name="connsiteX15" fmla="*/ 317500 w 3600450"/>
                <a:gd name="connsiteY15" fmla="*/ 869950 h 3048000"/>
                <a:gd name="connsiteX16" fmla="*/ 450850 w 3600450"/>
                <a:gd name="connsiteY16" fmla="*/ 806450 h 3048000"/>
                <a:gd name="connsiteX17" fmla="*/ 495300 w 3600450"/>
                <a:gd name="connsiteY17" fmla="*/ 742950 h 3048000"/>
                <a:gd name="connsiteX18" fmla="*/ 609600 w 3600450"/>
                <a:gd name="connsiteY18" fmla="*/ 787400 h 3048000"/>
                <a:gd name="connsiteX19" fmla="*/ 762000 w 3600450"/>
                <a:gd name="connsiteY19" fmla="*/ 800100 h 3048000"/>
                <a:gd name="connsiteX20" fmla="*/ 1028700 w 3600450"/>
                <a:gd name="connsiteY20" fmla="*/ 787400 h 3048000"/>
                <a:gd name="connsiteX21" fmla="*/ 1314450 w 3600450"/>
                <a:gd name="connsiteY21" fmla="*/ 736600 h 3048000"/>
                <a:gd name="connsiteX22" fmla="*/ 1511300 w 3600450"/>
                <a:gd name="connsiteY22" fmla="*/ 781050 h 3048000"/>
                <a:gd name="connsiteX23" fmla="*/ 1670050 w 3600450"/>
                <a:gd name="connsiteY23" fmla="*/ 774700 h 3048000"/>
                <a:gd name="connsiteX24" fmla="*/ 1866900 w 3600450"/>
                <a:gd name="connsiteY24" fmla="*/ 755650 h 3048000"/>
                <a:gd name="connsiteX25" fmla="*/ 2038350 w 3600450"/>
                <a:gd name="connsiteY25" fmla="*/ 704850 h 3048000"/>
                <a:gd name="connsiteX26" fmla="*/ 2235200 w 3600450"/>
                <a:gd name="connsiteY26" fmla="*/ 622300 h 3048000"/>
                <a:gd name="connsiteX27" fmla="*/ 2368550 w 3600450"/>
                <a:gd name="connsiteY27" fmla="*/ 546100 h 3048000"/>
                <a:gd name="connsiteX28" fmla="*/ 2470150 w 3600450"/>
                <a:gd name="connsiteY28" fmla="*/ 450850 h 3048000"/>
                <a:gd name="connsiteX29" fmla="*/ 2686050 w 3600450"/>
                <a:gd name="connsiteY29" fmla="*/ 469900 h 3048000"/>
                <a:gd name="connsiteX30" fmla="*/ 2895600 w 3600450"/>
                <a:gd name="connsiteY30" fmla="*/ 419100 h 3048000"/>
                <a:gd name="connsiteX31" fmla="*/ 3067050 w 3600450"/>
                <a:gd name="connsiteY31" fmla="*/ 387350 h 3048000"/>
                <a:gd name="connsiteX32" fmla="*/ 3289300 w 3600450"/>
                <a:gd name="connsiteY32" fmla="*/ 273050 h 3048000"/>
                <a:gd name="connsiteX33" fmla="*/ 3448050 w 3600450"/>
                <a:gd name="connsiteY33" fmla="*/ 152400 h 3048000"/>
                <a:gd name="connsiteX34" fmla="*/ 3568700 w 3600450"/>
                <a:gd name="connsiteY34" fmla="*/ 25400 h 3048000"/>
                <a:gd name="connsiteX35" fmla="*/ 3600450 w 3600450"/>
                <a:gd name="connsiteY35" fmla="*/ 0 h 3048000"/>
                <a:gd name="connsiteX36" fmla="*/ 3600450 w 3600450"/>
                <a:gd name="connsiteY36" fmla="*/ 1974850 h 3048000"/>
                <a:gd name="connsiteX37" fmla="*/ 3517900 w 3600450"/>
                <a:gd name="connsiteY37" fmla="*/ 1790700 h 3048000"/>
                <a:gd name="connsiteX38" fmla="*/ 3435350 w 3600450"/>
                <a:gd name="connsiteY38" fmla="*/ 1670050 h 3048000"/>
                <a:gd name="connsiteX39" fmla="*/ 3282950 w 3600450"/>
                <a:gd name="connsiteY39" fmla="*/ 1536700 h 3048000"/>
                <a:gd name="connsiteX40" fmla="*/ 3130550 w 3600450"/>
                <a:gd name="connsiteY40" fmla="*/ 1441450 h 3048000"/>
                <a:gd name="connsiteX41" fmla="*/ 2857500 w 3600450"/>
                <a:gd name="connsiteY41" fmla="*/ 1314450 h 3048000"/>
                <a:gd name="connsiteX42" fmla="*/ 2565400 w 3600450"/>
                <a:gd name="connsiteY42" fmla="*/ 1263650 h 3048000"/>
                <a:gd name="connsiteX43" fmla="*/ 2343150 w 3600450"/>
                <a:gd name="connsiteY43" fmla="*/ 1263650 h 3048000"/>
                <a:gd name="connsiteX44" fmla="*/ 2101850 w 3600450"/>
                <a:gd name="connsiteY44" fmla="*/ 1320800 h 3048000"/>
                <a:gd name="connsiteX45" fmla="*/ 1898650 w 3600450"/>
                <a:gd name="connsiteY45" fmla="*/ 1403350 h 3048000"/>
                <a:gd name="connsiteX46" fmla="*/ 1752600 w 3600450"/>
                <a:gd name="connsiteY46" fmla="*/ 1504950 h 3048000"/>
                <a:gd name="connsiteX47" fmla="*/ 1612900 w 3600450"/>
                <a:gd name="connsiteY47" fmla="*/ 1631950 h 3048000"/>
                <a:gd name="connsiteX48" fmla="*/ 1454150 w 3600450"/>
                <a:gd name="connsiteY48" fmla="*/ 1816100 h 3048000"/>
                <a:gd name="connsiteX49" fmla="*/ 1397000 w 3600450"/>
                <a:gd name="connsiteY49" fmla="*/ 1943100 h 3048000"/>
                <a:gd name="connsiteX50" fmla="*/ 971550 w 3600450"/>
                <a:gd name="connsiteY50" fmla="*/ 2025650 h 3048000"/>
                <a:gd name="connsiteX51" fmla="*/ 666750 w 3600450"/>
                <a:gd name="connsiteY51" fmla="*/ 2184400 h 3048000"/>
                <a:gd name="connsiteX52" fmla="*/ 406400 w 3600450"/>
                <a:gd name="connsiteY52" fmla="*/ 2463800 h 3048000"/>
                <a:gd name="connsiteX53" fmla="*/ 254000 w 3600450"/>
                <a:gd name="connsiteY53" fmla="*/ 2730500 h 3048000"/>
                <a:gd name="connsiteX54" fmla="*/ 152400 w 3600450"/>
                <a:gd name="connsiteY54" fmla="*/ 3003550 h 3048000"/>
                <a:gd name="connsiteX0" fmla="*/ 158750 w 3600450"/>
                <a:gd name="connsiteY0" fmla="*/ 2990850 h 3048000"/>
                <a:gd name="connsiteX1" fmla="*/ 63500 w 3600450"/>
                <a:gd name="connsiteY1" fmla="*/ 3028950 h 3048000"/>
                <a:gd name="connsiteX2" fmla="*/ 0 w 3600450"/>
                <a:gd name="connsiteY2" fmla="*/ 3048000 h 3048000"/>
                <a:gd name="connsiteX3" fmla="*/ 57150 w 3600450"/>
                <a:gd name="connsiteY3" fmla="*/ 2819400 h 3048000"/>
                <a:gd name="connsiteX4" fmla="*/ 82550 w 3600450"/>
                <a:gd name="connsiteY4" fmla="*/ 2673350 h 3048000"/>
                <a:gd name="connsiteX5" fmla="*/ 95250 w 3600450"/>
                <a:gd name="connsiteY5" fmla="*/ 2520950 h 3048000"/>
                <a:gd name="connsiteX6" fmla="*/ 82550 w 3600450"/>
                <a:gd name="connsiteY6" fmla="*/ 2438400 h 3048000"/>
                <a:gd name="connsiteX7" fmla="*/ 222250 w 3600450"/>
                <a:gd name="connsiteY7" fmla="*/ 2235200 h 3048000"/>
                <a:gd name="connsiteX8" fmla="*/ 323850 w 3600450"/>
                <a:gd name="connsiteY8" fmla="*/ 2025650 h 3048000"/>
                <a:gd name="connsiteX9" fmla="*/ 406400 w 3600450"/>
                <a:gd name="connsiteY9" fmla="*/ 1682750 h 3048000"/>
                <a:gd name="connsiteX10" fmla="*/ 387350 w 3600450"/>
                <a:gd name="connsiteY10" fmla="*/ 1466850 h 3048000"/>
                <a:gd name="connsiteX11" fmla="*/ 342900 w 3600450"/>
                <a:gd name="connsiteY11" fmla="*/ 1238250 h 3048000"/>
                <a:gd name="connsiteX12" fmla="*/ 285750 w 3600450"/>
                <a:gd name="connsiteY12" fmla="*/ 1104900 h 3048000"/>
                <a:gd name="connsiteX13" fmla="*/ 228600 w 3600450"/>
                <a:gd name="connsiteY13" fmla="*/ 1028700 h 3048000"/>
                <a:gd name="connsiteX14" fmla="*/ 190500 w 3600450"/>
                <a:gd name="connsiteY14" fmla="*/ 958850 h 3048000"/>
                <a:gd name="connsiteX15" fmla="*/ 317500 w 3600450"/>
                <a:gd name="connsiteY15" fmla="*/ 869950 h 3048000"/>
                <a:gd name="connsiteX16" fmla="*/ 450850 w 3600450"/>
                <a:gd name="connsiteY16" fmla="*/ 806450 h 3048000"/>
                <a:gd name="connsiteX17" fmla="*/ 495300 w 3600450"/>
                <a:gd name="connsiteY17" fmla="*/ 742950 h 3048000"/>
                <a:gd name="connsiteX18" fmla="*/ 609600 w 3600450"/>
                <a:gd name="connsiteY18" fmla="*/ 787400 h 3048000"/>
                <a:gd name="connsiteX19" fmla="*/ 762000 w 3600450"/>
                <a:gd name="connsiteY19" fmla="*/ 800100 h 3048000"/>
                <a:gd name="connsiteX20" fmla="*/ 1028700 w 3600450"/>
                <a:gd name="connsiteY20" fmla="*/ 787400 h 3048000"/>
                <a:gd name="connsiteX21" fmla="*/ 1314450 w 3600450"/>
                <a:gd name="connsiteY21" fmla="*/ 736600 h 3048000"/>
                <a:gd name="connsiteX22" fmla="*/ 1511300 w 3600450"/>
                <a:gd name="connsiteY22" fmla="*/ 781050 h 3048000"/>
                <a:gd name="connsiteX23" fmla="*/ 1670050 w 3600450"/>
                <a:gd name="connsiteY23" fmla="*/ 774700 h 3048000"/>
                <a:gd name="connsiteX24" fmla="*/ 1866900 w 3600450"/>
                <a:gd name="connsiteY24" fmla="*/ 755650 h 3048000"/>
                <a:gd name="connsiteX25" fmla="*/ 2038350 w 3600450"/>
                <a:gd name="connsiteY25" fmla="*/ 704850 h 3048000"/>
                <a:gd name="connsiteX26" fmla="*/ 2235200 w 3600450"/>
                <a:gd name="connsiteY26" fmla="*/ 622300 h 3048000"/>
                <a:gd name="connsiteX27" fmla="*/ 2368550 w 3600450"/>
                <a:gd name="connsiteY27" fmla="*/ 546100 h 3048000"/>
                <a:gd name="connsiteX28" fmla="*/ 2470150 w 3600450"/>
                <a:gd name="connsiteY28" fmla="*/ 450850 h 3048000"/>
                <a:gd name="connsiteX29" fmla="*/ 2686050 w 3600450"/>
                <a:gd name="connsiteY29" fmla="*/ 469900 h 3048000"/>
                <a:gd name="connsiteX30" fmla="*/ 2895600 w 3600450"/>
                <a:gd name="connsiteY30" fmla="*/ 419100 h 3048000"/>
                <a:gd name="connsiteX31" fmla="*/ 3067050 w 3600450"/>
                <a:gd name="connsiteY31" fmla="*/ 387350 h 3048000"/>
                <a:gd name="connsiteX32" fmla="*/ 3289300 w 3600450"/>
                <a:gd name="connsiteY32" fmla="*/ 273050 h 3048000"/>
                <a:gd name="connsiteX33" fmla="*/ 3448050 w 3600450"/>
                <a:gd name="connsiteY33" fmla="*/ 152400 h 3048000"/>
                <a:gd name="connsiteX34" fmla="*/ 3568700 w 3600450"/>
                <a:gd name="connsiteY34" fmla="*/ 25400 h 3048000"/>
                <a:gd name="connsiteX35" fmla="*/ 3600450 w 3600450"/>
                <a:gd name="connsiteY35" fmla="*/ 0 h 3048000"/>
                <a:gd name="connsiteX36" fmla="*/ 3600450 w 3600450"/>
                <a:gd name="connsiteY36" fmla="*/ 1974850 h 3048000"/>
                <a:gd name="connsiteX37" fmla="*/ 3517900 w 3600450"/>
                <a:gd name="connsiteY37" fmla="*/ 1790700 h 3048000"/>
                <a:gd name="connsiteX38" fmla="*/ 3435350 w 3600450"/>
                <a:gd name="connsiteY38" fmla="*/ 1670050 h 3048000"/>
                <a:gd name="connsiteX39" fmla="*/ 3282950 w 3600450"/>
                <a:gd name="connsiteY39" fmla="*/ 1536700 h 3048000"/>
                <a:gd name="connsiteX40" fmla="*/ 3130550 w 3600450"/>
                <a:gd name="connsiteY40" fmla="*/ 1441450 h 3048000"/>
                <a:gd name="connsiteX41" fmla="*/ 2857500 w 3600450"/>
                <a:gd name="connsiteY41" fmla="*/ 1314450 h 3048000"/>
                <a:gd name="connsiteX42" fmla="*/ 2565400 w 3600450"/>
                <a:gd name="connsiteY42" fmla="*/ 1263650 h 3048000"/>
                <a:gd name="connsiteX43" fmla="*/ 2343150 w 3600450"/>
                <a:gd name="connsiteY43" fmla="*/ 1263650 h 3048000"/>
                <a:gd name="connsiteX44" fmla="*/ 2101850 w 3600450"/>
                <a:gd name="connsiteY44" fmla="*/ 1320800 h 3048000"/>
                <a:gd name="connsiteX45" fmla="*/ 1898650 w 3600450"/>
                <a:gd name="connsiteY45" fmla="*/ 1403350 h 3048000"/>
                <a:gd name="connsiteX46" fmla="*/ 1752600 w 3600450"/>
                <a:gd name="connsiteY46" fmla="*/ 1504950 h 3048000"/>
                <a:gd name="connsiteX47" fmla="*/ 1612900 w 3600450"/>
                <a:gd name="connsiteY47" fmla="*/ 1631950 h 3048000"/>
                <a:gd name="connsiteX48" fmla="*/ 1454150 w 3600450"/>
                <a:gd name="connsiteY48" fmla="*/ 1816100 h 3048000"/>
                <a:gd name="connsiteX49" fmla="*/ 1397000 w 3600450"/>
                <a:gd name="connsiteY49" fmla="*/ 1943100 h 3048000"/>
                <a:gd name="connsiteX50" fmla="*/ 1250950 w 3600450"/>
                <a:gd name="connsiteY50" fmla="*/ 1943100 h 3048000"/>
                <a:gd name="connsiteX51" fmla="*/ 971550 w 3600450"/>
                <a:gd name="connsiteY51" fmla="*/ 2025650 h 3048000"/>
                <a:gd name="connsiteX52" fmla="*/ 666750 w 3600450"/>
                <a:gd name="connsiteY52" fmla="*/ 2184400 h 3048000"/>
                <a:gd name="connsiteX53" fmla="*/ 406400 w 3600450"/>
                <a:gd name="connsiteY53" fmla="*/ 2463800 h 3048000"/>
                <a:gd name="connsiteX54" fmla="*/ 254000 w 3600450"/>
                <a:gd name="connsiteY54" fmla="*/ 2730500 h 3048000"/>
                <a:gd name="connsiteX55" fmla="*/ 152400 w 3600450"/>
                <a:gd name="connsiteY55" fmla="*/ 3003550 h 3048000"/>
                <a:gd name="connsiteX0" fmla="*/ 158750 w 3600450"/>
                <a:gd name="connsiteY0" fmla="*/ 2990850 h 3048000"/>
                <a:gd name="connsiteX1" fmla="*/ 63500 w 3600450"/>
                <a:gd name="connsiteY1" fmla="*/ 3028950 h 3048000"/>
                <a:gd name="connsiteX2" fmla="*/ 0 w 3600450"/>
                <a:gd name="connsiteY2" fmla="*/ 3048000 h 3048000"/>
                <a:gd name="connsiteX3" fmla="*/ 57150 w 3600450"/>
                <a:gd name="connsiteY3" fmla="*/ 2819400 h 3048000"/>
                <a:gd name="connsiteX4" fmla="*/ 82550 w 3600450"/>
                <a:gd name="connsiteY4" fmla="*/ 2673350 h 3048000"/>
                <a:gd name="connsiteX5" fmla="*/ 95250 w 3600450"/>
                <a:gd name="connsiteY5" fmla="*/ 2520950 h 3048000"/>
                <a:gd name="connsiteX6" fmla="*/ 82550 w 3600450"/>
                <a:gd name="connsiteY6" fmla="*/ 2438400 h 3048000"/>
                <a:gd name="connsiteX7" fmla="*/ 222250 w 3600450"/>
                <a:gd name="connsiteY7" fmla="*/ 2235200 h 3048000"/>
                <a:gd name="connsiteX8" fmla="*/ 323850 w 3600450"/>
                <a:gd name="connsiteY8" fmla="*/ 2025650 h 3048000"/>
                <a:gd name="connsiteX9" fmla="*/ 406400 w 3600450"/>
                <a:gd name="connsiteY9" fmla="*/ 1682750 h 3048000"/>
                <a:gd name="connsiteX10" fmla="*/ 387350 w 3600450"/>
                <a:gd name="connsiteY10" fmla="*/ 1466850 h 3048000"/>
                <a:gd name="connsiteX11" fmla="*/ 342900 w 3600450"/>
                <a:gd name="connsiteY11" fmla="*/ 1238250 h 3048000"/>
                <a:gd name="connsiteX12" fmla="*/ 285750 w 3600450"/>
                <a:gd name="connsiteY12" fmla="*/ 1104900 h 3048000"/>
                <a:gd name="connsiteX13" fmla="*/ 228600 w 3600450"/>
                <a:gd name="connsiteY13" fmla="*/ 1028700 h 3048000"/>
                <a:gd name="connsiteX14" fmla="*/ 190500 w 3600450"/>
                <a:gd name="connsiteY14" fmla="*/ 958850 h 3048000"/>
                <a:gd name="connsiteX15" fmla="*/ 317500 w 3600450"/>
                <a:gd name="connsiteY15" fmla="*/ 869950 h 3048000"/>
                <a:gd name="connsiteX16" fmla="*/ 435610 w 3600450"/>
                <a:gd name="connsiteY16" fmla="*/ 806450 h 3048000"/>
                <a:gd name="connsiteX17" fmla="*/ 495300 w 3600450"/>
                <a:gd name="connsiteY17" fmla="*/ 742950 h 3048000"/>
                <a:gd name="connsiteX18" fmla="*/ 609600 w 3600450"/>
                <a:gd name="connsiteY18" fmla="*/ 787400 h 3048000"/>
                <a:gd name="connsiteX19" fmla="*/ 762000 w 3600450"/>
                <a:gd name="connsiteY19" fmla="*/ 800100 h 3048000"/>
                <a:gd name="connsiteX20" fmla="*/ 1028700 w 3600450"/>
                <a:gd name="connsiteY20" fmla="*/ 787400 h 3048000"/>
                <a:gd name="connsiteX21" fmla="*/ 1314450 w 3600450"/>
                <a:gd name="connsiteY21" fmla="*/ 736600 h 3048000"/>
                <a:gd name="connsiteX22" fmla="*/ 1511300 w 3600450"/>
                <a:gd name="connsiteY22" fmla="*/ 781050 h 3048000"/>
                <a:gd name="connsiteX23" fmla="*/ 1670050 w 3600450"/>
                <a:gd name="connsiteY23" fmla="*/ 774700 h 3048000"/>
                <a:gd name="connsiteX24" fmla="*/ 1866900 w 3600450"/>
                <a:gd name="connsiteY24" fmla="*/ 755650 h 3048000"/>
                <a:gd name="connsiteX25" fmla="*/ 2038350 w 3600450"/>
                <a:gd name="connsiteY25" fmla="*/ 704850 h 3048000"/>
                <a:gd name="connsiteX26" fmla="*/ 2235200 w 3600450"/>
                <a:gd name="connsiteY26" fmla="*/ 622300 h 3048000"/>
                <a:gd name="connsiteX27" fmla="*/ 2368550 w 3600450"/>
                <a:gd name="connsiteY27" fmla="*/ 546100 h 3048000"/>
                <a:gd name="connsiteX28" fmla="*/ 2470150 w 3600450"/>
                <a:gd name="connsiteY28" fmla="*/ 450850 h 3048000"/>
                <a:gd name="connsiteX29" fmla="*/ 2686050 w 3600450"/>
                <a:gd name="connsiteY29" fmla="*/ 469900 h 3048000"/>
                <a:gd name="connsiteX30" fmla="*/ 2895600 w 3600450"/>
                <a:gd name="connsiteY30" fmla="*/ 419100 h 3048000"/>
                <a:gd name="connsiteX31" fmla="*/ 3067050 w 3600450"/>
                <a:gd name="connsiteY31" fmla="*/ 387350 h 3048000"/>
                <a:gd name="connsiteX32" fmla="*/ 3289300 w 3600450"/>
                <a:gd name="connsiteY32" fmla="*/ 273050 h 3048000"/>
                <a:gd name="connsiteX33" fmla="*/ 3448050 w 3600450"/>
                <a:gd name="connsiteY33" fmla="*/ 152400 h 3048000"/>
                <a:gd name="connsiteX34" fmla="*/ 3568700 w 3600450"/>
                <a:gd name="connsiteY34" fmla="*/ 25400 h 3048000"/>
                <a:gd name="connsiteX35" fmla="*/ 3600450 w 3600450"/>
                <a:gd name="connsiteY35" fmla="*/ 0 h 3048000"/>
                <a:gd name="connsiteX36" fmla="*/ 3600450 w 3600450"/>
                <a:gd name="connsiteY36" fmla="*/ 1974850 h 3048000"/>
                <a:gd name="connsiteX37" fmla="*/ 3517900 w 3600450"/>
                <a:gd name="connsiteY37" fmla="*/ 1790700 h 3048000"/>
                <a:gd name="connsiteX38" fmla="*/ 3435350 w 3600450"/>
                <a:gd name="connsiteY38" fmla="*/ 1670050 h 3048000"/>
                <a:gd name="connsiteX39" fmla="*/ 3282950 w 3600450"/>
                <a:gd name="connsiteY39" fmla="*/ 1536700 h 3048000"/>
                <a:gd name="connsiteX40" fmla="*/ 3130550 w 3600450"/>
                <a:gd name="connsiteY40" fmla="*/ 1441450 h 3048000"/>
                <a:gd name="connsiteX41" fmla="*/ 2857500 w 3600450"/>
                <a:gd name="connsiteY41" fmla="*/ 1314450 h 3048000"/>
                <a:gd name="connsiteX42" fmla="*/ 2565400 w 3600450"/>
                <a:gd name="connsiteY42" fmla="*/ 1263650 h 3048000"/>
                <a:gd name="connsiteX43" fmla="*/ 2343150 w 3600450"/>
                <a:gd name="connsiteY43" fmla="*/ 1263650 h 3048000"/>
                <a:gd name="connsiteX44" fmla="*/ 2101850 w 3600450"/>
                <a:gd name="connsiteY44" fmla="*/ 1320800 h 3048000"/>
                <a:gd name="connsiteX45" fmla="*/ 1898650 w 3600450"/>
                <a:gd name="connsiteY45" fmla="*/ 1403350 h 3048000"/>
                <a:gd name="connsiteX46" fmla="*/ 1752600 w 3600450"/>
                <a:gd name="connsiteY46" fmla="*/ 1504950 h 3048000"/>
                <a:gd name="connsiteX47" fmla="*/ 1612900 w 3600450"/>
                <a:gd name="connsiteY47" fmla="*/ 1631950 h 3048000"/>
                <a:gd name="connsiteX48" fmla="*/ 1454150 w 3600450"/>
                <a:gd name="connsiteY48" fmla="*/ 1816100 h 3048000"/>
                <a:gd name="connsiteX49" fmla="*/ 1397000 w 3600450"/>
                <a:gd name="connsiteY49" fmla="*/ 1943100 h 3048000"/>
                <a:gd name="connsiteX50" fmla="*/ 1250950 w 3600450"/>
                <a:gd name="connsiteY50" fmla="*/ 1943100 h 3048000"/>
                <a:gd name="connsiteX51" fmla="*/ 971550 w 3600450"/>
                <a:gd name="connsiteY51" fmla="*/ 2025650 h 3048000"/>
                <a:gd name="connsiteX52" fmla="*/ 666750 w 3600450"/>
                <a:gd name="connsiteY52" fmla="*/ 2184400 h 3048000"/>
                <a:gd name="connsiteX53" fmla="*/ 406400 w 3600450"/>
                <a:gd name="connsiteY53" fmla="*/ 2463800 h 3048000"/>
                <a:gd name="connsiteX54" fmla="*/ 254000 w 3600450"/>
                <a:gd name="connsiteY54" fmla="*/ 2730500 h 3048000"/>
                <a:gd name="connsiteX55" fmla="*/ 152400 w 3600450"/>
                <a:gd name="connsiteY55" fmla="*/ 3003550 h 304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Lst>
              <a:rect l="l" t="t" r="r" b="b"/>
              <a:pathLst>
                <a:path w="3600450" h="3048000">
                  <a:moveTo>
                    <a:pt x="158750" y="2990850"/>
                  </a:moveTo>
                  <a:lnTo>
                    <a:pt x="63500" y="3028950"/>
                  </a:lnTo>
                  <a:lnTo>
                    <a:pt x="0" y="3048000"/>
                  </a:lnTo>
                  <a:lnTo>
                    <a:pt x="57150" y="2819400"/>
                  </a:lnTo>
                  <a:lnTo>
                    <a:pt x="82550" y="2673350"/>
                  </a:lnTo>
                  <a:lnTo>
                    <a:pt x="95250" y="2520950"/>
                  </a:lnTo>
                  <a:lnTo>
                    <a:pt x="82550" y="2438400"/>
                  </a:lnTo>
                  <a:lnTo>
                    <a:pt x="222250" y="2235200"/>
                  </a:lnTo>
                  <a:lnTo>
                    <a:pt x="323850" y="2025650"/>
                  </a:lnTo>
                  <a:lnTo>
                    <a:pt x="406400" y="1682750"/>
                  </a:lnTo>
                  <a:lnTo>
                    <a:pt x="387350" y="1466850"/>
                  </a:lnTo>
                  <a:lnTo>
                    <a:pt x="342900" y="1238250"/>
                  </a:lnTo>
                  <a:lnTo>
                    <a:pt x="285750" y="1104900"/>
                  </a:lnTo>
                  <a:lnTo>
                    <a:pt x="228600" y="1028700"/>
                  </a:lnTo>
                  <a:lnTo>
                    <a:pt x="190500" y="958850"/>
                  </a:lnTo>
                  <a:lnTo>
                    <a:pt x="317500" y="869950"/>
                  </a:lnTo>
                  <a:lnTo>
                    <a:pt x="435610" y="806450"/>
                  </a:lnTo>
                  <a:lnTo>
                    <a:pt x="495300" y="742950"/>
                  </a:lnTo>
                  <a:lnTo>
                    <a:pt x="609600" y="787400"/>
                  </a:lnTo>
                  <a:lnTo>
                    <a:pt x="762000" y="800100"/>
                  </a:lnTo>
                  <a:lnTo>
                    <a:pt x="1028700" y="787400"/>
                  </a:lnTo>
                  <a:lnTo>
                    <a:pt x="1314450" y="736600"/>
                  </a:lnTo>
                  <a:lnTo>
                    <a:pt x="1511300" y="781050"/>
                  </a:lnTo>
                  <a:lnTo>
                    <a:pt x="1670050" y="774700"/>
                  </a:lnTo>
                  <a:lnTo>
                    <a:pt x="1866900" y="755650"/>
                  </a:lnTo>
                  <a:lnTo>
                    <a:pt x="2038350" y="704850"/>
                  </a:lnTo>
                  <a:lnTo>
                    <a:pt x="2235200" y="622300"/>
                  </a:lnTo>
                  <a:lnTo>
                    <a:pt x="2368550" y="546100"/>
                  </a:lnTo>
                  <a:lnTo>
                    <a:pt x="2470150" y="450850"/>
                  </a:lnTo>
                  <a:lnTo>
                    <a:pt x="2686050" y="469900"/>
                  </a:lnTo>
                  <a:lnTo>
                    <a:pt x="2895600" y="419100"/>
                  </a:lnTo>
                  <a:lnTo>
                    <a:pt x="3067050" y="387350"/>
                  </a:lnTo>
                  <a:lnTo>
                    <a:pt x="3289300" y="273050"/>
                  </a:lnTo>
                  <a:lnTo>
                    <a:pt x="3448050" y="152400"/>
                  </a:lnTo>
                  <a:lnTo>
                    <a:pt x="3568700" y="25400"/>
                  </a:lnTo>
                  <a:lnTo>
                    <a:pt x="3600450" y="0"/>
                  </a:lnTo>
                  <a:lnTo>
                    <a:pt x="3600450" y="1974850"/>
                  </a:lnTo>
                  <a:lnTo>
                    <a:pt x="3517900" y="1790700"/>
                  </a:lnTo>
                  <a:lnTo>
                    <a:pt x="3435350" y="1670050"/>
                  </a:lnTo>
                  <a:lnTo>
                    <a:pt x="3282950" y="1536700"/>
                  </a:lnTo>
                  <a:lnTo>
                    <a:pt x="3130550" y="1441450"/>
                  </a:lnTo>
                  <a:lnTo>
                    <a:pt x="2857500" y="1314450"/>
                  </a:lnTo>
                  <a:lnTo>
                    <a:pt x="2565400" y="1263650"/>
                  </a:lnTo>
                  <a:lnTo>
                    <a:pt x="2343150" y="1263650"/>
                  </a:lnTo>
                  <a:lnTo>
                    <a:pt x="2101850" y="1320800"/>
                  </a:lnTo>
                  <a:lnTo>
                    <a:pt x="1898650" y="1403350"/>
                  </a:lnTo>
                  <a:lnTo>
                    <a:pt x="1752600" y="1504950"/>
                  </a:lnTo>
                  <a:lnTo>
                    <a:pt x="1612900" y="1631950"/>
                  </a:lnTo>
                  <a:lnTo>
                    <a:pt x="1454150" y="1816100"/>
                  </a:lnTo>
                  <a:lnTo>
                    <a:pt x="1397000" y="1943100"/>
                  </a:lnTo>
                  <a:cubicBezTo>
                    <a:pt x="1361017" y="1971675"/>
                    <a:pt x="1321858" y="1929342"/>
                    <a:pt x="1250950" y="1943100"/>
                  </a:cubicBezTo>
                  <a:cubicBezTo>
                    <a:pt x="1180042" y="1956858"/>
                    <a:pt x="1066800" y="1992842"/>
                    <a:pt x="971550" y="2025650"/>
                  </a:cubicBezTo>
                  <a:cubicBezTo>
                    <a:pt x="876300" y="2058458"/>
                    <a:pt x="760942" y="2119842"/>
                    <a:pt x="666750" y="2184400"/>
                  </a:cubicBezTo>
                  <a:cubicBezTo>
                    <a:pt x="495300" y="2302933"/>
                    <a:pt x="475192" y="2396067"/>
                    <a:pt x="406400" y="2463800"/>
                  </a:cubicBezTo>
                  <a:cubicBezTo>
                    <a:pt x="260350" y="2645833"/>
                    <a:pt x="315383" y="2653242"/>
                    <a:pt x="254000" y="2730500"/>
                  </a:cubicBezTo>
                  <a:cubicBezTo>
                    <a:pt x="179917" y="2951692"/>
                    <a:pt x="187325" y="2973917"/>
                    <a:pt x="152400" y="3003550"/>
                  </a:cubicBezTo>
                </a:path>
              </a:pathLst>
            </a:custGeom>
            <a:solidFill>
              <a:srgbClr val="FFBDBD">
                <a:alpha val="36000"/>
              </a:srgbClr>
            </a:solidFill>
            <a:ln>
              <a:solidFill>
                <a:srgbClr val="FF99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9" name="正方形/長方形 38"/>
            <p:cNvSpPr/>
            <p:nvPr/>
          </p:nvSpPr>
          <p:spPr>
            <a:xfrm>
              <a:off x="5176186" y="2446674"/>
              <a:ext cx="374650" cy="623210"/>
            </a:xfrm>
            <a:prstGeom prst="rect">
              <a:avLst/>
            </a:prstGeom>
            <a:solidFill>
              <a:srgbClr val="FF0000">
                <a:alpha val="50000"/>
              </a:srgb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0" name="楕円 39"/>
            <p:cNvSpPr>
              <a:spLocks noChangeAspect="1"/>
            </p:cNvSpPr>
            <p:nvPr/>
          </p:nvSpPr>
          <p:spPr>
            <a:xfrm>
              <a:off x="5104919" y="2723299"/>
              <a:ext cx="108000" cy="108000"/>
            </a:xfrm>
            <a:prstGeom prst="ellipse">
              <a:avLst/>
            </a:prstGeom>
            <a:solidFill>
              <a:schemeClr val="bg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1" name="テキスト ボックス 40"/>
            <p:cNvSpPr txBox="1"/>
            <p:nvPr/>
          </p:nvSpPr>
          <p:spPr>
            <a:xfrm rot="20367615">
              <a:off x="4736361" y="471578"/>
              <a:ext cx="346249" cy="1056077"/>
            </a:xfrm>
            <a:prstGeom prst="rect">
              <a:avLst/>
            </a:prstGeom>
            <a:noFill/>
          </p:spPr>
          <p:txBody>
            <a:bodyPr vert="eaVert" wrap="square" rtlCol="0">
              <a:spAutoFit/>
            </a:bodyPr>
            <a:lstStyle/>
            <a:p>
              <a:r>
                <a:rPr kumimoji="1" lang="ja-JP" altLang="en-US" sz="1050" dirty="0" smtClean="0">
                  <a:solidFill>
                    <a:srgbClr val="0070C0"/>
                  </a:solidFill>
                  <a:latin typeface="Meiryo UI" panose="020B0604030504040204" pitchFamily="50" charset="-128"/>
                  <a:ea typeface="Meiryo UI" panose="020B0604030504040204" pitchFamily="50" charset="-128"/>
                </a:rPr>
                <a:t>大阪モノ</a:t>
              </a:r>
              <a:r>
                <a:rPr lang="ja-JP" altLang="en-US" sz="1050" dirty="0">
                  <a:solidFill>
                    <a:srgbClr val="0070C0"/>
                  </a:solidFill>
                  <a:latin typeface="Meiryo UI" panose="020B0604030504040204" pitchFamily="50" charset="-128"/>
                  <a:ea typeface="Meiryo UI" panose="020B0604030504040204" pitchFamily="50" charset="-128"/>
                </a:rPr>
                <a:t>レール</a:t>
              </a:r>
              <a:endParaRPr kumimoji="1" lang="ja-JP" altLang="en-US" sz="1050" dirty="0">
                <a:solidFill>
                  <a:srgbClr val="0070C0"/>
                </a:solidFill>
                <a:latin typeface="Meiryo UI" panose="020B0604030504040204" pitchFamily="50" charset="-128"/>
                <a:ea typeface="Meiryo UI" panose="020B0604030504040204" pitchFamily="50" charset="-128"/>
              </a:endParaRPr>
            </a:p>
          </p:txBody>
        </p:sp>
        <p:sp>
          <p:nvSpPr>
            <p:cNvPr id="42" name="四角形吹き出し 41"/>
            <p:cNvSpPr/>
            <p:nvPr/>
          </p:nvSpPr>
          <p:spPr>
            <a:xfrm>
              <a:off x="7087544" y="1911043"/>
              <a:ext cx="972393" cy="650225"/>
            </a:xfrm>
            <a:prstGeom prst="wedgeRectCallout">
              <a:avLst>
                <a:gd name="adj1" fmla="val -244007"/>
                <a:gd name="adj2" fmla="val 80054"/>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050" dirty="0" smtClean="0">
                  <a:latin typeface="Meiryo UI" panose="020B0604030504040204" pitchFamily="50" charset="-128"/>
                  <a:ea typeface="Meiryo UI" panose="020B0604030504040204" pitchFamily="50" charset="-128"/>
                </a:rPr>
                <a:t>新駅</a:t>
              </a:r>
              <a:endParaRPr kumimoji="1" lang="ja-JP" altLang="en-US" sz="1050" dirty="0">
                <a:latin typeface="Meiryo UI" panose="020B0604030504040204" pitchFamily="50" charset="-128"/>
                <a:ea typeface="Meiryo UI" panose="020B0604030504040204" pitchFamily="50" charset="-128"/>
              </a:endParaRPr>
            </a:p>
          </p:txBody>
        </p:sp>
        <p:sp>
          <p:nvSpPr>
            <p:cNvPr id="44" name="フリーフォーム 43"/>
            <p:cNvSpPr/>
            <p:nvPr/>
          </p:nvSpPr>
          <p:spPr>
            <a:xfrm>
              <a:off x="3983974" y="2818842"/>
              <a:ext cx="2414587" cy="1223963"/>
            </a:xfrm>
            <a:custGeom>
              <a:avLst/>
              <a:gdLst>
                <a:gd name="connsiteX0" fmla="*/ 0 w 2414587"/>
                <a:gd name="connsiteY0" fmla="*/ 371475 h 1223963"/>
                <a:gd name="connsiteX1" fmla="*/ 52387 w 2414587"/>
                <a:gd name="connsiteY1" fmla="*/ 304800 h 1223963"/>
                <a:gd name="connsiteX2" fmla="*/ 190500 w 2414587"/>
                <a:gd name="connsiteY2" fmla="*/ 357188 h 1223963"/>
                <a:gd name="connsiteX3" fmla="*/ 333375 w 2414587"/>
                <a:gd name="connsiteY3" fmla="*/ 366713 h 1223963"/>
                <a:gd name="connsiteX4" fmla="*/ 561975 w 2414587"/>
                <a:gd name="connsiteY4" fmla="*/ 357188 h 1223963"/>
                <a:gd name="connsiteX5" fmla="*/ 709612 w 2414587"/>
                <a:gd name="connsiteY5" fmla="*/ 347663 h 1223963"/>
                <a:gd name="connsiteX6" fmla="*/ 862012 w 2414587"/>
                <a:gd name="connsiteY6" fmla="*/ 285750 h 1223963"/>
                <a:gd name="connsiteX7" fmla="*/ 1042987 w 2414587"/>
                <a:gd name="connsiteY7" fmla="*/ 333375 h 1223963"/>
                <a:gd name="connsiteX8" fmla="*/ 1252537 w 2414587"/>
                <a:gd name="connsiteY8" fmla="*/ 347663 h 1223963"/>
                <a:gd name="connsiteX9" fmla="*/ 1552575 w 2414587"/>
                <a:gd name="connsiteY9" fmla="*/ 300038 h 1223963"/>
                <a:gd name="connsiteX10" fmla="*/ 1814512 w 2414587"/>
                <a:gd name="connsiteY10" fmla="*/ 185738 h 1223963"/>
                <a:gd name="connsiteX11" fmla="*/ 2038350 w 2414587"/>
                <a:gd name="connsiteY11" fmla="*/ 14288 h 1223963"/>
                <a:gd name="connsiteX12" fmla="*/ 2133600 w 2414587"/>
                <a:gd name="connsiteY12" fmla="*/ 19050 h 1223963"/>
                <a:gd name="connsiteX13" fmla="*/ 2295525 w 2414587"/>
                <a:gd name="connsiteY13" fmla="*/ 33338 h 1223963"/>
                <a:gd name="connsiteX14" fmla="*/ 2414587 w 2414587"/>
                <a:gd name="connsiteY14" fmla="*/ 0 h 1223963"/>
                <a:gd name="connsiteX15" fmla="*/ 2386012 w 2414587"/>
                <a:gd name="connsiteY15" fmla="*/ 228600 h 1223963"/>
                <a:gd name="connsiteX16" fmla="*/ 2347912 w 2414587"/>
                <a:gd name="connsiteY16" fmla="*/ 390525 h 1223963"/>
                <a:gd name="connsiteX17" fmla="*/ 2238375 w 2414587"/>
                <a:gd name="connsiteY17" fmla="*/ 600075 h 1223963"/>
                <a:gd name="connsiteX18" fmla="*/ 2071687 w 2414587"/>
                <a:gd name="connsiteY18" fmla="*/ 823913 h 1223963"/>
                <a:gd name="connsiteX19" fmla="*/ 1928812 w 2414587"/>
                <a:gd name="connsiteY19" fmla="*/ 838200 h 1223963"/>
                <a:gd name="connsiteX20" fmla="*/ 1766887 w 2414587"/>
                <a:gd name="connsiteY20" fmla="*/ 857250 h 1223963"/>
                <a:gd name="connsiteX21" fmla="*/ 1571625 w 2414587"/>
                <a:gd name="connsiteY21" fmla="*/ 919163 h 1223963"/>
                <a:gd name="connsiteX22" fmla="*/ 1385887 w 2414587"/>
                <a:gd name="connsiteY22" fmla="*/ 1019175 h 1223963"/>
                <a:gd name="connsiteX23" fmla="*/ 1233487 w 2414587"/>
                <a:gd name="connsiteY23" fmla="*/ 1147763 h 1223963"/>
                <a:gd name="connsiteX24" fmla="*/ 1166812 w 2414587"/>
                <a:gd name="connsiteY24" fmla="*/ 1223963 h 1223963"/>
                <a:gd name="connsiteX25" fmla="*/ 890587 w 2414587"/>
                <a:gd name="connsiteY25" fmla="*/ 1176338 h 1223963"/>
                <a:gd name="connsiteX26" fmla="*/ 623887 w 2414587"/>
                <a:gd name="connsiteY26" fmla="*/ 1076325 h 1223963"/>
                <a:gd name="connsiteX27" fmla="*/ 376237 w 2414587"/>
                <a:gd name="connsiteY27" fmla="*/ 914400 h 1223963"/>
                <a:gd name="connsiteX28" fmla="*/ 195262 w 2414587"/>
                <a:gd name="connsiteY28" fmla="*/ 723900 h 1223963"/>
                <a:gd name="connsiteX29" fmla="*/ 100012 w 2414587"/>
                <a:gd name="connsiteY29" fmla="*/ 585788 h 1223963"/>
                <a:gd name="connsiteX30" fmla="*/ 38100 w 2414587"/>
                <a:gd name="connsiteY30" fmla="*/ 461963 h 1223963"/>
                <a:gd name="connsiteX31" fmla="*/ 0 w 2414587"/>
                <a:gd name="connsiteY31" fmla="*/ 371475 h 1223963"/>
                <a:gd name="connsiteX0" fmla="*/ 0 w 2414587"/>
                <a:gd name="connsiteY0" fmla="*/ 371475 h 1223963"/>
                <a:gd name="connsiteX1" fmla="*/ 52387 w 2414587"/>
                <a:gd name="connsiteY1" fmla="*/ 304800 h 1223963"/>
                <a:gd name="connsiteX2" fmla="*/ 190500 w 2414587"/>
                <a:gd name="connsiteY2" fmla="*/ 357188 h 1223963"/>
                <a:gd name="connsiteX3" fmla="*/ 333375 w 2414587"/>
                <a:gd name="connsiteY3" fmla="*/ 366713 h 1223963"/>
                <a:gd name="connsiteX4" fmla="*/ 561975 w 2414587"/>
                <a:gd name="connsiteY4" fmla="*/ 357188 h 1223963"/>
                <a:gd name="connsiteX5" fmla="*/ 709612 w 2414587"/>
                <a:gd name="connsiteY5" fmla="*/ 347663 h 1223963"/>
                <a:gd name="connsiteX6" fmla="*/ 862012 w 2414587"/>
                <a:gd name="connsiteY6" fmla="*/ 285750 h 1223963"/>
                <a:gd name="connsiteX7" fmla="*/ 1042987 w 2414587"/>
                <a:gd name="connsiteY7" fmla="*/ 333375 h 1223963"/>
                <a:gd name="connsiteX8" fmla="*/ 1252537 w 2414587"/>
                <a:gd name="connsiteY8" fmla="*/ 347663 h 1223963"/>
                <a:gd name="connsiteX9" fmla="*/ 1547813 w 2414587"/>
                <a:gd name="connsiteY9" fmla="*/ 280988 h 1223963"/>
                <a:gd name="connsiteX10" fmla="*/ 1814512 w 2414587"/>
                <a:gd name="connsiteY10" fmla="*/ 185738 h 1223963"/>
                <a:gd name="connsiteX11" fmla="*/ 2038350 w 2414587"/>
                <a:gd name="connsiteY11" fmla="*/ 14288 h 1223963"/>
                <a:gd name="connsiteX12" fmla="*/ 2133600 w 2414587"/>
                <a:gd name="connsiteY12" fmla="*/ 19050 h 1223963"/>
                <a:gd name="connsiteX13" fmla="*/ 2295525 w 2414587"/>
                <a:gd name="connsiteY13" fmla="*/ 33338 h 1223963"/>
                <a:gd name="connsiteX14" fmla="*/ 2414587 w 2414587"/>
                <a:gd name="connsiteY14" fmla="*/ 0 h 1223963"/>
                <a:gd name="connsiteX15" fmla="*/ 2386012 w 2414587"/>
                <a:gd name="connsiteY15" fmla="*/ 228600 h 1223963"/>
                <a:gd name="connsiteX16" fmla="*/ 2347912 w 2414587"/>
                <a:gd name="connsiteY16" fmla="*/ 390525 h 1223963"/>
                <a:gd name="connsiteX17" fmla="*/ 2238375 w 2414587"/>
                <a:gd name="connsiteY17" fmla="*/ 600075 h 1223963"/>
                <a:gd name="connsiteX18" fmla="*/ 2071687 w 2414587"/>
                <a:gd name="connsiteY18" fmla="*/ 823913 h 1223963"/>
                <a:gd name="connsiteX19" fmla="*/ 1928812 w 2414587"/>
                <a:gd name="connsiteY19" fmla="*/ 838200 h 1223963"/>
                <a:gd name="connsiteX20" fmla="*/ 1766887 w 2414587"/>
                <a:gd name="connsiteY20" fmla="*/ 857250 h 1223963"/>
                <a:gd name="connsiteX21" fmla="*/ 1571625 w 2414587"/>
                <a:gd name="connsiteY21" fmla="*/ 919163 h 1223963"/>
                <a:gd name="connsiteX22" fmla="*/ 1385887 w 2414587"/>
                <a:gd name="connsiteY22" fmla="*/ 1019175 h 1223963"/>
                <a:gd name="connsiteX23" fmla="*/ 1233487 w 2414587"/>
                <a:gd name="connsiteY23" fmla="*/ 1147763 h 1223963"/>
                <a:gd name="connsiteX24" fmla="*/ 1166812 w 2414587"/>
                <a:gd name="connsiteY24" fmla="*/ 1223963 h 1223963"/>
                <a:gd name="connsiteX25" fmla="*/ 890587 w 2414587"/>
                <a:gd name="connsiteY25" fmla="*/ 1176338 h 1223963"/>
                <a:gd name="connsiteX26" fmla="*/ 623887 w 2414587"/>
                <a:gd name="connsiteY26" fmla="*/ 1076325 h 1223963"/>
                <a:gd name="connsiteX27" fmla="*/ 376237 w 2414587"/>
                <a:gd name="connsiteY27" fmla="*/ 914400 h 1223963"/>
                <a:gd name="connsiteX28" fmla="*/ 195262 w 2414587"/>
                <a:gd name="connsiteY28" fmla="*/ 723900 h 1223963"/>
                <a:gd name="connsiteX29" fmla="*/ 100012 w 2414587"/>
                <a:gd name="connsiteY29" fmla="*/ 585788 h 1223963"/>
                <a:gd name="connsiteX30" fmla="*/ 38100 w 2414587"/>
                <a:gd name="connsiteY30" fmla="*/ 461963 h 1223963"/>
                <a:gd name="connsiteX31" fmla="*/ 0 w 2414587"/>
                <a:gd name="connsiteY31" fmla="*/ 371475 h 1223963"/>
                <a:gd name="connsiteX0" fmla="*/ 0 w 2414587"/>
                <a:gd name="connsiteY0" fmla="*/ 371475 h 1223963"/>
                <a:gd name="connsiteX1" fmla="*/ 52387 w 2414587"/>
                <a:gd name="connsiteY1" fmla="*/ 304800 h 1223963"/>
                <a:gd name="connsiteX2" fmla="*/ 190500 w 2414587"/>
                <a:gd name="connsiteY2" fmla="*/ 357188 h 1223963"/>
                <a:gd name="connsiteX3" fmla="*/ 333375 w 2414587"/>
                <a:gd name="connsiteY3" fmla="*/ 366713 h 1223963"/>
                <a:gd name="connsiteX4" fmla="*/ 561975 w 2414587"/>
                <a:gd name="connsiteY4" fmla="*/ 357188 h 1223963"/>
                <a:gd name="connsiteX5" fmla="*/ 709612 w 2414587"/>
                <a:gd name="connsiteY5" fmla="*/ 347663 h 1223963"/>
                <a:gd name="connsiteX6" fmla="*/ 862012 w 2414587"/>
                <a:gd name="connsiteY6" fmla="*/ 285750 h 1223963"/>
                <a:gd name="connsiteX7" fmla="*/ 1042987 w 2414587"/>
                <a:gd name="connsiteY7" fmla="*/ 333375 h 1223963"/>
                <a:gd name="connsiteX8" fmla="*/ 1252537 w 2414587"/>
                <a:gd name="connsiteY8" fmla="*/ 347663 h 1223963"/>
                <a:gd name="connsiteX9" fmla="*/ 1547813 w 2414587"/>
                <a:gd name="connsiteY9" fmla="*/ 280988 h 1223963"/>
                <a:gd name="connsiteX10" fmla="*/ 1814512 w 2414587"/>
                <a:gd name="connsiteY10" fmla="*/ 171451 h 1223963"/>
                <a:gd name="connsiteX11" fmla="*/ 2038350 w 2414587"/>
                <a:gd name="connsiteY11" fmla="*/ 14288 h 1223963"/>
                <a:gd name="connsiteX12" fmla="*/ 2133600 w 2414587"/>
                <a:gd name="connsiteY12" fmla="*/ 19050 h 1223963"/>
                <a:gd name="connsiteX13" fmla="*/ 2295525 w 2414587"/>
                <a:gd name="connsiteY13" fmla="*/ 33338 h 1223963"/>
                <a:gd name="connsiteX14" fmla="*/ 2414587 w 2414587"/>
                <a:gd name="connsiteY14" fmla="*/ 0 h 1223963"/>
                <a:gd name="connsiteX15" fmla="*/ 2386012 w 2414587"/>
                <a:gd name="connsiteY15" fmla="*/ 228600 h 1223963"/>
                <a:gd name="connsiteX16" fmla="*/ 2347912 w 2414587"/>
                <a:gd name="connsiteY16" fmla="*/ 390525 h 1223963"/>
                <a:gd name="connsiteX17" fmla="*/ 2238375 w 2414587"/>
                <a:gd name="connsiteY17" fmla="*/ 600075 h 1223963"/>
                <a:gd name="connsiteX18" fmla="*/ 2071687 w 2414587"/>
                <a:gd name="connsiteY18" fmla="*/ 823913 h 1223963"/>
                <a:gd name="connsiteX19" fmla="*/ 1928812 w 2414587"/>
                <a:gd name="connsiteY19" fmla="*/ 838200 h 1223963"/>
                <a:gd name="connsiteX20" fmla="*/ 1766887 w 2414587"/>
                <a:gd name="connsiteY20" fmla="*/ 857250 h 1223963"/>
                <a:gd name="connsiteX21" fmla="*/ 1571625 w 2414587"/>
                <a:gd name="connsiteY21" fmla="*/ 919163 h 1223963"/>
                <a:gd name="connsiteX22" fmla="*/ 1385887 w 2414587"/>
                <a:gd name="connsiteY22" fmla="*/ 1019175 h 1223963"/>
                <a:gd name="connsiteX23" fmla="*/ 1233487 w 2414587"/>
                <a:gd name="connsiteY23" fmla="*/ 1147763 h 1223963"/>
                <a:gd name="connsiteX24" fmla="*/ 1166812 w 2414587"/>
                <a:gd name="connsiteY24" fmla="*/ 1223963 h 1223963"/>
                <a:gd name="connsiteX25" fmla="*/ 890587 w 2414587"/>
                <a:gd name="connsiteY25" fmla="*/ 1176338 h 1223963"/>
                <a:gd name="connsiteX26" fmla="*/ 623887 w 2414587"/>
                <a:gd name="connsiteY26" fmla="*/ 1076325 h 1223963"/>
                <a:gd name="connsiteX27" fmla="*/ 376237 w 2414587"/>
                <a:gd name="connsiteY27" fmla="*/ 914400 h 1223963"/>
                <a:gd name="connsiteX28" fmla="*/ 195262 w 2414587"/>
                <a:gd name="connsiteY28" fmla="*/ 723900 h 1223963"/>
                <a:gd name="connsiteX29" fmla="*/ 100012 w 2414587"/>
                <a:gd name="connsiteY29" fmla="*/ 585788 h 1223963"/>
                <a:gd name="connsiteX30" fmla="*/ 38100 w 2414587"/>
                <a:gd name="connsiteY30" fmla="*/ 461963 h 1223963"/>
                <a:gd name="connsiteX31" fmla="*/ 0 w 2414587"/>
                <a:gd name="connsiteY31" fmla="*/ 371475 h 12239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2414587" h="1223963">
                  <a:moveTo>
                    <a:pt x="0" y="371475"/>
                  </a:moveTo>
                  <a:lnTo>
                    <a:pt x="52387" y="304800"/>
                  </a:lnTo>
                  <a:lnTo>
                    <a:pt x="190500" y="357188"/>
                  </a:lnTo>
                  <a:lnTo>
                    <a:pt x="333375" y="366713"/>
                  </a:lnTo>
                  <a:lnTo>
                    <a:pt x="561975" y="357188"/>
                  </a:lnTo>
                  <a:lnTo>
                    <a:pt x="709612" y="347663"/>
                  </a:lnTo>
                  <a:lnTo>
                    <a:pt x="862012" y="285750"/>
                  </a:lnTo>
                  <a:lnTo>
                    <a:pt x="1042987" y="333375"/>
                  </a:lnTo>
                  <a:lnTo>
                    <a:pt x="1252537" y="347663"/>
                  </a:lnTo>
                  <a:lnTo>
                    <a:pt x="1547813" y="280988"/>
                  </a:lnTo>
                  <a:lnTo>
                    <a:pt x="1814512" y="171451"/>
                  </a:lnTo>
                  <a:lnTo>
                    <a:pt x="2038350" y="14288"/>
                  </a:lnTo>
                  <a:lnTo>
                    <a:pt x="2133600" y="19050"/>
                  </a:lnTo>
                  <a:lnTo>
                    <a:pt x="2295525" y="33338"/>
                  </a:lnTo>
                  <a:lnTo>
                    <a:pt x="2414587" y="0"/>
                  </a:lnTo>
                  <a:lnTo>
                    <a:pt x="2386012" y="228600"/>
                  </a:lnTo>
                  <a:lnTo>
                    <a:pt x="2347912" y="390525"/>
                  </a:lnTo>
                  <a:lnTo>
                    <a:pt x="2238375" y="600075"/>
                  </a:lnTo>
                  <a:lnTo>
                    <a:pt x="2071687" y="823913"/>
                  </a:lnTo>
                  <a:lnTo>
                    <a:pt x="1928812" y="838200"/>
                  </a:lnTo>
                  <a:lnTo>
                    <a:pt x="1766887" y="857250"/>
                  </a:lnTo>
                  <a:lnTo>
                    <a:pt x="1571625" y="919163"/>
                  </a:lnTo>
                  <a:lnTo>
                    <a:pt x="1385887" y="1019175"/>
                  </a:lnTo>
                  <a:lnTo>
                    <a:pt x="1233487" y="1147763"/>
                  </a:lnTo>
                  <a:lnTo>
                    <a:pt x="1166812" y="1223963"/>
                  </a:lnTo>
                  <a:lnTo>
                    <a:pt x="890587" y="1176338"/>
                  </a:lnTo>
                  <a:lnTo>
                    <a:pt x="623887" y="1076325"/>
                  </a:lnTo>
                  <a:lnTo>
                    <a:pt x="376237" y="914400"/>
                  </a:lnTo>
                  <a:lnTo>
                    <a:pt x="195262" y="723900"/>
                  </a:lnTo>
                  <a:lnTo>
                    <a:pt x="100012" y="585788"/>
                  </a:lnTo>
                  <a:lnTo>
                    <a:pt x="38100" y="461963"/>
                  </a:lnTo>
                  <a:lnTo>
                    <a:pt x="0" y="371475"/>
                  </a:lnTo>
                  <a:close/>
                </a:path>
              </a:pathLst>
            </a:custGeom>
            <a:noFill/>
            <a:ln w="3492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45" name="直線矢印コネクタ 44"/>
            <p:cNvCxnSpPr>
              <a:endCxn id="46" idx="1"/>
            </p:cNvCxnSpPr>
            <p:nvPr/>
          </p:nvCxnSpPr>
          <p:spPr>
            <a:xfrm>
              <a:off x="5507329" y="3513775"/>
              <a:ext cx="1705869" cy="281232"/>
            </a:xfrm>
            <a:prstGeom prst="straightConnector1">
              <a:avLst/>
            </a:prstGeom>
            <a:ln w="25400">
              <a:solidFill>
                <a:srgbClr val="FF0000"/>
              </a:solidFill>
              <a:headEnd type="arrow"/>
              <a:tailEnd type="none"/>
            </a:ln>
          </p:spPr>
          <p:style>
            <a:lnRef idx="1">
              <a:schemeClr val="accent1"/>
            </a:lnRef>
            <a:fillRef idx="0">
              <a:schemeClr val="accent1"/>
            </a:fillRef>
            <a:effectRef idx="0">
              <a:schemeClr val="accent1"/>
            </a:effectRef>
            <a:fontRef idx="minor">
              <a:schemeClr val="tx1"/>
            </a:fontRef>
          </p:style>
        </p:cxnSp>
        <p:sp>
          <p:nvSpPr>
            <p:cNvPr id="46" name="正方形/長方形 45"/>
            <p:cNvSpPr/>
            <p:nvPr/>
          </p:nvSpPr>
          <p:spPr>
            <a:xfrm>
              <a:off x="7213197" y="3163374"/>
              <a:ext cx="1510941" cy="1263267"/>
            </a:xfrm>
            <a:prstGeom prst="rect">
              <a:avLst/>
            </a:prstGeom>
            <a:solidFill>
              <a:schemeClr val="bg1"/>
            </a:solid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7" name="テキスト ボックス 46"/>
            <p:cNvSpPr txBox="1"/>
            <p:nvPr/>
          </p:nvSpPr>
          <p:spPr>
            <a:xfrm>
              <a:off x="6735657" y="3240666"/>
              <a:ext cx="2422069" cy="1136779"/>
            </a:xfrm>
            <a:prstGeom prst="rect">
              <a:avLst/>
            </a:prstGeom>
            <a:noFill/>
          </p:spPr>
          <p:txBody>
            <a:bodyPr wrap="square" rtlCol="0">
              <a:spAutoFit/>
            </a:bodyPr>
            <a:lstStyle/>
            <a:p>
              <a:pPr algn="ctr"/>
              <a:r>
                <a:rPr lang="ja-JP" altLang="en-US" sz="1200" b="1" dirty="0" smtClean="0">
                  <a:latin typeface="Meiryo UI" panose="020B0604030504040204" pitchFamily="50" charset="-128"/>
                  <a:ea typeface="Meiryo UI" panose="020B0604030504040204" pitchFamily="50" charset="-128"/>
                </a:rPr>
                <a:t>新駅整備により</a:t>
              </a:r>
              <a:endParaRPr lang="en-US" altLang="ja-JP" sz="1200" b="1" dirty="0" smtClean="0">
                <a:latin typeface="Meiryo UI" panose="020B0604030504040204" pitchFamily="50" charset="-128"/>
                <a:ea typeface="Meiryo UI" panose="020B0604030504040204" pitchFamily="50" charset="-128"/>
              </a:endParaRPr>
            </a:p>
            <a:p>
              <a:pPr algn="ctr"/>
              <a:r>
                <a:rPr lang="ja-JP" altLang="en-US" sz="1200" b="1" dirty="0" smtClean="0">
                  <a:latin typeface="Meiryo UI" panose="020B0604030504040204" pitchFamily="50" charset="-128"/>
                  <a:ea typeface="Meiryo UI" panose="020B0604030504040204" pitchFamily="50" charset="-128"/>
                </a:rPr>
                <a:t>門真市、守口市で</a:t>
              </a:r>
              <a:endParaRPr lang="en-US" altLang="ja-JP" sz="1200" b="1" dirty="0" smtClean="0">
                <a:latin typeface="Meiryo UI" panose="020B0604030504040204" pitchFamily="50" charset="-128"/>
                <a:ea typeface="Meiryo UI" panose="020B0604030504040204" pitchFamily="50" charset="-128"/>
              </a:endParaRPr>
            </a:p>
            <a:p>
              <a:pPr algn="ctr"/>
              <a:r>
                <a:rPr lang="ja-JP" altLang="en-US" sz="1200" b="1" dirty="0" smtClean="0">
                  <a:latin typeface="Meiryo UI" panose="020B0604030504040204" pitchFamily="50" charset="-128"/>
                  <a:ea typeface="Meiryo UI" panose="020B0604030504040204" pitchFamily="50" charset="-128"/>
                </a:rPr>
                <a:t>交通不便地が</a:t>
              </a:r>
              <a:endParaRPr lang="en-US" altLang="ja-JP" sz="1200" b="1" dirty="0" smtClean="0">
                <a:latin typeface="Meiryo UI" panose="020B0604030504040204" pitchFamily="50" charset="-128"/>
                <a:ea typeface="Meiryo UI" panose="020B0604030504040204" pitchFamily="50" charset="-128"/>
              </a:endParaRPr>
            </a:p>
            <a:p>
              <a:pPr algn="ctr"/>
              <a:r>
                <a:rPr lang="ja-JP" altLang="en-US" sz="1200" b="1" dirty="0" smtClean="0">
                  <a:latin typeface="Meiryo UI" panose="020B0604030504040204" pitchFamily="50" charset="-128"/>
                  <a:ea typeface="Meiryo UI" panose="020B0604030504040204" pitchFamily="50" charset="-128"/>
                </a:rPr>
                <a:t>解消</a:t>
              </a:r>
              <a:endParaRPr lang="en-US" altLang="ja-JP" sz="1200" b="1" dirty="0" smtClean="0">
                <a:latin typeface="Meiryo UI" panose="020B0604030504040204" pitchFamily="50" charset="-128"/>
                <a:ea typeface="Meiryo UI" panose="020B0604030504040204" pitchFamily="50" charset="-128"/>
              </a:endParaRPr>
            </a:p>
            <a:p>
              <a:pPr algn="ctr"/>
              <a:r>
                <a:rPr lang="ja-JP" altLang="en-US" sz="1200" b="1" dirty="0" smtClean="0">
                  <a:latin typeface="Meiryo UI" panose="020B0604030504040204" pitchFamily="50" charset="-128"/>
                  <a:ea typeface="Meiryo UI" panose="020B0604030504040204" pitchFamily="50" charset="-128"/>
                </a:rPr>
                <a:t>（赤枠部分）</a:t>
              </a:r>
              <a:endParaRPr lang="en-US" altLang="ja-JP" sz="1200" b="1" dirty="0">
                <a:latin typeface="Meiryo UI" panose="020B0604030504040204" pitchFamily="50" charset="-128"/>
                <a:ea typeface="Meiryo UI" panose="020B0604030504040204" pitchFamily="50" charset="-128"/>
              </a:endParaRPr>
            </a:p>
          </p:txBody>
        </p:sp>
      </p:grpSp>
      <p:grpSp>
        <p:nvGrpSpPr>
          <p:cNvPr id="2" name="グループ化 1"/>
          <p:cNvGrpSpPr/>
          <p:nvPr/>
        </p:nvGrpSpPr>
        <p:grpSpPr>
          <a:xfrm>
            <a:off x="7731627" y="5204627"/>
            <a:ext cx="1369264" cy="839341"/>
            <a:chOff x="5043158" y="5795189"/>
            <a:chExt cx="1369264" cy="839341"/>
          </a:xfrm>
        </p:grpSpPr>
        <p:sp>
          <p:nvSpPr>
            <p:cNvPr id="48" name="正方形/長方形 47"/>
            <p:cNvSpPr/>
            <p:nvPr/>
          </p:nvSpPr>
          <p:spPr>
            <a:xfrm>
              <a:off x="5043158" y="5795189"/>
              <a:ext cx="1369264" cy="839341"/>
            </a:xfrm>
            <a:prstGeom prst="rect">
              <a:avLst/>
            </a:prstGeom>
            <a:solidFill>
              <a:schemeClr val="bg1"/>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9" name="正方形/長方形 48"/>
            <p:cNvSpPr/>
            <p:nvPr/>
          </p:nvSpPr>
          <p:spPr>
            <a:xfrm>
              <a:off x="5308043" y="6114766"/>
              <a:ext cx="304403" cy="160606"/>
            </a:xfrm>
            <a:prstGeom prst="rect">
              <a:avLst/>
            </a:prstGeom>
            <a:noFill/>
            <a:ln w="19050">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0" name="テキスト ボックス 49"/>
            <p:cNvSpPr txBox="1"/>
            <p:nvPr/>
          </p:nvSpPr>
          <p:spPr>
            <a:xfrm>
              <a:off x="5070836" y="5822473"/>
              <a:ext cx="1253362" cy="253916"/>
            </a:xfrm>
            <a:prstGeom prst="rect">
              <a:avLst/>
            </a:prstGeom>
            <a:noFill/>
          </p:spPr>
          <p:txBody>
            <a:bodyPr wrap="square" rtlCol="0">
              <a:spAutoFit/>
            </a:bodyPr>
            <a:lstStyle/>
            <a:p>
              <a:r>
                <a:rPr lang="ja-JP" altLang="en-US" sz="1050" dirty="0"/>
                <a:t>駅の半径</a:t>
              </a:r>
              <a:r>
                <a:rPr lang="en-US" altLang="ja-JP" sz="1050" dirty="0"/>
                <a:t>1km</a:t>
              </a:r>
              <a:r>
                <a:rPr lang="ja-JP" altLang="en-US" sz="1050" dirty="0"/>
                <a:t>圏域</a:t>
              </a:r>
              <a:endParaRPr lang="en-US" altLang="ja-JP" sz="1050" dirty="0"/>
            </a:p>
          </p:txBody>
        </p:sp>
        <p:sp>
          <p:nvSpPr>
            <p:cNvPr id="51" name="テキスト ボックス 50"/>
            <p:cNvSpPr txBox="1"/>
            <p:nvPr/>
          </p:nvSpPr>
          <p:spPr>
            <a:xfrm>
              <a:off x="5619872" y="6010976"/>
              <a:ext cx="775957" cy="338554"/>
            </a:xfrm>
            <a:prstGeom prst="rect">
              <a:avLst/>
            </a:prstGeom>
            <a:noFill/>
          </p:spPr>
          <p:txBody>
            <a:bodyPr wrap="square" rtlCol="0">
              <a:spAutoFit/>
            </a:bodyPr>
            <a:lstStyle/>
            <a:p>
              <a:r>
                <a:rPr lang="ja-JP" altLang="en-US" sz="1600" dirty="0"/>
                <a:t>：</a:t>
              </a:r>
              <a:r>
                <a:rPr lang="ja-JP" altLang="en-US" sz="1050" dirty="0"/>
                <a:t>新駅</a:t>
              </a:r>
              <a:endParaRPr lang="en-US" altLang="ja-JP" sz="1050" dirty="0"/>
            </a:p>
          </p:txBody>
        </p:sp>
        <p:sp>
          <p:nvSpPr>
            <p:cNvPr id="52" name="テキスト ボックス 51"/>
            <p:cNvSpPr txBox="1"/>
            <p:nvPr/>
          </p:nvSpPr>
          <p:spPr>
            <a:xfrm>
              <a:off x="5619872" y="6295976"/>
              <a:ext cx="742426" cy="338554"/>
            </a:xfrm>
            <a:prstGeom prst="rect">
              <a:avLst/>
            </a:prstGeom>
            <a:noFill/>
          </p:spPr>
          <p:txBody>
            <a:bodyPr wrap="square" rtlCol="0">
              <a:spAutoFit/>
            </a:bodyPr>
            <a:lstStyle/>
            <a:p>
              <a:r>
                <a:rPr lang="ja-JP" altLang="en-US" sz="1600" dirty="0"/>
                <a:t>：</a:t>
              </a:r>
              <a:r>
                <a:rPr lang="ja-JP" altLang="en-US" sz="1050" dirty="0"/>
                <a:t>既存駅</a:t>
              </a:r>
              <a:endParaRPr lang="en-US" altLang="ja-JP" sz="1050" dirty="0"/>
            </a:p>
          </p:txBody>
        </p:sp>
        <p:sp>
          <p:nvSpPr>
            <p:cNvPr id="53" name="正方形/長方形 52"/>
            <p:cNvSpPr/>
            <p:nvPr/>
          </p:nvSpPr>
          <p:spPr>
            <a:xfrm>
              <a:off x="5308043" y="6399766"/>
              <a:ext cx="304403" cy="160606"/>
            </a:xfrm>
            <a:prstGeom prst="rect">
              <a:avLst/>
            </a:prstGeom>
            <a:noFill/>
            <a:ln w="19050">
              <a:solidFill>
                <a:schemeClr val="tx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Tree>
    <p:extLst>
      <p:ext uri="{BB962C8B-B14F-4D97-AF65-F5344CB8AC3E}">
        <p14:creationId xmlns:p14="http://schemas.microsoft.com/office/powerpoint/2010/main" val="204833908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正方形/長方形 7"/>
          <p:cNvSpPr/>
          <p:nvPr/>
        </p:nvSpPr>
        <p:spPr>
          <a:xfrm>
            <a:off x="4536" y="4536"/>
            <a:ext cx="9139464" cy="395741"/>
          </a:xfrm>
          <a:prstGeom prst="rect">
            <a:avLst/>
          </a:prstGeom>
          <a:gradFill flip="none" rotWithShape="1">
            <a:gsLst>
              <a:gs pos="0">
                <a:srgbClr val="0070C0"/>
              </a:gs>
              <a:gs pos="100000">
                <a:schemeClr val="bg1"/>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lIns="65306" tIns="32653" rIns="65306" bIns="32653" anchor="ctr"/>
          <a:lstStyle/>
          <a:p>
            <a:pPr algn="ctr" defTabSz="914290">
              <a:defRPr/>
            </a:pPr>
            <a:endParaRPr lang="ja-JP" altLang="en-US">
              <a:solidFill>
                <a:srgbClr val="FFFFFF"/>
              </a:solidFill>
            </a:endParaRPr>
          </a:p>
        </p:txBody>
      </p:sp>
      <p:sp>
        <p:nvSpPr>
          <p:cNvPr id="10245" name="テキスト ボックス 16"/>
          <p:cNvSpPr txBox="1">
            <a:spLocks noChangeArrowheads="1"/>
          </p:cNvSpPr>
          <p:nvPr/>
        </p:nvSpPr>
        <p:spPr bwMode="auto">
          <a:xfrm>
            <a:off x="0" y="-36513"/>
            <a:ext cx="6444208" cy="4616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29" tIns="45715" rIns="91429" bIns="45715">
            <a:spAutoFit/>
          </a:bodyPr>
          <a:lstStyle>
            <a:lvl1pPr eaLnBrk="0" hangingPunct="0">
              <a:spcBef>
                <a:spcPct val="20000"/>
              </a:spcBef>
              <a:buChar char="•"/>
              <a:defRPr kumimoji="1" sz="3200">
                <a:solidFill>
                  <a:schemeClr val="tx1"/>
                </a:solidFill>
                <a:latin typeface="Arial" charset="0"/>
                <a:ea typeface="ＭＳ Ｐゴシック" charset="-128"/>
              </a:defRPr>
            </a:lvl1pPr>
            <a:lvl2pPr marL="742950" indent="-285750" eaLnBrk="0" hangingPunct="0">
              <a:spcBef>
                <a:spcPct val="20000"/>
              </a:spcBef>
              <a:buChar char="–"/>
              <a:defRPr kumimoji="1" sz="2800">
                <a:solidFill>
                  <a:schemeClr val="tx1"/>
                </a:solidFill>
                <a:latin typeface="Arial" charset="0"/>
                <a:ea typeface="ＭＳ Ｐゴシック" charset="-128"/>
              </a:defRPr>
            </a:lvl2pPr>
            <a:lvl3pPr marL="1143000" indent="-228600" eaLnBrk="0" hangingPunct="0">
              <a:spcBef>
                <a:spcPct val="20000"/>
              </a:spcBef>
              <a:buChar char="•"/>
              <a:defRPr kumimoji="1" sz="2400">
                <a:solidFill>
                  <a:schemeClr val="tx1"/>
                </a:solidFill>
                <a:latin typeface="Arial" charset="0"/>
                <a:ea typeface="ＭＳ Ｐゴシック" charset="-128"/>
              </a:defRPr>
            </a:lvl3pPr>
            <a:lvl4pPr marL="1600200" indent="-228600" eaLnBrk="0" hangingPunct="0">
              <a:spcBef>
                <a:spcPct val="20000"/>
              </a:spcBef>
              <a:buChar char="–"/>
              <a:defRPr kumimoji="1" sz="2000">
                <a:solidFill>
                  <a:schemeClr val="tx1"/>
                </a:solidFill>
                <a:latin typeface="Arial" charset="0"/>
                <a:ea typeface="ＭＳ Ｐゴシック" charset="-128"/>
              </a:defRPr>
            </a:lvl4pPr>
            <a:lvl5pPr marL="2057400" indent="-228600" eaLnBrk="0" hangingPunct="0">
              <a:spcBef>
                <a:spcPct val="20000"/>
              </a:spcBef>
              <a:buChar char="»"/>
              <a:defRPr kumimoji="1"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9pPr>
          </a:lstStyle>
          <a:p>
            <a:pPr eaLnBrk="1" hangingPunct="1">
              <a:spcBef>
                <a:spcPct val="0"/>
              </a:spcBef>
              <a:buFontTx/>
              <a:buNone/>
            </a:pPr>
            <a:r>
              <a:rPr lang="ja-JP" altLang="en-US" sz="2400" b="1" dirty="0" smtClean="0">
                <a:solidFill>
                  <a:srgbClr val="000000"/>
                </a:solidFill>
                <a:latin typeface="Meiryo UI" pitchFamily="50" charset="-128"/>
                <a:ea typeface="Meiryo UI" pitchFamily="50" charset="-128"/>
                <a:cs typeface="Meiryo UI" pitchFamily="50" charset="-128"/>
              </a:rPr>
              <a:t>□評価結果</a:t>
            </a:r>
            <a:endParaRPr lang="ja-JP" altLang="en-US" sz="2400" b="1" dirty="0">
              <a:solidFill>
                <a:srgbClr val="000000"/>
              </a:solidFill>
              <a:latin typeface="Meiryo UI" pitchFamily="50" charset="-128"/>
              <a:ea typeface="Meiryo UI" pitchFamily="50" charset="-128"/>
              <a:cs typeface="Meiryo UI" pitchFamily="50" charset="-128"/>
            </a:endParaRPr>
          </a:p>
        </p:txBody>
      </p:sp>
      <p:sp>
        <p:nvSpPr>
          <p:cNvPr id="5" name="スライド番号プレースホルダー 4"/>
          <p:cNvSpPr>
            <a:spLocks noGrp="1"/>
          </p:cNvSpPr>
          <p:nvPr>
            <p:ph type="sldNum" sz="quarter" idx="12"/>
          </p:nvPr>
        </p:nvSpPr>
        <p:spPr/>
        <p:txBody>
          <a:bodyPr/>
          <a:lstStyle/>
          <a:p>
            <a:fld id="{62A89F0E-B747-4A7F-82D1-DCE4F33CBF9B}" type="slidenum">
              <a:rPr lang="ja-JP" altLang="en-US" smtClean="0"/>
              <a:pPr/>
              <a:t>16</a:t>
            </a:fld>
            <a:endParaRPr lang="ja-JP" altLang="en-US" dirty="0"/>
          </a:p>
        </p:txBody>
      </p:sp>
      <p:sp>
        <p:nvSpPr>
          <p:cNvPr id="10" name="テキスト ボックス 9"/>
          <p:cNvSpPr txBox="1"/>
          <p:nvPr/>
        </p:nvSpPr>
        <p:spPr>
          <a:xfrm>
            <a:off x="56020" y="1129500"/>
            <a:ext cx="8928992" cy="412549"/>
          </a:xfrm>
          <a:prstGeom prst="rect">
            <a:avLst/>
          </a:prstGeom>
          <a:noFill/>
        </p:spPr>
        <p:txBody>
          <a:bodyPr wrap="square" rtlCol="0">
            <a:spAutoFit/>
          </a:bodyPr>
          <a:lstStyle/>
          <a:p>
            <a:pPr>
              <a:lnSpc>
                <a:spcPts val="2800"/>
              </a:lnSpc>
            </a:pPr>
            <a:r>
              <a:rPr lang="ja-JP" altLang="en-US" sz="2000" b="1" dirty="0" smtClean="0">
                <a:latin typeface="Meiryo UI" panose="020B0604030504040204" pitchFamily="50" charset="-128"/>
                <a:ea typeface="Meiryo UI" panose="020B0604030504040204" pitchFamily="50" charset="-128"/>
                <a:cs typeface="Meiryo UI" panose="020B0604030504040204" pitchFamily="50" charset="-128"/>
              </a:rPr>
              <a:t>○事業継続</a:t>
            </a:r>
            <a:endParaRPr lang="en-US" altLang="ja-JP" sz="2000" b="1" dirty="0" smtClean="0">
              <a:latin typeface="Meiryo UI" panose="020B0604030504040204" pitchFamily="50" charset="-128"/>
              <a:ea typeface="Meiryo UI" panose="020B0604030504040204" pitchFamily="50" charset="-128"/>
              <a:cs typeface="Meiryo UI" panose="020B0604030504040204" pitchFamily="50" charset="-128"/>
            </a:endParaRPr>
          </a:p>
        </p:txBody>
      </p:sp>
      <p:sp>
        <p:nvSpPr>
          <p:cNvPr id="11" name="テキスト ボックス 10"/>
          <p:cNvSpPr txBox="1"/>
          <p:nvPr/>
        </p:nvSpPr>
        <p:spPr>
          <a:xfrm>
            <a:off x="138064" y="1962561"/>
            <a:ext cx="8846948" cy="2964914"/>
          </a:xfrm>
          <a:prstGeom prst="rect">
            <a:avLst/>
          </a:prstGeom>
          <a:noFill/>
        </p:spPr>
        <p:txBody>
          <a:bodyPr wrap="square" rtlCol="0">
            <a:spAutoFit/>
          </a:bodyPr>
          <a:lstStyle/>
          <a:p>
            <a:pPr>
              <a:lnSpc>
                <a:spcPts val="2800"/>
              </a:lnSpc>
            </a:pPr>
            <a:r>
              <a:rPr lang="ja-JP" altLang="en-US" dirty="0">
                <a:latin typeface="Meiryo UI" panose="020B0604030504040204" pitchFamily="50" charset="-128"/>
                <a:ea typeface="Meiryo UI" panose="020B0604030504040204" pitchFamily="50" charset="-128"/>
                <a:cs typeface="Meiryo UI" panose="020B0604030504040204" pitchFamily="50" charset="-128"/>
              </a:rPr>
              <a:t>＜</a:t>
            </a:r>
            <a:r>
              <a:rPr lang="ja-JP" altLang="en-US" dirty="0" smtClean="0">
                <a:latin typeface="Meiryo UI" panose="020B0604030504040204" pitchFamily="50" charset="-128"/>
                <a:ea typeface="Meiryo UI" panose="020B0604030504040204" pitchFamily="50" charset="-128"/>
                <a:cs typeface="Meiryo UI" panose="020B0604030504040204" pitchFamily="50" charset="-128"/>
              </a:rPr>
              <a:t>判断の理由</a:t>
            </a:r>
            <a:r>
              <a:rPr lang="ja-JP" altLang="en-US" dirty="0">
                <a:latin typeface="Meiryo UI" panose="020B0604030504040204" pitchFamily="50" charset="-128"/>
                <a:ea typeface="Meiryo UI" panose="020B0604030504040204" pitchFamily="50" charset="-128"/>
                <a:cs typeface="Meiryo UI" panose="020B0604030504040204" pitchFamily="50" charset="-128"/>
              </a:rPr>
              <a:t>＞</a:t>
            </a:r>
            <a:endParaRPr lang="en-US" altLang="ja-JP" dirty="0" smtClean="0">
              <a:latin typeface="Meiryo UI" panose="020B0604030504040204" pitchFamily="50" charset="-128"/>
              <a:ea typeface="Meiryo UI" panose="020B0604030504040204" pitchFamily="50" charset="-128"/>
              <a:cs typeface="Meiryo UI" panose="020B0604030504040204" pitchFamily="50" charset="-128"/>
            </a:endParaRPr>
          </a:p>
          <a:p>
            <a:pPr>
              <a:lnSpc>
                <a:spcPts val="2800"/>
              </a:lnSpc>
            </a:pPr>
            <a:r>
              <a:rPr lang="ja-JP" altLang="en-US" dirty="0">
                <a:latin typeface="Meiryo UI" panose="020B0604030504040204" pitchFamily="50" charset="-128"/>
                <a:ea typeface="Meiryo UI" panose="020B0604030504040204" pitchFamily="50" charset="-128"/>
                <a:cs typeface="Meiryo UI" panose="020B0604030504040204" pitchFamily="50" charset="-128"/>
              </a:rPr>
              <a:t>　</a:t>
            </a:r>
            <a:r>
              <a:rPr lang="ja-JP" altLang="en-US" dirty="0" smtClean="0">
                <a:latin typeface="Meiryo UI" panose="020B0604030504040204" pitchFamily="50" charset="-128"/>
                <a:ea typeface="Meiryo UI" panose="020B0604030504040204" pitchFamily="50" charset="-128"/>
                <a:cs typeface="Meiryo UI" panose="020B0604030504040204" pitchFamily="50" charset="-128"/>
              </a:rPr>
              <a:t>・大阪都心部から放射状に形成された既存鉄道を環状方向に結節することにより、広域的な</a:t>
            </a:r>
            <a:endParaRPr lang="en-US" altLang="ja-JP" dirty="0" smtClean="0">
              <a:latin typeface="Meiryo UI" panose="020B0604030504040204" pitchFamily="50" charset="-128"/>
              <a:ea typeface="Meiryo UI" panose="020B0604030504040204" pitchFamily="50" charset="-128"/>
              <a:cs typeface="Meiryo UI" panose="020B0604030504040204" pitchFamily="50" charset="-128"/>
            </a:endParaRPr>
          </a:p>
          <a:p>
            <a:pPr>
              <a:lnSpc>
                <a:spcPts val="2800"/>
              </a:lnSpc>
            </a:pPr>
            <a:r>
              <a:rPr lang="ja-JP" altLang="en-US" dirty="0" smtClean="0">
                <a:latin typeface="Meiryo UI" panose="020B0604030504040204" pitchFamily="50" charset="-128"/>
                <a:ea typeface="Meiryo UI" panose="020B0604030504040204" pitchFamily="50" charset="-128"/>
                <a:cs typeface="Meiryo UI" panose="020B0604030504040204" pitchFamily="50" charset="-128"/>
              </a:rPr>
              <a:t> 　鉄道ネットワークを形成する。</a:t>
            </a:r>
            <a:endParaRPr lang="en-US" altLang="ja-JP" dirty="0" smtClean="0">
              <a:latin typeface="Meiryo UI" panose="020B0604030504040204" pitchFamily="50" charset="-128"/>
              <a:ea typeface="Meiryo UI" panose="020B0604030504040204" pitchFamily="50" charset="-128"/>
              <a:cs typeface="Meiryo UI" panose="020B0604030504040204" pitchFamily="50" charset="-128"/>
            </a:endParaRPr>
          </a:p>
          <a:p>
            <a:pPr>
              <a:lnSpc>
                <a:spcPts val="2800"/>
              </a:lnSpc>
            </a:pPr>
            <a:r>
              <a:rPr lang="ja-JP" altLang="en-US" dirty="0">
                <a:latin typeface="Meiryo UI" panose="020B0604030504040204" pitchFamily="50" charset="-128"/>
                <a:ea typeface="Meiryo UI" panose="020B0604030504040204" pitchFamily="50" charset="-128"/>
                <a:cs typeface="Meiryo UI" panose="020B0604030504040204" pitchFamily="50" charset="-128"/>
              </a:rPr>
              <a:t>　</a:t>
            </a:r>
            <a:endParaRPr lang="en-US" altLang="ja-JP" dirty="0" smtClean="0">
              <a:latin typeface="Meiryo UI" panose="020B0604030504040204" pitchFamily="50" charset="-128"/>
              <a:ea typeface="Meiryo UI" panose="020B0604030504040204" pitchFamily="50" charset="-128"/>
              <a:cs typeface="Meiryo UI" panose="020B0604030504040204" pitchFamily="50" charset="-128"/>
            </a:endParaRPr>
          </a:p>
          <a:p>
            <a:pPr>
              <a:lnSpc>
                <a:spcPts val="2800"/>
              </a:lnSpc>
            </a:pPr>
            <a:r>
              <a:rPr lang="ja-JP" altLang="en-US" dirty="0" smtClean="0">
                <a:latin typeface="Meiryo UI" panose="020B0604030504040204" pitchFamily="50" charset="-128"/>
                <a:ea typeface="Meiryo UI" panose="020B0604030504040204" pitchFamily="50" charset="-128"/>
                <a:cs typeface="Meiryo UI" panose="020B0604030504040204" pitchFamily="50" charset="-128"/>
              </a:rPr>
              <a:t>　・新たな駅</a:t>
            </a:r>
            <a:r>
              <a:rPr lang="en-US" altLang="ja-JP"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dirty="0" smtClean="0">
                <a:latin typeface="Meiryo UI" panose="020B0604030504040204" pitchFamily="50" charset="-128"/>
                <a:ea typeface="Meiryo UI" panose="020B0604030504040204" pitchFamily="50" charset="-128"/>
                <a:cs typeface="Meiryo UI" panose="020B0604030504040204" pitchFamily="50" charset="-128"/>
              </a:rPr>
              <a:t>仮称</a:t>
            </a:r>
            <a:r>
              <a:rPr lang="en-US" altLang="ja-JP"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dirty="0" smtClean="0">
                <a:latin typeface="Meiryo UI" panose="020B0604030504040204" pitchFamily="50" charset="-128"/>
                <a:ea typeface="Meiryo UI" panose="020B0604030504040204" pitchFamily="50" charset="-128"/>
                <a:cs typeface="Meiryo UI" panose="020B0604030504040204" pitchFamily="50" charset="-128"/>
              </a:rPr>
              <a:t>松生町駅</a:t>
            </a:r>
            <a:r>
              <a:rPr lang="en-US" altLang="ja-JP"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dirty="0" smtClean="0">
                <a:latin typeface="Meiryo UI" panose="020B0604030504040204" pitchFamily="50" charset="-128"/>
                <a:ea typeface="Meiryo UI" panose="020B0604030504040204" pitchFamily="50" charset="-128"/>
                <a:cs typeface="Meiryo UI" panose="020B0604030504040204" pitchFamily="50" charset="-128"/>
              </a:rPr>
              <a:t>を設置することにより、交通不便地の解消や、新たな沿線開発　　　</a:t>
            </a:r>
            <a:endParaRPr lang="en-US" altLang="ja-JP" dirty="0" smtClean="0">
              <a:latin typeface="Meiryo UI" panose="020B0604030504040204" pitchFamily="50" charset="-128"/>
              <a:ea typeface="Meiryo UI" panose="020B0604030504040204" pitchFamily="50" charset="-128"/>
              <a:cs typeface="Meiryo UI" panose="020B0604030504040204" pitchFamily="50" charset="-128"/>
            </a:endParaRPr>
          </a:p>
          <a:p>
            <a:pPr>
              <a:lnSpc>
                <a:spcPts val="2800"/>
              </a:lnSpc>
            </a:pPr>
            <a:r>
              <a:rPr lang="ja-JP" altLang="en-US" dirty="0" smtClean="0">
                <a:latin typeface="Meiryo UI" panose="020B0604030504040204" pitchFamily="50" charset="-128"/>
                <a:ea typeface="Meiryo UI" panose="020B0604030504040204" pitchFamily="50" charset="-128"/>
                <a:cs typeface="Meiryo UI" panose="020B0604030504040204" pitchFamily="50" charset="-128"/>
              </a:rPr>
              <a:t>   など、まちづくりが促進され、沿線地域の魅力向上や活性化につながる。</a:t>
            </a:r>
            <a:endParaRPr lang="en-US" altLang="ja-JP" dirty="0" smtClean="0">
              <a:latin typeface="Meiryo UI" panose="020B0604030504040204" pitchFamily="50" charset="-128"/>
              <a:ea typeface="Meiryo UI" panose="020B0604030504040204" pitchFamily="50" charset="-128"/>
              <a:cs typeface="Meiryo UI" panose="020B0604030504040204" pitchFamily="50" charset="-128"/>
            </a:endParaRPr>
          </a:p>
          <a:p>
            <a:pPr>
              <a:lnSpc>
                <a:spcPts val="2800"/>
              </a:lnSpc>
            </a:pPr>
            <a:endParaRPr lang="en-US" altLang="ja-JP" dirty="0">
              <a:latin typeface="Meiryo UI" panose="020B0604030504040204" pitchFamily="50" charset="-128"/>
              <a:ea typeface="Meiryo UI" panose="020B0604030504040204" pitchFamily="50" charset="-128"/>
              <a:cs typeface="Meiryo UI" panose="020B0604030504040204" pitchFamily="50" charset="-128"/>
            </a:endParaRPr>
          </a:p>
          <a:p>
            <a:pPr>
              <a:lnSpc>
                <a:spcPts val="2800"/>
              </a:lnSpc>
            </a:pPr>
            <a:r>
              <a:rPr lang="ja-JP" altLang="en-US" dirty="0" smtClean="0">
                <a:latin typeface="Meiryo UI" panose="020B0604030504040204" pitchFamily="50" charset="-128"/>
                <a:ea typeface="Meiryo UI" panose="020B0604030504040204" pitchFamily="50" charset="-128"/>
                <a:cs typeface="Meiryo UI" panose="020B0604030504040204" pitchFamily="50" charset="-128"/>
              </a:rPr>
              <a:t>　</a:t>
            </a:r>
            <a:r>
              <a:rPr lang="ja-JP" altLang="en-US" b="1" dirty="0" smtClean="0">
                <a:latin typeface="Meiryo UI" panose="020B0604030504040204" pitchFamily="50" charset="-128"/>
                <a:ea typeface="Meiryo UI" panose="020B0604030504040204" pitchFamily="50" charset="-128"/>
                <a:cs typeface="Meiryo UI" panose="020B0604030504040204" pitchFamily="50" charset="-128"/>
              </a:rPr>
              <a:t>以上の理由から、事業を継続する。</a:t>
            </a:r>
            <a:endParaRPr lang="en-US" altLang="ja-JP" b="1" dirty="0" smtClean="0">
              <a:latin typeface="Meiryo UI" panose="020B0604030504040204" pitchFamily="50" charset="-128"/>
              <a:ea typeface="Meiryo UI" panose="020B0604030504040204" pitchFamily="50" charset="-128"/>
              <a:cs typeface="Meiryo UI" panose="020B0604030504040204" pitchFamily="50" charset="-128"/>
            </a:endParaRPr>
          </a:p>
        </p:txBody>
      </p:sp>
      <p:sp>
        <p:nvSpPr>
          <p:cNvPr id="7" name="テキスト ボックス 6"/>
          <p:cNvSpPr txBox="1"/>
          <p:nvPr/>
        </p:nvSpPr>
        <p:spPr>
          <a:xfrm>
            <a:off x="96592" y="455803"/>
            <a:ext cx="3384376" cy="400110"/>
          </a:xfrm>
          <a:prstGeom prst="rect">
            <a:avLst/>
          </a:prstGeom>
          <a:noFill/>
        </p:spPr>
        <p:txBody>
          <a:bodyPr wrap="square" rtlCol="0">
            <a:spAutoFit/>
          </a:bodyPr>
          <a:lstStyle/>
          <a:p>
            <a:r>
              <a:rPr kumimoji="1" lang="en-US" altLang="ja-JP" sz="2000" dirty="0" smtClean="0">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2000" dirty="0" smtClean="0">
                <a:latin typeface="Meiryo UI" panose="020B0604030504040204" pitchFamily="50" charset="-128"/>
                <a:ea typeface="Meiryo UI" panose="020B0604030504040204" pitchFamily="50" charset="-128"/>
                <a:cs typeface="Meiryo UI" panose="020B0604030504040204" pitchFamily="50" charset="-128"/>
              </a:rPr>
              <a:t>対応方針（原案）</a:t>
            </a:r>
            <a:r>
              <a:rPr lang="en-US" altLang="ja-JP" sz="2000" dirty="0" smtClean="0">
                <a:latin typeface="Meiryo UI" panose="020B0604030504040204" pitchFamily="50" charset="-128"/>
                <a:ea typeface="Meiryo UI" panose="020B0604030504040204" pitchFamily="50" charset="-128"/>
                <a:cs typeface="Meiryo UI" panose="020B0604030504040204" pitchFamily="50" charset="-128"/>
              </a:rPr>
              <a:t>》</a:t>
            </a:r>
            <a:endParaRPr kumimoji="1" lang="ja-JP" altLang="en-US" sz="2000" dirty="0">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295952178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p:cNvSpPr>
            <a:spLocks noGrp="1"/>
          </p:cNvSpPr>
          <p:nvPr>
            <p:ph type="sldNum" sz="quarter" idx="12"/>
          </p:nvPr>
        </p:nvSpPr>
        <p:spPr>
          <a:xfrm>
            <a:off x="6949208" y="6492875"/>
            <a:ext cx="2133600" cy="365125"/>
          </a:xfrm>
        </p:spPr>
        <p:txBody>
          <a:bodyPr/>
          <a:lstStyle/>
          <a:p>
            <a:fld id="{62A89F0E-B747-4A7F-82D1-DCE4F33CBF9B}" type="slidenum">
              <a:rPr kumimoji="1" lang="ja-JP" altLang="en-US" sz="1600" smtClean="0">
                <a:solidFill>
                  <a:schemeClr val="tx1"/>
                </a:solidFill>
              </a:rPr>
              <a:t>2</a:t>
            </a:fld>
            <a:endParaRPr kumimoji="1" lang="ja-JP" altLang="en-US" sz="1600" dirty="0">
              <a:solidFill>
                <a:schemeClr val="tx1"/>
              </a:solidFill>
            </a:endParaRPr>
          </a:p>
        </p:txBody>
      </p:sp>
      <p:sp>
        <p:nvSpPr>
          <p:cNvPr id="5" name="正方形/長方形 4"/>
          <p:cNvSpPr/>
          <p:nvPr/>
        </p:nvSpPr>
        <p:spPr>
          <a:xfrm>
            <a:off x="4536" y="4536"/>
            <a:ext cx="9139464" cy="395741"/>
          </a:xfrm>
          <a:prstGeom prst="rect">
            <a:avLst/>
          </a:prstGeom>
          <a:gradFill flip="none" rotWithShape="1">
            <a:gsLst>
              <a:gs pos="0">
                <a:srgbClr val="0070C0"/>
              </a:gs>
              <a:gs pos="100000">
                <a:schemeClr val="bg1"/>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lIns="65306" tIns="32653" rIns="65306" bIns="32653" anchor="ctr"/>
          <a:lstStyle/>
          <a:p>
            <a:pPr algn="ctr" defTabSz="914290">
              <a:defRPr/>
            </a:pPr>
            <a:endParaRPr lang="ja-JP" altLang="en-US" dirty="0">
              <a:solidFill>
                <a:srgbClr val="FFFFFF"/>
              </a:solidFill>
            </a:endParaRPr>
          </a:p>
        </p:txBody>
      </p:sp>
      <p:sp>
        <p:nvSpPr>
          <p:cNvPr id="6" name="テキスト ボックス 16"/>
          <p:cNvSpPr txBox="1">
            <a:spLocks noChangeArrowheads="1"/>
          </p:cNvSpPr>
          <p:nvPr/>
        </p:nvSpPr>
        <p:spPr bwMode="auto">
          <a:xfrm>
            <a:off x="0" y="-36513"/>
            <a:ext cx="5940425" cy="4616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9" tIns="45715" rIns="91429" bIns="45715">
            <a:spAutoFit/>
          </a:bodyPr>
          <a:lstStyle>
            <a:lvl1pPr eaLnBrk="0" hangingPunct="0">
              <a:spcBef>
                <a:spcPct val="20000"/>
              </a:spcBef>
              <a:buChar char="•"/>
              <a:defRPr kumimoji="1" sz="3200">
                <a:solidFill>
                  <a:schemeClr val="tx1"/>
                </a:solidFill>
                <a:latin typeface="Arial" charset="0"/>
                <a:ea typeface="ＭＳ Ｐゴシック" charset="-128"/>
              </a:defRPr>
            </a:lvl1pPr>
            <a:lvl2pPr marL="742950" indent="-285750" eaLnBrk="0" hangingPunct="0">
              <a:spcBef>
                <a:spcPct val="20000"/>
              </a:spcBef>
              <a:buChar char="–"/>
              <a:defRPr kumimoji="1" sz="2800">
                <a:solidFill>
                  <a:schemeClr val="tx1"/>
                </a:solidFill>
                <a:latin typeface="Arial" charset="0"/>
                <a:ea typeface="ＭＳ Ｐゴシック" charset="-128"/>
              </a:defRPr>
            </a:lvl2pPr>
            <a:lvl3pPr marL="1143000" indent="-228600" eaLnBrk="0" hangingPunct="0">
              <a:spcBef>
                <a:spcPct val="20000"/>
              </a:spcBef>
              <a:buChar char="•"/>
              <a:defRPr kumimoji="1" sz="2400">
                <a:solidFill>
                  <a:schemeClr val="tx1"/>
                </a:solidFill>
                <a:latin typeface="Arial" charset="0"/>
                <a:ea typeface="ＭＳ Ｐゴシック" charset="-128"/>
              </a:defRPr>
            </a:lvl3pPr>
            <a:lvl4pPr marL="1600200" indent="-228600" eaLnBrk="0" hangingPunct="0">
              <a:spcBef>
                <a:spcPct val="20000"/>
              </a:spcBef>
              <a:buChar char="–"/>
              <a:defRPr kumimoji="1" sz="2000">
                <a:solidFill>
                  <a:schemeClr val="tx1"/>
                </a:solidFill>
                <a:latin typeface="Arial" charset="0"/>
                <a:ea typeface="ＭＳ Ｐゴシック" charset="-128"/>
              </a:defRPr>
            </a:lvl4pPr>
            <a:lvl5pPr marL="2057400" indent="-228600" eaLnBrk="0" hangingPunct="0">
              <a:spcBef>
                <a:spcPct val="20000"/>
              </a:spcBef>
              <a:buChar char="»"/>
              <a:defRPr kumimoji="1"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9pPr>
          </a:lstStyle>
          <a:p>
            <a:pPr eaLnBrk="1" hangingPunct="1">
              <a:spcBef>
                <a:spcPct val="0"/>
              </a:spcBef>
              <a:buFontTx/>
              <a:buNone/>
            </a:pPr>
            <a:r>
              <a:rPr lang="ja-JP" altLang="en-US" sz="2400" b="1" dirty="0" smtClean="0">
                <a:solidFill>
                  <a:srgbClr val="000000"/>
                </a:solidFill>
                <a:latin typeface="Meiryo UI" pitchFamily="50" charset="-128"/>
                <a:ea typeface="Meiryo UI" pitchFamily="50" charset="-128"/>
                <a:cs typeface="Meiryo UI" pitchFamily="50" charset="-128"/>
              </a:rPr>
              <a:t>□これまでの経過と事業計画変更の概要</a:t>
            </a:r>
            <a:endParaRPr lang="ja-JP" altLang="en-US" sz="2400" b="1" dirty="0">
              <a:solidFill>
                <a:srgbClr val="000000"/>
              </a:solidFill>
              <a:latin typeface="Meiryo UI" pitchFamily="50" charset="-128"/>
              <a:ea typeface="Meiryo UI" pitchFamily="50" charset="-128"/>
              <a:cs typeface="Meiryo UI" pitchFamily="50" charset="-128"/>
            </a:endParaRPr>
          </a:p>
        </p:txBody>
      </p:sp>
      <p:sp>
        <p:nvSpPr>
          <p:cNvPr id="8" name="Rectangle 12"/>
          <p:cNvSpPr>
            <a:spLocks noChangeArrowheads="1"/>
          </p:cNvSpPr>
          <p:nvPr/>
        </p:nvSpPr>
        <p:spPr bwMode="auto">
          <a:xfrm>
            <a:off x="152400" y="609600"/>
            <a:ext cx="0" cy="0"/>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endParaRPr lang="ja-JP" altLang="en-US"/>
          </a:p>
        </p:txBody>
      </p:sp>
      <p:grpSp>
        <p:nvGrpSpPr>
          <p:cNvPr id="19" name="グループ化 18"/>
          <p:cNvGrpSpPr/>
          <p:nvPr/>
        </p:nvGrpSpPr>
        <p:grpSpPr>
          <a:xfrm>
            <a:off x="2267744" y="1028800"/>
            <a:ext cx="6889973" cy="5352415"/>
            <a:chOff x="152400" y="1350010"/>
            <a:chExt cx="7176367" cy="5371465"/>
          </a:xfrm>
        </p:grpSpPr>
        <p:pic>
          <p:nvPicPr>
            <p:cNvPr id="8201" name="図 9"/>
            <p:cNvPicPr>
              <a:picLocks noChangeAspect="1" noChangeArrowheads="1"/>
            </p:cNvPicPr>
            <p:nvPr/>
          </p:nvPicPr>
          <p:blipFill>
            <a:blip r:embed="rId2">
              <a:extLst>
                <a:ext uri="{28A0092B-C50C-407E-A947-70E740481C1C}">
                  <a14:useLocalDpi xmlns:a14="http://schemas.microsoft.com/office/drawing/2010/main" val="0"/>
                </a:ext>
              </a:extLst>
            </a:blip>
            <a:srcRect l="8447"/>
            <a:stretch>
              <a:fillRect/>
            </a:stretch>
          </p:blipFill>
          <p:spPr bwMode="auto">
            <a:xfrm>
              <a:off x="899592" y="1444625"/>
              <a:ext cx="5819775" cy="5276850"/>
            </a:xfrm>
            <a:prstGeom prst="rect">
              <a:avLst/>
            </a:prstGeom>
            <a:noFill/>
            <a:extLst>
              <a:ext uri="{909E8E84-426E-40DD-AFC4-6F175D3DCCD1}">
                <a14:hiddenFill xmlns:a14="http://schemas.microsoft.com/office/drawing/2010/main">
                  <a:solidFill>
                    <a:srgbClr val="FFFFFF"/>
                  </a:solidFill>
                </a14:hiddenFill>
              </a:ext>
            </a:extLst>
          </p:spPr>
        </p:pic>
        <p:pic>
          <p:nvPicPr>
            <p:cNvPr id="8199" name="図 1"/>
            <p:cNvPicPr>
              <a:picLocks noChangeAspect="1" noChangeArrowheads="1"/>
            </p:cNvPicPr>
            <p:nvPr/>
          </p:nvPicPr>
          <p:blipFill>
            <a:blip r:embed="rId3">
              <a:extLst>
                <a:ext uri="{28A0092B-C50C-407E-A947-70E740481C1C}">
                  <a14:useLocalDpi xmlns:a14="http://schemas.microsoft.com/office/drawing/2010/main" val="0"/>
                </a:ext>
              </a:extLst>
            </a:blip>
            <a:srcRect l="5817" t="2364" r="4242" b="5473"/>
            <a:stretch>
              <a:fillRect/>
            </a:stretch>
          </p:blipFill>
          <p:spPr bwMode="auto">
            <a:xfrm>
              <a:off x="5100954" y="1368113"/>
              <a:ext cx="2227813" cy="3014099"/>
            </a:xfrm>
            <a:prstGeom prst="rect">
              <a:avLst/>
            </a:prstGeom>
            <a:noFill/>
            <a:extLst>
              <a:ext uri="{909E8E84-426E-40DD-AFC4-6F175D3DCCD1}">
                <a14:hiddenFill xmlns:a14="http://schemas.microsoft.com/office/drawing/2010/main">
                  <a:solidFill>
                    <a:srgbClr val="FFFFFF"/>
                  </a:solidFill>
                </a14:hiddenFill>
              </a:ext>
            </a:extLst>
          </p:spPr>
        </p:pic>
        <p:sp>
          <p:nvSpPr>
            <p:cNvPr id="13" name="正方形/長方形 12"/>
            <p:cNvSpPr/>
            <p:nvPr/>
          </p:nvSpPr>
          <p:spPr>
            <a:xfrm>
              <a:off x="5100955" y="1374140"/>
              <a:ext cx="2155805" cy="3029585"/>
            </a:xfrm>
            <a:prstGeom prst="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ja-JP" altLang="en-US"/>
            </a:p>
          </p:txBody>
        </p:sp>
        <p:sp>
          <p:nvSpPr>
            <p:cNvPr id="14" name="正方形/長方形 13"/>
            <p:cNvSpPr/>
            <p:nvPr/>
          </p:nvSpPr>
          <p:spPr>
            <a:xfrm>
              <a:off x="4339936" y="4542155"/>
              <a:ext cx="880230" cy="819150"/>
            </a:xfrm>
            <a:prstGeom prst="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ja-JP" altLang="en-US"/>
            </a:p>
          </p:txBody>
        </p:sp>
        <p:cxnSp>
          <p:nvCxnSpPr>
            <p:cNvPr id="15" name="直線コネクタ 14"/>
            <p:cNvCxnSpPr/>
            <p:nvPr/>
          </p:nvCxnSpPr>
          <p:spPr>
            <a:xfrm flipH="1">
              <a:off x="4339935" y="1350010"/>
              <a:ext cx="735620" cy="3192145"/>
            </a:xfrm>
            <a:prstGeom prst="line">
              <a:avLst/>
            </a:prstGeom>
            <a:ln w="38100"/>
          </p:spPr>
          <p:style>
            <a:lnRef idx="1">
              <a:schemeClr val="dk1"/>
            </a:lnRef>
            <a:fillRef idx="0">
              <a:schemeClr val="dk1"/>
            </a:fillRef>
            <a:effectRef idx="0">
              <a:schemeClr val="dk1"/>
            </a:effectRef>
            <a:fontRef idx="minor">
              <a:schemeClr val="tx1"/>
            </a:fontRef>
          </p:style>
        </p:cxnSp>
        <p:cxnSp>
          <p:nvCxnSpPr>
            <p:cNvPr id="16" name="直線コネクタ 15"/>
            <p:cNvCxnSpPr/>
            <p:nvPr/>
          </p:nvCxnSpPr>
          <p:spPr>
            <a:xfrm flipH="1">
              <a:off x="5220166" y="4403725"/>
              <a:ext cx="1953666" cy="957580"/>
            </a:xfrm>
            <a:prstGeom prst="line">
              <a:avLst/>
            </a:prstGeom>
            <a:ln w="38100"/>
          </p:spPr>
          <p:style>
            <a:lnRef idx="1">
              <a:schemeClr val="dk1"/>
            </a:lnRef>
            <a:fillRef idx="0">
              <a:schemeClr val="dk1"/>
            </a:fillRef>
            <a:effectRef idx="0">
              <a:schemeClr val="dk1"/>
            </a:effectRef>
            <a:fontRef idx="minor">
              <a:schemeClr val="tx1"/>
            </a:fontRef>
          </p:style>
        </p:cxnSp>
        <p:sp>
          <p:nvSpPr>
            <p:cNvPr id="9" name="Rectangle 14"/>
            <p:cNvSpPr>
              <a:spLocks noChangeArrowheads="1"/>
            </p:cNvSpPr>
            <p:nvPr/>
          </p:nvSpPr>
          <p:spPr bwMode="auto">
            <a:xfrm>
              <a:off x="152400" y="5886450"/>
              <a:ext cx="0" cy="0"/>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endParaRPr lang="ja-JP" altLang="en-US"/>
            </a:p>
          </p:txBody>
        </p:sp>
      </p:grpSp>
      <p:sp>
        <p:nvSpPr>
          <p:cNvPr id="17" name="Rectangle 16"/>
          <p:cNvSpPr>
            <a:spLocks noChangeArrowheads="1"/>
          </p:cNvSpPr>
          <p:nvPr/>
        </p:nvSpPr>
        <p:spPr bwMode="auto">
          <a:xfrm>
            <a:off x="152400" y="1423035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a:p>
        </p:txBody>
      </p:sp>
      <p:sp>
        <p:nvSpPr>
          <p:cNvPr id="18" name="Rectangle 17"/>
          <p:cNvSpPr>
            <a:spLocks noChangeArrowheads="1"/>
          </p:cNvSpPr>
          <p:nvPr/>
        </p:nvSpPr>
        <p:spPr bwMode="auto">
          <a:xfrm>
            <a:off x="152400" y="1423035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a:p>
        </p:txBody>
      </p:sp>
      <p:sp>
        <p:nvSpPr>
          <p:cNvPr id="20" name="Rectangle 11"/>
          <p:cNvSpPr>
            <a:spLocks noChangeArrowheads="1"/>
          </p:cNvSpPr>
          <p:nvPr/>
        </p:nvSpPr>
        <p:spPr bwMode="auto">
          <a:xfrm>
            <a:off x="25891" y="616522"/>
            <a:ext cx="3131840" cy="64479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defTabSz="914400" rtl="0" eaLnBrk="0" fontAlgn="base" latinLnBrk="0" hangingPunct="0">
              <a:lnSpc>
                <a:spcPct val="100000"/>
              </a:lnSpc>
              <a:spcBef>
                <a:spcPct val="0"/>
              </a:spcBef>
              <a:spcAft>
                <a:spcPct val="0"/>
              </a:spcAft>
              <a:buClrTx/>
              <a:buSzTx/>
              <a:buFontTx/>
              <a:buNone/>
              <a:tabLst/>
            </a:pPr>
            <a:endParaRPr kumimoji="0" lang="en-US" altLang="ja-JP" sz="140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endParaRPr>
          </a:p>
          <a:p>
            <a:pPr lvl="0" eaLnBrk="0" fontAlgn="base" hangingPunct="0">
              <a:lnSpc>
                <a:spcPct val="150000"/>
              </a:lnSpc>
              <a:spcBef>
                <a:spcPct val="0"/>
              </a:spcBef>
              <a:spcAft>
                <a:spcPct val="0"/>
              </a:spcAft>
            </a:pPr>
            <a:r>
              <a:rPr kumimoji="0" lang="ja-JP" altLang="en-US" sz="1400" dirty="0">
                <a:latin typeface="Meiryo UI" panose="020B0604030504040204" pitchFamily="50" charset="-128"/>
                <a:ea typeface="Meiryo UI" panose="020B0604030504040204" pitchFamily="50" charset="-128"/>
              </a:rPr>
              <a:t>〇</a:t>
            </a:r>
            <a:r>
              <a:rPr kumimoji="0" lang="ja-JP" altLang="en-US" sz="1400" dirty="0" smtClean="0">
                <a:latin typeface="Meiryo UI" panose="020B0604030504040204" pitchFamily="50" charset="-128"/>
                <a:ea typeface="Meiryo UI" panose="020B0604030504040204" pitchFamily="50" charset="-128"/>
              </a:rPr>
              <a:t>モノレール延伸事業</a:t>
            </a:r>
            <a:r>
              <a:rPr kumimoji="0" lang="ja-JP" altLang="en-US" sz="1400" dirty="0">
                <a:latin typeface="Meiryo UI" panose="020B0604030504040204" pitchFamily="50" charset="-128"/>
                <a:ea typeface="Meiryo UI" panose="020B0604030504040204" pitchFamily="50" charset="-128"/>
              </a:rPr>
              <a:t>の</a:t>
            </a:r>
            <a:r>
              <a:rPr kumimoji="0" lang="ja-JP" altLang="en-US" sz="1400" dirty="0" smtClean="0">
                <a:latin typeface="Meiryo UI" panose="020B0604030504040204" pitchFamily="50" charset="-128"/>
                <a:ea typeface="Meiryo UI" panose="020B0604030504040204" pitchFamily="50" charset="-128"/>
              </a:rPr>
              <a:t>経過</a:t>
            </a:r>
            <a:endParaRPr kumimoji="0" lang="en-US" altLang="ja-JP" sz="1400" dirty="0">
              <a:latin typeface="Meiryo UI" panose="020B0604030504040204" pitchFamily="50" charset="-128"/>
              <a:ea typeface="Meiryo UI" panose="020B0604030504040204" pitchFamily="50" charset="-128"/>
            </a:endParaRPr>
          </a:p>
          <a:p>
            <a:pPr lvl="0" eaLnBrk="0" fontAlgn="base" hangingPunct="0">
              <a:spcBef>
                <a:spcPct val="0"/>
              </a:spcBef>
              <a:spcAft>
                <a:spcPct val="0"/>
              </a:spcAft>
            </a:pPr>
            <a:r>
              <a:rPr kumimoji="0" lang="ja-JP" altLang="en-US" sz="1400" dirty="0" smtClean="0">
                <a:latin typeface="Meiryo UI" panose="020B0604030504040204" pitchFamily="50" charset="-128"/>
                <a:ea typeface="Meiryo UI" panose="020B0604030504040204" pitchFamily="50" charset="-128"/>
              </a:rPr>
              <a:t>　平成</a:t>
            </a:r>
            <a:r>
              <a:rPr kumimoji="0" lang="en-US" altLang="ja-JP" sz="1400" dirty="0" smtClean="0">
                <a:latin typeface="Meiryo UI" panose="020B0604030504040204" pitchFamily="50" charset="-128"/>
                <a:ea typeface="Meiryo UI" panose="020B0604030504040204" pitchFamily="50" charset="-128"/>
              </a:rPr>
              <a:t>28</a:t>
            </a:r>
            <a:r>
              <a:rPr kumimoji="0" lang="ja-JP" altLang="en-US" sz="1400" dirty="0" smtClean="0">
                <a:latin typeface="Meiryo UI" panose="020B0604030504040204" pitchFamily="50" charset="-128"/>
                <a:ea typeface="Meiryo UI" panose="020B0604030504040204" pitchFamily="50" charset="-128"/>
              </a:rPr>
              <a:t>年度</a:t>
            </a:r>
            <a:r>
              <a:rPr kumimoji="0" lang="ja-JP" altLang="en-US" sz="1400" dirty="0">
                <a:latin typeface="Meiryo UI" panose="020B0604030504040204" pitchFamily="50" charset="-128"/>
                <a:ea typeface="Meiryo UI" panose="020B0604030504040204" pitchFamily="50" charset="-128"/>
              </a:rPr>
              <a:t> </a:t>
            </a:r>
            <a:r>
              <a:rPr kumimoji="0" lang="ja-JP" altLang="en-US" sz="1400" dirty="0" smtClean="0">
                <a:latin typeface="Meiryo UI" panose="020B0604030504040204" pitchFamily="50" charset="-128"/>
                <a:ea typeface="Meiryo UI" panose="020B0604030504040204" pitchFamily="50" charset="-128"/>
              </a:rPr>
              <a:t>  建設事業事前評価</a:t>
            </a:r>
            <a:endParaRPr kumimoji="0" lang="en-US" altLang="ja-JP" sz="1400" dirty="0" smtClean="0">
              <a:latin typeface="Meiryo UI" panose="020B0604030504040204" pitchFamily="50" charset="-128"/>
              <a:ea typeface="Meiryo UI" panose="020B0604030504040204" pitchFamily="50" charset="-128"/>
            </a:endParaRPr>
          </a:p>
          <a:p>
            <a:pPr lvl="0" eaLnBrk="0" fontAlgn="base" hangingPunct="0">
              <a:spcBef>
                <a:spcPct val="0"/>
              </a:spcBef>
              <a:spcAft>
                <a:spcPct val="0"/>
              </a:spcAft>
            </a:pPr>
            <a:r>
              <a:rPr kumimoji="0" lang="ja-JP" altLang="en-US" sz="1400" dirty="0" smtClean="0">
                <a:latin typeface="Meiryo UI" panose="020B0604030504040204" pitchFamily="50" charset="-128"/>
                <a:ea typeface="Meiryo UI" panose="020B0604030504040204" pitchFamily="50" charset="-128"/>
              </a:rPr>
              <a:t>　平成</a:t>
            </a:r>
            <a:r>
              <a:rPr kumimoji="0" lang="en-US" altLang="ja-JP" sz="1400" dirty="0" smtClean="0">
                <a:latin typeface="Meiryo UI" panose="020B0604030504040204" pitchFamily="50" charset="-128"/>
                <a:ea typeface="Meiryo UI" panose="020B0604030504040204" pitchFamily="50" charset="-128"/>
              </a:rPr>
              <a:t>30</a:t>
            </a:r>
            <a:r>
              <a:rPr kumimoji="0" lang="ja-JP" altLang="en-US" sz="1400" dirty="0" smtClean="0">
                <a:latin typeface="Meiryo UI" panose="020B0604030504040204" pitchFamily="50" charset="-128"/>
                <a:ea typeface="Meiryo UI" panose="020B0604030504040204" pitchFamily="50" charset="-128"/>
              </a:rPr>
              <a:t>年度</a:t>
            </a:r>
            <a:r>
              <a:rPr kumimoji="0" lang="ja-JP" altLang="en-US" sz="1400" dirty="0">
                <a:latin typeface="Meiryo UI" panose="020B0604030504040204" pitchFamily="50" charset="-128"/>
                <a:ea typeface="Meiryo UI" panose="020B0604030504040204" pitchFamily="50" charset="-128"/>
              </a:rPr>
              <a:t> </a:t>
            </a:r>
            <a:r>
              <a:rPr kumimoji="0" lang="ja-JP" altLang="en-US" sz="1400" dirty="0" smtClean="0">
                <a:latin typeface="Meiryo UI" panose="020B0604030504040204" pitchFamily="50" charset="-128"/>
                <a:ea typeface="Meiryo UI" panose="020B0604030504040204" pitchFamily="50" charset="-128"/>
              </a:rPr>
              <a:t>  都市計画決定</a:t>
            </a:r>
            <a:endParaRPr kumimoji="0" lang="en-US" altLang="ja-JP" sz="1400" dirty="0" smtClean="0">
              <a:latin typeface="Meiryo UI" panose="020B0604030504040204" pitchFamily="50" charset="-128"/>
              <a:ea typeface="Meiryo UI" panose="020B0604030504040204" pitchFamily="50" charset="-128"/>
            </a:endParaRPr>
          </a:p>
          <a:p>
            <a:pPr lvl="0" eaLnBrk="0" fontAlgn="base" hangingPunct="0">
              <a:spcBef>
                <a:spcPct val="0"/>
              </a:spcBef>
              <a:spcAft>
                <a:spcPct val="0"/>
              </a:spcAft>
            </a:pPr>
            <a:r>
              <a:rPr kumimoji="0" lang="ja-JP" altLang="en-US" sz="1400" dirty="0" smtClean="0">
                <a:latin typeface="Meiryo UI" panose="020B0604030504040204" pitchFamily="50" charset="-128"/>
                <a:ea typeface="Meiryo UI" panose="020B0604030504040204" pitchFamily="50" charset="-128"/>
              </a:rPr>
              <a:t>　令和元年度    都計法の事業認可</a:t>
            </a:r>
            <a:endParaRPr kumimoji="0" lang="en-US" altLang="ja-JP" sz="1400" dirty="0" smtClean="0">
              <a:latin typeface="Meiryo UI" panose="020B0604030504040204" pitchFamily="50" charset="-128"/>
              <a:ea typeface="Meiryo UI" panose="020B0604030504040204" pitchFamily="50" charset="-128"/>
            </a:endParaRPr>
          </a:p>
          <a:p>
            <a:pPr lvl="0" eaLnBrk="0" fontAlgn="base" hangingPunct="0">
              <a:spcBef>
                <a:spcPct val="0"/>
              </a:spcBef>
              <a:spcAft>
                <a:spcPct val="0"/>
              </a:spcAft>
            </a:pPr>
            <a:r>
              <a:rPr kumimoji="0" lang="en-US" altLang="ja-JP" sz="1400" dirty="0">
                <a:latin typeface="Meiryo UI" panose="020B0604030504040204" pitchFamily="50" charset="-128"/>
                <a:ea typeface="Meiryo UI" panose="020B0604030504040204" pitchFamily="50" charset="-128"/>
              </a:rPr>
              <a:t> </a:t>
            </a:r>
            <a:r>
              <a:rPr kumimoji="0" lang="en-US" altLang="ja-JP" sz="1400" dirty="0" smtClean="0">
                <a:latin typeface="Meiryo UI" panose="020B0604030504040204" pitchFamily="50" charset="-128"/>
                <a:ea typeface="Meiryo UI" panose="020B0604030504040204" pitchFamily="50" charset="-128"/>
              </a:rPr>
              <a:t>             </a:t>
            </a:r>
            <a:r>
              <a:rPr kumimoji="0" lang="ja-JP" altLang="en-US" sz="1400" dirty="0" smtClean="0">
                <a:latin typeface="Meiryo UI" panose="020B0604030504040204" pitchFamily="50" charset="-128"/>
                <a:ea typeface="Meiryo UI" panose="020B0604030504040204" pitchFamily="50" charset="-128"/>
              </a:rPr>
              <a:t>　</a:t>
            </a:r>
            <a:r>
              <a:rPr kumimoji="0" lang="en-US" altLang="ja-JP" sz="1400" dirty="0" smtClean="0">
                <a:latin typeface="Meiryo UI" panose="020B0604030504040204" pitchFamily="50" charset="-128"/>
                <a:ea typeface="Meiryo UI" panose="020B0604030504040204" pitchFamily="50" charset="-128"/>
              </a:rPr>
              <a:t>     </a:t>
            </a:r>
            <a:r>
              <a:rPr kumimoji="0" lang="ja-JP" altLang="en-US" sz="1400" dirty="0" smtClean="0">
                <a:latin typeface="Meiryo UI" panose="020B0604030504040204" pitchFamily="50" charset="-128"/>
                <a:ea typeface="Meiryo UI" panose="020B0604030504040204" pitchFamily="50" charset="-128"/>
              </a:rPr>
              <a:t>軌道法の施行認可</a:t>
            </a:r>
            <a:endParaRPr kumimoji="0" lang="en-US" altLang="ja-JP" sz="1400" dirty="0" smtClean="0">
              <a:latin typeface="Meiryo UI" panose="020B0604030504040204" pitchFamily="50" charset="-128"/>
              <a:ea typeface="Meiryo UI" panose="020B0604030504040204" pitchFamily="50" charset="-128"/>
            </a:endParaRPr>
          </a:p>
          <a:p>
            <a:pPr lvl="0" eaLnBrk="0" fontAlgn="base" hangingPunct="0">
              <a:spcBef>
                <a:spcPct val="0"/>
              </a:spcBef>
              <a:spcAft>
                <a:spcPct val="0"/>
              </a:spcAft>
            </a:pPr>
            <a:endParaRPr kumimoji="0" lang="en-US" altLang="ja-JP" sz="1400" dirty="0" smtClean="0">
              <a:latin typeface="Meiryo UI" panose="020B0604030504040204" pitchFamily="50" charset="-128"/>
              <a:ea typeface="Meiryo UI" panose="020B0604030504040204" pitchFamily="50" charset="-128"/>
            </a:endParaRPr>
          </a:p>
          <a:p>
            <a:pPr eaLnBrk="0" fontAlgn="base" hangingPunct="0">
              <a:lnSpc>
                <a:spcPct val="150000"/>
              </a:lnSpc>
              <a:spcBef>
                <a:spcPct val="0"/>
              </a:spcBef>
              <a:spcAft>
                <a:spcPct val="0"/>
              </a:spcAft>
            </a:pPr>
            <a:r>
              <a:rPr kumimoji="0" lang="ja-JP" altLang="en-US" sz="1400" dirty="0" smtClean="0">
                <a:latin typeface="Meiryo UI" panose="020B0604030504040204" pitchFamily="50" charset="-128"/>
                <a:ea typeface="Meiryo UI" panose="020B0604030504040204" pitchFamily="50" charset="-128"/>
              </a:rPr>
              <a:t>〇新駅（仮称）松生町駅の経過</a:t>
            </a:r>
            <a:endParaRPr kumimoji="0" lang="en-US" altLang="ja-JP" sz="1400" dirty="0" smtClean="0">
              <a:latin typeface="Meiryo UI" panose="020B0604030504040204" pitchFamily="50" charset="-128"/>
              <a:ea typeface="Meiryo UI" panose="020B0604030504040204" pitchFamily="50" charset="-128"/>
            </a:endParaRPr>
          </a:p>
          <a:p>
            <a:pPr lvl="0" eaLnBrk="0" fontAlgn="base" hangingPunct="0">
              <a:spcBef>
                <a:spcPct val="0"/>
              </a:spcBef>
              <a:spcAft>
                <a:spcPct val="0"/>
              </a:spcAft>
            </a:pPr>
            <a:r>
              <a:rPr kumimoji="0" lang="ja-JP" altLang="en-US" sz="1400" dirty="0" smtClean="0">
                <a:latin typeface="Meiryo UI" panose="020B0604030504040204" pitchFamily="50" charset="-128"/>
                <a:ea typeface="Meiryo UI" panose="020B0604030504040204" pitchFamily="50" charset="-128"/>
              </a:rPr>
              <a:t>　令和２年度    新駅</a:t>
            </a:r>
            <a:r>
              <a:rPr kumimoji="0" lang="ja-JP" altLang="en-US" sz="1400" dirty="0">
                <a:latin typeface="Meiryo UI" panose="020B0604030504040204" pitchFamily="50" charset="-128"/>
                <a:ea typeface="Meiryo UI" panose="020B0604030504040204" pitchFamily="50" charset="-128"/>
              </a:rPr>
              <a:t>設置</a:t>
            </a:r>
            <a:r>
              <a:rPr kumimoji="0" lang="ja-JP" altLang="en-US" sz="1400" dirty="0" smtClean="0">
                <a:latin typeface="Meiryo UI" panose="020B0604030504040204" pitchFamily="50" charset="-128"/>
                <a:ea typeface="Meiryo UI" panose="020B0604030504040204" pitchFamily="50" charset="-128"/>
              </a:rPr>
              <a:t>の実施判断</a:t>
            </a:r>
            <a:endParaRPr kumimoji="0" lang="en-US" altLang="ja-JP" sz="1400" dirty="0">
              <a:latin typeface="Meiryo UI" panose="020B0604030504040204" pitchFamily="50" charset="-128"/>
              <a:ea typeface="Meiryo UI" panose="020B0604030504040204" pitchFamily="50" charset="-128"/>
            </a:endParaRPr>
          </a:p>
          <a:p>
            <a:pPr lvl="0" eaLnBrk="0" fontAlgn="base" hangingPunct="0">
              <a:spcBef>
                <a:spcPct val="0"/>
              </a:spcBef>
              <a:spcAft>
                <a:spcPct val="0"/>
              </a:spcAft>
            </a:pPr>
            <a:r>
              <a:rPr kumimoji="0" lang="ja-JP" altLang="en-US" sz="1400" dirty="0" smtClean="0">
                <a:latin typeface="Meiryo UI" panose="020B0604030504040204" pitchFamily="50" charset="-128"/>
                <a:ea typeface="Meiryo UI" panose="020B0604030504040204" pitchFamily="50" charset="-128"/>
              </a:rPr>
              <a:t>　令和３年度 </a:t>
            </a:r>
            <a:r>
              <a:rPr kumimoji="0" lang="ja-JP" altLang="en-US" sz="1400" dirty="0">
                <a:latin typeface="Meiryo UI" panose="020B0604030504040204" pitchFamily="50" charset="-128"/>
                <a:ea typeface="Meiryo UI" panose="020B0604030504040204" pitchFamily="50" charset="-128"/>
              </a:rPr>
              <a:t>　 都市</a:t>
            </a:r>
            <a:r>
              <a:rPr kumimoji="0" lang="ja-JP" altLang="en-US" sz="1400" dirty="0" smtClean="0">
                <a:latin typeface="Meiryo UI" panose="020B0604030504040204" pitchFamily="50" charset="-128"/>
                <a:ea typeface="Meiryo UI" panose="020B0604030504040204" pitchFamily="50" charset="-128"/>
              </a:rPr>
              <a:t>計画</a:t>
            </a:r>
            <a:r>
              <a:rPr kumimoji="0" lang="ja-JP" altLang="en-US" sz="1400" dirty="0">
                <a:latin typeface="Meiryo UI" panose="020B0604030504040204" pitchFamily="50" charset="-128"/>
                <a:ea typeface="Meiryo UI" panose="020B0604030504040204" pitchFamily="50" charset="-128"/>
              </a:rPr>
              <a:t>決定</a:t>
            </a:r>
            <a:endParaRPr kumimoji="0" lang="en-US" altLang="ja-JP" sz="1400" dirty="0" smtClean="0">
              <a:latin typeface="Meiryo UI" panose="020B0604030504040204" pitchFamily="50" charset="-128"/>
              <a:ea typeface="Meiryo UI" panose="020B0604030504040204" pitchFamily="50" charset="-128"/>
            </a:endParaRPr>
          </a:p>
          <a:p>
            <a:pPr lvl="0" eaLnBrk="0" fontAlgn="base" hangingPunct="0">
              <a:spcBef>
                <a:spcPct val="0"/>
              </a:spcBef>
              <a:spcAft>
                <a:spcPct val="0"/>
              </a:spcAft>
            </a:pPr>
            <a:r>
              <a:rPr kumimoji="0" lang="ja-JP" altLang="en-US" sz="1400" dirty="0" smtClean="0">
                <a:latin typeface="Meiryo UI" panose="020B0604030504040204" pitchFamily="50" charset="-128"/>
                <a:ea typeface="Meiryo UI" panose="020B0604030504040204" pitchFamily="50" charset="-128"/>
              </a:rPr>
              <a:t>　令和４年度    </a:t>
            </a:r>
            <a:r>
              <a:rPr kumimoji="0" lang="ja-JP" altLang="en-US" sz="1400" b="1" u="sng" dirty="0" smtClean="0">
                <a:solidFill>
                  <a:srgbClr val="FF0000"/>
                </a:solidFill>
                <a:latin typeface="Meiryo UI" panose="020B0604030504040204" pitchFamily="50" charset="-128"/>
                <a:ea typeface="Meiryo UI" panose="020B0604030504040204" pitchFamily="50" charset="-128"/>
              </a:rPr>
              <a:t>建設事業再評価</a:t>
            </a:r>
            <a:endParaRPr kumimoji="0" lang="en-US" altLang="ja-JP" sz="1400" b="1" u="sng" dirty="0" smtClean="0">
              <a:solidFill>
                <a:srgbClr val="FF0000"/>
              </a:solidFill>
              <a:latin typeface="Meiryo UI" panose="020B0604030504040204" pitchFamily="50" charset="-128"/>
              <a:ea typeface="Meiryo UI" panose="020B0604030504040204" pitchFamily="50" charset="-128"/>
            </a:endParaRPr>
          </a:p>
          <a:p>
            <a:pPr lvl="0" eaLnBrk="0" fontAlgn="base" hangingPunct="0">
              <a:spcBef>
                <a:spcPct val="0"/>
              </a:spcBef>
              <a:spcAft>
                <a:spcPct val="0"/>
              </a:spcAft>
            </a:pPr>
            <a:endParaRPr kumimoji="0" lang="en-US" altLang="ja-JP" sz="1400" b="1" u="sng" dirty="0" smtClean="0">
              <a:solidFill>
                <a:srgbClr val="FF0000"/>
              </a:solidFill>
              <a:latin typeface="Meiryo UI" panose="020B0604030504040204" pitchFamily="50" charset="-128"/>
              <a:ea typeface="Meiryo UI" panose="020B0604030504040204" pitchFamily="50" charset="-128"/>
            </a:endParaRPr>
          </a:p>
          <a:p>
            <a:pPr lvl="0" eaLnBrk="0" fontAlgn="base" hangingPunct="0">
              <a:lnSpc>
                <a:spcPct val="150000"/>
              </a:lnSpc>
              <a:spcBef>
                <a:spcPct val="0"/>
              </a:spcBef>
              <a:spcAft>
                <a:spcPct val="0"/>
              </a:spcAft>
            </a:pPr>
            <a:r>
              <a:rPr kumimoji="0" lang="ja-JP" altLang="en-US" sz="1400" dirty="0">
                <a:latin typeface="Meiryo UI" panose="020B0604030504040204" pitchFamily="50" charset="-128"/>
                <a:ea typeface="Meiryo UI" panose="020B0604030504040204" pitchFamily="50" charset="-128"/>
              </a:rPr>
              <a:t>　　　　　　　　　</a:t>
            </a:r>
            <a:endParaRPr kumimoji="0" lang="en-US" altLang="ja-JP" sz="1400" dirty="0">
              <a:latin typeface="Meiryo UI" panose="020B0604030504040204" pitchFamily="50" charset="-128"/>
              <a:ea typeface="Meiryo UI" panose="020B0604030504040204" pitchFamily="50" charset="-128"/>
            </a:endParaRPr>
          </a:p>
          <a:p>
            <a:pPr marL="0" marR="0" lvl="0" indent="0" defTabSz="914400" rtl="0" eaLnBrk="0" fontAlgn="base" latinLnBrk="0" hangingPunct="0">
              <a:lnSpc>
                <a:spcPct val="100000"/>
              </a:lnSpc>
              <a:spcBef>
                <a:spcPct val="0"/>
              </a:spcBef>
              <a:spcAft>
                <a:spcPct val="0"/>
              </a:spcAft>
              <a:buClrTx/>
              <a:buSzTx/>
              <a:buFontTx/>
              <a:buNone/>
              <a:tabLst/>
            </a:pPr>
            <a:r>
              <a:rPr kumimoji="0" lang="en-US" altLang="ja-JP" sz="140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rPr>
              <a:t>【</a:t>
            </a:r>
            <a:r>
              <a:rPr kumimoji="0" lang="ja-JP" altLang="en-US" sz="140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rPr>
              <a:t>新駅の概要</a:t>
            </a:r>
            <a:r>
              <a:rPr kumimoji="0" lang="en-US" altLang="ja-JP" sz="140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rPr>
              <a:t>】</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ja-JP" sz="1400" dirty="0">
              <a:latin typeface="Meiryo UI" panose="020B0604030504040204" pitchFamily="50" charset="-128"/>
              <a:ea typeface="Meiryo UI" panose="020B0604030504040204" pitchFamily="50" charset="-128"/>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en-US" sz="140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rPr>
              <a:t>位　 置：門真市松生町地内</a:t>
            </a:r>
            <a:endParaRPr kumimoji="0" lang="en-US" altLang="ja-JP" sz="140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ja-JP" sz="1400" dirty="0" smtClean="0">
              <a:latin typeface="Meiryo UI" panose="020B0604030504040204" pitchFamily="50" charset="-128"/>
              <a:ea typeface="Meiryo UI" panose="020B0604030504040204" pitchFamily="50" charset="-128"/>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en-US" sz="140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rPr>
              <a:t>駅構造：島式ホーム構造</a:t>
            </a:r>
            <a:endParaRPr kumimoji="0" lang="en-US" altLang="ja-JP" sz="140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ja-JP" sz="1400" dirty="0">
              <a:latin typeface="Meiryo UI" panose="020B0604030504040204" pitchFamily="50" charset="-128"/>
              <a:ea typeface="Meiryo UI" panose="020B0604030504040204" pitchFamily="50" charset="-128"/>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en-US" sz="140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rPr>
              <a:t>駅延長：約</a:t>
            </a:r>
            <a:r>
              <a:rPr kumimoji="0" lang="en-US" altLang="ja-JP" sz="140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rPr>
              <a:t>100</a:t>
            </a:r>
            <a:r>
              <a:rPr kumimoji="0" lang="ja-JP" altLang="en-US" sz="1400" i="0" u="none" strike="noStrike" cap="none" normalizeH="0" baseline="0" dirty="0" err="1" smtClean="0">
                <a:ln>
                  <a:noFill/>
                </a:ln>
                <a:solidFill>
                  <a:schemeClr val="tx1"/>
                </a:solidFill>
                <a:effectLst/>
                <a:latin typeface="Meiryo UI" panose="020B0604030504040204" pitchFamily="50" charset="-128"/>
                <a:ea typeface="Meiryo UI" panose="020B0604030504040204" pitchFamily="50" charset="-128"/>
              </a:rPr>
              <a:t>ｍ</a:t>
            </a:r>
            <a:endParaRPr kumimoji="0" lang="en-US" altLang="ja-JP" sz="140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en-US" sz="1400" dirty="0">
                <a:latin typeface="Meiryo UI" panose="020B0604030504040204" pitchFamily="50" charset="-128"/>
                <a:ea typeface="Meiryo UI" panose="020B0604030504040204" pitchFamily="50" charset="-128"/>
              </a:rPr>
              <a:t>　</a:t>
            </a:r>
            <a:r>
              <a:rPr kumimoji="0" lang="ja-JP" altLang="en-US" sz="1400" dirty="0" smtClean="0">
                <a:latin typeface="Meiryo UI" panose="020B0604030504040204" pitchFamily="50" charset="-128"/>
                <a:ea typeface="Meiryo UI" panose="020B0604030504040204" pitchFamily="50" charset="-128"/>
              </a:rPr>
              <a:t>　　　　　　（</a:t>
            </a:r>
            <a:r>
              <a:rPr kumimoji="0" lang="ja-JP" altLang="en-US" sz="140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rPr>
              <a:t>将来６両対応）</a:t>
            </a:r>
            <a:endParaRPr kumimoji="0" lang="en-US" altLang="ja-JP" sz="140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ja-JP" sz="1400" dirty="0" smtClean="0">
              <a:latin typeface="Meiryo UI" panose="020B0604030504040204" pitchFamily="50" charset="-128"/>
              <a:ea typeface="Meiryo UI" panose="020B0604030504040204" pitchFamily="50" charset="-128"/>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en-US" sz="1400" dirty="0">
                <a:latin typeface="Meiryo UI" panose="020B0604030504040204" pitchFamily="50" charset="-128"/>
                <a:ea typeface="Meiryo UI" panose="020B0604030504040204" pitchFamily="50" charset="-128"/>
              </a:rPr>
              <a:t>昇降</a:t>
            </a:r>
            <a:r>
              <a:rPr kumimoji="0" lang="ja-JP" altLang="en-US" sz="1400" dirty="0" smtClean="0">
                <a:latin typeface="Meiryo UI" panose="020B0604030504040204" pitchFamily="50" charset="-128"/>
                <a:ea typeface="Meiryo UI" panose="020B0604030504040204" pitchFamily="50" charset="-128"/>
              </a:rPr>
              <a:t>施設：エレベーター　１基</a:t>
            </a:r>
            <a:endParaRPr kumimoji="0" lang="en-US" altLang="ja-JP" sz="1400" dirty="0" smtClean="0">
              <a:latin typeface="Meiryo UI" panose="020B0604030504040204" pitchFamily="50" charset="-128"/>
              <a:ea typeface="Meiryo UI" panose="020B0604030504040204" pitchFamily="50" charset="-128"/>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en-US" sz="1400" dirty="0">
                <a:latin typeface="Meiryo UI" panose="020B0604030504040204" pitchFamily="50" charset="-128"/>
                <a:ea typeface="Meiryo UI" panose="020B0604030504040204" pitchFamily="50" charset="-128"/>
              </a:rPr>
              <a:t>　</a:t>
            </a:r>
            <a:r>
              <a:rPr kumimoji="0" lang="ja-JP" altLang="en-US" sz="1400" dirty="0" smtClean="0">
                <a:latin typeface="Meiryo UI" panose="020B0604030504040204" pitchFamily="50" charset="-128"/>
                <a:ea typeface="Meiryo UI" panose="020B0604030504040204" pitchFamily="50" charset="-128"/>
              </a:rPr>
              <a:t>　　　　     エスカレーター２基</a:t>
            </a:r>
            <a:endParaRPr kumimoji="0" lang="en-US" altLang="ja-JP" sz="1400" dirty="0" smtClean="0">
              <a:latin typeface="Meiryo UI" panose="020B0604030504040204" pitchFamily="50" charset="-128"/>
              <a:ea typeface="Meiryo UI" panose="020B0604030504040204" pitchFamily="50" charset="-128"/>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en-US" sz="1400" dirty="0">
                <a:latin typeface="Meiryo UI" panose="020B0604030504040204" pitchFamily="50" charset="-128"/>
                <a:ea typeface="Meiryo UI" panose="020B0604030504040204" pitchFamily="50" charset="-128"/>
              </a:rPr>
              <a:t>　</a:t>
            </a:r>
            <a:r>
              <a:rPr kumimoji="0" lang="ja-JP" altLang="en-US" sz="1400" dirty="0" smtClean="0">
                <a:latin typeface="Meiryo UI" panose="020B0604030504040204" pitchFamily="50" charset="-128"/>
                <a:ea typeface="Meiryo UI" panose="020B0604030504040204" pitchFamily="50" charset="-128"/>
              </a:rPr>
              <a:t>　　　　　　 階段　　　　　２箇所</a:t>
            </a:r>
            <a:endParaRPr kumimoji="0" lang="en-US" altLang="ja-JP" sz="1400" dirty="0" smtClean="0">
              <a:latin typeface="Meiryo UI" panose="020B0604030504040204" pitchFamily="50" charset="-128"/>
              <a:ea typeface="Meiryo UI" panose="020B0604030504040204" pitchFamily="50" charset="-128"/>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ja-JP" sz="1400" dirty="0" smtClean="0">
              <a:latin typeface="Meiryo UI" panose="020B0604030504040204" pitchFamily="50" charset="-128"/>
              <a:ea typeface="Meiryo UI" panose="020B0604030504040204" pitchFamily="50" charset="-128"/>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ja-JP" sz="1400" dirty="0" smtClean="0">
              <a:latin typeface="Meiryo UI" panose="020B0604030504040204" pitchFamily="50" charset="-128"/>
              <a:ea typeface="Meiryo UI" panose="020B0604030504040204" pitchFamily="50" charset="-128"/>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ja-JP" altLang="ja-JP" sz="140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endParaRPr>
          </a:p>
        </p:txBody>
      </p:sp>
      <p:sp>
        <p:nvSpPr>
          <p:cNvPr id="2" name="正方形/長方形 1"/>
          <p:cNvSpPr/>
          <p:nvPr/>
        </p:nvSpPr>
        <p:spPr>
          <a:xfrm>
            <a:off x="57625" y="3625086"/>
            <a:ext cx="2582963" cy="2867789"/>
          </a:xfrm>
          <a:prstGeom prst="rect">
            <a:avLst/>
          </a:prstGeom>
          <a:noFill/>
          <a:ln w="1270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kumimoji="1" lang="ja-JP" altLang="en-US"/>
          </a:p>
        </p:txBody>
      </p:sp>
      <p:sp>
        <p:nvSpPr>
          <p:cNvPr id="10" name="正方形/長方形 9"/>
          <p:cNvSpPr/>
          <p:nvPr/>
        </p:nvSpPr>
        <p:spPr>
          <a:xfrm>
            <a:off x="8135920" y="1989644"/>
            <a:ext cx="632598" cy="36004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 name="テキスト ボックス 2"/>
          <p:cNvSpPr txBox="1"/>
          <p:nvPr/>
        </p:nvSpPr>
        <p:spPr>
          <a:xfrm>
            <a:off x="8057931" y="1968207"/>
            <a:ext cx="801832" cy="369332"/>
          </a:xfrm>
          <a:prstGeom prst="rect">
            <a:avLst/>
          </a:prstGeom>
          <a:noFill/>
          <a:ln>
            <a:noFill/>
          </a:ln>
        </p:spPr>
        <p:txBody>
          <a:bodyPr wrap="square" rtlCol="0">
            <a:spAutoFit/>
          </a:bodyPr>
          <a:lstStyle/>
          <a:p>
            <a:pPr algn="ctr"/>
            <a:r>
              <a:rPr kumimoji="1" lang="ja-JP" altLang="en-US" sz="900" dirty="0" smtClean="0"/>
              <a:t>令和５年春</a:t>
            </a:r>
            <a:endParaRPr kumimoji="1" lang="en-US" altLang="ja-JP" sz="900" dirty="0" smtClean="0"/>
          </a:p>
          <a:p>
            <a:pPr algn="ctr"/>
            <a:r>
              <a:rPr lang="ja-JP" altLang="en-US" sz="900" dirty="0"/>
              <a:t>開業予定</a:t>
            </a:r>
            <a:endParaRPr kumimoji="1" lang="ja-JP" altLang="en-US" sz="900" dirty="0" smtClean="0"/>
          </a:p>
        </p:txBody>
      </p:sp>
      <p:sp>
        <p:nvSpPr>
          <p:cNvPr id="11" name="楕円 10"/>
          <p:cNvSpPr/>
          <p:nvPr/>
        </p:nvSpPr>
        <p:spPr>
          <a:xfrm>
            <a:off x="6300192" y="4490653"/>
            <a:ext cx="144016" cy="144016"/>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 name="テキスト ボックス 11"/>
          <p:cNvSpPr txBox="1"/>
          <p:nvPr/>
        </p:nvSpPr>
        <p:spPr>
          <a:xfrm>
            <a:off x="6318548" y="4556078"/>
            <a:ext cx="813043" cy="200055"/>
          </a:xfrm>
          <a:prstGeom prst="rect">
            <a:avLst/>
          </a:prstGeom>
          <a:noFill/>
          <a:ln>
            <a:noFill/>
          </a:ln>
        </p:spPr>
        <p:txBody>
          <a:bodyPr wrap="none" rtlCol="0">
            <a:spAutoFit/>
          </a:bodyPr>
          <a:lstStyle/>
          <a:p>
            <a:pPr algn="ctr"/>
            <a:r>
              <a:rPr kumimoji="1" lang="ja-JP" altLang="en-US" sz="700" b="1" dirty="0" smtClean="0">
                <a:solidFill>
                  <a:srgbClr val="FF0000"/>
                </a:solidFill>
              </a:rPr>
              <a:t>（仮称）松生町駅</a:t>
            </a:r>
          </a:p>
        </p:txBody>
      </p:sp>
      <p:sp>
        <p:nvSpPr>
          <p:cNvPr id="27" name="テキスト ボックス 23"/>
          <p:cNvSpPr txBox="1">
            <a:spLocks noChangeArrowheads="1"/>
          </p:cNvSpPr>
          <p:nvPr/>
        </p:nvSpPr>
        <p:spPr bwMode="auto">
          <a:xfrm>
            <a:off x="1315906" y="4071685"/>
            <a:ext cx="747545" cy="2044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5306" tIns="32653" rIns="65306" bIns="32653">
            <a:spAutoFit/>
          </a:bodyPr>
          <a:lstStyle>
            <a:lvl1pPr eaLnBrk="0" hangingPunct="0">
              <a:spcBef>
                <a:spcPct val="20000"/>
              </a:spcBef>
              <a:buChar char="•"/>
              <a:defRPr kumimoji="1" sz="3200">
                <a:solidFill>
                  <a:schemeClr val="tx1"/>
                </a:solidFill>
                <a:latin typeface="Arial" charset="0"/>
                <a:ea typeface="ＭＳ Ｐゴシック" charset="-128"/>
              </a:defRPr>
            </a:lvl1pPr>
            <a:lvl2pPr marL="742950" indent="-285750" eaLnBrk="0" hangingPunct="0">
              <a:spcBef>
                <a:spcPct val="20000"/>
              </a:spcBef>
              <a:buChar char="–"/>
              <a:defRPr kumimoji="1" sz="2800">
                <a:solidFill>
                  <a:schemeClr val="tx1"/>
                </a:solidFill>
                <a:latin typeface="Arial" charset="0"/>
                <a:ea typeface="ＭＳ Ｐゴシック" charset="-128"/>
              </a:defRPr>
            </a:lvl2pPr>
            <a:lvl3pPr marL="1143000" indent="-228600" eaLnBrk="0" hangingPunct="0">
              <a:spcBef>
                <a:spcPct val="20000"/>
              </a:spcBef>
              <a:buChar char="•"/>
              <a:defRPr kumimoji="1" sz="2400">
                <a:solidFill>
                  <a:schemeClr val="tx1"/>
                </a:solidFill>
                <a:latin typeface="Arial" charset="0"/>
                <a:ea typeface="ＭＳ Ｐゴシック" charset="-128"/>
              </a:defRPr>
            </a:lvl3pPr>
            <a:lvl4pPr marL="1600200" indent="-228600" eaLnBrk="0" hangingPunct="0">
              <a:spcBef>
                <a:spcPct val="20000"/>
              </a:spcBef>
              <a:buChar char="–"/>
              <a:defRPr kumimoji="1" sz="2000">
                <a:solidFill>
                  <a:schemeClr val="tx1"/>
                </a:solidFill>
                <a:latin typeface="Arial" charset="0"/>
                <a:ea typeface="ＭＳ Ｐゴシック" charset="-128"/>
              </a:defRPr>
            </a:lvl4pPr>
            <a:lvl5pPr marL="2057400" indent="-228600" eaLnBrk="0" hangingPunct="0">
              <a:spcBef>
                <a:spcPct val="20000"/>
              </a:spcBef>
              <a:buChar char="»"/>
              <a:defRPr kumimoji="1"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9pPr>
          </a:lstStyle>
          <a:p>
            <a:pPr>
              <a:buNone/>
            </a:pPr>
            <a:r>
              <a:rPr lang="ja-JP" altLang="en-US" sz="900" dirty="0" smtClean="0">
                <a:solidFill>
                  <a:srgbClr val="000000"/>
                </a:solidFill>
                <a:latin typeface="Meiryo UI" pitchFamily="50" charset="-128"/>
                <a:ea typeface="Meiryo UI" pitchFamily="50" charset="-128"/>
                <a:cs typeface="Meiryo UI" pitchFamily="50" charset="-128"/>
              </a:rPr>
              <a:t>まつおちょう</a:t>
            </a:r>
            <a:endParaRPr lang="en-US" altLang="ja-JP" sz="900" dirty="0" smtClean="0">
              <a:solidFill>
                <a:srgbClr val="000000"/>
              </a:solidFill>
              <a:latin typeface="Meiryo UI" pitchFamily="50" charset="-128"/>
              <a:ea typeface="Meiryo UI" pitchFamily="50" charset="-128"/>
              <a:cs typeface="Meiryo UI" pitchFamily="50" charset="-128"/>
            </a:endParaRPr>
          </a:p>
        </p:txBody>
      </p:sp>
      <p:sp>
        <p:nvSpPr>
          <p:cNvPr id="23" name="テキスト ボックス 23"/>
          <p:cNvSpPr txBox="1">
            <a:spLocks noChangeArrowheads="1"/>
          </p:cNvSpPr>
          <p:nvPr/>
        </p:nvSpPr>
        <p:spPr bwMode="auto">
          <a:xfrm>
            <a:off x="1315907" y="2204864"/>
            <a:ext cx="747545" cy="2044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5306" tIns="32653" rIns="65306" bIns="32653">
            <a:spAutoFit/>
          </a:bodyPr>
          <a:lstStyle>
            <a:lvl1pPr eaLnBrk="0" hangingPunct="0">
              <a:spcBef>
                <a:spcPct val="20000"/>
              </a:spcBef>
              <a:buChar char="•"/>
              <a:defRPr kumimoji="1" sz="3200">
                <a:solidFill>
                  <a:schemeClr val="tx1"/>
                </a:solidFill>
                <a:latin typeface="Arial" charset="0"/>
                <a:ea typeface="ＭＳ Ｐゴシック" charset="-128"/>
              </a:defRPr>
            </a:lvl1pPr>
            <a:lvl2pPr marL="742950" indent="-285750" eaLnBrk="0" hangingPunct="0">
              <a:spcBef>
                <a:spcPct val="20000"/>
              </a:spcBef>
              <a:buChar char="–"/>
              <a:defRPr kumimoji="1" sz="2800">
                <a:solidFill>
                  <a:schemeClr val="tx1"/>
                </a:solidFill>
                <a:latin typeface="Arial" charset="0"/>
                <a:ea typeface="ＭＳ Ｐゴシック" charset="-128"/>
              </a:defRPr>
            </a:lvl2pPr>
            <a:lvl3pPr marL="1143000" indent="-228600" eaLnBrk="0" hangingPunct="0">
              <a:spcBef>
                <a:spcPct val="20000"/>
              </a:spcBef>
              <a:buChar char="•"/>
              <a:defRPr kumimoji="1" sz="2400">
                <a:solidFill>
                  <a:schemeClr val="tx1"/>
                </a:solidFill>
                <a:latin typeface="Arial" charset="0"/>
                <a:ea typeface="ＭＳ Ｐゴシック" charset="-128"/>
              </a:defRPr>
            </a:lvl3pPr>
            <a:lvl4pPr marL="1600200" indent="-228600" eaLnBrk="0" hangingPunct="0">
              <a:spcBef>
                <a:spcPct val="20000"/>
              </a:spcBef>
              <a:buChar char="–"/>
              <a:defRPr kumimoji="1" sz="2000">
                <a:solidFill>
                  <a:schemeClr val="tx1"/>
                </a:solidFill>
                <a:latin typeface="Arial" charset="0"/>
                <a:ea typeface="ＭＳ Ｐゴシック" charset="-128"/>
              </a:defRPr>
            </a:lvl4pPr>
            <a:lvl5pPr marL="2057400" indent="-228600" eaLnBrk="0" hangingPunct="0">
              <a:spcBef>
                <a:spcPct val="20000"/>
              </a:spcBef>
              <a:buChar char="»"/>
              <a:defRPr kumimoji="1"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9pPr>
          </a:lstStyle>
          <a:p>
            <a:pPr>
              <a:buNone/>
            </a:pPr>
            <a:r>
              <a:rPr lang="ja-JP" altLang="en-US" sz="900" dirty="0" smtClean="0">
                <a:solidFill>
                  <a:srgbClr val="000000"/>
                </a:solidFill>
                <a:latin typeface="Meiryo UI" pitchFamily="50" charset="-128"/>
                <a:ea typeface="Meiryo UI" pitchFamily="50" charset="-128"/>
                <a:cs typeface="Meiryo UI" pitchFamily="50" charset="-128"/>
              </a:rPr>
              <a:t>まつおちょう</a:t>
            </a:r>
            <a:endParaRPr lang="en-US" altLang="ja-JP" sz="900" dirty="0" smtClean="0">
              <a:solidFill>
                <a:srgbClr val="000000"/>
              </a:solidFill>
              <a:latin typeface="Meiryo UI" pitchFamily="50" charset="-128"/>
              <a:ea typeface="Meiryo UI" pitchFamily="50" charset="-128"/>
              <a:cs typeface="Meiryo UI" pitchFamily="50" charset="-128"/>
            </a:endParaRPr>
          </a:p>
        </p:txBody>
      </p:sp>
    </p:spTree>
    <p:extLst>
      <p:ext uri="{BB962C8B-B14F-4D97-AF65-F5344CB8AC3E}">
        <p14:creationId xmlns:p14="http://schemas.microsoft.com/office/powerpoint/2010/main" val="207490401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074" y="5333806"/>
            <a:ext cx="9030889" cy="133555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8" name="正方形/長方形 7"/>
          <p:cNvSpPr/>
          <p:nvPr/>
        </p:nvSpPr>
        <p:spPr>
          <a:xfrm>
            <a:off x="4536" y="4536"/>
            <a:ext cx="9139464" cy="395741"/>
          </a:xfrm>
          <a:prstGeom prst="rect">
            <a:avLst/>
          </a:prstGeom>
          <a:gradFill flip="none" rotWithShape="1">
            <a:gsLst>
              <a:gs pos="0">
                <a:srgbClr val="0070C0"/>
              </a:gs>
              <a:gs pos="100000">
                <a:schemeClr val="bg1"/>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lIns="65306" tIns="32653" rIns="65306" bIns="32653" anchor="ctr"/>
          <a:lstStyle/>
          <a:p>
            <a:pPr algn="ctr" defTabSz="914290">
              <a:defRPr/>
            </a:pPr>
            <a:endParaRPr lang="ja-JP" altLang="en-US" dirty="0">
              <a:solidFill>
                <a:srgbClr val="FFFFFF"/>
              </a:solidFill>
            </a:endParaRPr>
          </a:p>
        </p:txBody>
      </p:sp>
      <p:sp>
        <p:nvSpPr>
          <p:cNvPr id="8197" name="テキスト ボックス 16"/>
          <p:cNvSpPr txBox="1">
            <a:spLocks noChangeArrowheads="1"/>
          </p:cNvSpPr>
          <p:nvPr/>
        </p:nvSpPr>
        <p:spPr bwMode="auto">
          <a:xfrm>
            <a:off x="0" y="-36513"/>
            <a:ext cx="5940425" cy="4616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9" tIns="45715" rIns="91429" bIns="45715">
            <a:spAutoFit/>
          </a:bodyPr>
          <a:lstStyle>
            <a:lvl1pPr eaLnBrk="0" hangingPunct="0">
              <a:spcBef>
                <a:spcPct val="20000"/>
              </a:spcBef>
              <a:buChar char="•"/>
              <a:defRPr kumimoji="1" sz="3200">
                <a:solidFill>
                  <a:schemeClr val="tx1"/>
                </a:solidFill>
                <a:latin typeface="Arial" charset="0"/>
                <a:ea typeface="ＭＳ Ｐゴシック" charset="-128"/>
              </a:defRPr>
            </a:lvl1pPr>
            <a:lvl2pPr marL="742950" indent="-285750" eaLnBrk="0" hangingPunct="0">
              <a:spcBef>
                <a:spcPct val="20000"/>
              </a:spcBef>
              <a:buChar char="–"/>
              <a:defRPr kumimoji="1" sz="2800">
                <a:solidFill>
                  <a:schemeClr val="tx1"/>
                </a:solidFill>
                <a:latin typeface="Arial" charset="0"/>
                <a:ea typeface="ＭＳ Ｐゴシック" charset="-128"/>
              </a:defRPr>
            </a:lvl2pPr>
            <a:lvl3pPr marL="1143000" indent="-228600" eaLnBrk="0" hangingPunct="0">
              <a:spcBef>
                <a:spcPct val="20000"/>
              </a:spcBef>
              <a:buChar char="•"/>
              <a:defRPr kumimoji="1" sz="2400">
                <a:solidFill>
                  <a:schemeClr val="tx1"/>
                </a:solidFill>
                <a:latin typeface="Arial" charset="0"/>
                <a:ea typeface="ＭＳ Ｐゴシック" charset="-128"/>
              </a:defRPr>
            </a:lvl3pPr>
            <a:lvl4pPr marL="1600200" indent="-228600" eaLnBrk="0" hangingPunct="0">
              <a:spcBef>
                <a:spcPct val="20000"/>
              </a:spcBef>
              <a:buChar char="–"/>
              <a:defRPr kumimoji="1" sz="2000">
                <a:solidFill>
                  <a:schemeClr val="tx1"/>
                </a:solidFill>
                <a:latin typeface="Arial" charset="0"/>
                <a:ea typeface="ＭＳ Ｐゴシック" charset="-128"/>
              </a:defRPr>
            </a:lvl4pPr>
            <a:lvl5pPr marL="2057400" indent="-228600" eaLnBrk="0" hangingPunct="0">
              <a:spcBef>
                <a:spcPct val="20000"/>
              </a:spcBef>
              <a:buChar char="»"/>
              <a:defRPr kumimoji="1"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9pPr>
          </a:lstStyle>
          <a:p>
            <a:pPr eaLnBrk="1" hangingPunct="1">
              <a:spcBef>
                <a:spcPct val="0"/>
              </a:spcBef>
              <a:buFontTx/>
              <a:buNone/>
            </a:pPr>
            <a:r>
              <a:rPr lang="ja-JP" altLang="en-US" sz="2400" b="1" dirty="0" smtClean="0">
                <a:solidFill>
                  <a:srgbClr val="000000"/>
                </a:solidFill>
                <a:latin typeface="Meiryo UI" pitchFamily="50" charset="-128"/>
                <a:ea typeface="Meiryo UI" pitchFamily="50" charset="-128"/>
                <a:cs typeface="Meiryo UI" pitchFamily="50" charset="-128"/>
              </a:rPr>
              <a:t>□モノレール延伸事業（新駅含む）の概要</a:t>
            </a:r>
            <a:endParaRPr lang="ja-JP" altLang="en-US" sz="2400" b="1" dirty="0">
              <a:solidFill>
                <a:srgbClr val="000000"/>
              </a:solidFill>
              <a:latin typeface="Meiryo UI" pitchFamily="50" charset="-128"/>
              <a:ea typeface="Meiryo UI" pitchFamily="50" charset="-128"/>
              <a:cs typeface="Meiryo UI" pitchFamily="50" charset="-128"/>
            </a:endParaRPr>
          </a:p>
        </p:txBody>
      </p:sp>
      <p:sp>
        <p:nvSpPr>
          <p:cNvPr id="4" name="テキスト ボックス 3"/>
          <p:cNvSpPr txBox="1"/>
          <p:nvPr/>
        </p:nvSpPr>
        <p:spPr>
          <a:xfrm>
            <a:off x="3455714" y="2308965"/>
            <a:ext cx="5670516" cy="2144177"/>
          </a:xfrm>
          <a:prstGeom prst="rect">
            <a:avLst/>
          </a:prstGeom>
          <a:noFill/>
          <a:ln>
            <a:noFill/>
          </a:ln>
        </p:spPr>
        <p:txBody>
          <a:bodyPr wrap="square" rtlCol="0">
            <a:spAutoFit/>
          </a:bodyPr>
          <a:lstStyle/>
          <a:p>
            <a:pPr>
              <a:lnSpc>
                <a:spcPts val="2000"/>
              </a:lnSpc>
            </a:pPr>
            <a:r>
              <a:rPr lang="en-US" altLang="ja-JP" sz="1400" dirty="0" smtClean="0">
                <a:latin typeface="Meiryo UI" panose="020B0604030504040204" pitchFamily="50" charset="-128"/>
                <a:ea typeface="Meiryo UI" panose="020B0604030504040204" pitchFamily="50" charset="-128"/>
              </a:rPr>
              <a:t>《</a:t>
            </a:r>
            <a:r>
              <a:rPr lang="ja-JP" altLang="en-US" sz="1400" dirty="0" smtClean="0">
                <a:latin typeface="Meiryo UI" panose="020B0604030504040204" pitchFamily="50" charset="-128"/>
                <a:ea typeface="Meiryo UI" panose="020B0604030504040204" pitchFamily="50" charset="-128"/>
              </a:rPr>
              <a:t>事業内容</a:t>
            </a:r>
            <a:r>
              <a:rPr lang="en-US" altLang="ja-JP" sz="1400" dirty="0" smtClean="0">
                <a:latin typeface="Meiryo UI" panose="020B0604030504040204" pitchFamily="50" charset="-128"/>
                <a:ea typeface="Meiryo UI" panose="020B0604030504040204" pitchFamily="50" charset="-128"/>
              </a:rPr>
              <a:t>》</a:t>
            </a:r>
          </a:p>
          <a:p>
            <a:pPr>
              <a:lnSpc>
                <a:spcPts val="2000"/>
              </a:lnSpc>
            </a:pPr>
            <a:r>
              <a:rPr lang="ja-JP" altLang="en-US" sz="1200" dirty="0" smtClean="0">
                <a:latin typeface="Meiryo UI" panose="020B0604030504040204" pitchFamily="50" charset="-128"/>
                <a:ea typeface="Meiryo UI" panose="020B0604030504040204" pitchFamily="50" charset="-128"/>
              </a:rPr>
              <a:t>　■区　　　　　間　：　門真市新橋町～東大阪市若江西新町</a:t>
            </a:r>
            <a:endParaRPr lang="en-US" altLang="ja-JP" sz="1200" dirty="0" smtClean="0">
              <a:latin typeface="Meiryo UI" panose="020B0604030504040204" pitchFamily="50" charset="-128"/>
              <a:ea typeface="Meiryo UI" panose="020B0604030504040204" pitchFamily="50" charset="-128"/>
            </a:endParaRPr>
          </a:p>
          <a:p>
            <a:pPr>
              <a:lnSpc>
                <a:spcPts val="2000"/>
              </a:lnSpc>
            </a:pPr>
            <a:r>
              <a:rPr lang="ja-JP" altLang="en-US" sz="1200" dirty="0">
                <a:latin typeface="Meiryo UI" panose="020B0604030504040204" pitchFamily="50" charset="-128"/>
                <a:ea typeface="Meiryo UI" panose="020B0604030504040204" pitchFamily="50" charset="-128"/>
              </a:rPr>
              <a:t>　</a:t>
            </a:r>
            <a:r>
              <a:rPr lang="ja-JP" altLang="en-US" sz="1200" dirty="0" smtClean="0">
                <a:latin typeface="Meiryo UI" panose="020B0604030504040204" pitchFamily="50" charset="-128"/>
                <a:ea typeface="Meiryo UI" panose="020B0604030504040204" pitchFamily="50" charset="-128"/>
              </a:rPr>
              <a:t>■延　　　　　長　：　約</a:t>
            </a:r>
            <a:r>
              <a:rPr lang="en-US" altLang="ja-JP" sz="1200" dirty="0" smtClean="0">
                <a:latin typeface="Meiryo UI" panose="020B0604030504040204" pitchFamily="50" charset="-128"/>
                <a:ea typeface="Meiryo UI" panose="020B0604030504040204" pitchFamily="50" charset="-128"/>
              </a:rPr>
              <a:t>8.9</a:t>
            </a:r>
            <a:r>
              <a:rPr lang="ja-JP" altLang="en-US" sz="1200" dirty="0" smtClean="0">
                <a:latin typeface="Meiryo UI" panose="020B0604030504040204" pitchFamily="50" charset="-128"/>
                <a:ea typeface="Meiryo UI" panose="020B0604030504040204" pitchFamily="50" charset="-128"/>
              </a:rPr>
              <a:t>㎞</a:t>
            </a:r>
            <a:endParaRPr lang="en-US" altLang="ja-JP" sz="1200" dirty="0" smtClean="0">
              <a:latin typeface="Meiryo UI" panose="020B0604030504040204" pitchFamily="50" charset="-128"/>
              <a:ea typeface="Meiryo UI" panose="020B0604030504040204" pitchFamily="50" charset="-128"/>
            </a:endParaRPr>
          </a:p>
          <a:p>
            <a:pPr>
              <a:lnSpc>
                <a:spcPts val="2000"/>
              </a:lnSpc>
            </a:pPr>
            <a:r>
              <a:rPr lang="ja-JP" altLang="en-US" sz="1200" dirty="0" smtClean="0">
                <a:latin typeface="Meiryo UI" panose="020B0604030504040204" pitchFamily="50" charset="-128"/>
                <a:ea typeface="Meiryo UI" panose="020B0604030504040204" pitchFamily="50" charset="-128"/>
              </a:rPr>
              <a:t>　■ﾓﾉﾚｰﾙ利用者 ：　延伸区間</a:t>
            </a:r>
            <a:r>
              <a:rPr lang="en-US" altLang="ja-JP" sz="1200" dirty="0">
                <a:latin typeface="Meiryo UI" panose="020B0604030504040204" pitchFamily="50" charset="-128"/>
                <a:ea typeface="Meiryo UI" panose="020B0604030504040204" pitchFamily="50" charset="-128"/>
              </a:rPr>
              <a:t>5</a:t>
            </a:r>
            <a:r>
              <a:rPr lang="ja-JP" altLang="en-US" sz="1200" dirty="0" smtClean="0">
                <a:latin typeface="Meiryo UI" panose="020B0604030504040204" pitchFamily="50" charset="-128"/>
                <a:ea typeface="Meiryo UI" panose="020B0604030504040204" pitchFamily="50" charset="-128"/>
              </a:rPr>
              <a:t>万</a:t>
            </a:r>
            <a:r>
              <a:rPr lang="en-US" altLang="ja-JP" sz="1200" dirty="0" smtClean="0">
                <a:latin typeface="Meiryo UI" panose="020B0604030504040204" pitchFamily="50" charset="-128"/>
                <a:ea typeface="Meiryo UI" panose="020B0604030504040204" pitchFamily="50" charset="-128"/>
              </a:rPr>
              <a:t>5</a:t>
            </a:r>
            <a:r>
              <a:rPr lang="ja-JP" altLang="en-US" sz="1200" dirty="0" smtClean="0">
                <a:latin typeface="Meiryo UI" panose="020B0604030504040204" pitchFamily="50" charset="-128"/>
                <a:ea typeface="Meiryo UI" panose="020B0604030504040204" pitchFamily="50" charset="-128"/>
              </a:rPr>
              <a:t>千人</a:t>
            </a:r>
            <a:r>
              <a:rPr lang="en-US" altLang="ja-JP" sz="1200" dirty="0" smtClean="0">
                <a:latin typeface="Meiryo UI" panose="020B0604030504040204" pitchFamily="50" charset="-128"/>
                <a:ea typeface="Meiryo UI" panose="020B0604030504040204" pitchFamily="50" charset="-128"/>
              </a:rPr>
              <a:t>/</a:t>
            </a:r>
            <a:r>
              <a:rPr lang="ja-JP" altLang="en-US" sz="1200" dirty="0" smtClean="0">
                <a:latin typeface="Meiryo UI" panose="020B0604030504040204" pitchFamily="50" charset="-128"/>
                <a:ea typeface="Meiryo UI" panose="020B0604030504040204" pitchFamily="50" charset="-128"/>
              </a:rPr>
              <a:t>日（事前評価時：</a:t>
            </a:r>
            <a:r>
              <a:rPr lang="en-US" altLang="ja-JP" sz="1200" dirty="0" smtClean="0">
                <a:latin typeface="Meiryo UI" panose="020B0604030504040204" pitchFamily="50" charset="-128"/>
                <a:ea typeface="Meiryo UI" panose="020B0604030504040204" pitchFamily="50" charset="-128"/>
              </a:rPr>
              <a:t>3</a:t>
            </a:r>
            <a:r>
              <a:rPr lang="ja-JP" altLang="en-US" sz="1200" dirty="0" smtClean="0">
                <a:latin typeface="Meiryo UI" panose="020B0604030504040204" pitchFamily="50" charset="-128"/>
                <a:ea typeface="Meiryo UI" panose="020B0604030504040204" pitchFamily="50" charset="-128"/>
              </a:rPr>
              <a:t>万</a:t>
            </a:r>
            <a:r>
              <a:rPr lang="en-US" altLang="ja-JP" sz="1200" dirty="0" smtClean="0">
                <a:latin typeface="Meiryo UI" panose="020B0604030504040204" pitchFamily="50" charset="-128"/>
                <a:ea typeface="Meiryo UI" panose="020B0604030504040204" pitchFamily="50" charset="-128"/>
              </a:rPr>
              <a:t>7</a:t>
            </a:r>
            <a:r>
              <a:rPr lang="ja-JP" altLang="en-US" sz="1200" dirty="0" smtClean="0">
                <a:latin typeface="Meiryo UI" panose="020B0604030504040204" pitchFamily="50" charset="-128"/>
                <a:ea typeface="Meiryo UI" panose="020B0604030504040204" pitchFamily="50" charset="-128"/>
              </a:rPr>
              <a:t>千人</a:t>
            </a:r>
            <a:r>
              <a:rPr lang="en-US" altLang="ja-JP" sz="1200" dirty="0" smtClean="0">
                <a:latin typeface="Meiryo UI" panose="020B0604030504040204" pitchFamily="50" charset="-128"/>
                <a:ea typeface="Meiryo UI" panose="020B0604030504040204" pitchFamily="50" charset="-128"/>
              </a:rPr>
              <a:t>/</a:t>
            </a:r>
            <a:r>
              <a:rPr lang="ja-JP" altLang="en-US" sz="1200" dirty="0" smtClean="0">
                <a:latin typeface="Meiryo UI" panose="020B0604030504040204" pitchFamily="50" charset="-128"/>
                <a:ea typeface="Meiryo UI" panose="020B0604030504040204" pitchFamily="50" charset="-128"/>
              </a:rPr>
              <a:t>日）</a:t>
            </a:r>
            <a:endParaRPr lang="en-US" altLang="ja-JP" sz="1200" dirty="0" smtClean="0">
              <a:latin typeface="Meiryo UI" panose="020B0604030504040204" pitchFamily="50" charset="-128"/>
              <a:ea typeface="Meiryo UI" panose="020B0604030504040204" pitchFamily="50" charset="-128"/>
            </a:endParaRPr>
          </a:p>
          <a:p>
            <a:pPr>
              <a:lnSpc>
                <a:spcPts val="2000"/>
              </a:lnSpc>
            </a:pPr>
            <a:r>
              <a:rPr lang="ja-JP" altLang="en-US" sz="1200" dirty="0" smtClean="0">
                <a:latin typeface="Meiryo UI" panose="020B0604030504040204" pitchFamily="50" charset="-128"/>
                <a:ea typeface="Meiryo UI" panose="020B0604030504040204" pitchFamily="50" charset="-128"/>
              </a:rPr>
              <a:t> （</a:t>
            </a:r>
            <a:r>
              <a:rPr lang="en-US" altLang="ja-JP" sz="1200" dirty="0">
                <a:latin typeface="Meiryo UI" panose="020B0604030504040204" pitchFamily="50" charset="-128"/>
                <a:ea typeface="Meiryo UI" panose="020B0604030504040204" pitchFamily="50" charset="-128"/>
              </a:rPr>
              <a:t>H42</a:t>
            </a:r>
            <a:r>
              <a:rPr lang="ja-JP" altLang="en-US" sz="1200" dirty="0">
                <a:latin typeface="Meiryo UI" panose="020B0604030504040204" pitchFamily="50" charset="-128"/>
                <a:ea typeface="Meiryo UI" panose="020B0604030504040204" pitchFamily="50" charset="-128"/>
              </a:rPr>
              <a:t>需要予測</a:t>
            </a:r>
            <a:r>
              <a:rPr lang="ja-JP" altLang="en-US" sz="1200" dirty="0" smtClean="0">
                <a:latin typeface="Meiryo UI" panose="020B0604030504040204" pitchFamily="50" charset="-128"/>
                <a:ea typeface="Meiryo UI" panose="020B0604030504040204" pitchFamily="50" charset="-128"/>
              </a:rPr>
              <a:t>）  全区間</a:t>
            </a:r>
            <a:r>
              <a:rPr lang="en-US" altLang="ja-JP" sz="1200" dirty="0" smtClean="0">
                <a:latin typeface="Meiryo UI" panose="020B0604030504040204" pitchFamily="50" charset="-128"/>
                <a:ea typeface="Meiryo UI" panose="020B0604030504040204" pitchFamily="50" charset="-128"/>
              </a:rPr>
              <a:t>17</a:t>
            </a:r>
            <a:r>
              <a:rPr lang="ja-JP" altLang="en-US" sz="1200" dirty="0" smtClean="0">
                <a:latin typeface="Meiryo UI" panose="020B0604030504040204" pitchFamily="50" charset="-128"/>
                <a:ea typeface="Meiryo UI" panose="020B0604030504040204" pitchFamily="50" charset="-128"/>
              </a:rPr>
              <a:t>万</a:t>
            </a:r>
            <a:r>
              <a:rPr lang="en-US" altLang="ja-JP" sz="1200" dirty="0">
                <a:latin typeface="Meiryo UI" panose="020B0604030504040204" pitchFamily="50" charset="-128"/>
                <a:ea typeface="Meiryo UI" panose="020B0604030504040204" pitchFamily="50" charset="-128"/>
              </a:rPr>
              <a:t>4</a:t>
            </a:r>
            <a:r>
              <a:rPr lang="ja-JP" altLang="en-US" sz="1200" dirty="0" smtClean="0">
                <a:latin typeface="Meiryo UI" panose="020B0604030504040204" pitchFamily="50" charset="-128"/>
                <a:ea typeface="Meiryo UI" panose="020B0604030504040204" pitchFamily="50" charset="-128"/>
              </a:rPr>
              <a:t>千人</a:t>
            </a:r>
            <a:r>
              <a:rPr lang="en-US" altLang="ja-JP" sz="1200" dirty="0" smtClean="0">
                <a:latin typeface="Meiryo UI" panose="020B0604030504040204" pitchFamily="50" charset="-128"/>
                <a:ea typeface="Meiryo UI" panose="020B0604030504040204" pitchFamily="50" charset="-128"/>
              </a:rPr>
              <a:t>/</a:t>
            </a:r>
            <a:r>
              <a:rPr lang="ja-JP" altLang="en-US" sz="1200" dirty="0" smtClean="0">
                <a:latin typeface="Meiryo UI" panose="020B0604030504040204" pitchFamily="50" charset="-128"/>
                <a:ea typeface="Meiryo UI" panose="020B0604030504040204" pitchFamily="50" charset="-128"/>
              </a:rPr>
              <a:t>日 （事前評価時：</a:t>
            </a:r>
            <a:r>
              <a:rPr lang="en-US" altLang="ja-JP" sz="1200" dirty="0" smtClean="0">
                <a:latin typeface="Meiryo UI" panose="020B0604030504040204" pitchFamily="50" charset="-128"/>
                <a:ea typeface="Meiryo UI" panose="020B0604030504040204" pitchFamily="50" charset="-128"/>
              </a:rPr>
              <a:t>14</a:t>
            </a:r>
            <a:r>
              <a:rPr lang="ja-JP" altLang="en-US" sz="1200" dirty="0" smtClean="0">
                <a:latin typeface="Meiryo UI" panose="020B0604030504040204" pitchFamily="50" charset="-128"/>
                <a:ea typeface="Meiryo UI" panose="020B0604030504040204" pitchFamily="50" charset="-128"/>
              </a:rPr>
              <a:t>万人</a:t>
            </a:r>
            <a:r>
              <a:rPr lang="en-US" altLang="ja-JP" sz="1200" dirty="0" smtClean="0">
                <a:latin typeface="Meiryo UI" panose="020B0604030504040204" pitchFamily="50" charset="-128"/>
                <a:ea typeface="Meiryo UI" panose="020B0604030504040204" pitchFamily="50" charset="-128"/>
              </a:rPr>
              <a:t>/</a:t>
            </a:r>
            <a:r>
              <a:rPr lang="ja-JP" altLang="en-US" sz="1200" dirty="0" smtClean="0">
                <a:latin typeface="Meiryo UI" panose="020B0604030504040204" pitchFamily="50" charset="-128"/>
                <a:ea typeface="Meiryo UI" panose="020B0604030504040204" pitchFamily="50" charset="-128"/>
              </a:rPr>
              <a:t>日）</a:t>
            </a:r>
            <a:endParaRPr lang="en-US" altLang="ja-JP" sz="1200" dirty="0" smtClean="0">
              <a:latin typeface="Meiryo UI" panose="020B0604030504040204" pitchFamily="50" charset="-128"/>
              <a:ea typeface="Meiryo UI" panose="020B0604030504040204" pitchFamily="50" charset="-128"/>
            </a:endParaRPr>
          </a:p>
          <a:p>
            <a:pPr>
              <a:lnSpc>
                <a:spcPts val="2000"/>
              </a:lnSpc>
            </a:pPr>
            <a:r>
              <a:rPr lang="ja-JP" altLang="en-US" sz="1200" dirty="0">
                <a:latin typeface="Meiryo UI" panose="020B0604030504040204" pitchFamily="50" charset="-128"/>
                <a:ea typeface="Meiryo UI" panose="020B0604030504040204" pitchFamily="50" charset="-128"/>
              </a:rPr>
              <a:t>　</a:t>
            </a:r>
            <a:r>
              <a:rPr lang="ja-JP" altLang="en-US" sz="1200" dirty="0" smtClean="0">
                <a:latin typeface="Meiryo UI" panose="020B0604030504040204" pitchFamily="50" charset="-128"/>
                <a:ea typeface="Meiryo UI" panose="020B0604030504040204" pitchFamily="50" charset="-128"/>
              </a:rPr>
              <a:t>■ﾙ　 </a:t>
            </a:r>
            <a:r>
              <a:rPr lang="ja-JP" altLang="en-US" sz="1200" dirty="0" err="1" smtClean="0">
                <a:latin typeface="Meiryo UI" panose="020B0604030504040204" pitchFamily="50" charset="-128"/>
                <a:ea typeface="Meiryo UI" panose="020B0604030504040204" pitchFamily="50" charset="-128"/>
              </a:rPr>
              <a:t>ｰ</a:t>
            </a:r>
            <a:r>
              <a:rPr lang="ja-JP" altLang="en-US" sz="1200" dirty="0" smtClean="0">
                <a:latin typeface="Meiryo UI" panose="020B0604030504040204" pitchFamily="50" charset="-128"/>
                <a:ea typeface="Meiryo UI" panose="020B0604030504040204" pitchFamily="50" charset="-128"/>
              </a:rPr>
              <a:t>　 ﾄ  等　：　府道大阪中央環状線（一部東大阪市道を経由）内に軌道、</a:t>
            </a:r>
            <a:endParaRPr lang="en-US" altLang="ja-JP" sz="1200" dirty="0" smtClean="0">
              <a:latin typeface="Meiryo UI" panose="020B0604030504040204" pitchFamily="50" charset="-128"/>
              <a:ea typeface="Meiryo UI" panose="020B0604030504040204" pitchFamily="50" charset="-128"/>
            </a:endParaRPr>
          </a:p>
          <a:p>
            <a:pPr>
              <a:lnSpc>
                <a:spcPts val="2000"/>
              </a:lnSpc>
            </a:pPr>
            <a:r>
              <a:rPr lang="ja-JP" altLang="en-US" sz="1200" dirty="0">
                <a:latin typeface="Meiryo UI" panose="020B0604030504040204" pitchFamily="50" charset="-128"/>
                <a:ea typeface="Meiryo UI" panose="020B0604030504040204" pitchFamily="50" charset="-128"/>
              </a:rPr>
              <a:t>　</a:t>
            </a:r>
            <a:r>
              <a:rPr lang="ja-JP" altLang="en-US" sz="1200" dirty="0" smtClean="0">
                <a:latin typeface="Meiryo UI" panose="020B0604030504040204" pitchFamily="50" charset="-128"/>
                <a:ea typeface="Meiryo UI" panose="020B0604030504040204" pitchFamily="50" charset="-128"/>
              </a:rPr>
              <a:t>　　　　　　　　　　　　　 駅舎（</a:t>
            </a:r>
            <a:r>
              <a:rPr lang="ja-JP" altLang="en-US" sz="1200" b="1" u="sng" dirty="0" smtClean="0">
                <a:solidFill>
                  <a:srgbClr val="FF0000"/>
                </a:solidFill>
                <a:latin typeface="Meiryo UI" panose="020B0604030504040204" pitchFamily="50" charset="-128"/>
                <a:ea typeface="Meiryo UI" panose="020B0604030504040204" pitchFamily="50" charset="-128"/>
              </a:rPr>
              <a:t>松生町駅</a:t>
            </a:r>
            <a:r>
              <a:rPr lang="ja-JP" altLang="en-US" sz="1200" dirty="0" smtClean="0">
                <a:latin typeface="Meiryo UI" panose="020B0604030504040204" pitchFamily="50" charset="-128"/>
                <a:ea typeface="Meiryo UI" panose="020B0604030504040204" pitchFamily="50" charset="-128"/>
              </a:rPr>
              <a:t>、門真南駅、鴻池新田駅、荒本駅、瓜生堂駅</a:t>
            </a:r>
            <a:endParaRPr lang="en-US" altLang="ja-JP" sz="1200" dirty="0" smtClean="0">
              <a:latin typeface="Meiryo UI" panose="020B0604030504040204" pitchFamily="50" charset="-128"/>
              <a:ea typeface="Meiryo UI" panose="020B0604030504040204" pitchFamily="50" charset="-128"/>
            </a:endParaRPr>
          </a:p>
          <a:p>
            <a:pPr>
              <a:lnSpc>
                <a:spcPts val="2000"/>
              </a:lnSpc>
            </a:pPr>
            <a:r>
              <a:rPr lang="ja-JP" altLang="en-US" sz="1200" dirty="0">
                <a:latin typeface="Meiryo UI" panose="020B0604030504040204" pitchFamily="50" charset="-128"/>
                <a:ea typeface="Meiryo UI" panose="020B0604030504040204" pitchFamily="50" charset="-128"/>
              </a:rPr>
              <a:t>　</a:t>
            </a:r>
            <a:r>
              <a:rPr lang="ja-JP" altLang="en-US" sz="1200" dirty="0" smtClean="0">
                <a:latin typeface="Meiryo UI" panose="020B0604030504040204" pitchFamily="50" charset="-128"/>
                <a:ea typeface="Meiryo UI" panose="020B0604030504040204" pitchFamily="50" charset="-128"/>
              </a:rPr>
              <a:t>　　　　　　　　　　　　　（駅名はすべて仮称））及び車庫を整備する。</a:t>
            </a:r>
            <a:endParaRPr lang="ja-JP" altLang="en-US" sz="1200" dirty="0">
              <a:latin typeface="Meiryo UI" panose="020B0604030504040204" pitchFamily="50" charset="-128"/>
              <a:ea typeface="Meiryo UI" panose="020B0604030504040204" pitchFamily="50" charset="-128"/>
            </a:endParaRPr>
          </a:p>
        </p:txBody>
      </p:sp>
      <p:sp>
        <p:nvSpPr>
          <p:cNvPr id="18" name="テキスト ボックス 17"/>
          <p:cNvSpPr txBox="1"/>
          <p:nvPr/>
        </p:nvSpPr>
        <p:spPr>
          <a:xfrm>
            <a:off x="3455714" y="545293"/>
            <a:ext cx="5625249" cy="1631216"/>
          </a:xfrm>
          <a:prstGeom prst="rect">
            <a:avLst/>
          </a:prstGeom>
          <a:noFill/>
          <a:ln>
            <a:noFill/>
          </a:ln>
        </p:spPr>
        <p:txBody>
          <a:bodyPr wrap="square" rtlCol="0">
            <a:spAutoFit/>
          </a:bodyPr>
          <a:lstStyle/>
          <a:p>
            <a:pPr>
              <a:lnSpc>
                <a:spcPts val="2000"/>
              </a:lnSpc>
            </a:pPr>
            <a:r>
              <a:rPr lang="en-US" altLang="ja-JP" sz="1400" dirty="0" smtClean="0">
                <a:latin typeface="Meiryo UI" panose="020B0604030504040204" pitchFamily="50" charset="-128"/>
                <a:ea typeface="Meiryo UI" panose="020B0604030504040204" pitchFamily="50" charset="-128"/>
              </a:rPr>
              <a:t>《</a:t>
            </a:r>
            <a:r>
              <a:rPr lang="ja-JP" altLang="en-US" sz="1400" dirty="0" smtClean="0">
                <a:latin typeface="Meiryo UI" panose="020B0604030504040204" pitchFamily="50" charset="-128"/>
                <a:ea typeface="Meiryo UI" panose="020B0604030504040204" pitchFamily="50" charset="-128"/>
              </a:rPr>
              <a:t>事業目的</a:t>
            </a:r>
            <a:r>
              <a:rPr lang="en-US" altLang="ja-JP" sz="1400" dirty="0" smtClean="0">
                <a:latin typeface="Meiryo UI" panose="020B0604030504040204" pitchFamily="50" charset="-128"/>
                <a:ea typeface="Meiryo UI" panose="020B0604030504040204" pitchFamily="50" charset="-128"/>
              </a:rPr>
              <a:t>》</a:t>
            </a:r>
          </a:p>
          <a:p>
            <a:pPr>
              <a:lnSpc>
                <a:spcPts val="2000"/>
              </a:lnSpc>
            </a:pPr>
            <a:r>
              <a:rPr lang="ja-JP" altLang="en-US" sz="1200" dirty="0">
                <a:latin typeface="Meiryo UI" panose="020B0604030504040204" pitchFamily="50" charset="-128"/>
                <a:ea typeface="Meiryo UI" panose="020B0604030504040204" pitchFamily="50" charset="-128"/>
              </a:rPr>
              <a:t>　</a:t>
            </a:r>
            <a:r>
              <a:rPr lang="ja-JP" altLang="en-US" sz="1200" dirty="0" smtClean="0">
                <a:latin typeface="Meiryo UI" panose="020B0604030504040204" pitchFamily="50" charset="-128"/>
                <a:ea typeface="Meiryo UI" panose="020B0604030504040204" pitchFamily="50" charset="-128"/>
              </a:rPr>
              <a:t>■大阪都心部から放射状に形成された既存鉄道を環状方向に結節することにより、</a:t>
            </a:r>
            <a:endParaRPr lang="en-US" altLang="ja-JP" sz="1200" dirty="0" smtClean="0">
              <a:latin typeface="Meiryo UI" panose="020B0604030504040204" pitchFamily="50" charset="-128"/>
              <a:ea typeface="Meiryo UI" panose="020B0604030504040204" pitchFamily="50" charset="-128"/>
            </a:endParaRPr>
          </a:p>
          <a:p>
            <a:pPr>
              <a:lnSpc>
                <a:spcPts val="2000"/>
              </a:lnSpc>
            </a:pPr>
            <a:r>
              <a:rPr lang="ja-JP" altLang="en-US" sz="1200" dirty="0">
                <a:latin typeface="Meiryo UI" panose="020B0604030504040204" pitchFamily="50" charset="-128"/>
                <a:ea typeface="Meiryo UI" panose="020B0604030504040204" pitchFamily="50" charset="-128"/>
              </a:rPr>
              <a:t>　</a:t>
            </a:r>
            <a:r>
              <a:rPr lang="ja-JP" altLang="en-US" sz="1200" dirty="0" smtClean="0">
                <a:latin typeface="Meiryo UI" panose="020B0604030504040204" pitchFamily="50" charset="-128"/>
                <a:ea typeface="Meiryo UI" panose="020B0604030504040204" pitchFamily="50" charset="-128"/>
              </a:rPr>
              <a:t>　 広域的な鉄道ネットワークを形成することを目的とする。</a:t>
            </a:r>
            <a:endParaRPr lang="en-US" altLang="ja-JP" sz="1200" dirty="0" smtClean="0">
              <a:latin typeface="Meiryo UI" panose="020B0604030504040204" pitchFamily="50" charset="-128"/>
              <a:ea typeface="Meiryo UI" panose="020B0604030504040204" pitchFamily="50" charset="-128"/>
            </a:endParaRPr>
          </a:p>
          <a:p>
            <a:pPr>
              <a:lnSpc>
                <a:spcPts val="2000"/>
              </a:lnSpc>
            </a:pPr>
            <a:r>
              <a:rPr lang="ja-JP" altLang="en-US" sz="1200" dirty="0">
                <a:latin typeface="Meiryo UI" panose="020B0604030504040204" pitchFamily="50" charset="-128"/>
                <a:ea typeface="Meiryo UI" panose="020B0604030504040204" pitchFamily="50" charset="-128"/>
              </a:rPr>
              <a:t>　</a:t>
            </a:r>
            <a:r>
              <a:rPr lang="ja-JP" altLang="en-US" sz="1200" dirty="0" smtClean="0">
                <a:latin typeface="Meiryo UI" panose="020B0604030504040204" pitchFamily="50" charset="-128"/>
                <a:ea typeface="Meiryo UI" panose="020B0604030504040204" pitchFamily="50" charset="-128"/>
              </a:rPr>
              <a:t>　 今回の延伸により、地下鉄長堀鶴見緑地線・</a:t>
            </a:r>
            <a:r>
              <a:rPr lang="en-US" altLang="ja-JP" sz="1200" dirty="0" smtClean="0">
                <a:latin typeface="Meiryo UI" panose="020B0604030504040204" pitchFamily="50" charset="-128"/>
                <a:ea typeface="Meiryo UI" panose="020B0604030504040204" pitchFamily="50" charset="-128"/>
              </a:rPr>
              <a:t>JR</a:t>
            </a:r>
            <a:r>
              <a:rPr lang="ja-JP" altLang="en-US" sz="1200" dirty="0" smtClean="0">
                <a:latin typeface="Meiryo UI" panose="020B0604030504040204" pitchFamily="50" charset="-128"/>
                <a:ea typeface="Meiryo UI" panose="020B0604030504040204" pitchFamily="50" charset="-128"/>
              </a:rPr>
              <a:t>学研都市線・近鉄</a:t>
            </a:r>
            <a:r>
              <a:rPr lang="ja-JP" altLang="en-US" sz="1200" dirty="0" err="1" smtClean="0">
                <a:latin typeface="Meiryo UI" panose="020B0604030504040204" pitchFamily="50" charset="-128"/>
                <a:ea typeface="Meiryo UI" panose="020B0604030504040204" pitchFamily="50" charset="-128"/>
              </a:rPr>
              <a:t>けいはんな</a:t>
            </a:r>
            <a:r>
              <a:rPr lang="ja-JP" altLang="en-US" sz="1200" dirty="0" smtClean="0">
                <a:latin typeface="Meiryo UI" panose="020B0604030504040204" pitchFamily="50" charset="-128"/>
                <a:ea typeface="Meiryo UI" panose="020B0604030504040204" pitchFamily="50" charset="-128"/>
              </a:rPr>
              <a:t>線・</a:t>
            </a:r>
            <a:endParaRPr lang="en-US" altLang="ja-JP" sz="1200" dirty="0" smtClean="0">
              <a:latin typeface="Meiryo UI" panose="020B0604030504040204" pitchFamily="50" charset="-128"/>
              <a:ea typeface="Meiryo UI" panose="020B0604030504040204" pitchFamily="50" charset="-128"/>
            </a:endParaRPr>
          </a:p>
          <a:p>
            <a:pPr>
              <a:lnSpc>
                <a:spcPts val="2000"/>
              </a:lnSpc>
            </a:pPr>
            <a:r>
              <a:rPr lang="ja-JP" altLang="en-US" sz="1200" dirty="0">
                <a:latin typeface="Meiryo UI" panose="020B0604030504040204" pitchFamily="50" charset="-128"/>
                <a:ea typeface="Meiryo UI" panose="020B0604030504040204" pitchFamily="50" charset="-128"/>
              </a:rPr>
              <a:t>　</a:t>
            </a:r>
            <a:r>
              <a:rPr lang="ja-JP" altLang="en-US" sz="1200" dirty="0" smtClean="0">
                <a:latin typeface="Meiryo UI" panose="020B0604030504040204" pitchFamily="50" charset="-128"/>
                <a:ea typeface="Meiryo UI" panose="020B0604030504040204" pitchFamily="50" charset="-128"/>
              </a:rPr>
              <a:t>　近鉄奈良線の</a:t>
            </a:r>
            <a:r>
              <a:rPr lang="en-US" altLang="ja-JP" sz="1200" dirty="0" smtClean="0">
                <a:latin typeface="Meiryo UI" panose="020B0604030504040204" pitchFamily="50" charset="-128"/>
                <a:ea typeface="Meiryo UI" panose="020B0604030504040204" pitchFamily="50" charset="-128"/>
              </a:rPr>
              <a:t>4</a:t>
            </a:r>
            <a:r>
              <a:rPr lang="ja-JP" altLang="en-US" sz="1200" dirty="0" smtClean="0">
                <a:latin typeface="Meiryo UI" panose="020B0604030504040204" pitchFamily="50" charset="-128"/>
                <a:ea typeface="Meiryo UI" panose="020B0604030504040204" pitchFamily="50" charset="-128"/>
              </a:rPr>
              <a:t>路線と新たに結節し、在来</a:t>
            </a:r>
            <a:r>
              <a:rPr lang="en-US" altLang="ja-JP" sz="1200" dirty="0" smtClean="0">
                <a:latin typeface="Meiryo UI" panose="020B0604030504040204" pitchFamily="50" charset="-128"/>
                <a:ea typeface="Meiryo UI" panose="020B0604030504040204" pitchFamily="50" charset="-128"/>
              </a:rPr>
              <a:t>10</a:t>
            </a:r>
            <a:r>
              <a:rPr lang="ja-JP" altLang="en-US" sz="1200" dirty="0" smtClean="0">
                <a:latin typeface="Meiryo UI" panose="020B0604030504040204" pitchFamily="50" charset="-128"/>
                <a:ea typeface="Meiryo UI" panose="020B0604030504040204" pitchFamily="50" charset="-128"/>
              </a:rPr>
              <a:t>路線とネットワークする。</a:t>
            </a:r>
            <a:endParaRPr lang="en-US" altLang="ja-JP" sz="1200" dirty="0" smtClean="0">
              <a:latin typeface="Meiryo UI" panose="020B0604030504040204" pitchFamily="50" charset="-128"/>
              <a:ea typeface="Meiryo UI" panose="020B0604030504040204" pitchFamily="50" charset="-128"/>
            </a:endParaRPr>
          </a:p>
          <a:p>
            <a:pPr>
              <a:lnSpc>
                <a:spcPts val="2000"/>
              </a:lnSpc>
            </a:pPr>
            <a:r>
              <a:rPr lang="ja-JP" altLang="en-US" sz="1200" dirty="0">
                <a:latin typeface="Meiryo UI" panose="020B0604030504040204" pitchFamily="50" charset="-128"/>
                <a:ea typeface="Meiryo UI" panose="020B0604030504040204" pitchFamily="50" charset="-128"/>
              </a:rPr>
              <a:t>　</a:t>
            </a:r>
            <a:r>
              <a:rPr lang="ja-JP" altLang="en-US" sz="1200" dirty="0" smtClean="0">
                <a:latin typeface="Meiryo UI" panose="020B0604030504040204" pitchFamily="50" charset="-128"/>
                <a:ea typeface="Meiryo UI" panose="020B0604030504040204" pitchFamily="50" charset="-128"/>
              </a:rPr>
              <a:t>■新たな沿線開発、まちづくりが促進されるなど沿線地域の活性化を目的とする。</a:t>
            </a:r>
            <a:endParaRPr lang="en-US" altLang="ja-JP" sz="1400" dirty="0">
              <a:latin typeface="Meiryo UI" panose="020B0604030504040204" pitchFamily="50" charset="-128"/>
              <a:ea typeface="Meiryo UI" panose="020B0604030504040204" pitchFamily="50" charset="-128"/>
            </a:endParaRPr>
          </a:p>
        </p:txBody>
      </p:sp>
      <p:sp>
        <p:nvSpPr>
          <p:cNvPr id="6" name="テキスト ボックス 5"/>
          <p:cNvSpPr txBox="1"/>
          <p:nvPr/>
        </p:nvSpPr>
        <p:spPr>
          <a:xfrm>
            <a:off x="185252" y="6324524"/>
            <a:ext cx="527127" cy="184666"/>
          </a:xfrm>
          <a:prstGeom prst="rect">
            <a:avLst/>
          </a:prstGeom>
          <a:noFill/>
          <a:ln>
            <a:noFill/>
          </a:ln>
        </p:spPr>
        <p:txBody>
          <a:bodyPr wrap="square" rtlCol="0">
            <a:spAutoFit/>
          </a:bodyPr>
          <a:lstStyle/>
          <a:p>
            <a:pPr algn="ctr"/>
            <a:r>
              <a:rPr kumimoji="1" lang="ja-JP" altLang="en-US" sz="600" dirty="0" smtClean="0"/>
              <a:t>自歩道</a:t>
            </a:r>
          </a:p>
        </p:txBody>
      </p:sp>
      <p:sp>
        <p:nvSpPr>
          <p:cNvPr id="36" name="テキスト ボックス 35"/>
          <p:cNvSpPr txBox="1"/>
          <p:nvPr/>
        </p:nvSpPr>
        <p:spPr>
          <a:xfrm>
            <a:off x="762411" y="6324524"/>
            <a:ext cx="527127" cy="184666"/>
          </a:xfrm>
          <a:prstGeom prst="rect">
            <a:avLst/>
          </a:prstGeom>
          <a:noFill/>
          <a:ln>
            <a:noFill/>
          </a:ln>
        </p:spPr>
        <p:txBody>
          <a:bodyPr wrap="square" rtlCol="0">
            <a:spAutoFit/>
          </a:bodyPr>
          <a:lstStyle/>
          <a:p>
            <a:pPr algn="ctr"/>
            <a:r>
              <a:rPr kumimoji="1" lang="ja-JP" altLang="en-US" sz="600" dirty="0" smtClean="0"/>
              <a:t>中環側道</a:t>
            </a:r>
          </a:p>
        </p:txBody>
      </p:sp>
      <p:sp>
        <p:nvSpPr>
          <p:cNvPr id="37" name="テキスト ボックス 36"/>
          <p:cNvSpPr txBox="1"/>
          <p:nvPr/>
        </p:nvSpPr>
        <p:spPr>
          <a:xfrm>
            <a:off x="2213794" y="6236753"/>
            <a:ext cx="527127" cy="184666"/>
          </a:xfrm>
          <a:prstGeom prst="rect">
            <a:avLst/>
          </a:prstGeom>
          <a:noFill/>
          <a:ln>
            <a:noFill/>
          </a:ln>
        </p:spPr>
        <p:txBody>
          <a:bodyPr wrap="square" rtlCol="0">
            <a:spAutoFit/>
          </a:bodyPr>
          <a:lstStyle/>
          <a:p>
            <a:pPr algn="ctr"/>
            <a:r>
              <a:rPr kumimoji="1" lang="ja-JP" altLang="en-US" sz="600" dirty="0" smtClean="0"/>
              <a:t>中環本線</a:t>
            </a:r>
          </a:p>
        </p:txBody>
      </p:sp>
      <p:sp>
        <p:nvSpPr>
          <p:cNvPr id="38" name="テキスト ボックス 37"/>
          <p:cNvSpPr txBox="1"/>
          <p:nvPr/>
        </p:nvSpPr>
        <p:spPr>
          <a:xfrm>
            <a:off x="3228649" y="5283696"/>
            <a:ext cx="872766" cy="230832"/>
          </a:xfrm>
          <a:prstGeom prst="rect">
            <a:avLst/>
          </a:prstGeom>
          <a:noFill/>
          <a:ln>
            <a:noFill/>
          </a:ln>
        </p:spPr>
        <p:txBody>
          <a:bodyPr wrap="square" rtlCol="0">
            <a:spAutoFit/>
          </a:bodyPr>
          <a:lstStyle/>
          <a:p>
            <a:pPr algn="ctr"/>
            <a:r>
              <a:rPr kumimoji="1" lang="ja-JP" altLang="en-US" sz="900" b="1" dirty="0" smtClean="0">
                <a:solidFill>
                  <a:srgbClr val="FF0000"/>
                </a:solidFill>
              </a:rPr>
              <a:t>モノレール</a:t>
            </a:r>
          </a:p>
        </p:txBody>
      </p:sp>
      <p:sp>
        <p:nvSpPr>
          <p:cNvPr id="39" name="テキスト ボックス 38"/>
          <p:cNvSpPr txBox="1"/>
          <p:nvPr/>
        </p:nvSpPr>
        <p:spPr>
          <a:xfrm>
            <a:off x="5196914" y="5545684"/>
            <a:ext cx="792088" cy="184666"/>
          </a:xfrm>
          <a:prstGeom prst="rect">
            <a:avLst/>
          </a:prstGeom>
          <a:noFill/>
          <a:ln>
            <a:noFill/>
          </a:ln>
        </p:spPr>
        <p:txBody>
          <a:bodyPr wrap="square" rtlCol="0">
            <a:spAutoFit/>
          </a:bodyPr>
          <a:lstStyle/>
          <a:p>
            <a:pPr algn="ctr"/>
            <a:r>
              <a:rPr kumimoji="1" lang="ja-JP" altLang="en-US" sz="600" dirty="0" smtClean="0"/>
              <a:t>近畿自動車道</a:t>
            </a:r>
          </a:p>
        </p:txBody>
      </p:sp>
      <p:sp>
        <p:nvSpPr>
          <p:cNvPr id="40" name="テキスト ボックス 39"/>
          <p:cNvSpPr txBox="1"/>
          <p:nvPr/>
        </p:nvSpPr>
        <p:spPr>
          <a:xfrm>
            <a:off x="6856490" y="6268670"/>
            <a:ext cx="527127" cy="184666"/>
          </a:xfrm>
          <a:prstGeom prst="rect">
            <a:avLst/>
          </a:prstGeom>
          <a:noFill/>
          <a:ln>
            <a:noFill/>
          </a:ln>
        </p:spPr>
        <p:txBody>
          <a:bodyPr wrap="square" rtlCol="0">
            <a:spAutoFit/>
          </a:bodyPr>
          <a:lstStyle/>
          <a:p>
            <a:pPr algn="ctr"/>
            <a:r>
              <a:rPr kumimoji="1" lang="ja-JP" altLang="en-US" sz="600" dirty="0" smtClean="0"/>
              <a:t>中環本線</a:t>
            </a:r>
          </a:p>
        </p:txBody>
      </p:sp>
      <p:sp>
        <p:nvSpPr>
          <p:cNvPr id="41" name="テキスト ボックス 40"/>
          <p:cNvSpPr txBox="1"/>
          <p:nvPr/>
        </p:nvSpPr>
        <p:spPr>
          <a:xfrm>
            <a:off x="7845334" y="6236753"/>
            <a:ext cx="527127" cy="184666"/>
          </a:xfrm>
          <a:prstGeom prst="rect">
            <a:avLst/>
          </a:prstGeom>
          <a:noFill/>
          <a:ln>
            <a:noFill/>
          </a:ln>
        </p:spPr>
        <p:txBody>
          <a:bodyPr wrap="square" rtlCol="0">
            <a:spAutoFit/>
          </a:bodyPr>
          <a:lstStyle/>
          <a:p>
            <a:pPr algn="ctr"/>
            <a:r>
              <a:rPr kumimoji="1" lang="ja-JP" altLang="en-US" sz="600" dirty="0" smtClean="0"/>
              <a:t>中環側道</a:t>
            </a:r>
          </a:p>
        </p:txBody>
      </p:sp>
      <p:sp>
        <p:nvSpPr>
          <p:cNvPr id="42" name="テキスト ボックス 41"/>
          <p:cNvSpPr txBox="1"/>
          <p:nvPr/>
        </p:nvSpPr>
        <p:spPr>
          <a:xfrm>
            <a:off x="8473588" y="6331390"/>
            <a:ext cx="527127" cy="184666"/>
          </a:xfrm>
          <a:prstGeom prst="rect">
            <a:avLst/>
          </a:prstGeom>
          <a:noFill/>
          <a:ln>
            <a:noFill/>
          </a:ln>
        </p:spPr>
        <p:txBody>
          <a:bodyPr wrap="square" rtlCol="0">
            <a:spAutoFit/>
          </a:bodyPr>
          <a:lstStyle/>
          <a:p>
            <a:pPr algn="ctr"/>
            <a:r>
              <a:rPr kumimoji="1" lang="ja-JP" altLang="en-US" sz="600" dirty="0" smtClean="0"/>
              <a:t>自歩道</a:t>
            </a:r>
          </a:p>
        </p:txBody>
      </p:sp>
      <p:sp>
        <p:nvSpPr>
          <p:cNvPr id="45" name="正方形/長方形 44"/>
          <p:cNvSpPr/>
          <p:nvPr/>
        </p:nvSpPr>
        <p:spPr>
          <a:xfrm>
            <a:off x="3131840" y="6237312"/>
            <a:ext cx="3339444" cy="288032"/>
          </a:xfrm>
          <a:prstGeom prst="rect">
            <a:avLst/>
          </a:prstGeom>
          <a:no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000" dirty="0" smtClean="0">
                <a:solidFill>
                  <a:schemeClr val="tx1"/>
                </a:solidFill>
              </a:rPr>
              <a:t>府　道　大　阪　中　央　環　状　線</a:t>
            </a:r>
            <a:endParaRPr kumimoji="1" lang="ja-JP" altLang="en-US" sz="1000" dirty="0">
              <a:solidFill>
                <a:schemeClr val="tx1"/>
              </a:solidFill>
            </a:endParaRPr>
          </a:p>
        </p:txBody>
      </p:sp>
      <p:sp>
        <p:nvSpPr>
          <p:cNvPr id="46" name="正方形/長方形 45"/>
          <p:cNvSpPr/>
          <p:nvPr/>
        </p:nvSpPr>
        <p:spPr>
          <a:xfrm>
            <a:off x="89292" y="4619519"/>
            <a:ext cx="1206280" cy="288032"/>
          </a:xfrm>
          <a:prstGeom prst="rect">
            <a:avLst/>
          </a:prstGeom>
          <a:no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000" dirty="0" smtClean="0">
                <a:solidFill>
                  <a:schemeClr val="tx1"/>
                </a:solidFill>
              </a:rPr>
              <a:t>（標準断面）</a:t>
            </a:r>
            <a:endParaRPr kumimoji="1" lang="ja-JP" altLang="en-US" sz="1000" dirty="0">
              <a:solidFill>
                <a:schemeClr val="tx1"/>
              </a:solidFill>
            </a:endParaRPr>
          </a:p>
        </p:txBody>
      </p:sp>
      <p:sp>
        <p:nvSpPr>
          <p:cNvPr id="22" name="スライド番号プレースホルダー 21"/>
          <p:cNvSpPr>
            <a:spLocks noGrp="1"/>
          </p:cNvSpPr>
          <p:nvPr>
            <p:ph type="sldNum" sz="quarter" idx="12"/>
          </p:nvPr>
        </p:nvSpPr>
        <p:spPr>
          <a:xfrm>
            <a:off x="6947363" y="6501396"/>
            <a:ext cx="2133600" cy="365125"/>
          </a:xfrm>
        </p:spPr>
        <p:txBody>
          <a:bodyPr/>
          <a:lstStyle/>
          <a:p>
            <a:fld id="{62A89F0E-B747-4A7F-82D1-DCE4F33CBF9B}" type="slidenum">
              <a:rPr lang="ja-JP" altLang="en-US" smtClean="0"/>
              <a:pPr/>
              <a:t>3</a:t>
            </a:fld>
            <a:endParaRPr lang="ja-JP" altLang="en-US" dirty="0"/>
          </a:p>
        </p:txBody>
      </p:sp>
      <p:sp>
        <p:nvSpPr>
          <p:cNvPr id="3" name="正方形/長方形 2"/>
          <p:cNvSpPr/>
          <p:nvPr/>
        </p:nvSpPr>
        <p:spPr>
          <a:xfrm>
            <a:off x="3440313" y="5557882"/>
            <a:ext cx="527127" cy="388496"/>
          </a:xfrm>
          <a:prstGeom prst="rect">
            <a:avLst/>
          </a:prstGeom>
          <a:solidFill>
            <a:srgbClr val="FF0000">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9" name="正方形/長方形 18"/>
          <p:cNvSpPr/>
          <p:nvPr/>
        </p:nvSpPr>
        <p:spPr>
          <a:xfrm>
            <a:off x="3520155" y="5944889"/>
            <a:ext cx="376013" cy="583728"/>
          </a:xfrm>
          <a:custGeom>
            <a:avLst/>
            <a:gdLst>
              <a:gd name="connsiteX0" fmla="*/ 0 w 89748"/>
              <a:gd name="connsiteY0" fmla="*/ 0 h 578966"/>
              <a:gd name="connsiteX1" fmla="*/ 89748 w 89748"/>
              <a:gd name="connsiteY1" fmla="*/ 0 h 578966"/>
              <a:gd name="connsiteX2" fmla="*/ 89748 w 89748"/>
              <a:gd name="connsiteY2" fmla="*/ 578966 h 578966"/>
              <a:gd name="connsiteX3" fmla="*/ 0 w 89748"/>
              <a:gd name="connsiteY3" fmla="*/ 578966 h 578966"/>
              <a:gd name="connsiteX4" fmla="*/ 0 w 89748"/>
              <a:gd name="connsiteY4" fmla="*/ 0 h 578966"/>
              <a:gd name="connsiteX0" fmla="*/ 0 w 99383"/>
              <a:gd name="connsiteY0" fmla="*/ 0 h 578966"/>
              <a:gd name="connsiteX1" fmla="*/ 89748 w 99383"/>
              <a:gd name="connsiteY1" fmla="*/ 0 h 578966"/>
              <a:gd name="connsiteX2" fmla="*/ 99345 w 99383"/>
              <a:gd name="connsiteY2" fmla="*/ 127299 h 578966"/>
              <a:gd name="connsiteX3" fmla="*/ 89748 w 99383"/>
              <a:gd name="connsiteY3" fmla="*/ 578966 h 578966"/>
              <a:gd name="connsiteX4" fmla="*/ 0 w 99383"/>
              <a:gd name="connsiteY4" fmla="*/ 578966 h 578966"/>
              <a:gd name="connsiteX5" fmla="*/ 0 w 99383"/>
              <a:gd name="connsiteY5" fmla="*/ 0 h 578966"/>
              <a:gd name="connsiteX0" fmla="*/ 0 w 239766"/>
              <a:gd name="connsiteY0" fmla="*/ 4762 h 583728"/>
              <a:gd name="connsiteX1" fmla="*/ 239766 w 239766"/>
              <a:gd name="connsiteY1" fmla="*/ 0 h 583728"/>
              <a:gd name="connsiteX2" fmla="*/ 99345 w 239766"/>
              <a:gd name="connsiteY2" fmla="*/ 132061 h 583728"/>
              <a:gd name="connsiteX3" fmla="*/ 89748 w 239766"/>
              <a:gd name="connsiteY3" fmla="*/ 583728 h 583728"/>
              <a:gd name="connsiteX4" fmla="*/ 0 w 239766"/>
              <a:gd name="connsiteY4" fmla="*/ 583728 h 583728"/>
              <a:gd name="connsiteX5" fmla="*/ 0 w 239766"/>
              <a:gd name="connsiteY5" fmla="*/ 4762 h 583728"/>
              <a:gd name="connsiteX0" fmla="*/ 0 w 382641"/>
              <a:gd name="connsiteY0" fmla="*/ 4762 h 583728"/>
              <a:gd name="connsiteX1" fmla="*/ 382641 w 382641"/>
              <a:gd name="connsiteY1" fmla="*/ 0 h 583728"/>
              <a:gd name="connsiteX2" fmla="*/ 242220 w 382641"/>
              <a:gd name="connsiteY2" fmla="*/ 132061 h 583728"/>
              <a:gd name="connsiteX3" fmla="*/ 232623 w 382641"/>
              <a:gd name="connsiteY3" fmla="*/ 583728 h 583728"/>
              <a:gd name="connsiteX4" fmla="*/ 142875 w 382641"/>
              <a:gd name="connsiteY4" fmla="*/ 583728 h 583728"/>
              <a:gd name="connsiteX5" fmla="*/ 0 w 382641"/>
              <a:gd name="connsiteY5" fmla="*/ 4762 h 583728"/>
              <a:gd name="connsiteX0" fmla="*/ 0 w 382641"/>
              <a:gd name="connsiteY0" fmla="*/ 4762 h 583728"/>
              <a:gd name="connsiteX1" fmla="*/ 382641 w 382641"/>
              <a:gd name="connsiteY1" fmla="*/ 0 h 583728"/>
              <a:gd name="connsiteX2" fmla="*/ 242220 w 382641"/>
              <a:gd name="connsiteY2" fmla="*/ 132061 h 583728"/>
              <a:gd name="connsiteX3" fmla="*/ 232623 w 382641"/>
              <a:gd name="connsiteY3" fmla="*/ 583728 h 583728"/>
              <a:gd name="connsiteX4" fmla="*/ 142875 w 382641"/>
              <a:gd name="connsiteY4" fmla="*/ 583728 h 583728"/>
              <a:gd name="connsiteX5" fmla="*/ 70770 w 382641"/>
              <a:gd name="connsiteY5" fmla="*/ 251124 h 583728"/>
              <a:gd name="connsiteX6" fmla="*/ 0 w 382641"/>
              <a:gd name="connsiteY6" fmla="*/ 4762 h 583728"/>
              <a:gd name="connsiteX0" fmla="*/ 0 w 382641"/>
              <a:gd name="connsiteY0" fmla="*/ 4762 h 583728"/>
              <a:gd name="connsiteX1" fmla="*/ 382641 w 382641"/>
              <a:gd name="connsiteY1" fmla="*/ 0 h 583728"/>
              <a:gd name="connsiteX2" fmla="*/ 242220 w 382641"/>
              <a:gd name="connsiteY2" fmla="*/ 132061 h 583728"/>
              <a:gd name="connsiteX3" fmla="*/ 232623 w 382641"/>
              <a:gd name="connsiteY3" fmla="*/ 583728 h 583728"/>
              <a:gd name="connsiteX4" fmla="*/ 142875 w 382641"/>
              <a:gd name="connsiteY4" fmla="*/ 583728 h 583728"/>
              <a:gd name="connsiteX5" fmla="*/ 70770 w 382641"/>
              <a:gd name="connsiteY5" fmla="*/ 251124 h 583728"/>
              <a:gd name="connsiteX6" fmla="*/ 146970 w 382641"/>
              <a:gd name="connsiteY6" fmla="*/ 139205 h 583728"/>
              <a:gd name="connsiteX7" fmla="*/ 0 w 382641"/>
              <a:gd name="connsiteY7" fmla="*/ 4762 h 583728"/>
              <a:gd name="connsiteX0" fmla="*/ 0 w 382641"/>
              <a:gd name="connsiteY0" fmla="*/ 4762 h 583728"/>
              <a:gd name="connsiteX1" fmla="*/ 382641 w 382641"/>
              <a:gd name="connsiteY1" fmla="*/ 0 h 583728"/>
              <a:gd name="connsiteX2" fmla="*/ 242220 w 382641"/>
              <a:gd name="connsiteY2" fmla="*/ 132061 h 583728"/>
              <a:gd name="connsiteX3" fmla="*/ 232623 w 382641"/>
              <a:gd name="connsiteY3" fmla="*/ 583728 h 583728"/>
              <a:gd name="connsiteX4" fmla="*/ 142875 w 382641"/>
              <a:gd name="connsiteY4" fmla="*/ 583728 h 583728"/>
              <a:gd name="connsiteX5" fmla="*/ 70770 w 382641"/>
              <a:gd name="connsiteY5" fmla="*/ 251124 h 583728"/>
              <a:gd name="connsiteX6" fmla="*/ 146970 w 382641"/>
              <a:gd name="connsiteY6" fmla="*/ 139205 h 583728"/>
              <a:gd name="connsiteX7" fmla="*/ 11239 w 382641"/>
              <a:gd name="connsiteY7" fmla="*/ 91580 h 583728"/>
              <a:gd name="connsiteX8" fmla="*/ 0 w 382641"/>
              <a:gd name="connsiteY8" fmla="*/ 4762 h 583728"/>
              <a:gd name="connsiteX0" fmla="*/ 0 w 382641"/>
              <a:gd name="connsiteY0" fmla="*/ 4762 h 583728"/>
              <a:gd name="connsiteX1" fmla="*/ 382641 w 382641"/>
              <a:gd name="connsiteY1" fmla="*/ 0 h 583728"/>
              <a:gd name="connsiteX2" fmla="*/ 242220 w 382641"/>
              <a:gd name="connsiteY2" fmla="*/ 132061 h 583728"/>
              <a:gd name="connsiteX3" fmla="*/ 232623 w 382641"/>
              <a:gd name="connsiteY3" fmla="*/ 583728 h 583728"/>
              <a:gd name="connsiteX4" fmla="*/ 142875 w 382641"/>
              <a:gd name="connsiteY4" fmla="*/ 583728 h 583728"/>
              <a:gd name="connsiteX5" fmla="*/ 70770 w 382641"/>
              <a:gd name="connsiteY5" fmla="*/ 251124 h 583728"/>
              <a:gd name="connsiteX6" fmla="*/ 146970 w 382641"/>
              <a:gd name="connsiteY6" fmla="*/ 139205 h 583728"/>
              <a:gd name="connsiteX7" fmla="*/ 11239 w 382641"/>
              <a:gd name="connsiteY7" fmla="*/ 91580 h 583728"/>
              <a:gd name="connsiteX8" fmla="*/ 0 w 382641"/>
              <a:gd name="connsiteY8" fmla="*/ 4762 h 583728"/>
              <a:gd name="connsiteX0" fmla="*/ 0 w 382641"/>
              <a:gd name="connsiteY0" fmla="*/ 4762 h 583728"/>
              <a:gd name="connsiteX1" fmla="*/ 382641 w 382641"/>
              <a:gd name="connsiteY1" fmla="*/ 0 h 583728"/>
              <a:gd name="connsiteX2" fmla="*/ 242220 w 382641"/>
              <a:gd name="connsiteY2" fmla="*/ 132061 h 583728"/>
              <a:gd name="connsiteX3" fmla="*/ 232623 w 382641"/>
              <a:gd name="connsiteY3" fmla="*/ 583728 h 583728"/>
              <a:gd name="connsiteX4" fmla="*/ 142875 w 382641"/>
              <a:gd name="connsiteY4" fmla="*/ 583728 h 583728"/>
              <a:gd name="connsiteX5" fmla="*/ 132683 w 382641"/>
              <a:gd name="connsiteY5" fmla="*/ 267793 h 583728"/>
              <a:gd name="connsiteX6" fmla="*/ 146970 w 382641"/>
              <a:gd name="connsiteY6" fmla="*/ 139205 h 583728"/>
              <a:gd name="connsiteX7" fmla="*/ 11239 w 382641"/>
              <a:gd name="connsiteY7" fmla="*/ 91580 h 583728"/>
              <a:gd name="connsiteX8" fmla="*/ 0 w 382641"/>
              <a:gd name="connsiteY8" fmla="*/ 4762 h 583728"/>
              <a:gd name="connsiteX0" fmla="*/ 0 w 382641"/>
              <a:gd name="connsiteY0" fmla="*/ 4762 h 583728"/>
              <a:gd name="connsiteX1" fmla="*/ 382641 w 382641"/>
              <a:gd name="connsiteY1" fmla="*/ 0 h 583728"/>
              <a:gd name="connsiteX2" fmla="*/ 242220 w 382641"/>
              <a:gd name="connsiteY2" fmla="*/ 132061 h 583728"/>
              <a:gd name="connsiteX3" fmla="*/ 232623 w 382641"/>
              <a:gd name="connsiteY3" fmla="*/ 583728 h 583728"/>
              <a:gd name="connsiteX4" fmla="*/ 142875 w 382641"/>
              <a:gd name="connsiteY4" fmla="*/ 583728 h 583728"/>
              <a:gd name="connsiteX5" fmla="*/ 132683 w 382641"/>
              <a:gd name="connsiteY5" fmla="*/ 267793 h 583728"/>
              <a:gd name="connsiteX6" fmla="*/ 146970 w 382641"/>
              <a:gd name="connsiteY6" fmla="*/ 139205 h 583728"/>
              <a:gd name="connsiteX7" fmla="*/ 11239 w 382641"/>
              <a:gd name="connsiteY7" fmla="*/ 91580 h 583728"/>
              <a:gd name="connsiteX8" fmla="*/ 0 w 382641"/>
              <a:gd name="connsiteY8" fmla="*/ 4762 h 583728"/>
              <a:gd name="connsiteX0" fmla="*/ 0 w 382641"/>
              <a:gd name="connsiteY0" fmla="*/ 4762 h 583728"/>
              <a:gd name="connsiteX1" fmla="*/ 382641 w 382641"/>
              <a:gd name="connsiteY1" fmla="*/ 0 h 583728"/>
              <a:gd name="connsiteX2" fmla="*/ 242220 w 382641"/>
              <a:gd name="connsiteY2" fmla="*/ 132061 h 583728"/>
              <a:gd name="connsiteX3" fmla="*/ 232623 w 382641"/>
              <a:gd name="connsiteY3" fmla="*/ 583728 h 583728"/>
              <a:gd name="connsiteX4" fmla="*/ 142875 w 382641"/>
              <a:gd name="connsiteY4" fmla="*/ 583728 h 583728"/>
              <a:gd name="connsiteX5" fmla="*/ 132683 w 382641"/>
              <a:gd name="connsiteY5" fmla="*/ 267793 h 583728"/>
              <a:gd name="connsiteX6" fmla="*/ 146970 w 382641"/>
              <a:gd name="connsiteY6" fmla="*/ 139205 h 583728"/>
              <a:gd name="connsiteX7" fmla="*/ 11239 w 382641"/>
              <a:gd name="connsiteY7" fmla="*/ 91580 h 583728"/>
              <a:gd name="connsiteX8" fmla="*/ 0 w 382641"/>
              <a:gd name="connsiteY8" fmla="*/ 4762 h 583728"/>
              <a:gd name="connsiteX0" fmla="*/ 0 w 382641"/>
              <a:gd name="connsiteY0" fmla="*/ 4762 h 583728"/>
              <a:gd name="connsiteX1" fmla="*/ 382641 w 382641"/>
              <a:gd name="connsiteY1" fmla="*/ 0 h 583728"/>
              <a:gd name="connsiteX2" fmla="*/ 242220 w 382641"/>
              <a:gd name="connsiteY2" fmla="*/ 132061 h 583728"/>
              <a:gd name="connsiteX3" fmla="*/ 232623 w 382641"/>
              <a:gd name="connsiteY3" fmla="*/ 583728 h 583728"/>
              <a:gd name="connsiteX4" fmla="*/ 142875 w 382641"/>
              <a:gd name="connsiteY4" fmla="*/ 583728 h 583728"/>
              <a:gd name="connsiteX5" fmla="*/ 132683 w 382641"/>
              <a:gd name="connsiteY5" fmla="*/ 267793 h 583728"/>
              <a:gd name="connsiteX6" fmla="*/ 139826 w 382641"/>
              <a:gd name="connsiteY6" fmla="*/ 167780 h 583728"/>
              <a:gd name="connsiteX7" fmla="*/ 146970 w 382641"/>
              <a:gd name="connsiteY7" fmla="*/ 139205 h 583728"/>
              <a:gd name="connsiteX8" fmla="*/ 11239 w 382641"/>
              <a:gd name="connsiteY8" fmla="*/ 91580 h 583728"/>
              <a:gd name="connsiteX9" fmla="*/ 0 w 382641"/>
              <a:gd name="connsiteY9" fmla="*/ 4762 h 583728"/>
              <a:gd name="connsiteX0" fmla="*/ 0 w 382641"/>
              <a:gd name="connsiteY0" fmla="*/ 4762 h 583728"/>
              <a:gd name="connsiteX1" fmla="*/ 382641 w 382641"/>
              <a:gd name="connsiteY1" fmla="*/ 0 h 583728"/>
              <a:gd name="connsiteX2" fmla="*/ 242220 w 382641"/>
              <a:gd name="connsiteY2" fmla="*/ 132061 h 583728"/>
              <a:gd name="connsiteX3" fmla="*/ 232623 w 382641"/>
              <a:gd name="connsiteY3" fmla="*/ 583728 h 583728"/>
              <a:gd name="connsiteX4" fmla="*/ 142875 w 382641"/>
              <a:gd name="connsiteY4" fmla="*/ 583728 h 583728"/>
              <a:gd name="connsiteX5" fmla="*/ 135064 w 382641"/>
              <a:gd name="connsiteY5" fmla="*/ 484486 h 583728"/>
              <a:gd name="connsiteX6" fmla="*/ 132683 w 382641"/>
              <a:gd name="connsiteY6" fmla="*/ 267793 h 583728"/>
              <a:gd name="connsiteX7" fmla="*/ 139826 w 382641"/>
              <a:gd name="connsiteY7" fmla="*/ 167780 h 583728"/>
              <a:gd name="connsiteX8" fmla="*/ 146970 w 382641"/>
              <a:gd name="connsiteY8" fmla="*/ 139205 h 583728"/>
              <a:gd name="connsiteX9" fmla="*/ 11239 w 382641"/>
              <a:gd name="connsiteY9" fmla="*/ 91580 h 583728"/>
              <a:gd name="connsiteX10" fmla="*/ 0 w 382641"/>
              <a:gd name="connsiteY10" fmla="*/ 4762 h 583728"/>
              <a:gd name="connsiteX0" fmla="*/ 0 w 382641"/>
              <a:gd name="connsiteY0" fmla="*/ 4762 h 583728"/>
              <a:gd name="connsiteX1" fmla="*/ 382641 w 382641"/>
              <a:gd name="connsiteY1" fmla="*/ 0 h 583728"/>
              <a:gd name="connsiteX2" fmla="*/ 242220 w 382641"/>
              <a:gd name="connsiteY2" fmla="*/ 132061 h 583728"/>
              <a:gd name="connsiteX3" fmla="*/ 232623 w 382641"/>
              <a:gd name="connsiteY3" fmla="*/ 583728 h 583728"/>
              <a:gd name="connsiteX4" fmla="*/ 142875 w 382641"/>
              <a:gd name="connsiteY4" fmla="*/ 583728 h 583728"/>
              <a:gd name="connsiteX5" fmla="*/ 135064 w 382641"/>
              <a:gd name="connsiteY5" fmla="*/ 484486 h 583728"/>
              <a:gd name="connsiteX6" fmla="*/ 132683 w 382641"/>
              <a:gd name="connsiteY6" fmla="*/ 267793 h 583728"/>
              <a:gd name="connsiteX7" fmla="*/ 139826 w 382641"/>
              <a:gd name="connsiteY7" fmla="*/ 167780 h 583728"/>
              <a:gd name="connsiteX8" fmla="*/ 146970 w 382641"/>
              <a:gd name="connsiteY8" fmla="*/ 139205 h 583728"/>
              <a:gd name="connsiteX9" fmla="*/ 11239 w 382641"/>
              <a:gd name="connsiteY9" fmla="*/ 91580 h 583728"/>
              <a:gd name="connsiteX10" fmla="*/ 0 w 382641"/>
              <a:gd name="connsiteY10" fmla="*/ 4762 h 583728"/>
              <a:gd name="connsiteX0" fmla="*/ 0 w 382641"/>
              <a:gd name="connsiteY0" fmla="*/ 4762 h 583728"/>
              <a:gd name="connsiteX1" fmla="*/ 382641 w 382641"/>
              <a:gd name="connsiteY1" fmla="*/ 0 h 583728"/>
              <a:gd name="connsiteX2" fmla="*/ 242220 w 382641"/>
              <a:gd name="connsiteY2" fmla="*/ 132061 h 583728"/>
              <a:gd name="connsiteX3" fmla="*/ 232623 w 382641"/>
              <a:gd name="connsiteY3" fmla="*/ 583728 h 583728"/>
              <a:gd name="connsiteX4" fmla="*/ 142875 w 382641"/>
              <a:gd name="connsiteY4" fmla="*/ 583728 h 583728"/>
              <a:gd name="connsiteX5" fmla="*/ 139827 w 382641"/>
              <a:gd name="connsiteY5" fmla="*/ 486868 h 583728"/>
              <a:gd name="connsiteX6" fmla="*/ 132683 w 382641"/>
              <a:gd name="connsiteY6" fmla="*/ 267793 h 583728"/>
              <a:gd name="connsiteX7" fmla="*/ 139826 w 382641"/>
              <a:gd name="connsiteY7" fmla="*/ 167780 h 583728"/>
              <a:gd name="connsiteX8" fmla="*/ 146970 w 382641"/>
              <a:gd name="connsiteY8" fmla="*/ 139205 h 583728"/>
              <a:gd name="connsiteX9" fmla="*/ 11239 w 382641"/>
              <a:gd name="connsiteY9" fmla="*/ 91580 h 583728"/>
              <a:gd name="connsiteX10" fmla="*/ 0 w 382641"/>
              <a:gd name="connsiteY10" fmla="*/ 4762 h 583728"/>
              <a:gd name="connsiteX0" fmla="*/ 0 w 382641"/>
              <a:gd name="connsiteY0" fmla="*/ 4762 h 583728"/>
              <a:gd name="connsiteX1" fmla="*/ 382641 w 382641"/>
              <a:gd name="connsiteY1" fmla="*/ 0 h 583728"/>
              <a:gd name="connsiteX2" fmla="*/ 242220 w 382641"/>
              <a:gd name="connsiteY2" fmla="*/ 132061 h 583728"/>
              <a:gd name="connsiteX3" fmla="*/ 232623 w 382641"/>
              <a:gd name="connsiteY3" fmla="*/ 583728 h 583728"/>
              <a:gd name="connsiteX4" fmla="*/ 142875 w 382641"/>
              <a:gd name="connsiteY4" fmla="*/ 583728 h 583728"/>
              <a:gd name="connsiteX5" fmla="*/ 139827 w 382641"/>
              <a:gd name="connsiteY5" fmla="*/ 486868 h 583728"/>
              <a:gd name="connsiteX6" fmla="*/ 132683 w 382641"/>
              <a:gd name="connsiteY6" fmla="*/ 267793 h 583728"/>
              <a:gd name="connsiteX7" fmla="*/ 139826 w 382641"/>
              <a:gd name="connsiteY7" fmla="*/ 167780 h 583728"/>
              <a:gd name="connsiteX8" fmla="*/ 146970 w 382641"/>
              <a:gd name="connsiteY8" fmla="*/ 139205 h 583728"/>
              <a:gd name="connsiteX9" fmla="*/ 11239 w 382641"/>
              <a:gd name="connsiteY9" fmla="*/ 91580 h 583728"/>
              <a:gd name="connsiteX10" fmla="*/ 0 w 382641"/>
              <a:gd name="connsiteY10" fmla="*/ 4762 h 583728"/>
              <a:gd name="connsiteX0" fmla="*/ 0 w 382641"/>
              <a:gd name="connsiteY0" fmla="*/ 4762 h 583728"/>
              <a:gd name="connsiteX1" fmla="*/ 382641 w 382641"/>
              <a:gd name="connsiteY1" fmla="*/ 0 h 583728"/>
              <a:gd name="connsiteX2" fmla="*/ 242220 w 382641"/>
              <a:gd name="connsiteY2" fmla="*/ 132061 h 583728"/>
              <a:gd name="connsiteX3" fmla="*/ 232623 w 382641"/>
              <a:gd name="connsiteY3" fmla="*/ 583728 h 583728"/>
              <a:gd name="connsiteX4" fmla="*/ 142875 w 382641"/>
              <a:gd name="connsiteY4" fmla="*/ 583728 h 583728"/>
              <a:gd name="connsiteX5" fmla="*/ 139827 w 382641"/>
              <a:gd name="connsiteY5" fmla="*/ 486868 h 583728"/>
              <a:gd name="connsiteX6" fmla="*/ 132683 w 382641"/>
              <a:gd name="connsiteY6" fmla="*/ 267793 h 583728"/>
              <a:gd name="connsiteX7" fmla="*/ 139826 w 382641"/>
              <a:gd name="connsiteY7" fmla="*/ 167780 h 583728"/>
              <a:gd name="connsiteX8" fmla="*/ 146970 w 382641"/>
              <a:gd name="connsiteY8" fmla="*/ 141586 h 583728"/>
              <a:gd name="connsiteX9" fmla="*/ 11239 w 382641"/>
              <a:gd name="connsiteY9" fmla="*/ 91580 h 583728"/>
              <a:gd name="connsiteX10" fmla="*/ 0 w 382641"/>
              <a:gd name="connsiteY10" fmla="*/ 4762 h 583728"/>
              <a:gd name="connsiteX0" fmla="*/ 0 w 382641"/>
              <a:gd name="connsiteY0" fmla="*/ 4762 h 583728"/>
              <a:gd name="connsiteX1" fmla="*/ 382641 w 382641"/>
              <a:gd name="connsiteY1" fmla="*/ 0 h 583728"/>
              <a:gd name="connsiteX2" fmla="*/ 242220 w 382641"/>
              <a:gd name="connsiteY2" fmla="*/ 132061 h 583728"/>
              <a:gd name="connsiteX3" fmla="*/ 232623 w 382641"/>
              <a:gd name="connsiteY3" fmla="*/ 583728 h 583728"/>
              <a:gd name="connsiteX4" fmla="*/ 142875 w 382641"/>
              <a:gd name="connsiteY4" fmla="*/ 583728 h 583728"/>
              <a:gd name="connsiteX5" fmla="*/ 139827 w 382641"/>
              <a:gd name="connsiteY5" fmla="*/ 486868 h 583728"/>
              <a:gd name="connsiteX6" fmla="*/ 132683 w 382641"/>
              <a:gd name="connsiteY6" fmla="*/ 267793 h 583728"/>
              <a:gd name="connsiteX7" fmla="*/ 139826 w 382641"/>
              <a:gd name="connsiteY7" fmla="*/ 167780 h 583728"/>
              <a:gd name="connsiteX8" fmla="*/ 146970 w 382641"/>
              <a:gd name="connsiteY8" fmla="*/ 141586 h 583728"/>
              <a:gd name="connsiteX9" fmla="*/ 11239 w 382641"/>
              <a:gd name="connsiteY9" fmla="*/ 91580 h 583728"/>
              <a:gd name="connsiteX10" fmla="*/ 0 w 382641"/>
              <a:gd name="connsiteY10" fmla="*/ 4762 h 583728"/>
              <a:gd name="connsiteX0" fmla="*/ 0 w 409613"/>
              <a:gd name="connsiteY0" fmla="*/ 4762 h 583728"/>
              <a:gd name="connsiteX1" fmla="*/ 382641 w 409613"/>
              <a:gd name="connsiteY1" fmla="*/ 0 h 583728"/>
              <a:gd name="connsiteX2" fmla="*/ 380333 w 409613"/>
              <a:gd name="connsiteY2" fmla="*/ 91580 h 583728"/>
              <a:gd name="connsiteX3" fmla="*/ 242220 w 409613"/>
              <a:gd name="connsiteY3" fmla="*/ 132061 h 583728"/>
              <a:gd name="connsiteX4" fmla="*/ 232623 w 409613"/>
              <a:gd name="connsiteY4" fmla="*/ 583728 h 583728"/>
              <a:gd name="connsiteX5" fmla="*/ 142875 w 409613"/>
              <a:gd name="connsiteY5" fmla="*/ 583728 h 583728"/>
              <a:gd name="connsiteX6" fmla="*/ 139827 w 409613"/>
              <a:gd name="connsiteY6" fmla="*/ 486868 h 583728"/>
              <a:gd name="connsiteX7" fmla="*/ 132683 w 409613"/>
              <a:gd name="connsiteY7" fmla="*/ 267793 h 583728"/>
              <a:gd name="connsiteX8" fmla="*/ 139826 w 409613"/>
              <a:gd name="connsiteY8" fmla="*/ 167780 h 583728"/>
              <a:gd name="connsiteX9" fmla="*/ 146970 w 409613"/>
              <a:gd name="connsiteY9" fmla="*/ 141586 h 583728"/>
              <a:gd name="connsiteX10" fmla="*/ 11239 w 409613"/>
              <a:gd name="connsiteY10" fmla="*/ 91580 h 583728"/>
              <a:gd name="connsiteX11" fmla="*/ 0 w 409613"/>
              <a:gd name="connsiteY11" fmla="*/ 4762 h 583728"/>
              <a:gd name="connsiteX0" fmla="*/ 0 w 400145"/>
              <a:gd name="connsiteY0" fmla="*/ 4762 h 583728"/>
              <a:gd name="connsiteX1" fmla="*/ 382641 w 400145"/>
              <a:gd name="connsiteY1" fmla="*/ 0 h 583728"/>
              <a:gd name="connsiteX2" fmla="*/ 380333 w 400145"/>
              <a:gd name="connsiteY2" fmla="*/ 91580 h 583728"/>
              <a:gd name="connsiteX3" fmla="*/ 242220 w 400145"/>
              <a:gd name="connsiteY3" fmla="*/ 132061 h 583728"/>
              <a:gd name="connsiteX4" fmla="*/ 232623 w 400145"/>
              <a:gd name="connsiteY4" fmla="*/ 583728 h 583728"/>
              <a:gd name="connsiteX5" fmla="*/ 142875 w 400145"/>
              <a:gd name="connsiteY5" fmla="*/ 583728 h 583728"/>
              <a:gd name="connsiteX6" fmla="*/ 139827 w 400145"/>
              <a:gd name="connsiteY6" fmla="*/ 486868 h 583728"/>
              <a:gd name="connsiteX7" fmla="*/ 132683 w 400145"/>
              <a:gd name="connsiteY7" fmla="*/ 267793 h 583728"/>
              <a:gd name="connsiteX8" fmla="*/ 139826 w 400145"/>
              <a:gd name="connsiteY8" fmla="*/ 167780 h 583728"/>
              <a:gd name="connsiteX9" fmla="*/ 146970 w 400145"/>
              <a:gd name="connsiteY9" fmla="*/ 141586 h 583728"/>
              <a:gd name="connsiteX10" fmla="*/ 11239 w 400145"/>
              <a:gd name="connsiteY10" fmla="*/ 91580 h 583728"/>
              <a:gd name="connsiteX11" fmla="*/ 0 w 400145"/>
              <a:gd name="connsiteY11" fmla="*/ 4762 h 583728"/>
              <a:gd name="connsiteX0" fmla="*/ 0 w 401328"/>
              <a:gd name="connsiteY0" fmla="*/ 4762 h 583728"/>
              <a:gd name="connsiteX1" fmla="*/ 382641 w 401328"/>
              <a:gd name="connsiteY1" fmla="*/ 0 h 583728"/>
              <a:gd name="connsiteX2" fmla="*/ 380333 w 401328"/>
              <a:gd name="connsiteY2" fmla="*/ 91580 h 583728"/>
              <a:gd name="connsiteX3" fmla="*/ 242220 w 401328"/>
              <a:gd name="connsiteY3" fmla="*/ 132061 h 583728"/>
              <a:gd name="connsiteX4" fmla="*/ 232623 w 401328"/>
              <a:gd name="connsiteY4" fmla="*/ 583728 h 583728"/>
              <a:gd name="connsiteX5" fmla="*/ 142875 w 401328"/>
              <a:gd name="connsiteY5" fmla="*/ 583728 h 583728"/>
              <a:gd name="connsiteX6" fmla="*/ 139827 w 401328"/>
              <a:gd name="connsiteY6" fmla="*/ 486868 h 583728"/>
              <a:gd name="connsiteX7" fmla="*/ 132683 w 401328"/>
              <a:gd name="connsiteY7" fmla="*/ 267793 h 583728"/>
              <a:gd name="connsiteX8" fmla="*/ 139826 w 401328"/>
              <a:gd name="connsiteY8" fmla="*/ 167780 h 583728"/>
              <a:gd name="connsiteX9" fmla="*/ 146970 w 401328"/>
              <a:gd name="connsiteY9" fmla="*/ 141586 h 583728"/>
              <a:gd name="connsiteX10" fmla="*/ 11239 w 401328"/>
              <a:gd name="connsiteY10" fmla="*/ 91580 h 583728"/>
              <a:gd name="connsiteX11" fmla="*/ 0 w 401328"/>
              <a:gd name="connsiteY11" fmla="*/ 4762 h 583728"/>
              <a:gd name="connsiteX0" fmla="*/ 0 w 409857"/>
              <a:gd name="connsiteY0" fmla="*/ 4762 h 583728"/>
              <a:gd name="connsiteX1" fmla="*/ 382641 w 409857"/>
              <a:gd name="connsiteY1" fmla="*/ 0 h 583728"/>
              <a:gd name="connsiteX2" fmla="*/ 373188 w 409857"/>
              <a:gd name="connsiteY2" fmla="*/ 48717 h 583728"/>
              <a:gd name="connsiteX3" fmla="*/ 380333 w 409857"/>
              <a:gd name="connsiteY3" fmla="*/ 91580 h 583728"/>
              <a:gd name="connsiteX4" fmla="*/ 242220 w 409857"/>
              <a:gd name="connsiteY4" fmla="*/ 132061 h 583728"/>
              <a:gd name="connsiteX5" fmla="*/ 232623 w 409857"/>
              <a:gd name="connsiteY5" fmla="*/ 583728 h 583728"/>
              <a:gd name="connsiteX6" fmla="*/ 142875 w 409857"/>
              <a:gd name="connsiteY6" fmla="*/ 583728 h 583728"/>
              <a:gd name="connsiteX7" fmla="*/ 139827 w 409857"/>
              <a:gd name="connsiteY7" fmla="*/ 486868 h 583728"/>
              <a:gd name="connsiteX8" fmla="*/ 132683 w 409857"/>
              <a:gd name="connsiteY8" fmla="*/ 267793 h 583728"/>
              <a:gd name="connsiteX9" fmla="*/ 139826 w 409857"/>
              <a:gd name="connsiteY9" fmla="*/ 167780 h 583728"/>
              <a:gd name="connsiteX10" fmla="*/ 146970 w 409857"/>
              <a:gd name="connsiteY10" fmla="*/ 141586 h 583728"/>
              <a:gd name="connsiteX11" fmla="*/ 11239 w 409857"/>
              <a:gd name="connsiteY11" fmla="*/ 91580 h 583728"/>
              <a:gd name="connsiteX12" fmla="*/ 0 w 409857"/>
              <a:gd name="connsiteY12" fmla="*/ 4762 h 583728"/>
              <a:gd name="connsiteX0" fmla="*/ 0 w 395810"/>
              <a:gd name="connsiteY0" fmla="*/ 4762 h 583728"/>
              <a:gd name="connsiteX1" fmla="*/ 363591 w 395810"/>
              <a:gd name="connsiteY1" fmla="*/ 0 h 583728"/>
              <a:gd name="connsiteX2" fmla="*/ 373188 w 395810"/>
              <a:gd name="connsiteY2" fmla="*/ 48717 h 583728"/>
              <a:gd name="connsiteX3" fmla="*/ 380333 w 395810"/>
              <a:gd name="connsiteY3" fmla="*/ 91580 h 583728"/>
              <a:gd name="connsiteX4" fmla="*/ 242220 w 395810"/>
              <a:gd name="connsiteY4" fmla="*/ 132061 h 583728"/>
              <a:gd name="connsiteX5" fmla="*/ 232623 w 395810"/>
              <a:gd name="connsiteY5" fmla="*/ 583728 h 583728"/>
              <a:gd name="connsiteX6" fmla="*/ 142875 w 395810"/>
              <a:gd name="connsiteY6" fmla="*/ 583728 h 583728"/>
              <a:gd name="connsiteX7" fmla="*/ 139827 w 395810"/>
              <a:gd name="connsiteY7" fmla="*/ 486868 h 583728"/>
              <a:gd name="connsiteX8" fmla="*/ 132683 w 395810"/>
              <a:gd name="connsiteY8" fmla="*/ 267793 h 583728"/>
              <a:gd name="connsiteX9" fmla="*/ 139826 w 395810"/>
              <a:gd name="connsiteY9" fmla="*/ 167780 h 583728"/>
              <a:gd name="connsiteX10" fmla="*/ 146970 w 395810"/>
              <a:gd name="connsiteY10" fmla="*/ 141586 h 583728"/>
              <a:gd name="connsiteX11" fmla="*/ 11239 w 395810"/>
              <a:gd name="connsiteY11" fmla="*/ 91580 h 583728"/>
              <a:gd name="connsiteX12" fmla="*/ 0 w 395810"/>
              <a:gd name="connsiteY12" fmla="*/ 4762 h 583728"/>
              <a:gd name="connsiteX0" fmla="*/ 0 w 390134"/>
              <a:gd name="connsiteY0" fmla="*/ 4762 h 583728"/>
              <a:gd name="connsiteX1" fmla="*/ 363591 w 390134"/>
              <a:gd name="connsiteY1" fmla="*/ 0 h 583728"/>
              <a:gd name="connsiteX2" fmla="*/ 373188 w 390134"/>
              <a:gd name="connsiteY2" fmla="*/ 48717 h 583728"/>
              <a:gd name="connsiteX3" fmla="*/ 380333 w 390134"/>
              <a:gd name="connsiteY3" fmla="*/ 91580 h 583728"/>
              <a:gd name="connsiteX4" fmla="*/ 242220 w 390134"/>
              <a:gd name="connsiteY4" fmla="*/ 132061 h 583728"/>
              <a:gd name="connsiteX5" fmla="*/ 232623 w 390134"/>
              <a:gd name="connsiteY5" fmla="*/ 583728 h 583728"/>
              <a:gd name="connsiteX6" fmla="*/ 142875 w 390134"/>
              <a:gd name="connsiteY6" fmla="*/ 583728 h 583728"/>
              <a:gd name="connsiteX7" fmla="*/ 139827 w 390134"/>
              <a:gd name="connsiteY7" fmla="*/ 486868 h 583728"/>
              <a:gd name="connsiteX8" fmla="*/ 132683 w 390134"/>
              <a:gd name="connsiteY8" fmla="*/ 267793 h 583728"/>
              <a:gd name="connsiteX9" fmla="*/ 139826 w 390134"/>
              <a:gd name="connsiteY9" fmla="*/ 167780 h 583728"/>
              <a:gd name="connsiteX10" fmla="*/ 146970 w 390134"/>
              <a:gd name="connsiteY10" fmla="*/ 141586 h 583728"/>
              <a:gd name="connsiteX11" fmla="*/ 11239 w 390134"/>
              <a:gd name="connsiteY11" fmla="*/ 91580 h 583728"/>
              <a:gd name="connsiteX12" fmla="*/ 0 w 390134"/>
              <a:gd name="connsiteY12" fmla="*/ 4762 h 583728"/>
              <a:gd name="connsiteX0" fmla="*/ 0 w 390134"/>
              <a:gd name="connsiteY0" fmla="*/ 4762 h 583728"/>
              <a:gd name="connsiteX1" fmla="*/ 375497 w 390134"/>
              <a:gd name="connsiteY1" fmla="*/ 0 h 583728"/>
              <a:gd name="connsiteX2" fmla="*/ 373188 w 390134"/>
              <a:gd name="connsiteY2" fmla="*/ 48717 h 583728"/>
              <a:gd name="connsiteX3" fmla="*/ 380333 w 390134"/>
              <a:gd name="connsiteY3" fmla="*/ 91580 h 583728"/>
              <a:gd name="connsiteX4" fmla="*/ 242220 w 390134"/>
              <a:gd name="connsiteY4" fmla="*/ 132061 h 583728"/>
              <a:gd name="connsiteX5" fmla="*/ 232623 w 390134"/>
              <a:gd name="connsiteY5" fmla="*/ 583728 h 583728"/>
              <a:gd name="connsiteX6" fmla="*/ 142875 w 390134"/>
              <a:gd name="connsiteY6" fmla="*/ 583728 h 583728"/>
              <a:gd name="connsiteX7" fmla="*/ 139827 w 390134"/>
              <a:gd name="connsiteY7" fmla="*/ 486868 h 583728"/>
              <a:gd name="connsiteX8" fmla="*/ 132683 w 390134"/>
              <a:gd name="connsiteY8" fmla="*/ 267793 h 583728"/>
              <a:gd name="connsiteX9" fmla="*/ 139826 w 390134"/>
              <a:gd name="connsiteY9" fmla="*/ 167780 h 583728"/>
              <a:gd name="connsiteX10" fmla="*/ 146970 w 390134"/>
              <a:gd name="connsiteY10" fmla="*/ 141586 h 583728"/>
              <a:gd name="connsiteX11" fmla="*/ 11239 w 390134"/>
              <a:gd name="connsiteY11" fmla="*/ 91580 h 583728"/>
              <a:gd name="connsiteX12" fmla="*/ 0 w 390134"/>
              <a:gd name="connsiteY12" fmla="*/ 4762 h 583728"/>
              <a:gd name="connsiteX0" fmla="*/ 0 w 390134"/>
              <a:gd name="connsiteY0" fmla="*/ 4762 h 583728"/>
              <a:gd name="connsiteX1" fmla="*/ 375497 w 390134"/>
              <a:gd name="connsiteY1" fmla="*/ 0 h 583728"/>
              <a:gd name="connsiteX2" fmla="*/ 373188 w 390134"/>
              <a:gd name="connsiteY2" fmla="*/ 48717 h 583728"/>
              <a:gd name="connsiteX3" fmla="*/ 380333 w 390134"/>
              <a:gd name="connsiteY3" fmla="*/ 91580 h 583728"/>
              <a:gd name="connsiteX4" fmla="*/ 242220 w 390134"/>
              <a:gd name="connsiteY4" fmla="*/ 132061 h 583728"/>
              <a:gd name="connsiteX5" fmla="*/ 232623 w 390134"/>
              <a:gd name="connsiteY5" fmla="*/ 583728 h 583728"/>
              <a:gd name="connsiteX6" fmla="*/ 142875 w 390134"/>
              <a:gd name="connsiteY6" fmla="*/ 583728 h 583728"/>
              <a:gd name="connsiteX7" fmla="*/ 139827 w 390134"/>
              <a:gd name="connsiteY7" fmla="*/ 486868 h 583728"/>
              <a:gd name="connsiteX8" fmla="*/ 132683 w 390134"/>
              <a:gd name="connsiteY8" fmla="*/ 267793 h 583728"/>
              <a:gd name="connsiteX9" fmla="*/ 139826 w 390134"/>
              <a:gd name="connsiteY9" fmla="*/ 167780 h 583728"/>
              <a:gd name="connsiteX10" fmla="*/ 146970 w 390134"/>
              <a:gd name="connsiteY10" fmla="*/ 141586 h 583728"/>
              <a:gd name="connsiteX11" fmla="*/ 11239 w 390134"/>
              <a:gd name="connsiteY11" fmla="*/ 91580 h 583728"/>
              <a:gd name="connsiteX12" fmla="*/ 0 w 390134"/>
              <a:gd name="connsiteY12" fmla="*/ 4762 h 583728"/>
              <a:gd name="connsiteX0" fmla="*/ 0 w 386371"/>
              <a:gd name="connsiteY0" fmla="*/ 4762 h 583728"/>
              <a:gd name="connsiteX1" fmla="*/ 375497 w 386371"/>
              <a:gd name="connsiteY1" fmla="*/ 0 h 583728"/>
              <a:gd name="connsiteX2" fmla="*/ 373188 w 386371"/>
              <a:gd name="connsiteY2" fmla="*/ 48717 h 583728"/>
              <a:gd name="connsiteX3" fmla="*/ 375570 w 386371"/>
              <a:gd name="connsiteY3" fmla="*/ 86818 h 583728"/>
              <a:gd name="connsiteX4" fmla="*/ 242220 w 386371"/>
              <a:gd name="connsiteY4" fmla="*/ 132061 h 583728"/>
              <a:gd name="connsiteX5" fmla="*/ 232623 w 386371"/>
              <a:gd name="connsiteY5" fmla="*/ 583728 h 583728"/>
              <a:gd name="connsiteX6" fmla="*/ 142875 w 386371"/>
              <a:gd name="connsiteY6" fmla="*/ 583728 h 583728"/>
              <a:gd name="connsiteX7" fmla="*/ 139827 w 386371"/>
              <a:gd name="connsiteY7" fmla="*/ 486868 h 583728"/>
              <a:gd name="connsiteX8" fmla="*/ 132683 w 386371"/>
              <a:gd name="connsiteY8" fmla="*/ 267793 h 583728"/>
              <a:gd name="connsiteX9" fmla="*/ 139826 w 386371"/>
              <a:gd name="connsiteY9" fmla="*/ 167780 h 583728"/>
              <a:gd name="connsiteX10" fmla="*/ 146970 w 386371"/>
              <a:gd name="connsiteY10" fmla="*/ 141586 h 583728"/>
              <a:gd name="connsiteX11" fmla="*/ 11239 w 386371"/>
              <a:gd name="connsiteY11" fmla="*/ 91580 h 583728"/>
              <a:gd name="connsiteX12" fmla="*/ 0 w 386371"/>
              <a:gd name="connsiteY12" fmla="*/ 4762 h 583728"/>
              <a:gd name="connsiteX0" fmla="*/ 0 w 376013"/>
              <a:gd name="connsiteY0" fmla="*/ 4762 h 583728"/>
              <a:gd name="connsiteX1" fmla="*/ 375497 w 376013"/>
              <a:gd name="connsiteY1" fmla="*/ 0 h 583728"/>
              <a:gd name="connsiteX2" fmla="*/ 373188 w 376013"/>
              <a:gd name="connsiteY2" fmla="*/ 48717 h 583728"/>
              <a:gd name="connsiteX3" fmla="*/ 375570 w 376013"/>
              <a:gd name="connsiteY3" fmla="*/ 86818 h 583728"/>
              <a:gd name="connsiteX4" fmla="*/ 242220 w 376013"/>
              <a:gd name="connsiteY4" fmla="*/ 132061 h 583728"/>
              <a:gd name="connsiteX5" fmla="*/ 232623 w 376013"/>
              <a:gd name="connsiteY5" fmla="*/ 583728 h 583728"/>
              <a:gd name="connsiteX6" fmla="*/ 142875 w 376013"/>
              <a:gd name="connsiteY6" fmla="*/ 583728 h 583728"/>
              <a:gd name="connsiteX7" fmla="*/ 139827 w 376013"/>
              <a:gd name="connsiteY7" fmla="*/ 486868 h 583728"/>
              <a:gd name="connsiteX8" fmla="*/ 132683 w 376013"/>
              <a:gd name="connsiteY8" fmla="*/ 267793 h 583728"/>
              <a:gd name="connsiteX9" fmla="*/ 139826 w 376013"/>
              <a:gd name="connsiteY9" fmla="*/ 167780 h 583728"/>
              <a:gd name="connsiteX10" fmla="*/ 146970 w 376013"/>
              <a:gd name="connsiteY10" fmla="*/ 141586 h 583728"/>
              <a:gd name="connsiteX11" fmla="*/ 11239 w 376013"/>
              <a:gd name="connsiteY11" fmla="*/ 91580 h 583728"/>
              <a:gd name="connsiteX12" fmla="*/ 0 w 376013"/>
              <a:gd name="connsiteY12" fmla="*/ 4762 h 583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76013" h="583728">
                <a:moveTo>
                  <a:pt x="0" y="4762"/>
                </a:moveTo>
                <a:lnTo>
                  <a:pt x="375497" y="0"/>
                </a:lnTo>
                <a:cubicBezTo>
                  <a:pt x="377370" y="74001"/>
                  <a:pt x="373573" y="33454"/>
                  <a:pt x="373188" y="48717"/>
                </a:cubicBezTo>
                <a:cubicBezTo>
                  <a:pt x="372803" y="63980"/>
                  <a:pt x="375173" y="44352"/>
                  <a:pt x="375570" y="86818"/>
                </a:cubicBezTo>
                <a:cubicBezTo>
                  <a:pt x="352167" y="108828"/>
                  <a:pt x="325973" y="105202"/>
                  <a:pt x="242220" y="132061"/>
                </a:cubicBezTo>
                <a:lnTo>
                  <a:pt x="232623" y="583728"/>
                </a:lnTo>
                <a:lnTo>
                  <a:pt x="142875" y="583728"/>
                </a:lnTo>
                <a:cubicBezTo>
                  <a:pt x="125821" y="567188"/>
                  <a:pt x="136764" y="539524"/>
                  <a:pt x="139827" y="486868"/>
                </a:cubicBezTo>
                <a:cubicBezTo>
                  <a:pt x="138128" y="434212"/>
                  <a:pt x="131096" y="320577"/>
                  <a:pt x="132683" y="267793"/>
                </a:cubicBezTo>
                <a:cubicBezTo>
                  <a:pt x="133762" y="198072"/>
                  <a:pt x="137445" y="189211"/>
                  <a:pt x="139826" y="167780"/>
                </a:cubicBezTo>
                <a:cubicBezTo>
                  <a:pt x="142207" y="146349"/>
                  <a:pt x="143795" y="180083"/>
                  <a:pt x="146970" y="141586"/>
                </a:cubicBezTo>
                <a:cubicBezTo>
                  <a:pt x="119983" y="116980"/>
                  <a:pt x="71564" y="111424"/>
                  <a:pt x="11239" y="91580"/>
                </a:cubicBezTo>
                <a:lnTo>
                  <a:pt x="0" y="4762"/>
                </a:lnTo>
                <a:close/>
              </a:path>
            </a:pathLst>
          </a:custGeom>
          <a:solidFill>
            <a:srgbClr val="FF0000">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5" name="グループ化 4"/>
          <p:cNvGrpSpPr/>
          <p:nvPr/>
        </p:nvGrpSpPr>
        <p:grpSpPr>
          <a:xfrm>
            <a:off x="227272" y="4594952"/>
            <a:ext cx="8737215" cy="2263048"/>
            <a:chOff x="1010863" y="2297476"/>
            <a:chExt cx="7122274" cy="2263048"/>
          </a:xfrm>
        </p:grpSpPr>
        <p:cxnSp>
          <p:nvCxnSpPr>
            <p:cNvPr id="33" name="直線コネクタ 32"/>
            <p:cNvCxnSpPr>
              <a:cxnSpLocks noChangeShapeType="1"/>
            </p:cNvCxnSpPr>
            <p:nvPr/>
          </p:nvCxnSpPr>
          <p:spPr bwMode="auto">
            <a:xfrm flipV="1">
              <a:off x="1091459" y="2571684"/>
              <a:ext cx="0" cy="1449150"/>
            </a:xfrm>
            <a:prstGeom prst="line">
              <a:avLst/>
            </a:prstGeom>
            <a:noFill/>
            <a:ln w="15875"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cxnSp>
          <p:nvCxnSpPr>
            <p:cNvPr id="34" name="直線矢印コネクタ 33"/>
            <p:cNvCxnSpPr>
              <a:cxnSpLocks noChangeShapeType="1"/>
            </p:cNvCxnSpPr>
            <p:nvPr/>
          </p:nvCxnSpPr>
          <p:spPr bwMode="auto">
            <a:xfrm>
              <a:off x="1491509" y="2907873"/>
              <a:ext cx="1645627" cy="0"/>
            </a:xfrm>
            <a:prstGeom prst="straightConnector1">
              <a:avLst/>
            </a:prstGeom>
            <a:noFill/>
            <a:ln w="15875" algn="ctr">
              <a:solidFill>
                <a:srgbClr val="000000"/>
              </a:solidFill>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cxnSp>
          <p:nvCxnSpPr>
            <p:cNvPr id="35" name="直線矢印コネクタ 34"/>
            <p:cNvCxnSpPr>
              <a:cxnSpLocks noChangeShapeType="1"/>
            </p:cNvCxnSpPr>
            <p:nvPr/>
          </p:nvCxnSpPr>
          <p:spPr bwMode="auto">
            <a:xfrm>
              <a:off x="1091459" y="2606005"/>
              <a:ext cx="6967171" cy="2967"/>
            </a:xfrm>
            <a:prstGeom prst="straightConnector1">
              <a:avLst/>
            </a:prstGeom>
            <a:noFill/>
            <a:ln w="15875" algn="ctr">
              <a:solidFill>
                <a:srgbClr val="000000"/>
              </a:solidFill>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sp>
          <p:nvSpPr>
            <p:cNvPr id="43" name="テキスト ボックス 96"/>
            <p:cNvSpPr txBox="1"/>
            <p:nvPr/>
          </p:nvSpPr>
          <p:spPr bwMode="auto">
            <a:xfrm>
              <a:off x="4254475" y="2297476"/>
              <a:ext cx="684931" cy="311496"/>
            </a:xfrm>
            <a:prstGeom prst="rect">
              <a:avLst/>
            </a:prstGeom>
            <a:noFill/>
            <a:ln w="9525" cmpd="sng">
              <a:noFill/>
            </a:ln>
            <a:effectLst/>
          </p:spPr>
          <p:txBody>
            <a:bodyPr wrap="none" rtlCol="0" anchor="ctr">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ctr" defTabSz="914400" eaLnBrk="1" fontAlgn="auto" latinLnBrk="0" hangingPunct="1">
                <a:lnSpc>
                  <a:spcPct val="100000"/>
                </a:lnSpc>
                <a:spcBef>
                  <a:spcPts val="0"/>
                </a:spcBef>
                <a:spcAft>
                  <a:spcPts val="0"/>
                </a:spcAft>
                <a:buClrTx/>
                <a:buSzTx/>
                <a:buFontTx/>
                <a:buNone/>
                <a:tabLst/>
                <a:defRPr/>
              </a:pPr>
              <a:r>
                <a:rPr kumimoji="1" lang="en-US" altLang="ja-JP" sz="1400" b="0" i="0" u="none" strike="noStrike" kern="0" cap="none" spc="0" normalizeH="0" baseline="0" noProof="0" dirty="0">
                  <a:ln>
                    <a:noFill/>
                  </a:ln>
                  <a:solidFill>
                    <a:sysClr val="windowText" lastClr="000000"/>
                  </a:solidFill>
                  <a:effectLst/>
                  <a:uLnTx/>
                  <a:uFillTx/>
                  <a:latin typeface="Calibri"/>
                  <a:ea typeface="ＭＳ Ｐゴシック"/>
                  <a:cs typeface="+mn-cs"/>
                </a:rPr>
                <a:t>124.00</a:t>
              </a:r>
              <a:endParaRPr kumimoji="1" lang="ja-JP" altLang="en-US" sz="1400" b="0" i="0" u="none" strike="noStrike" kern="0" cap="none" spc="0" normalizeH="0" baseline="0" noProof="0" dirty="0">
                <a:ln>
                  <a:noFill/>
                </a:ln>
                <a:solidFill>
                  <a:sysClr val="windowText" lastClr="000000"/>
                </a:solidFill>
                <a:effectLst/>
                <a:uLnTx/>
                <a:uFillTx/>
                <a:latin typeface="Calibri"/>
                <a:ea typeface="ＭＳ Ｐゴシック"/>
                <a:cs typeface="+mn-cs"/>
              </a:endParaRPr>
            </a:p>
          </p:txBody>
        </p:sp>
        <p:sp>
          <p:nvSpPr>
            <p:cNvPr id="44" name="テキスト ボックス 97"/>
            <p:cNvSpPr txBox="1"/>
            <p:nvPr/>
          </p:nvSpPr>
          <p:spPr bwMode="auto">
            <a:xfrm>
              <a:off x="6619381" y="3440894"/>
              <a:ext cx="837781" cy="255054"/>
            </a:xfrm>
            <a:prstGeom prst="rect">
              <a:avLst/>
            </a:prstGeom>
            <a:noFill/>
            <a:ln w="9525" cmpd="sng">
              <a:noFill/>
            </a:ln>
            <a:effectLst/>
          </p:spPr>
          <p:txBody>
            <a:bodyPr wrap="square" rtlCol="0" anchor="ct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ctr" defTabSz="914400" eaLnBrk="1" fontAlgn="auto" latinLnBrk="0" hangingPunct="1">
                <a:lnSpc>
                  <a:spcPct val="100000"/>
                </a:lnSpc>
                <a:spcBef>
                  <a:spcPts val="0"/>
                </a:spcBef>
                <a:spcAft>
                  <a:spcPts val="0"/>
                </a:spcAft>
                <a:buClrTx/>
                <a:buSzTx/>
                <a:buFontTx/>
                <a:buNone/>
                <a:tabLst/>
                <a:defRPr/>
              </a:pPr>
              <a:r>
                <a:rPr kumimoji="1" lang="ja-JP" altLang="en-US" sz="900" b="0" i="0" u="none" strike="noStrike" kern="0" cap="none" spc="0" normalizeH="0" baseline="0" noProof="0">
                  <a:ln>
                    <a:noFill/>
                  </a:ln>
                  <a:solidFill>
                    <a:sysClr val="windowText" lastClr="000000"/>
                  </a:solidFill>
                  <a:effectLst/>
                  <a:uLnTx/>
                  <a:uFillTx/>
                  <a:latin typeface="Calibri"/>
                  <a:ea typeface="ＭＳ Ｐゴシック"/>
                  <a:cs typeface="+mn-cs"/>
                </a:rPr>
                <a:t>車道等</a:t>
              </a:r>
            </a:p>
          </p:txBody>
        </p:sp>
        <p:sp>
          <p:nvSpPr>
            <p:cNvPr id="47" name="テキスト ボックス 98"/>
            <p:cNvSpPr txBox="1"/>
            <p:nvPr/>
          </p:nvSpPr>
          <p:spPr bwMode="auto">
            <a:xfrm>
              <a:off x="1010863" y="3456056"/>
              <a:ext cx="557351" cy="242374"/>
            </a:xfrm>
            <a:prstGeom prst="rect">
              <a:avLst/>
            </a:prstGeom>
            <a:noFill/>
            <a:ln w="9525" cmpd="sng">
              <a:noFill/>
            </a:ln>
            <a:effectLst/>
          </p:spPr>
          <p:txBody>
            <a:bodyPr wrap="square" rtlCol="0" anchor="ctr">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ctr" defTabSz="914400" eaLnBrk="1" fontAlgn="auto" latinLnBrk="0" hangingPunct="1">
                <a:lnSpc>
                  <a:spcPct val="100000"/>
                </a:lnSpc>
                <a:spcBef>
                  <a:spcPts val="0"/>
                </a:spcBef>
                <a:spcAft>
                  <a:spcPts val="0"/>
                </a:spcAft>
                <a:buClrTx/>
                <a:buSzTx/>
                <a:buFontTx/>
                <a:buNone/>
                <a:tabLst/>
                <a:defRPr/>
              </a:pPr>
              <a:r>
                <a:rPr kumimoji="1" lang="ja-JP" altLang="en-US" sz="900" b="0" i="0" u="none" strike="noStrike" kern="0" cap="none" spc="0" normalizeH="0" baseline="0" noProof="0">
                  <a:ln>
                    <a:noFill/>
                  </a:ln>
                  <a:solidFill>
                    <a:sysClr val="windowText" lastClr="000000"/>
                  </a:solidFill>
                  <a:effectLst/>
                  <a:uLnTx/>
                  <a:uFillTx/>
                  <a:latin typeface="Calibri"/>
                  <a:ea typeface="ＭＳ Ｐゴシック"/>
                  <a:cs typeface="+mn-cs"/>
                </a:rPr>
                <a:t>歩道等</a:t>
              </a:r>
            </a:p>
          </p:txBody>
        </p:sp>
        <p:cxnSp>
          <p:nvCxnSpPr>
            <p:cNvPr id="48" name="直線コネクタ 47"/>
            <p:cNvCxnSpPr>
              <a:cxnSpLocks noChangeShapeType="1"/>
            </p:cNvCxnSpPr>
            <p:nvPr/>
          </p:nvCxnSpPr>
          <p:spPr bwMode="auto">
            <a:xfrm flipV="1">
              <a:off x="8058630" y="2571684"/>
              <a:ext cx="0" cy="1458675"/>
            </a:xfrm>
            <a:prstGeom prst="line">
              <a:avLst/>
            </a:prstGeom>
            <a:noFill/>
            <a:ln w="15875"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cxnSp>
          <p:nvCxnSpPr>
            <p:cNvPr id="49" name="直線コネクタ 48"/>
            <p:cNvCxnSpPr>
              <a:cxnSpLocks noChangeShapeType="1"/>
            </p:cNvCxnSpPr>
            <p:nvPr/>
          </p:nvCxnSpPr>
          <p:spPr bwMode="auto">
            <a:xfrm flipV="1">
              <a:off x="1491509" y="2841198"/>
              <a:ext cx="0" cy="909271"/>
            </a:xfrm>
            <a:prstGeom prst="line">
              <a:avLst/>
            </a:prstGeom>
            <a:noFill/>
            <a:ln w="15875"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cxnSp>
          <p:nvCxnSpPr>
            <p:cNvPr id="50" name="直線コネクタ 49"/>
            <p:cNvCxnSpPr>
              <a:cxnSpLocks noChangeShapeType="1"/>
            </p:cNvCxnSpPr>
            <p:nvPr/>
          </p:nvCxnSpPr>
          <p:spPr bwMode="auto">
            <a:xfrm flipV="1">
              <a:off x="7668105" y="2831673"/>
              <a:ext cx="0" cy="918796"/>
            </a:xfrm>
            <a:prstGeom prst="line">
              <a:avLst/>
            </a:prstGeom>
            <a:noFill/>
            <a:ln w="15875"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cxnSp>
          <p:nvCxnSpPr>
            <p:cNvPr id="51" name="直線矢印コネクタ 50"/>
            <p:cNvCxnSpPr>
              <a:cxnSpLocks noChangeShapeType="1"/>
            </p:cNvCxnSpPr>
            <p:nvPr/>
          </p:nvCxnSpPr>
          <p:spPr bwMode="auto">
            <a:xfrm>
              <a:off x="1091459" y="2907873"/>
              <a:ext cx="400050" cy="0"/>
            </a:xfrm>
            <a:prstGeom prst="straightConnector1">
              <a:avLst/>
            </a:prstGeom>
            <a:noFill/>
            <a:ln w="15875" algn="ctr">
              <a:solidFill>
                <a:srgbClr val="000000"/>
              </a:solidFill>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cxnSp>
          <p:nvCxnSpPr>
            <p:cNvPr id="52" name="直線矢印コネクタ 51"/>
            <p:cNvCxnSpPr>
              <a:cxnSpLocks noChangeShapeType="1"/>
            </p:cNvCxnSpPr>
            <p:nvPr/>
          </p:nvCxnSpPr>
          <p:spPr bwMode="auto">
            <a:xfrm>
              <a:off x="7677630" y="2907873"/>
              <a:ext cx="361950" cy="0"/>
            </a:xfrm>
            <a:prstGeom prst="straightConnector1">
              <a:avLst/>
            </a:prstGeom>
            <a:noFill/>
            <a:ln w="15875" algn="ctr">
              <a:solidFill>
                <a:srgbClr val="000000"/>
              </a:solidFill>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cxnSp>
          <p:nvCxnSpPr>
            <p:cNvPr id="53" name="直線コネクタ 52"/>
            <p:cNvCxnSpPr>
              <a:cxnSpLocks noChangeShapeType="1"/>
            </p:cNvCxnSpPr>
            <p:nvPr/>
          </p:nvCxnSpPr>
          <p:spPr bwMode="auto">
            <a:xfrm flipV="1">
              <a:off x="3137136" y="2841198"/>
              <a:ext cx="0" cy="899746"/>
            </a:xfrm>
            <a:prstGeom prst="line">
              <a:avLst/>
            </a:prstGeom>
            <a:noFill/>
            <a:ln w="15875"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cxnSp>
          <p:nvCxnSpPr>
            <p:cNvPr id="54" name="直線コネクタ 53"/>
            <p:cNvCxnSpPr>
              <a:cxnSpLocks noChangeShapeType="1"/>
            </p:cNvCxnSpPr>
            <p:nvPr/>
          </p:nvCxnSpPr>
          <p:spPr bwMode="auto">
            <a:xfrm flipV="1">
              <a:off x="6336803" y="2850723"/>
              <a:ext cx="0" cy="899746"/>
            </a:xfrm>
            <a:prstGeom prst="line">
              <a:avLst/>
            </a:prstGeom>
            <a:noFill/>
            <a:ln w="15875"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cxnSp>
          <p:nvCxnSpPr>
            <p:cNvPr id="55" name="直線矢印コネクタ 54"/>
            <p:cNvCxnSpPr>
              <a:cxnSpLocks noChangeShapeType="1"/>
            </p:cNvCxnSpPr>
            <p:nvPr/>
          </p:nvCxnSpPr>
          <p:spPr bwMode="auto">
            <a:xfrm>
              <a:off x="3137136" y="2907873"/>
              <a:ext cx="3199667" cy="0"/>
            </a:xfrm>
            <a:prstGeom prst="straightConnector1">
              <a:avLst/>
            </a:prstGeom>
            <a:noFill/>
            <a:ln w="15875" algn="ctr">
              <a:solidFill>
                <a:srgbClr val="000000"/>
              </a:solidFill>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cxnSp>
          <p:nvCxnSpPr>
            <p:cNvPr id="56" name="直線矢印コネクタ 55"/>
            <p:cNvCxnSpPr>
              <a:cxnSpLocks noChangeShapeType="1"/>
            </p:cNvCxnSpPr>
            <p:nvPr/>
          </p:nvCxnSpPr>
          <p:spPr bwMode="auto">
            <a:xfrm>
              <a:off x="6338770" y="2907873"/>
              <a:ext cx="1329336" cy="0"/>
            </a:xfrm>
            <a:prstGeom prst="straightConnector1">
              <a:avLst/>
            </a:prstGeom>
            <a:noFill/>
            <a:ln w="15875" algn="ctr">
              <a:solidFill>
                <a:srgbClr val="000000"/>
              </a:solidFill>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sp>
          <p:nvSpPr>
            <p:cNvPr id="57" name="テキスト ボックス 118"/>
            <p:cNvSpPr txBox="1"/>
            <p:nvPr/>
          </p:nvSpPr>
          <p:spPr bwMode="auto">
            <a:xfrm>
              <a:off x="1871535" y="3440894"/>
              <a:ext cx="837781" cy="255054"/>
            </a:xfrm>
            <a:prstGeom prst="rect">
              <a:avLst/>
            </a:prstGeom>
            <a:noFill/>
            <a:ln w="9525" cmpd="sng">
              <a:noFill/>
            </a:ln>
            <a:effectLst/>
          </p:spPr>
          <p:txBody>
            <a:bodyPr wrap="square" rtlCol="0" anchor="ct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ctr" defTabSz="914400" eaLnBrk="1" fontAlgn="auto" latinLnBrk="0" hangingPunct="1">
                <a:lnSpc>
                  <a:spcPct val="100000"/>
                </a:lnSpc>
                <a:spcBef>
                  <a:spcPts val="0"/>
                </a:spcBef>
                <a:spcAft>
                  <a:spcPts val="0"/>
                </a:spcAft>
                <a:buClrTx/>
                <a:buSzTx/>
                <a:buFontTx/>
                <a:buNone/>
                <a:tabLst/>
                <a:defRPr/>
              </a:pPr>
              <a:r>
                <a:rPr kumimoji="1" lang="ja-JP" altLang="en-US" sz="900" b="0" i="0" u="none" strike="noStrike" kern="0" cap="none" spc="0" normalizeH="0" baseline="0" noProof="0" dirty="0">
                  <a:ln>
                    <a:noFill/>
                  </a:ln>
                  <a:solidFill>
                    <a:sysClr val="windowText" lastClr="000000"/>
                  </a:solidFill>
                  <a:effectLst/>
                  <a:uLnTx/>
                  <a:uFillTx/>
                  <a:latin typeface="Calibri"/>
                  <a:ea typeface="ＭＳ Ｐゴシック"/>
                  <a:cs typeface="+mn-cs"/>
                </a:rPr>
                <a:t>車道等</a:t>
              </a:r>
            </a:p>
          </p:txBody>
        </p:sp>
        <p:sp>
          <p:nvSpPr>
            <p:cNvPr id="58" name="テキスト ボックス 119"/>
            <p:cNvSpPr txBox="1"/>
            <p:nvPr/>
          </p:nvSpPr>
          <p:spPr bwMode="auto">
            <a:xfrm>
              <a:off x="7575786" y="3426748"/>
              <a:ext cx="557351" cy="242374"/>
            </a:xfrm>
            <a:prstGeom prst="rect">
              <a:avLst/>
            </a:prstGeom>
            <a:noFill/>
            <a:ln w="9525" cmpd="sng">
              <a:noFill/>
            </a:ln>
            <a:effectLst/>
          </p:spPr>
          <p:txBody>
            <a:bodyPr wrap="square" rtlCol="0" anchor="ctr">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ctr" defTabSz="914400" eaLnBrk="1" fontAlgn="auto" latinLnBrk="0" hangingPunct="1">
                <a:lnSpc>
                  <a:spcPct val="100000"/>
                </a:lnSpc>
                <a:spcBef>
                  <a:spcPts val="0"/>
                </a:spcBef>
                <a:spcAft>
                  <a:spcPts val="0"/>
                </a:spcAft>
                <a:buClrTx/>
                <a:buSzTx/>
                <a:buFontTx/>
                <a:buNone/>
                <a:tabLst/>
                <a:defRPr/>
              </a:pPr>
              <a:r>
                <a:rPr kumimoji="1" lang="ja-JP" altLang="en-US" sz="900" b="0" i="0" u="none" strike="noStrike" kern="0" cap="none" spc="0" normalizeH="0" baseline="0" noProof="0">
                  <a:ln>
                    <a:noFill/>
                  </a:ln>
                  <a:solidFill>
                    <a:sysClr val="windowText" lastClr="000000"/>
                  </a:solidFill>
                  <a:effectLst/>
                  <a:uLnTx/>
                  <a:uFillTx/>
                  <a:latin typeface="Calibri"/>
                  <a:ea typeface="ＭＳ Ｐゴシック"/>
                  <a:cs typeface="+mn-cs"/>
                </a:rPr>
                <a:t>歩道等</a:t>
              </a:r>
            </a:p>
          </p:txBody>
        </p:sp>
        <p:sp>
          <p:nvSpPr>
            <p:cNvPr id="59" name="テキスト ボックス 125"/>
            <p:cNvSpPr txBox="1"/>
            <p:nvPr/>
          </p:nvSpPr>
          <p:spPr bwMode="auto">
            <a:xfrm>
              <a:off x="4321947" y="2621797"/>
              <a:ext cx="593945" cy="311496"/>
            </a:xfrm>
            <a:prstGeom prst="rect">
              <a:avLst/>
            </a:prstGeom>
            <a:noFill/>
            <a:ln w="9525" cmpd="sng">
              <a:noFill/>
            </a:ln>
            <a:effectLst/>
          </p:spPr>
          <p:txBody>
            <a:bodyPr wrap="none" rtlCol="0" anchor="ctr">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ctr" defTabSz="914400" eaLnBrk="1" fontAlgn="auto" latinLnBrk="0" hangingPunct="1">
                <a:lnSpc>
                  <a:spcPct val="100000"/>
                </a:lnSpc>
                <a:spcBef>
                  <a:spcPts val="0"/>
                </a:spcBef>
                <a:spcAft>
                  <a:spcPts val="0"/>
                </a:spcAft>
                <a:buClrTx/>
                <a:buSzTx/>
                <a:buFontTx/>
                <a:buNone/>
                <a:tabLst/>
                <a:defRPr/>
              </a:pPr>
              <a:r>
                <a:rPr kumimoji="1" lang="en-US" altLang="ja-JP" sz="1400" b="0" i="0" u="none" strike="noStrike" kern="0" cap="none" spc="0" normalizeH="0" baseline="0" noProof="0">
                  <a:ln>
                    <a:noFill/>
                  </a:ln>
                  <a:solidFill>
                    <a:sysClr val="windowText" lastClr="000000"/>
                  </a:solidFill>
                  <a:effectLst/>
                  <a:uLnTx/>
                  <a:uFillTx/>
                  <a:latin typeface="Calibri"/>
                  <a:ea typeface="ＭＳ Ｐゴシック"/>
                  <a:cs typeface="+mn-cs"/>
                </a:rPr>
                <a:t>57.25</a:t>
              </a:r>
              <a:endParaRPr kumimoji="1" lang="ja-JP" altLang="en-US" sz="1400" b="0" i="0" u="none" strike="noStrike" kern="0" cap="none" spc="0" normalizeH="0" baseline="0" noProof="0">
                <a:ln>
                  <a:noFill/>
                </a:ln>
                <a:solidFill>
                  <a:sysClr val="windowText" lastClr="000000"/>
                </a:solidFill>
                <a:effectLst/>
                <a:uLnTx/>
                <a:uFillTx/>
                <a:latin typeface="Calibri"/>
                <a:ea typeface="ＭＳ Ｐゴシック"/>
                <a:cs typeface="+mn-cs"/>
              </a:endParaRPr>
            </a:p>
          </p:txBody>
        </p:sp>
        <p:sp>
          <p:nvSpPr>
            <p:cNvPr id="60" name="テキスト ボックス 126"/>
            <p:cNvSpPr txBox="1"/>
            <p:nvPr/>
          </p:nvSpPr>
          <p:spPr bwMode="auto">
            <a:xfrm>
              <a:off x="1049797" y="2620228"/>
              <a:ext cx="502958" cy="311496"/>
            </a:xfrm>
            <a:prstGeom prst="rect">
              <a:avLst/>
            </a:prstGeom>
            <a:noFill/>
            <a:ln w="9525" cmpd="sng">
              <a:noFill/>
            </a:ln>
            <a:effectLst/>
          </p:spPr>
          <p:txBody>
            <a:bodyPr wrap="none" rtlCol="0" anchor="ctr">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ctr" defTabSz="914400" eaLnBrk="1" fontAlgn="auto" latinLnBrk="0" hangingPunct="1">
                <a:lnSpc>
                  <a:spcPct val="100000"/>
                </a:lnSpc>
                <a:spcBef>
                  <a:spcPts val="0"/>
                </a:spcBef>
                <a:spcAft>
                  <a:spcPts val="0"/>
                </a:spcAft>
                <a:buClrTx/>
                <a:buSzTx/>
                <a:buFontTx/>
                <a:buNone/>
                <a:tabLst/>
                <a:defRPr/>
              </a:pPr>
              <a:r>
                <a:rPr kumimoji="1" lang="en-US" altLang="ja-JP" sz="1400" b="0" i="0" u="none" strike="noStrike" kern="0" cap="none" spc="0" normalizeH="0" baseline="0" noProof="0" dirty="0">
                  <a:ln>
                    <a:noFill/>
                  </a:ln>
                  <a:solidFill>
                    <a:sysClr val="windowText" lastClr="000000"/>
                  </a:solidFill>
                  <a:effectLst/>
                  <a:uLnTx/>
                  <a:uFillTx/>
                  <a:latin typeface="Calibri"/>
                  <a:ea typeface="ＭＳ Ｐゴシック"/>
                  <a:cs typeface="+mn-cs"/>
                </a:rPr>
                <a:t>7.00</a:t>
              </a:r>
              <a:endParaRPr kumimoji="1" lang="ja-JP" altLang="en-US" sz="1400" b="0" i="0" u="none" strike="noStrike" kern="0" cap="none" spc="0" normalizeH="0" baseline="0" noProof="0" dirty="0">
                <a:ln>
                  <a:noFill/>
                </a:ln>
                <a:solidFill>
                  <a:sysClr val="windowText" lastClr="000000"/>
                </a:solidFill>
                <a:effectLst/>
                <a:uLnTx/>
                <a:uFillTx/>
                <a:latin typeface="Calibri"/>
                <a:ea typeface="ＭＳ Ｐゴシック"/>
                <a:cs typeface="+mn-cs"/>
              </a:endParaRPr>
            </a:p>
          </p:txBody>
        </p:sp>
        <p:sp>
          <p:nvSpPr>
            <p:cNvPr id="61" name="テキスト ボックス 127"/>
            <p:cNvSpPr txBox="1"/>
            <p:nvPr/>
          </p:nvSpPr>
          <p:spPr bwMode="auto">
            <a:xfrm>
              <a:off x="7605940" y="2604683"/>
              <a:ext cx="502958" cy="311496"/>
            </a:xfrm>
            <a:prstGeom prst="rect">
              <a:avLst/>
            </a:prstGeom>
            <a:noFill/>
            <a:ln w="9525" cmpd="sng">
              <a:noFill/>
            </a:ln>
            <a:effectLst/>
          </p:spPr>
          <p:txBody>
            <a:bodyPr wrap="none" rtlCol="0" anchor="ctr">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ctr" defTabSz="914400" eaLnBrk="1" fontAlgn="auto" latinLnBrk="0" hangingPunct="1">
                <a:lnSpc>
                  <a:spcPct val="100000"/>
                </a:lnSpc>
                <a:spcBef>
                  <a:spcPts val="0"/>
                </a:spcBef>
                <a:spcAft>
                  <a:spcPts val="0"/>
                </a:spcAft>
                <a:buClrTx/>
                <a:buSzTx/>
                <a:buFontTx/>
                <a:buNone/>
                <a:tabLst/>
                <a:defRPr/>
              </a:pPr>
              <a:r>
                <a:rPr kumimoji="1" lang="en-US" altLang="ja-JP" sz="1400" b="0" i="0" u="none" strike="noStrike" kern="0" cap="none" spc="0" normalizeH="0" baseline="0" noProof="0">
                  <a:ln>
                    <a:noFill/>
                  </a:ln>
                  <a:solidFill>
                    <a:sysClr val="windowText" lastClr="000000"/>
                  </a:solidFill>
                  <a:effectLst/>
                  <a:uLnTx/>
                  <a:uFillTx/>
                  <a:latin typeface="Calibri"/>
                  <a:ea typeface="ＭＳ Ｐゴシック"/>
                  <a:cs typeface="+mn-cs"/>
                </a:rPr>
                <a:t>7.00</a:t>
              </a:r>
              <a:endParaRPr kumimoji="1" lang="ja-JP" altLang="en-US" sz="1400" b="0" i="0" u="none" strike="noStrike" kern="0" cap="none" spc="0" normalizeH="0" baseline="0" noProof="0">
                <a:ln>
                  <a:noFill/>
                </a:ln>
                <a:solidFill>
                  <a:sysClr val="windowText" lastClr="000000"/>
                </a:solidFill>
                <a:effectLst/>
                <a:uLnTx/>
                <a:uFillTx/>
                <a:latin typeface="Calibri"/>
                <a:ea typeface="ＭＳ Ｐゴシック"/>
                <a:cs typeface="+mn-cs"/>
              </a:endParaRPr>
            </a:p>
          </p:txBody>
        </p:sp>
        <p:sp>
          <p:nvSpPr>
            <p:cNvPr id="62" name="テキスト ボックス 128"/>
            <p:cNvSpPr txBox="1"/>
            <p:nvPr/>
          </p:nvSpPr>
          <p:spPr bwMode="auto">
            <a:xfrm>
              <a:off x="6710523" y="2614941"/>
              <a:ext cx="593945" cy="311496"/>
            </a:xfrm>
            <a:prstGeom prst="rect">
              <a:avLst/>
            </a:prstGeom>
            <a:noFill/>
            <a:ln w="9525" cmpd="sng">
              <a:noFill/>
            </a:ln>
            <a:effectLst/>
          </p:spPr>
          <p:txBody>
            <a:bodyPr wrap="none" rtlCol="0" anchor="ctr">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ctr" defTabSz="914400" eaLnBrk="1" fontAlgn="auto" latinLnBrk="0" hangingPunct="1">
                <a:lnSpc>
                  <a:spcPct val="100000"/>
                </a:lnSpc>
                <a:spcBef>
                  <a:spcPts val="0"/>
                </a:spcBef>
                <a:spcAft>
                  <a:spcPts val="0"/>
                </a:spcAft>
                <a:buClrTx/>
                <a:buSzTx/>
                <a:buFontTx/>
                <a:buNone/>
                <a:tabLst/>
                <a:defRPr/>
              </a:pPr>
              <a:r>
                <a:rPr kumimoji="1" lang="en-US" altLang="ja-JP" sz="1400" b="0" i="0" u="none" strike="noStrike" kern="0" cap="none" spc="0" normalizeH="0" baseline="0" noProof="0">
                  <a:ln>
                    <a:noFill/>
                  </a:ln>
                  <a:solidFill>
                    <a:sysClr val="windowText" lastClr="000000"/>
                  </a:solidFill>
                  <a:effectLst/>
                  <a:uLnTx/>
                  <a:uFillTx/>
                  <a:latin typeface="Calibri"/>
                  <a:ea typeface="ＭＳ Ｐゴシック"/>
                  <a:cs typeface="+mn-cs"/>
                </a:rPr>
                <a:t>23.50</a:t>
              </a:r>
              <a:endParaRPr kumimoji="1" lang="ja-JP" altLang="en-US" sz="1400" b="0" i="0" u="none" strike="noStrike" kern="0" cap="none" spc="0" normalizeH="0" baseline="0" noProof="0">
                <a:ln>
                  <a:noFill/>
                </a:ln>
                <a:solidFill>
                  <a:sysClr val="windowText" lastClr="000000"/>
                </a:solidFill>
                <a:effectLst/>
                <a:uLnTx/>
                <a:uFillTx/>
                <a:latin typeface="Calibri"/>
                <a:ea typeface="ＭＳ Ｐゴシック"/>
                <a:cs typeface="+mn-cs"/>
              </a:endParaRPr>
            </a:p>
          </p:txBody>
        </p:sp>
        <p:sp>
          <p:nvSpPr>
            <p:cNvPr id="63" name="テキスト ボックス 129"/>
            <p:cNvSpPr txBox="1"/>
            <p:nvPr/>
          </p:nvSpPr>
          <p:spPr bwMode="auto">
            <a:xfrm>
              <a:off x="1977329" y="2614942"/>
              <a:ext cx="593945" cy="311496"/>
            </a:xfrm>
            <a:prstGeom prst="rect">
              <a:avLst/>
            </a:prstGeom>
            <a:noFill/>
            <a:ln w="9525" cmpd="sng">
              <a:noFill/>
            </a:ln>
            <a:effectLst/>
          </p:spPr>
          <p:txBody>
            <a:bodyPr wrap="none" rtlCol="0" anchor="ctr">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ctr" defTabSz="914400" eaLnBrk="1" fontAlgn="auto" latinLnBrk="0" hangingPunct="1">
                <a:lnSpc>
                  <a:spcPct val="100000"/>
                </a:lnSpc>
                <a:spcBef>
                  <a:spcPts val="0"/>
                </a:spcBef>
                <a:spcAft>
                  <a:spcPts val="0"/>
                </a:spcAft>
                <a:buClrTx/>
                <a:buSzTx/>
                <a:buFontTx/>
                <a:buNone/>
                <a:tabLst/>
                <a:defRPr/>
              </a:pPr>
              <a:r>
                <a:rPr kumimoji="1" lang="en-US" altLang="ja-JP" sz="1400" b="0" i="0" u="none" strike="noStrike" kern="0" cap="none" spc="0" normalizeH="0" baseline="0" noProof="0">
                  <a:ln>
                    <a:noFill/>
                  </a:ln>
                  <a:solidFill>
                    <a:sysClr val="windowText" lastClr="000000"/>
                  </a:solidFill>
                  <a:effectLst/>
                  <a:uLnTx/>
                  <a:uFillTx/>
                  <a:latin typeface="Calibri"/>
                  <a:ea typeface="ＭＳ Ｐゴシック"/>
                  <a:cs typeface="+mn-cs"/>
                </a:rPr>
                <a:t>29.25</a:t>
              </a:r>
              <a:endParaRPr kumimoji="1" lang="ja-JP" altLang="en-US" sz="1400" b="0" i="0" u="none" strike="noStrike" kern="0" cap="none" spc="0" normalizeH="0" baseline="0" noProof="0">
                <a:ln>
                  <a:noFill/>
                </a:ln>
                <a:solidFill>
                  <a:sysClr val="windowText" lastClr="000000"/>
                </a:solidFill>
                <a:effectLst/>
                <a:uLnTx/>
                <a:uFillTx/>
                <a:latin typeface="Calibri"/>
                <a:ea typeface="ＭＳ Ｐゴシック"/>
                <a:cs typeface="+mn-cs"/>
              </a:endParaRPr>
            </a:p>
          </p:txBody>
        </p:sp>
        <p:cxnSp>
          <p:nvCxnSpPr>
            <p:cNvPr id="64" name="直線コネクタ 63"/>
            <p:cNvCxnSpPr>
              <a:cxnSpLocks noChangeShapeType="1"/>
            </p:cNvCxnSpPr>
            <p:nvPr/>
          </p:nvCxnSpPr>
          <p:spPr bwMode="auto">
            <a:xfrm flipV="1">
              <a:off x="3134867" y="4211714"/>
              <a:ext cx="0" cy="193782"/>
            </a:xfrm>
            <a:prstGeom prst="line">
              <a:avLst/>
            </a:prstGeom>
            <a:noFill/>
            <a:ln w="15875"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cxnSp>
          <p:nvCxnSpPr>
            <p:cNvPr id="65" name="直線コネクタ 64"/>
            <p:cNvCxnSpPr>
              <a:cxnSpLocks noChangeShapeType="1"/>
            </p:cNvCxnSpPr>
            <p:nvPr/>
          </p:nvCxnSpPr>
          <p:spPr bwMode="auto">
            <a:xfrm flipH="1" flipV="1">
              <a:off x="6336803" y="4211714"/>
              <a:ext cx="1967" cy="212834"/>
            </a:xfrm>
            <a:prstGeom prst="line">
              <a:avLst/>
            </a:prstGeom>
            <a:noFill/>
            <a:ln w="15875"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cxnSp>
          <p:nvCxnSpPr>
            <p:cNvPr id="66" name="直線矢印コネクタ 65"/>
            <p:cNvCxnSpPr>
              <a:cxnSpLocks noChangeShapeType="1"/>
            </p:cNvCxnSpPr>
            <p:nvPr/>
          </p:nvCxnSpPr>
          <p:spPr bwMode="auto">
            <a:xfrm>
              <a:off x="3137136" y="4291196"/>
              <a:ext cx="1407502" cy="0"/>
            </a:xfrm>
            <a:prstGeom prst="straightConnector1">
              <a:avLst/>
            </a:prstGeom>
            <a:noFill/>
            <a:ln w="15875" algn="ctr">
              <a:solidFill>
                <a:srgbClr val="000000"/>
              </a:solidFill>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cxnSp>
          <p:nvCxnSpPr>
            <p:cNvPr id="67" name="直線コネクタ 66"/>
            <p:cNvCxnSpPr>
              <a:cxnSpLocks noChangeShapeType="1"/>
            </p:cNvCxnSpPr>
            <p:nvPr/>
          </p:nvCxnSpPr>
          <p:spPr bwMode="auto">
            <a:xfrm flipV="1">
              <a:off x="4554163" y="4211714"/>
              <a:ext cx="0" cy="212833"/>
            </a:xfrm>
            <a:prstGeom prst="line">
              <a:avLst/>
            </a:prstGeom>
            <a:noFill/>
            <a:ln w="15875"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cxnSp>
          <p:nvCxnSpPr>
            <p:cNvPr id="68" name="直線矢印コネクタ 67"/>
            <p:cNvCxnSpPr>
              <a:cxnSpLocks noChangeShapeType="1"/>
            </p:cNvCxnSpPr>
            <p:nvPr/>
          </p:nvCxnSpPr>
          <p:spPr bwMode="auto">
            <a:xfrm>
              <a:off x="4573213" y="4291196"/>
              <a:ext cx="1763590" cy="0"/>
            </a:xfrm>
            <a:prstGeom prst="straightConnector1">
              <a:avLst/>
            </a:prstGeom>
            <a:noFill/>
            <a:ln w="15875" algn="ctr">
              <a:solidFill>
                <a:srgbClr val="000000"/>
              </a:solidFill>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sp>
          <p:nvSpPr>
            <p:cNvPr id="69" name="テキスト ボックス 144"/>
            <p:cNvSpPr txBox="1"/>
            <p:nvPr/>
          </p:nvSpPr>
          <p:spPr bwMode="auto">
            <a:xfrm>
              <a:off x="3194287" y="4305469"/>
              <a:ext cx="1326172" cy="255055"/>
            </a:xfrm>
            <a:prstGeom prst="rect">
              <a:avLst/>
            </a:prstGeom>
            <a:noFill/>
            <a:ln w="9525" cmpd="sng">
              <a:noFill/>
            </a:ln>
            <a:effectLst/>
          </p:spPr>
          <p:txBody>
            <a:bodyPr wrap="square" rtlCol="0" anchor="ct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ctr" defTabSz="914400" eaLnBrk="1" fontAlgn="auto" latinLnBrk="0" hangingPunct="1">
                <a:lnSpc>
                  <a:spcPct val="100000"/>
                </a:lnSpc>
                <a:spcBef>
                  <a:spcPts val="0"/>
                </a:spcBef>
                <a:spcAft>
                  <a:spcPts val="0"/>
                </a:spcAft>
                <a:buClrTx/>
                <a:buSzTx/>
                <a:buFontTx/>
                <a:buNone/>
                <a:tabLst/>
                <a:defRPr/>
              </a:pPr>
              <a:r>
                <a:rPr kumimoji="1" lang="ja-JP" altLang="en-US" sz="900" b="0" i="0" u="none" strike="noStrike" kern="0" cap="none" spc="0" normalizeH="0" baseline="0" noProof="0" dirty="0">
                  <a:ln>
                    <a:noFill/>
                  </a:ln>
                  <a:solidFill>
                    <a:sysClr val="windowText" lastClr="000000"/>
                  </a:solidFill>
                  <a:effectLst/>
                  <a:uLnTx/>
                  <a:uFillTx/>
                  <a:latin typeface="Calibri"/>
                  <a:ea typeface="ＭＳ Ｐゴシック"/>
                  <a:cs typeface="+mn-cs"/>
                </a:rPr>
                <a:t>大阪府未利用地</a:t>
              </a:r>
            </a:p>
          </p:txBody>
        </p:sp>
        <p:sp>
          <p:nvSpPr>
            <p:cNvPr id="70" name="テキスト ボックス 145"/>
            <p:cNvSpPr txBox="1"/>
            <p:nvPr/>
          </p:nvSpPr>
          <p:spPr bwMode="auto">
            <a:xfrm>
              <a:off x="4930768" y="4305469"/>
              <a:ext cx="965760" cy="255055"/>
            </a:xfrm>
            <a:prstGeom prst="rect">
              <a:avLst/>
            </a:prstGeom>
            <a:noFill/>
            <a:ln w="9525" cmpd="sng">
              <a:noFill/>
            </a:ln>
            <a:effectLst/>
          </p:spPr>
          <p:txBody>
            <a:bodyPr wrap="square" rtlCol="0" anchor="ct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ctr" defTabSz="914400" eaLnBrk="1" fontAlgn="auto" latinLnBrk="0" hangingPunct="1">
                <a:lnSpc>
                  <a:spcPct val="100000"/>
                </a:lnSpc>
                <a:spcBef>
                  <a:spcPts val="0"/>
                </a:spcBef>
                <a:spcAft>
                  <a:spcPts val="0"/>
                </a:spcAft>
                <a:buClrTx/>
                <a:buSzTx/>
                <a:buFontTx/>
                <a:buNone/>
                <a:tabLst/>
                <a:defRPr/>
              </a:pPr>
              <a:r>
                <a:rPr kumimoji="1" lang="ja-JP" altLang="en-US" sz="900" b="0" i="0" u="none" strike="noStrike" kern="0" cap="none" spc="0" normalizeH="0" baseline="0" noProof="0">
                  <a:ln>
                    <a:noFill/>
                  </a:ln>
                  <a:solidFill>
                    <a:sysClr val="windowText" lastClr="000000"/>
                  </a:solidFill>
                  <a:effectLst/>
                  <a:uLnTx/>
                  <a:uFillTx/>
                  <a:latin typeface="Calibri"/>
                  <a:ea typeface="ＭＳ Ｐゴシック"/>
                  <a:cs typeface="+mn-cs"/>
                </a:rPr>
                <a:t>近畿自動車道</a:t>
              </a:r>
            </a:p>
          </p:txBody>
        </p:sp>
      </p:grpSp>
      <p:grpSp>
        <p:nvGrpSpPr>
          <p:cNvPr id="9" name="グループ化 8"/>
          <p:cNvGrpSpPr/>
          <p:nvPr/>
        </p:nvGrpSpPr>
        <p:grpSpPr>
          <a:xfrm>
            <a:off x="238836" y="562518"/>
            <a:ext cx="3209610" cy="4053728"/>
            <a:chOff x="2700337" y="838200"/>
            <a:chExt cx="3758382" cy="5181600"/>
          </a:xfrm>
        </p:grpSpPr>
        <p:grpSp>
          <p:nvGrpSpPr>
            <p:cNvPr id="71" name="グループ化 70"/>
            <p:cNvGrpSpPr>
              <a:grpSpLocks/>
            </p:cNvGrpSpPr>
            <p:nvPr/>
          </p:nvGrpSpPr>
          <p:grpSpPr bwMode="auto">
            <a:xfrm>
              <a:off x="2700337" y="838200"/>
              <a:ext cx="3758382" cy="5181600"/>
              <a:chOff x="0" y="0"/>
              <a:chExt cx="3765860" cy="5184856"/>
            </a:xfrm>
          </p:grpSpPr>
          <p:pic>
            <p:nvPicPr>
              <p:cNvPr id="73" name="図 72"/>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3730713" cy="51848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4" name="テキスト ボックス 78"/>
              <p:cNvSpPr txBox="1"/>
              <p:nvPr/>
            </p:nvSpPr>
            <p:spPr>
              <a:xfrm>
                <a:off x="2013774" y="2859296"/>
                <a:ext cx="1212082" cy="275560"/>
              </a:xfrm>
              <a:prstGeom prst="rect">
                <a:avLst/>
              </a:prstGeom>
              <a:solidFill>
                <a:sysClr val="window" lastClr="FFFFFF"/>
              </a:solidFill>
              <a:ln>
                <a:solidFill>
                  <a:sysClr val="windowText" lastClr="000000"/>
                </a:solidFill>
              </a:ln>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r>
                  <a:rPr kumimoji="1" lang="ja-JP" altLang="en-US" sz="800" b="1" dirty="0"/>
                  <a:t>（仮称）鴻池新田駅</a:t>
                </a:r>
              </a:p>
            </p:txBody>
          </p:sp>
          <p:sp>
            <p:nvSpPr>
              <p:cNvPr id="75" name="テキスト ボックス 79"/>
              <p:cNvSpPr txBox="1"/>
              <p:nvPr/>
            </p:nvSpPr>
            <p:spPr>
              <a:xfrm>
                <a:off x="1107098" y="3583650"/>
                <a:ext cx="1002115" cy="275560"/>
              </a:xfrm>
              <a:prstGeom prst="rect">
                <a:avLst/>
              </a:prstGeom>
              <a:solidFill>
                <a:sysClr val="window" lastClr="FFFFFF"/>
              </a:solidFill>
              <a:ln>
                <a:solidFill>
                  <a:sysClr val="windowText" lastClr="000000"/>
                </a:solidFill>
              </a:ln>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r>
                  <a:rPr kumimoji="1" lang="ja-JP" altLang="en-US" sz="800" b="1" dirty="0"/>
                  <a:t>（仮称）荒本駅</a:t>
                </a:r>
              </a:p>
            </p:txBody>
          </p:sp>
          <p:sp>
            <p:nvSpPr>
              <p:cNvPr id="76" name="テキスト ボックス 80"/>
              <p:cNvSpPr txBox="1"/>
              <p:nvPr/>
            </p:nvSpPr>
            <p:spPr>
              <a:xfrm>
                <a:off x="1870615" y="1505896"/>
                <a:ext cx="1116642" cy="275560"/>
              </a:xfrm>
              <a:prstGeom prst="rect">
                <a:avLst/>
              </a:prstGeom>
              <a:solidFill>
                <a:sysClr val="window" lastClr="FFFFFF"/>
              </a:solidFill>
              <a:ln>
                <a:solidFill>
                  <a:sysClr val="windowText" lastClr="000000"/>
                </a:solidFill>
              </a:ln>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r>
                  <a:rPr kumimoji="1" lang="ja-JP" altLang="en-US" sz="800" b="1" dirty="0"/>
                  <a:t>（仮称）門真南駅</a:t>
                </a:r>
              </a:p>
            </p:txBody>
          </p:sp>
          <p:sp>
            <p:nvSpPr>
              <p:cNvPr id="77" name="テキスト ボックス 83"/>
              <p:cNvSpPr txBox="1"/>
              <p:nvPr/>
            </p:nvSpPr>
            <p:spPr>
              <a:xfrm>
                <a:off x="372214" y="876851"/>
                <a:ext cx="1068923" cy="285930"/>
              </a:xfrm>
              <a:prstGeom prst="rect">
                <a:avLst/>
              </a:prstGeom>
              <a:solidFill>
                <a:sysClr val="window" lastClr="FFFFFF"/>
              </a:solidFill>
              <a:ln>
                <a:solidFill>
                  <a:sysClr val="windowText" lastClr="000000"/>
                </a:solidFill>
              </a:ln>
            </p:spPr>
            <p:style>
              <a:lnRef idx="0">
                <a:scrgbClr r="0" g="0" b="0"/>
              </a:lnRef>
              <a:fillRef idx="0">
                <a:scrgbClr r="0" g="0" b="0"/>
              </a:fillRef>
              <a:effectRef idx="0">
                <a:scrgbClr r="0" g="0" b="0"/>
              </a:effectRef>
              <a:fontRef idx="minor">
                <a:schemeClr val="tx1"/>
              </a:fontRef>
            </p:style>
            <p:txBody>
              <a:bodyPr wrap="none" rtlCol="0" anchor="t">
                <a:no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r>
                  <a:rPr kumimoji="1" lang="ja-JP" altLang="en-US" sz="800" b="1" dirty="0"/>
                  <a:t>（仮称）松生町駅</a:t>
                </a:r>
              </a:p>
            </p:txBody>
          </p:sp>
          <p:sp>
            <p:nvSpPr>
              <p:cNvPr id="78" name="テキスト ボックス 87"/>
              <p:cNvSpPr txBox="1"/>
              <p:nvPr/>
            </p:nvSpPr>
            <p:spPr>
              <a:xfrm>
                <a:off x="804258" y="1219454"/>
                <a:ext cx="579616" cy="254037"/>
              </a:xfrm>
              <a:prstGeom prst="rect">
                <a:avLst/>
              </a:prstGeom>
              <a:solidFill>
                <a:sysClr val="window" lastClr="FFFFFF"/>
              </a:solidFill>
              <a:ln>
                <a:noFill/>
              </a:ln>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algn="ctr"/>
                <a:r>
                  <a:rPr kumimoji="1" lang="ja-JP" altLang="en-US" sz="700" b="1" dirty="0"/>
                  <a:t>守口市</a:t>
                </a:r>
              </a:p>
            </p:txBody>
          </p:sp>
          <p:sp>
            <p:nvSpPr>
              <p:cNvPr id="79" name="テキスト ボックス 88"/>
              <p:cNvSpPr txBox="1"/>
              <p:nvPr/>
            </p:nvSpPr>
            <p:spPr>
              <a:xfrm>
                <a:off x="736741" y="2671227"/>
                <a:ext cx="626190" cy="255877"/>
              </a:xfrm>
              <a:prstGeom prst="rect">
                <a:avLst/>
              </a:prstGeom>
              <a:solidFill>
                <a:sysClr val="window" lastClr="FFFFFF"/>
              </a:solidFill>
              <a:ln>
                <a:noFill/>
              </a:ln>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algn="ctr"/>
                <a:r>
                  <a:rPr kumimoji="1" lang="ja-JP" altLang="en-US" sz="700" b="1" dirty="0"/>
                  <a:t>大阪市</a:t>
                </a:r>
              </a:p>
            </p:txBody>
          </p:sp>
          <p:sp>
            <p:nvSpPr>
              <p:cNvPr id="80" name="テキスト ボックス 90"/>
              <p:cNvSpPr txBox="1"/>
              <p:nvPr/>
            </p:nvSpPr>
            <p:spPr>
              <a:xfrm>
                <a:off x="2061495" y="1019815"/>
                <a:ext cx="572501" cy="255877"/>
              </a:xfrm>
              <a:prstGeom prst="rect">
                <a:avLst/>
              </a:prstGeom>
              <a:solidFill>
                <a:sysClr val="window" lastClr="FFFFFF"/>
              </a:solidFill>
              <a:ln>
                <a:noFill/>
              </a:ln>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algn="ctr"/>
                <a:r>
                  <a:rPr kumimoji="1" lang="ja-JP" altLang="en-US" sz="700" b="1" dirty="0"/>
                  <a:t>門真市</a:t>
                </a:r>
              </a:p>
            </p:txBody>
          </p:sp>
          <p:sp>
            <p:nvSpPr>
              <p:cNvPr id="81" name="テキスト ボックス 91"/>
              <p:cNvSpPr txBox="1"/>
              <p:nvPr/>
            </p:nvSpPr>
            <p:spPr>
              <a:xfrm>
                <a:off x="2802971" y="1925260"/>
                <a:ext cx="537412" cy="255877"/>
              </a:xfrm>
              <a:prstGeom prst="rect">
                <a:avLst/>
              </a:prstGeom>
              <a:solidFill>
                <a:sysClr val="window" lastClr="FFFFFF"/>
              </a:solidFill>
              <a:ln>
                <a:noFill/>
              </a:ln>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algn="ctr"/>
                <a:r>
                  <a:rPr kumimoji="1" lang="ja-JP" altLang="en-US" sz="700" b="1" dirty="0"/>
                  <a:t>大東市</a:t>
                </a:r>
              </a:p>
            </p:txBody>
          </p:sp>
          <p:cxnSp>
            <p:nvCxnSpPr>
              <p:cNvPr id="82" name="直線コネクタ 81"/>
              <p:cNvCxnSpPr/>
              <p:nvPr/>
            </p:nvCxnSpPr>
            <p:spPr bwMode="auto">
              <a:xfrm>
                <a:off x="1574752" y="886382"/>
                <a:ext cx="2004230" cy="0"/>
              </a:xfrm>
              <a:prstGeom prst="line">
                <a:avLst/>
              </a:prstGeom>
              <a:ln w="22225">
                <a:headEnd type="none" w="med" len="med"/>
                <a:tailEnd type="none" w="med" len="med"/>
              </a:ln>
              <a:extLst/>
            </p:spPr>
            <p:style>
              <a:lnRef idx="1">
                <a:schemeClr val="dk1"/>
              </a:lnRef>
              <a:fillRef idx="0">
                <a:schemeClr val="dk1"/>
              </a:fillRef>
              <a:effectRef idx="0">
                <a:schemeClr val="dk1"/>
              </a:effectRef>
              <a:fontRef idx="minor">
                <a:schemeClr val="tx1"/>
              </a:fontRef>
            </p:style>
          </p:cxnSp>
          <p:cxnSp>
            <p:nvCxnSpPr>
              <p:cNvPr id="83" name="直線コネクタ 82"/>
              <p:cNvCxnSpPr/>
              <p:nvPr/>
            </p:nvCxnSpPr>
            <p:spPr bwMode="auto">
              <a:xfrm>
                <a:off x="2176021" y="4832210"/>
                <a:ext cx="1402961" cy="0"/>
              </a:xfrm>
              <a:prstGeom prst="line">
                <a:avLst/>
              </a:prstGeom>
              <a:ln w="22225">
                <a:headEnd type="none" w="med" len="med"/>
                <a:tailEnd type="none" w="med" len="med"/>
              </a:ln>
              <a:extLst/>
            </p:spPr>
            <p:style>
              <a:lnRef idx="1">
                <a:schemeClr val="dk1"/>
              </a:lnRef>
              <a:fillRef idx="0">
                <a:schemeClr val="dk1"/>
              </a:fillRef>
              <a:effectRef idx="0">
                <a:schemeClr val="dk1"/>
              </a:effectRef>
              <a:fontRef idx="minor">
                <a:schemeClr val="tx1"/>
              </a:fontRef>
            </p:style>
          </p:cxnSp>
          <p:cxnSp>
            <p:nvCxnSpPr>
              <p:cNvPr id="84" name="直線矢印コネクタ 83"/>
              <p:cNvCxnSpPr/>
              <p:nvPr/>
            </p:nvCxnSpPr>
            <p:spPr bwMode="auto">
              <a:xfrm>
                <a:off x="3502630" y="886382"/>
                <a:ext cx="0" cy="3945828"/>
              </a:xfrm>
              <a:prstGeom prst="straightConnector1">
                <a:avLst/>
              </a:prstGeom>
              <a:ln w="22225">
                <a:headEnd type="triangle"/>
                <a:tailEnd type="triangle"/>
              </a:ln>
              <a:extLst/>
            </p:spPr>
            <p:style>
              <a:lnRef idx="1">
                <a:schemeClr val="dk1"/>
              </a:lnRef>
              <a:fillRef idx="0">
                <a:schemeClr val="dk1"/>
              </a:fillRef>
              <a:effectRef idx="0">
                <a:schemeClr val="dk1"/>
              </a:effectRef>
              <a:fontRef idx="minor">
                <a:schemeClr val="tx1"/>
              </a:fontRef>
            </p:style>
          </p:cxnSp>
          <p:sp>
            <p:nvSpPr>
              <p:cNvPr id="85" name="テキスト ボックス 98"/>
              <p:cNvSpPr txBox="1"/>
              <p:nvPr/>
            </p:nvSpPr>
            <p:spPr>
              <a:xfrm>
                <a:off x="1393417" y="4717838"/>
                <a:ext cx="753972" cy="255877"/>
              </a:xfrm>
              <a:prstGeom prst="rect">
                <a:avLst/>
              </a:prstGeom>
              <a:solidFill>
                <a:sysClr val="window" lastClr="FFFFFF"/>
              </a:solidFill>
              <a:ln>
                <a:solidFill>
                  <a:sysClr val="windowText" lastClr="000000"/>
                </a:solidFill>
              </a:ln>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algn="ctr"/>
                <a:r>
                  <a:rPr kumimoji="1" lang="ja-JP" altLang="en-US" sz="700" b="1"/>
                  <a:t>近鉄新駅</a:t>
                </a:r>
              </a:p>
            </p:txBody>
          </p:sp>
          <p:sp>
            <p:nvSpPr>
              <p:cNvPr id="86" name="テキスト ボックス 99"/>
              <p:cNvSpPr txBox="1"/>
              <p:nvPr/>
            </p:nvSpPr>
            <p:spPr>
              <a:xfrm rot="5400000">
                <a:off x="2891535" y="2575893"/>
                <a:ext cx="1441702" cy="306949"/>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r>
                  <a:rPr kumimoji="1" lang="ja-JP" altLang="en-US" sz="1100" b="1" dirty="0"/>
                  <a:t>延長約</a:t>
                </a:r>
                <a:r>
                  <a:rPr kumimoji="1" lang="en-US" altLang="ja-JP" sz="1100" b="1" dirty="0"/>
                  <a:t>8.9</a:t>
                </a:r>
                <a:r>
                  <a:rPr kumimoji="1" lang="ja-JP" altLang="en-US" sz="1100" b="1" dirty="0"/>
                  <a:t>ｋｍ</a:t>
                </a:r>
              </a:p>
            </p:txBody>
          </p:sp>
          <p:sp>
            <p:nvSpPr>
              <p:cNvPr id="87" name="テキスト ボックス 86"/>
              <p:cNvSpPr txBox="1"/>
              <p:nvPr/>
            </p:nvSpPr>
            <p:spPr>
              <a:xfrm>
                <a:off x="2338268" y="4308005"/>
                <a:ext cx="1088011" cy="275560"/>
              </a:xfrm>
              <a:prstGeom prst="rect">
                <a:avLst/>
              </a:prstGeom>
              <a:solidFill>
                <a:sysClr val="window" lastClr="FFFFFF"/>
              </a:solidFill>
              <a:ln>
                <a:solidFill>
                  <a:sysClr val="windowText" lastClr="000000"/>
                </a:solidFill>
              </a:ln>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r>
                  <a:rPr kumimoji="1" lang="ja-JP" altLang="en-US" sz="800" b="1" dirty="0"/>
                  <a:t>（仮称）瓜生堂駅</a:t>
                </a:r>
              </a:p>
            </p:txBody>
          </p:sp>
        </p:grpSp>
        <p:sp>
          <p:nvSpPr>
            <p:cNvPr id="72" name="正方形/長方形 71"/>
            <p:cNvSpPr>
              <a:spLocks noChangeArrowheads="1"/>
            </p:cNvSpPr>
            <p:nvPr/>
          </p:nvSpPr>
          <p:spPr bwMode="auto">
            <a:xfrm>
              <a:off x="4183335" y="1885949"/>
              <a:ext cx="88627" cy="146605"/>
            </a:xfrm>
            <a:prstGeom prst="rect">
              <a:avLst/>
            </a:prstGeom>
            <a:solidFill>
              <a:srgbClr val="FE0EDC"/>
            </a:solidFill>
            <a:ln w="12700" algn="ctr">
              <a:solidFill>
                <a:srgbClr val="000000"/>
              </a:solidFill>
              <a:round/>
              <a:headEnd/>
              <a:tailEnd/>
            </a:ln>
          </p:spPr>
          <p:txBody>
            <a:bodyPr/>
            <a:lstStyle/>
            <a:p>
              <a:endParaRPr lang="ja-JP" altLang="en-US"/>
            </a:p>
          </p:txBody>
        </p:sp>
      </p:grpSp>
      <p:sp>
        <p:nvSpPr>
          <p:cNvPr id="88" name="テキスト ボックス 88"/>
          <p:cNvSpPr txBox="1"/>
          <p:nvPr/>
        </p:nvSpPr>
        <p:spPr bwMode="auto">
          <a:xfrm>
            <a:off x="2538692" y="3712070"/>
            <a:ext cx="630755" cy="200055"/>
          </a:xfrm>
          <a:prstGeom prst="rect">
            <a:avLst/>
          </a:prstGeom>
          <a:solidFill>
            <a:sysClr val="window" lastClr="FFFFFF"/>
          </a:solidFill>
          <a:ln>
            <a:noFill/>
          </a:ln>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algn="ctr"/>
            <a:r>
              <a:rPr kumimoji="1" lang="ja-JP" altLang="en-US" sz="700" b="1" dirty="0" smtClean="0"/>
              <a:t>東大阪市</a:t>
            </a:r>
            <a:endParaRPr kumimoji="1" lang="ja-JP" altLang="en-US" sz="700" b="1" dirty="0"/>
          </a:p>
        </p:txBody>
      </p:sp>
    </p:spTree>
    <p:extLst>
      <p:ext uri="{BB962C8B-B14F-4D97-AF65-F5344CB8AC3E}">
        <p14:creationId xmlns:p14="http://schemas.microsoft.com/office/powerpoint/2010/main" val="62504789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正方形/長方形 7"/>
          <p:cNvSpPr/>
          <p:nvPr/>
        </p:nvSpPr>
        <p:spPr>
          <a:xfrm>
            <a:off x="4536" y="4536"/>
            <a:ext cx="9139464" cy="395741"/>
          </a:xfrm>
          <a:prstGeom prst="rect">
            <a:avLst/>
          </a:prstGeom>
          <a:gradFill flip="none" rotWithShape="1">
            <a:gsLst>
              <a:gs pos="0">
                <a:srgbClr val="0070C0"/>
              </a:gs>
              <a:gs pos="100000">
                <a:schemeClr val="bg1"/>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lIns="65306" tIns="32653" rIns="65306" bIns="32653" anchor="ctr"/>
          <a:lstStyle/>
          <a:p>
            <a:pPr algn="ctr" defTabSz="914290">
              <a:defRPr/>
            </a:pPr>
            <a:endParaRPr lang="ja-JP" altLang="en-US">
              <a:solidFill>
                <a:srgbClr val="FFFFFF"/>
              </a:solidFill>
            </a:endParaRPr>
          </a:p>
        </p:txBody>
      </p:sp>
      <p:sp>
        <p:nvSpPr>
          <p:cNvPr id="9" name="テキスト ボックス 23"/>
          <p:cNvSpPr txBox="1">
            <a:spLocks noChangeArrowheads="1"/>
          </p:cNvSpPr>
          <p:nvPr/>
        </p:nvSpPr>
        <p:spPr bwMode="auto">
          <a:xfrm>
            <a:off x="139364" y="441326"/>
            <a:ext cx="8869808" cy="13832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5306" tIns="32653" rIns="65306" bIns="32653">
            <a:spAutoFit/>
          </a:bodyPr>
          <a:lstStyle>
            <a:lvl1pPr eaLnBrk="0" hangingPunct="0">
              <a:spcBef>
                <a:spcPct val="20000"/>
              </a:spcBef>
              <a:buChar char="•"/>
              <a:defRPr kumimoji="1" sz="3200">
                <a:solidFill>
                  <a:schemeClr val="tx1"/>
                </a:solidFill>
                <a:latin typeface="Arial" charset="0"/>
                <a:ea typeface="ＭＳ Ｐゴシック" charset="-128"/>
              </a:defRPr>
            </a:lvl1pPr>
            <a:lvl2pPr marL="742950" indent="-285750" eaLnBrk="0" hangingPunct="0">
              <a:spcBef>
                <a:spcPct val="20000"/>
              </a:spcBef>
              <a:buChar char="–"/>
              <a:defRPr kumimoji="1" sz="2800">
                <a:solidFill>
                  <a:schemeClr val="tx1"/>
                </a:solidFill>
                <a:latin typeface="Arial" charset="0"/>
                <a:ea typeface="ＭＳ Ｐゴシック" charset="-128"/>
              </a:defRPr>
            </a:lvl2pPr>
            <a:lvl3pPr marL="1143000" indent="-228600" eaLnBrk="0" hangingPunct="0">
              <a:spcBef>
                <a:spcPct val="20000"/>
              </a:spcBef>
              <a:buChar char="•"/>
              <a:defRPr kumimoji="1" sz="2400">
                <a:solidFill>
                  <a:schemeClr val="tx1"/>
                </a:solidFill>
                <a:latin typeface="Arial" charset="0"/>
                <a:ea typeface="ＭＳ Ｐゴシック" charset="-128"/>
              </a:defRPr>
            </a:lvl3pPr>
            <a:lvl4pPr marL="1600200" indent="-228600" eaLnBrk="0" hangingPunct="0">
              <a:spcBef>
                <a:spcPct val="20000"/>
              </a:spcBef>
              <a:buChar char="–"/>
              <a:defRPr kumimoji="1" sz="2000">
                <a:solidFill>
                  <a:schemeClr val="tx1"/>
                </a:solidFill>
                <a:latin typeface="Arial" charset="0"/>
                <a:ea typeface="ＭＳ Ｐゴシック" charset="-128"/>
              </a:defRPr>
            </a:lvl4pPr>
            <a:lvl5pPr marL="2057400" indent="-228600" eaLnBrk="0" hangingPunct="0">
              <a:spcBef>
                <a:spcPct val="20000"/>
              </a:spcBef>
              <a:buChar char="»"/>
              <a:defRPr kumimoji="1"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9pPr>
          </a:lstStyle>
          <a:p>
            <a:pPr>
              <a:buNone/>
            </a:pPr>
            <a:r>
              <a:rPr lang="ja-JP" altLang="en-US" sz="1600" dirty="0" smtClean="0">
                <a:solidFill>
                  <a:srgbClr val="000000"/>
                </a:solidFill>
                <a:latin typeface="Meiryo UI" pitchFamily="50" charset="-128"/>
                <a:ea typeface="Meiryo UI" pitchFamily="50" charset="-128"/>
                <a:cs typeface="Meiryo UI" pitchFamily="50" charset="-128"/>
              </a:rPr>
              <a:t> </a:t>
            </a:r>
            <a:r>
              <a:rPr lang="en-US" altLang="ja-JP" sz="1600" dirty="0">
                <a:solidFill>
                  <a:srgbClr val="000000"/>
                </a:solidFill>
                <a:latin typeface="Meiryo UI" pitchFamily="50" charset="-128"/>
                <a:ea typeface="Meiryo UI" pitchFamily="50" charset="-128"/>
                <a:cs typeface="Meiryo UI" pitchFamily="50" charset="-128"/>
              </a:rPr>
              <a:t>《</a:t>
            </a:r>
            <a:r>
              <a:rPr lang="ja-JP" altLang="en-US" sz="1600" dirty="0" smtClean="0">
                <a:latin typeface="Meiryo UI" pitchFamily="50" charset="-128"/>
                <a:ea typeface="Meiryo UI" pitchFamily="50" charset="-128"/>
                <a:cs typeface="Meiryo UI" pitchFamily="50" charset="-128"/>
              </a:rPr>
              <a:t>事業費</a:t>
            </a:r>
            <a:r>
              <a:rPr lang="en-US" altLang="ja-JP" sz="1600" dirty="0" smtClean="0">
                <a:latin typeface="Meiryo UI" pitchFamily="50" charset="-128"/>
                <a:ea typeface="Meiryo UI" pitchFamily="50" charset="-128"/>
                <a:cs typeface="Meiryo UI" pitchFamily="50" charset="-128"/>
              </a:rPr>
              <a:t>》</a:t>
            </a:r>
            <a:endParaRPr lang="en-US" altLang="ja-JP" sz="1600" dirty="0">
              <a:latin typeface="Meiryo UI" pitchFamily="50" charset="-128"/>
              <a:ea typeface="Meiryo UI" pitchFamily="50" charset="-128"/>
              <a:cs typeface="Meiryo UI" pitchFamily="50" charset="-128"/>
            </a:endParaRPr>
          </a:p>
          <a:p>
            <a:pPr>
              <a:buNone/>
            </a:pPr>
            <a:r>
              <a:rPr lang="ja-JP" altLang="en-US" sz="1600" dirty="0" smtClean="0">
                <a:latin typeface="Meiryo UI" pitchFamily="50" charset="-128"/>
                <a:ea typeface="Meiryo UI" pitchFamily="50" charset="-128"/>
                <a:cs typeface="Meiryo UI" pitchFamily="50" charset="-128"/>
              </a:rPr>
              <a:t>　　インフラ部　 　   約７８６億円（約７４０億円）</a:t>
            </a:r>
            <a:endParaRPr lang="en-US" altLang="ja-JP" sz="1600" dirty="0" smtClean="0">
              <a:latin typeface="Meiryo UI" pitchFamily="50" charset="-128"/>
              <a:ea typeface="Meiryo UI" pitchFamily="50" charset="-128"/>
              <a:cs typeface="Meiryo UI" pitchFamily="50" charset="-128"/>
            </a:endParaRPr>
          </a:p>
          <a:p>
            <a:pPr>
              <a:buNone/>
            </a:pPr>
            <a:r>
              <a:rPr lang="ja-JP" altLang="en-US" sz="1400" dirty="0" smtClean="0">
                <a:latin typeface="Meiryo UI" pitchFamily="50" charset="-128"/>
                <a:ea typeface="Meiryo UI" pitchFamily="50" charset="-128"/>
                <a:cs typeface="Meiryo UI" pitchFamily="50" charset="-128"/>
              </a:rPr>
              <a:t>　　　　　　　　　　　　   </a:t>
            </a:r>
            <a:r>
              <a:rPr lang="ja-JP" altLang="en-US" sz="1400" dirty="0">
                <a:latin typeface="Meiryo UI" pitchFamily="50" charset="-128"/>
                <a:ea typeface="Meiryo UI" pitchFamily="50" charset="-128"/>
                <a:cs typeface="Meiryo UI" pitchFamily="50" charset="-128"/>
              </a:rPr>
              <a:t> </a:t>
            </a:r>
            <a:r>
              <a:rPr lang="ja-JP" altLang="en-US" sz="1400" dirty="0" smtClean="0">
                <a:latin typeface="Meiryo UI" pitchFamily="50" charset="-128"/>
                <a:ea typeface="Meiryo UI" pitchFamily="50" charset="-128"/>
                <a:cs typeface="Meiryo UI" pitchFamily="50" charset="-128"/>
              </a:rPr>
              <a:t>   国　　　　　　　　　　　　　　　：約</a:t>
            </a:r>
            <a:r>
              <a:rPr lang="en-US" altLang="ja-JP" sz="1400" dirty="0" smtClean="0">
                <a:latin typeface="Meiryo UI" pitchFamily="50" charset="-128"/>
                <a:ea typeface="Meiryo UI" pitchFamily="50" charset="-128"/>
                <a:cs typeface="Meiryo UI" pitchFamily="50" charset="-128"/>
              </a:rPr>
              <a:t>430</a:t>
            </a:r>
            <a:r>
              <a:rPr lang="ja-JP" altLang="en-US" sz="1400" dirty="0" smtClean="0">
                <a:latin typeface="Meiryo UI" pitchFamily="50" charset="-128"/>
                <a:ea typeface="Meiryo UI" pitchFamily="50" charset="-128"/>
                <a:cs typeface="Meiryo UI" pitchFamily="50" charset="-128"/>
              </a:rPr>
              <a:t>億円（約</a:t>
            </a:r>
            <a:r>
              <a:rPr lang="en-US" altLang="ja-JP" sz="1400" dirty="0" smtClean="0">
                <a:latin typeface="Meiryo UI" pitchFamily="50" charset="-128"/>
                <a:ea typeface="Meiryo UI" pitchFamily="50" charset="-128"/>
                <a:cs typeface="Meiryo UI" pitchFamily="50" charset="-128"/>
              </a:rPr>
              <a:t>407</a:t>
            </a:r>
            <a:r>
              <a:rPr lang="ja-JP" altLang="en-US" sz="1400" dirty="0" smtClean="0">
                <a:latin typeface="Meiryo UI" pitchFamily="50" charset="-128"/>
                <a:ea typeface="Meiryo UI" pitchFamily="50" charset="-128"/>
                <a:cs typeface="Meiryo UI" pitchFamily="50" charset="-128"/>
              </a:rPr>
              <a:t>億円）</a:t>
            </a:r>
            <a:endParaRPr lang="en-US" altLang="ja-JP" sz="1400" dirty="0" smtClean="0">
              <a:latin typeface="Meiryo UI" pitchFamily="50" charset="-128"/>
              <a:ea typeface="Meiryo UI" pitchFamily="50" charset="-128"/>
              <a:cs typeface="Meiryo UI" pitchFamily="50" charset="-128"/>
            </a:endParaRPr>
          </a:p>
          <a:p>
            <a:pPr>
              <a:buNone/>
            </a:pPr>
            <a:r>
              <a:rPr lang="ja-JP" altLang="en-US" sz="1400" dirty="0">
                <a:latin typeface="Meiryo UI" pitchFamily="50" charset="-128"/>
                <a:ea typeface="Meiryo UI" pitchFamily="50" charset="-128"/>
                <a:cs typeface="Meiryo UI" pitchFamily="50" charset="-128"/>
              </a:rPr>
              <a:t>　</a:t>
            </a:r>
            <a:r>
              <a:rPr lang="ja-JP" altLang="en-US" sz="1400" dirty="0" smtClean="0">
                <a:latin typeface="Meiryo UI" pitchFamily="50" charset="-128"/>
                <a:ea typeface="Meiryo UI" pitchFamily="50" charset="-128"/>
                <a:cs typeface="Meiryo UI" pitchFamily="50" charset="-128"/>
              </a:rPr>
              <a:t>　　　　　　　　　　　　　 　大阪府・大阪市・</a:t>
            </a:r>
            <a:r>
              <a:rPr lang="ja-JP" altLang="en-US" sz="1400" dirty="0">
                <a:latin typeface="Meiryo UI" pitchFamily="50" charset="-128"/>
                <a:ea typeface="Meiryo UI" pitchFamily="50" charset="-128"/>
                <a:cs typeface="Meiryo UI" pitchFamily="50" charset="-128"/>
              </a:rPr>
              <a:t>東大阪市：約</a:t>
            </a:r>
            <a:r>
              <a:rPr lang="en-US" altLang="ja-JP" sz="1400" dirty="0">
                <a:latin typeface="Meiryo UI" pitchFamily="50" charset="-128"/>
                <a:ea typeface="Meiryo UI" pitchFamily="50" charset="-128"/>
                <a:cs typeface="Meiryo UI" pitchFamily="50" charset="-128"/>
              </a:rPr>
              <a:t>333</a:t>
            </a:r>
            <a:r>
              <a:rPr lang="ja-JP" altLang="en-US" sz="1400" dirty="0">
                <a:latin typeface="Meiryo UI" pitchFamily="50" charset="-128"/>
                <a:ea typeface="Meiryo UI" pitchFamily="50" charset="-128"/>
                <a:cs typeface="Meiryo UI" pitchFamily="50" charset="-128"/>
              </a:rPr>
              <a:t>億</a:t>
            </a:r>
            <a:r>
              <a:rPr lang="ja-JP" altLang="en-US" sz="1400" dirty="0" smtClean="0">
                <a:latin typeface="Meiryo UI" pitchFamily="50" charset="-128"/>
                <a:ea typeface="Meiryo UI" pitchFamily="50" charset="-128"/>
                <a:cs typeface="Meiryo UI" pitchFamily="50" charset="-128"/>
              </a:rPr>
              <a:t>円（約</a:t>
            </a:r>
            <a:r>
              <a:rPr lang="en-US" altLang="ja-JP" sz="1400" dirty="0">
                <a:latin typeface="Meiryo UI" pitchFamily="50" charset="-128"/>
                <a:ea typeface="Meiryo UI" pitchFamily="50" charset="-128"/>
                <a:cs typeface="Meiryo UI" pitchFamily="50" charset="-128"/>
              </a:rPr>
              <a:t>333</a:t>
            </a:r>
            <a:r>
              <a:rPr lang="ja-JP" altLang="en-US" sz="1400" dirty="0">
                <a:latin typeface="Meiryo UI" pitchFamily="50" charset="-128"/>
                <a:ea typeface="Meiryo UI" pitchFamily="50" charset="-128"/>
                <a:cs typeface="Meiryo UI" pitchFamily="50" charset="-128"/>
              </a:rPr>
              <a:t>億</a:t>
            </a:r>
            <a:r>
              <a:rPr lang="ja-JP" altLang="en-US" sz="1400" dirty="0" smtClean="0">
                <a:latin typeface="Meiryo UI" pitchFamily="50" charset="-128"/>
                <a:ea typeface="Meiryo UI" pitchFamily="50" charset="-128"/>
                <a:cs typeface="Meiryo UI" pitchFamily="50" charset="-128"/>
              </a:rPr>
              <a:t>円 うち</a:t>
            </a:r>
            <a:r>
              <a:rPr lang="ja-JP" altLang="en-US" sz="1400" dirty="0">
                <a:latin typeface="Meiryo UI" pitchFamily="50" charset="-128"/>
                <a:ea typeface="Meiryo UI" pitchFamily="50" charset="-128"/>
                <a:cs typeface="Meiryo UI" pitchFamily="50" charset="-128"/>
              </a:rPr>
              <a:t>大阪府は約</a:t>
            </a:r>
            <a:r>
              <a:rPr lang="en-US" altLang="ja-JP" sz="1400" dirty="0">
                <a:latin typeface="Meiryo UI" pitchFamily="50" charset="-128"/>
                <a:ea typeface="Meiryo UI" pitchFamily="50" charset="-128"/>
                <a:cs typeface="Meiryo UI" pitchFamily="50" charset="-128"/>
              </a:rPr>
              <a:t>300</a:t>
            </a:r>
            <a:r>
              <a:rPr lang="ja-JP" altLang="en-US" sz="1400" dirty="0">
                <a:latin typeface="Meiryo UI" pitchFamily="50" charset="-128"/>
                <a:ea typeface="Meiryo UI" pitchFamily="50" charset="-128"/>
                <a:cs typeface="Meiryo UI" pitchFamily="50" charset="-128"/>
              </a:rPr>
              <a:t>億</a:t>
            </a:r>
            <a:r>
              <a:rPr lang="ja-JP" altLang="en-US" sz="1400" dirty="0" smtClean="0">
                <a:latin typeface="Meiryo UI" pitchFamily="50" charset="-128"/>
                <a:ea typeface="Meiryo UI" pitchFamily="50" charset="-128"/>
                <a:cs typeface="Meiryo UI" pitchFamily="50" charset="-128"/>
              </a:rPr>
              <a:t>円</a:t>
            </a:r>
            <a:r>
              <a:rPr lang="ja-JP" altLang="en-US" sz="1400" dirty="0">
                <a:latin typeface="Meiryo UI" pitchFamily="50" charset="-128"/>
                <a:ea typeface="Meiryo UI" pitchFamily="50" charset="-128"/>
                <a:cs typeface="Meiryo UI" pitchFamily="50" charset="-128"/>
              </a:rPr>
              <a:t>）</a:t>
            </a:r>
            <a:endParaRPr lang="en-US" altLang="ja-JP" sz="1400" dirty="0" smtClean="0">
              <a:latin typeface="Meiryo UI" pitchFamily="50" charset="-128"/>
              <a:ea typeface="Meiryo UI" pitchFamily="50" charset="-128"/>
              <a:cs typeface="Meiryo UI" pitchFamily="50" charset="-128"/>
            </a:endParaRPr>
          </a:p>
          <a:p>
            <a:pPr>
              <a:buNone/>
            </a:pPr>
            <a:r>
              <a:rPr lang="ja-JP" altLang="en-US" sz="1400" dirty="0">
                <a:latin typeface="Meiryo UI" pitchFamily="50" charset="-128"/>
                <a:ea typeface="Meiryo UI" pitchFamily="50" charset="-128"/>
                <a:cs typeface="Meiryo UI" pitchFamily="50" charset="-128"/>
              </a:rPr>
              <a:t>　</a:t>
            </a:r>
            <a:r>
              <a:rPr lang="ja-JP" altLang="en-US" sz="1400" dirty="0" smtClean="0">
                <a:latin typeface="Meiryo UI" pitchFamily="50" charset="-128"/>
                <a:ea typeface="Meiryo UI" pitchFamily="50" charset="-128"/>
                <a:cs typeface="Meiryo UI" pitchFamily="50" charset="-128"/>
              </a:rPr>
              <a:t>　　　　　　　　　　　       門真市・守口市             ：  約</a:t>
            </a:r>
            <a:r>
              <a:rPr lang="en-US" altLang="ja-JP" sz="1400" dirty="0" smtClean="0">
                <a:latin typeface="Meiryo UI" pitchFamily="50" charset="-128"/>
                <a:ea typeface="Meiryo UI" pitchFamily="50" charset="-128"/>
                <a:cs typeface="Meiryo UI" pitchFamily="50" charset="-128"/>
              </a:rPr>
              <a:t>23</a:t>
            </a:r>
            <a:r>
              <a:rPr lang="ja-JP" altLang="en-US" sz="1400" dirty="0" smtClean="0">
                <a:latin typeface="Meiryo UI" pitchFamily="50" charset="-128"/>
                <a:ea typeface="Meiryo UI" pitchFamily="50" charset="-128"/>
                <a:cs typeface="Meiryo UI" pitchFamily="50" charset="-128"/>
              </a:rPr>
              <a:t>億円（  </a:t>
            </a:r>
            <a:r>
              <a:rPr lang="en-US" altLang="ja-JP" sz="1400" dirty="0" smtClean="0">
                <a:latin typeface="Meiryo UI" pitchFamily="50" charset="-128"/>
                <a:ea typeface="Meiryo UI" pitchFamily="50" charset="-128"/>
                <a:cs typeface="Meiryo UI" pitchFamily="50" charset="-128"/>
              </a:rPr>
              <a:t>-  </a:t>
            </a:r>
            <a:r>
              <a:rPr lang="ja-JP" altLang="en-US" sz="1400" dirty="0" smtClean="0">
                <a:latin typeface="Meiryo UI" pitchFamily="50" charset="-128"/>
                <a:ea typeface="Meiryo UI" pitchFamily="50" charset="-128"/>
                <a:cs typeface="Meiryo UI" pitchFamily="50" charset="-128"/>
              </a:rPr>
              <a:t>）　　　　　　　　　　　</a:t>
            </a:r>
            <a:endParaRPr lang="en-US" altLang="ja-JP" sz="1400" dirty="0" smtClean="0">
              <a:latin typeface="Meiryo UI" pitchFamily="50" charset="-128"/>
              <a:ea typeface="Meiryo UI" pitchFamily="50" charset="-128"/>
              <a:cs typeface="Meiryo UI" pitchFamily="50" charset="-128"/>
            </a:endParaRPr>
          </a:p>
        </p:txBody>
      </p:sp>
      <p:pic>
        <p:nvPicPr>
          <p:cNvPr id="2052"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519599" y="2108708"/>
            <a:ext cx="3140879" cy="459154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スライド番号プレースホルダー 6"/>
          <p:cNvSpPr>
            <a:spLocks noGrp="1"/>
          </p:cNvSpPr>
          <p:nvPr>
            <p:ph type="sldNum" sz="quarter" idx="12"/>
          </p:nvPr>
        </p:nvSpPr>
        <p:spPr/>
        <p:txBody>
          <a:bodyPr/>
          <a:lstStyle/>
          <a:p>
            <a:fld id="{62A89F0E-B747-4A7F-82D1-DCE4F33CBF9B}" type="slidenum">
              <a:rPr lang="ja-JP" altLang="en-US" smtClean="0"/>
              <a:pPr/>
              <a:t>4</a:t>
            </a:fld>
            <a:endParaRPr lang="ja-JP" altLang="en-US" dirty="0"/>
          </a:p>
        </p:txBody>
      </p:sp>
      <p:sp>
        <p:nvSpPr>
          <p:cNvPr id="5" name="大かっこ 4"/>
          <p:cNvSpPr/>
          <p:nvPr/>
        </p:nvSpPr>
        <p:spPr>
          <a:xfrm>
            <a:off x="1835696" y="1045218"/>
            <a:ext cx="6264696" cy="799606"/>
          </a:xfrm>
          <a:prstGeom prst="bracketPair">
            <a:avLst/>
          </a:prstGeom>
        </p:spPr>
        <p:style>
          <a:lnRef idx="1">
            <a:schemeClr val="dk1"/>
          </a:lnRef>
          <a:fillRef idx="0">
            <a:schemeClr val="dk1"/>
          </a:fillRef>
          <a:effectRef idx="0">
            <a:schemeClr val="dk1"/>
          </a:effectRef>
          <a:fontRef idx="minor">
            <a:schemeClr val="tx1"/>
          </a:fontRef>
        </p:style>
        <p:txBody>
          <a:bodyPr rtlCol="0" anchor="ctr"/>
          <a:lstStyle/>
          <a:p>
            <a:pPr algn="ctr"/>
            <a:endParaRPr kumimoji="1" lang="ja-JP" altLang="en-US"/>
          </a:p>
        </p:txBody>
      </p:sp>
      <p:sp>
        <p:nvSpPr>
          <p:cNvPr id="12" name="テキスト ボックス 23"/>
          <p:cNvSpPr txBox="1">
            <a:spLocks noChangeArrowheads="1"/>
          </p:cNvSpPr>
          <p:nvPr/>
        </p:nvSpPr>
        <p:spPr bwMode="auto">
          <a:xfrm>
            <a:off x="286530" y="4652121"/>
            <a:ext cx="4856743" cy="6076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5306" tIns="32653" rIns="65306" bIns="32653">
            <a:spAutoFit/>
          </a:bodyPr>
          <a:lstStyle>
            <a:lvl1pPr eaLnBrk="0" hangingPunct="0">
              <a:spcBef>
                <a:spcPct val="20000"/>
              </a:spcBef>
              <a:buChar char="•"/>
              <a:defRPr kumimoji="1" sz="3200">
                <a:solidFill>
                  <a:schemeClr val="tx1"/>
                </a:solidFill>
                <a:latin typeface="Arial" charset="0"/>
                <a:ea typeface="ＭＳ Ｐゴシック" charset="-128"/>
              </a:defRPr>
            </a:lvl1pPr>
            <a:lvl2pPr marL="742950" indent="-285750" eaLnBrk="0" hangingPunct="0">
              <a:spcBef>
                <a:spcPct val="20000"/>
              </a:spcBef>
              <a:buChar char="–"/>
              <a:defRPr kumimoji="1" sz="2800">
                <a:solidFill>
                  <a:schemeClr val="tx1"/>
                </a:solidFill>
                <a:latin typeface="Arial" charset="0"/>
                <a:ea typeface="ＭＳ Ｐゴシック" charset="-128"/>
              </a:defRPr>
            </a:lvl2pPr>
            <a:lvl3pPr marL="1143000" indent="-228600" eaLnBrk="0" hangingPunct="0">
              <a:spcBef>
                <a:spcPct val="20000"/>
              </a:spcBef>
              <a:buChar char="•"/>
              <a:defRPr kumimoji="1" sz="2400">
                <a:solidFill>
                  <a:schemeClr val="tx1"/>
                </a:solidFill>
                <a:latin typeface="Arial" charset="0"/>
                <a:ea typeface="ＭＳ Ｐゴシック" charset="-128"/>
              </a:defRPr>
            </a:lvl3pPr>
            <a:lvl4pPr marL="1600200" indent="-228600" eaLnBrk="0" hangingPunct="0">
              <a:spcBef>
                <a:spcPct val="20000"/>
              </a:spcBef>
              <a:buChar char="–"/>
              <a:defRPr kumimoji="1" sz="2000">
                <a:solidFill>
                  <a:schemeClr val="tx1"/>
                </a:solidFill>
                <a:latin typeface="Arial" charset="0"/>
                <a:ea typeface="ＭＳ Ｐゴシック" charset="-128"/>
              </a:defRPr>
            </a:lvl4pPr>
            <a:lvl5pPr marL="2057400" indent="-228600" eaLnBrk="0" hangingPunct="0">
              <a:spcBef>
                <a:spcPct val="20000"/>
              </a:spcBef>
              <a:buChar char="»"/>
              <a:defRPr kumimoji="1"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9pPr>
          </a:lstStyle>
          <a:p>
            <a:pPr>
              <a:buNone/>
            </a:pPr>
            <a:r>
              <a:rPr lang="en-US" altLang="ja-JP" sz="1600" dirty="0">
                <a:solidFill>
                  <a:srgbClr val="000000"/>
                </a:solidFill>
                <a:latin typeface="Meiryo UI" pitchFamily="50" charset="-128"/>
                <a:ea typeface="Meiryo UI" pitchFamily="50" charset="-128"/>
                <a:cs typeface="Meiryo UI" pitchFamily="50" charset="-128"/>
              </a:rPr>
              <a:t>《</a:t>
            </a:r>
            <a:r>
              <a:rPr lang="ja-JP" altLang="en-US" sz="1600" dirty="0" smtClean="0">
                <a:solidFill>
                  <a:srgbClr val="000000"/>
                </a:solidFill>
                <a:latin typeface="Meiryo UI" pitchFamily="50" charset="-128"/>
                <a:ea typeface="Meiryo UI" pitchFamily="50" charset="-128"/>
                <a:cs typeface="Meiryo UI" pitchFamily="50" charset="-128"/>
              </a:rPr>
              <a:t>事業費</a:t>
            </a:r>
            <a:r>
              <a:rPr lang="ja-JP" altLang="en-US" sz="1600" dirty="0">
                <a:solidFill>
                  <a:srgbClr val="000000"/>
                </a:solidFill>
                <a:latin typeface="Meiryo UI" pitchFamily="50" charset="-128"/>
                <a:ea typeface="Meiryo UI" pitchFamily="50" charset="-128"/>
                <a:cs typeface="Meiryo UI" pitchFamily="50" charset="-128"/>
              </a:rPr>
              <a:t>の変更</a:t>
            </a:r>
            <a:r>
              <a:rPr lang="ja-JP" altLang="en-US" sz="1600" dirty="0" smtClean="0">
                <a:solidFill>
                  <a:srgbClr val="000000"/>
                </a:solidFill>
                <a:latin typeface="Meiryo UI" pitchFamily="50" charset="-128"/>
                <a:ea typeface="Meiryo UI" pitchFamily="50" charset="-128"/>
                <a:cs typeface="Meiryo UI" pitchFamily="50" charset="-128"/>
              </a:rPr>
              <a:t>理由</a:t>
            </a:r>
            <a:r>
              <a:rPr lang="en-US" altLang="ja-JP" sz="1600" dirty="0" smtClean="0">
                <a:solidFill>
                  <a:srgbClr val="000000"/>
                </a:solidFill>
                <a:latin typeface="Meiryo UI" pitchFamily="50" charset="-128"/>
                <a:ea typeface="Meiryo UI" pitchFamily="50" charset="-128"/>
                <a:cs typeface="Meiryo UI" pitchFamily="50" charset="-128"/>
              </a:rPr>
              <a:t>》</a:t>
            </a:r>
          </a:p>
          <a:p>
            <a:pPr>
              <a:buNone/>
            </a:pPr>
            <a:r>
              <a:rPr lang="ja-JP" altLang="en-US" sz="1600" dirty="0">
                <a:solidFill>
                  <a:srgbClr val="000000"/>
                </a:solidFill>
                <a:latin typeface="Meiryo UI" pitchFamily="50" charset="-128"/>
                <a:ea typeface="Meiryo UI" pitchFamily="50" charset="-128"/>
                <a:cs typeface="Meiryo UI" pitchFamily="50" charset="-128"/>
              </a:rPr>
              <a:t>　</a:t>
            </a:r>
            <a:r>
              <a:rPr lang="ja-JP" altLang="en-US" sz="1600" dirty="0" smtClean="0">
                <a:solidFill>
                  <a:srgbClr val="000000"/>
                </a:solidFill>
                <a:latin typeface="Meiryo UI" pitchFamily="50" charset="-128"/>
                <a:ea typeface="Meiryo UI" pitchFamily="50" charset="-128"/>
                <a:cs typeface="Meiryo UI" pitchFamily="50" charset="-128"/>
              </a:rPr>
              <a:t>　⇒（仮称）松生町駅を新たに設置することによる増額</a:t>
            </a:r>
            <a:endParaRPr lang="en-US" altLang="ja-JP" sz="1600" dirty="0" smtClean="0">
              <a:solidFill>
                <a:srgbClr val="000000"/>
              </a:solidFill>
              <a:latin typeface="Meiryo UI" pitchFamily="50" charset="-128"/>
              <a:ea typeface="Meiryo UI" pitchFamily="50" charset="-128"/>
              <a:cs typeface="Meiryo UI" pitchFamily="50" charset="-128"/>
            </a:endParaRPr>
          </a:p>
        </p:txBody>
      </p:sp>
      <p:sp>
        <p:nvSpPr>
          <p:cNvPr id="14" name="テキスト ボックス 16"/>
          <p:cNvSpPr txBox="1">
            <a:spLocks noChangeArrowheads="1"/>
          </p:cNvSpPr>
          <p:nvPr/>
        </p:nvSpPr>
        <p:spPr bwMode="auto">
          <a:xfrm>
            <a:off x="0" y="-36513"/>
            <a:ext cx="5940425" cy="4616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9" tIns="45715" rIns="91429" bIns="45715">
            <a:spAutoFit/>
          </a:bodyPr>
          <a:lstStyle>
            <a:lvl1pPr eaLnBrk="0" hangingPunct="0">
              <a:spcBef>
                <a:spcPct val="20000"/>
              </a:spcBef>
              <a:buChar char="•"/>
              <a:defRPr kumimoji="1" sz="3200">
                <a:solidFill>
                  <a:schemeClr val="tx1"/>
                </a:solidFill>
                <a:latin typeface="Arial" charset="0"/>
                <a:ea typeface="ＭＳ Ｐゴシック" charset="-128"/>
              </a:defRPr>
            </a:lvl1pPr>
            <a:lvl2pPr marL="742950" indent="-285750" eaLnBrk="0" hangingPunct="0">
              <a:spcBef>
                <a:spcPct val="20000"/>
              </a:spcBef>
              <a:buChar char="–"/>
              <a:defRPr kumimoji="1" sz="2800">
                <a:solidFill>
                  <a:schemeClr val="tx1"/>
                </a:solidFill>
                <a:latin typeface="Arial" charset="0"/>
                <a:ea typeface="ＭＳ Ｐゴシック" charset="-128"/>
              </a:defRPr>
            </a:lvl2pPr>
            <a:lvl3pPr marL="1143000" indent="-228600" eaLnBrk="0" hangingPunct="0">
              <a:spcBef>
                <a:spcPct val="20000"/>
              </a:spcBef>
              <a:buChar char="•"/>
              <a:defRPr kumimoji="1" sz="2400">
                <a:solidFill>
                  <a:schemeClr val="tx1"/>
                </a:solidFill>
                <a:latin typeface="Arial" charset="0"/>
                <a:ea typeface="ＭＳ Ｐゴシック" charset="-128"/>
              </a:defRPr>
            </a:lvl3pPr>
            <a:lvl4pPr marL="1600200" indent="-228600" eaLnBrk="0" hangingPunct="0">
              <a:spcBef>
                <a:spcPct val="20000"/>
              </a:spcBef>
              <a:buChar char="–"/>
              <a:defRPr kumimoji="1" sz="2000">
                <a:solidFill>
                  <a:schemeClr val="tx1"/>
                </a:solidFill>
                <a:latin typeface="Arial" charset="0"/>
                <a:ea typeface="ＭＳ Ｐゴシック" charset="-128"/>
              </a:defRPr>
            </a:lvl4pPr>
            <a:lvl5pPr marL="2057400" indent="-228600" eaLnBrk="0" hangingPunct="0">
              <a:spcBef>
                <a:spcPct val="20000"/>
              </a:spcBef>
              <a:buChar char="»"/>
              <a:defRPr kumimoji="1"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9pPr>
          </a:lstStyle>
          <a:p>
            <a:pPr eaLnBrk="1" hangingPunct="1">
              <a:spcBef>
                <a:spcPct val="0"/>
              </a:spcBef>
              <a:buFontTx/>
              <a:buNone/>
            </a:pPr>
            <a:r>
              <a:rPr lang="ja-JP" altLang="en-US" sz="2400" b="1" dirty="0" smtClean="0">
                <a:solidFill>
                  <a:srgbClr val="000000"/>
                </a:solidFill>
                <a:latin typeface="Meiryo UI" pitchFamily="50" charset="-128"/>
                <a:ea typeface="Meiryo UI" pitchFamily="50" charset="-128"/>
                <a:cs typeface="Meiryo UI" pitchFamily="50" charset="-128"/>
              </a:rPr>
              <a:t>□事業費</a:t>
            </a:r>
            <a:endParaRPr lang="ja-JP" altLang="en-US" sz="2400" b="1" dirty="0">
              <a:solidFill>
                <a:srgbClr val="000000"/>
              </a:solidFill>
              <a:latin typeface="Meiryo UI" pitchFamily="50" charset="-128"/>
              <a:ea typeface="Meiryo UI" pitchFamily="50" charset="-128"/>
              <a:cs typeface="Meiryo UI" pitchFamily="50" charset="-128"/>
            </a:endParaRPr>
          </a:p>
        </p:txBody>
      </p:sp>
      <p:sp>
        <p:nvSpPr>
          <p:cNvPr id="13" name="テキスト ボックス 23"/>
          <p:cNvSpPr txBox="1">
            <a:spLocks noChangeArrowheads="1"/>
          </p:cNvSpPr>
          <p:nvPr/>
        </p:nvSpPr>
        <p:spPr bwMode="auto">
          <a:xfrm>
            <a:off x="5519599" y="725480"/>
            <a:ext cx="3012841" cy="281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5306" tIns="32653" rIns="65306" bIns="32653">
            <a:spAutoFit/>
          </a:bodyPr>
          <a:lstStyle>
            <a:lvl1pPr eaLnBrk="0" hangingPunct="0">
              <a:spcBef>
                <a:spcPct val="20000"/>
              </a:spcBef>
              <a:buChar char="•"/>
              <a:defRPr kumimoji="1" sz="3200">
                <a:solidFill>
                  <a:schemeClr val="tx1"/>
                </a:solidFill>
                <a:latin typeface="Arial" charset="0"/>
                <a:ea typeface="ＭＳ Ｐゴシック" charset="-128"/>
              </a:defRPr>
            </a:lvl1pPr>
            <a:lvl2pPr marL="742950" indent="-285750" eaLnBrk="0" hangingPunct="0">
              <a:spcBef>
                <a:spcPct val="20000"/>
              </a:spcBef>
              <a:buChar char="–"/>
              <a:defRPr kumimoji="1" sz="2800">
                <a:solidFill>
                  <a:schemeClr val="tx1"/>
                </a:solidFill>
                <a:latin typeface="Arial" charset="0"/>
                <a:ea typeface="ＭＳ Ｐゴシック" charset="-128"/>
              </a:defRPr>
            </a:lvl2pPr>
            <a:lvl3pPr marL="1143000" indent="-228600" eaLnBrk="0" hangingPunct="0">
              <a:spcBef>
                <a:spcPct val="20000"/>
              </a:spcBef>
              <a:buChar char="•"/>
              <a:defRPr kumimoji="1" sz="2400">
                <a:solidFill>
                  <a:schemeClr val="tx1"/>
                </a:solidFill>
                <a:latin typeface="Arial" charset="0"/>
                <a:ea typeface="ＭＳ Ｐゴシック" charset="-128"/>
              </a:defRPr>
            </a:lvl3pPr>
            <a:lvl4pPr marL="1600200" indent="-228600" eaLnBrk="0" hangingPunct="0">
              <a:spcBef>
                <a:spcPct val="20000"/>
              </a:spcBef>
              <a:buChar char="–"/>
              <a:defRPr kumimoji="1" sz="2000">
                <a:solidFill>
                  <a:schemeClr val="tx1"/>
                </a:solidFill>
                <a:latin typeface="Arial" charset="0"/>
                <a:ea typeface="ＭＳ Ｐゴシック" charset="-128"/>
              </a:defRPr>
            </a:lvl4pPr>
            <a:lvl5pPr marL="2057400" indent="-228600" eaLnBrk="0" hangingPunct="0">
              <a:spcBef>
                <a:spcPct val="20000"/>
              </a:spcBef>
              <a:buChar char="»"/>
              <a:defRPr kumimoji="1"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9pPr>
          </a:lstStyle>
          <a:p>
            <a:pPr>
              <a:buNone/>
            </a:pPr>
            <a:r>
              <a:rPr lang="en-US" altLang="ja-JP" sz="1400" dirty="0" smtClean="0">
                <a:solidFill>
                  <a:srgbClr val="000000"/>
                </a:solidFill>
                <a:latin typeface="Meiryo UI" pitchFamily="50" charset="-128"/>
                <a:ea typeface="Meiryo UI" pitchFamily="50" charset="-128"/>
                <a:cs typeface="Meiryo UI" pitchFamily="50" charset="-128"/>
              </a:rPr>
              <a:t>※</a:t>
            </a:r>
            <a:r>
              <a:rPr lang="ja-JP" altLang="en-US" sz="1400" dirty="0" smtClean="0">
                <a:solidFill>
                  <a:srgbClr val="000000"/>
                </a:solidFill>
                <a:latin typeface="Meiryo UI" pitchFamily="50" charset="-128"/>
                <a:ea typeface="Meiryo UI" pitchFamily="50" charset="-128"/>
                <a:cs typeface="Meiryo UI" pitchFamily="50" charset="-128"/>
              </a:rPr>
              <a:t>（　　）内金額は事前評価時</a:t>
            </a:r>
            <a:endParaRPr lang="en-US" altLang="ja-JP" sz="1400" dirty="0" smtClean="0">
              <a:solidFill>
                <a:srgbClr val="000000"/>
              </a:solidFill>
              <a:latin typeface="Meiryo UI" pitchFamily="50" charset="-128"/>
              <a:ea typeface="Meiryo UI" pitchFamily="50" charset="-128"/>
              <a:cs typeface="Meiryo UI" pitchFamily="50" charset="-128"/>
            </a:endParaRPr>
          </a:p>
        </p:txBody>
      </p:sp>
      <p:sp>
        <p:nvSpPr>
          <p:cNvPr id="15" name="大かっこ 14"/>
          <p:cNvSpPr/>
          <p:nvPr/>
        </p:nvSpPr>
        <p:spPr>
          <a:xfrm>
            <a:off x="2083422" y="5801005"/>
            <a:ext cx="3160411" cy="533807"/>
          </a:xfrm>
          <a:prstGeom prst="bracketPair">
            <a:avLst/>
          </a:prstGeom>
        </p:spPr>
        <p:style>
          <a:lnRef idx="1">
            <a:schemeClr val="dk1"/>
          </a:lnRef>
          <a:fillRef idx="0">
            <a:schemeClr val="dk1"/>
          </a:fillRef>
          <a:effectRef idx="0">
            <a:schemeClr val="dk1"/>
          </a:effectRef>
          <a:fontRef idx="minor">
            <a:schemeClr val="tx1"/>
          </a:fontRef>
        </p:style>
        <p:txBody>
          <a:bodyPr rtlCol="0" anchor="ctr"/>
          <a:lstStyle/>
          <a:p>
            <a:pPr algn="ctr"/>
            <a:endParaRPr kumimoji="1" lang="ja-JP" altLang="en-US"/>
          </a:p>
        </p:txBody>
      </p:sp>
      <p:graphicFrame>
        <p:nvGraphicFramePr>
          <p:cNvPr id="16" name="オブジェクト 15"/>
          <p:cNvGraphicFramePr>
            <a:graphicFrameLocks noChangeAspect="1"/>
          </p:cNvGraphicFramePr>
          <p:nvPr>
            <p:extLst>
              <p:ext uri="{D42A27DB-BD31-4B8C-83A1-F6EECF244321}">
                <p14:modId xmlns:p14="http://schemas.microsoft.com/office/powerpoint/2010/main" val="2143495910"/>
              </p:ext>
            </p:extLst>
          </p:nvPr>
        </p:nvGraphicFramePr>
        <p:xfrm>
          <a:off x="923665" y="1996886"/>
          <a:ext cx="4219608" cy="2675506"/>
        </p:xfrm>
        <a:graphic>
          <a:graphicData uri="http://schemas.openxmlformats.org/presentationml/2006/ole">
            <mc:AlternateContent xmlns:mc="http://schemas.openxmlformats.org/markup-compatibility/2006">
              <mc:Choice xmlns:v="urn:schemas-microsoft-com:vml" Requires="v">
                <p:oleObj spid="_x0000_s8231" name="ワークシート" r:id="rId5" imgW="4333772" imgH="2962279" progId="Excel.Sheet.12">
                  <p:embed/>
                </p:oleObj>
              </mc:Choice>
              <mc:Fallback>
                <p:oleObj name="ワークシート" r:id="rId5" imgW="4333772" imgH="2962279" progId="Excel.Sheet.12">
                  <p:embed/>
                  <p:pic>
                    <p:nvPicPr>
                      <p:cNvPr id="2" name="オブジェクト 1"/>
                      <p:cNvPicPr/>
                      <p:nvPr/>
                    </p:nvPicPr>
                    <p:blipFill>
                      <a:blip r:embed="rId6"/>
                      <a:stretch>
                        <a:fillRect/>
                      </a:stretch>
                    </p:blipFill>
                    <p:spPr>
                      <a:xfrm>
                        <a:off x="923665" y="1996886"/>
                        <a:ext cx="4219608" cy="2675506"/>
                      </a:xfrm>
                      <a:prstGeom prst="rect">
                        <a:avLst/>
                      </a:prstGeom>
                    </p:spPr>
                  </p:pic>
                </p:oleObj>
              </mc:Fallback>
            </mc:AlternateContent>
          </a:graphicData>
        </a:graphic>
      </p:graphicFrame>
      <p:sp>
        <p:nvSpPr>
          <p:cNvPr id="17" name="テキスト ボックス 23"/>
          <p:cNvSpPr txBox="1">
            <a:spLocks noChangeArrowheads="1"/>
          </p:cNvSpPr>
          <p:nvPr/>
        </p:nvSpPr>
        <p:spPr bwMode="auto">
          <a:xfrm>
            <a:off x="263228" y="5504144"/>
            <a:ext cx="8869808" cy="12478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5306" tIns="32653" rIns="65306" bIns="32653">
            <a:spAutoFit/>
          </a:bodyPr>
          <a:lstStyle>
            <a:lvl1pPr eaLnBrk="0" hangingPunct="0">
              <a:spcBef>
                <a:spcPct val="20000"/>
              </a:spcBef>
              <a:buChar char="•"/>
              <a:defRPr kumimoji="1" sz="3200">
                <a:solidFill>
                  <a:schemeClr val="tx1"/>
                </a:solidFill>
                <a:latin typeface="Arial" charset="0"/>
                <a:ea typeface="ＭＳ Ｐゴシック" charset="-128"/>
              </a:defRPr>
            </a:lvl1pPr>
            <a:lvl2pPr marL="742950" indent="-285750" eaLnBrk="0" hangingPunct="0">
              <a:spcBef>
                <a:spcPct val="20000"/>
              </a:spcBef>
              <a:buChar char="–"/>
              <a:defRPr kumimoji="1" sz="2800">
                <a:solidFill>
                  <a:schemeClr val="tx1"/>
                </a:solidFill>
                <a:latin typeface="Arial" charset="0"/>
                <a:ea typeface="ＭＳ Ｐゴシック" charset="-128"/>
              </a:defRPr>
            </a:lvl2pPr>
            <a:lvl3pPr marL="1143000" indent="-228600" eaLnBrk="0" hangingPunct="0">
              <a:spcBef>
                <a:spcPct val="20000"/>
              </a:spcBef>
              <a:buChar char="•"/>
              <a:defRPr kumimoji="1" sz="2400">
                <a:solidFill>
                  <a:schemeClr val="tx1"/>
                </a:solidFill>
                <a:latin typeface="Arial" charset="0"/>
                <a:ea typeface="ＭＳ Ｐゴシック" charset="-128"/>
              </a:defRPr>
            </a:lvl3pPr>
            <a:lvl4pPr marL="1600200" indent="-228600" eaLnBrk="0" hangingPunct="0">
              <a:spcBef>
                <a:spcPct val="20000"/>
              </a:spcBef>
              <a:buChar char="–"/>
              <a:defRPr kumimoji="1" sz="2000">
                <a:solidFill>
                  <a:schemeClr val="tx1"/>
                </a:solidFill>
                <a:latin typeface="Arial" charset="0"/>
                <a:ea typeface="ＭＳ Ｐゴシック" charset="-128"/>
              </a:defRPr>
            </a:lvl4pPr>
            <a:lvl5pPr marL="2057400" indent="-228600" eaLnBrk="0" hangingPunct="0">
              <a:spcBef>
                <a:spcPct val="20000"/>
              </a:spcBef>
              <a:buChar char="»"/>
              <a:defRPr kumimoji="1"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9pPr>
          </a:lstStyle>
          <a:p>
            <a:pPr>
              <a:buNone/>
            </a:pPr>
            <a:r>
              <a:rPr lang="ja-JP" altLang="en-US" sz="1400" dirty="0">
                <a:latin typeface="Meiryo UI" pitchFamily="50" charset="-128"/>
                <a:ea typeface="Meiryo UI" pitchFamily="50" charset="-128"/>
                <a:cs typeface="Meiryo UI" pitchFamily="50" charset="-128"/>
              </a:rPr>
              <a:t>（参考</a:t>
            </a:r>
            <a:r>
              <a:rPr lang="ja-JP" altLang="en-US" sz="1400" dirty="0" smtClean="0">
                <a:latin typeface="Meiryo UI" pitchFamily="50" charset="-128"/>
                <a:ea typeface="Meiryo UI" pitchFamily="50" charset="-128"/>
                <a:cs typeface="Meiryo UI" pitchFamily="50" charset="-128"/>
              </a:rPr>
              <a:t>）</a:t>
            </a:r>
            <a:r>
              <a:rPr lang="ja-JP" altLang="en-US" sz="1600" dirty="0" smtClean="0">
                <a:latin typeface="Meiryo UI" pitchFamily="50" charset="-128"/>
                <a:ea typeface="Meiryo UI" pitchFamily="50" charset="-128"/>
                <a:cs typeface="Meiryo UI" pitchFamily="50" charset="-128"/>
              </a:rPr>
              <a:t>インフラ外部　　 約３２７億円（約３１０億円）</a:t>
            </a:r>
            <a:endParaRPr lang="en-US" altLang="ja-JP" sz="1600" dirty="0" smtClean="0">
              <a:latin typeface="Meiryo UI" pitchFamily="50" charset="-128"/>
              <a:ea typeface="Meiryo UI" pitchFamily="50" charset="-128"/>
              <a:cs typeface="Meiryo UI" pitchFamily="50" charset="-128"/>
            </a:endParaRPr>
          </a:p>
          <a:p>
            <a:pPr>
              <a:buNone/>
            </a:pPr>
            <a:r>
              <a:rPr lang="ja-JP" altLang="en-US" sz="1400" dirty="0" smtClean="0">
                <a:latin typeface="Meiryo UI" pitchFamily="50" charset="-128"/>
                <a:ea typeface="Meiryo UI" pitchFamily="50" charset="-128"/>
                <a:cs typeface="Meiryo UI" pitchFamily="50" charset="-128"/>
              </a:rPr>
              <a:t>　　　　　　　　　　　　　　　　 門真市・守口市　：　約</a:t>
            </a:r>
            <a:r>
              <a:rPr lang="en-US" altLang="ja-JP" sz="1400" dirty="0" smtClean="0">
                <a:latin typeface="Meiryo UI" pitchFamily="50" charset="-128"/>
                <a:ea typeface="Meiryo UI" pitchFamily="50" charset="-128"/>
                <a:cs typeface="Meiryo UI" pitchFamily="50" charset="-128"/>
              </a:rPr>
              <a:t>17</a:t>
            </a:r>
            <a:r>
              <a:rPr lang="ja-JP" altLang="en-US" sz="1400" dirty="0" smtClean="0">
                <a:latin typeface="Meiryo UI" pitchFamily="50" charset="-128"/>
                <a:ea typeface="Meiryo UI" pitchFamily="50" charset="-128"/>
                <a:cs typeface="Meiryo UI" pitchFamily="50" charset="-128"/>
              </a:rPr>
              <a:t>億円</a:t>
            </a:r>
            <a:r>
              <a:rPr lang="ja-JP" altLang="en-US" sz="1400" dirty="0">
                <a:latin typeface="Meiryo UI" pitchFamily="50" charset="-128"/>
                <a:ea typeface="Meiryo UI" pitchFamily="50" charset="-128"/>
                <a:cs typeface="Meiryo UI" pitchFamily="50" charset="-128"/>
              </a:rPr>
              <a:t>（  </a:t>
            </a:r>
            <a:r>
              <a:rPr lang="en-US" altLang="ja-JP" sz="1400" dirty="0">
                <a:latin typeface="Meiryo UI" pitchFamily="50" charset="-128"/>
                <a:ea typeface="Meiryo UI" pitchFamily="50" charset="-128"/>
                <a:cs typeface="Meiryo UI" pitchFamily="50" charset="-128"/>
              </a:rPr>
              <a:t>-  </a:t>
            </a:r>
            <a:r>
              <a:rPr lang="ja-JP" altLang="en-US" sz="1400" dirty="0">
                <a:latin typeface="Meiryo UI" pitchFamily="50" charset="-128"/>
                <a:ea typeface="Meiryo UI" pitchFamily="50" charset="-128"/>
                <a:cs typeface="Meiryo UI" pitchFamily="50" charset="-128"/>
              </a:rPr>
              <a:t>）</a:t>
            </a:r>
            <a:endParaRPr lang="en-US" altLang="ja-JP" sz="1400" dirty="0" smtClean="0">
              <a:latin typeface="Meiryo UI" pitchFamily="50" charset="-128"/>
              <a:ea typeface="Meiryo UI" pitchFamily="50" charset="-128"/>
              <a:cs typeface="Meiryo UI" pitchFamily="50" charset="-128"/>
            </a:endParaRPr>
          </a:p>
          <a:p>
            <a:pPr>
              <a:buNone/>
            </a:pPr>
            <a:r>
              <a:rPr lang="ja-JP" altLang="en-US" sz="1400" dirty="0">
                <a:latin typeface="Meiryo UI" pitchFamily="50" charset="-128"/>
                <a:ea typeface="Meiryo UI" pitchFamily="50" charset="-128"/>
                <a:cs typeface="Meiryo UI" pitchFamily="50" charset="-128"/>
              </a:rPr>
              <a:t>　</a:t>
            </a:r>
            <a:r>
              <a:rPr lang="ja-JP" altLang="en-US" sz="1400" dirty="0" smtClean="0">
                <a:latin typeface="Meiryo UI" pitchFamily="50" charset="-128"/>
                <a:ea typeface="Meiryo UI" pitchFamily="50" charset="-128"/>
                <a:cs typeface="Meiryo UI" pitchFamily="50" charset="-128"/>
              </a:rPr>
              <a:t>　　　　　　　　　　　　　　　 大阪モノレール㈱ ：約</a:t>
            </a:r>
            <a:r>
              <a:rPr lang="en-US" altLang="ja-JP" sz="1400" dirty="0" smtClean="0">
                <a:latin typeface="Meiryo UI" pitchFamily="50" charset="-128"/>
                <a:ea typeface="Meiryo UI" pitchFamily="50" charset="-128"/>
                <a:cs typeface="Meiryo UI" pitchFamily="50" charset="-128"/>
              </a:rPr>
              <a:t>310</a:t>
            </a:r>
            <a:r>
              <a:rPr lang="ja-JP" altLang="en-US" sz="1400" dirty="0" smtClean="0">
                <a:latin typeface="Meiryo UI" pitchFamily="50" charset="-128"/>
                <a:ea typeface="Meiryo UI" pitchFamily="50" charset="-128"/>
                <a:cs typeface="Meiryo UI" pitchFamily="50" charset="-128"/>
              </a:rPr>
              <a:t>億円</a:t>
            </a:r>
            <a:endParaRPr lang="en-US" altLang="ja-JP" sz="1400" dirty="0" smtClean="0">
              <a:latin typeface="Meiryo UI" pitchFamily="50" charset="-128"/>
              <a:ea typeface="Meiryo UI" pitchFamily="50" charset="-128"/>
              <a:cs typeface="Meiryo UI" pitchFamily="50" charset="-128"/>
            </a:endParaRPr>
          </a:p>
          <a:p>
            <a:pPr>
              <a:lnSpc>
                <a:spcPct val="150000"/>
              </a:lnSpc>
              <a:buNone/>
            </a:pPr>
            <a:r>
              <a:rPr lang="ja-JP" altLang="en-US" sz="1600" b="1" dirty="0">
                <a:latin typeface="Meiryo UI" pitchFamily="50" charset="-128"/>
                <a:ea typeface="Meiryo UI" pitchFamily="50" charset="-128"/>
                <a:cs typeface="Meiryo UI" pitchFamily="50" charset="-128"/>
              </a:rPr>
              <a:t> </a:t>
            </a:r>
            <a:r>
              <a:rPr lang="ja-JP" altLang="en-US" sz="1600" b="1" dirty="0" smtClean="0">
                <a:latin typeface="Meiryo UI" pitchFamily="50" charset="-128"/>
                <a:ea typeface="Meiryo UI" pitchFamily="50" charset="-128"/>
                <a:cs typeface="Meiryo UI" pitchFamily="50" charset="-128"/>
              </a:rPr>
              <a:t>　　　　　</a:t>
            </a:r>
            <a:r>
              <a:rPr lang="ja-JP" altLang="en-US" sz="1600" dirty="0" smtClean="0">
                <a:latin typeface="Meiryo UI" pitchFamily="50" charset="-128"/>
                <a:ea typeface="Meiryo UI" pitchFamily="50" charset="-128"/>
                <a:cs typeface="Meiryo UI" pitchFamily="50" charset="-128"/>
              </a:rPr>
              <a:t>全体事業費　  約</a:t>
            </a:r>
            <a:r>
              <a:rPr lang="en-US" altLang="ja-JP" sz="1600" dirty="0" smtClean="0">
                <a:latin typeface="Meiryo UI" pitchFamily="50" charset="-128"/>
                <a:ea typeface="Meiryo UI" pitchFamily="50" charset="-128"/>
                <a:cs typeface="Meiryo UI" pitchFamily="50" charset="-128"/>
              </a:rPr>
              <a:t>1,113</a:t>
            </a:r>
            <a:r>
              <a:rPr lang="ja-JP" altLang="en-US" sz="1600" dirty="0" smtClean="0">
                <a:latin typeface="Meiryo UI" pitchFamily="50" charset="-128"/>
                <a:ea typeface="Meiryo UI" pitchFamily="50" charset="-128"/>
                <a:cs typeface="Meiryo UI" pitchFamily="50" charset="-128"/>
              </a:rPr>
              <a:t>億円（約</a:t>
            </a:r>
            <a:r>
              <a:rPr lang="en-US" altLang="ja-JP" sz="1600" dirty="0" smtClean="0">
                <a:latin typeface="Meiryo UI" pitchFamily="50" charset="-128"/>
                <a:ea typeface="Meiryo UI" pitchFamily="50" charset="-128"/>
                <a:cs typeface="Meiryo UI" pitchFamily="50" charset="-128"/>
              </a:rPr>
              <a:t>1,050</a:t>
            </a:r>
            <a:r>
              <a:rPr lang="ja-JP" altLang="en-US" sz="1600" dirty="0" smtClean="0">
                <a:latin typeface="Meiryo UI" pitchFamily="50" charset="-128"/>
                <a:ea typeface="Meiryo UI" pitchFamily="50" charset="-128"/>
                <a:cs typeface="Meiryo UI" pitchFamily="50" charset="-128"/>
              </a:rPr>
              <a:t>億円）</a:t>
            </a:r>
            <a:r>
              <a:rPr lang="ja-JP" altLang="en-US" sz="1600" b="1" dirty="0" smtClean="0">
                <a:latin typeface="Meiryo UI" pitchFamily="50" charset="-128"/>
                <a:ea typeface="Meiryo UI" pitchFamily="50" charset="-128"/>
                <a:cs typeface="Meiryo UI" pitchFamily="50" charset="-128"/>
              </a:rPr>
              <a:t>　</a:t>
            </a:r>
            <a:endParaRPr lang="en-US" altLang="ja-JP" sz="1600" b="1" dirty="0">
              <a:latin typeface="Meiryo UI" pitchFamily="50" charset="-128"/>
              <a:ea typeface="Meiryo UI" pitchFamily="50" charset="-128"/>
              <a:cs typeface="Meiryo UI" pitchFamily="50" charset="-128"/>
            </a:endParaRPr>
          </a:p>
        </p:txBody>
      </p:sp>
      <p:sp>
        <p:nvSpPr>
          <p:cNvPr id="2" name="正方形/長方形 1"/>
          <p:cNvSpPr/>
          <p:nvPr/>
        </p:nvSpPr>
        <p:spPr>
          <a:xfrm>
            <a:off x="279591" y="5378443"/>
            <a:ext cx="5084497" cy="1378933"/>
          </a:xfrm>
          <a:prstGeom prst="rect">
            <a:avLst/>
          </a:prstGeom>
          <a:no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60532453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正方形/長方形 7"/>
          <p:cNvSpPr/>
          <p:nvPr/>
        </p:nvSpPr>
        <p:spPr>
          <a:xfrm>
            <a:off x="4536" y="4536"/>
            <a:ext cx="9139464" cy="395741"/>
          </a:xfrm>
          <a:prstGeom prst="rect">
            <a:avLst/>
          </a:prstGeom>
          <a:gradFill flip="none" rotWithShape="1">
            <a:gsLst>
              <a:gs pos="0">
                <a:srgbClr val="0070C0"/>
              </a:gs>
              <a:gs pos="100000">
                <a:schemeClr val="bg1"/>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lIns="65306" tIns="32653" rIns="65306" bIns="32653" anchor="ctr"/>
          <a:lstStyle/>
          <a:p>
            <a:pPr algn="ctr" defTabSz="914290">
              <a:defRPr/>
            </a:pPr>
            <a:endParaRPr lang="ja-JP" altLang="en-US">
              <a:solidFill>
                <a:srgbClr val="FFFFFF"/>
              </a:solidFill>
            </a:endParaRPr>
          </a:p>
        </p:txBody>
      </p:sp>
      <p:sp>
        <p:nvSpPr>
          <p:cNvPr id="4" name="テキスト ボックス 23"/>
          <p:cNvSpPr txBox="1">
            <a:spLocks noChangeArrowheads="1"/>
          </p:cNvSpPr>
          <p:nvPr/>
        </p:nvSpPr>
        <p:spPr bwMode="auto">
          <a:xfrm>
            <a:off x="1016023" y="5079162"/>
            <a:ext cx="8581776" cy="10077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5306" tIns="32653" rIns="65306" bIns="32653">
            <a:spAutoFit/>
          </a:bodyPr>
          <a:lstStyle>
            <a:lvl1pPr eaLnBrk="0" hangingPunct="0">
              <a:spcBef>
                <a:spcPct val="20000"/>
              </a:spcBef>
              <a:buChar char="•"/>
              <a:defRPr kumimoji="1" sz="3200">
                <a:solidFill>
                  <a:schemeClr val="tx1"/>
                </a:solidFill>
                <a:latin typeface="Arial" charset="0"/>
                <a:ea typeface="ＭＳ Ｐゴシック" charset="-128"/>
              </a:defRPr>
            </a:lvl1pPr>
            <a:lvl2pPr marL="742950" indent="-285750" eaLnBrk="0" hangingPunct="0">
              <a:spcBef>
                <a:spcPct val="20000"/>
              </a:spcBef>
              <a:buChar char="–"/>
              <a:defRPr kumimoji="1" sz="2800">
                <a:solidFill>
                  <a:schemeClr val="tx1"/>
                </a:solidFill>
                <a:latin typeface="Arial" charset="0"/>
                <a:ea typeface="ＭＳ Ｐゴシック" charset="-128"/>
              </a:defRPr>
            </a:lvl2pPr>
            <a:lvl3pPr marL="1143000" indent="-228600" eaLnBrk="0" hangingPunct="0">
              <a:spcBef>
                <a:spcPct val="20000"/>
              </a:spcBef>
              <a:buChar char="•"/>
              <a:defRPr kumimoji="1" sz="2400">
                <a:solidFill>
                  <a:schemeClr val="tx1"/>
                </a:solidFill>
                <a:latin typeface="Arial" charset="0"/>
                <a:ea typeface="ＭＳ Ｐゴシック" charset="-128"/>
              </a:defRPr>
            </a:lvl3pPr>
            <a:lvl4pPr marL="1600200" indent="-228600" eaLnBrk="0" hangingPunct="0">
              <a:spcBef>
                <a:spcPct val="20000"/>
              </a:spcBef>
              <a:buChar char="–"/>
              <a:defRPr kumimoji="1" sz="2000">
                <a:solidFill>
                  <a:schemeClr val="tx1"/>
                </a:solidFill>
                <a:latin typeface="Arial" charset="0"/>
                <a:ea typeface="ＭＳ Ｐゴシック" charset="-128"/>
              </a:defRPr>
            </a:lvl4pPr>
            <a:lvl5pPr marL="2057400" indent="-228600" eaLnBrk="0" hangingPunct="0">
              <a:spcBef>
                <a:spcPct val="20000"/>
              </a:spcBef>
              <a:buChar char="»"/>
              <a:defRPr kumimoji="1"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9pPr>
          </a:lstStyle>
          <a:p>
            <a:pPr>
              <a:buNone/>
            </a:pPr>
            <a:r>
              <a:rPr lang="ja-JP" altLang="en-US" sz="1800" dirty="0">
                <a:solidFill>
                  <a:prstClr val="black"/>
                </a:solidFill>
                <a:latin typeface="Meiryo UI" pitchFamily="50" charset="-128"/>
                <a:ea typeface="Meiryo UI" pitchFamily="50" charset="-128"/>
                <a:cs typeface="Meiryo UI" pitchFamily="50" charset="-128"/>
              </a:rPr>
              <a:t>　</a:t>
            </a:r>
            <a:r>
              <a:rPr lang="ja-JP" altLang="en-US" sz="1800" dirty="0" smtClean="0">
                <a:solidFill>
                  <a:prstClr val="black"/>
                </a:solidFill>
                <a:latin typeface="Meiryo UI" pitchFamily="50" charset="-128"/>
                <a:ea typeface="Meiryo UI" pitchFamily="50" charset="-128"/>
                <a:cs typeface="Meiryo UI" pitchFamily="50" charset="-128"/>
              </a:rPr>
              <a:t>　　</a:t>
            </a:r>
            <a:r>
              <a:rPr lang="en-US" altLang="ja-JP" sz="1800" dirty="0" smtClean="0">
                <a:solidFill>
                  <a:prstClr val="black"/>
                </a:solidFill>
                <a:latin typeface="Meiryo UI" pitchFamily="50" charset="-128"/>
                <a:ea typeface="Meiryo UI" pitchFamily="50" charset="-128"/>
                <a:cs typeface="Meiryo UI" pitchFamily="50" charset="-128"/>
              </a:rPr>
              <a:t>※</a:t>
            </a:r>
            <a:r>
              <a:rPr lang="ja-JP" altLang="en-US" sz="1800" dirty="0" smtClean="0">
                <a:solidFill>
                  <a:prstClr val="black"/>
                </a:solidFill>
                <a:latin typeface="Meiryo UI" pitchFamily="50" charset="-128"/>
                <a:ea typeface="Meiryo UI" pitchFamily="50" charset="-128"/>
                <a:cs typeface="Meiryo UI" pitchFamily="50" charset="-128"/>
              </a:rPr>
              <a:t>インフラ構造物の点検は道路法に基づき</a:t>
            </a:r>
            <a:r>
              <a:rPr lang="en-US" altLang="ja-JP" sz="1800" dirty="0" smtClean="0">
                <a:solidFill>
                  <a:prstClr val="black"/>
                </a:solidFill>
                <a:latin typeface="Meiryo UI" pitchFamily="50" charset="-128"/>
                <a:ea typeface="Meiryo UI" pitchFamily="50" charset="-128"/>
                <a:cs typeface="Meiryo UI" pitchFamily="50" charset="-128"/>
              </a:rPr>
              <a:t>5</a:t>
            </a:r>
            <a:r>
              <a:rPr lang="ja-JP" altLang="en-US" sz="1800" dirty="0" smtClean="0">
                <a:solidFill>
                  <a:prstClr val="black"/>
                </a:solidFill>
                <a:latin typeface="Meiryo UI" pitchFamily="50" charset="-128"/>
                <a:ea typeface="Meiryo UI" pitchFamily="50" charset="-128"/>
                <a:cs typeface="Meiryo UI" pitchFamily="50" charset="-128"/>
              </a:rPr>
              <a:t>年に</a:t>
            </a:r>
            <a:r>
              <a:rPr lang="en-US" altLang="ja-JP" sz="1800" dirty="0" smtClean="0">
                <a:solidFill>
                  <a:prstClr val="black"/>
                </a:solidFill>
                <a:latin typeface="Meiryo UI" pitchFamily="50" charset="-128"/>
                <a:ea typeface="Meiryo UI" pitchFamily="50" charset="-128"/>
                <a:cs typeface="Meiryo UI" pitchFamily="50" charset="-128"/>
              </a:rPr>
              <a:t>1</a:t>
            </a:r>
            <a:r>
              <a:rPr lang="ja-JP" altLang="en-US" sz="1800" dirty="0" smtClean="0">
                <a:solidFill>
                  <a:prstClr val="black"/>
                </a:solidFill>
                <a:latin typeface="Meiryo UI" pitchFamily="50" charset="-128"/>
                <a:ea typeface="Meiryo UI" pitchFamily="50" charset="-128"/>
                <a:cs typeface="Meiryo UI" pitchFamily="50" charset="-128"/>
              </a:rPr>
              <a:t>回実施</a:t>
            </a:r>
            <a:endParaRPr lang="en-US" altLang="ja-JP" sz="1800" dirty="0" smtClean="0">
              <a:solidFill>
                <a:prstClr val="black"/>
              </a:solidFill>
              <a:latin typeface="Meiryo UI" pitchFamily="50" charset="-128"/>
              <a:ea typeface="Meiryo UI" pitchFamily="50" charset="-128"/>
              <a:cs typeface="Meiryo UI" pitchFamily="50" charset="-128"/>
            </a:endParaRPr>
          </a:p>
          <a:p>
            <a:pPr>
              <a:buNone/>
            </a:pPr>
            <a:r>
              <a:rPr lang="ja-JP" altLang="en-US" sz="1800" dirty="0">
                <a:solidFill>
                  <a:prstClr val="black"/>
                </a:solidFill>
                <a:latin typeface="Meiryo UI" pitchFamily="50" charset="-128"/>
                <a:ea typeface="Meiryo UI" pitchFamily="50" charset="-128"/>
                <a:cs typeface="Meiryo UI" pitchFamily="50" charset="-128"/>
              </a:rPr>
              <a:t>　</a:t>
            </a:r>
            <a:r>
              <a:rPr lang="ja-JP" altLang="en-US" sz="1800" dirty="0" smtClean="0">
                <a:solidFill>
                  <a:prstClr val="black"/>
                </a:solidFill>
                <a:latin typeface="Meiryo UI" pitchFamily="50" charset="-128"/>
                <a:ea typeface="Meiryo UI" pitchFamily="50" charset="-128"/>
                <a:cs typeface="Meiryo UI" pitchFamily="50" charset="-128"/>
              </a:rPr>
              <a:t>　　　（点検費用は</a:t>
            </a:r>
            <a:r>
              <a:rPr lang="en-US" altLang="ja-JP" sz="1800" dirty="0" smtClean="0">
                <a:solidFill>
                  <a:prstClr val="black"/>
                </a:solidFill>
                <a:latin typeface="Meiryo UI" pitchFamily="50" charset="-128"/>
                <a:ea typeface="Meiryo UI" pitchFamily="50" charset="-128"/>
                <a:cs typeface="Meiryo UI" pitchFamily="50" charset="-128"/>
              </a:rPr>
              <a:t>5</a:t>
            </a:r>
            <a:r>
              <a:rPr lang="ja-JP" altLang="en-US" sz="1800" dirty="0" smtClean="0">
                <a:solidFill>
                  <a:prstClr val="black"/>
                </a:solidFill>
                <a:latin typeface="Meiryo UI" pitchFamily="50" charset="-128"/>
                <a:ea typeface="Meiryo UI" pitchFamily="50" charset="-128"/>
                <a:cs typeface="Meiryo UI" pitchFamily="50" charset="-128"/>
              </a:rPr>
              <a:t>年間で平準化し、毎年実施することを想定）</a:t>
            </a:r>
            <a:endParaRPr lang="en-US" altLang="ja-JP" sz="1800" dirty="0" smtClean="0">
              <a:solidFill>
                <a:prstClr val="black"/>
              </a:solidFill>
              <a:latin typeface="Meiryo UI" pitchFamily="50" charset="-128"/>
              <a:ea typeface="Meiryo UI" pitchFamily="50" charset="-128"/>
              <a:cs typeface="Meiryo UI" pitchFamily="50" charset="-128"/>
            </a:endParaRPr>
          </a:p>
          <a:p>
            <a:pPr>
              <a:buNone/>
            </a:pPr>
            <a:r>
              <a:rPr lang="ja-JP" altLang="en-US" sz="1800" dirty="0">
                <a:solidFill>
                  <a:prstClr val="black"/>
                </a:solidFill>
                <a:latin typeface="Meiryo UI" pitchFamily="50" charset="-128"/>
                <a:ea typeface="Meiryo UI" pitchFamily="50" charset="-128"/>
                <a:cs typeface="Meiryo UI" pitchFamily="50" charset="-128"/>
              </a:rPr>
              <a:t>　</a:t>
            </a:r>
            <a:r>
              <a:rPr lang="ja-JP" altLang="en-US" sz="1800" dirty="0" smtClean="0">
                <a:solidFill>
                  <a:prstClr val="black"/>
                </a:solidFill>
                <a:latin typeface="Meiryo UI" pitchFamily="50" charset="-128"/>
                <a:ea typeface="Meiryo UI" pitchFamily="50" charset="-128"/>
                <a:cs typeface="Meiryo UI" pitchFamily="50" charset="-128"/>
              </a:rPr>
              <a:t>　</a:t>
            </a:r>
            <a:endParaRPr lang="en-US" altLang="ja-JP" sz="1800" dirty="0" smtClean="0">
              <a:solidFill>
                <a:prstClr val="black"/>
              </a:solidFill>
              <a:latin typeface="Meiryo UI" pitchFamily="50" charset="-128"/>
              <a:ea typeface="Meiryo UI" pitchFamily="50" charset="-128"/>
              <a:cs typeface="Meiryo UI" pitchFamily="50" charset="-128"/>
            </a:endParaRPr>
          </a:p>
        </p:txBody>
      </p:sp>
      <p:sp>
        <p:nvSpPr>
          <p:cNvPr id="6" name="スライド番号プレースホルダー 5"/>
          <p:cNvSpPr>
            <a:spLocks noGrp="1"/>
          </p:cNvSpPr>
          <p:nvPr>
            <p:ph type="sldNum" sz="quarter" idx="12"/>
          </p:nvPr>
        </p:nvSpPr>
        <p:spPr/>
        <p:txBody>
          <a:bodyPr/>
          <a:lstStyle/>
          <a:p>
            <a:fld id="{62A89F0E-B747-4A7F-82D1-DCE4F33CBF9B}" type="slidenum">
              <a:rPr lang="ja-JP" altLang="en-US" smtClean="0"/>
              <a:pPr/>
              <a:t>5</a:t>
            </a:fld>
            <a:endParaRPr lang="ja-JP" altLang="en-US" dirty="0"/>
          </a:p>
        </p:txBody>
      </p:sp>
      <p:sp>
        <p:nvSpPr>
          <p:cNvPr id="7" name="テキスト ボックス 23"/>
          <p:cNvSpPr txBox="1">
            <a:spLocks noChangeArrowheads="1"/>
          </p:cNvSpPr>
          <p:nvPr/>
        </p:nvSpPr>
        <p:spPr bwMode="auto">
          <a:xfrm>
            <a:off x="179512" y="2508567"/>
            <a:ext cx="9433048" cy="20049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5306" tIns="32653" rIns="65306" bIns="32653">
            <a:spAutoFit/>
          </a:bodyPr>
          <a:lstStyle>
            <a:lvl1pPr eaLnBrk="0" hangingPunct="0">
              <a:spcBef>
                <a:spcPct val="20000"/>
              </a:spcBef>
              <a:buChar char="•"/>
              <a:defRPr kumimoji="1" sz="3200">
                <a:solidFill>
                  <a:schemeClr val="tx1"/>
                </a:solidFill>
                <a:latin typeface="Arial" charset="0"/>
                <a:ea typeface="ＭＳ Ｐゴシック" charset="-128"/>
              </a:defRPr>
            </a:lvl1pPr>
            <a:lvl2pPr marL="742950" indent="-285750" eaLnBrk="0" hangingPunct="0">
              <a:spcBef>
                <a:spcPct val="20000"/>
              </a:spcBef>
              <a:buChar char="–"/>
              <a:defRPr kumimoji="1" sz="2800">
                <a:solidFill>
                  <a:schemeClr val="tx1"/>
                </a:solidFill>
                <a:latin typeface="Arial" charset="0"/>
                <a:ea typeface="ＭＳ Ｐゴシック" charset="-128"/>
              </a:defRPr>
            </a:lvl2pPr>
            <a:lvl3pPr marL="1143000" indent="-228600" eaLnBrk="0" hangingPunct="0">
              <a:spcBef>
                <a:spcPct val="20000"/>
              </a:spcBef>
              <a:buChar char="•"/>
              <a:defRPr kumimoji="1" sz="2400">
                <a:solidFill>
                  <a:schemeClr val="tx1"/>
                </a:solidFill>
                <a:latin typeface="Arial" charset="0"/>
                <a:ea typeface="ＭＳ Ｐゴシック" charset="-128"/>
              </a:defRPr>
            </a:lvl3pPr>
            <a:lvl4pPr marL="1600200" indent="-228600" eaLnBrk="0" hangingPunct="0">
              <a:spcBef>
                <a:spcPct val="20000"/>
              </a:spcBef>
              <a:buChar char="–"/>
              <a:defRPr kumimoji="1" sz="2000">
                <a:solidFill>
                  <a:schemeClr val="tx1"/>
                </a:solidFill>
                <a:latin typeface="Arial" charset="0"/>
                <a:ea typeface="ＭＳ Ｐゴシック" charset="-128"/>
              </a:defRPr>
            </a:lvl4pPr>
            <a:lvl5pPr marL="2057400" indent="-228600" eaLnBrk="0" hangingPunct="0">
              <a:spcBef>
                <a:spcPct val="20000"/>
              </a:spcBef>
              <a:buChar char="»"/>
              <a:defRPr kumimoji="1"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9pPr>
          </a:lstStyle>
          <a:p>
            <a:pPr>
              <a:buNone/>
            </a:pPr>
            <a:r>
              <a:rPr lang="ja-JP" altLang="en-US" sz="1800" dirty="0">
                <a:solidFill>
                  <a:prstClr val="black"/>
                </a:solidFill>
                <a:latin typeface="Meiryo UI" pitchFamily="50" charset="-128"/>
                <a:ea typeface="Meiryo UI" pitchFamily="50" charset="-128"/>
                <a:cs typeface="Meiryo UI" pitchFamily="50" charset="-128"/>
              </a:rPr>
              <a:t>　</a:t>
            </a:r>
            <a:r>
              <a:rPr lang="ja-JP" altLang="en-US" sz="1800" dirty="0" smtClean="0">
                <a:latin typeface="Meiryo UI" pitchFamily="50" charset="-128"/>
                <a:ea typeface="Meiryo UI" pitchFamily="50" charset="-128"/>
                <a:cs typeface="Meiryo UI" pitchFamily="50" charset="-128"/>
              </a:rPr>
              <a:t>開業から</a:t>
            </a:r>
            <a:r>
              <a:rPr lang="en-US" altLang="ja-JP" sz="1800" dirty="0" smtClean="0">
                <a:latin typeface="Meiryo UI" pitchFamily="50" charset="-128"/>
                <a:ea typeface="Meiryo UI" pitchFamily="50" charset="-128"/>
                <a:cs typeface="Meiryo UI" pitchFamily="50" charset="-128"/>
              </a:rPr>
              <a:t>20</a:t>
            </a:r>
            <a:r>
              <a:rPr lang="ja-JP" altLang="en-US" sz="1800" dirty="0" smtClean="0">
                <a:latin typeface="Meiryo UI" pitchFamily="50" charset="-128"/>
                <a:ea typeface="Meiryo UI" pitchFamily="50" charset="-128"/>
                <a:cs typeface="Meiryo UI" pitchFamily="50" charset="-128"/>
              </a:rPr>
              <a:t>年目まで：約</a:t>
            </a:r>
            <a:r>
              <a:rPr lang="en-US" altLang="ja-JP" sz="1800" dirty="0" smtClean="0">
                <a:latin typeface="Meiryo UI" pitchFamily="50" charset="-128"/>
                <a:ea typeface="Meiryo UI" pitchFamily="50" charset="-128"/>
                <a:cs typeface="Meiryo UI" pitchFamily="50" charset="-128"/>
              </a:rPr>
              <a:t>6,200</a:t>
            </a:r>
            <a:r>
              <a:rPr lang="ja-JP" altLang="en-US" sz="1800" dirty="0" smtClean="0">
                <a:latin typeface="Meiryo UI" pitchFamily="50" charset="-128"/>
                <a:ea typeface="Meiryo UI" pitchFamily="50" charset="-128"/>
                <a:cs typeface="Meiryo UI" pitchFamily="50" charset="-128"/>
              </a:rPr>
              <a:t>万円</a:t>
            </a:r>
            <a:r>
              <a:rPr lang="en-US" altLang="ja-JP" sz="1800" dirty="0" smtClean="0">
                <a:latin typeface="Meiryo UI" pitchFamily="50" charset="-128"/>
                <a:ea typeface="Meiryo UI" pitchFamily="50" charset="-128"/>
                <a:cs typeface="Meiryo UI" pitchFamily="50" charset="-128"/>
              </a:rPr>
              <a:t>/</a:t>
            </a:r>
            <a:r>
              <a:rPr lang="ja-JP" altLang="en-US" sz="1800" dirty="0" smtClean="0">
                <a:latin typeface="Meiryo UI" pitchFamily="50" charset="-128"/>
                <a:ea typeface="Meiryo UI" pitchFamily="50" charset="-128"/>
                <a:cs typeface="Meiryo UI" pitchFamily="50" charset="-128"/>
              </a:rPr>
              <a:t>年（事前評価時：約</a:t>
            </a:r>
            <a:r>
              <a:rPr lang="en-US" altLang="ja-JP" sz="1800" dirty="0" smtClean="0">
                <a:latin typeface="Meiryo UI" pitchFamily="50" charset="-128"/>
                <a:ea typeface="Meiryo UI" pitchFamily="50" charset="-128"/>
                <a:cs typeface="Meiryo UI" pitchFamily="50" charset="-128"/>
              </a:rPr>
              <a:t>5,900</a:t>
            </a:r>
            <a:r>
              <a:rPr lang="ja-JP" altLang="en-US" sz="1800" dirty="0" smtClean="0">
                <a:latin typeface="Meiryo UI" pitchFamily="50" charset="-128"/>
                <a:ea typeface="Meiryo UI" pitchFamily="50" charset="-128"/>
                <a:cs typeface="Meiryo UI" pitchFamily="50" charset="-128"/>
              </a:rPr>
              <a:t>万円</a:t>
            </a:r>
            <a:r>
              <a:rPr lang="en-US" altLang="ja-JP" sz="1800" dirty="0" smtClean="0">
                <a:latin typeface="Meiryo UI" pitchFamily="50" charset="-128"/>
                <a:ea typeface="Meiryo UI" pitchFamily="50" charset="-128"/>
                <a:cs typeface="Meiryo UI" pitchFamily="50" charset="-128"/>
              </a:rPr>
              <a:t>/</a:t>
            </a:r>
            <a:r>
              <a:rPr lang="ja-JP" altLang="en-US" sz="1800" dirty="0" smtClean="0">
                <a:latin typeface="Meiryo UI" pitchFamily="50" charset="-128"/>
                <a:ea typeface="Meiryo UI" pitchFamily="50" charset="-128"/>
                <a:cs typeface="Meiryo UI" pitchFamily="50" charset="-128"/>
              </a:rPr>
              <a:t>年）</a:t>
            </a:r>
            <a:endParaRPr lang="en-US" altLang="ja-JP" sz="1800" dirty="0" smtClean="0">
              <a:latin typeface="Meiryo UI" pitchFamily="50" charset="-128"/>
              <a:ea typeface="Meiryo UI" pitchFamily="50" charset="-128"/>
              <a:cs typeface="Meiryo UI" pitchFamily="50" charset="-128"/>
            </a:endParaRPr>
          </a:p>
          <a:p>
            <a:pPr>
              <a:buNone/>
            </a:pPr>
            <a:r>
              <a:rPr lang="ja-JP" altLang="en-US" sz="1800" dirty="0">
                <a:latin typeface="Meiryo UI" pitchFamily="50" charset="-128"/>
                <a:ea typeface="Meiryo UI" pitchFamily="50" charset="-128"/>
                <a:cs typeface="Meiryo UI" pitchFamily="50" charset="-128"/>
              </a:rPr>
              <a:t>　</a:t>
            </a:r>
            <a:r>
              <a:rPr lang="ja-JP" altLang="en-US" sz="1800" dirty="0" smtClean="0">
                <a:latin typeface="Meiryo UI" pitchFamily="50" charset="-128"/>
                <a:ea typeface="Meiryo UI" pitchFamily="50" charset="-128"/>
                <a:cs typeface="Meiryo UI" pitchFamily="50" charset="-128"/>
              </a:rPr>
              <a:t>　　　　　　　　　　　　　　（支柱や桁、分岐器、昇降施設の保守点検）</a:t>
            </a:r>
            <a:endParaRPr lang="en-US" altLang="ja-JP" sz="1800" dirty="0" smtClean="0">
              <a:latin typeface="Meiryo UI" pitchFamily="50" charset="-128"/>
              <a:ea typeface="Meiryo UI" pitchFamily="50" charset="-128"/>
              <a:cs typeface="Meiryo UI" pitchFamily="50" charset="-128"/>
            </a:endParaRPr>
          </a:p>
          <a:p>
            <a:pPr>
              <a:buNone/>
            </a:pPr>
            <a:endParaRPr lang="en-US" altLang="ja-JP" sz="1800" dirty="0" smtClean="0">
              <a:latin typeface="Meiryo UI" pitchFamily="50" charset="-128"/>
              <a:ea typeface="Meiryo UI" pitchFamily="50" charset="-128"/>
              <a:cs typeface="Meiryo UI" pitchFamily="50" charset="-128"/>
            </a:endParaRPr>
          </a:p>
          <a:p>
            <a:pPr>
              <a:buNone/>
            </a:pPr>
            <a:r>
              <a:rPr lang="ja-JP" altLang="en-US" sz="1800" dirty="0">
                <a:latin typeface="Meiryo UI" pitchFamily="50" charset="-128"/>
                <a:ea typeface="Meiryo UI" pitchFamily="50" charset="-128"/>
                <a:cs typeface="Meiryo UI" pitchFamily="50" charset="-128"/>
              </a:rPr>
              <a:t>　</a:t>
            </a:r>
            <a:r>
              <a:rPr lang="ja-JP" altLang="en-US" sz="1800" dirty="0" smtClean="0">
                <a:latin typeface="Meiryo UI" pitchFamily="50" charset="-128"/>
                <a:ea typeface="Meiryo UI" pitchFamily="50" charset="-128"/>
                <a:cs typeface="Meiryo UI" pitchFamily="50" charset="-128"/>
              </a:rPr>
              <a:t>開業後</a:t>
            </a:r>
            <a:r>
              <a:rPr lang="en-US" altLang="ja-JP" sz="1800" dirty="0" smtClean="0">
                <a:latin typeface="Meiryo UI" pitchFamily="50" charset="-128"/>
                <a:ea typeface="Meiryo UI" pitchFamily="50" charset="-128"/>
                <a:cs typeface="Meiryo UI" pitchFamily="50" charset="-128"/>
              </a:rPr>
              <a:t>20</a:t>
            </a:r>
            <a:r>
              <a:rPr lang="ja-JP" altLang="en-US" sz="1800" dirty="0" smtClean="0">
                <a:latin typeface="Meiryo UI" pitchFamily="50" charset="-128"/>
                <a:ea typeface="Meiryo UI" pitchFamily="50" charset="-128"/>
                <a:cs typeface="Meiryo UI" pitchFamily="50" charset="-128"/>
              </a:rPr>
              <a:t>年目以降 </a:t>
            </a:r>
            <a:r>
              <a:rPr lang="ja-JP" altLang="en-US" sz="1800" dirty="0">
                <a:latin typeface="Meiryo UI" pitchFamily="50" charset="-128"/>
                <a:ea typeface="Meiryo UI" pitchFamily="50" charset="-128"/>
                <a:cs typeface="Meiryo UI" pitchFamily="50" charset="-128"/>
              </a:rPr>
              <a:t>：</a:t>
            </a:r>
            <a:r>
              <a:rPr lang="ja-JP" altLang="en-US" sz="1800" dirty="0" smtClean="0">
                <a:latin typeface="Meiryo UI" pitchFamily="50" charset="-128"/>
                <a:ea typeface="Meiryo UI" pitchFamily="50" charset="-128"/>
                <a:cs typeface="Meiryo UI" pitchFamily="50" charset="-128"/>
              </a:rPr>
              <a:t>約</a:t>
            </a:r>
            <a:r>
              <a:rPr lang="en-US" altLang="ja-JP" sz="1800" dirty="0">
                <a:latin typeface="Meiryo UI" pitchFamily="50" charset="-128"/>
                <a:ea typeface="Meiryo UI" pitchFamily="50" charset="-128"/>
                <a:cs typeface="Meiryo UI" pitchFamily="50" charset="-128"/>
              </a:rPr>
              <a:t>2</a:t>
            </a:r>
            <a:r>
              <a:rPr lang="ja-JP" altLang="en-US" sz="1800" dirty="0">
                <a:latin typeface="Meiryo UI" pitchFamily="50" charset="-128"/>
                <a:ea typeface="Meiryo UI" pitchFamily="50" charset="-128"/>
                <a:cs typeface="Meiryo UI" pitchFamily="50" charset="-128"/>
              </a:rPr>
              <a:t>億</a:t>
            </a:r>
            <a:r>
              <a:rPr lang="en-US" altLang="ja-JP" sz="1800" dirty="0" smtClean="0">
                <a:latin typeface="Meiryo UI" pitchFamily="50" charset="-128"/>
                <a:ea typeface="Meiryo UI" pitchFamily="50" charset="-128"/>
                <a:cs typeface="Meiryo UI" pitchFamily="50" charset="-128"/>
              </a:rPr>
              <a:t>1,800</a:t>
            </a:r>
            <a:r>
              <a:rPr lang="ja-JP" altLang="en-US" sz="1800" dirty="0">
                <a:latin typeface="Meiryo UI" pitchFamily="50" charset="-128"/>
                <a:ea typeface="Meiryo UI" pitchFamily="50" charset="-128"/>
                <a:cs typeface="Meiryo UI" pitchFamily="50" charset="-128"/>
              </a:rPr>
              <a:t>万円</a:t>
            </a:r>
            <a:r>
              <a:rPr lang="en-US" altLang="ja-JP" sz="1800" dirty="0">
                <a:latin typeface="Meiryo UI" pitchFamily="50" charset="-128"/>
                <a:ea typeface="Meiryo UI" pitchFamily="50" charset="-128"/>
                <a:cs typeface="Meiryo UI" pitchFamily="50" charset="-128"/>
              </a:rPr>
              <a:t>/</a:t>
            </a:r>
            <a:r>
              <a:rPr lang="ja-JP" altLang="en-US" sz="1800" dirty="0" smtClean="0">
                <a:latin typeface="Meiryo UI" pitchFamily="50" charset="-128"/>
                <a:ea typeface="Meiryo UI" pitchFamily="50" charset="-128"/>
                <a:cs typeface="Meiryo UI" pitchFamily="50" charset="-128"/>
              </a:rPr>
              <a:t>年（事前評価時：約</a:t>
            </a:r>
            <a:r>
              <a:rPr lang="en-US" altLang="ja-JP" sz="1800" dirty="0" smtClean="0">
                <a:latin typeface="Meiryo UI" pitchFamily="50" charset="-128"/>
                <a:ea typeface="Meiryo UI" pitchFamily="50" charset="-128"/>
                <a:cs typeface="Meiryo UI" pitchFamily="50" charset="-128"/>
              </a:rPr>
              <a:t>2</a:t>
            </a:r>
            <a:r>
              <a:rPr lang="ja-JP" altLang="en-US" sz="1800" dirty="0" smtClean="0">
                <a:latin typeface="Meiryo UI" pitchFamily="50" charset="-128"/>
                <a:ea typeface="Meiryo UI" pitchFamily="50" charset="-128"/>
                <a:cs typeface="Meiryo UI" pitchFamily="50" charset="-128"/>
              </a:rPr>
              <a:t>億</a:t>
            </a:r>
            <a:r>
              <a:rPr lang="en-US" altLang="ja-JP" sz="1800" dirty="0" smtClean="0">
                <a:latin typeface="Meiryo UI" pitchFamily="50" charset="-128"/>
                <a:ea typeface="Meiryo UI" pitchFamily="50" charset="-128"/>
                <a:cs typeface="Meiryo UI" pitchFamily="50" charset="-128"/>
              </a:rPr>
              <a:t>1,400</a:t>
            </a:r>
            <a:r>
              <a:rPr lang="ja-JP" altLang="en-US" sz="1800" dirty="0" smtClean="0">
                <a:latin typeface="Meiryo UI" pitchFamily="50" charset="-128"/>
                <a:ea typeface="Meiryo UI" pitchFamily="50" charset="-128"/>
                <a:cs typeface="Meiryo UI" pitchFamily="50" charset="-128"/>
              </a:rPr>
              <a:t>万円</a:t>
            </a:r>
            <a:r>
              <a:rPr lang="en-US" altLang="ja-JP" sz="1800" dirty="0" smtClean="0">
                <a:latin typeface="Meiryo UI" pitchFamily="50" charset="-128"/>
                <a:ea typeface="Meiryo UI" pitchFamily="50" charset="-128"/>
                <a:cs typeface="Meiryo UI" pitchFamily="50" charset="-128"/>
              </a:rPr>
              <a:t>/</a:t>
            </a:r>
            <a:r>
              <a:rPr lang="ja-JP" altLang="en-US" sz="1800" dirty="0" smtClean="0">
                <a:latin typeface="Meiryo UI" pitchFamily="50" charset="-128"/>
                <a:ea typeface="Meiryo UI" pitchFamily="50" charset="-128"/>
                <a:cs typeface="Meiryo UI" pitchFamily="50" charset="-128"/>
              </a:rPr>
              <a:t>年）</a:t>
            </a:r>
            <a:endParaRPr lang="en-US" altLang="ja-JP" sz="1800" dirty="0" smtClean="0">
              <a:latin typeface="Meiryo UI" pitchFamily="50" charset="-128"/>
              <a:ea typeface="Meiryo UI" pitchFamily="50" charset="-128"/>
              <a:cs typeface="Meiryo UI" pitchFamily="50" charset="-128"/>
            </a:endParaRPr>
          </a:p>
          <a:p>
            <a:pPr>
              <a:buNone/>
            </a:pPr>
            <a:r>
              <a:rPr lang="ja-JP" altLang="en-US" sz="1800" dirty="0">
                <a:latin typeface="Meiryo UI" pitchFamily="50" charset="-128"/>
                <a:ea typeface="Meiryo UI" pitchFamily="50" charset="-128"/>
                <a:cs typeface="Meiryo UI" pitchFamily="50" charset="-128"/>
              </a:rPr>
              <a:t>　</a:t>
            </a:r>
            <a:r>
              <a:rPr lang="ja-JP" altLang="en-US" sz="1800" dirty="0" smtClean="0">
                <a:latin typeface="Meiryo UI" pitchFamily="50" charset="-128"/>
                <a:ea typeface="Meiryo UI" pitchFamily="50" charset="-128"/>
                <a:cs typeface="Meiryo UI" pitchFamily="50" charset="-128"/>
              </a:rPr>
              <a:t>　　　　　　　　　　　　　　（支柱や桁、分岐器、昇降施設の保守</a:t>
            </a:r>
            <a:r>
              <a:rPr lang="ja-JP" altLang="en-US" sz="1800" dirty="0" smtClean="0">
                <a:solidFill>
                  <a:prstClr val="black"/>
                </a:solidFill>
                <a:latin typeface="Meiryo UI" pitchFamily="50" charset="-128"/>
                <a:ea typeface="Meiryo UI" pitchFamily="50" charset="-128"/>
                <a:cs typeface="Meiryo UI" pitchFamily="50" charset="-128"/>
              </a:rPr>
              <a:t>点検に加え、</a:t>
            </a:r>
            <a:endParaRPr lang="en-US" altLang="ja-JP" sz="1800" dirty="0" smtClean="0">
              <a:solidFill>
                <a:prstClr val="black"/>
              </a:solidFill>
              <a:latin typeface="Meiryo UI" pitchFamily="50" charset="-128"/>
              <a:ea typeface="Meiryo UI" pitchFamily="50" charset="-128"/>
              <a:cs typeface="Meiryo UI" pitchFamily="50" charset="-128"/>
            </a:endParaRPr>
          </a:p>
          <a:p>
            <a:pPr>
              <a:buNone/>
            </a:pPr>
            <a:r>
              <a:rPr lang="ja-JP" altLang="en-US" sz="1800" dirty="0">
                <a:solidFill>
                  <a:prstClr val="black"/>
                </a:solidFill>
                <a:latin typeface="Meiryo UI" pitchFamily="50" charset="-128"/>
                <a:ea typeface="Meiryo UI" pitchFamily="50" charset="-128"/>
                <a:cs typeface="Meiryo UI" pitchFamily="50" charset="-128"/>
              </a:rPr>
              <a:t>　</a:t>
            </a:r>
            <a:r>
              <a:rPr lang="ja-JP" altLang="en-US" sz="1800" dirty="0" smtClean="0">
                <a:solidFill>
                  <a:prstClr val="black"/>
                </a:solidFill>
                <a:latin typeface="Meiryo UI" pitchFamily="50" charset="-128"/>
                <a:ea typeface="Meiryo UI" pitchFamily="50" charset="-128"/>
                <a:cs typeface="Meiryo UI" pitchFamily="50" charset="-128"/>
              </a:rPr>
              <a:t>　　　　　　　　　　　　　　　　鋼構造物の塗装塗替等の長寿命化対策）</a:t>
            </a:r>
            <a:endParaRPr lang="en-US" altLang="ja-JP" sz="1800" dirty="0" smtClean="0">
              <a:solidFill>
                <a:prstClr val="black"/>
              </a:solidFill>
              <a:latin typeface="Meiryo UI" pitchFamily="50" charset="-128"/>
              <a:ea typeface="Meiryo UI" pitchFamily="50" charset="-128"/>
              <a:cs typeface="Meiryo UI" pitchFamily="50" charset="-128"/>
            </a:endParaRPr>
          </a:p>
        </p:txBody>
      </p:sp>
      <p:sp>
        <p:nvSpPr>
          <p:cNvPr id="9" name="テキスト ボックス 23"/>
          <p:cNvSpPr txBox="1">
            <a:spLocks noChangeArrowheads="1"/>
          </p:cNvSpPr>
          <p:nvPr/>
        </p:nvSpPr>
        <p:spPr bwMode="auto">
          <a:xfrm>
            <a:off x="-24424" y="1138649"/>
            <a:ext cx="9139464" cy="6753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5306" tIns="32653" rIns="65306" bIns="32653">
            <a:spAutoFit/>
          </a:bodyPr>
          <a:lstStyle>
            <a:lvl1pPr eaLnBrk="0" hangingPunct="0">
              <a:spcBef>
                <a:spcPct val="20000"/>
              </a:spcBef>
              <a:buChar char="•"/>
              <a:defRPr kumimoji="1" sz="3200">
                <a:solidFill>
                  <a:schemeClr val="tx1"/>
                </a:solidFill>
                <a:latin typeface="Arial" charset="0"/>
                <a:ea typeface="ＭＳ Ｐゴシック" charset="-128"/>
              </a:defRPr>
            </a:lvl1pPr>
            <a:lvl2pPr marL="742950" indent="-285750" eaLnBrk="0" hangingPunct="0">
              <a:spcBef>
                <a:spcPct val="20000"/>
              </a:spcBef>
              <a:buChar char="–"/>
              <a:defRPr kumimoji="1" sz="2800">
                <a:solidFill>
                  <a:schemeClr val="tx1"/>
                </a:solidFill>
                <a:latin typeface="Arial" charset="0"/>
                <a:ea typeface="ＭＳ Ｐゴシック" charset="-128"/>
              </a:defRPr>
            </a:lvl2pPr>
            <a:lvl3pPr marL="1143000" indent="-228600" eaLnBrk="0" hangingPunct="0">
              <a:spcBef>
                <a:spcPct val="20000"/>
              </a:spcBef>
              <a:buChar char="•"/>
              <a:defRPr kumimoji="1" sz="2400">
                <a:solidFill>
                  <a:schemeClr val="tx1"/>
                </a:solidFill>
                <a:latin typeface="Arial" charset="0"/>
                <a:ea typeface="ＭＳ Ｐゴシック" charset="-128"/>
              </a:defRPr>
            </a:lvl3pPr>
            <a:lvl4pPr marL="1600200" indent="-228600" eaLnBrk="0" hangingPunct="0">
              <a:spcBef>
                <a:spcPct val="20000"/>
              </a:spcBef>
              <a:buChar char="–"/>
              <a:defRPr kumimoji="1" sz="2000">
                <a:solidFill>
                  <a:schemeClr val="tx1"/>
                </a:solidFill>
                <a:latin typeface="Arial" charset="0"/>
                <a:ea typeface="ＭＳ Ｐゴシック" charset="-128"/>
              </a:defRPr>
            </a:lvl4pPr>
            <a:lvl5pPr marL="2057400" indent="-228600" eaLnBrk="0" hangingPunct="0">
              <a:spcBef>
                <a:spcPct val="20000"/>
              </a:spcBef>
              <a:buChar char="»"/>
              <a:defRPr kumimoji="1"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9pPr>
          </a:lstStyle>
          <a:p>
            <a:pPr>
              <a:buNone/>
            </a:pPr>
            <a:r>
              <a:rPr lang="ja-JP" altLang="en-US" sz="1800" dirty="0">
                <a:solidFill>
                  <a:prstClr val="black"/>
                </a:solidFill>
                <a:latin typeface="Meiryo UI" pitchFamily="50" charset="-128"/>
                <a:ea typeface="Meiryo UI" pitchFamily="50" charset="-128"/>
                <a:cs typeface="Meiryo UI" pitchFamily="50" charset="-128"/>
              </a:rPr>
              <a:t>　</a:t>
            </a:r>
            <a:r>
              <a:rPr lang="ja-JP" altLang="en-US" sz="1800" dirty="0" smtClean="0">
                <a:solidFill>
                  <a:prstClr val="black"/>
                </a:solidFill>
                <a:latin typeface="Meiryo UI" pitchFamily="50" charset="-128"/>
                <a:ea typeface="Meiryo UI" pitchFamily="50" charset="-128"/>
                <a:cs typeface="Meiryo UI" pitchFamily="50" charset="-128"/>
              </a:rPr>
              <a:t>　支柱や桁、分岐器、昇降施設の保守点検及び鋼構造物の塗装塗替等</a:t>
            </a:r>
            <a:endParaRPr lang="en-US" altLang="ja-JP" sz="1800" dirty="0" smtClean="0">
              <a:solidFill>
                <a:prstClr val="black"/>
              </a:solidFill>
              <a:latin typeface="Meiryo UI" pitchFamily="50" charset="-128"/>
              <a:ea typeface="Meiryo UI" pitchFamily="50" charset="-128"/>
              <a:cs typeface="Meiryo UI" pitchFamily="50" charset="-128"/>
            </a:endParaRPr>
          </a:p>
          <a:p>
            <a:pPr>
              <a:buNone/>
            </a:pPr>
            <a:r>
              <a:rPr lang="ja-JP" altLang="en-US" sz="1800" dirty="0" smtClean="0">
                <a:solidFill>
                  <a:prstClr val="black"/>
                </a:solidFill>
                <a:latin typeface="Meiryo UI" pitchFamily="50" charset="-128"/>
                <a:ea typeface="Meiryo UI" pitchFamily="50" charset="-128"/>
                <a:cs typeface="Meiryo UI" pitchFamily="50" charset="-128"/>
              </a:rPr>
              <a:t>（平成</a:t>
            </a:r>
            <a:r>
              <a:rPr lang="en-US" altLang="ja-JP" sz="1800" dirty="0" smtClean="0">
                <a:solidFill>
                  <a:prstClr val="black"/>
                </a:solidFill>
                <a:latin typeface="Meiryo UI" pitchFamily="50" charset="-128"/>
                <a:ea typeface="Meiryo UI" pitchFamily="50" charset="-128"/>
                <a:cs typeface="Meiryo UI" pitchFamily="50" charset="-128"/>
              </a:rPr>
              <a:t>25</a:t>
            </a:r>
            <a:r>
              <a:rPr lang="ja-JP" altLang="en-US" sz="1800" dirty="0" smtClean="0">
                <a:solidFill>
                  <a:prstClr val="black"/>
                </a:solidFill>
                <a:latin typeface="Meiryo UI" pitchFamily="50" charset="-128"/>
                <a:ea typeface="Meiryo UI" pitchFamily="50" charset="-128"/>
                <a:cs typeface="Meiryo UI" pitchFamily="50" charset="-128"/>
              </a:rPr>
              <a:t>年度大阪モノレール長寿命化修繕計画に基づく構造物の長寿命化のための対策費）</a:t>
            </a:r>
            <a:endParaRPr lang="en-US" altLang="ja-JP" sz="1800" dirty="0" smtClean="0">
              <a:solidFill>
                <a:prstClr val="black"/>
              </a:solidFill>
              <a:latin typeface="Meiryo UI" pitchFamily="50" charset="-128"/>
              <a:ea typeface="Meiryo UI" pitchFamily="50" charset="-128"/>
              <a:cs typeface="Meiryo UI" pitchFamily="50" charset="-128"/>
            </a:endParaRPr>
          </a:p>
        </p:txBody>
      </p:sp>
      <p:sp>
        <p:nvSpPr>
          <p:cNvPr id="10" name="テキスト ボックス 16"/>
          <p:cNvSpPr txBox="1">
            <a:spLocks noChangeArrowheads="1"/>
          </p:cNvSpPr>
          <p:nvPr/>
        </p:nvSpPr>
        <p:spPr bwMode="auto">
          <a:xfrm>
            <a:off x="0" y="-36513"/>
            <a:ext cx="5940425" cy="4616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9" tIns="45715" rIns="91429" bIns="45715">
            <a:spAutoFit/>
          </a:bodyPr>
          <a:lstStyle>
            <a:lvl1pPr eaLnBrk="0" hangingPunct="0">
              <a:spcBef>
                <a:spcPct val="20000"/>
              </a:spcBef>
              <a:buChar char="•"/>
              <a:defRPr kumimoji="1" sz="3200">
                <a:solidFill>
                  <a:schemeClr val="tx1"/>
                </a:solidFill>
                <a:latin typeface="Arial" charset="0"/>
                <a:ea typeface="ＭＳ Ｐゴシック" charset="-128"/>
              </a:defRPr>
            </a:lvl1pPr>
            <a:lvl2pPr marL="742950" indent="-285750" eaLnBrk="0" hangingPunct="0">
              <a:spcBef>
                <a:spcPct val="20000"/>
              </a:spcBef>
              <a:buChar char="–"/>
              <a:defRPr kumimoji="1" sz="2800">
                <a:solidFill>
                  <a:schemeClr val="tx1"/>
                </a:solidFill>
                <a:latin typeface="Arial" charset="0"/>
                <a:ea typeface="ＭＳ Ｐゴシック" charset="-128"/>
              </a:defRPr>
            </a:lvl2pPr>
            <a:lvl3pPr marL="1143000" indent="-228600" eaLnBrk="0" hangingPunct="0">
              <a:spcBef>
                <a:spcPct val="20000"/>
              </a:spcBef>
              <a:buChar char="•"/>
              <a:defRPr kumimoji="1" sz="2400">
                <a:solidFill>
                  <a:schemeClr val="tx1"/>
                </a:solidFill>
                <a:latin typeface="Arial" charset="0"/>
                <a:ea typeface="ＭＳ Ｐゴシック" charset="-128"/>
              </a:defRPr>
            </a:lvl3pPr>
            <a:lvl4pPr marL="1600200" indent="-228600" eaLnBrk="0" hangingPunct="0">
              <a:spcBef>
                <a:spcPct val="20000"/>
              </a:spcBef>
              <a:buChar char="–"/>
              <a:defRPr kumimoji="1" sz="2000">
                <a:solidFill>
                  <a:schemeClr val="tx1"/>
                </a:solidFill>
                <a:latin typeface="Arial" charset="0"/>
                <a:ea typeface="ＭＳ Ｐゴシック" charset="-128"/>
              </a:defRPr>
            </a:lvl4pPr>
            <a:lvl5pPr marL="2057400" indent="-228600" eaLnBrk="0" hangingPunct="0">
              <a:spcBef>
                <a:spcPct val="20000"/>
              </a:spcBef>
              <a:buChar char="»"/>
              <a:defRPr kumimoji="1"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9pPr>
          </a:lstStyle>
          <a:p>
            <a:pPr eaLnBrk="1" hangingPunct="1">
              <a:spcBef>
                <a:spcPct val="0"/>
              </a:spcBef>
              <a:buFontTx/>
              <a:buNone/>
            </a:pPr>
            <a:r>
              <a:rPr lang="ja-JP" altLang="en-US" sz="2400" b="1" dirty="0" smtClean="0">
                <a:solidFill>
                  <a:srgbClr val="000000"/>
                </a:solidFill>
                <a:latin typeface="Meiryo UI" pitchFamily="50" charset="-128"/>
                <a:ea typeface="Meiryo UI" pitchFamily="50" charset="-128"/>
                <a:cs typeface="Meiryo UI" pitchFamily="50" charset="-128"/>
              </a:rPr>
              <a:t>□維持管理費</a:t>
            </a:r>
            <a:endParaRPr lang="ja-JP" altLang="en-US" sz="2400" b="1" dirty="0">
              <a:solidFill>
                <a:srgbClr val="000000"/>
              </a:solidFill>
              <a:latin typeface="Meiryo UI" pitchFamily="50" charset="-128"/>
              <a:ea typeface="Meiryo UI" pitchFamily="50" charset="-128"/>
              <a:cs typeface="Meiryo UI" pitchFamily="50" charset="-128"/>
            </a:endParaRPr>
          </a:p>
        </p:txBody>
      </p:sp>
    </p:spTree>
    <p:extLst>
      <p:ext uri="{BB962C8B-B14F-4D97-AF65-F5344CB8AC3E}">
        <p14:creationId xmlns:p14="http://schemas.microsoft.com/office/powerpoint/2010/main" val="181372423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正方形/長方形 7"/>
          <p:cNvSpPr/>
          <p:nvPr/>
        </p:nvSpPr>
        <p:spPr>
          <a:xfrm>
            <a:off x="4536" y="4536"/>
            <a:ext cx="9139464" cy="395741"/>
          </a:xfrm>
          <a:prstGeom prst="rect">
            <a:avLst/>
          </a:prstGeom>
          <a:gradFill flip="none" rotWithShape="1">
            <a:gsLst>
              <a:gs pos="0">
                <a:srgbClr val="0070C0"/>
              </a:gs>
              <a:gs pos="100000">
                <a:schemeClr val="bg1"/>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lIns="65306" tIns="32653" rIns="65306" bIns="32653" anchor="ctr"/>
          <a:lstStyle/>
          <a:p>
            <a:pPr algn="ctr" defTabSz="914290">
              <a:defRPr/>
            </a:pPr>
            <a:endParaRPr lang="ja-JP" altLang="en-US">
              <a:solidFill>
                <a:srgbClr val="FFFFFF"/>
              </a:solidFill>
            </a:endParaRPr>
          </a:p>
        </p:txBody>
      </p:sp>
      <p:sp>
        <p:nvSpPr>
          <p:cNvPr id="6" name="スライド番号プレースホルダー 5"/>
          <p:cNvSpPr>
            <a:spLocks noGrp="1"/>
          </p:cNvSpPr>
          <p:nvPr>
            <p:ph type="sldNum" sz="quarter" idx="12"/>
          </p:nvPr>
        </p:nvSpPr>
        <p:spPr/>
        <p:txBody>
          <a:bodyPr/>
          <a:lstStyle/>
          <a:p>
            <a:fld id="{62A89F0E-B747-4A7F-82D1-DCE4F33CBF9B}" type="slidenum">
              <a:rPr lang="ja-JP" altLang="en-US" smtClean="0"/>
              <a:pPr/>
              <a:t>6</a:t>
            </a:fld>
            <a:endParaRPr lang="ja-JP" altLang="en-US" dirty="0"/>
          </a:p>
        </p:txBody>
      </p:sp>
      <p:sp>
        <p:nvSpPr>
          <p:cNvPr id="10" name="テキスト ボックス 16"/>
          <p:cNvSpPr txBox="1">
            <a:spLocks noChangeArrowheads="1"/>
          </p:cNvSpPr>
          <p:nvPr/>
        </p:nvSpPr>
        <p:spPr bwMode="auto">
          <a:xfrm>
            <a:off x="0" y="-36513"/>
            <a:ext cx="5940425" cy="4616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9" tIns="45715" rIns="91429" bIns="45715">
            <a:spAutoFit/>
          </a:bodyPr>
          <a:lstStyle>
            <a:lvl1pPr eaLnBrk="0" hangingPunct="0">
              <a:spcBef>
                <a:spcPct val="20000"/>
              </a:spcBef>
              <a:buChar char="•"/>
              <a:defRPr kumimoji="1" sz="3200">
                <a:solidFill>
                  <a:schemeClr val="tx1"/>
                </a:solidFill>
                <a:latin typeface="Arial" charset="0"/>
                <a:ea typeface="ＭＳ Ｐゴシック" charset="-128"/>
              </a:defRPr>
            </a:lvl1pPr>
            <a:lvl2pPr marL="742950" indent="-285750" eaLnBrk="0" hangingPunct="0">
              <a:spcBef>
                <a:spcPct val="20000"/>
              </a:spcBef>
              <a:buChar char="–"/>
              <a:defRPr kumimoji="1" sz="2800">
                <a:solidFill>
                  <a:schemeClr val="tx1"/>
                </a:solidFill>
                <a:latin typeface="Arial" charset="0"/>
                <a:ea typeface="ＭＳ Ｐゴシック" charset="-128"/>
              </a:defRPr>
            </a:lvl2pPr>
            <a:lvl3pPr marL="1143000" indent="-228600" eaLnBrk="0" hangingPunct="0">
              <a:spcBef>
                <a:spcPct val="20000"/>
              </a:spcBef>
              <a:buChar char="•"/>
              <a:defRPr kumimoji="1" sz="2400">
                <a:solidFill>
                  <a:schemeClr val="tx1"/>
                </a:solidFill>
                <a:latin typeface="Arial" charset="0"/>
                <a:ea typeface="ＭＳ Ｐゴシック" charset="-128"/>
              </a:defRPr>
            </a:lvl3pPr>
            <a:lvl4pPr marL="1600200" indent="-228600" eaLnBrk="0" hangingPunct="0">
              <a:spcBef>
                <a:spcPct val="20000"/>
              </a:spcBef>
              <a:buChar char="–"/>
              <a:defRPr kumimoji="1" sz="2000">
                <a:solidFill>
                  <a:schemeClr val="tx1"/>
                </a:solidFill>
                <a:latin typeface="Arial" charset="0"/>
                <a:ea typeface="ＭＳ Ｐゴシック" charset="-128"/>
              </a:defRPr>
            </a:lvl4pPr>
            <a:lvl5pPr marL="2057400" indent="-228600" eaLnBrk="0" hangingPunct="0">
              <a:spcBef>
                <a:spcPct val="20000"/>
              </a:spcBef>
              <a:buChar char="»"/>
              <a:defRPr kumimoji="1"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9pPr>
          </a:lstStyle>
          <a:p>
            <a:pPr eaLnBrk="1" hangingPunct="1">
              <a:spcBef>
                <a:spcPct val="0"/>
              </a:spcBef>
              <a:buFontTx/>
              <a:buNone/>
            </a:pPr>
            <a:r>
              <a:rPr lang="ja-JP" altLang="en-US" sz="2400" b="1" dirty="0">
                <a:solidFill>
                  <a:srgbClr val="000000"/>
                </a:solidFill>
                <a:latin typeface="Meiryo UI" pitchFamily="50" charset="-128"/>
                <a:ea typeface="Meiryo UI" pitchFamily="50" charset="-128"/>
                <a:cs typeface="Meiryo UI" pitchFamily="50" charset="-128"/>
              </a:rPr>
              <a:t>□</a:t>
            </a:r>
            <a:r>
              <a:rPr lang="ja-JP" altLang="en-US" sz="2400" b="1" dirty="0" smtClean="0">
                <a:solidFill>
                  <a:srgbClr val="000000"/>
                </a:solidFill>
                <a:latin typeface="Meiryo UI" pitchFamily="50" charset="-128"/>
                <a:ea typeface="Meiryo UI" pitchFamily="50" charset="-128"/>
                <a:cs typeface="Meiryo UI" pitchFamily="50" charset="-128"/>
              </a:rPr>
              <a:t>事業をめぐる社会情勢等</a:t>
            </a:r>
            <a:endParaRPr lang="ja-JP" altLang="en-US" sz="2400" b="1" dirty="0">
              <a:solidFill>
                <a:srgbClr val="000000"/>
              </a:solidFill>
              <a:latin typeface="Meiryo UI" pitchFamily="50" charset="-128"/>
              <a:ea typeface="Meiryo UI" pitchFamily="50" charset="-128"/>
              <a:cs typeface="Meiryo UI" pitchFamily="50" charset="-128"/>
            </a:endParaRPr>
          </a:p>
        </p:txBody>
      </p:sp>
      <p:sp>
        <p:nvSpPr>
          <p:cNvPr id="15" name="テキスト ボックス 14"/>
          <p:cNvSpPr txBox="1"/>
          <p:nvPr/>
        </p:nvSpPr>
        <p:spPr>
          <a:xfrm>
            <a:off x="179512" y="566250"/>
            <a:ext cx="8877000" cy="1426031"/>
          </a:xfrm>
          <a:prstGeom prst="rect">
            <a:avLst/>
          </a:prstGeom>
          <a:noFill/>
          <a:ln>
            <a:noFill/>
          </a:ln>
        </p:spPr>
        <p:txBody>
          <a:bodyPr wrap="square" rtlCol="0">
            <a:spAutoFit/>
          </a:bodyPr>
          <a:lstStyle/>
          <a:p>
            <a:pPr>
              <a:lnSpc>
                <a:spcPts val="2600"/>
              </a:lnSpc>
            </a:pPr>
            <a:r>
              <a:rPr lang="ja-JP" altLang="en-US" sz="1600" dirty="0">
                <a:latin typeface="Meiryo UI" panose="020B0604030504040204" pitchFamily="50" charset="-128"/>
                <a:ea typeface="Meiryo UI" panose="020B0604030504040204" pitchFamily="50" charset="-128"/>
              </a:rPr>
              <a:t>〇</a:t>
            </a:r>
            <a:r>
              <a:rPr lang="ja-JP" altLang="en-US" sz="1600" dirty="0" smtClean="0">
                <a:latin typeface="Meiryo UI" panose="020B0604030504040204" pitchFamily="50" charset="-128"/>
                <a:ea typeface="Meiryo UI" panose="020B0604030504040204" pitchFamily="50" charset="-128"/>
              </a:rPr>
              <a:t>公共</a:t>
            </a:r>
            <a:r>
              <a:rPr lang="ja-JP" altLang="en-US" sz="1600" dirty="0">
                <a:latin typeface="Meiryo UI" panose="020B0604030504040204" pitchFamily="50" charset="-128"/>
                <a:ea typeface="Meiryo UI" panose="020B0604030504040204" pitchFamily="50" charset="-128"/>
              </a:rPr>
              <a:t>交通への</a:t>
            </a:r>
            <a:r>
              <a:rPr lang="ja-JP" altLang="en-US" sz="1600" dirty="0" smtClean="0">
                <a:latin typeface="Meiryo UI" panose="020B0604030504040204" pitchFamily="50" charset="-128"/>
                <a:ea typeface="Meiryo UI" panose="020B0604030504040204" pitchFamily="50" charset="-128"/>
              </a:rPr>
              <a:t>転換</a:t>
            </a:r>
            <a:endParaRPr lang="en-US" altLang="ja-JP" sz="1600" dirty="0">
              <a:latin typeface="Meiryo UI" panose="020B0604030504040204" pitchFamily="50" charset="-128"/>
              <a:ea typeface="Meiryo UI" panose="020B0604030504040204" pitchFamily="50" charset="-128"/>
            </a:endParaRPr>
          </a:p>
          <a:p>
            <a:pPr>
              <a:lnSpc>
                <a:spcPts val="2600"/>
              </a:lnSpc>
            </a:pPr>
            <a:r>
              <a:rPr lang="ja-JP" altLang="en-US" sz="1600" dirty="0">
                <a:latin typeface="Meiryo UI" panose="020B0604030504040204" pitchFamily="50" charset="-128"/>
                <a:ea typeface="Meiryo UI" panose="020B0604030504040204" pitchFamily="50" charset="-128"/>
              </a:rPr>
              <a:t>　</a:t>
            </a:r>
            <a:r>
              <a:rPr lang="ja-JP" altLang="en-US" sz="1600" dirty="0" smtClean="0">
                <a:latin typeface="Meiryo UI" panose="020B0604030504040204" pitchFamily="50" charset="-128"/>
                <a:ea typeface="Meiryo UI" panose="020B0604030504040204" pitchFamily="50" charset="-128"/>
              </a:rPr>
              <a:t>　環境省</a:t>
            </a:r>
            <a:r>
              <a:rPr lang="ja-JP" altLang="en-US" sz="1600" dirty="0">
                <a:latin typeface="Meiryo UI" panose="020B0604030504040204" pitchFamily="50" charset="-128"/>
                <a:ea typeface="Meiryo UI" panose="020B0604030504040204" pitchFamily="50" charset="-128"/>
              </a:rPr>
              <a:t>の「環境白書</a:t>
            </a:r>
            <a:r>
              <a:rPr lang="ja-JP" altLang="en-US" sz="1600" dirty="0" smtClean="0">
                <a:latin typeface="Meiryo UI" panose="020B0604030504040204" pitchFamily="50" charset="-128"/>
                <a:ea typeface="Meiryo UI" panose="020B0604030504040204" pitchFamily="50" charset="-128"/>
              </a:rPr>
              <a:t>（令和</a:t>
            </a:r>
            <a:r>
              <a:rPr lang="en-US" altLang="ja-JP" sz="1600" dirty="0" smtClean="0">
                <a:latin typeface="Meiryo UI" panose="020B0604030504040204" pitchFamily="50" charset="-128"/>
                <a:ea typeface="Meiryo UI" panose="020B0604030504040204" pitchFamily="50" charset="-128"/>
              </a:rPr>
              <a:t>3</a:t>
            </a:r>
            <a:r>
              <a:rPr lang="ja-JP" altLang="en-US" sz="1600" dirty="0" smtClean="0">
                <a:latin typeface="Meiryo UI" panose="020B0604030504040204" pitchFamily="50" charset="-128"/>
                <a:ea typeface="Meiryo UI" panose="020B0604030504040204" pitchFamily="50" charset="-128"/>
              </a:rPr>
              <a:t>年版</a:t>
            </a:r>
            <a:r>
              <a:rPr lang="ja-JP" altLang="en-US" sz="1600" dirty="0">
                <a:latin typeface="Meiryo UI" panose="020B0604030504040204" pitchFamily="50" charset="-128"/>
                <a:ea typeface="Meiryo UI" panose="020B0604030504040204" pitchFamily="50" charset="-128"/>
              </a:rPr>
              <a:t>）」において、低炭素型の都市・地域構造や社会経済システム</a:t>
            </a:r>
            <a:r>
              <a:rPr lang="ja-JP" altLang="en-US" sz="1600" dirty="0" smtClean="0">
                <a:latin typeface="Meiryo UI" panose="020B0604030504040204" pitchFamily="50" charset="-128"/>
                <a:ea typeface="Meiryo UI" panose="020B0604030504040204" pitchFamily="50" charset="-128"/>
              </a:rPr>
              <a:t>の</a:t>
            </a:r>
            <a:endParaRPr lang="en-US" altLang="ja-JP" sz="1600" dirty="0" smtClean="0">
              <a:latin typeface="Meiryo UI" panose="020B0604030504040204" pitchFamily="50" charset="-128"/>
              <a:ea typeface="Meiryo UI" panose="020B0604030504040204" pitchFamily="50" charset="-128"/>
            </a:endParaRPr>
          </a:p>
          <a:p>
            <a:pPr>
              <a:lnSpc>
                <a:spcPts val="2600"/>
              </a:lnSpc>
            </a:pPr>
            <a:r>
              <a:rPr lang="ja-JP" altLang="en-US" sz="1600" dirty="0" smtClean="0">
                <a:latin typeface="Meiryo UI" panose="020B0604030504040204" pitchFamily="50" charset="-128"/>
                <a:ea typeface="Meiryo UI" panose="020B0604030504040204" pitchFamily="50" charset="-128"/>
              </a:rPr>
              <a:t>　　形成</a:t>
            </a:r>
            <a:r>
              <a:rPr lang="ja-JP" altLang="en-US" sz="1600" dirty="0">
                <a:latin typeface="Meiryo UI" panose="020B0604030504040204" pitchFamily="50" charset="-128"/>
                <a:ea typeface="Meiryo UI" panose="020B0604030504040204" pitchFamily="50" charset="-128"/>
              </a:rPr>
              <a:t>のため、「公共交通利用促進のための鉄道新線整備の推進」を</a:t>
            </a:r>
            <a:r>
              <a:rPr lang="ja-JP" altLang="en-US" sz="1600" dirty="0" smtClean="0">
                <a:latin typeface="Meiryo UI" panose="020B0604030504040204" pitchFamily="50" charset="-128"/>
                <a:ea typeface="Meiryo UI" panose="020B0604030504040204" pitchFamily="50" charset="-128"/>
              </a:rPr>
              <a:t>挙げており、</a:t>
            </a:r>
            <a:r>
              <a:rPr lang="ja-JP" altLang="en-US" sz="1600" dirty="0">
                <a:latin typeface="Meiryo UI" panose="020B0604030504040204" pitchFamily="50" charset="-128"/>
                <a:ea typeface="Meiryo UI" panose="020B0604030504040204" pitchFamily="50" charset="-128"/>
              </a:rPr>
              <a:t>環境負荷の</a:t>
            </a:r>
            <a:r>
              <a:rPr lang="ja-JP" altLang="en-US" sz="1600" dirty="0" smtClean="0">
                <a:latin typeface="Meiryo UI" panose="020B0604030504040204" pitchFamily="50" charset="-128"/>
                <a:ea typeface="Meiryo UI" panose="020B0604030504040204" pitchFamily="50" charset="-128"/>
              </a:rPr>
              <a:t>小さい</a:t>
            </a:r>
            <a:endParaRPr lang="en-US" altLang="ja-JP" sz="1600" dirty="0" smtClean="0">
              <a:latin typeface="Meiryo UI" panose="020B0604030504040204" pitchFamily="50" charset="-128"/>
              <a:ea typeface="Meiryo UI" panose="020B0604030504040204" pitchFamily="50" charset="-128"/>
            </a:endParaRPr>
          </a:p>
          <a:p>
            <a:pPr>
              <a:lnSpc>
                <a:spcPts val="2600"/>
              </a:lnSpc>
            </a:pPr>
            <a:r>
              <a:rPr lang="ja-JP" altLang="en-US" sz="1600" dirty="0" smtClean="0">
                <a:latin typeface="Meiryo UI" panose="020B0604030504040204" pitchFamily="50" charset="-128"/>
                <a:ea typeface="Meiryo UI" panose="020B0604030504040204" pitchFamily="50" charset="-128"/>
              </a:rPr>
              <a:t>　　まちづくり</a:t>
            </a:r>
            <a:r>
              <a:rPr lang="ja-JP" altLang="en-US" sz="1600" dirty="0">
                <a:latin typeface="Meiryo UI" panose="020B0604030504040204" pitchFamily="50" charset="-128"/>
                <a:ea typeface="Meiryo UI" panose="020B0604030504040204" pitchFamily="50" charset="-128"/>
              </a:rPr>
              <a:t>の実現に向けた公共交通への転換が求められている。</a:t>
            </a:r>
          </a:p>
        </p:txBody>
      </p:sp>
      <p:sp>
        <p:nvSpPr>
          <p:cNvPr id="11" name="テキスト ボックス 10"/>
          <p:cNvSpPr txBox="1"/>
          <p:nvPr/>
        </p:nvSpPr>
        <p:spPr>
          <a:xfrm>
            <a:off x="179512" y="2200398"/>
            <a:ext cx="8568952" cy="759182"/>
          </a:xfrm>
          <a:prstGeom prst="rect">
            <a:avLst/>
          </a:prstGeom>
          <a:noFill/>
          <a:ln>
            <a:noFill/>
          </a:ln>
        </p:spPr>
        <p:txBody>
          <a:bodyPr wrap="square" rtlCol="0">
            <a:spAutoFit/>
          </a:bodyPr>
          <a:lstStyle/>
          <a:p>
            <a:pPr>
              <a:lnSpc>
                <a:spcPts val="2600"/>
              </a:lnSpc>
            </a:pPr>
            <a:r>
              <a:rPr lang="ja-JP" altLang="en-US" sz="1600" dirty="0" smtClean="0">
                <a:latin typeface="Meiryo UI" panose="020B0604030504040204" pitchFamily="50" charset="-128"/>
                <a:ea typeface="Meiryo UI" panose="020B0604030504040204" pitchFamily="50" charset="-128"/>
              </a:rPr>
              <a:t>〇沿線の開発状況</a:t>
            </a:r>
            <a:endParaRPr lang="en-US" altLang="ja-JP" sz="1600" dirty="0" smtClean="0">
              <a:latin typeface="Meiryo UI" panose="020B0604030504040204" pitchFamily="50" charset="-128"/>
              <a:ea typeface="Meiryo UI" panose="020B0604030504040204" pitchFamily="50" charset="-128"/>
            </a:endParaRPr>
          </a:p>
          <a:p>
            <a:pPr>
              <a:lnSpc>
                <a:spcPts val="2600"/>
              </a:lnSpc>
            </a:pPr>
            <a:r>
              <a:rPr lang="ja-JP" altLang="en-US" sz="1600" dirty="0">
                <a:latin typeface="Meiryo UI" panose="020B0604030504040204" pitchFamily="50" charset="-128"/>
                <a:ea typeface="Meiryo UI" panose="020B0604030504040204" pitchFamily="50" charset="-128"/>
              </a:rPr>
              <a:t>　</a:t>
            </a:r>
            <a:r>
              <a:rPr lang="ja-JP" altLang="en-US" sz="1600" dirty="0" smtClean="0">
                <a:latin typeface="Meiryo UI" panose="020B0604030504040204" pitchFamily="50" charset="-128"/>
                <a:ea typeface="Meiryo UI" panose="020B0604030504040204" pitchFamily="50" charset="-128"/>
              </a:rPr>
              <a:t>　門真市松生町（パナソニック㈱工場跡地）において令和５年春に商業施設が開業予定</a:t>
            </a:r>
            <a:endParaRPr lang="ja-JP" altLang="en-US" sz="1600" dirty="0">
              <a:latin typeface="Meiryo UI" panose="020B0604030504040204" pitchFamily="50" charset="-128"/>
              <a:ea typeface="Meiryo UI" panose="020B0604030504040204" pitchFamily="50" charset="-128"/>
            </a:endParaRPr>
          </a:p>
        </p:txBody>
      </p:sp>
      <p:sp>
        <p:nvSpPr>
          <p:cNvPr id="16" name="テキスト ボックス 15"/>
          <p:cNvSpPr txBox="1"/>
          <p:nvPr/>
        </p:nvSpPr>
        <p:spPr>
          <a:xfrm>
            <a:off x="3332312" y="6474882"/>
            <a:ext cx="3049240" cy="383118"/>
          </a:xfrm>
          <a:prstGeom prst="rect">
            <a:avLst/>
          </a:prstGeom>
          <a:noFill/>
          <a:ln>
            <a:noFill/>
          </a:ln>
        </p:spPr>
        <p:txBody>
          <a:bodyPr wrap="square" rtlCol="0">
            <a:spAutoFit/>
          </a:bodyPr>
          <a:lstStyle/>
          <a:p>
            <a:pPr>
              <a:lnSpc>
                <a:spcPts val="2600"/>
              </a:lnSpc>
            </a:pPr>
            <a:r>
              <a:rPr lang="ja-JP" altLang="en-US" sz="1200" dirty="0" smtClean="0">
                <a:latin typeface="Meiryo UI" panose="020B0604030504040204" pitchFamily="50" charset="-128"/>
                <a:ea typeface="Meiryo UI" panose="020B0604030504040204" pitchFamily="50" charset="-128"/>
              </a:rPr>
              <a:t>出典：三井不動産ホームページ</a:t>
            </a:r>
            <a:endParaRPr lang="en-US" altLang="ja-JP" sz="1200" dirty="0" smtClean="0">
              <a:latin typeface="Meiryo UI" panose="020B0604030504040204" pitchFamily="50" charset="-128"/>
              <a:ea typeface="Meiryo UI" panose="020B0604030504040204" pitchFamily="50" charset="-128"/>
            </a:endParaRPr>
          </a:p>
        </p:txBody>
      </p:sp>
      <p:pic>
        <p:nvPicPr>
          <p:cNvPr id="3" name="図 2"/>
          <p:cNvPicPr>
            <a:picLocks noChangeAspect="1"/>
          </p:cNvPicPr>
          <p:nvPr/>
        </p:nvPicPr>
        <p:blipFill>
          <a:blip r:embed="rId3"/>
          <a:stretch>
            <a:fillRect/>
          </a:stretch>
        </p:blipFill>
        <p:spPr>
          <a:xfrm>
            <a:off x="1373609" y="2937967"/>
            <a:ext cx="6180758" cy="3641511"/>
          </a:xfrm>
          <a:prstGeom prst="rect">
            <a:avLst/>
          </a:prstGeom>
        </p:spPr>
      </p:pic>
      <p:pic>
        <p:nvPicPr>
          <p:cNvPr id="4" name="図 3"/>
          <p:cNvPicPr>
            <a:picLocks noChangeAspect="1"/>
          </p:cNvPicPr>
          <p:nvPr/>
        </p:nvPicPr>
        <p:blipFill>
          <a:blip r:embed="rId4"/>
          <a:stretch>
            <a:fillRect/>
          </a:stretch>
        </p:blipFill>
        <p:spPr>
          <a:xfrm>
            <a:off x="921171" y="3068960"/>
            <a:ext cx="452438" cy="376238"/>
          </a:xfrm>
          <a:prstGeom prst="rect">
            <a:avLst/>
          </a:prstGeom>
        </p:spPr>
      </p:pic>
      <p:sp>
        <p:nvSpPr>
          <p:cNvPr id="7" name="フリーフォーム 6"/>
          <p:cNvSpPr/>
          <p:nvPr/>
        </p:nvSpPr>
        <p:spPr>
          <a:xfrm>
            <a:off x="1444336" y="5798127"/>
            <a:ext cx="6016337" cy="197428"/>
          </a:xfrm>
          <a:custGeom>
            <a:avLst/>
            <a:gdLst>
              <a:gd name="connsiteX0" fmla="*/ 0 w 6016337"/>
              <a:gd name="connsiteY0" fmla="*/ 197428 h 197428"/>
              <a:gd name="connsiteX1" fmla="*/ 2774373 w 6016337"/>
              <a:gd name="connsiteY1" fmla="*/ 176646 h 197428"/>
              <a:gd name="connsiteX2" fmla="*/ 3491346 w 6016337"/>
              <a:gd name="connsiteY2" fmla="*/ 93518 h 197428"/>
              <a:gd name="connsiteX3" fmla="*/ 4239491 w 6016337"/>
              <a:gd name="connsiteY3" fmla="*/ 93518 h 197428"/>
              <a:gd name="connsiteX4" fmla="*/ 4696691 w 6016337"/>
              <a:gd name="connsiteY4" fmla="*/ 135082 h 197428"/>
              <a:gd name="connsiteX5" fmla="*/ 5372100 w 6016337"/>
              <a:gd name="connsiteY5" fmla="*/ 124691 h 197428"/>
              <a:gd name="connsiteX6" fmla="*/ 5860473 w 6016337"/>
              <a:gd name="connsiteY6" fmla="*/ 41564 h 197428"/>
              <a:gd name="connsiteX7" fmla="*/ 6016337 w 6016337"/>
              <a:gd name="connsiteY7" fmla="*/ 0 h 1974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016337" h="197428">
                <a:moveTo>
                  <a:pt x="0" y="197428"/>
                </a:moveTo>
                <a:lnTo>
                  <a:pt x="2774373" y="176646"/>
                </a:lnTo>
                <a:lnTo>
                  <a:pt x="3491346" y="93518"/>
                </a:lnTo>
                <a:lnTo>
                  <a:pt x="4239491" y="93518"/>
                </a:lnTo>
                <a:lnTo>
                  <a:pt x="4696691" y="135082"/>
                </a:lnTo>
                <a:lnTo>
                  <a:pt x="5372100" y="124691"/>
                </a:lnTo>
                <a:lnTo>
                  <a:pt x="5860473" y="41564"/>
                </a:lnTo>
                <a:lnTo>
                  <a:pt x="6016337" y="0"/>
                </a:lnTo>
              </a:path>
            </a:pathLst>
          </a:custGeom>
          <a:noFill/>
          <a:ln w="76200">
            <a:solidFill>
              <a:srgbClr val="FF000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 name="楕円 8"/>
          <p:cNvSpPr/>
          <p:nvPr/>
        </p:nvSpPr>
        <p:spPr>
          <a:xfrm>
            <a:off x="4499992" y="5749256"/>
            <a:ext cx="1512168" cy="344040"/>
          </a:xfrm>
          <a:prstGeom prst="ellipse">
            <a:avLst/>
          </a:prstGeom>
          <a:ln>
            <a:solidFill>
              <a:srgbClr val="FF0000"/>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kumimoji="1" lang="ja-JP" altLang="en-US" sz="900" dirty="0" smtClean="0"/>
              <a:t>（仮称）松生町駅</a:t>
            </a:r>
            <a:endParaRPr kumimoji="1" lang="ja-JP" altLang="en-US" sz="900" dirty="0"/>
          </a:p>
        </p:txBody>
      </p:sp>
    </p:spTree>
    <p:extLst>
      <p:ext uri="{BB962C8B-B14F-4D97-AF65-F5344CB8AC3E}">
        <p14:creationId xmlns:p14="http://schemas.microsoft.com/office/powerpoint/2010/main" val="6372881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 name="大かっこ 34"/>
          <p:cNvSpPr/>
          <p:nvPr/>
        </p:nvSpPr>
        <p:spPr>
          <a:xfrm>
            <a:off x="5234783" y="3048172"/>
            <a:ext cx="1615314" cy="604202"/>
          </a:xfrm>
          <a:prstGeom prst="bracketPair">
            <a:avLst/>
          </a:prstGeom>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ja-JP" altLang="en-US"/>
          </a:p>
        </p:txBody>
      </p:sp>
      <p:sp>
        <p:nvSpPr>
          <p:cNvPr id="17434" name="テキスト ボックス 1"/>
          <p:cNvSpPr txBox="1">
            <a:spLocks noChangeArrowheads="1"/>
          </p:cNvSpPr>
          <p:nvPr/>
        </p:nvSpPr>
        <p:spPr bwMode="auto">
          <a:xfrm>
            <a:off x="-902" y="763820"/>
            <a:ext cx="9057414" cy="348813"/>
          </a:xfrm>
          <a:prstGeom prst="rect">
            <a:avLst/>
          </a:prstGeom>
          <a:noFill/>
          <a:ln w="9525">
            <a:noFill/>
            <a:miter lim="800000"/>
            <a:headEnd/>
            <a:tailEnd/>
          </a:ln>
        </p:spPr>
        <p:txBody>
          <a:bodyPr wrap="square">
            <a:spAutoFit/>
          </a:bodyPr>
          <a:lstStyle/>
          <a:p>
            <a:pPr>
              <a:lnSpc>
                <a:spcPts val="2000"/>
              </a:lnSpc>
            </a:pPr>
            <a:r>
              <a:rPr lang="ja-JP" altLang="en-US" sz="1200" dirty="0">
                <a:latin typeface="メイリオ"/>
                <a:ea typeface="メイリオ"/>
                <a:cs typeface="メイリオ"/>
              </a:rPr>
              <a:t>　</a:t>
            </a:r>
            <a:r>
              <a:rPr lang="ja-JP" altLang="en-US" sz="1200" dirty="0" smtClean="0">
                <a:latin typeface="メイリオ"/>
                <a:ea typeface="メイリオ"/>
                <a:cs typeface="メイリオ"/>
              </a:rPr>
              <a:t>・費用</a:t>
            </a:r>
            <a:r>
              <a:rPr lang="ja-JP" altLang="en-US" sz="1200" dirty="0">
                <a:latin typeface="メイリオ"/>
                <a:ea typeface="メイリオ"/>
                <a:cs typeface="メイリオ"/>
              </a:rPr>
              <a:t>便益分析</a:t>
            </a:r>
            <a:r>
              <a:rPr lang="ja-JP" altLang="en-US" sz="1200" dirty="0" smtClean="0">
                <a:latin typeface="メイリオ"/>
                <a:ea typeface="メイリオ"/>
                <a:cs typeface="メイリオ"/>
              </a:rPr>
              <a:t>フロー（「鉄道プロジェクトの評価手法マニュアル（</a:t>
            </a:r>
            <a:r>
              <a:rPr lang="en-US" altLang="ja-JP" sz="1200" dirty="0" smtClean="0">
                <a:latin typeface="メイリオ"/>
                <a:ea typeface="メイリオ"/>
                <a:cs typeface="メイリオ"/>
              </a:rPr>
              <a:t>2012</a:t>
            </a:r>
            <a:r>
              <a:rPr lang="ja-JP" altLang="en-US" sz="1200" dirty="0" smtClean="0">
                <a:latin typeface="メイリオ"/>
                <a:ea typeface="メイリオ"/>
                <a:cs typeface="メイリオ"/>
              </a:rPr>
              <a:t>年改訂版）」（国土交通省鉄道局）により算定）</a:t>
            </a:r>
            <a:endParaRPr lang="en-US" altLang="ja-JP" sz="1200" dirty="0">
              <a:latin typeface="メイリオ"/>
              <a:ea typeface="メイリオ"/>
              <a:cs typeface="メイリオ"/>
            </a:endParaRPr>
          </a:p>
        </p:txBody>
      </p:sp>
      <p:grpSp>
        <p:nvGrpSpPr>
          <p:cNvPr id="3" name="グループ化 2"/>
          <p:cNvGrpSpPr/>
          <p:nvPr/>
        </p:nvGrpSpPr>
        <p:grpSpPr>
          <a:xfrm>
            <a:off x="467544" y="1418133"/>
            <a:ext cx="8428805" cy="4456715"/>
            <a:chOff x="715071" y="415098"/>
            <a:chExt cx="8428805" cy="4456715"/>
          </a:xfrm>
        </p:grpSpPr>
        <p:sp>
          <p:nvSpPr>
            <p:cNvPr id="19" name="正方形/長方形 18"/>
            <p:cNvSpPr/>
            <p:nvPr/>
          </p:nvSpPr>
          <p:spPr>
            <a:xfrm>
              <a:off x="5219948" y="1545431"/>
              <a:ext cx="1751930" cy="402775"/>
            </a:xfrm>
            <a:prstGeom prst="rect">
              <a:avLst/>
            </a:prstGeom>
            <a:ln w="12700">
              <a:solidFill>
                <a:schemeClr val="tx1"/>
              </a:solidFill>
            </a:ln>
          </p:spPr>
          <p:style>
            <a:lnRef idx="2">
              <a:schemeClr val="accent6"/>
            </a:lnRef>
            <a:fillRef idx="1">
              <a:schemeClr val="lt1"/>
            </a:fillRef>
            <a:effectRef idx="0">
              <a:schemeClr val="accent6"/>
            </a:effectRef>
            <a:fontRef idx="minor">
              <a:schemeClr val="dk1"/>
            </a:fontRef>
          </p:style>
          <p:txBody>
            <a:bodyPr wrap="square" tIns="108000" bIns="108000" anchor="ctr">
              <a:spAutoFit/>
            </a:bodyPr>
            <a:lstStyle/>
            <a:p>
              <a:pPr algn="ctr">
                <a:defRPr/>
              </a:pPr>
              <a:r>
                <a:rPr lang="ja-JP" altLang="en-US" sz="1200" dirty="0" smtClean="0">
                  <a:solidFill>
                    <a:srgbClr val="000000"/>
                  </a:solidFill>
                  <a:latin typeface="メイリオ"/>
                  <a:ea typeface="メイリオ"/>
                  <a:cs typeface="メイリオ"/>
                </a:rPr>
                <a:t>供給者</a:t>
              </a:r>
              <a:r>
                <a:rPr lang="ja-JP" altLang="en-US" sz="1200" dirty="0">
                  <a:solidFill>
                    <a:srgbClr val="000000"/>
                  </a:solidFill>
                  <a:latin typeface="メイリオ"/>
                  <a:ea typeface="メイリオ"/>
                  <a:cs typeface="メイリオ"/>
                </a:rPr>
                <a:t>便益の算出</a:t>
              </a:r>
            </a:p>
          </p:txBody>
        </p:sp>
        <p:sp>
          <p:nvSpPr>
            <p:cNvPr id="9" name="正方形/長方形 8"/>
            <p:cNvSpPr/>
            <p:nvPr/>
          </p:nvSpPr>
          <p:spPr>
            <a:xfrm>
              <a:off x="5003924" y="415098"/>
              <a:ext cx="2174875" cy="587441"/>
            </a:xfrm>
            <a:prstGeom prst="rect">
              <a:avLst/>
            </a:prstGeom>
            <a:ln w="12700">
              <a:solidFill>
                <a:schemeClr val="tx1"/>
              </a:solidFill>
            </a:ln>
          </p:spPr>
          <p:style>
            <a:lnRef idx="2">
              <a:schemeClr val="accent6"/>
            </a:lnRef>
            <a:fillRef idx="1">
              <a:schemeClr val="lt1"/>
            </a:fillRef>
            <a:effectRef idx="0">
              <a:schemeClr val="accent6"/>
            </a:effectRef>
            <a:fontRef idx="minor">
              <a:schemeClr val="dk1"/>
            </a:fontRef>
          </p:style>
          <p:txBody>
            <a:bodyPr tIns="108000" bIns="108000" anchor="ctr">
              <a:spAutoFit/>
            </a:bodyPr>
            <a:lstStyle/>
            <a:p>
              <a:pPr algn="ctr" fontAlgn="auto">
                <a:spcBef>
                  <a:spcPts val="0"/>
                </a:spcBef>
                <a:spcAft>
                  <a:spcPts val="0"/>
                </a:spcAft>
                <a:defRPr/>
              </a:pPr>
              <a:r>
                <a:rPr lang="ja-JP" altLang="en-US" sz="1200" dirty="0" smtClean="0">
                  <a:latin typeface="メイリオ" panose="020B0604030504040204" pitchFamily="50" charset="-128"/>
                  <a:ea typeface="メイリオ" panose="020B0604030504040204" pitchFamily="50" charset="-128"/>
                  <a:cs typeface="メイリオ" panose="020B0604030504040204" pitchFamily="50" charset="-128"/>
                </a:rPr>
                <a:t>需要</a:t>
              </a:r>
              <a:r>
                <a:rPr lang="ja-JP" altLang="en-US" sz="1200" dirty="0">
                  <a:latin typeface="メイリオ" panose="020B0604030504040204" pitchFamily="50" charset="-128"/>
                  <a:ea typeface="メイリオ" panose="020B0604030504040204" pitchFamily="50" charset="-128"/>
                  <a:cs typeface="メイリオ" panose="020B0604030504040204" pitchFamily="50" charset="-128"/>
                </a:rPr>
                <a:t>予測の</a:t>
              </a:r>
              <a:r>
                <a:rPr lang="ja-JP" altLang="en-US" sz="1200" dirty="0" smtClean="0">
                  <a:latin typeface="メイリオ" panose="020B0604030504040204" pitchFamily="50" charset="-128"/>
                  <a:ea typeface="メイリオ" panose="020B0604030504040204" pitchFamily="50" charset="-128"/>
                  <a:cs typeface="メイリオ" panose="020B0604030504040204" pitchFamily="50" charset="-128"/>
                </a:rPr>
                <a:t>実施</a:t>
              </a:r>
              <a:endParaRPr lang="en-US" altLang="ja-JP" sz="1200" dirty="0" smtClean="0">
                <a:latin typeface="メイリオ" panose="020B0604030504040204" pitchFamily="50" charset="-128"/>
                <a:ea typeface="メイリオ" panose="020B0604030504040204" pitchFamily="50" charset="-128"/>
                <a:cs typeface="メイリオ" panose="020B0604030504040204" pitchFamily="50" charset="-128"/>
              </a:endParaRPr>
            </a:p>
            <a:p>
              <a:pPr algn="ctr" fontAlgn="auto">
                <a:spcBef>
                  <a:spcPts val="0"/>
                </a:spcBef>
                <a:spcAft>
                  <a:spcPts val="0"/>
                </a:spcAft>
                <a:defRPr/>
              </a:pPr>
              <a:r>
                <a:rPr lang="ja-JP" altLang="en-US" sz="1200" dirty="0" smtClean="0">
                  <a:latin typeface="メイリオ" panose="020B0604030504040204" pitchFamily="50" charset="-128"/>
                  <a:ea typeface="メイリオ" panose="020B0604030504040204" pitchFamily="50" charset="-128"/>
                  <a:cs typeface="メイリオ" panose="020B0604030504040204" pitchFamily="50" charset="-128"/>
                </a:rPr>
                <a:t>（四段階推定法）</a:t>
              </a:r>
              <a:endParaRPr lang="ja-JP" altLang="en-US" sz="1200" dirty="0">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20" name="正方形/長方形 19"/>
            <p:cNvSpPr/>
            <p:nvPr/>
          </p:nvSpPr>
          <p:spPr>
            <a:xfrm>
              <a:off x="3203724" y="1541688"/>
              <a:ext cx="1741958" cy="402775"/>
            </a:xfrm>
            <a:prstGeom prst="rect">
              <a:avLst/>
            </a:prstGeom>
            <a:ln w="12700">
              <a:solidFill>
                <a:schemeClr val="tx1"/>
              </a:solidFill>
            </a:ln>
          </p:spPr>
          <p:style>
            <a:lnRef idx="2">
              <a:schemeClr val="accent6"/>
            </a:lnRef>
            <a:fillRef idx="1">
              <a:schemeClr val="lt1"/>
            </a:fillRef>
            <a:effectRef idx="0">
              <a:schemeClr val="accent6"/>
            </a:effectRef>
            <a:fontRef idx="minor">
              <a:schemeClr val="dk1"/>
            </a:fontRef>
          </p:style>
          <p:txBody>
            <a:bodyPr wrap="square" tIns="108000" bIns="108000" anchor="ctr">
              <a:spAutoFit/>
            </a:bodyPr>
            <a:lstStyle/>
            <a:p>
              <a:pPr algn="ctr">
                <a:defRPr/>
              </a:pPr>
              <a:r>
                <a:rPr lang="ja-JP" altLang="en-US" sz="1200" dirty="0" smtClean="0">
                  <a:solidFill>
                    <a:srgbClr val="000000"/>
                  </a:solidFill>
                  <a:latin typeface="メイリオ"/>
                  <a:ea typeface="メイリオ"/>
                  <a:cs typeface="メイリオ"/>
                </a:rPr>
                <a:t>利用者便益</a:t>
              </a:r>
              <a:r>
                <a:rPr lang="ja-JP" altLang="en-US" sz="1200" dirty="0">
                  <a:solidFill>
                    <a:srgbClr val="000000"/>
                  </a:solidFill>
                  <a:latin typeface="メイリオ"/>
                  <a:ea typeface="メイリオ"/>
                  <a:cs typeface="メイリオ"/>
                </a:rPr>
                <a:t>の算出</a:t>
              </a:r>
              <a:r>
                <a:rPr lang="en-US" altLang="ja-JP" sz="1200" dirty="0">
                  <a:solidFill>
                    <a:srgbClr val="000000"/>
                  </a:solidFill>
                  <a:latin typeface="メイリオ"/>
                  <a:ea typeface="メイリオ"/>
                  <a:cs typeface="メイリオ"/>
                </a:rPr>
                <a:t> </a:t>
              </a:r>
            </a:p>
          </p:txBody>
        </p:sp>
        <p:sp>
          <p:nvSpPr>
            <p:cNvPr id="21" name="正方形/長方形 20"/>
            <p:cNvSpPr/>
            <p:nvPr/>
          </p:nvSpPr>
          <p:spPr>
            <a:xfrm>
              <a:off x="715071" y="1530735"/>
              <a:ext cx="2160240" cy="402775"/>
            </a:xfrm>
            <a:prstGeom prst="rect">
              <a:avLst/>
            </a:prstGeom>
            <a:ln w="12700">
              <a:solidFill>
                <a:schemeClr val="tx1"/>
              </a:solidFill>
            </a:ln>
          </p:spPr>
          <p:style>
            <a:lnRef idx="2">
              <a:schemeClr val="accent6"/>
            </a:lnRef>
            <a:fillRef idx="1">
              <a:schemeClr val="lt1"/>
            </a:fillRef>
            <a:effectRef idx="0">
              <a:schemeClr val="accent6"/>
            </a:effectRef>
            <a:fontRef idx="minor">
              <a:schemeClr val="dk1"/>
            </a:fontRef>
          </p:style>
          <p:txBody>
            <a:bodyPr wrap="square" tIns="108000" bIns="108000" anchor="ctr">
              <a:spAutoFit/>
            </a:bodyPr>
            <a:lstStyle/>
            <a:p>
              <a:pPr algn="ctr">
                <a:defRPr/>
              </a:pPr>
              <a:r>
                <a:rPr lang="ja-JP" altLang="en-US" sz="1200" dirty="0" smtClean="0">
                  <a:solidFill>
                    <a:srgbClr val="000000"/>
                  </a:solidFill>
                  <a:latin typeface="メイリオ"/>
                  <a:ea typeface="メイリオ"/>
                  <a:cs typeface="メイリオ"/>
                </a:rPr>
                <a:t>建設費</a:t>
              </a:r>
              <a:r>
                <a:rPr lang="ja-JP" altLang="en-US" sz="1200" dirty="0">
                  <a:solidFill>
                    <a:srgbClr val="000000"/>
                  </a:solidFill>
                  <a:latin typeface="メイリオ"/>
                  <a:ea typeface="メイリオ"/>
                  <a:cs typeface="メイリオ"/>
                </a:rPr>
                <a:t>（費用）の算出</a:t>
              </a:r>
            </a:p>
          </p:txBody>
        </p:sp>
        <p:sp>
          <p:nvSpPr>
            <p:cNvPr id="22" name="正方形/長方形 21"/>
            <p:cNvSpPr/>
            <p:nvPr/>
          </p:nvSpPr>
          <p:spPr>
            <a:xfrm>
              <a:off x="4545916" y="3661794"/>
              <a:ext cx="2465387" cy="402775"/>
            </a:xfrm>
            <a:prstGeom prst="rect">
              <a:avLst/>
            </a:prstGeom>
            <a:ln w="12700">
              <a:solidFill>
                <a:schemeClr val="tx1"/>
              </a:solidFill>
            </a:ln>
          </p:spPr>
          <p:style>
            <a:lnRef idx="2">
              <a:schemeClr val="accent6"/>
            </a:lnRef>
            <a:fillRef idx="1">
              <a:schemeClr val="lt1"/>
            </a:fillRef>
            <a:effectRef idx="0">
              <a:schemeClr val="accent6"/>
            </a:effectRef>
            <a:fontRef idx="minor">
              <a:schemeClr val="dk1"/>
            </a:fontRef>
          </p:style>
          <p:txBody>
            <a:bodyPr tIns="108000" bIns="108000" anchor="ctr">
              <a:spAutoFit/>
            </a:bodyPr>
            <a:lstStyle/>
            <a:p>
              <a:pPr algn="ctr">
                <a:defRPr/>
              </a:pPr>
              <a:r>
                <a:rPr lang="ja-JP" altLang="en-US" sz="1200" dirty="0" smtClean="0">
                  <a:solidFill>
                    <a:srgbClr val="000000"/>
                  </a:solidFill>
                  <a:latin typeface="メイリオ"/>
                  <a:ea typeface="メイリオ"/>
                  <a:cs typeface="メイリオ"/>
                </a:rPr>
                <a:t>期間内</a:t>
              </a:r>
              <a:r>
                <a:rPr lang="ja-JP" altLang="en-US" sz="1200" dirty="0">
                  <a:solidFill>
                    <a:srgbClr val="000000"/>
                  </a:solidFill>
                  <a:latin typeface="メイリオ"/>
                  <a:ea typeface="メイリオ"/>
                  <a:cs typeface="メイリオ"/>
                </a:rPr>
                <a:t>の便益の算出</a:t>
              </a:r>
            </a:p>
          </p:txBody>
        </p:sp>
        <p:sp>
          <p:nvSpPr>
            <p:cNvPr id="23" name="正方形/長方形 22"/>
            <p:cNvSpPr/>
            <p:nvPr/>
          </p:nvSpPr>
          <p:spPr>
            <a:xfrm>
              <a:off x="1233513" y="3657306"/>
              <a:ext cx="2466975" cy="402775"/>
            </a:xfrm>
            <a:prstGeom prst="rect">
              <a:avLst/>
            </a:prstGeom>
            <a:ln w="12700">
              <a:solidFill>
                <a:schemeClr val="tx1"/>
              </a:solidFill>
            </a:ln>
          </p:spPr>
          <p:style>
            <a:lnRef idx="2">
              <a:schemeClr val="accent6"/>
            </a:lnRef>
            <a:fillRef idx="1">
              <a:schemeClr val="lt1"/>
            </a:fillRef>
            <a:effectRef idx="0">
              <a:schemeClr val="accent6"/>
            </a:effectRef>
            <a:fontRef idx="minor">
              <a:schemeClr val="dk1"/>
            </a:fontRef>
          </p:style>
          <p:txBody>
            <a:bodyPr tIns="108000" bIns="108000" anchor="ctr">
              <a:spAutoFit/>
            </a:bodyPr>
            <a:lstStyle/>
            <a:p>
              <a:pPr algn="ctr">
                <a:defRPr/>
              </a:pPr>
              <a:r>
                <a:rPr lang="ja-JP" altLang="en-US" sz="1200" dirty="0" smtClean="0">
                  <a:solidFill>
                    <a:srgbClr val="000000"/>
                  </a:solidFill>
                  <a:latin typeface="メイリオ"/>
                  <a:ea typeface="メイリオ"/>
                  <a:cs typeface="メイリオ"/>
                </a:rPr>
                <a:t>残存</a:t>
              </a:r>
              <a:r>
                <a:rPr lang="ja-JP" altLang="en-US" sz="1200" dirty="0">
                  <a:solidFill>
                    <a:srgbClr val="000000"/>
                  </a:solidFill>
                  <a:latin typeface="メイリオ"/>
                  <a:ea typeface="メイリオ"/>
                  <a:cs typeface="メイリオ"/>
                </a:rPr>
                <a:t>価値の算出</a:t>
              </a:r>
            </a:p>
          </p:txBody>
        </p:sp>
        <p:sp>
          <p:nvSpPr>
            <p:cNvPr id="24" name="正方形/長方形 23"/>
            <p:cNvSpPr/>
            <p:nvPr/>
          </p:nvSpPr>
          <p:spPr>
            <a:xfrm>
              <a:off x="2033588" y="4469038"/>
              <a:ext cx="2466975" cy="402775"/>
            </a:xfrm>
            <a:prstGeom prst="rect">
              <a:avLst/>
            </a:prstGeom>
            <a:ln w="12700">
              <a:solidFill>
                <a:schemeClr val="tx1"/>
              </a:solidFill>
            </a:ln>
          </p:spPr>
          <p:style>
            <a:lnRef idx="2">
              <a:schemeClr val="accent6"/>
            </a:lnRef>
            <a:fillRef idx="1">
              <a:schemeClr val="lt1"/>
            </a:fillRef>
            <a:effectRef idx="0">
              <a:schemeClr val="accent6"/>
            </a:effectRef>
            <a:fontRef idx="minor">
              <a:schemeClr val="dk1"/>
            </a:fontRef>
          </p:style>
          <p:txBody>
            <a:bodyPr tIns="108000" bIns="108000" anchor="ctr">
              <a:spAutoFit/>
            </a:bodyPr>
            <a:lstStyle/>
            <a:p>
              <a:pPr algn="ctr">
                <a:defRPr/>
              </a:pPr>
              <a:r>
                <a:rPr lang="ja-JP" altLang="en-US" sz="1200" dirty="0" smtClean="0">
                  <a:solidFill>
                    <a:srgbClr val="000000"/>
                  </a:solidFill>
                  <a:latin typeface="メイリオ"/>
                  <a:ea typeface="メイリオ"/>
                  <a:cs typeface="メイリオ"/>
                </a:rPr>
                <a:t>⑧費用</a:t>
              </a:r>
              <a:r>
                <a:rPr lang="ja-JP" altLang="en-US" sz="1200" dirty="0">
                  <a:solidFill>
                    <a:srgbClr val="000000"/>
                  </a:solidFill>
                  <a:latin typeface="メイリオ"/>
                  <a:ea typeface="メイリオ"/>
                  <a:cs typeface="メイリオ"/>
                </a:rPr>
                <a:t>便益比の算出</a:t>
              </a:r>
            </a:p>
          </p:txBody>
        </p:sp>
        <p:sp>
          <p:nvSpPr>
            <p:cNvPr id="17420" name="テキスト ボックス 1"/>
            <p:cNvSpPr txBox="1">
              <a:spLocks noChangeArrowheads="1"/>
            </p:cNvSpPr>
            <p:nvPr/>
          </p:nvSpPr>
          <p:spPr bwMode="auto">
            <a:xfrm>
              <a:off x="1333196" y="2014538"/>
              <a:ext cx="1204953" cy="1374735"/>
            </a:xfrm>
            <a:prstGeom prst="rect">
              <a:avLst/>
            </a:prstGeom>
            <a:noFill/>
            <a:ln w="9525">
              <a:noFill/>
              <a:miter lim="800000"/>
              <a:headEnd/>
              <a:tailEnd/>
            </a:ln>
          </p:spPr>
          <p:txBody>
            <a:bodyPr wrap="square">
              <a:spAutoFit/>
            </a:bodyPr>
            <a:lstStyle/>
            <a:p>
              <a:pPr>
                <a:lnSpc>
                  <a:spcPts val="2000"/>
                </a:lnSpc>
              </a:pPr>
              <a:r>
                <a:rPr lang="ja-JP" altLang="en-US" sz="1050" dirty="0">
                  <a:latin typeface="メイリオ"/>
                  <a:ea typeface="メイリオ"/>
                  <a:cs typeface="メイリオ"/>
                </a:rPr>
                <a:t>インフラ　　</a:t>
              </a:r>
              <a:endParaRPr lang="en-US" altLang="ja-JP" sz="1050" dirty="0">
                <a:latin typeface="メイリオ"/>
                <a:ea typeface="メイリオ"/>
                <a:cs typeface="メイリオ"/>
              </a:endParaRPr>
            </a:p>
            <a:p>
              <a:pPr>
                <a:lnSpc>
                  <a:spcPts val="2000"/>
                </a:lnSpc>
              </a:pPr>
              <a:r>
                <a:rPr lang="ja-JP" altLang="en-US" sz="1050" dirty="0">
                  <a:latin typeface="メイリオ"/>
                  <a:ea typeface="メイリオ"/>
                  <a:cs typeface="メイリオ"/>
                </a:rPr>
                <a:t>インフラ外　</a:t>
              </a:r>
              <a:endParaRPr lang="en-US" altLang="ja-JP" sz="1050" dirty="0">
                <a:latin typeface="メイリオ"/>
                <a:ea typeface="メイリオ"/>
                <a:cs typeface="メイリオ"/>
              </a:endParaRPr>
            </a:p>
            <a:p>
              <a:pPr>
                <a:lnSpc>
                  <a:spcPts val="2000"/>
                </a:lnSpc>
              </a:pPr>
              <a:r>
                <a:rPr lang="ja-JP" altLang="en-US" sz="1050" dirty="0">
                  <a:latin typeface="メイリオ"/>
                  <a:ea typeface="メイリオ"/>
                  <a:cs typeface="メイリオ"/>
                </a:rPr>
                <a:t>車両更新費　</a:t>
              </a:r>
              <a:endParaRPr lang="en-US" altLang="ja-JP" sz="1050" dirty="0" smtClean="0">
                <a:latin typeface="メイリオ"/>
                <a:ea typeface="メイリオ"/>
                <a:cs typeface="メイリオ"/>
              </a:endParaRPr>
            </a:p>
            <a:p>
              <a:pPr>
                <a:lnSpc>
                  <a:spcPts val="2000"/>
                </a:lnSpc>
              </a:pPr>
              <a:r>
                <a:rPr lang="ja-JP" altLang="en-US" sz="1050" dirty="0" smtClean="0">
                  <a:latin typeface="メイリオ"/>
                  <a:ea typeface="メイリオ"/>
                  <a:cs typeface="メイリオ"/>
                </a:rPr>
                <a:t>維持</a:t>
              </a:r>
              <a:r>
                <a:rPr lang="ja-JP" altLang="en-US" sz="1050" dirty="0">
                  <a:latin typeface="メイリオ"/>
                  <a:ea typeface="メイリオ"/>
                  <a:cs typeface="メイリオ"/>
                </a:rPr>
                <a:t>改良費　　　　　　　</a:t>
              </a:r>
              <a:endParaRPr lang="en-US" altLang="ja-JP" sz="1050" dirty="0">
                <a:latin typeface="メイリオ"/>
                <a:ea typeface="メイリオ"/>
                <a:cs typeface="メイリオ"/>
              </a:endParaRPr>
            </a:p>
            <a:p>
              <a:pPr>
                <a:lnSpc>
                  <a:spcPts val="2000"/>
                </a:lnSpc>
              </a:pPr>
              <a:r>
                <a:rPr lang="ja-JP" altLang="en-US" sz="1050" dirty="0">
                  <a:latin typeface="メイリオ"/>
                  <a:ea typeface="メイリオ"/>
                  <a:cs typeface="メイリオ"/>
                </a:rPr>
                <a:t>　　　　　　</a:t>
              </a:r>
              <a:endParaRPr lang="en-US" altLang="ja-JP" sz="1050" dirty="0">
                <a:latin typeface="メイリオ"/>
                <a:ea typeface="メイリオ"/>
                <a:cs typeface="メイリオ"/>
              </a:endParaRPr>
            </a:p>
          </p:txBody>
        </p:sp>
        <p:sp>
          <p:nvSpPr>
            <p:cNvPr id="17422" name="テキスト ボックス 1"/>
            <p:cNvSpPr txBox="1">
              <a:spLocks noChangeArrowheads="1"/>
            </p:cNvSpPr>
            <p:nvPr/>
          </p:nvSpPr>
          <p:spPr bwMode="auto">
            <a:xfrm>
              <a:off x="5509110" y="2034727"/>
              <a:ext cx="1607427" cy="604838"/>
            </a:xfrm>
            <a:prstGeom prst="rect">
              <a:avLst/>
            </a:prstGeom>
            <a:noFill/>
            <a:ln w="9525">
              <a:noFill/>
              <a:miter lim="800000"/>
              <a:headEnd/>
              <a:tailEnd/>
            </a:ln>
          </p:spPr>
          <p:txBody>
            <a:bodyPr wrap="square">
              <a:spAutoFit/>
            </a:bodyPr>
            <a:lstStyle/>
            <a:p>
              <a:pPr>
                <a:lnSpc>
                  <a:spcPts val="2000"/>
                </a:lnSpc>
              </a:pPr>
              <a:r>
                <a:rPr lang="ja-JP" altLang="en-US" sz="1050" dirty="0">
                  <a:latin typeface="メイリオ"/>
                  <a:ea typeface="メイリオ"/>
                  <a:cs typeface="メイリオ"/>
                </a:rPr>
                <a:t>当該事業者収益</a:t>
              </a:r>
              <a:endParaRPr lang="en-US" altLang="ja-JP" sz="1050" dirty="0">
                <a:latin typeface="メイリオ"/>
                <a:ea typeface="メイリオ"/>
                <a:cs typeface="メイリオ"/>
              </a:endParaRPr>
            </a:p>
            <a:p>
              <a:pPr>
                <a:lnSpc>
                  <a:spcPts val="2000"/>
                </a:lnSpc>
              </a:pPr>
              <a:r>
                <a:rPr lang="ja-JP" altLang="en-US" sz="1050" dirty="0">
                  <a:latin typeface="メイリオ"/>
                  <a:ea typeface="メイリオ"/>
                  <a:cs typeface="メイリオ"/>
                </a:rPr>
                <a:t>競合・補完事業者収益</a:t>
              </a:r>
              <a:endParaRPr lang="en-US" altLang="ja-JP" sz="1050" dirty="0">
                <a:latin typeface="メイリオ"/>
                <a:ea typeface="メイリオ"/>
                <a:cs typeface="メイリオ"/>
              </a:endParaRPr>
            </a:p>
          </p:txBody>
        </p:sp>
        <p:sp>
          <p:nvSpPr>
            <p:cNvPr id="29" name="大かっこ 28"/>
            <p:cNvSpPr/>
            <p:nvPr/>
          </p:nvSpPr>
          <p:spPr>
            <a:xfrm>
              <a:off x="1159360" y="2014538"/>
              <a:ext cx="1271662" cy="1137495"/>
            </a:xfrm>
            <a:prstGeom prst="bracketPair">
              <a:avLst/>
            </a:prstGeom>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ja-JP" altLang="en-US"/>
            </a:p>
          </p:txBody>
        </p:sp>
        <p:sp>
          <p:nvSpPr>
            <p:cNvPr id="39" name="フリーフォーム 38"/>
            <p:cNvSpPr/>
            <p:nvPr/>
          </p:nvSpPr>
          <p:spPr>
            <a:xfrm>
              <a:off x="3500517" y="1954213"/>
              <a:ext cx="1935455" cy="1287463"/>
            </a:xfrm>
            <a:custGeom>
              <a:avLst/>
              <a:gdLst>
                <a:gd name="connsiteX0" fmla="*/ 0 w 2689860"/>
                <a:gd name="connsiteY0" fmla="*/ 0 h 1287780"/>
                <a:gd name="connsiteX1" fmla="*/ 0 w 2689860"/>
                <a:gd name="connsiteY1" fmla="*/ 1287780 h 1287780"/>
                <a:gd name="connsiteX2" fmla="*/ 2689860 w 2689860"/>
                <a:gd name="connsiteY2" fmla="*/ 1287780 h 1287780"/>
                <a:gd name="connsiteX3" fmla="*/ 2689860 w 2689860"/>
                <a:gd name="connsiteY3" fmla="*/ 0 h 1287780"/>
              </a:gdLst>
              <a:ahLst/>
              <a:cxnLst>
                <a:cxn ang="0">
                  <a:pos x="connsiteX0" y="connsiteY0"/>
                </a:cxn>
                <a:cxn ang="0">
                  <a:pos x="connsiteX1" y="connsiteY1"/>
                </a:cxn>
                <a:cxn ang="0">
                  <a:pos x="connsiteX2" y="connsiteY2"/>
                </a:cxn>
                <a:cxn ang="0">
                  <a:pos x="connsiteX3" y="connsiteY3"/>
                </a:cxn>
              </a:cxnLst>
              <a:rect l="l" t="t" r="r" b="b"/>
              <a:pathLst>
                <a:path w="2689860" h="1287780">
                  <a:moveTo>
                    <a:pt x="0" y="0"/>
                  </a:moveTo>
                  <a:lnTo>
                    <a:pt x="0" y="1287780"/>
                  </a:lnTo>
                  <a:lnTo>
                    <a:pt x="2689860" y="1287780"/>
                  </a:lnTo>
                  <a:lnTo>
                    <a:pt x="2689860" y="0"/>
                  </a:lnTo>
                </a:path>
              </a:pathLst>
            </a:custGeom>
          </p:spPr>
          <p:style>
            <a:lnRef idx="1">
              <a:schemeClr val="dk1"/>
            </a:lnRef>
            <a:fillRef idx="0">
              <a:schemeClr val="dk1"/>
            </a:fillRef>
            <a:effectRef idx="0">
              <a:schemeClr val="dk1"/>
            </a:effectRef>
            <a:fontRef idx="minor">
              <a:schemeClr val="tx1"/>
            </a:fontRef>
          </p:style>
          <p:txBody>
            <a:bodyPr anchor="ctr"/>
            <a:lstStyle/>
            <a:p>
              <a:pPr algn="ctr" fontAlgn="auto">
                <a:spcBef>
                  <a:spcPts val="0"/>
                </a:spcBef>
                <a:spcAft>
                  <a:spcPts val="0"/>
                </a:spcAft>
                <a:defRPr/>
              </a:pPr>
              <a:endParaRPr lang="ja-JP" altLang="en-US"/>
            </a:p>
          </p:txBody>
        </p:sp>
        <p:sp>
          <p:nvSpPr>
            <p:cNvPr id="40" name="フリーフォーム 39"/>
            <p:cNvSpPr/>
            <p:nvPr/>
          </p:nvSpPr>
          <p:spPr>
            <a:xfrm>
              <a:off x="4516437" y="1228725"/>
              <a:ext cx="3223791" cy="280419"/>
            </a:xfrm>
            <a:custGeom>
              <a:avLst/>
              <a:gdLst>
                <a:gd name="connsiteX0" fmla="*/ 0 w 3019425"/>
                <a:gd name="connsiteY0" fmla="*/ 228600 h 238125"/>
                <a:gd name="connsiteX1" fmla="*/ 0 w 3019425"/>
                <a:gd name="connsiteY1" fmla="*/ 0 h 238125"/>
                <a:gd name="connsiteX2" fmla="*/ 3009900 w 3019425"/>
                <a:gd name="connsiteY2" fmla="*/ 0 h 238125"/>
                <a:gd name="connsiteX3" fmla="*/ 3019425 w 3019425"/>
                <a:gd name="connsiteY3" fmla="*/ 238125 h 238125"/>
              </a:gdLst>
              <a:ahLst/>
              <a:cxnLst>
                <a:cxn ang="0">
                  <a:pos x="connsiteX0" y="connsiteY0"/>
                </a:cxn>
                <a:cxn ang="0">
                  <a:pos x="connsiteX1" y="connsiteY1"/>
                </a:cxn>
                <a:cxn ang="0">
                  <a:pos x="connsiteX2" y="connsiteY2"/>
                </a:cxn>
                <a:cxn ang="0">
                  <a:pos x="connsiteX3" y="connsiteY3"/>
                </a:cxn>
              </a:cxnLst>
              <a:rect l="l" t="t" r="r" b="b"/>
              <a:pathLst>
                <a:path w="3019425" h="238125">
                  <a:moveTo>
                    <a:pt x="0" y="228600"/>
                  </a:moveTo>
                  <a:lnTo>
                    <a:pt x="0" y="0"/>
                  </a:lnTo>
                  <a:lnTo>
                    <a:pt x="3009900" y="0"/>
                  </a:lnTo>
                  <a:lnTo>
                    <a:pt x="3019425" y="238125"/>
                  </a:lnTo>
                </a:path>
              </a:pathLst>
            </a:custGeom>
            <a:ln>
              <a:headEnd type="triangle"/>
              <a:tailEnd type="triangle"/>
            </a:ln>
          </p:spPr>
          <p:style>
            <a:lnRef idx="1">
              <a:schemeClr val="dk1"/>
            </a:lnRef>
            <a:fillRef idx="0">
              <a:schemeClr val="dk1"/>
            </a:fillRef>
            <a:effectRef idx="0">
              <a:schemeClr val="dk1"/>
            </a:effectRef>
            <a:fontRef idx="minor">
              <a:schemeClr val="tx1"/>
            </a:fontRef>
          </p:style>
          <p:txBody>
            <a:bodyPr anchor="ctr"/>
            <a:lstStyle/>
            <a:p>
              <a:pPr algn="ctr" fontAlgn="auto">
                <a:spcBef>
                  <a:spcPts val="0"/>
                </a:spcBef>
                <a:spcAft>
                  <a:spcPts val="0"/>
                </a:spcAft>
                <a:defRPr/>
              </a:pPr>
              <a:endParaRPr lang="ja-JP" altLang="en-US"/>
            </a:p>
          </p:txBody>
        </p:sp>
        <p:cxnSp>
          <p:nvCxnSpPr>
            <p:cNvPr id="42" name="直線コネクタ 41"/>
            <p:cNvCxnSpPr>
              <a:stCxn id="9" idx="2"/>
              <a:endCxn id="19" idx="0"/>
            </p:cNvCxnSpPr>
            <p:nvPr/>
          </p:nvCxnSpPr>
          <p:spPr>
            <a:xfrm>
              <a:off x="6091362" y="1002539"/>
              <a:ext cx="4551" cy="542892"/>
            </a:xfrm>
            <a:prstGeom prst="line">
              <a:avLst/>
            </a:prstGeom>
            <a:ln>
              <a:tailEnd type="triangle"/>
            </a:ln>
          </p:spPr>
          <p:style>
            <a:lnRef idx="1">
              <a:schemeClr val="dk1"/>
            </a:lnRef>
            <a:fillRef idx="0">
              <a:schemeClr val="dk1"/>
            </a:fillRef>
            <a:effectRef idx="0">
              <a:schemeClr val="dk1"/>
            </a:effectRef>
            <a:fontRef idx="minor">
              <a:schemeClr val="tx1"/>
            </a:fontRef>
          </p:style>
        </p:cxnSp>
        <p:sp>
          <p:nvSpPr>
            <p:cNvPr id="43" name="フリーフォーム 42"/>
            <p:cNvSpPr/>
            <p:nvPr/>
          </p:nvSpPr>
          <p:spPr>
            <a:xfrm>
              <a:off x="905378" y="1954213"/>
              <a:ext cx="322456" cy="1911350"/>
            </a:xfrm>
            <a:custGeom>
              <a:avLst/>
              <a:gdLst>
                <a:gd name="connsiteX0" fmla="*/ 0 w 789710"/>
                <a:gd name="connsiteY0" fmla="*/ 0 h 1898073"/>
                <a:gd name="connsiteX1" fmla="*/ 13855 w 789710"/>
                <a:gd name="connsiteY1" fmla="*/ 1898073 h 1898073"/>
                <a:gd name="connsiteX2" fmla="*/ 789710 w 789710"/>
                <a:gd name="connsiteY2" fmla="*/ 1898073 h 1898073"/>
              </a:gdLst>
              <a:ahLst/>
              <a:cxnLst>
                <a:cxn ang="0">
                  <a:pos x="connsiteX0" y="connsiteY0"/>
                </a:cxn>
                <a:cxn ang="0">
                  <a:pos x="connsiteX1" y="connsiteY1"/>
                </a:cxn>
                <a:cxn ang="0">
                  <a:pos x="connsiteX2" y="connsiteY2"/>
                </a:cxn>
              </a:cxnLst>
              <a:rect l="l" t="t" r="r" b="b"/>
              <a:pathLst>
                <a:path w="789710" h="1898073">
                  <a:moveTo>
                    <a:pt x="0" y="0"/>
                  </a:moveTo>
                  <a:lnTo>
                    <a:pt x="13855" y="1898073"/>
                  </a:lnTo>
                  <a:lnTo>
                    <a:pt x="789710" y="1898073"/>
                  </a:lnTo>
                </a:path>
              </a:pathLst>
            </a:custGeom>
            <a:ln>
              <a:tailEnd type="triangle"/>
            </a:ln>
          </p:spPr>
          <p:style>
            <a:lnRef idx="1">
              <a:schemeClr val="dk1"/>
            </a:lnRef>
            <a:fillRef idx="0">
              <a:schemeClr val="dk1"/>
            </a:fillRef>
            <a:effectRef idx="0">
              <a:schemeClr val="dk1"/>
            </a:effectRef>
            <a:fontRef idx="minor">
              <a:schemeClr val="tx1"/>
            </a:fontRef>
          </p:style>
          <p:txBody>
            <a:bodyPr anchor="ctr"/>
            <a:lstStyle/>
            <a:p>
              <a:pPr algn="ctr" fontAlgn="auto">
                <a:spcBef>
                  <a:spcPts val="0"/>
                </a:spcBef>
                <a:spcAft>
                  <a:spcPts val="0"/>
                </a:spcAft>
                <a:defRPr/>
              </a:pPr>
              <a:endParaRPr lang="ja-JP" altLang="en-US"/>
            </a:p>
          </p:txBody>
        </p:sp>
        <p:cxnSp>
          <p:nvCxnSpPr>
            <p:cNvPr id="45" name="直線コネクタ 44"/>
            <p:cNvCxnSpPr>
              <a:stCxn id="39" idx="2"/>
            </p:cNvCxnSpPr>
            <p:nvPr/>
          </p:nvCxnSpPr>
          <p:spPr>
            <a:xfrm>
              <a:off x="5435972" y="3241676"/>
              <a:ext cx="0" cy="420118"/>
            </a:xfrm>
            <a:prstGeom prst="line">
              <a:avLst/>
            </a:prstGeom>
            <a:ln>
              <a:tailEnd type="triangle"/>
            </a:ln>
          </p:spPr>
          <p:style>
            <a:lnRef idx="1">
              <a:schemeClr val="dk1"/>
            </a:lnRef>
            <a:fillRef idx="0">
              <a:schemeClr val="dk1"/>
            </a:fillRef>
            <a:effectRef idx="0">
              <a:schemeClr val="dk1"/>
            </a:effectRef>
            <a:fontRef idx="minor">
              <a:schemeClr val="tx1"/>
            </a:fontRef>
          </p:style>
        </p:cxnSp>
        <p:cxnSp>
          <p:nvCxnSpPr>
            <p:cNvPr id="47" name="直線コネクタ 46"/>
            <p:cNvCxnSpPr>
              <a:stCxn id="23" idx="3"/>
              <a:endCxn id="22" idx="1"/>
            </p:cNvCxnSpPr>
            <p:nvPr/>
          </p:nvCxnSpPr>
          <p:spPr>
            <a:xfrm>
              <a:off x="3700488" y="3858694"/>
              <a:ext cx="845428" cy="4488"/>
            </a:xfrm>
            <a:prstGeom prst="line">
              <a:avLst/>
            </a:prstGeom>
            <a:ln>
              <a:tailEnd type="triangle"/>
            </a:ln>
          </p:spPr>
          <p:style>
            <a:lnRef idx="1">
              <a:schemeClr val="dk1"/>
            </a:lnRef>
            <a:fillRef idx="0">
              <a:schemeClr val="dk1"/>
            </a:fillRef>
            <a:effectRef idx="0">
              <a:schemeClr val="dk1"/>
            </a:effectRef>
            <a:fontRef idx="minor">
              <a:schemeClr val="tx1"/>
            </a:fontRef>
          </p:style>
        </p:cxnSp>
        <p:sp>
          <p:nvSpPr>
            <p:cNvPr id="48" name="フリーフォーム 47"/>
            <p:cNvSpPr/>
            <p:nvPr/>
          </p:nvSpPr>
          <p:spPr>
            <a:xfrm>
              <a:off x="905378" y="3865563"/>
              <a:ext cx="1074235" cy="831850"/>
            </a:xfrm>
            <a:custGeom>
              <a:avLst/>
              <a:gdLst>
                <a:gd name="connsiteX0" fmla="*/ 0 w 2507673"/>
                <a:gd name="connsiteY0" fmla="*/ 0 h 831273"/>
                <a:gd name="connsiteX1" fmla="*/ 0 w 2507673"/>
                <a:gd name="connsiteY1" fmla="*/ 831273 h 831273"/>
                <a:gd name="connsiteX2" fmla="*/ 2507673 w 2507673"/>
                <a:gd name="connsiteY2" fmla="*/ 817418 h 831273"/>
              </a:gdLst>
              <a:ahLst/>
              <a:cxnLst>
                <a:cxn ang="0">
                  <a:pos x="connsiteX0" y="connsiteY0"/>
                </a:cxn>
                <a:cxn ang="0">
                  <a:pos x="connsiteX1" y="connsiteY1"/>
                </a:cxn>
                <a:cxn ang="0">
                  <a:pos x="connsiteX2" y="connsiteY2"/>
                </a:cxn>
              </a:cxnLst>
              <a:rect l="l" t="t" r="r" b="b"/>
              <a:pathLst>
                <a:path w="2507673" h="831273">
                  <a:moveTo>
                    <a:pt x="0" y="0"/>
                  </a:moveTo>
                  <a:lnTo>
                    <a:pt x="0" y="831273"/>
                  </a:lnTo>
                  <a:lnTo>
                    <a:pt x="2507673" y="817418"/>
                  </a:lnTo>
                </a:path>
              </a:pathLst>
            </a:custGeom>
            <a:ln>
              <a:tailEnd type="triangle"/>
            </a:ln>
          </p:spPr>
          <p:style>
            <a:lnRef idx="1">
              <a:schemeClr val="dk1"/>
            </a:lnRef>
            <a:fillRef idx="0">
              <a:schemeClr val="dk1"/>
            </a:fillRef>
            <a:effectRef idx="0">
              <a:schemeClr val="dk1"/>
            </a:effectRef>
            <a:fontRef idx="minor">
              <a:schemeClr val="tx1"/>
            </a:fontRef>
          </p:style>
          <p:txBody>
            <a:bodyPr anchor="ctr"/>
            <a:lstStyle/>
            <a:p>
              <a:pPr algn="ctr" fontAlgn="auto">
                <a:spcBef>
                  <a:spcPts val="0"/>
                </a:spcBef>
                <a:spcAft>
                  <a:spcPts val="0"/>
                </a:spcAft>
                <a:defRPr/>
              </a:pPr>
              <a:endParaRPr lang="ja-JP" altLang="en-US"/>
            </a:p>
          </p:txBody>
        </p:sp>
        <p:sp>
          <p:nvSpPr>
            <p:cNvPr id="49" name="フリーフォーム 48"/>
            <p:cNvSpPr/>
            <p:nvPr/>
          </p:nvSpPr>
          <p:spPr>
            <a:xfrm>
              <a:off x="4516438" y="4064569"/>
              <a:ext cx="1039812" cy="645544"/>
            </a:xfrm>
            <a:custGeom>
              <a:avLst/>
              <a:gdLst>
                <a:gd name="connsiteX0" fmla="*/ 1039091 w 1039091"/>
                <a:gd name="connsiteY0" fmla="*/ 0 h 609600"/>
                <a:gd name="connsiteX1" fmla="*/ 1039091 w 1039091"/>
                <a:gd name="connsiteY1" fmla="*/ 609600 h 609600"/>
                <a:gd name="connsiteX2" fmla="*/ 0 w 1039091"/>
                <a:gd name="connsiteY2" fmla="*/ 609600 h 609600"/>
              </a:gdLst>
              <a:ahLst/>
              <a:cxnLst>
                <a:cxn ang="0">
                  <a:pos x="connsiteX0" y="connsiteY0"/>
                </a:cxn>
                <a:cxn ang="0">
                  <a:pos x="connsiteX1" y="connsiteY1"/>
                </a:cxn>
                <a:cxn ang="0">
                  <a:pos x="connsiteX2" y="connsiteY2"/>
                </a:cxn>
              </a:cxnLst>
              <a:rect l="l" t="t" r="r" b="b"/>
              <a:pathLst>
                <a:path w="1039091" h="609600">
                  <a:moveTo>
                    <a:pt x="1039091" y="0"/>
                  </a:moveTo>
                  <a:lnTo>
                    <a:pt x="1039091" y="609600"/>
                  </a:lnTo>
                  <a:lnTo>
                    <a:pt x="0" y="609600"/>
                  </a:lnTo>
                </a:path>
              </a:pathLst>
            </a:custGeom>
            <a:ln>
              <a:tailEnd type="triangle"/>
            </a:ln>
          </p:spPr>
          <p:style>
            <a:lnRef idx="1">
              <a:schemeClr val="dk1"/>
            </a:lnRef>
            <a:fillRef idx="0">
              <a:schemeClr val="dk1"/>
            </a:fillRef>
            <a:effectRef idx="0">
              <a:schemeClr val="dk1"/>
            </a:effectRef>
            <a:fontRef idx="minor">
              <a:schemeClr val="tx1"/>
            </a:fontRef>
          </p:style>
          <p:txBody>
            <a:bodyPr anchor="ctr"/>
            <a:lstStyle/>
            <a:p>
              <a:pPr algn="ctr" fontAlgn="auto">
                <a:spcBef>
                  <a:spcPts val="0"/>
                </a:spcBef>
                <a:spcAft>
                  <a:spcPts val="0"/>
                </a:spcAft>
                <a:defRPr/>
              </a:pPr>
              <a:endParaRPr lang="ja-JP" altLang="en-US"/>
            </a:p>
          </p:txBody>
        </p:sp>
        <p:sp>
          <p:nvSpPr>
            <p:cNvPr id="17435" name="テキスト ボックス 1"/>
            <p:cNvSpPr txBox="1">
              <a:spLocks noChangeArrowheads="1"/>
            </p:cNvSpPr>
            <p:nvPr/>
          </p:nvSpPr>
          <p:spPr bwMode="auto">
            <a:xfrm>
              <a:off x="5795963" y="4252913"/>
              <a:ext cx="2062162" cy="349250"/>
            </a:xfrm>
            <a:prstGeom prst="rect">
              <a:avLst/>
            </a:prstGeom>
            <a:noFill/>
            <a:ln w="9525">
              <a:noFill/>
              <a:miter lim="800000"/>
              <a:headEnd/>
              <a:tailEnd/>
            </a:ln>
          </p:spPr>
          <p:txBody>
            <a:bodyPr>
              <a:spAutoFit/>
            </a:bodyPr>
            <a:lstStyle/>
            <a:p>
              <a:pPr>
                <a:lnSpc>
                  <a:spcPts val="2000"/>
                </a:lnSpc>
              </a:pPr>
              <a:r>
                <a:rPr lang="ja-JP" altLang="en-US" sz="1200" dirty="0">
                  <a:latin typeface="メイリオ"/>
                  <a:ea typeface="メイリオ"/>
                  <a:cs typeface="メイリオ"/>
                </a:rPr>
                <a:t>計画期間</a:t>
              </a:r>
              <a:r>
                <a:rPr lang="en-US" altLang="ja-JP" sz="1200" dirty="0">
                  <a:latin typeface="メイリオ"/>
                  <a:ea typeface="メイリオ"/>
                  <a:cs typeface="メイリオ"/>
                </a:rPr>
                <a:t>30</a:t>
              </a:r>
              <a:r>
                <a:rPr lang="ja-JP" altLang="en-US" sz="1200" dirty="0">
                  <a:latin typeface="メイリオ"/>
                  <a:ea typeface="メイリオ"/>
                  <a:cs typeface="メイリオ"/>
                </a:rPr>
                <a:t>年・</a:t>
              </a:r>
              <a:r>
                <a:rPr lang="en-US" altLang="ja-JP" sz="1200" dirty="0">
                  <a:latin typeface="メイリオ"/>
                  <a:ea typeface="メイリオ"/>
                  <a:cs typeface="メイリオ"/>
                </a:rPr>
                <a:t>50</a:t>
              </a:r>
              <a:r>
                <a:rPr lang="ja-JP" altLang="en-US" sz="1200" dirty="0">
                  <a:latin typeface="メイリオ"/>
                  <a:ea typeface="メイリオ"/>
                  <a:cs typeface="メイリオ"/>
                </a:rPr>
                <a:t>年</a:t>
              </a:r>
              <a:endParaRPr lang="en-US" altLang="ja-JP" sz="1200" dirty="0">
                <a:latin typeface="メイリオ"/>
                <a:ea typeface="メイリオ"/>
                <a:cs typeface="メイリオ"/>
              </a:endParaRPr>
            </a:p>
          </p:txBody>
        </p:sp>
        <p:sp>
          <p:nvSpPr>
            <p:cNvPr id="54" name="大かっこ 53"/>
            <p:cNvSpPr/>
            <p:nvPr/>
          </p:nvSpPr>
          <p:spPr>
            <a:xfrm>
              <a:off x="5716588" y="4164013"/>
              <a:ext cx="2168525" cy="488950"/>
            </a:xfrm>
            <a:prstGeom prst="bracketPair">
              <a:avLst/>
            </a:prstGeom>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ja-JP" altLang="en-US"/>
            </a:p>
          </p:txBody>
        </p:sp>
        <p:sp>
          <p:nvSpPr>
            <p:cNvPr id="32" name="正方形/長方形 31"/>
            <p:cNvSpPr/>
            <p:nvPr/>
          </p:nvSpPr>
          <p:spPr>
            <a:xfrm>
              <a:off x="7306344" y="1555525"/>
              <a:ext cx="1751930" cy="402775"/>
            </a:xfrm>
            <a:prstGeom prst="rect">
              <a:avLst/>
            </a:prstGeom>
            <a:ln w="12700">
              <a:solidFill>
                <a:schemeClr val="tx1"/>
              </a:solidFill>
            </a:ln>
          </p:spPr>
          <p:style>
            <a:lnRef idx="2">
              <a:schemeClr val="accent6"/>
            </a:lnRef>
            <a:fillRef idx="1">
              <a:schemeClr val="lt1"/>
            </a:fillRef>
            <a:effectRef idx="0">
              <a:schemeClr val="accent6"/>
            </a:effectRef>
            <a:fontRef idx="minor">
              <a:schemeClr val="dk1"/>
            </a:fontRef>
          </p:style>
          <p:txBody>
            <a:bodyPr wrap="square" tIns="108000" bIns="108000" anchor="ctr">
              <a:spAutoFit/>
            </a:bodyPr>
            <a:lstStyle/>
            <a:p>
              <a:pPr algn="ctr">
                <a:defRPr/>
              </a:pPr>
              <a:r>
                <a:rPr lang="ja-JP" altLang="en-US" sz="1200" dirty="0" smtClean="0">
                  <a:solidFill>
                    <a:srgbClr val="000000"/>
                  </a:solidFill>
                  <a:latin typeface="メイリオ"/>
                  <a:ea typeface="メイリオ"/>
                  <a:cs typeface="メイリオ"/>
                </a:rPr>
                <a:t>環境等改善便益</a:t>
              </a:r>
              <a:endParaRPr lang="ja-JP" altLang="en-US" sz="1200" dirty="0">
                <a:solidFill>
                  <a:srgbClr val="000000"/>
                </a:solidFill>
                <a:latin typeface="メイリオ"/>
                <a:ea typeface="メイリオ"/>
                <a:cs typeface="メイリオ"/>
              </a:endParaRPr>
            </a:p>
          </p:txBody>
        </p:sp>
        <p:sp>
          <p:nvSpPr>
            <p:cNvPr id="38" name="テキスト ボックス 1"/>
            <p:cNvSpPr txBox="1">
              <a:spLocks noChangeArrowheads="1"/>
            </p:cNvSpPr>
            <p:nvPr/>
          </p:nvSpPr>
          <p:spPr bwMode="auto">
            <a:xfrm>
              <a:off x="7596212" y="1962785"/>
              <a:ext cx="1547664" cy="861774"/>
            </a:xfrm>
            <a:prstGeom prst="rect">
              <a:avLst/>
            </a:prstGeom>
            <a:noFill/>
            <a:ln w="9525">
              <a:noFill/>
              <a:miter lim="800000"/>
              <a:headEnd/>
              <a:tailEnd/>
            </a:ln>
          </p:spPr>
          <p:txBody>
            <a:bodyPr wrap="square">
              <a:spAutoFit/>
            </a:bodyPr>
            <a:lstStyle/>
            <a:p>
              <a:pPr>
                <a:lnSpc>
                  <a:spcPts val="2000"/>
                </a:lnSpc>
              </a:pPr>
              <a:r>
                <a:rPr lang="ja-JP" altLang="en-US" sz="1050" dirty="0" smtClean="0">
                  <a:latin typeface="メイリオ"/>
                  <a:ea typeface="メイリオ"/>
                  <a:cs typeface="メイリオ"/>
                </a:rPr>
                <a:t>環境改善便益</a:t>
              </a:r>
              <a:endParaRPr lang="en-US" altLang="ja-JP" sz="1050" dirty="0" smtClean="0">
                <a:latin typeface="メイリオ"/>
                <a:ea typeface="メイリオ"/>
                <a:cs typeface="メイリオ"/>
              </a:endParaRPr>
            </a:p>
            <a:p>
              <a:pPr>
                <a:lnSpc>
                  <a:spcPts val="2000"/>
                </a:lnSpc>
              </a:pPr>
              <a:r>
                <a:rPr lang="ja-JP" altLang="en-US" sz="1050" dirty="0" smtClean="0">
                  <a:latin typeface="メイリオ"/>
                  <a:ea typeface="メイリオ"/>
                  <a:cs typeface="メイリオ"/>
                </a:rPr>
                <a:t>道路混雑緩和便益</a:t>
              </a:r>
              <a:endParaRPr lang="en-US" altLang="ja-JP" sz="1050" dirty="0" smtClean="0">
                <a:latin typeface="メイリオ"/>
                <a:ea typeface="メイリオ"/>
                <a:cs typeface="メイリオ"/>
              </a:endParaRPr>
            </a:p>
            <a:p>
              <a:pPr>
                <a:lnSpc>
                  <a:spcPts val="2000"/>
                </a:lnSpc>
              </a:pPr>
              <a:r>
                <a:rPr lang="ja-JP" altLang="en-US" sz="1050" dirty="0" smtClean="0">
                  <a:latin typeface="メイリオ"/>
                  <a:ea typeface="メイリオ"/>
                  <a:cs typeface="メイリオ"/>
                </a:rPr>
                <a:t>道路</a:t>
              </a:r>
              <a:r>
                <a:rPr lang="ja-JP" altLang="en-US" sz="1050" dirty="0">
                  <a:latin typeface="メイリオ"/>
                  <a:ea typeface="メイリオ"/>
                  <a:cs typeface="メイリオ"/>
                </a:rPr>
                <a:t>交通</a:t>
              </a:r>
              <a:r>
                <a:rPr lang="ja-JP" altLang="en-US" sz="1050" dirty="0" smtClean="0">
                  <a:latin typeface="メイリオ"/>
                  <a:ea typeface="メイリオ"/>
                  <a:cs typeface="メイリオ"/>
                </a:rPr>
                <a:t>事故削減便益</a:t>
              </a:r>
              <a:endParaRPr lang="en-US" altLang="ja-JP" sz="1050" dirty="0">
                <a:latin typeface="メイリオ"/>
                <a:ea typeface="メイリオ"/>
                <a:cs typeface="メイリオ"/>
              </a:endParaRPr>
            </a:p>
          </p:txBody>
        </p:sp>
        <p:sp>
          <p:nvSpPr>
            <p:cNvPr id="41" name="大かっこ 40"/>
            <p:cNvSpPr/>
            <p:nvPr/>
          </p:nvSpPr>
          <p:spPr>
            <a:xfrm>
              <a:off x="7577423" y="2014538"/>
              <a:ext cx="1530958" cy="888207"/>
            </a:xfrm>
            <a:prstGeom prst="bracketPair">
              <a:avLst/>
            </a:prstGeom>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ja-JP" altLang="en-US"/>
            </a:p>
          </p:txBody>
        </p:sp>
        <p:sp>
          <p:nvSpPr>
            <p:cNvPr id="51" name="大かっこ 50"/>
            <p:cNvSpPr/>
            <p:nvPr/>
          </p:nvSpPr>
          <p:spPr>
            <a:xfrm>
              <a:off x="3573565" y="2024540"/>
              <a:ext cx="1729259" cy="904240"/>
            </a:xfrm>
            <a:prstGeom prst="bracketPair">
              <a:avLst/>
            </a:prstGeom>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ja-JP" altLang="en-US"/>
            </a:p>
          </p:txBody>
        </p:sp>
        <p:sp>
          <p:nvSpPr>
            <p:cNvPr id="52" name="テキスト ボックス 1"/>
            <p:cNvSpPr txBox="1">
              <a:spLocks noChangeArrowheads="1"/>
            </p:cNvSpPr>
            <p:nvPr/>
          </p:nvSpPr>
          <p:spPr bwMode="auto">
            <a:xfrm>
              <a:off x="3761767" y="1917860"/>
              <a:ext cx="1657534" cy="1118255"/>
            </a:xfrm>
            <a:prstGeom prst="rect">
              <a:avLst/>
            </a:prstGeom>
            <a:noFill/>
            <a:ln w="9525">
              <a:noFill/>
              <a:miter lim="800000"/>
              <a:headEnd/>
              <a:tailEnd/>
            </a:ln>
          </p:spPr>
          <p:txBody>
            <a:bodyPr wrap="square">
              <a:spAutoFit/>
            </a:bodyPr>
            <a:lstStyle/>
            <a:p>
              <a:pPr>
                <a:lnSpc>
                  <a:spcPts val="2000"/>
                </a:lnSpc>
              </a:pPr>
              <a:r>
                <a:rPr lang="zh-TW" altLang="en-US" sz="1050" dirty="0">
                  <a:latin typeface="メイリオ"/>
                  <a:ea typeface="メイリオ"/>
                  <a:cs typeface="メイリオ"/>
                </a:rPr>
                <a:t>時間短縮便益</a:t>
              </a:r>
              <a:endParaRPr lang="en-US" altLang="zh-TW" sz="1050" dirty="0">
                <a:latin typeface="メイリオ"/>
                <a:ea typeface="メイリオ"/>
                <a:cs typeface="メイリオ"/>
              </a:endParaRPr>
            </a:p>
            <a:p>
              <a:pPr>
                <a:lnSpc>
                  <a:spcPts val="2000"/>
                </a:lnSpc>
              </a:pPr>
              <a:r>
                <a:rPr lang="ja-JP" altLang="en-US" sz="1050" dirty="0">
                  <a:latin typeface="メイリオ"/>
                  <a:ea typeface="メイリオ"/>
                  <a:cs typeface="メイリオ"/>
                </a:rPr>
                <a:t>費用節減便益</a:t>
              </a:r>
              <a:endParaRPr lang="en-US" altLang="ja-JP" sz="1050" dirty="0">
                <a:latin typeface="メイリオ"/>
                <a:ea typeface="メイリオ"/>
                <a:cs typeface="メイリオ"/>
              </a:endParaRPr>
            </a:p>
            <a:p>
              <a:pPr>
                <a:lnSpc>
                  <a:spcPts val="2000"/>
                </a:lnSpc>
              </a:pPr>
              <a:r>
                <a:rPr lang="ja-JP" altLang="en-US" sz="1050" dirty="0">
                  <a:latin typeface="メイリオ"/>
                  <a:ea typeface="メイリオ"/>
                  <a:cs typeface="メイリオ"/>
                </a:rPr>
                <a:t>乗換</a:t>
              </a:r>
              <a:r>
                <a:rPr lang="ja-JP" altLang="en-US" sz="1050" dirty="0" smtClean="0">
                  <a:latin typeface="メイリオ"/>
                  <a:ea typeface="メイリオ"/>
                  <a:cs typeface="メイリオ"/>
                </a:rPr>
                <a:t>利便性向上便益</a:t>
              </a:r>
              <a:endParaRPr lang="en-US" altLang="ja-JP" sz="1050" dirty="0">
                <a:latin typeface="メイリオ"/>
                <a:ea typeface="メイリオ"/>
                <a:cs typeface="メイリオ"/>
              </a:endParaRPr>
            </a:p>
            <a:p>
              <a:pPr>
                <a:lnSpc>
                  <a:spcPts val="2000"/>
                </a:lnSpc>
              </a:pPr>
              <a:r>
                <a:rPr lang="ja-JP" altLang="en-US" sz="1050" dirty="0">
                  <a:latin typeface="メイリオ"/>
                  <a:ea typeface="メイリオ"/>
                  <a:cs typeface="メイリオ"/>
                </a:rPr>
                <a:t>車両内混雑緩和便益</a:t>
              </a:r>
              <a:endParaRPr lang="en-US" altLang="ja-JP" sz="1050" dirty="0">
                <a:latin typeface="メイリオ"/>
                <a:ea typeface="メイリオ"/>
                <a:cs typeface="メイリオ"/>
              </a:endParaRPr>
            </a:p>
          </p:txBody>
        </p:sp>
      </p:grpSp>
      <p:cxnSp>
        <p:nvCxnSpPr>
          <p:cNvPr id="13" name="直線コネクタ 12"/>
          <p:cNvCxnSpPr>
            <a:stCxn id="39" idx="2"/>
          </p:cNvCxnSpPr>
          <p:nvPr/>
        </p:nvCxnSpPr>
        <p:spPr>
          <a:xfrm>
            <a:off x="5188445" y="4244711"/>
            <a:ext cx="208823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 name="直線コネクタ 14"/>
          <p:cNvCxnSpPr/>
          <p:nvPr/>
        </p:nvCxnSpPr>
        <p:spPr>
          <a:xfrm flipV="1">
            <a:off x="7276677" y="3239923"/>
            <a:ext cx="0" cy="127459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58" name="スライド番号プレースホルダー 57"/>
          <p:cNvSpPr>
            <a:spLocks noGrp="1"/>
          </p:cNvSpPr>
          <p:nvPr>
            <p:ph type="sldNum" sz="quarter" idx="12"/>
          </p:nvPr>
        </p:nvSpPr>
        <p:spPr/>
        <p:txBody>
          <a:bodyPr/>
          <a:lstStyle/>
          <a:p>
            <a:fld id="{62A89F0E-B747-4A7F-82D1-DCE4F33CBF9B}" type="slidenum">
              <a:rPr lang="ja-JP" altLang="en-US" smtClean="0"/>
              <a:pPr/>
              <a:t>7</a:t>
            </a:fld>
            <a:endParaRPr lang="ja-JP" altLang="en-US" dirty="0"/>
          </a:p>
        </p:txBody>
      </p:sp>
      <p:sp>
        <p:nvSpPr>
          <p:cNvPr id="36" name="正方形/長方形 35"/>
          <p:cNvSpPr/>
          <p:nvPr/>
        </p:nvSpPr>
        <p:spPr>
          <a:xfrm>
            <a:off x="4536" y="4536"/>
            <a:ext cx="9139464" cy="395741"/>
          </a:xfrm>
          <a:prstGeom prst="rect">
            <a:avLst/>
          </a:prstGeom>
          <a:gradFill flip="none" rotWithShape="1">
            <a:gsLst>
              <a:gs pos="0">
                <a:srgbClr val="0070C0"/>
              </a:gs>
              <a:gs pos="100000">
                <a:schemeClr val="bg1"/>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lIns="65306" tIns="32653" rIns="65306" bIns="32653" anchor="ctr"/>
          <a:lstStyle/>
          <a:p>
            <a:pPr algn="ctr" defTabSz="914290">
              <a:defRPr/>
            </a:pPr>
            <a:endParaRPr lang="ja-JP" altLang="en-US">
              <a:solidFill>
                <a:srgbClr val="FFFFFF"/>
              </a:solidFill>
            </a:endParaRPr>
          </a:p>
        </p:txBody>
      </p:sp>
      <p:sp>
        <p:nvSpPr>
          <p:cNvPr id="44" name="テキスト ボックス 16"/>
          <p:cNvSpPr txBox="1">
            <a:spLocks noChangeArrowheads="1"/>
          </p:cNvSpPr>
          <p:nvPr/>
        </p:nvSpPr>
        <p:spPr bwMode="auto">
          <a:xfrm>
            <a:off x="0" y="-36513"/>
            <a:ext cx="5940425" cy="4616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9" tIns="45715" rIns="91429" bIns="45715">
            <a:spAutoFit/>
          </a:bodyPr>
          <a:lstStyle>
            <a:lvl1pPr eaLnBrk="0" hangingPunct="0">
              <a:spcBef>
                <a:spcPct val="20000"/>
              </a:spcBef>
              <a:buChar char="•"/>
              <a:defRPr kumimoji="1" sz="3200">
                <a:solidFill>
                  <a:schemeClr val="tx1"/>
                </a:solidFill>
                <a:latin typeface="Arial" charset="0"/>
                <a:ea typeface="ＭＳ Ｐゴシック" charset="-128"/>
              </a:defRPr>
            </a:lvl1pPr>
            <a:lvl2pPr marL="742950" indent="-285750" eaLnBrk="0" hangingPunct="0">
              <a:spcBef>
                <a:spcPct val="20000"/>
              </a:spcBef>
              <a:buChar char="–"/>
              <a:defRPr kumimoji="1" sz="2800">
                <a:solidFill>
                  <a:schemeClr val="tx1"/>
                </a:solidFill>
                <a:latin typeface="Arial" charset="0"/>
                <a:ea typeface="ＭＳ Ｐゴシック" charset="-128"/>
              </a:defRPr>
            </a:lvl2pPr>
            <a:lvl3pPr marL="1143000" indent="-228600" eaLnBrk="0" hangingPunct="0">
              <a:spcBef>
                <a:spcPct val="20000"/>
              </a:spcBef>
              <a:buChar char="•"/>
              <a:defRPr kumimoji="1" sz="2400">
                <a:solidFill>
                  <a:schemeClr val="tx1"/>
                </a:solidFill>
                <a:latin typeface="Arial" charset="0"/>
                <a:ea typeface="ＭＳ Ｐゴシック" charset="-128"/>
              </a:defRPr>
            </a:lvl3pPr>
            <a:lvl4pPr marL="1600200" indent="-228600" eaLnBrk="0" hangingPunct="0">
              <a:spcBef>
                <a:spcPct val="20000"/>
              </a:spcBef>
              <a:buChar char="–"/>
              <a:defRPr kumimoji="1" sz="2000">
                <a:solidFill>
                  <a:schemeClr val="tx1"/>
                </a:solidFill>
                <a:latin typeface="Arial" charset="0"/>
                <a:ea typeface="ＭＳ Ｐゴシック" charset="-128"/>
              </a:defRPr>
            </a:lvl4pPr>
            <a:lvl5pPr marL="2057400" indent="-228600" eaLnBrk="0" hangingPunct="0">
              <a:spcBef>
                <a:spcPct val="20000"/>
              </a:spcBef>
              <a:buChar char="»"/>
              <a:defRPr kumimoji="1"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9pPr>
          </a:lstStyle>
          <a:p>
            <a:pPr eaLnBrk="1" hangingPunct="1">
              <a:spcBef>
                <a:spcPct val="0"/>
              </a:spcBef>
              <a:buFontTx/>
              <a:buNone/>
            </a:pPr>
            <a:r>
              <a:rPr lang="ja-JP" altLang="en-US" sz="2400" b="1" dirty="0" smtClean="0">
                <a:solidFill>
                  <a:srgbClr val="000000"/>
                </a:solidFill>
                <a:latin typeface="Meiryo UI" pitchFamily="50" charset="-128"/>
                <a:ea typeface="Meiryo UI" pitchFamily="50" charset="-128"/>
                <a:cs typeface="Meiryo UI" pitchFamily="50" charset="-128"/>
              </a:rPr>
              <a:t>□事業の投資効果</a:t>
            </a:r>
            <a:endParaRPr lang="ja-JP" altLang="en-US" sz="2400" b="1" dirty="0">
              <a:solidFill>
                <a:srgbClr val="000000"/>
              </a:solidFill>
              <a:latin typeface="Meiryo UI" pitchFamily="50" charset="-128"/>
              <a:ea typeface="Meiryo UI" pitchFamily="50" charset="-128"/>
              <a:cs typeface="Meiryo UI" pitchFamily="50" charset="-128"/>
            </a:endParaRPr>
          </a:p>
        </p:txBody>
      </p:sp>
      <p:sp>
        <p:nvSpPr>
          <p:cNvPr id="50" name="テキスト ボックス 49"/>
          <p:cNvSpPr txBox="1"/>
          <p:nvPr/>
        </p:nvSpPr>
        <p:spPr>
          <a:xfrm>
            <a:off x="92024" y="400277"/>
            <a:ext cx="8964488" cy="425758"/>
          </a:xfrm>
          <a:prstGeom prst="rect">
            <a:avLst/>
          </a:prstGeom>
          <a:noFill/>
          <a:ln>
            <a:noFill/>
          </a:ln>
        </p:spPr>
        <p:txBody>
          <a:bodyPr wrap="square" rtlCol="0">
            <a:spAutoFit/>
          </a:bodyPr>
          <a:lstStyle/>
          <a:p>
            <a:pPr>
              <a:lnSpc>
                <a:spcPts val="2600"/>
              </a:lnSpc>
            </a:pPr>
            <a:r>
              <a:rPr lang="en-US" altLang="ja-JP" sz="1600" dirty="0" smtClean="0">
                <a:latin typeface="Meiryo UI" panose="020B0604030504040204" pitchFamily="50" charset="-128"/>
                <a:ea typeface="Meiryo UI" panose="020B0604030504040204" pitchFamily="50" charset="-128"/>
              </a:rPr>
              <a:t>《</a:t>
            </a:r>
            <a:r>
              <a:rPr lang="ja-JP" altLang="en-US" sz="1600" dirty="0" smtClean="0">
                <a:latin typeface="Meiryo UI" panose="020B0604030504040204" pitchFamily="50" charset="-128"/>
                <a:ea typeface="Meiryo UI" panose="020B0604030504040204" pitchFamily="50" charset="-128"/>
              </a:rPr>
              <a:t>費用便益分析</a:t>
            </a:r>
            <a:r>
              <a:rPr lang="en-US" altLang="ja-JP" sz="1600" dirty="0" smtClean="0">
                <a:latin typeface="Meiryo UI" panose="020B0604030504040204" pitchFamily="50" charset="-128"/>
                <a:ea typeface="Meiryo UI" panose="020B0604030504040204" pitchFamily="50" charset="-128"/>
              </a:rPr>
              <a:t>》</a:t>
            </a:r>
            <a:r>
              <a:rPr lang="ja-JP" altLang="en-US" sz="1600" dirty="0" smtClean="0">
                <a:latin typeface="Meiryo UI" panose="020B0604030504040204" pitchFamily="50" charset="-128"/>
                <a:ea typeface="Meiryo UI" panose="020B0604030504040204" pitchFamily="50" charset="-128"/>
              </a:rPr>
              <a:t>　</a:t>
            </a:r>
            <a:endParaRPr lang="en-US" altLang="ja-JP" sz="1600" dirty="0" smtClean="0">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163995795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テキスト ボックス 1"/>
          <p:cNvSpPr txBox="1">
            <a:spLocks noChangeArrowheads="1"/>
          </p:cNvSpPr>
          <p:nvPr/>
        </p:nvSpPr>
        <p:spPr bwMode="auto">
          <a:xfrm>
            <a:off x="-130020" y="406430"/>
            <a:ext cx="5148926" cy="17081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kumimoji="1">
                <a:solidFill>
                  <a:schemeClr val="tx1"/>
                </a:solidFill>
                <a:latin typeface="Arial" charset="0"/>
                <a:ea typeface="ＭＳ Ｐゴシック" charset="-128"/>
              </a:defRPr>
            </a:lvl1pPr>
            <a:lvl2pPr marL="742950" indent="-285750" eaLnBrk="0" hangingPunct="0">
              <a:defRPr kumimoji="1">
                <a:solidFill>
                  <a:schemeClr val="tx1"/>
                </a:solidFill>
                <a:latin typeface="Arial" charset="0"/>
                <a:ea typeface="ＭＳ Ｐゴシック" charset="-128"/>
              </a:defRPr>
            </a:lvl2pPr>
            <a:lvl3pPr marL="1143000" indent="-228600" eaLnBrk="0" hangingPunct="0">
              <a:defRPr kumimoji="1">
                <a:solidFill>
                  <a:schemeClr val="tx1"/>
                </a:solidFill>
                <a:latin typeface="Arial" charset="0"/>
                <a:ea typeface="ＭＳ Ｐゴシック" charset="-128"/>
              </a:defRPr>
            </a:lvl3pPr>
            <a:lvl4pPr marL="1600200" indent="-228600" eaLnBrk="0" hangingPunct="0">
              <a:defRPr kumimoji="1">
                <a:solidFill>
                  <a:schemeClr val="tx1"/>
                </a:solidFill>
                <a:latin typeface="Arial" charset="0"/>
                <a:ea typeface="ＭＳ Ｐゴシック" charset="-128"/>
              </a:defRPr>
            </a:lvl4pPr>
            <a:lvl5pPr marL="2057400" indent="-228600" eaLnBrk="0" hangingPunct="0">
              <a:defRPr kumimoji="1">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charset="-128"/>
              </a:defRPr>
            </a:lvl9pPr>
          </a:lstStyle>
          <a:p>
            <a:pPr eaLnBrk="1" hangingPunct="1">
              <a:lnSpc>
                <a:spcPts val="1800"/>
              </a:lnSpc>
            </a:pPr>
            <a:r>
              <a:rPr lang="en-US" altLang="ja-JP" sz="1400" dirty="0" smtClean="0">
                <a:latin typeface="メイリオ" panose="020B0604030504040204" pitchFamily="50" charset="-128"/>
                <a:ea typeface="メイリオ" panose="020B0604030504040204" pitchFamily="50" charset="-128"/>
                <a:cs typeface="メイリオ" panose="020B0604030504040204" pitchFamily="50" charset="-128"/>
              </a:rPr>
              <a:t>《</a:t>
            </a:r>
            <a:r>
              <a:rPr lang="ja-JP" altLang="en-US" sz="1400" dirty="0" smtClean="0">
                <a:latin typeface="メイリオ" panose="020B0604030504040204" pitchFamily="50" charset="-128"/>
                <a:ea typeface="メイリオ" panose="020B0604030504040204" pitchFamily="50" charset="-128"/>
                <a:cs typeface="メイリオ" panose="020B0604030504040204" pitchFamily="50" charset="-128"/>
              </a:rPr>
              <a:t>需要予測モデル：四段階推定法</a:t>
            </a:r>
            <a:r>
              <a:rPr lang="en-US" altLang="ja-JP" sz="1400" dirty="0" smtClean="0">
                <a:latin typeface="メイリオ" panose="020B0604030504040204" pitchFamily="50" charset="-128"/>
                <a:ea typeface="メイリオ" panose="020B0604030504040204" pitchFamily="50" charset="-128"/>
                <a:cs typeface="メイリオ" panose="020B0604030504040204" pitchFamily="50" charset="-128"/>
              </a:rPr>
              <a:t>》</a:t>
            </a:r>
          </a:p>
          <a:p>
            <a:pPr eaLnBrk="1" hangingPunct="1">
              <a:lnSpc>
                <a:spcPts val="1800"/>
              </a:lnSpc>
            </a:pPr>
            <a:r>
              <a:rPr lang="ja-JP" altLang="en-US" sz="1400" dirty="0">
                <a:latin typeface="メイリオ" panose="020B0604030504040204" pitchFamily="50" charset="-128"/>
                <a:ea typeface="メイリオ" panose="020B0604030504040204" pitchFamily="50" charset="-128"/>
                <a:cs typeface="メイリオ" panose="020B0604030504040204" pitchFamily="50" charset="-128"/>
              </a:rPr>
              <a:t>　</a:t>
            </a:r>
            <a:r>
              <a:rPr lang="ja-JP" altLang="en-US" sz="1400" dirty="0" smtClean="0">
                <a:latin typeface="メイリオ" panose="020B0604030504040204" pitchFamily="50" charset="-128"/>
                <a:ea typeface="メイリオ" panose="020B0604030504040204" pitchFamily="50" charset="-128"/>
                <a:cs typeface="メイリオ" panose="020B0604030504040204" pitchFamily="50" charset="-128"/>
              </a:rPr>
              <a:t>将来人口を出発点に①～④に分けて予測を行う方法</a:t>
            </a:r>
            <a:endParaRPr lang="en-US" altLang="ja-JP" sz="1400" dirty="0" smtClean="0">
              <a:latin typeface="メイリオ" panose="020B0604030504040204" pitchFamily="50" charset="-128"/>
              <a:ea typeface="メイリオ" panose="020B0604030504040204" pitchFamily="50" charset="-128"/>
              <a:cs typeface="メイリオ" panose="020B0604030504040204" pitchFamily="50" charset="-128"/>
            </a:endParaRPr>
          </a:p>
          <a:p>
            <a:pPr eaLnBrk="1" hangingPunct="1">
              <a:lnSpc>
                <a:spcPts val="1800"/>
              </a:lnSpc>
            </a:pPr>
            <a:r>
              <a:rPr lang="ja-JP" altLang="en-US" sz="1400" dirty="0">
                <a:latin typeface="メイリオ" panose="020B0604030504040204" pitchFamily="50" charset="-128"/>
                <a:ea typeface="メイリオ" panose="020B0604030504040204" pitchFamily="50" charset="-128"/>
                <a:cs typeface="メイリオ" panose="020B0604030504040204" pitchFamily="50" charset="-128"/>
              </a:rPr>
              <a:t>　</a:t>
            </a:r>
            <a:r>
              <a:rPr lang="ja-JP" altLang="en-US" sz="1300" dirty="0" smtClean="0">
                <a:latin typeface="メイリオ" panose="020B0604030504040204" pitchFamily="50" charset="-128"/>
                <a:ea typeface="メイリオ" panose="020B0604030504040204" pitchFamily="50" charset="-128"/>
                <a:cs typeface="メイリオ" panose="020B0604030504040204" pitchFamily="50" charset="-128"/>
              </a:rPr>
              <a:t>① 発生集中量　　</a:t>
            </a:r>
            <a:r>
              <a:rPr lang="ja-JP" altLang="en-US" sz="1050" dirty="0" smtClean="0">
                <a:latin typeface="メイリオ" panose="020B0604030504040204" pitchFamily="50" charset="-128"/>
                <a:ea typeface="メイリオ" panose="020B0604030504040204" pitchFamily="50" charset="-128"/>
                <a:cs typeface="メイリオ" panose="020B0604030504040204" pitchFamily="50" charset="-128"/>
              </a:rPr>
              <a:t>　</a:t>
            </a:r>
            <a:r>
              <a:rPr lang="ja-JP" altLang="en-US" sz="1000" dirty="0" smtClean="0">
                <a:latin typeface="メイリオ" panose="020B0604030504040204" pitchFamily="50" charset="-128"/>
                <a:ea typeface="メイリオ" panose="020B0604030504040204" pitchFamily="50" charset="-128"/>
                <a:cs typeface="メイリオ" panose="020B0604030504040204" pitchFamily="50" charset="-128"/>
              </a:rPr>
              <a:t>（どこで、どのくらい交通が発生・集中するか）</a:t>
            </a:r>
            <a:endParaRPr lang="en-US" altLang="ja-JP" sz="1000" dirty="0" smtClean="0">
              <a:latin typeface="メイリオ" panose="020B0604030504040204" pitchFamily="50" charset="-128"/>
              <a:ea typeface="メイリオ" panose="020B0604030504040204" pitchFamily="50" charset="-128"/>
              <a:cs typeface="メイリオ" panose="020B0604030504040204" pitchFamily="50" charset="-128"/>
            </a:endParaRPr>
          </a:p>
          <a:p>
            <a:pPr eaLnBrk="1" hangingPunct="1">
              <a:lnSpc>
                <a:spcPts val="1800"/>
              </a:lnSpc>
            </a:pPr>
            <a:r>
              <a:rPr lang="ja-JP" altLang="en-US" sz="1300" dirty="0">
                <a:latin typeface="メイリオ" panose="020B0604030504040204" pitchFamily="50" charset="-128"/>
                <a:ea typeface="メイリオ" panose="020B0604030504040204" pitchFamily="50" charset="-128"/>
                <a:cs typeface="メイリオ" panose="020B0604030504040204" pitchFamily="50" charset="-128"/>
              </a:rPr>
              <a:t>　</a:t>
            </a:r>
            <a:r>
              <a:rPr lang="ja-JP" altLang="en-US" sz="1300" dirty="0" smtClean="0">
                <a:latin typeface="メイリオ" panose="020B0604030504040204" pitchFamily="50" charset="-128"/>
                <a:ea typeface="メイリオ" panose="020B0604030504040204" pitchFamily="50" charset="-128"/>
                <a:cs typeface="メイリオ" panose="020B0604030504040204" pitchFamily="50" charset="-128"/>
              </a:rPr>
              <a:t>② 分布交通量　　</a:t>
            </a:r>
            <a:r>
              <a:rPr lang="ja-JP" altLang="en-US" sz="1050" dirty="0" smtClean="0">
                <a:latin typeface="メイリオ" panose="020B0604030504040204" pitchFamily="50" charset="-128"/>
                <a:ea typeface="メイリオ" panose="020B0604030504040204" pitchFamily="50" charset="-128"/>
                <a:cs typeface="メイリオ" panose="020B0604030504040204" pitchFamily="50" charset="-128"/>
              </a:rPr>
              <a:t>　</a:t>
            </a:r>
            <a:r>
              <a:rPr lang="ja-JP" altLang="en-US" sz="1000" dirty="0" smtClean="0">
                <a:latin typeface="メイリオ" panose="020B0604030504040204" pitchFamily="50" charset="-128"/>
                <a:ea typeface="メイリオ" panose="020B0604030504040204" pitchFamily="50" charset="-128"/>
                <a:cs typeface="メイリオ" panose="020B0604030504040204" pitchFamily="50" charset="-128"/>
              </a:rPr>
              <a:t>（どこから、どこへの交通がどれくらいか）</a:t>
            </a:r>
            <a:endParaRPr lang="en-US" altLang="ja-JP" sz="1000" dirty="0" smtClean="0">
              <a:latin typeface="メイリオ" panose="020B0604030504040204" pitchFamily="50" charset="-128"/>
              <a:ea typeface="メイリオ" panose="020B0604030504040204" pitchFamily="50" charset="-128"/>
              <a:cs typeface="メイリオ" panose="020B0604030504040204" pitchFamily="50" charset="-128"/>
            </a:endParaRPr>
          </a:p>
          <a:p>
            <a:pPr eaLnBrk="1" hangingPunct="1">
              <a:lnSpc>
                <a:spcPts val="1800"/>
              </a:lnSpc>
            </a:pPr>
            <a:r>
              <a:rPr lang="ja-JP" altLang="en-US" sz="1300" dirty="0">
                <a:latin typeface="メイリオ" panose="020B0604030504040204" pitchFamily="50" charset="-128"/>
                <a:ea typeface="メイリオ" panose="020B0604030504040204" pitchFamily="50" charset="-128"/>
                <a:cs typeface="メイリオ" panose="020B0604030504040204" pitchFamily="50" charset="-128"/>
              </a:rPr>
              <a:t>　</a:t>
            </a:r>
            <a:r>
              <a:rPr lang="ja-JP" altLang="en-US" sz="1300" dirty="0" smtClean="0">
                <a:latin typeface="メイリオ" panose="020B0604030504040204" pitchFamily="50" charset="-128"/>
                <a:ea typeface="メイリオ" panose="020B0604030504040204" pitchFamily="50" charset="-128"/>
                <a:cs typeface="メイリオ" panose="020B0604030504040204" pitchFamily="50" charset="-128"/>
              </a:rPr>
              <a:t>③ 交通手段</a:t>
            </a:r>
            <a:r>
              <a:rPr lang="ja-JP" altLang="en-US" sz="1300" dirty="0">
                <a:latin typeface="メイリオ" panose="020B0604030504040204" pitchFamily="50" charset="-128"/>
                <a:ea typeface="メイリオ" panose="020B0604030504040204" pitchFamily="50" charset="-128"/>
                <a:cs typeface="メイリオ" panose="020B0604030504040204" pitchFamily="50" charset="-128"/>
              </a:rPr>
              <a:t>別</a:t>
            </a:r>
            <a:r>
              <a:rPr lang="ja-JP" altLang="en-US" sz="1300" dirty="0" smtClean="0">
                <a:latin typeface="メイリオ" panose="020B0604030504040204" pitchFamily="50" charset="-128"/>
                <a:ea typeface="メイリオ" panose="020B0604030504040204" pitchFamily="50" charset="-128"/>
                <a:cs typeface="メイリオ" panose="020B0604030504040204" pitchFamily="50" charset="-128"/>
              </a:rPr>
              <a:t>交通量</a:t>
            </a:r>
            <a:r>
              <a:rPr lang="ja-JP" altLang="en-US" sz="1000" dirty="0" smtClean="0">
                <a:latin typeface="メイリオ" panose="020B0604030504040204" pitchFamily="50" charset="-128"/>
                <a:ea typeface="メイリオ" panose="020B0604030504040204" pitchFamily="50" charset="-128"/>
                <a:cs typeface="メイリオ" panose="020B0604030504040204" pitchFamily="50" charset="-128"/>
              </a:rPr>
              <a:t>（どの交通手段をどれくらい利用するか）</a:t>
            </a:r>
            <a:endParaRPr lang="en-US" altLang="ja-JP" sz="1000" dirty="0" smtClean="0">
              <a:latin typeface="メイリオ" panose="020B0604030504040204" pitchFamily="50" charset="-128"/>
              <a:ea typeface="メイリオ" panose="020B0604030504040204" pitchFamily="50" charset="-128"/>
              <a:cs typeface="メイリオ" panose="020B0604030504040204" pitchFamily="50" charset="-128"/>
            </a:endParaRPr>
          </a:p>
          <a:p>
            <a:pPr eaLnBrk="1" hangingPunct="1">
              <a:lnSpc>
                <a:spcPts val="1800"/>
              </a:lnSpc>
            </a:pPr>
            <a:r>
              <a:rPr lang="ja-JP" altLang="en-US" sz="1300" dirty="0">
                <a:latin typeface="メイリオ" panose="020B0604030504040204" pitchFamily="50" charset="-128"/>
                <a:ea typeface="メイリオ" panose="020B0604030504040204" pitchFamily="50" charset="-128"/>
                <a:cs typeface="メイリオ" panose="020B0604030504040204" pitchFamily="50" charset="-128"/>
              </a:rPr>
              <a:t>　</a:t>
            </a:r>
            <a:r>
              <a:rPr lang="ja-JP" altLang="en-US" sz="1300" dirty="0" smtClean="0">
                <a:latin typeface="メイリオ" panose="020B0604030504040204" pitchFamily="50" charset="-128"/>
                <a:ea typeface="メイリオ" panose="020B0604030504040204" pitchFamily="50" charset="-128"/>
                <a:cs typeface="メイリオ" panose="020B0604030504040204" pitchFamily="50" charset="-128"/>
              </a:rPr>
              <a:t>④ 鉄道路線別交通量</a:t>
            </a:r>
            <a:r>
              <a:rPr lang="ja-JP" altLang="en-US" sz="1000" dirty="0" smtClean="0">
                <a:latin typeface="メイリオ" panose="020B0604030504040204" pitchFamily="50" charset="-128"/>
                <a:ea typeface="メイリオ" panose="020B0604030504040204" pitchFamily="50" charset="-128"/>
                <a:cs typeface="メイリオ" panose="020B0604030504040204" pitchFamily="50" charset="-128"/>
              </a:rPr>
              <a:t>（どのような鉄道路線の経路をどれくらい利用するか）</a:t>
            </a:r>
            <a:endParaRPr lang="en-US" altLang="ja-JP" sz="1000" dirty="0" smtClean="0">
              <a:latin typeface="メイリオ" panose="020B0604030504040204" pitchFamily="50" charset="-128"/>
              <a:ea typeface="メイリオ" panose="020B0604030504040204" pitchFamily="50" charset="-128"/>
              <a:cs typeface="メイリオ" panose="020B0604030504040204" pitchFamily="50" charset="-128"/>
            </a:endParaRPr>
          </a:p>
          <a:p>
            <a:pPr eaLnBrk="1" hangingPunct="1">
              <a:lnSpc>
                <a:spcPts val="1800"/>
              </a:lnSpc>
            </a:pPr>
            <a:r>
              <a:rPr lang="ja-JP" altLang="en-US" sz="1400" dirty="0">
                <a:latin typeface="メイリオ" panose="020B0604030504040204" pitchFamily="50" charset="-128"/>
                <a:ea typeface="メイリオ" panose="020B0604030504040204" pitchFamily="50" charset="-128"/>
                <a:cs typeface="メイリオ" panose="020B0604030504040204" pitchFamily="50" charset="-128"/>
              </a:rPr>
              <a:t>　</a:t>
            </a:r>
            <a:endParaRPr lang="en-US" altLang="ja-JP" sz="1400" dirty="0" smtClean="0">
              <a:latin typeface="メイリオ" panose="020B0604030504040204" pitchFamily="50" charset="-128"/>
              <a:ea typeface="メイリオ" panose="020B0604030504040204" pitchFamily="50" charset="-128"/>
              <a:cs typeface="メイリオ" panose="020B0604030504040204" pitchFamily="50" charset="-128"/>
            </a:endParaRP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966124" y="1011163"/>
            <a:ext cx="4187732" cy="58105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正方形/長方形 4"/>
          <p:cNvSpPr/>
          <p:nvPr/>
        </p:nvSpPr>
        <p:spPr>
          <a:xfrm>
            <a:off x="69404" y="644207"/>
            <a:ext cx="4752528" cy="1181567"/>
          </a:xfrm>
          <a:prstGeom prst="rect">
            <a:avLst/>
          </a:prstGeom>
          <a:noFill/>
          <a:ln w="952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1028"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150" y="1971713"/>
            <a:ext cx="4887416" cy="48500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テキスト ボックス 7"/>
          <p:cNvSpPr txBox="1"/>
          <p:nvPr/>
        </p:nvSpPr>
        <p:spPr>
          <a:xfrm>
            <a:off x="4740002" y="648122"/>
            <a:ext cx="2160240" cy="307777"/>
          </a:xfrm>
          <a:prstGeom prst="rect">
            <a:avLst/>
          </a:prstGeom>
          <a:noFill/>
        </p:spPr>
        <p:txBody>
          <a:bodyPr wrap="square" rtlCol="0">
            <a:spAutoFit/>
          </a:bodyPr>
          <a:lstStyle/>
          <a:p>
            <a:r>
              <a:rPr lang="ja-JP" altLang="en-US" sz="1400" dirty="0">
                <a:latin typeface="メイリオ" panose="020B0604030504040204" pitchFamily="50" charset="-128"/>
                <a:ea typeface="メイリオ" panose="020B0604030504040204" pitchFamily="50" charset="-128"/>
                <a:cs typeface="メイリオ" panose="020B0604030504040204" pitchFamily="50" charset="-128"/>
              </a:rPr>
              <a:t>（</a:t>
            </a:r>
            <a:r>
              <a:rPr kumimoji="1" lang="ja-JP" altLang="en-US" sz="1400" dirty="0" smtClean="0">
                <a:latin typeface="メイリオ" panose="020B0604030504040204" pitchFamily="50" charset="-128"/>
                <a:ea typeface="メイリオ" panose="020B0604030504040204" pitchFamily="50" charset="-128"/>
                <a:cs typeface="メイリオ" panose="020B0604030504040204" pitchFamily="50" charset="-128"/>
              </a:rPr>
              <a:t>四段階推定法の概要</a:t>
            </a:r>
            <a:r>
              <a:rPr lang="ja-JP" altLang="en-US" sz="1400" dirty="0">
                <a:latin typeface="メイリオ" panose="020B0604030504040204" pitchFamily="50" charset="-128"/>
                <a:ea typeface="メイリオ" panose="020B0604030504040204" pitchFamily="50" charset="-128"/>
                <a:cs typeface="メイリオ" panose="020B0604030504040204" pitchFamily="50" charset="-128"/>
              </a:rPr>
              <a:t>）</a:t>
            </a:r>
            <a:endParaRPr kumimoji="1" lang="ja-JP" altLang="en-US" sz="1400" dirty="0">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12" name="正方形/長方形 11"/>
          <p:cNvSpPr/>
          <p:nvPr/>
        </p:nvSpPr>
        <p:spPr>
          <a:xfrm>
            <a:off x="4903466" y="644207"/>
            <a:ext cx="4211060" cy="6148978"/>
          </a:xfrm>
          <a:prstGeom prst="rect">
            <a:avLst/>
          </a:prstGeom>
          <a:noFill/>
          <a:ln w="63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 name="スライド番号プレースホルダー 9"/>
          <p:cNvSpPr>
            <a:spLocks noGrp="1"/>
          </p:cNvSpPr>
          <p:nvPr>
            <p:ph type="sldNum" sz="quarter" idx="12"/>
          </p:nvPr>
        </p:nvSpPr>
        <p:spPr/>
        <p:txBody>
          <a:bodyPr/>
          <a:lstStyle/>
          <a:p>
            <a:fld id="{62A89F0E-B747-4A7F-82D1-DCE4F33CBF9B}" type="slidenum">
              <a:rPr lang="ja-JP" altLang="en-US" smtClean="0"/>
              <a:pPr/>
              <a:t>8</a:t>
            </a:fld>
            <a:endParaRPr lang="ja-JP" altLang="en-US" dirty="0"/>
          </a:p>
        </p:txBody>
      </p:sp>
      <p:sp>
        <p:nvSpPr>
          <p:cNvPr id="11" name="正方形/長方形 10"/>
          <p:cNvSpPr/>
          <p:nvPr/>
        </p:nvSpPr>
        <p:spPr>
          <a:xfrm>
            <a:off x="4536" y="4536"/>
            <a:ext cx="9139464" cy="395741"/>
          </a:xfrm>
          <a:prstGeom prst="rect">
            <a:avLst/>
          </a:prstGeom>
          <a:gradFill flip="none" rotWithShape="1">
            <a:gsLst>
              <a:gs pos="0">
                <a:srgbClr val="0070C0"/>
              </a:gs>
              <a:gs pos="100000">
                <a:schemeClr val="bg1"/>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lIns="65306" tIns="32653" rIns="65306" bIns="32653" anchor="ctr"/>
          <a:lstStyle/>
          <a:p>
            <a:pPr algn="ctr" defTabSz="914290">
              <a:defRPr/>
            </a:pPr>
            <a:endParaRPr lang="ja-JP" altLang="en-US">
              <a:solidFill>
                <a:srgbClr val="FFFFFF"/>
              </a:solidFill>
            </a:endParaRPr>
          </a:p>
        </p:txBody>
      </p:sp>
      <p:sp>
        <p:nvSpPr>
          <p:cNvPr id="13" name="テキスト ボックス 16"/>
          <p:cNvSpPr txBox="1">
            <a:spLocks noChangeArrowheads="1"/>
          </p:cNvSpPr>
          <p:nvPr/>
        </p:nvSpPr>
        <p:spPr bwMode="auto">
          <a:xfrm>
            <a:off x="0" y="-36513"/>
            <a:ext cx="5940425" cy="4616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9" tIns="45715" rIns="91429" bIns="45715">
            <a:spAutoFit/>
          </a:bodyPr>
          <a:lstStyle>
            <a:lvl1pPr eaLnBrk="0" hangingPunct="0">
              <a:spcBef>
                <a:spcPct val="20000"/>
              </a:spcBef>
              <a:buChar char="•"/>
              <a:defRPr kumimoji="1" sz="3200">
                <a:solidFill>
                  <a:schemeClr val="tx1"/>
                </a:solidFill>
                <a:latin typeface="Arial" charset="0"/>
                <a:ea typeface="ＭＳ Ｐゴシック" charset="-128"/>
              </a:defRPr>
            </a:lvl1pPr>
            <a:lvl2pPr marL="742950" indent="-285750" eaLnBrk="0" hangingPunct="0">
              <a:spcBef>
                <a:spcPct val="20000"/>
              </a:spcBef>
              <a:buChar char="–"/>
              <a:defRPr kumimoji="1" sz="2800">
                <a:solidFill>
                  <a:schemeClr val="tx1"/>
                </a:solidFill>
                <a:latin typeface="Arial" charset="0"/>
                <a:ea typeface="ＭＳ Ｐゴシック" charset="-128"/>
              </a:defRPr>
            </a:lvl2pPr>
            <a:lvl3pPr marL="1143000" indent="-228600" eaLnBrk="0" hangingPunct="0">
              <a:spcBef>
                <a:spcPct val="20000"/>
              </a:spcBef>
              <a:buChar char="•"/>
              <a:defRPr kumimoji="1" sz="2400">
                <a:solidFill>
                  <a:schemeClr val="tx1"/>
                </a:solidFill>
                <a:latin typeface="Arial" charset="0"/>
                <a:ea typeface="ＭＳ Ｐゴシック" charset="-128"/>
              </a:defRPr>
            </a:lvl3pPr>
            <a:lvl4pPr marL="1600200" indent="-228600" eaLnBrk="0" hangingPunct="0">
              <a:spcBef>
                <a:spcPct val="20000"/>
              </a:spcBef>
              <a:buChar char="–"/>
              <a:defRPr kumimoji="1" sz="2000">
                <a:solidFill>
                  <a:schemeClr val="tx1"/>
                </a:solidFill>
                <a:latin typeface="Arial" charset="0"/>
                <a:ea typeface="ＭＳ Ｐゴシック" charset="-128"/>
              </a:defRPr>
            </a:lvl4pPr>
            <a:lvl5pPr marL="2057400" indent="-228600" eaLnBrk="0" hangingPunct="0">
              <a:spcBef>
                <a:spcPct val="20000"/>
              </a:spcBef>
              <a:buChar char="»"/>
              <a:defRPr kumimoji="1"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9pPr>
          </a:lstStyle>
          <a:p>
            <a:pPr eaLnBrk="1" hangingPunct="1">
              <a:spcBef>
                <a:spcPct val="0"/>
              </a:spcBef>
              <a:buFontTx/>
              <a:buNone/>
            </a:pPr>
            <a:r>
              <a:rPr lang="ja-JP" altLang="en-US" sz="2400" b="1" dirty="0" smtClean="0">
                <a:solidFill>
                  <a:srgbClr val="000000"/>
                </a:solidFill>
                <a:latin typeface="Meiryo UI" pitchFamily="50" charset="-128"/>
                <a:ea typeface="Meiryo UI" pitchFamily="50" charset="-128"/>
                <a:cs typeface="Meiryo UI" pitchFamily="50" charset="-128"/>
              </a:rPr>
              <a:t>□需要予測の算出手法</a:t>
            </a:r>
            <a:endParaRPr lang="ja-JP" altLang="en-US" sz="2400" b="1" dirty="0">
              <a:solidFill>
                <a:srgbClr val="000000"/>
              </a:solidFill>
              <a:latin typeface="Meiryo UI" pitchFamily="50" charset="-128"/>
              <a:ea typeface="Meiryo UI" pitchFamily="50" charset="-128"/>
              <a:cs typeface="Meiryo UI" pitchFamily="50" charset="-128"/>
            </a:endParaRPr>
          </a:p>
        </p:txBody>
      </p:sp>
    </p:spTree>
    <p:extLst>
      <p:ext uri="{BB962C8B-B14F-4D97-AF65-F5344CB8AC3E}">
        <p14:creationId xmlns:p14="http://schemas.microsoft.com/office/powerpoint/2010/main" val="14552095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64" name="テキスト ボックス 1"/>
          <p:cNvSpPr txBox="1">
            <a:spLocks noChangeArrowheads="1"/>
          </p:cNvSpPr>
          <p:nvPr/>
        </p:nvSpPr>
        <p:spPr bwMode="auto">
          <a:xfrm>
            <a:off x="4777997" y="2361965"/>
            <a:ext cx="3743325" cy="307975"/>
          </a:xfrm>
          <a:prstGeom prst="rect">
            <a:avLst/>
          </a:prstGeom>
          <a:noFill/>
          <a:ln w="9525">
            <a:noFill/>
            <a:miter lim="800000"/>
            <a:headEnd/>
            <a:tailEnd/>
          </a:ln>
        </p:spPr>
        <p:txBody>
          <a:bodyPr>
            <a:spAutoFit/>
          </a:bodyPr>
          <a:lstStyle/>
          <a:p>
            <a:r>
              <a:rPr lang="ja-JP" altLang="en-US" sz="1400" dirty="0">
                <a:latin typeface="メイリオ"/>
                <a:ea typeface="メイリオ"/>
                <a:cs typeface="メイリオ"/>
              </a:rPr>
              <a:t>（各府県における人口推計）</a:t>
            </a:r>
            <a:endParaRPr lang="en-US" altLang="ja-JP" sz="1400" dirty="0">
              <a:latin typeface="メイリオ"/>
              <a:ea typeface="メイリオ"/>
              <a:cs typeface="メイリオ"/>
            </a:endParaRPr>
          </a:p>
        </p:txBody>
      </p:sp>
      <p:sp>
        <p:nvSpPr>
          <p:cNvPr id="21566" name="テキスト ボックス 1"/>
          <p:cNvSpPr txBox="1">
            <a:spLocks noChangeArrowheads="1"/>
          </p:cNvSpPr>
          <p:nvPr/>
        </p:nvSpPr>
        <p:spPr bwMode="auto">
          <a:xfrm>
            <a:off x="63536" y="578247"/>
            <a:ext cx="9277350" cy="684803"/>
          </a:xfrm>
          <a:prstGeom prst="rect">
            <a:avLst/>
          </a:prstGeom>
          <a:noFill/>
          <a:ln w="9525">
            <a:noFill/>
            <a:miter lim="800000"/>
            <a:headEnd/>
            <a:tailEnd/>
          </a:ln>
        </p:spPr>
        <p:txBody>
          <a:bodyPr>
            <a:spAutoFit/>
          </a:bodyPr>
          <a:lstStyle/>
          <a:p>
            <a:pPr>
              <a:lnSpc>
                <a:spcPts val="2400"/>
              </a:lnSpc>
            </a:pPr>
            <a:r>
              <a:rPr lang="ja-JP" altLang="en-US" sz="1400" dirty="0">
                <a:latin typeface="メイリオ"/>
                <a:ea typeface="メイリオ"/>
                <a:cs typeface="メイリオ"/>
              </a:rPr>
              <a:t>　○ 予測対象地域は、大阪市を中心とする半径約</a:t>
            </a:r>
            <a:r>
              <a:rPr lang="en-US" altLang="ja-JP" sz="1400" dirty="0">
                <a:latin typeface="メイリオ"/>
                <a:ea typeface="メイリオ"/>
                <a:cs typeface="メイリオ"/>
              </a:rPr>
              <a:t>50</a:t>
            </a:r>
            <a:r>
              <a:rPr lang="ja-JP" altLang="en-US" sz="1400" dirty="0">
                <a:latin typeface="メイリオ"/>
                <a:ea typeface="メイリオ"/>
                <a:cs typeface="メイリオ"/>
              </a:rPr>
              <a:t>ｋｍの範囲で、通勤圏等を基に地交審で示された京阪神圏</a:t>
            </a:r>
            <a:endParaRPr lang="en-US" altLang="ja-JP" sz="1400" dirty="0">
              <a:latin typeface="メイリオ"/>
              <a:ea typeface="メイリオ"/>
              <a:cs typeface="メイリオ"/>
            </a:endParaRPr>
          </a:p>
          <a:p>
            <a:pPr>
              <a:lnSpc>
                <a:spcPts val="2400"/>
              </a:lnSpc>
            </a:pPr>
            <a:r>
              <a:rPr lang="ja-JP" altLang="en-US" sz="1400" dirty="0">
                <a:latin typeface="メイリオ"/>
                <a:ea typeface="メイリオ"/>
                <a:cs typeface="メイリオ"/>
              </a:rPr>
              <a:t>　○ 府県別常住人口は近隣府県との整合性から国土社会保障・人口問題研究所（社人研）の将来推計</a:t>
            </a:r>
            <a:r>
              <a:rPr lang="ja-JP" altLang="en-US" sz="1400" dirty="0" smtClean="0">
                <a:latin typeface="メイリオ"/>
                <a:ea typeface="メイリオ"/>
                <a:cs typeface="メイリオ"/>
              </a:rPr>
              <a:t>人口</a:t>
            </a:r>
            <a:endParaRPr lang="en-US" altLang="ja-JP" sz="1400" dirty="0" smtClean="0">
              <a:latin typeface="メイリオ"/>
              <a:ea typeface="メイリオ"/>
              <a:cs typeface="メイリオ"/>
            </a:endParaRPr>
          </a:p>
        </p:txBody>
      </p:sp>
      <p:pic>
        <p:nvPicPr>
          <p:cNvPr id="21567" name="図 15"/>
          <p:cNvPicPr>
            <a:picLocks noChangeAspect="1" noChangeArrowheads="1"/>
          </p:cNvPicPr>
          <p:nvPr/>
        </p:nvPicPr>
        <p:blipFill>
          <a:blip r:embed="rId2"/>
          <a:srcRect/>
          <a:stretch>
            <a:fillRect/>
          </a:stretch>
        </p:blipFill>
        <p:spPr bwMode="auto">
          <a:xfrm>
            <a:off x="558072" y="1635407"/>
            <a:ext cx="3574515" cy="2636772"/>
          </a:xfrm>
          <a:prstGeom prst="rect">
            <a:avLst/>
          </a:prstGeom>
          <a:noFill/>
          <a:ln w="9525">
            <a:noFill/>
            <a:miter lim="800000"/>
            <a:headEnd/>
            <a:tailEnd/>
          </a:ln>
        </p:spPr>
      </p:pic>
      <p:sp>
        <p:nvSpPr>
          <p:cNvPr id="21568" name="テキスト ボックス 1"/>
          <p:cNvSpPr txBox="1">
            <a:spLocks noChangeArrowheads="1"/>
          </p:cNvSpPr>
          <p:nvPr/>
        </p:nvSpPr>
        <p:spPr bwMode="auto">
          <a:xfrm>
            <a:off x="209694" y="1364303"/>
            <a:ext cx="4619625" cy="276999"/>
          </a:xfrm>
          <a:prstGeom prst="rect">
            <a:avLst/>
          </a:prstGeom>
          <a:noFill/>
          <a:ln w="9525">
            <a:noFill/>
            <a:miter lim="800000"/>
            <a:headEnd/>
            <a:tailEnd/>
          </a:ln>
        </p:spPr>
        <p:txBody>
          <a:bodyPr>
            <a:spAutoFit/>
          </a:bodyPr>
          <a:lstStyle/>
          <a:p>
            <a:r>
              <a:rPr lang="ja-JP" altLang="en-US" sz="1200" dirty="0">
                <a:latin typeface="メイリオ"/>
                <a:ea typeface="メイリオ"/>
                <a:cs typeface="メイリオ"/>
              </a:rPr>
              <a:t>（需要予測対象地域）</a:t>
            </a:r>
            <a:endParaRPr lang="en-US" altLang="ja-JP" sz="1200" dirty="0">
              <a:latin typeface="メイリオ"/>
              <a:ea typeface="メイリオ"/>
              <a:cs typeface="メイリオ"/>
            </a:endParaRPr>
          </a:p>
        </p:txBody>
      </p:sp>
      <p:grpSp>
        <p:nvGrpSpPr>
          <p:cNvPr id="13" name="グループ化 12"/>
          <p:cNvGrpSpPr/>
          <p:nvPr/>
        </p:nvGrpSpPr>
        <p:grpSpPr>
          <a:xfrm>
            <a:off x="209694" y="4272179"/>
            <a:ext cx="4114824" cy="2475685"/>
            <a:chOff x="-111140" y="879691"/>
            <a:chExt cx="3197688" cy="2002707"/>
          </a:xfrm>
        </p:grpSpPr>
        <p:sp>
          <p:nvSpPr>
            <p:cNvPr id="14" name="テキスト ボックス 1"/>
            <p:cNvSpPr txBox="1">
              <a:spLocks noChangeArrowheads="1"/>
            </p:cNvSpPr>
            <p:nvPr/>
          </p:nvSpPr>
          <p:spPr bwMode="auto">
            <a:xfrm>
              <a:off x="-111140" y="879691"/>
              <a:ext cx="2288191" cy="282172"/>
            </a:xfrm>
            <a:prstGeom prst="rect">
              <a:avLst/>
            </a:prstGeom>
            <a:noFill/>
            <a:ln w="9525">
              <a:noFill/>
              <a:miter lim="800000"/>
              <a:headEnd/>
              <a:tailEnd/>
            </a:ln>
          </p:spPr>
          <p:txBody>
            <a:bodyPr wrap="square">
              <a:spAutoFit/>
            </a:bodyPr>
            <a:lstStyle/>
            <a:p>
              <a:pPr algn="r">
                <a:lnSpc>
                  <a:spcPts val="2000"/>
                </a:lnSpc>
              </a:pPr>
              <a:r>
                <a:rPr lang="ja-JP" altLang="en-US" sz="1200" dirty="0" smtClean="0">
                  <a:latin typeface="メイリオ"/>
                  <a:ea typeface="メイリオ"/>
                  <a:cs typeface="メイリオ"/>
                </a:rPr>
                <a:t>（社人研による大阪府</a:t>
              </a:r>
              <a:r>
                <a:rPr lang="ja-JP" altLang="en-US" sz="1200" dirty="0">
                  <a:latin typeface="メイリオ"/>
                  <a:ea typeface="メイリオ"/>
                  <a:cs typeface="メイリオ"/>
                </a:rPr>
                <a:t>の</a:t>
              </a:r>
              <a:r>
                <a:rPr lang="ja-JP" altLang="en-US" sz="1200" dirty="0" smtClean="0">
                  <a:latin typeface="メイリオ"/>
                  <a:ea typeface="メイリオ"/>
                  <a:cs typeface="メイリオ"/>
                </a:rPr>
                <a:t>将来推計人口</a:t>
              </a:r>
              <a:r>
                <a:rPr lang="ja-JP" altLang="en-US" sz="900" dirty="0" smtClean="0">
                  <a:latin typeface="メイリオ"/>
                  <a:ea typeface="メイリオ"/>
                  <a:cs typeface="メイリオ"/>
                </a:rPr>
                <a:t>）</a:t>
              </a:r>
              <a:endParaRPr lang="en-US" altLang="ja-JP" sz="900" dirty="0">
                <a:latin typeface="メイリオ"/>
                <a:ea typeface="メイリオ"/>
                <a:cs typeface="メイリオ"/>
              </a:endParaRPr>
            </a:p>
          </p:txBody>
        </p:sp>
        <p:grpSp>
          <p:nvGrpSpPr>
            <p:cNvPr id="15" name="グループ化 14"/>
            <p:cNvGrpSpPr/>
            <p:nvPr/>
          </p:nvGrpSpPr>
          <p:grpSpPr>
            <a:xfrm>
              <a:off x="102153" y="975747"/>
              <a:ext cx="2984395" cy="1906651"/>
              <a:chOff x="113538" y="1449237"/>
              <a:chExt cx="2984395" cy="1906651"/>
            </a:xfrm>
          </p:grpSpPr>
          <p:pic>
            <p:nvPicPr>
              <p:cNvPr id="1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51520" y="1645665"/>
                <a:ext cx="2846413" cy="171022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7" name="テキスト ボックス 1"/>
              <p:cNvSpPr txBox="1">
                <a:spLocks noChangeArrowheads="1"/>
              </p:cNvSpPr>
              <p:nvPr/>
            </p:nvSpPr>
            <p:spPr bwMode="auto">
              <a:xfrm>
                <a:off x="113538" y="1449237"/>
                <a:ext cx="551708" cy="348813"/>
              </a:xfrm>
              <a:prstGeom prst="rect">
                <a:avLst/>
              </a:prstGeom>
              <a:noFill/>
              <a:ln w="9525">
                <a:noFill/>
                <a:miter lim="800000"/>
                <a:headEnd/>
                <a:tailEnd/>
              </a:ln>
            </p:spPr>
            <p:txBody>
              <a:bodyPr wrap="square">
                <a:spAutoFit/>
              </a:bodyPr>
              <a:lstStyle/>
              <a:p>
                <a:pPr>
                  <a:lnSpc>
                    <a:spcPts val="2000"/>
                  </a:lnSpc>
                </a:pPr>
                <a:r>
                  <a:rPr lang="ja-JP" altLang="en-US" sz="600" dirty="0" smtClean="0">
                    <a:latin typeface="メイリオ"/>
                    <a:ea typeface="メイリオ"/>
                    <a:cs typeface="メイリオ"/>
                  </a:rPr>
                  <a:t>（万人）</a:t>
                </a:r>
                <a:endParaRPr lang="en-US" altLang="ja-JP" sz="600" dirty="0">
                  <a:latin typeface="メイリオ"/>
                  <a:ea typeface="メイリオ"/>
                  <a:cs typeface="メイリオ"/>
                </a:endParaRPr>
              </a:p>
            </p:txBody>
          </p:sp>
        </p:grpSp>
      </p:grpSp>
      <p:pic>
        <p:nvPicPr>
          <p:cNvPr id="2051"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829319" y="2704350"/>
            <a:ext cx="3640682" cy="27321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スライド番号プレースホルダー 4"/>
          <p:cNvSpPr>
            <a:spLocks noGrp="1"/>
          </p:cNvSpPr>
          <p:nvPr>
            <p:ph type="sldNum" sz="quarter" idx="12"/>
          </p:nvPr>
        </p:nvSpPr>
        <p:spPr/>
        <p:txBody>
          <a:bodyPr/>
          <a:lstStyle/>
          <a:p>
            <a:fld id="{62A89F0E-B747-4A7F-82D1-DCE4F33CBF9B}" type="slidenum">
              <a:rPr lang="ja-JP" altLang="en-US" smtClean="0"/>
              <a:pPr/>
              <a:t>9</a:t>
            </a:fld>
            <a:endParaRPr lang="ja-JP" altLang="en-US" dirty="0"/>
          </a:p>
        </p:txBody>
      </p:sp>
      <p:sp>
        <p:nvSpPr>
          <p:cNvPr id="23" name="正方形/長方形 22"/>
          <p:cNvSpPr/>
          <p:nvPr/>
        </p:nvSpPr>
        <p:spPr>
          <a:xfrm>
            <a:off x="4536" y="4536"/>
            <a:ext cx="9139464" cy="395741"/>
          </a:xfrm>
          <a:prstGeom prst="rect">
            <a:avLst/>
          </a:prstGeom>
          <a:gradFill flip="none" rotWithShape="1">
            <a:gsLst>
              <a:gs pos="0">
                <a:srgbClr val="0070C0"/>
              </a:gs>
              <a:gs pos="100000">
                <a:schemeClr val="bg1"/>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lIns="65306" tIns="32653" rIns="65306" bIns="32653" anchor="ctr"/>
          <a:lstStyle/>
          <a:p>
            <a:pPr algn="ctr" defTabSz="914290">
              <a:defRPr/>
            </a:pPr>
            <a:endParaRPr lang="ja-JP" altLang="en-US">
              <a:solidFill>
                <a:srgbClr val="FFFFFF"/>
              </a:solidFill>
            </a:endParaRPr>
          </a:p>
        </p:txBody>
      </p:sp>
      <p:sp>
        <p:nvSpPr>
          <p:cNvPr id="24" name="テキスト ボックス 16"/>
          <p:cNvSpPr txBox="1">
            <a:spLocks noChangeArrowheads="1"/>
          </p:cNvSpPr>
          <p:nvPr/>
        </p:nvSpPr>
        <p:spPr bwMode="auto">
          <a:xfrm>
            <a:off x="0" y="-36513"/>
            <a:ext cx="5940425" cy="4616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9" tIns="45715" rIns="91429" bIns="45715">
            <a:spAutoFit/>
          </a:bodyPr>
          <a:lstStyle>
            <a:lvl1pPr eaLnBrk="0" hangingPunct="0">
              <a:spcBef>
                <a:spcPct val="20000"/>
              </a:spcBef>
              <a:buChar char="•"/>
              <a:defRPr kumimoji="1" sz="3200">
                <a:solidFill>
                  <a:schemeClr val="tx1"/>
                </a:solidFill>
                <a:latin typeface="Arial" charset="0"/>
                <a:ea typeface="ＭＳ Ｐゴシック" charset="-128"/>
              </a:defRPr>
            </a:lvl1pPr>
            <a:lvl2pPr marL="742950" indent="-285750" eaLnBrk="0" hangingPunct="0">
              <a:spcBef>
                <a:spcPct val="20000"/>
              </a:spcBef>
              <a:buChar char="–"/>
              <a:defRPr kumimoji="1" sz="2800">
                <a:solidFill>
                  <a:schemeClr val="tx1"/>
                </a:solidFill>
                <a:latin typeface="Arial" charset="0"/>
                <a:ea typeface="ＭＳ Ｐゴシック" charset="-128"/>
              </a:defRPr>
            </a:lvl2pPr>
            <a:lvl3pPr marL="1143000" indent="-228600" eaLnBrk="0" hangingPunct="0">
              <a:spcBef>
                <a:spcPct val="20000"/>
              </a:spcBef>
              <a:buChar char="•"/>
              <a:defRPr kumimoji="1" sz="2400">
                <a:solidFill>
                  <a:schemeClr val="tx1"/>
                </a:solidFill>
                <a:latin typeface="Arial" charset="0"/>
                <a:ea typeface="ＭＳ Ｐゴシック" charset="-128"/>
              </a:defRPr>
            </a:lvl3pPr>
            <a:lvl4pPr marL="1600200" indent="-228600" eaLnBrk="0" hangingPunct="0">
              <a:spcBef>
                <a:spcPct val="20000"/>
              </a:spcBef>
              <a:buChar char="–"/>
              <a:defRPr kumimoji="1" sz="2000">
                <a:solidFill>
                  <a:schemeClr val="tx1"/>
                </a:solidFill>
                <a:latin typeface="Arial" charset="0"/>
                <a:ea typeface="ＭＳ Ｐゴシック" charset="-128"/>
              </a:defRPr>
            </a:lvl4pPr>
            <a:lvl5pPr marL="2057400" indent="-228600" eaLnBrk="0" hangingPunct="0">
              <a:spcBef>
                <a:spcPct val="20000"/>
              </a:spcBef>
              <a:buChar char="»"/>
              <a:defRPr kumimoji="1"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9pPr>
          </a:lstStyle>
          <a:p>
            <a:pPr eaLnBrk="1" hangingPunct="1">
              <a:spcBef>
                <a:spcPct val="0"/>
              </a:spcBef>
              <a:buFontTx/>
              <a:buNone/>
            </a:pPr>
            <a:r>
              <a:rPr lang="ja-JP" altLang="en-US" sz="2400" b="1" dirty="0" smtClean="0">
                <a:solidFill>
                  <a:srgbClr val="000000"/>
                </a:solidFill>
                <a:latin typeface="Meiryo UI" pitchFamily="50" charset="-128"/>
                <a:ea typeface="Meiryo UI" pitchFamily="50" charset="-128"/>
                <a:cs typeface="Meiryo UI" pitchFamily="50" charset="-128"/>
              </a:rPr>
              <a:t>□需要予測の算出条件</a:t>
            </a:r>
            <a:endParaRPr lang="ja-JP" altLang="en-US" sz="2400" b="1" dirty="0">
              <a:solidFill>
                <a:srgbClr val="000000"/>
              </a:solidFill>
              <a:latin typeface="Meiryo UI" pitchFamily="50" charset="-128"/>
              <a:ea typeface="Meiryo UI" pitchFamily="50" charset="-128"/>
              <a:cs typeface="Meiryo UI" pitchFamily="50" charset="-128"/>
            </a:endParaRPr>
          </a:p>
        </p:txBody>
      </p:sp>
    </p:spTree>
    <p:extLst>
      <p:ext uri="{BB962C8B-B14F-4D97-AF65-F5344CB8AC3E}">
        <p14:creationId xmlns:p14="http://schemas.microsoft.com/office/powerpoint/2010/main" val="2719255955"/>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solidFill>
          <a:schemeClr val="bg1">
            <a:lumMod val="95000"/>
          </a:schemeClr>
        </a:solidFill>
        <a:ln>
          <a:solidFill>
            <a:schemeClr val="accent1"/>
          </a:solidFill>
        </a:ln>
      </a:spPr>
      <a:bodyPr wrap="square" rtlCol="0">
        <a:spAutoFit/>
      </a:bodyPr>
      <a:lstStyle>
        <a:defPPr algn="ctr">
          <a:defRPr sz="700" dirty="0" smtClean="0"/>
        </a:defPPr>
      </a:lstStyle>
    </a:txDef>
  </a:objectDefaults>
  <a:extraClrScheme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ドキュメント" ma:contentTypeID="0x010100D1F5E91F4D104140A718A314C3459AA6" ma:contentTypeVersion="0" ma:contentTypeDescription="新しいドキュメントを作成します。" ma:contentTypeScope="" ma:versionID="ff0debdccbf0733522b03512423750fb">
  <xsd:schema xmlns:xsd="http://www.w3.org/2001/XMLSchema" xmlns:xs="http://www.w3.org/2001/XMLSchema" xmlns:p="http://schemas.microsoft.com/office/2006/metadata/properties" targetNamespace="http://schemas.microsoft.com/office/2006/metadata/properties" ma:root="true" ma:fieldsID="4ed14474a1014a33b797668e927a5ba1">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コンテンツ タイプ"/>
        <xsd:element ref="dc:title" minOccurs="0" maxOccurs="1" ma:index="4" ma:displayName="タイトル"/>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68C5D50F-8D6D-4E98-BEB4-CC40A68DA5B8}">
  <ds:schemaRefs>
    <ds:schemaRef ds:uri="http://schemas.microsoft.com/sharepoint/v3/contenttype/forms"/>
  </ds:schemaRefs>
</ds:datastoreItem>
</file>

<file path=customXml/itemProps2.xml><?xml version="1.0" encoding="utf-8"?>
<ds:datastoreItem xmlns:ds="http://schemas.openxmlformats.org/officeDocument/2006/customXml" ds:itemID="{3516C47A-9BE7-4E55-958C-F057BDF48D05}">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internal/obd"/>
    <ds:schemaRef ds:uri="http://schemas.microsoft.com/office/infopath/2007/PartnerControls"/>
  </ds:schemaRefs>
</ds:datastoreItem>
</file>

<file path=customXml/itemProps3.xml><?xml version="1.0" encoding="utf-8"?>
<ds:datastoreItem xmlns:ds="http://schemas.openxmlformats.org/officeDocument/2006/customXml" ds:itemID="{10AA5D4C-87F3-4E90-81CB-A6EC5531097F}">
  <ds:schemaRefs>
    <ds:schemaRef ds:uri="http://purl.org/dc/dcmitype/"/>
    <ds:schemaRef ds:uri="http://schemas.microsoft.com/office/2006/metadata/properties"/>
    <ds:schemaRef ds:uri="http://purl.org/dc/terms/"/>
    <ds:schemaRef ds:uri="http://purl.org/dc/elements/1.1/"/>
    <ds:schemaRef ds:uri="http://schemas.microsoft.com/office/2006/documentManagement/types"/>
    <ds:schemaRef ds:uri="http://schemas.microsoft.com/office/infopath/2007/PartnerControls"/>
    <ds:schemaRef ds:uri="http://schemas.openxmlformats.org/package/2006/metadata/core-properties"/>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otalTime>15136</TotalTime>
  <Words>2687</Words>
  <Application>Microsoft Office PowerPoint</Application>
  <PresentationFormat>画面に合わせる (4:3)</PresentationFormat>
  <Paragraphs>382</Paragraphs>
  <Slides>16</Slides>
  <Notes>11</Notes>
  <HiddenSlides>0</HiddenSlides>
  <MMClips>0</MMClips>
  <ScaleCrop>false</ScaleCrop>
  <HeadingPairs>
    <vt:vector size="8" baseType="variant">
      <vt:variant>
        <vt:lpstr>使用されているフォント</vt:lpstr>
      </vt:variant>
      <vt:variant>
        <vt:i4>8</vt:i4>
      </vt:variant>
      <vt:variant>
        <vt:lpstr>テーマ</vt:lpstr>
      </vt:variant>
      <vt:variant>
        <vt:i4>1</vt:i4>
      </vt:variant>
      <vt:variant>
        <vt:lpstr>埋め込まれた OLE サーバー</vt:lpstr>
      </vt:variant>
      <vt:variant>
        <vt:i4>1</vt:i4>
      </vt:variant>
      <vt:variant>
        <vt:lpstr>スライド タイトル</vt:lpstr>
      </vt:variant>
      <vt:variant>
        <vt:i4>16</vt:i4>
      </vt:variant>
    </vt:vector>
  </HeadingPairs>
  <TitlesOfParts>
    <vt:vector size="26" baseType="lpstr">
      <vt:lpstr>HGPｺﾞｼｯｸM</vt:lpstr>
      <vt:lpstr>HG丸ｺﾞｼｯｸM-PRO</vt:lpstr>
      <vt:lpstr>Meiryo UI</vt:lpstr>
      <vt:lpstr>ＭＳ Ｐゴシック</vt:lpstr>
      <vt:lpstr>メイリオ</vt:lpstr>
      <vt:lpstr>Arial</vt:lpstr>
      <vt:lpstr>Calibri</vt:lpstr>
      <vt:lpstr>Times New Roman</vt:lpstr>
      <vt:lpstr>Office ​​テーマ</vt:lpstr>
      <vt:lpstr>ワークシート</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Company>大阪府庁</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大阪府庁</dc:creator>
  <cp:lastModifiedBy>岸本　遼太</cp:lastModifiedBy>
  <cp:revision>745</cp:revision>
  <cp:lastPrinted>2022-05-13T01:44:48Z</cp:lastPrinted>
  <dcterms:created xsi:type="dcterms:W3CDTF">2014-04-10T00:22:35Z</dcterms:created>
  <dcterms:modified xsi:type="dcterms:W3CDTF">2022-05-16T08:06:53Z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0x010100D1F5E91F4D104140A718A314C3459AA6</vt:lpwstr>
  </property>
</Properties>
</file>