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1"/>
  </p:sldMasterIdLst>
  <p:notesMasterIdLst>
    <p:notesMasterId r:id="rId6"/>
  </p:notesMasterIdLst>
  <p:sldIdLst>
    <p:sldId id="312" r:id="rId2"/>
    <p:sldId id="310" r:id="rId3"/>
    <p:sldId id="311" r:id="rId4"/>
    <p:sldId id="315" r:id="rId5"/>
  </p:sldIdLst>
  <p:sldSz cx="9906000" cy="6858000" type="A4"/>
  <p:notesSz cx="6646863" cy="9777413"/>
  <p:defaultTextStyle>
    <a:defPPr>
      <a:defRPr lang="en-US"/>
    </a:defPPr>
    <a:lvl1pPr marL="0" algn="l" defTabSz="331561" rtl="0" eaLnBrk="1" latinLnBrk="0" hangingPunct="1">
      <a:defRPr sz="1305" kern="1200">
        <a:solidFill>
          <a:schemeClr val="tx1"/>
        </a:solidFill>
        <a:latin typeface="+mn-lt"/>
        <a:ea typeface="+mn-ea"/>
        <a:cs typeface="+mn-cs"/>
      </a:defRPr>
    </a:lvl1pPr>
    <a:lvl2pPr marL="331561" algn="l" defTabSz="331561" rtl="0" eaLnBrk="1" latinLnBrk="0" hangingPunct="1">
      <a:defRPr sz="1305" kern="1200">
        <a:solidFill>
          <a:schemeClr val="tx1"/>
        </a:solidFill>
        <a:latin typeface="+mn-lt"/>
        <a:ea typeface="+mn-ea"/>
        <a:cs typeface="+mn-cs"/>
      </a:defRPr>
    </a:lvl2pPr>
    <a:lvl3pPr marL="663123" algn="l" defTabSz="331561" rtl="0" eaLnBrk="1" latinLnBrk="0" hangingPunct="1">
      <a:defRPr sz="1305" kern="1200">
        <a:solidFill>
          <a:schemeClr val="tx1"/>
        </a:solidFill>
        <a:latin typeface="+mn-lt"/>
        <a:ea typeface="+mn-ea"/>
        <a:cs typeface="+mn-cs"/>
      </a:defRPr>
    </a:lvl3pPr>
    <a:lvl4pPr marL="994684" algn="l" defTabSz="331561" rtl="0" eaLnBrk="1" latinLnBrk="0" hangingPunct="1">
      <a:defRPr sz="1305" kern="1200">
        <a:solidFill>
          <a:schemeClr val="tx1"/>
        </a:solidFill>
        <a:latin typeface="+mn-lt"/>
        <a:ea typeface="+mn-ea"/>
        <a:cs typeface="+mn-cs"/>
      </a:defRPr>
    </a:lvl4pPr>
    <a:lvl5pPr marL="1326246" algn="l" defTabSz="331561" rtl="0" eaLnBrk="1" latinLnBrk="0" hangingPunct="1">
      <a:defRPr sz="1305" kern="1200">
        <a:solidFill>
          <a:schemeClr val="tx1"/>
        </a:solidFill>
        <a:latin typeface="+mn-lt"/>
        <a:ea typeface="+mn-ea"/>
        <a:cs typeface="+mn-cs"/>
      </a:defRPr>
    </a:lvl5pPr>
    <a:lvl6pPr marL="1657807" algn="l" defTabSz="331561" rtl="0" eaLnBrk="1" latinLnBrk="0" hangingPunct="1">
      <a:defRPr sz="1305" kern="1200">
        <a:solidFill>
          <a:schemeClr val="tx1"/>
        </a:solidFill>
        <a:latin typeface="+mn-lt"/>
        <a:ea typeface="+mn-ea"/>
        <a:cs typeface="+mn-cs"/>
      </a:defRPr>
    </a:lvl6pPr>
    <a:lvl7pPr marL="1989369" algn="l" defTabSz="331561" rtl="0" eaLnBrk="1" latinLnBrk="0" hangingPunct="1">
      <a:defRPr sz="1305" kern="1200">
        <a:solidFill>
          <a:schemeClr val="tx1"/>
        </a:solidFill>
        <a:latin typeface="+mn-lt"/>
        <a:ea typeface="+mn-ea"/>
        <a:cs typeface="+mn-cs"/>
      </a:defRPr>
    </a:lvl7pPr>
    <a:lvl8pPr marL="2320930" algn="l" defTabSz="331561" rtl="0" eaLnBrk="1" latinLnBrk="0" hangingPunct="1">
      <a:defRPr sz="1305" kern="1200">
        <a:solidFill>
          <a:schemeClr val="tx1"/>
        </a:solidFill>
        <a:latin typeface="+mn-lt"/>
        <a:ea typeface="+mn-ea"/>
        <a:cs typeface="+mn-cs"/>
      </a:defRPr>
    </a:lvl8pPr>
    <a:lvl9pPr marL="2652492" algn="l" defTabSz="331561" rtl="0" eaLnBrk="1" latinLnBrk="0" hangingPunct="1">
      <a:defRPr sz="13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ACF4677E-8BD2-47ae-8A1F-98590045965D"/>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TxStyle/>
      <a:tcStyle>
        <a:tcBdr/>
        <a:fill>
          <a:solidFill>
            <a:schemeClr val="accent1">
              <a:tint val="40000"/>
            </a:schemeClr>
          </a:solidFill>
        </a:fill>
      </a:tcStyle>
    </a:band1H>
    <a:band2H>
      <a:tcTxStyle/>
      <a:tcStyle>
        <a:tcBdr/>
      </a:tcStyle>
    </a:band2H>
    <a:band1V>
      <a:tcTxStyle/>
      <a:tcStyle>
        <a:tcBdr/>
        <a:fill>
          <a:solidFill>
            <a:schemeClr val="accent1">
              <a:tint val="40000"/>
            </a:schemeClr>
          </a:solidFill>
        </a:fill>
      </a:tcStyle>
    </a:band1V>
    <a:band2V>
      <a:tcTxStyle/>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TxStyle/>
      <a:tcStyle>
        <a:tcBdr/>
        <a:fill>
          <a:solidFill>
            <a:schemeClr val="dk1">
              <a:tint val="40000"/>
            </a:schemeClr>
          </a:solidFill>
        </a:fill>
      </a:tcStyle>
    </a:band1H>
    <a:band2H>
      <a:tcTxStyle/>
      <a:tcStyle>
        <a:tcBdr/>
      </a:tcStyle>
    </a:band2H>
    <a:band1V>
      <a:tcTxStyle/>
      <a:tcStyle>
        <a:tcBdr/>
        <a:fill>
          <a:solidFill>
            <a:schemeClr val="dk1">
              <a:tint val="40000"/>
            </a:schemeClr>
          </a:solidFill>
        </a:fill>
      </a:tcStyle>
    </a:band1V>
    <a:band2V>
      <a:tcTxStyle/>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33" autoAdjust="0"/>
    <p:restoredTop sz="94706" autoAdjust="0"/>
  </p:normalViewPr>
  <p:slideViewPr>
    <p:cSldViewPr snapToGrid="0">
      <p:cViewPr varScale="1">
        <p:scale>
          <a:sx n="82" d="100"/>
          <a:sy n="82" d="100"/>
        </p:scale>
        <p:origin x="954" y="96"/>
      </p:cViewPr>
      <p:guideLst>
        <p:guide orient="horz" pos="2160"/>
        <p:guide pos="312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7" d="100"/>
          <a:sy n="87" d="100"/>
        </p:scale>
        <p:origin x="3840" y="84"/>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2"/>
            <a:ext cx="2880308" cy="490569"/>
          </a:xfrm>
          <a:prstGeom prst="rect">
            <a:avLst/>
          </a:prstGeom>
        </p:spPr>
        <p:txBody>
          <a:bodyPr vert="horz" lIns="89656" tIns="44829" rIns="89656" bIns="44829"/>
          <a:lstStyle>
            <a:lvl1pPr algn="l">
              <a:defRPr sz="1200"/>
            </a:lvl1pPr>
          </a:lstStyle>
          <a:p>
            <a:pPr lvl="0">
              <a:defRPr lang="ja-JP" altLang="en-US"/>
            </a:pPr>
            <a:endParaRPr lang="ja-JP" altLang="en-US"/>
          </a:p>
        </p:txBody>
      </p:sp>
      <p:sp>
        <p:nvSpPr>
          <p:cNvPr id="1101" name="日付プレースホルダー 2"/>
          <p:cNvSpPr>
            <a:spLocks noGrp="1"/>
          </p:cNvSpPr>
          <p:nvPr>
            <p:ph type="dt" idx="1"/>
          </p:nvPr>
        </p:nvSpPr>
        <p:spPr>
          <a:xfrm>
            <a:off x="3765019" y="2"/>
            <a:ext cx="2880308" cy="490569"/>
          </a:xfrm>
          <a:prstGeom prst="rect">
            <a:avLst/>
          </a:prstGeom>
        </p:spPr>
        <p:txBody>
          <a:bodyPr vert="horz" lIns="89656" tIns="44829" rIns="89656" bIns="44829"/>
          <a:lstStyle>
            <a:lvl1pPr algn="r">
              <a:defRPr sz="1200"/>
            </a:lvl1pPr>
          </a:lstStyle>
          <a:p>
            <a:pPr lvl="0">
              <a:defRPr lang="ja-JP" altLang="en-US"/>
            </a:pPr>
            <a:fld id="{C0FFB23F-1487-4A30-A008-FE07926C955B}" type="datetime1">
              <a:rPr lang="ja-JP" altLang="en-US"/>
              <a:pPr lvl="0">
                <a:defRPr lang="ja-JP" altLang="en-US"/>
              </a:pPr>
              <a:t>2022/11/2</a:t>
            </a:fld>
            <a:endParaRPr lang="ja-JP" altLang="en-US"/>
          </a:p>
        </p:txBody>
      </p:sp>
      <p:sp>
        <p:nvSpPr>
          <p:cNvPr id="1102" name="スライド イメージ プレースホルダー 3"/>
          <p:cNvSpPr>
            <a:spLocks noGrp="1" noRot="1" noChangeAspect="1" noTextEdit="1"/>
          </p:cNvSpPr>
          <p:nvPr>
            <p:ph type="sldImg" idx="2"/>
          </p:nvPr>
        </p:nvSpPr>
        <p:spPr>
          <a:xfrm>
            <a:off x="939800" y="1222375"/>
            <a:ext cx="4767263" cy="3300413"/>
          </a:xfrm>
          <a:prstGeom prst="rect">
            <a:avLst/>
          </a:prstGeom>
          <a:noFill/>
          <a:ln w="12700">
            <a:solidFill>
              <a:prstClr val="black"/>
            </a:solidFill>
          </a:ln>
        </p:spPr>
        <p:txBody>
          <a:bodyPr vert="horz" lIns="89656" tIns="44829" rIns="89656" bIns="44829" anchor="ctr"/>
          <a:lstStyle/>
          <a:p>
            <a:pPr lvl="0">
              <a:defRPr lang="ja-JP" altLang="en-US"/>
            </a:pPr>
            <a:endParaRPr lang="ja-JP" altLang="en-US"/>
          </a:p>
        </p:txBody>
      </p:sp>
      <p:sp>
        <p:nvSpPr>
          <p:cNvPr id="1103" name="ノート プレースホルダー 4"/>
          <p:cNvSpPr>
            <a:spLocks noGrp="1"/>
          </p:cNvSpPr>
          <p:nvPr>
            <p:ph type="body" sz="quarter" idx="3"/>
          </p:nvPr>
        </p:nvSpPr>
        <p:spPr>
          <a:xfrm>
            <a:off x="664687" y="4705381"/>
            <a:ext cx="5317490" cy="3849856"/>
          </a:xfrm>
          <a:prstGeom prst="rect">
            <a:avLst/>
          </a:prstGeom>
        </p:spPr>
        <p:txBody>
          <a:bodyPr vert="horz" lIns="89656" tIns="44829" rIns="89656" bIns="44829"/>
          <a:lstStyle/>
          <a:p>
            <a:pPr lvl="0">
              <a:defRPr lang="ja-JP" altLang="en-US"/>
            </a:pPr>
            <a:r>
              <a:rPr lang="ja-JP" altLang="en-US"/>
              <a:t>マスター テキストの書式設定</a:t>
            </a:r>
          </a:p>
          <a:p>
            <a:pPr lvl="1">
              <a:defRPr lang="ja-JP" altLang="en-US"/>
            </a:pPr>
            <a:r>
              <a:rPr lang="ja-JP" altLang="en-US"/>
              <a:t>第 </a:t>
            </a:r>
            <a:r>
              <a:rPr lang="en-US" altLang="ja-JP"/>
              <a:t>2 </a:t>
            </a:r>
            <a:r>
              <a:rPr lang="ja-JP" altLang="en-US"/>
              <a:t>レベル</a:t>
            </a:r>
          </a:p>
          <a:p>
            <a:pPr lvl="2">
              <a:defRPr lang="ja-JP" altLang="en-US"/>
            </a:pPr>
            <a:r>
              <a:rPr lang="ja-JP" altLang="en-US"/>
              <a:t>第 </a:t>
            </a:r>
            <a:r>
              <a:rPr lang="en-US" altLang="ja-JP"/>
              <a:t>3 </a:t>
            </a:r>
            <a:r>
              <a:rPr lang="ja-JP" altLang="en-US"/>
              <a:t>レベル</a:t>
            </a:r>
          </a:p>
          <a:p>
            <a:pPr lvl="3">
              <a:defRPr lang="ja-JP" altLang="en-US"/>
            </a:pPr>
            <a:r>
              <a:rPr lang="ja-JP" altLang="en-US"/>
              <a:t>第 </a:t>
            </a:r>
            <a:r>
              <a:rPr lang="en-US" altLang="ja-JP"/>
              <a:t>4 </a:t>
            </a:r>
            <a:r>
              <a:rPr lang="ja-JP" altLang="en-US"/>
              <a:t>レベル</a:t>
            </a:r>
          </a:p>
          <a:p>
            <a:pPr lvl="4">
              <a:defRPr lang="ja-JP" altLang="en-US"/>
            </a:pPr>
            <a:r>
              <a:rPr lang="ja-JP" altLang="en-US"/>
              <a:t>第 </a:t>
            </a:r>
            <a:r>
              <a:rPr lang="en-US" altLang="ja-JP"/>
              <a:t>5 </a:t>
            </a:r>
            <a:r>
              <a:rPr lang="ja-JP" altLang="en-US"/>
              <a:t>レベル</a:t>
            </a:r>
          </a:p>
        </p:txBody>
      </p:sp>
      <p:sp>
        <p:nvSpPr>
          <p:cNvPr id="1104" name="フッター プレースホルダー 5"/>
          <p:cNvSpPr>
            <a:spLocks noGrp="1"/>
          </p:cNvSpPr>
          <p:nvPr>
            <p:ph type="ftr" sz="quarter" idx="4"/>
          </p:nvPr>
        </p:nvSpPr>
        <p:spPr>
          <a:xfrm>
            <a:off x="0" y="9286847"/>
            <a:ext cx="2880308" cy="490568"/>
          </a:xfrm>
          <a:prstGeom prst="rect">
            <a:avLst/>
          </a:prstGeom>
        </p:spPr>
        <p:txBody>
          <a:bodyPr vert="horz" lIns="89656" tIns="44829" rIns="89656" bIns="44829" anchor="b"/>
          <a:lstStyle>
            <a:lvl1pPr algn="l">
              <a:defRPr sz="1200"/>
            </a:lvl1pPr>
          </a:lstStyle>
          <a:p>
            <a:pPr lvl="0">
              <a:defRPr lang="ja-JP" altLang="en-US"/>
            </a:pPr>
            <a:endParaRPr lang="ja-JP" altLang="en-US"/>
          </a:p>
        </p:txBody>
      </p:sp>
      <p:sp>
        <p:nvSpPr>
          <p:cNvPr id="1105" name="スライド番号プレースホルダー 6"/>
          <p:cNvSpPr>
            <a:spLocks noGrp="1"/>
          </p:cNvSpPr>
          <p:nvPr>
            <p:ph type="sldNum" sz="quarter" idx="5"/>
          </p:nvPr>
        </p:nvSpPr>
        <p:spPr>
          <a:xfrm>
            <a:off x="3765019" y="9286847"/>
            <a:ext cx="2880308" cy="490568"/>
          </a:xfrm>
          <a:prstGeom prst="rect">
            <a:avLst/>
          </a:prstGeom>
        </p:spPr>
        <p:txBody>
          <a:bodyPr vert="horz" lIns="89656" tIns="44829" rIns="89656" bIns="44829" anchor="b"/>
          <a:lstStyle>
            <a:lvl1pPr algn="r">
              <a:defRPr sz="1200"/>
            </a:lvl1pPr>
          </a:lstStyle>
          <a:p>
            <a:pPr lvl="0">
              <a:defRPr lang="ja-JP" altLang="en-US"/>
            </a:pPr>
            <a:fld id="{FB098A5A-A7A8-4A8C-BADD-04B4011C9DB2}" type="slidenum">
              <a:rPr lang="ja-JP" altLang="en-US"/>
              <a:pPr lvl="0">
                <a:defRPr lang="ja-JP" altLang="en-US"/>
              </a:pPr>
              <a:t>‹#›</a:t>
            </a:fld>
            <a:endParaRPr lang="ja-JP" altLang="en-US"/>
          </a:p>
        </p:txBody>
      </p:sp>
    </p:spTree>
  </p:cSld>
  <p:clrMap bg1="lt1" tx1="dk1" bg2="lt2" tx2="dk2" accent1="accent1" accent2="accent2" accent3="accent3" accent4="accent4" accent5="accent5" accent6="accent6" hlink="hlink" folHlink="folHlink"/>
  <p:hf hdr="0" ftr="0" dt="0"/>
  <p:notesStyle>
    <a:lvl1pPr marL="0" algn="l" defTabSz="663123" rtl="0" eaLnBrk="1" latinLnBrk="0" hangingPunct="1">
      <a:defRPr kumimoji="1" sz="870" kern="1200">
        <a:solidFill>
          <a:schemeClr val="tx1"/>
        </a:solidFill>
        <a:latin typeface="+mn-lt"/>
        <a:ea typeface="+mn-ea"/>
        <a:cs typeface="+mn-cs"/>
      </a:defRPr>
    </a:lvl1pPr>
    <a:lvl2pPr marL="331561" algn="l" defTabSz="663123" rtl="0" eaLnBrk="1" latinLnBrk="0" hangingPunct="1">
      <a:defRPr kumimoji="1" sz="870" kern="1200">
        <a:solidFill>
          <a:schemeClr val="tx1"/>
        </a:solidFill>
        <a:latin typeface="+mn-lt"/>
        <a:ea typeface="+mn-ea"/>
        <a:cs typeface="+mn-cs"/>
      </a:defRPr>
    </a:lvl2pPr>
    <a:lvl3pPr marL="663123" algn="l" defTabSz="663123" rtl="0" eaLnBrk="1" latinLnBrk="0" hangingPunct="1">
      <a:defRPr kumimoji="1" sz="870" kern="1200">
        <a:solidFill>
          <a:schemeClr val="tx1"/>
        </a:solidFill>
        <a:latin typeface="+mn-lt"/>
        <a:ea typeface="+mn-ea"/>
        <a:cs typeface="+mn-cs"/>
      </a:defRPr>
    </a:lvl3pPr>
    <a:lvl4pPr marL="994684" algn="l" defTabSz="663123" rtl="0" eaLnBrk="1" latinLnBrk="0" hangingPunct="1">
      <a:defRPr kumimoji="1" sz="870" kern="1200">
        <a:solidFill>
          <a:schemeClr val="tx1"/>
        </a:solidFill>
        <a:latin typeface="+mn-lt"/>
        <a:ea typeface="+mn-ea"/>
        <a:cs typeface="+mn-cs"/>
      </a:defRPr>
    </a:lvl4pPr>
    <a:lvl5pPr marL="1326246" algn="l" defTabSz="663123" rtl="0" eaLnBrk="1" latinLnBrk="0" hangingPunct="1">
      <a:defRPr kumimoji="1" sz="870" kern="1200">
        <a:solidFill>
          <a:schemeClr val="tx1"/>
        </a:solidFill>
        <a:latin typeface="+mn-lt"/>
        <a:ea typeface="+mn-ea"/>
        <a:cs typeface="+mn-cs"/>
      </a:defRPr>
    </a:lvl5pPr>
    <a:lvl6pPr marL="1657807" algn="l" defTabSz="663123" rtl="0" eaLnBrk="1" latinLnBrk="0" hangingPunct="1">
      <a:defRPr kumimoji="1" sz="870" kern="1200">
        <a:solidFill>
          <a:schemeClr val="tx1"/>
        </a:solidFill>
        <a:latin typeface="+mn-lt"/>
        <a:ea typeface="+mn-ea"/>
        <a:cs typeface="+mn-cs"/>
      </a:defRPr>
    </a:lvl6pPr>
    <a:lvl7pPr marL="1989369" algn="l" defTabSz="663123" rtl="0" eaLnBrk="1" latinLnBrk="0" hangingPunct="1">
      <a:defRPr kumimoji="1" sz="870" kern="1200">
        <a:solidFill>
          <a:schemeClr val="tx1"/>
        </a:solidFill>
        <a:latin typeface="+mn-lt"/>
        <a:ea typeface="+mn-ea"/>
        <a:cs typeface="+mn-cs"/>
      </a:defRPr>
    </a:lvl7pPr>
    <a:lvl8pPr marL="2320930" algn="l" defTabSz="663123" rtl="0" eaLnBrk="1" latinLnBrk="0" hangingPunct="1">
      <a:defRPr kumimoji="1" sz="870" kern="1200">
        <a:solidFill>
          <a:schemeClr val="tx1"/>
        </a:solidFill>
        <a:latin typeface="+mn-lt"/>
        <a:ea typeface="+mn-ea"/>
        <a:cs typeface="+mn-cs"/>
      </a:defRPr>
    </a:lvl8pPr>
    <a:lvl9pPr marL="2652492" algn="l" defTabSz="663123" rtl="0" eaLnBrk="1" latinLnBrk="0" hangingPunct="1">
      <a:defRPr kumimoji="1" sz="8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lvl="0">
              <a:defRPr lang="ja-JP" altLang="en-US"/>
            </a:pPr>
            <a:fld id="{FB098A5A-A7A8-4A8C-BADD-04B4011C9DB2}" type="slidenum">
              <a:rPr lang="ja-JP" altLang="en-US" smtClean="0"/>
              <a:pPr lvl="0">
                <a:defRPr lang="ja-JP" altLang="en-US"/>
              </a:pPr>
              <a:t>4</a:t>
            </a:fld>
            <a:endParaRPr lang="ja-JP" altLang="en-US"/>
          </a:p>
        </p:txBody>
      </p:sp>
    </p:spTree>
    <p:extLst>
      <p:ext uri="{BB962C8B-B14F-4D97-AF65-F5344CB8AC3E}">
        <p14:creationId xmlns:p14="http://schemas.microsoft.com/office/powerpoint/2010/main" val="3796688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Title 1"/>
          <p:cNvSpPr>
            <a:spLocks noGrp="1"/>
          </p:cNvSpPr>
          <p:nvPr>
            <p:ph type="ctrTitle"/>
          </p:nvPr>
        </p:nvSpPr>
        <p:spPr>
          <a:xfrm>
            <a:off x="742950" y="1122363"/>
            <a:ext cx="8420100" cy="2387600"/>
          </a:xfrm>
        </p:spPr>
        <p:txBody>
          <a:bodyPr anchor="b"/>
          <a:lstStyle>
            <a:lvl1pPr algn="ctr">
              <a:defRPr sz="3115"/>
            </a:lvl1pPr>
          </a:lstStyle>
          <a:p>
            <a:r>
              <a:rPr lang="ja-JP" altLang="en-US"/>
              <a:t>マスター タイトルの書式設定</a:t>
            </a:r>
            <a:endParaRPr lang="en-US" dirty="0"/>
          </a:p>
        </p:txBody>
      </p:sp>
      <p:sp>
        <p:nvSpPr>
          <p:cNvPr id="1032" name="Subtitle 2"/>
          <p:cNvSpPr>
            <a:spLocks noGrp="1"/>
          </p:cNvSpPr>
          <p:nvPr>
            <p:ph type="subTitle" idx="1"/>
          </p:nvPr>
        </p:nvSpPr>
        <p:spPr>
          <a:xfrm>
            <a:off x="1238250" y="3602038"/>
            <a:ext cx="7429500" cy="1655762"/>
          </a:xfrm>
        </p:spPr>
        <p:txBody>
          <a:bodyPr/>
          <a:lstStyle>
            <a:lvl1pPr marL="0" indent="0" algn="ctr">
              <a:buNone/>
              <a:defRPr sz="1246"/>
            </a:lvl1pPr>
            <a:lvl2pPr marL="237390" indent="0" algn="ctr">
              <a:buNone/>
              <a:defRPr sz="1038"/>
            </a:lvl2pPr>
            <a:lvl3pPr marL="474779" indent="0" algn="ctr">
              <a:buNone/>
              <a:defRPr sz="935"/>
            </a:lvl3pPr>
            <a:lvl4pPr marL="712169" indent="0" algn="ctr">
              <a:buNone/>
              <a:defRPr sz="831"/>
            </a:lvl4pPr>
            <a:lvl5pPr marL="949559" indent="0" algn="ctr">
              <a:buNone/>
              <a:defRPr sz="831"/>
            </a:lvl5pPr>
            <a:lvl6pPr marL="1186948" indent="0" algn="ctr">
              <a:buNone/>
              <a:defRPr sz="831"/>
            </a:lvl6pPr>
            <a:lvl7pPr marL="1424338" indent="0" algn="ctr">
              <a:buNone/>
              <a:defRPr sz="831"/>
            </a:lvl7pPr>
            <a:lvl8pPr marL="1661728" indent="0" algn="ctr">
              <a:buNone/>
              <a:defRPr sz="831"/>
            </a:lvl8pPr>
            <a:lvl9pPr marL="1899117" indent="0" algn="ctr">
              <a:buNone/>
              <a:defRPr sz="831"/>
            </a:lvl9pPr>
          </a:lstStyle>
          <a:p>
            <a:r>
              <a:rPr lang="ja-JP" altLang="en-US"/>
              <a:t>マスター サブタイトルの書式設定</a:t>
            </a:r>
            <a:endParaRPr lang="en-US" dirty="0"/>
          </a:p>
        </p:txBody>
      </p:sp>
      <p:sp>
        <p:nvSpPr>
          <p:cNvPr id="1033" name="Date Placeholder 3"/>
          <p:cNvSpPr>
            <a:spLocks noGrp="1"/>
          </p:cNvSpPr>
          <p:nvPr>
            <p:ph type="dt" sz="half" idx="10"/>
          </p:nvPr>
        </p:nvSpPr>
        <p:spPr/>
        <p:txBody>
          <a:bodyPr/>
          <a:lstStyle/>
          <a:p>
            <a:fld id="{8DE816DB-5F52-42B5-AC6A-C5F6F05D82CB}" type="datetimeFigureOut">
              <a:rPr kumimoji="1" lang="ja-JP" altLang="en-US" smtClean="0"/>
              <a:t>2022/11/2</a:t>
            </a:fld>
            <a:endParaRPr kumimoji="1" lang="ja-JP" altLang="en-US"/>
          </a:p>
        </p:txBody>
      </p:sp>
      <p:sp>
        <p:nvSpPr>
          <p:cNvPr id="1034" name="Footer Placeholder 4"/>
          <p:cNvSpPr>
            <a:spLocks noGrp="1"/>
          </p:cNvSpPr>
          <p:nvPr>
            <p:ph type="ftr" sz="quarter" idx="11"/>
          </p:nvPr>
        </p:nvSpPr>
        <p:spPr/>
        <p:txBody>
          <a:bodyPr/>
          <a:lstStyle/>
          <a:p>
            <a:endParaRPr kumimoji="1" lang="ja-JP" altLang="en-US"/>
          </a:p>
        </p:txBody>
      </p:sp>
      <p:sp>
        <p:nvSpPr>
          <p:cNvPr id="1035" name="Slide Number Placeholder 5"/>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1567806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088" name="Title 1"/>
          <p:cNvSpPr>
            <a:spLocks noGrp="1"/>
          </p:cNvSpPr>
          <p:nvPr>
            <p:ph type="title"/>
          </p:nvPr>
        </p:nvSpPr>
        <p:spPr/>
        <p:txBody>
          <a:bodyPr/>
          <a:lstStyle/>
          <a:p>
            <a:r>
              <a:rPr lang="ja-JP" altLang="en-US"/>
              <a:t>マスター タイトルの書式設定</a:t>
            </a:r>
            <a:endParaRPr lang="en-US" dirty="0"/>
          </a:p>
        </p:txBody>
      </p:sp>
      <p:sp>
        <p:nvSpPr>
          <p:cNvPr id="1089"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0" name="Date Placeholder 3"/>
          <p:cNvSpPr>
            <a:spLocks noGrp="1"/>
          </p:cNvSpPr>
          <p:nvPr>
            <p:ph type="dt" sz="half" idx="10"/>
          </p:nvPr>
        </p:nvSpPr>
        <p:spPr/>
        <p:txBody>
          <a:bodyPr/>
          <a:lstStyle/>
          <a:p>
            <a:fld id="{8DE816DB-5F52-42B5-AC6A-C5F6F05D82CB}" type="datetimeFigureOut">
              <a:rPr kumimoji="1" lang="ja-JP" altLang="en-US" smtClean="0"/>
              <a:t>2022/11/2</a:t>
            </a:fld>
            <a:endParaRPr kumimoji="1" lang="ja-JP" altLang="en-US"/>
          </a:p>
        </p:txBody>
      </p:sp>
      <p:sp>
        <p:nvSpPr>
          <p:cNvPr id="1091" name="Footer Placeholder 4"/>
          <p:cNvSpPr>
            <a:spLocks noGrp="1"/>
          </p:cNvSpPr>
          <p:nvPr>
            <p:ph type="ftr" sz="quarter" idx="11"/>
          </p:nvPr>
        </p:nvSpPr>
        <p:spPr/>
        <p:txBody>
          <a:bodyPr/>
          <a:lstStyle/>
          <a:p>
            <a:endParaRPr kumimoji="1" lang="ja-JP" altLang="en-US"/>
          </a:p>
        </p:txBody>
      </p:sp>
      <p:sp>
        <p:nvSpPr>
          <p:cNvPr id="1092" name="Slide Number Placeholder 5"/>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2690101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Vertical Title 1"/>
          <p:cNvSpPr>
            <a:spLocks noGrp="1"/>
          </p:cNvSpPr>
          <p:nvPr>
            <p:ph type="title" orient="vert"/>
          </p:nvPr>
        </p:nvSpPr>
        <p:spPr>
          <a:xfrm>
            <a:off x="7088983" y="365126"/>
            <a:ext cx="2135981" cy="5811838"/>
          </a:xfrm>
        </p:spPr>
        <p:txBody>
          <a:bodyPr vert="eaVert"/>
          <a:lstStyle/>
          <a:p>
            <a:r>
              <a:rPr lang="ja-JP" altLang="en-US"/>
              <a:t>マスター タイトルの書式設定</a:t>
            </a:r>
            <a:endParaRPr lang="en-US" dirty="0"/>
          </a:p>
        </p:txBody>
      </p:sp>
      <p:sp>
        <p:nvSpPr>
          <p:cNvPr id="1095" name="Vertical Text Placeholder 2"/>
          <p:cNvSpPr>
            <a:spLocks noGrp="1"/>
          </p:cNvSpPr>
          <p:nvPr>
            <p:ph type="body" orient="vert" idx="1"/>
          </p:nvPr>
        </p:nvSpPr>
        <p:spPr>
          <a:xfrm>
            <a:off x="681039" y="365126"/>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6" name="Date Placeholder 3"/>
          <p:cNvSpPr>
            <a:spLocks noGrp="1"/>
          </p:cNvSpPr>
          <p:nvPr>
            <p:ph type="dt" sz="half" idx="10"/>
          </p:nvPr>
        </p:nvSpPr>
        <p:spPr/>
        <p:txBody>
          <a:bodyPr/>
          <a:lstStyle/>
          <a:p>
            <a:fld id="{8DE816DB-5F52-42B5-AC6A-C5F6F05D82CB}" type="datetimeFigureOut">
              <a:rPr kumimoji="1" lang="ja-JP" altLang="en-US" smtClean="0"/>
              <a:t>2022/11/2</a:t>
            </a:fld>
            <a:endParaRPr kumimoji="1" lang="ja-JP" altLang="en-US"/>
          </a:p>
        </p:txBody>
      </p:sp>
      <p:sp>
        <p:nvSpPr>
          <p:cNvPr id="1097" name="Footer Placeholder 4"/>
          <p:cNvSpPr>
            <a:spLocks noGrp="1"/>
          </p:cNvSpPr>
          <p:nvPr>
            <p:ph type="ftr" sz="quarter" idx="11"/>
          </p:nvPr>
        </p:nvSpPr>
        <p:spPr/>
        <p:txBody>
          <a:bodyPr/>
          <a:lstStyle/>
          <a:p>
            <a:endParaRPr kumimoji="1" lang="ja-JP" altLang="en-US"/>
          </a:p>
        </p:txBody>
      </p:sp>
      <p:sp>
        <p:nvSpPr>
          <p:cNvPr id="1098" name="Slide Number Placeholder 5"/>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3065381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Title 1"/>
          <p:cNvSpPr>
            <a:spLocks noGrp="1"/>
          </p:cNvSpPr>
          <p:nvPr>
            <p:ph type="title"/>
          </p:nvPr>
        </p:nvSpPr>
        <p:spPr/>
        <p:txBody>
          <a:bodyPr/>
          <a:lstStyle/>
          <a:p>
            <a:r>
              <a:rPr lang="ja-JP" altLang="en-US"/>
              <a:t>マスター タイトルの書式設定</a:t>
            </a:r>
            <a:endParaRPr lang="en-US" dirty="0"/>
          </a:p>
        </p:txBody>
      </p:sp>
      <p:sp>
        <p:nvSpPr>
          <p:cNvPr id="1038"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39" name="Date Placeholder 3"/>
          <p:cNvSpPr>
            <a:spLocks noGrp="1"/>
          </p:cNvSpPr>
          <p:nvPr>
            <p:ph type="dt" sz="half" idx="10"/>
          </p:nvPr>
        </p:nvSpPr>
        <p:spPr/>
        <p:txBody>
          <a:bodyPr/>
          <a:lstStyle/>
          <a:p>
            <a:fld id="{8DE816DB-5F52-42B5-AC6A-C5F6F05D82CB}" type="datetimeFigureOut">
              <a:rPr kumimoji="1" lang="ja-JP" altLang="en-US" smtClean="0"/>
              <a:t>2022/11/2</a:t>
            </a:fld>
            <a:endParaRPr kumimoji="1" lang="ja-JP" altLang="en-US"/>
          </a:p>
        </p:txBody>
      </p:sp>
      <p:sp>
        <p:nvSpPr>
          <p:cNvPr id="1040" name="Footer Placeholder 4"/>
          <p:cNvSpPr>
            <a:spLocks noGrp="1"/>
          </p:cNvSpPr>
          <p:nvPr>
            <p:ph type="ftr" sz="quarter" idx="11"/>
          </p:nvPr>
        </p:nvSpPr>
        <p:spPr/>
        <p:txBody>
          <a:bodyPr/>
          <a:lstStyle/>
          <a:p>
            <a:endParaRPr kumimoji="1" lang="ja-JP" altLang="en-US"/>
          </a:p>
        </p:txBody>
      </p:sp>
      <p:sp>
        <p:nvSpPr>
          <p:cNvPr id="1041" name="Slide Number Placeholder 5"/>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2243184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Title 1"/>
          <p:cNvSpPr>
            <a:spLocks noGrp="1"/>
          </p:cNvSpPr>
          <p:nvPr>
            <p:ph type="title"/>
          </p:nvPr>
        </p:nvSpPr>
        <p:spPr>
          <a:xfrm>
            <a:off x="675880" y="1709740"/>
            <a:ext cx="8543925" cy="2852737"/>
          </a:xfrm>
        </p:spPr>
        <p:txBody>
          <a:bodyPr anchor="b"/>
          <a:lstStyle>
            <a:lvl1pPr>
              <a:defRPr sz="3115"/>
            </a:lvl1pPr>
          </a:lstStyle>
          <a:p>
            <a:r>
              <a:rPr lang="ja-JP" altLang="en-US"/>
              <a:t>マスター タイトルの書式設定</a:t>
            </a:r>
            <a:endParaRPr lang="en-US" dirty="0"/>
          </a:p>
        </p:txBody>
      </p:sp>
      <p:sp>
        <p:nvSpPr>
          <p:cNvPr id="1044" name="Text Placeholder 2"/>
          <p:cNvSpPr>
            <a:spLocks noGrp="1"/>
          </p:cNvSpPr>
          <p:nvPr>
            <p:ph type="body" idx="1"/>
          </p:nvPr>
        </p:nvSpPr>
        <p:spPr>
          <a:xfrm>
            <a:off x="675880" y="4589465"/>
            <a:ext cx="8543925" cy="1500187"/>
          </a:xfrm>
        </p:spPr>
        <p:txBody>
          <a:bodyPr/>
          <a:lstStyle>
            <a:lvl1pPr marL="0" indent="0">
              <a:buNone/>
              <a:defRPr sz="1246">
                <a:solidFill>
                  <a:schemeClr val="tx1"/>
                </a:solidFill>
              </a:defRPr>
            </a:lvl1pPr>
            <a:lvl2pPr marL="237390" indent="0">
              <a:buNone/>
              <a:defRPr sz="1038">
                <a:solidFill>
                  <a:schemeClr val="tx1">
                    <a:tint val="75000"/>
                  </a:schemeClr>
                </a:solidFill>
              </a:defRPr>
            </a:lvl2pPr>
            <a:lvl3pPr marL="474779" indent="0">
              <a:buNone/>
              <a:defRPr sz="935">
                <a:solidFill>
                  <a:schemeClr val="tx1">
                    <a:tint val="75000"/>
                  </a:schemeClr>
                </a:solidFill>
              </a:defRPr>
            </a:lvl3pPr>
            <a:lvl4pPr marL="712169" indent="0">
              <a:buNone/>
              <a:defRPr sz="831">
                <a:solidFill>
                  <a:schemeClr val="tx1">
                    <a:tint val="75000"/>
                  </a:schemeClr>
                </a:solidFill>
              </a:defRPr>
            </a:lvl4pPr>
            <a:lvl5pPr marL="949559" indent="0">
              <a:buNone/>
              <a:defRPr sz="831">
                <a:solidFill>
                  <a:schemeClr val="tx1">
                    <a:tint val="75000"/>
                  </a:schemeClr>
                </a:solidFill>
              </a:defRPr>
            </a:lvl5pPr>
            <a:lvl6pPr marL="1186948" indent="0">
              <a:buNone/>
              <a:defRPr sz="831">
                <a:solidFill>
                  <a:schemeClr val="tx1">
                    <a:tint val="75000"/>
                  </a:schemeClr>
                </a:solidFill>
              </a:defRPr>
            </a:lvl6pPr>
            <a:lvl7pPr marL="1424338" indent="0">
              <a:buNone/>
              <a:defRPr sz="831">
                <a:solidFill>
                  <a:schemeClr val="tx1">
                    <a:tint val="75000"/>
                  </a:schemeClr>
                </a:solidFill>
              </a:defRPr>
            </a:lvl7pPr>
            <a:lvl8pPr marL="1661728" indent="0">
              <a:buNone/>
              <a:defRPr sz="831">
                <a:solidFill>
                  <a:schemeClr val="tx1">
                    <a:tint val="75000"/>
                  </a:schemeClr>
                </a:solidFill>
              </a:defRPr>
            </a:lvl8pPr>
            <a:lvl9pPr marL="1899117" indent="0">
              <a:buNone/>
              <a:defRPr sz="831">
                <a:solidFill>
                  <a:schemeClr val="tx1">
                    <a:tint val="75000"/>
                  </a:schemeClr>
                </a:solidFill>
              </a:defRPr>
            </a:lvl9pPr>
          </a:lstStyle>
          <a:p>
            <a:pPr lvl="0"/>
            <a:r>
              <a:rPr lang="ja-JP" altLang="en-US"/>
              <a:t>マスター テキストの書式設定</a:t>
            </a:r>
          </a:p>
        </p:txBody>
      </p:sp>
      <p:sp>
        <p:nvSpPr>
          <p:cNvPr id="1045" name="Date Placeholder 3"/>
          <p:cNvSpPr>
            <a:spLocks noGrp="1"/>
          </p:cNvSpPr>
          <p:nvPr>
            <p:ph type="dt" sz="half" idx="10"/>
          </p:nvPr>
        </p:nvSpPr>
        <p:spPr/>
        <p:txBody>
          <a:bodyPr/>
          <a:lstStyle/>
          <a:p>
            <a:fld id="{8DE816DB-5F52-42B5-AC6A-C5F6F05D82CB}" type="datetimeFigureOut">
              <a:rPr kumimoji="1" lang="ja-JP" altLang="en-US" smtClean="0"/>
              <a:t>2022/11/2</a:t>
            </a:fld>
            <a:endParaRPr kumimoji="1" lang="ja-JP" altLang="en-US"/>
          </a:p>
        </p:txBody>
      </p:sp>
      <p:sp>
        <p:nvSpPr>
          <p:cNvPr id="1046" name="Footer Placeholder 4"/>
          <p:cNvSpPr>
            <a:spLocks noGrp="1"/>
          </p:cNvSpPr>
          <p:nvPr>
            <p:ph type="ftr" sz="quarter" idx="11"/>
          </p:nvPr>
        </p:nvSpPr>
        <p:spPr/>
        <p:txBody>
          <a:bodyPr/>
          <a:lstStyle/>
          <a:p>
            <a:endParaRPr kumimoji="1" lang="ja-JP" altLang="en-US"/>
          </a:p>
        </p:txBody>
      </p:sp>
      <p:sp>
        <p:nvSpPr>
          <p:cNvPr id="1047" name="Slide Number Placeholder 5"/>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259782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Title 1"/>
          <p:cNvSpPr>
            <a:spLocks noGrp="1"/>
          </p:cNvSpPr>
          <p:nvPr>
            <p:ph type="title"/>
          </p:nvPr>
        </p:nvSpPr>
        <p:spPr/>
        <p:txBody>
          <a:bodyPr/>
          <a:lstStyle/>
          <a:p>
            <a:r>
              <a:rPr lang="ja-JP" altLang="en-US"/>
              <a:t>マスター タイトルの書式設定</a:t>
            </a:r>
            <a:endParaRPr lang="en-US" dirty="0"/>
          </a:p>
        </p:txBody>
      </p:sp>
      <p:sp>
        <p:nvSpPr>
          <p:cNvPr id="1050"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1"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2" name="Date Placeholder 4"/>
          <p:cNvSpPr>
            <a:spLocks noGrp="1"/>
          </p:cNvSpPr>
          <p:nvPr>
            <p:ph type="dt" sz="half" idx="10"/>
          </p:nvPr>
        </p:nvSpPr>
        <p:spPr/>
        <p:txBody>
          <a:bodyPr/>
          <a:lstStyle/>
          <a:p>
            <a:fld id="{8DE816DB-5F52-42B5-AC6A-C5F6F05D82CB}" type="datetimeFigureOut">
              <a:rPr kumimoji="1" lang="ja-JP" altLang="en-US" smtClean="0"/>
              <a:t>2022/11/2</a:t>
            </a:fld>
            <a:endParaRPr kumimoji="1" lang="ja-JP" altLang="en-US"/>
          </a:p>
        </p:txBody>
      </p:sp>
      <p:sp>
        <p:nvSpPr>
          <p:cNvPr id="1053" name="Footer Placeholder 5"/>
          <p:cNvSpPr>
            <a:spLocks noGrp="1"/>
          </p:cNvSpPr>
          <p:nvPr>
            <p:ph type="ftr" sz="quarter" idx="11"/>
          </p:nvPr>
        </p:nvSpPr>
        <p:spPr/>
        <p:txBody>
          <a:bodyPr/>
          <a:lstStyle/>
          <a:p>
            <a:endParaRPr kumimoji="1" lang="ja-JP" altLang="en-US"/>
          </a:p>
        </p:txBody>
      </p:sp>
      <p:sp>
        <p:nvSpPr>
          <p:cNvPr id="1054" name="Slide Number Placeholder 6"/>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174188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Title 1"/>
          <p:cNvSpPr>
            <a:spLocks noGrp="1"/>
          </p:cNvSpPr>
          <p:nvPr>
            <p:ph type="title"/>
          </p:nvPr>
        </p:nvSpPr>
        <p:spPr>
          <a:xfrm>
            <a:off x="682329" y="365127"/>
            <a:ext cx="8543925" cy="1325563"/>
          </a:xfrm>
        </p:spPr>
        <p:txBody>
          <a:bodyPr/>
          <a:lstStyle/>
          <a:p>
            <a:r>
              <a:rPr lang="ja-JP" altLang="en-US"/>
              <a:t>マスター タイトルの書式設定</a:t>
            </a:r>
            <a:endParaRPr lang="en-US" dirty="0"/>
          </a:p>
        </p:txBody>
      </p:sp>
      <p:sp>
        <p:nvSpPr>
          <p:cNvPr id="1057" name="Text Placeholder 2"/>
          <p:cNvSpPr>
            <a:spLocks noGrp="1"/>
          </p:cNvSpPr>
          <p:nvPr>
            <p:ph type="body" idx="1"/>
          </p:nvPr>
        </p:nvSpPr>
        <p:spPr>
          <a:xfrm>
            <a:off x="682329" y="1681164"/>
            <a:ext cx="4190702"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ja-JP" altLang="en-US"/>
              <a:t>マスター テキストの書式設定</a:t>
            </a:r>
          </a:p>
        </p:txBody>
      </p:sp>
      <p:sp>
        <p:nvSpPr>
          <p:cNvPr id="1058" name="Content Placeholder 3"/>
          <p:cNvSpPr>
            <a:spLocks noGrp="1"/>
          </p:cNvSpPr>
          <p:nvPr>
            <p:ph sz="half" idx="2"/>
          </p:nvPr>
        </p:nvSpPr>
        <p:spPr>
          <a:xfrm>
            <a:off x="682329" y="2505076"/>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9" name="Text Placeholder 4"/>
          <p:cNvSpPr>
            <a:spLocks noGrp="1"/>
          </p:cNvSpPr>
          <p:nvPr>
            <p:ph type="body" sz="quarter" idx="3"/>
          </p:nvPr>
        </p:nvSpPr>
        <p:spPr>
          <a:xfrm>
            <a:off x="5014914" y="1681164"/>
            <a:ext cx="4211340"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ja-JP" altLang="en-US"/>
              <a:t>マスター テキストの書式設定</a:t>
            </a:r>
          </a:p>
        </p:txBody>
      </p:sp>
      <p:sp>
        <p:nvSpPr>
          <p:cNvPr id="1060" name="Content Placeholder 5"/>
          <p:cNvSpPr>
            <a:spLocks noGrp="1"/>
          </p:cNvSpPr>
          <p:nvPr>
            <p:ph sz="quarter" idx="4"/>
          </p:nvPr>
        </p:nvSpPr>
        <p:spPr>
          <a:xfrm>
            <a:off x="5014914" y="2505076"/>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61" name="Date Placeholder 6"/>
          <p:cNvSpPr>
            <a:spLocks noGrp="1"/>
          </p:cNvSpPr>
          <p:nvPr>
            <p:ph type="dt" sz="half" idx="10"/>
          </p:nvPr>
        </p:nvSpPr>
        <p:spPr/>
        <p:txBody>
          <a:bodyPr/>
          <a:lstStyle/>
          <a:p>
            <a:fld id="{8DE816DB-5F52-42B5-AC6A-C5F6F05D82CB}" type="datetimeFigureOut">
              <a:rPr kumimoji="1" lang="ja-JP" altLang="en-US" smtClean="0"/>
              <a:t>2022/11/2</a:t>
            </a:fld>
            <a:endParaRPr kumimoji="1" lang="ja-JP" altLang="en-US"/>
          </a:p>
        </p:txBody>
      </p:sp>
      <p:sp>
        <p:nvSpPr>
          <p:cNvPr id="1062" name="Footer Placeholder 7"/>
          <p:cNvSpPr>
            <a:spLocks noGrp="1"/>
          </p:cNvSpPr>
          <p:nvPr>
            <p:ph type="ftr" sz="quarter" idx="11"/>
          </p:nvPr>
        </p:nvSpPr>
        <p:spPr/>
        <p:txBody>
          <a:bodyPr/>
          <a:lstStyle/>
          <a:p>
            <a:endParaRPr kumimoji="1" lang="ja-JP" altLang="en-US"/>
          </a:p>
        </p:txBody>
      </p:sp>
      <p:sp>
        <p:nvSpPr>
          <p:cNvPr id="1063" name="Slide Number Placeholder 8"/>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2514823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Title 1"/>
          <p:cNvSpPr>
            <a:spLocks noGrp="1"/>
          </p:cNvSpPr>
          <p:nvPr>
            <p:ph type="title"/>
          </p:nvPr>
        </p:nvSpPr>
        <p:spPr/>
        <p:txBody>
          <a:bodyPr/>
          <a:lstStyle/>
          <a:p>
            <a:r>
              <a:rPr lang="ja-JP" altLang="en-US"/>
              <a:t>マスター タイトルの書式設定</a:t>
            </a:r>
            <a:endParaRPr lang="en-US" dirty="0"/>
          </a:p>
        </p:txBody>
      </p:sp>
      <p:sp>
        <p:nvSpPr>
          <p:cNvPr id="1066" name="Date Placeholder 2"/>
          <p:cNvSpPr>
            <a:spLocks noGrp="1"/>
          </p:cNvSpPr>
          <p:nvPr>
            <p:ph type="dt" sz="half" idx="10"/>
          </p:nvPr>
        </p:nvSpPr>
        <p:spPr/>
        <p:txBody>
          <a:bodyPr/>
          <a:lstStyle/>
          <a:p>
            <a:fld id="{8DE816DB-5F52-42B5-AC6A-C5F6F05D82CB}" type="datetimeFigureOut">
              <a:rPr kumimoji="1" lang="ja-JP" altLang="en-US" smtClean="0"/>
              <a:t>2022/11/2</a:t>
            </a:fld>
            <a:endParaRPr kumimoji="1" lang="ja-JP" altLang="en-US"/>
          </a:p>
        </p:txBody>
      </p:sp>
      <p:sp>
        <p:nvSpPr>
          <p:cNvPr id="1067" name="Footer Placeholder 3"/>
          <p:cNvSpPr>
            <a:spLocks noGrp="1"/>
          </p:cNvSpPr>
          <p:nvPr>
            <p:ph type="ftr" sz="quarter" idx="11"/>
          </p:nvPr>
        </p:nvSpPr>
        <p:spPr/>
        <p:txBody>
          <a:bodyPr/>
          <a:lstStyle/>
          <a:p>
            <a:endParaRPr kumimoji="1" lang="ja-JP" altLang="en-US"/>
          </a:p>
        </p:txBody>
      </p:sp>
      <p:sp>
        <p:nvSpPr>
          <p:cNvPr id="1068" name="Slide Number Placeholder 4"/>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141094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Date Placeholder 1"/>
          <p:cNvSpPr>
            <a:spLocks noGrp="1"/>
          </p:cNvSpPr>
          <p:nvPr>
            <p:ph type="dt" sz="half" idx="10"/>
          </p:nvPr>
        </p:nvSpPr>
        <p:spPr/>
        <p:txBody>
          <a:bodyPr/>
          <a:lstStyle/>
          <a:p>
            <a:fld id="{8DE816DB-5F52-42B5-AC6A-C5F6F05D82CB}" type="datetimeFigureOut">
              <a:rPr kumimoji="1" lang="ja-JP" altLang="en-US" smtClean="0"/>
              <a:t>2022/11/2</a:t>
            </a:fld>
            <a:endParaRPr kumimoji="1" lang="ja-JP" altLang="en-US"/>
          </a:p>
        </p:txBody>
      </p:sp>
      <p:sp>
        <p:nvSpPr>
          <p:cNvPr id="1071" name="Footer Placeholder 2"/>
          <p:cNvSpPr>
            <a:spLocks noGrp="1"/>
          </p:cNvSpPr>
          <p:nvPr>
            <p:ph type="ftr" sz="quarter" idx="11"/>
          </p:nvPr>
        </p:nvSpPr>
        <p:spPr/>
        <p:txBody>
          <a:bodyPr/>
          <a:lstStyle/>
          <a:p>
            <a:endParaRPr kumimoji="1" lang="ja-JP" altLang="en-US"/>
          </a:p>
        </p:txBody>
      </p:sp>
      <p:sp>
        <p:nvSpPr>
          <p:cNvPr id="1072" name="Slide Number Placeholder 3"/>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412643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74" name="Title 1"/>
          <p:cNvSpPr>
            <a:spLocks noGrp="1"/>
          </p:cNvSpPr>
          <p:nvPr>
            <p:ph type="title"/>
          </p:nvPr>
        </p:nvSpPr>
        <p:spPr>
          <a:xfrm>
            <a:off x="682329" y="457200"/>
            <a:ext cx="3194944" cy="1600200"/>
          </a:xfrm>
        </p:spPr>
        <p:txBody>
          <a:bodyPr anchor="b"/>
          <a:lstStyle>
            <a:lvl1pPr>
              <a:defRPr sz="1662"/>
            </a:lvl1pPr>
          </a:lstStyle>
          <a:p>
            <a:r>
              <a:rPr lang="ja-JP" altLang="en-US"/>
              <a:t>マスター タイトルの書式設定</a:t>
            </a:r>
            <a:endParaRPr lang="en-US" dirty="0"/>
          </a:p>
        </p:txBody>
      </p:sp>
      <p:sp>
        <p:nvSpPr>
          <p:cNvPr id="1075" name="Content Placeholder 2"/>
          <p:cNvSpPr>
            <a:spLocks noGrp="1"/>
          </p:cNvSpPr>
          <p:nvPr>
            <p:ph idx="1"/>
          </p:nvPr>
        </p:nvSpPr>
        <p:spPr>
          <a:xfrm>
            <a:off x="4211341" y="987428"/>
            <a:ext cx="5014913" cy="4873625"/>
          </a:xfrm>
        </p:spPr>
        <p:txBody>
          <a:bodyPr/>
          <a:lstStyle>
            <a:lvl1pPr>
              <a:defRPr sz="1662"/>
            </a:lvl1pPr>
            <a:lvl2pPr>
              <a:defRPr sz="1454"/>
            </a:lvl2pPr>
            <a:lvl3pPr>
              <a:defRPr sz="1246"/>
            </a:lvl3pPr>
            <a:lvl4pPr>
              <a:defRPr sz="1038"/>
            </a:lvl4pPr>
            <a:lvl5pPr>
              <a:defRPr sz="1038"/>
            </a:lvl5pPr>
            <a:lvl6pPr>
              <a:defRPr sz="1038"/>
            </a:lvl6pPr>
            <a:lvl7pPr>
              <a:defRPr sz="1038"/>
            </a:lvl7pPr>
            <a:lvl8pPr>
              <a:defRPr sz="1038"/>
            </a:lvl8pPr>
            <a:lvl9pPr>
              <a:defRPr sz="103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76" name="Text Placeholder 3"/>
          <p:cNvSpPr>
            <a:spLocks noGrp="1"/>
          </p:cNvSpPr>
          <p:nvPr>
            <p:ph type="body" sz="half" idx="2"/>
          </p:nvPr>
        </p:nvSpPr>
        <p:spPr>
          <a:xfrm>
            <a:off x="682329" y="2057401"/>
            <a:ext cx="3194944"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ja-JP" altLang="en-US"/>
              <a:t>マスター テキストの書式設定</a:t>
            </a:r>
          </a:p>
        </p:txBody>
      </p:sp>
      <p:sp>
        <p:nvSpPr>
          <p:cNvPr id="1077" name="Date Placeholder 4"/>
          <p:cNvSpPr>
            <a:spLocks noGrp="1"/>
          </p:cNvSpPr>
          <p:nvPr>
            <p:ph type="dt" sz="half" idx="10"/>
          </p:nvPr>
        </p:nvSpPr>
        <p:spPr/>
        <p:txBody>
          <a:bodyPr/>
          <a:lstStyle/>
          <a:p>
            <a:fld id="{8DE816DB-5F52-42B5-AC6A-C5F6F05D82CB}" type="datetimeFigureOut">
              <a:rPr kumimoji="1" lang="ja-JP" altLang="en-US" smtClean="0"/>
              <a:t>2022/11/2</a:t>
            </a:fld>
            <a:endParaRPr kumimoji="1" lang="ja-JP" altLang="en-US"/>
          </a:p>
        </p:txBody>
      </p:sp>
      <p:sp>
        <p:nvSpPr>
          <p:cNvPr id="1078" name="Footer Placeholder 5"/>
          <p:cNvSpPr>
            <a:spLocks noGrp="1"/>
          </p:cNvSpPr>
          <p:nvPr>
            <p:ph type="ftr" sz="quarter" idx="11"/>
          </p:nvPr>
        </p:nvSpPr>
        <p:spPr/>
        <p:txBody>
          <a:bodyPr/>
          <a:lstStyle/>
          <a:p>
            <a:endParaRPr kumimoji="1" lang="ja-JP" altLang="en-US"/>
          </a:p>
        </p:txBody>
      </p:sp>
      <p:sp>
        <p:nvSpPr>
          <p:cNvPr id="1079" name="Slide Number Placeholder 6"/>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290359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Title 1"/>
          <p:cNvSpPr>
            <a:spLocks noGrp="1"/>
          </p:cNvSpPr>
          <p:nvPr>
            <p:ph type="title"/>
          </p:nvPr>
        </p:nvSpPr>
        <p:spPr>
          <a:xfrm>
            <a:off x="682329" y="457200"/>
            <a:ext cx="3194944" cy="1600200"/>
          </a:xfrm>
        </p:spPr>
        <p:txBody>
          <a:bodyPr anchor="b"/>
          <a:lstStyle>
            <a:lvl1pPr>
              <a:defRPr sz="1662"/>
            </a:lvl1pPr>
          </a:lstStyle>
          <a:p>
            <a:r>
              <a:rPr lang="ja-JP" altLang="en-US"/>
              <a:t>マスター タイトルの書式設定</a:t>
            </a:r>
            <a:endParaRPr lang="en-US" dirty="0"/>
          </a:p>
        </p:txBody>
      </p:sp>
      <p:sp>
        <p:nvSpPr>
          <p:cNvPr id="1082" name="Picture Placeholder 2"/>
          <p:cNvSpPr>
            <a:spLocks noGrp="1" noChangeAspect="1"/>
          </p:cNvSpPr>
          <p:nvPr>
            <p:ph type="pic" idx="1"/>
          </p:nvPr>
        </p:nvSpPr>
        <p:spPr>
          <a:xfrm>
            <a:off x="4211341" y="987428"/>
            <a:ext cx="5014913" cy="4873625"/>
          </a:xfrm>
        </p:spPr>
        <p:txBody>
          <a:bodyPr anchor="t"/>
          <a:lstStyle>
            <a:lvl1pPr marL="0" indent="0">
              <a:buNone/>
              <a:defRPr sz="1662"/>
            </a:lvl1pPr>
            <a:lvl2pPr marL="237390" indent="0">
              <a:buNone/>
              <a:defRPr sz="1454"/>
            </a:lvl2pPr>
            <a:lvl3pPr marL="474779" indent="0">
              <a:buNone/>
              <a:defRPr sz="1246"/>
            </a:lvl3pPr>
            <a:lvl4pPr marL="712169" indent="0">
              <a:buNone/>
              <a:defRPr sz="1038"/>
            </a:lvl4pPr>
            <a:lvl5pPr marL="949559" indent="0">
              <a:buNone/>
              <a:defRPr sz="1038"/>
            </a:lvl5pPr>
            <a:lvl6pPr marL="1186948" indent="0">
              <a:buNone/>
              <a:defRPr sz="1038"/>
            </a:lvl6pPr>
            <a:lvl7pPr marL="1424338" indent="0">
              <a:buNone/>
              <a:defRPr sz="1038"/>
            </a:lvl7pPr>
            <a:lvl8pPr marL="1661728" indent="0">
              <a:buNone/>
              <a:defRPr sz="1038"/>
            </a:lvl8pPr>
            <a:lvl9pPr marL="1899117" indent="0">
              <a:buNone/>
              <a:defRPr sz="1038"/>
            </a:lvl9pPr>
          </a:lstStyle>
          <a:p>
            <a:r>
              <a:rPr lang="ja-JP" altLang="en-US"/>
              <a:t>アイコンをクリックして図を追加</a:t>
            </a:r>
            <a:endParaRPr lang="en-US" dirty="0"/>
          </a:p>
        </p:txBody>
      </p:sp>
      <p:sp>
        <p:nvSpPr>
          <p:cNvPr id="1083" name="Text Placeholder 3"/>
          <p:cNvSpPr>
            <a:spLocks noGrp="1"/>
          </p:cNvSpPr>
          <p:nvPr>
            <p:ph type="body" sz="half" idx="2"/>
          </p:nvPr>
        </p:nvSpPr>
        <p:spPr>
          <a:xfrm>
            <a:off x="682329" y="2057401"/>
            <a:ext cx="3194944"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ja-JP" altLang="en-US"/>
              <a:t>マスター テキストの書式設定</a:t>
            </a:r>
          </a:p>
        </p:txBody>
      </p:sp>
      <p:sp>
        <p:nvSpPr>
          <p:cNvPr id="1084" name="Date Placeholder 4"/>
          <p:cNvSpPr>
            <a:spLocks noGrp="1"/>
          </p:cNvSpPr>
          <p:nvPr>
            <p:ph type="dt" sz="half" idx="10"/>
          </p:nvPr>
        </p:nvSpPr>
        <p:spPr/>
        <p:txBody>
          <a:bodyPr/>
          <a:lstStyle/>
          <a:p>
            <a:fld id="{8DE816DB-5F52-42B5-AC6A-C5F6F05D82CB}" type="datetimeFigureOut">
              <a:rPr kumimoji="1" lang="ja-JP" altLang="en-US" smtClean="0"/>
              <a:t>2022/11/2</a:t>
            </a:fld>
            <a:endParaRPr kumimoji="1" lang="ja-JP" altLang="en-US"/>
          </a:p>
        </p:txBody>
      </p:sp>
      <p:sp>
        <p:nvSpPr>
          <p:cNvPr id="1085" name="Footer Placeholder 5"/>
          <p:cNvSpPr>
            <a:spLocks noGrp="1"/>
          </p:cNvSpPr>
          <p:nvPr>
            <p:ph type="ftr" sz="quarter" idx="11"/>
          </p:nvPr>
        </p:nvSpPr>
        <p:spPr/>
        <p:txBody>
          <a:bodyPr/>
          <a:lstStyle/>
          <a:p>
            <a:endParaRPr kumimoji="1" lang="ja-JP" altLang="en-US"/>
          </a:p>
        </p:txBody>
      </p:sp>
      <p:sp>
        <p:nvSpPr>
          <p:cNvPr id="1086" name="Slide Number Placeholder 6"/>
          <p:cNvSpPr>
            <a:spLocks noGrp="1"/>
          </p:cNvSpPr>
          <p:nvPr>
            <p:ph type="sldNum" sz="quarter" idx="12"/>
          </p:nvPr>
        </p:nvSpPr>
        <p:spPr/>
        <p:txBody>
          <a:body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384810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Title Placeholder 1"/>
          <p:cNvSpPr>
            <a:spLocks noGrp="1"/>
          </p:cNvSpPr>
          <p:nvPr>
            <p:ph type="title"/>
          </p:nvPr>
        </p:nvSpPr>
        <p:spPr>
          <a:xfrm>
            <a:off x="681039"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1026"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27" name="Date Placeholder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623">
                <a:solidFill>
                  <a:schemeClr val="tx1">
                    <a:tint val="75000"/>
                  </a:schemeClr>
                </a:solidFill>
              </a:defRPr>
            </a:lvl1pPr>
          </a:lstStyle>
          <a:p>
            <a:fld id="{8DE816DB-5F52-42B5-AC6A-C5F6F05D82CB}" type="datetimeFigureOut">
              <a:rPr kumimoji="1" lang="ja-JP" altLang="en-US" smtClean="0"/>
              <a:t>2022/11/2</a:t>
            </a:fld>
            <a:endParaRPr kumimoji="1" lang="ja-JP" altLang="en-US"/>
          </a:p>
        </p:txBody>
      </p:sp>
      <p:sp>
        <p:nvSpPr>
          <p:cNvPr id="1028" name="Footer Placeholder 4"/>
          <p:cNvSpPr>
            <a:spLocks noGrp="1"/>
          </p:cNvSpPr>
          <p:nvPr>
            <p:ph type="ftr" sz="quarter" idx="3"/>
          </p:nvPr>
        </p:nvSpPr>
        <p:spPr>
          <a:xfrm>
            <a:off x="3281364" y="6356353"/>
            <a:ext cx="3343275" cy="365125"/>
          </a:xfrm>
          <a:prstGeom prst="rect">
            <a:avLst/>
          </a:prstGeom>
        </p:spPr>
        <p:txBody>
          <a:bodyPr vert="horz" lIns="91440" tIns="45720" rIns="91440" bIns="45720" rtlCol="0" anchor="ctr"/>
          <a:lstStyle>
            <a:lvl1pPr algn="ctr">
              <a:defRPr sz="623">
                <a:solidFill>
                  <a:schemeClr val="tx1">
                    <a:tint val="75000"/>
                  </a:schemeClr>
                </a:solidFill>
              </a:defRPr>
            </a:lvl1pPr>
          </a:lstStyle>
          <a:p>
            <a:endParaRPr kumimoji="1" lang="ja-JP" altLang="en-US"/>
          </a:p>
        </p:txBody>
      </p:sp>
      <p:sp>
        <p:nvSpPr>
          <p:cNvPr id="1029" name="Slide Number Placehold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623">
                <a:solidFill>
                  <a:schemeClr val="tx1">
                    <a:tint val="75000"/>
                  </a:schemeClr>
                </a:solidFill>
              </a:defRPr>
            </a:lvl1pPr>
          </a:lstStyle>
          <a:p>
            <a:fld id="{E5F85D64-9E30-49BB-A051-D8C544A0A8B4}" type="slidenum">
              <a:rPr kumimoji="1" lang="ja-JP" altLang="en-US" smtClean="0"/>
              <a:t>‹#›</a:t>
            </a:fld>
            <a:endParaRPr kumimoji="1" lang="ja-JP" altLang="en-US"/>
          </a:p>
        </p:txBody>
      </p:sp>
    </p:spTree>
    <p:extLst>
      <p:ext uri="{BB962C8B-B14F-4D97-AF65-F5344CB8AC3E}">
        <p14:creationId xmlns:p14="http://schemas.microsoft.com/office/powerpoint/2010/main" val="2471873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74779" rtl="0" eaLnBrk="1" latinLnBrk="0" hangingPunct="1">
        <a:lnSpc>
          <a:spcPct val="90000"/>
        </a:lnSpc>
        <a:spcBef>
          <a:spcPct val="0"/>
        </a:spcBef>
        <a:buNone/>
        <a:defRPr kumimoji="1" sz="2285" kern="1200">
          <a:solidFill>
            <a:schemeClr val="tx1"/>
          </a:solidFill>
          <a:latin typeface="+mj-lt"/>
          <a:ea typeface="+mj-ea"/>
          <a:cs typeface="+mj-cs"/>
        </a:defRPr>
      </a:lvl1pPr>
    </p:titleStyle>
    <p:bodyStyle>
      <a:lvl1pPr marL="118695" indent="-118695" algn="l" defTabSz="474779" rtl="0" eaLnBrk="1" latinLnBrk="0" hangingPunct="1">
        <a:lnSpc>
          <a:spcPct val="90000"/>
        </a:lnSpc>
        <a:spcBef>
          <a:spcPts val="519"/>
        </a:spcBef>
        <a:buFont typeface="Arial" panose="020B0604020202020204" pitchFamily="34" charset="0"/>
        <a:buChar char="•"/>
        <a:defRPr kumimoji="1" sz="1454" kern="1200">
          <a:solidFill>
            <a:schemeClr val="tx1"/>
          </a:solidFill>
          <a:latin typeface="+mn-lt"/>
          <a:ea typeface="+mn-ea"/>
          <a:cs typeface="+mn-cs"/>
        </a:defRPr>
      </a:lvl1pPr>
      <a:lvl2pPr marL="356085" indent="-118695" algn="l" defTabSz="474779" rtl="0" eaLnBrk="1" latinLnBrk="0" hangingPunct="1">
        <a:lnSpc>
          <a:spcPct val="90000"/>
        </a:lnSpc>
        <a:spcBef>
          <a:spcPts val="260"/>
        </a:spcBef>
        <a:buFont typeface="Arial" panose="020B0604020202020204" pitchFamily="34" charset="0"/>
        <a:buChar char="•"/>
        <a:defRPr kumimoji="1" sz="1246" kern="1200">
          <a:solidFill>
            <a:schemeClr val="tx1"/>
          </a:solidFill>
          <a:latin typeface="+mn-lt"/>
          <a:ea typeface="+mn-ea"/>
          <a:cs typeface="+mn-cs"/>
        </a:defRPr>
      </a:lvl2pPr>
      <a:lvl3pPr marL="593474" indent="-118695" algn="l" defTabSz="474779" rtl="0" eaLnBrk="1" latinLnBrk="0" hangingPunct="1">
        <a:lnSpc>
          <a:spcPct val="90000"/>
        </a:lnSpc>
        <a:spcBef>
          <a:spcPts val="260"/>
        </a:spcBef>
        <a:buFont typeface="Arial" panose="020B0604020202020204" pitchFamily="34" charset="0"/>
        <a:buChar char="•"/>
        <a:defRPr kumimoji="1" sz="1038" kern="1200">
          <a:solidFill>
            <a:schemeClr val="tx1"/>
          </a:solidFill>
          <a:latin typeface="+mn-lt"/>
          <a:ea typeface="+mn-ea"/>
          <a:cs typeface="+mn-cs"/>
        </a:defRPr>
      </a:lvl3pPr>
      <a:lvl4pPr marL="830864"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4pPr>
      <a:lvl5pPr marL="1068254"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5pPr>
      <a:lvl6pPr marL="1305643"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6pPr>
      <a:lvl7pPr marL="1543033"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7pPr>
      <a:lvl8pPr marL="1780423"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8pPr>
      <a:lvl9pPr marL="2017812"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9pPr>
    </p:bodyStyle>
    <p:otherStyle>
      <a:defPPr>
        <a:defRPr lang="en-US"/>
      </a:defPPr>
      <a:lvl1pPr marL="0" algn="l" defTabSz="474779" rtl="0" eaLnBrk="1" latinLnBrk="0" hangingPunct="1">
        <a:defRPr kumimoji="1" sz="935" kern="1200">
          <a:solidFill>
            <a:schemeClr val="tx1"/>
          </a:solidFill>
          <a:latin typeface="+mn-lt"/>
          <a:ea typeface="+mn-ea"/>
          <a:cs typeface="+mn-cs"/>
        </a:defRPr>
      </a:lvl1pPr>
      <a:lvl2pPr marL="237390" algn="l" defTabSz="474779" rtl="0" eaLnBrk="1" latinLnBrk="0" hangingPunct="1">
        <a:defRPr kumimoji="1" sz="935" kern="1200">
          <a:solidFill>
            <a:schemeClr val="tx1"/>
          </a:solidFill>
          <a:latin typeface="+mn-lt"/>
          <a:ea typeface="+mn-ea"/>
          <a:cs typeface="+mn-cs"/>
        </a:defRPr>
      </a:lvl2pPr>
      <a:lvl3pPr marL="474779" algn="l" defTabSz="474779" rtl="0" eaLnBrk="1" latinLnBrk="0" hangingPunct="1">
        <a:defRPr kumimoji="1" sz="935" kern="1200">
          <a:solidFill>
            <a:schemeClr val="tx1"/>
          </a:solidFill>
          <a:latin typeface="+mn-lt"/>
          <a:ea typeface="+mn-ea"/>
          <a:cs typeface="+mn-cs"/>
        </a:defRPr>
      </a:lvl3pPr>
      <a:lvl4pPr marL="712169" algn="l" defTabSz="474779" rtl="0" eaLnBrk="1" latinLnBrk="0" hangingPunct="1">
        <a:defRPr kumimoji="1" sz="935" kern="1200">
          <a:solidFill>
            <a:schemeClr val="tx1"/>
          </a:solidFill>
          <a:latin typeface="+mn-lt"/>
          <a:ea typeface="+mn-ea"/>
          <a:cs typeface="+mn-cs"/>
        </a:defRPr>
      </a:lvl4pPr>
      <a:lvl5pPr marL="949559" algn="l" defTabSz="474779" rtl="0" eaLnBrk="1" latinLnBrk="0" hangingPunct="1">
        <a:defRPr kumimoji="1" sz="935" kern="1200">
          <a:solidFill>
            <a:schemeClr val="tx1"/>
          </a:solidFill>
          <a:latin typeface="+mn-lt"/>
          <a:ea typeface="+mn-ea"/>
          <a:cs typeface="+mn-cs"/>
        </a:defRPr>
      </a:lvl5pPr>
      <a:lvl6pPr marL="1186948" algn="l" defTabSz="474779" rtl="0" eaLnBrk="1" latinLnBrk="0" hangingPunct="1">
        <a:defRPr kumimoji="1" sz="935" kern="1200">
          <a:solidFill>
            <a:schemeClr val="tx1"/>
          </a:solidFill>
          <a:latin typeface="+mn-lt"/>
          <a:ea typeface="+mn-ea"/>
          <a:cs typeface="+mn-cs"/>
        </a:defRPr>
      </a:lvl6pPr>
      <a:lvl7pPr marL="1424338" algn="l" defTabSz="474779" rtl="0" eaLnBrk="1" latinLnBrk="0" hangingPunct="1">
        <a:defRPr kumimoji="1" sz="935" kern="1200">
          <a:solidFill>
            <a:schemeClr val="tx1"/>
          </a:solidFill>
          <a:latin typeface="+mn-lt"/>
          <a:ea typeface="+mn-ea"/>
          <a:cs typeface="+mn-cs"/>
        </a:defRPr>
      </a:lvl7pPr>
      <a:lvl8pPr marL="1661728" algn="l" defTabSz="474779" rtl="0" eaLnBrk="1" latinLnBrk="0" hangingPunct="1">
        <a:defRPr kumimoji="1" sz="935" kern="1200">
          <a:solidFill>
            <a:schemeClr val="tx1"/>
          </a:solidFill>
          <a:latin typeface="+mn-lt"/>
          <a:ea typeface="+mn-ea"/>
          <a:cs typeface="+mn-cs"/>
        </a:defRPr>
      </a:lvl8pPr>
      <a:lvl9pPr marL="1899117" algn="l" defTabSz="474779" rtl="0" eaLnBrk="1" latinLnBrk="0" hangingPunct="1">
        <a:defRPr kumimoji="1" sz="9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377371" y="368156"/>
            <a:ext cx="10283371" cy="650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ctr" anchorCtr="0" compatLnSpc="1">
            <a:prstTxWarp prst="textNoShape">
              <a:avLst/>
            </a:prstTxWarp>
            <a:spAutoFit/>
          </a:bodyPr>
          <a:lstStyle>
            <a:lvl1pPr indent="8382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838200" defTabSz="914400" rtl="0" eaLnBrk="0" fontAlgn="base" latinLnBrk="0" hangingPunct="0">
              <a:lnSpc>
                <a:spcPct val="100000"/>
              </a:lnSpc>
              <a:spcBef>
                <a:spcPct val="0"/>
              </a:spcBef>
              <a:spcAft>
                <a:spcPct val="0"/>
              </a:spcAft>
              <a:buClrTx/>
              <a:buSzTx/>
              <a:buFontTx/>
              <a:buNone/>
              <a:tabLst/>
            </a:pPr>
            <a:endParaRPr lang="en-US" altLang="ja-JP" sz="18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defTabSz="914400" rtl="0" eaLnBrk="0" fontAlgn="base" latinLnBrk="0" hangingPunct="0">
              <a:lnSpc>
                <a:spcPct val="100000"/>
              </a:lnSpc>
              <a:spcBef>
                <a:spcPct val="0"/>
              </a:spcBef>
              <a:spcAft>
                <a:spcPct val="0"/>
              </a:spcAft>
              <a:buClrTx/>
              <a:buSzTx/>
              <a:buFontTx/>
              <a:buNone/>
              <a:tabLst/>
            </a:pPr>
            <a:r>
              <a:rPr kumimoji="0" lang="ja-JP" altLang="ja-JP" sz="18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１．令和</a:t>
            </a:r>
            <a:r>
              <a:rPr kumimoji="0" lang="ja-JP" altLang="en-US" sz="18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３</a:t>
            </a:r>
            <a:r>
              <a:rPr kumimoji="0" lang="ja-JP" altLang="ja-JP" sz="18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年度</a:t>
            </a:r>
            <a:r>
              <a:rPr kumimoji="0" lang="ja-JP" altLang="en-US" sz="18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決算</a:t>
            </a:r>
            <a:r>
              <a:rPr kumimoji="0" lang="ja-JP" altLang="ja-JP" sz="18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額</a:t>
            </a:r>
            <a:endParaRPr kumimoji="0" lang="ja-JP" altLang="ja-JP" sz="1100" b="1" i="0" u="none" strike="noStrike" cap="none" normalizeH="0" baseline="0" dirty="0" smtClean="0">
              <a:ln>
                <a:noFill/>
              </a:ln>
              <a:solidFill>
                <a:schemeClr val="tx1"/>
              </a:solidFill>
              <a:effectLst/>
            </a:endParaRPr>
          </a:p>
          <a:p>
            <a:pPr marL="0" marR="0" lvl="0" indent="83820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0"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１６２</a:t>
            </a:r>
            <a:r>
              <a:rPr kumimoji="0"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６１４千円　</a:t>
            </a:r>
            <a:r>
              <a:rPr lang="ja-JP" altLang="en-US" sz="16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（内訳）</a:t>
            </a:r>
            <a:r>
              <a:rPr kumimoji="0"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令和３年度譲与額　</a:t>
            </a:r>
            <a:r>
              <a:rPr kumimoji="0"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143,</a:t>
            </a:r>
            <a:r>
              <a:rPr lang="en-US" altLang="ja-JP" sz="16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796</a:t>
            </a:r>
            <a:r>
              <a:rPr kumimoji="0"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千円</a:t>
            </a:r>
            <a:endParaRPr kumimoji="0"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r>
              <a:rPr lang="ja-JP" altLang="en-US" sz="16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6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令和２年度末残額　  </a:t>
            </a:r>
            <a:r>
              <a:rPr lang="en-US" altLang="ja-JP" sz="16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18,818</a:t>
            </a:r>
            <a:r>
              <a:rPr lang="ja-JP" altLang="en-US" sz="16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千円</a:t>
            </a:r>
            <a:endParaRPr lang="en-US" altLang="ja-JP" sz="16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r>
              <a:rPr kumimoji="0" lang="ja-JP" altLang="en-US" sz="18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２．令和３年度事業実績</a:t>
            </a:r>
            <a:endParaRPr kumimoji="0" lang="en-US" altLang="ja-JP" sz="18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914400"/>
            <a:r>
              <a:rPr lang="ja-JP" altLang="en-US" sz="1800" kern="100" dirty="0" smtClean="0">
                <a:latin typeface="HG丸ｺﾞｼｯｸM-PRO" panose="020F0600000000000000" pitchFamily="50" charset="-128"/>
                <a:ea typeface="HG丸ｺﾞｼｯｸM-PRO" panose="020F0600000000000000" pitchFamily="50" charset="-128"/>
              </a:rPr>
              <a:t>　</a:t>
            </a:r>
            <a:r>
              <a:rPr lang="ja-JP" altLang="en-US" sz="1600" kern="100" dirty="0" smtClean="0">
                <a:latin typeface="HG丸ｺﾞｼｯｸM-PRO" panose="020F0600000000000000" pitchFamily="50" charset="-128"/>
                <a:ea typeface="HG丸ｺﾞｼｯｸM-PRO" panose="020F0600000000000000" pitchFamily="50" charset="-128"/>
              </a:rPr>
              <a:t>　　１２９</a:t>
            </a:r>
            <a:r>
              <a:rPr lang="en-US" altLang="ja-JP" sz="1600" kern="100" dirty="0">
                <a:latin typeface="HG丸ｺﾞｼｯｸM-PRO" panose="020F0600000000000000" pitchFamily="50" charset="-128"/>
                <a:ea typeface="HG丸ｺﾞｼｯｸM-PRO" panose="020F0600000000000000" pitchFamily="50" charset="-128"/>
              </a:rPr>
              <a:t>,</a:t>
            </a:r>
            <a:r>
              <a:rPr lang="ja-JP" altLang="en-US" sz="1600" kern="100" dirty="0" smtClean="0">
                <a:latin typeface="HG丸ｺﾞｼｯｸM-PRO" panose="020F0600000000000000" pitchFamily="50" charset="-128"/>
                <a:ea typeface="HG丸ｺﾞｼｯｸM-PRO" panose="020F0600000000000000" pitchFamily="50" charset="-128"/>
              </a:rPr>
              <a:t>９９１千円</a:t>
            </a:r>
            <a:endParaRPr kumimoji="0"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endParaRPr lang="en-US" altLang="ja-JP" sz="16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endParaRPr lang="en-US" altLang="ja-JP" sz="16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endParaRPr lang="en-US" altLang="ja-JP" sz="16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endParaRPr lang="en-US" altLang="ja-JP" sz="16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endParaRPr lang="en-US" altLang="ja-JP" sz="16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endParaRPr lang="en-US" altLang="ja-JP" sz="16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endParaRPr lang="en-US" altLang="ja-JP" sz="16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kumimoji="0"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endParaRPr lang="en-US" altLang="ja-JP" sz="16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lvl="0" defTabSz="914400"/>
            <a:r>
              <a:rPr lang="ja-JP" altLang="en-US" sz="16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6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6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端数処理の関係で事業毎の合計と合わない場合があります。</a:t>
            </a:r>
            <a:endParaRPr lang="en-US" altLang="ja-JP" sz="16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lvl="0" defTabSz="914400"/>
            <a:r>
              <a:rPr kumimoji="0"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0"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残額の３２</a:t>
            </a:r>
            <a:r>
              <a:rPr kumimoji="0"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６２３千円は令和４年度以降に活用</a:t>
            </a:r>
            <a:endParaRPr kumimoji="0"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pPr>
            <a:r>
              <a:rPr kumimoji="0" lang="ja-JP" altLang="en-US" sz="18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３．主な取組事例</a:t>
            </a:r>
            <a:endParaRPr kumimoji="0" lang="ja-JP" altLang="en-US" sz="1100" b="1" i="0" u="none" strike="noStrike" cap="none" normalizeH="0" baseline="0" dirty="0" smtClean="0">
              <a:ln>
                <a:noFill/>
              </a:ln>
              <a:solidFill>
                <a:schemeClr val="tx1"/>
              </a:solidFill>
              <a:effectLst/>
            </a:endParaRPr>
          </a:p>
          <a:p>
            <a:pPr marL="0" marR="0" lvl="0" indent="838200" algn="l"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0"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別紙のとおり</a:t>
            </a:r>
            <a:endParaRPr kumimoji="0" lang="ja-JP" altLang="en-US" sz="2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表 6"/>
          <p:cNvGraphicFramePr>
            <a:graphicFrameLocks noGrp="1"/>
          </p:cNvGraphicFramePr>
          <p:nvPr>
            <p:extLst>
              <p:ext uri="{D42A27DB-BD31-4B8C-83A1-F6EECF244321}">
                <p14:modId xmlns:p14="http://schemas.microsoft.com/office/powerpoint/2010/main" val="2381290415"/>
              </p:ext>
            </p:extLst>
          </p:nvPr>
        </p:nvGraphicFramePr>
        <p:xfrm>
          <a:off x="841830" y="2373573"/>
          <a:ext cx="8911770" cy="3045004"/>
        </p:xfrm>
        <a:graphic>
          <a:graphicData uri="http://schemas.openxmlformats.org/drawingml/2006/table">
            <a:tbl>
              <a:tblPr firstRow="1" firstCol="1" bandRow="1">
                <a:tableStyleId>{5940675A-B579-460E-94D1-54222C63F5DA}</a:tableStyleId>
              </a:tblPr>
              <a:tblGrid>
                <a:gridCol w="1370514">
                  <a:extLst>
                    <a:ext uri="{9D8B030D-6E8A-4147-A177-3AD203B41FA5}">
                      <a16:colId xmlns:a16="http://schemas.microsoft.com/office/drawing/2014/main" val="3626805241"/>
                    </a:ext>
                  </a:extLst>
                </a:gridCol>
                <a:gridCol w="2923051">
                  <a:extLst>
                    <a:ext uri="{9D8B030D-6E8A-4147-A177-3AD203B41FA5}">
                      <a16:colId xmlns:a16="http://schemas.microsoft.com/office/drawing/2014/main" val="773161886"/>
                    </a:ext>
                  </a:extLst>
                </a:gridCol>
                <a:gridCol w="3468092">
                  <a:extLst>
                    <a:ext uri="{9D8B030D-6E8A-4147-A177-3AD203B41FA5}">
                      <a16:colId xmlns:a16="http://schemas.microsoft.com/office/drawing/2014/main" val="675409403"/>
                    </a:ext>
                  </a:extLst>
                </a:gridCol>
                <a:gridCol w="1150113">
                  <a:extLst>
                    <a:ext uri="{9D8B030D-6E8A-4147-A177-3AD203B41FA5}">
                      <a16:colId xmlns:a16="http://schemas.microsoft.com/office/drawing/2014/main" val="288289809"/>
                    </a:ext>
                  </a:extLst>
                </a:gridCol>
              </a:tblGrid>
              <a:tr h="0">
                <a:tc>
                  <a:txBody>
                    <a:bodyPr/>
                    <a:lstStyle/>
                    <a:p>
                      <a:pPr algn="ctr">
                        <a:spcAft>
                          <a:spcPts val="0"/>
                        </a:spcAft>
                      </a:pPr>
                      <a:r>
                        <a:rPr lang="ja-JP" sz="1200" kern="100" dirty="0">
                          <a:effectLst/>
                          <a:latin typeface="HG丸ｺﾞｼｯｸM-PRO" panose="020F0600000000000000" pitchFamily="50" charset="-128"/>
                          <a:ea typeface="HG丸ｺﾞｼｯｸM-PRO" panose="020F0600000000000000" pitchFamily="50" charset="-128"/>
                        </a:rPr>
                        <a:t>区分</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36000" marB="36000" anchor="ctr"/>
                </a:tc>
                <a:tc>
                  <a:txBody>
                    <a:bodyPr/>
                    <a:lstStyle/>
                    <a:p>
                      <a:pPr algn="ctr">
                        <a:spcAft>
                          <a:spcPts val="0"/>
                        </a:spcAft>
                      </a:pPr>
                      <a:r>
                        <a:rPr lang="ja-JP" sz="1200" kern="100" dirty="0">
                          <a:effectLst/>
                          <a:latin typeface="HG丸ｺﾞｼｯｸM-PRO" panose="020F0600000000000000" pitchFamily="50" charset="-128"/>
                          <a:ea typeface="HG丸ｺﾞｼｯｸM-PRO" panose="020F0600000000000000" pitchFamily="50" charset="-128"/>
                        </a:rPr>
                        <a:t>事業名</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36000" marB="36000" anchor="ctr"/>
                </a:tc>
                <a:tc>
                  <a:txBody>
                    <a:bodyPr/>
                    <a:lstStyle/>
                    <a:p>
                      <a:pPr algn="ctr">
                        <a:spcAft>
                          <a:spcPts val="0"/>
                        </a:spcAft>
                      </a:pPr>
                      <a:r>
                        <a:rPr lang="ja-JP" sz="1200" kern="100" dirty="0">
                          <a:effectLst/>
                          <a:latin typeface="HG丸ｺﾞｼｯｸM-PRO" panose="020F0600000000000000" pitchFamily="50" charset="-128"/>
                          <a:ea typeface="HG丸ｺﾞｼｯｸM-PRO" panose="020F0600000000000000" pitchFamily="50" charset="-128"/>
                        </a:rPr>
                        <a:t>事業内容</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36000" marB="36000" anchor="ctr"/>
                </a:tc>
                <a:tc>
                  <a:txBody>
                    <a:bodyPr/>
                    <a:lstStyle/>
                    <a:p>
                      <a:pPr algn="ctr">
                        <a:spcAft>
                          <a:spcPts val="0"/>
                        </a:spcAft>
                      </a:pPr>
                      <a:r>
                        <a:rPr lang="ja-JP" sz="1200" kern="100" dirty="0">
                          <a:effectLst/>
                          <a:latin typeface="HG丸ｺﾞｼｯｸM-PRO" panose="020F0600000000000000" pitchFamily="50" charset="-128"/>
                          <a:ea typeface="HG丸ｺﾞｼｯｸM-PRO" panose="020F0600000000000000" pitchFamily="50" charset="-128"/>
                        </a:rPr>
                        <a:t>金額（千円）</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3506735407"/>
                  </a:ext>
                </a:extLst>
              </a:tr>
              <a:tr h="0">
                <a:tc>
                  <a:txBody>
                    <a:bodyPr/>
                    <a:lstStyle/>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rPr>
                        <a:t>市町村支援</a:t>
                      </a:r>
                      <a:endParaRPr lang="ja-JP" sz="1100" kern="100" dirty="0">
                        <a:effectLst/>
                        <a:latin typeface="HG丸ｺﾞｼｯｸM-PRO" panose="020F0600000000000000" pitchFamily="50" charset="-128"/>
                        <a:ea typeface="HG丸ｺﾞｼｯｸM-PRO" panose="020F0600000000000000" pitchFamily="50" charset="-128"/>
                      </a:endParaRPr>
                    </a:p>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rPr>
                        <a:t>（</a:t>
                      </a:r>
                      <a:r>
                        <a:rPr lang="ja-JP" sz="1200" kern="100" dirty="0" smtClean="0">
                          <a:effectLst/>
                          <a:latin typeface="HG丸ｺﾞｼｯｸM-PRO" panose="020F0600000000000000" pitchFamily="50" charset="-128"/>
                          <a:ea typeface="HG丸ｺﾞｼｯｸM-PRO" panose="020F0600000000000000" pitchFamily="50" charset="-128"/>
                        </a:rPr>
                        <a:t>相談</a:t>
                      </a:r>
                      <a:r>
                        <a:rPr lang="ja-JP" sz="1200" kern="100" dirty="0">
                          <a:effectLst/>
                          <a:latin typeface="HG丸ｺﾞｼｯｸM-PRO" panose="020F0600000000000000" pitchFamily="50" charset="-128"/>
                          <a:ea typeface="HG丸ｺﾞｼｯｸM-PRO" panose="020F0600000000000000" pitchFamily="50" charset="-128"/>
                        </a:rPr>
                        <a:t>窓口）</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72000" marB="72000" anchor="ctr"/>
                </a:tc>
                <a:tc>
                  <a:txBody>
                    <a:bodyPr/>
                    <a:lstStyle/>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rPr>
                        <a:t>森林整備・木材利用促進支援センター</a:t>
                      </a:r>
                      <a:endParaRPr lang="ja-JP" sz="1100" kern="100" dirty="0">
                        <a:effectLst/>
                        <a:latin typeface="HG丸ｺﾞｼｯｸM-PRO" panose="020F0600000000000000" pitchFamily="50" charset="-128"/>
                        <a:ea typeface="HG丸ｺﾞｼｯｸM-PRO" panose="020F0600000000000000" pitchFamily="50" charset="-128"/>
                      </a:endParaRPr>
                    </a:p>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rPr>
                        <a:t>設置業務</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72000" marB="72000" anchor="ctr"/>
                </a:tc>
                <a:tc>
                  <a:txBody>
                    <a:bodyPr/>
                    <a:lstStyle/>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rPr>
                        <a:t>市町村の森林整備に関する技術的支援や、木材利用を実施するために必要な情報提供、助言、指導を行うための相談窓口を設置</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72000" marB="72000" anchor="ctr"/>
                </a:tc>
                <a:tc>
                  <a:txBody>
                    <a:bodyPr/>
                    <a:lstStyle/>
                    <a:p>
                      <a:pPr algn="r">
                        <a:spcAft>
                          <a:spcPts val="0"/>
                        </a:spcAft>
                      </a:pPr>
                      <a:r>
                        <a:rPr lang="ja-JP" sz="1200" kern="100" dirty="0" smtClean="0">
                          <a:effectLst/>
                          <a:latin typeface="HG丸ｺﾞｼｯｸM-PRO" panose="020F0600000000000000" pitchFamily="50" charset="-128"/>
                          <a:ea typeface="HG丸ｺﾞｼｯｸM-PRO" panose="020F0600000000000000" pitchFamily="50" charset="-128"/>
                        </a:rPr>
                        <a:t>３</a:t>
                      </a:r>
                      <a:r>
                        <a:rPr lang="ja-JP" altLang="en-US" sz="1200" kern="100" dirty="0" smtClean="0">
                          <a:effectLst/>
                          <a:latin typeface="HG丸ｺﾞｼｯｸM-PRO" panose="020F0600000000000000" pitchFamily="50" charset="-128"/>
                          <a:ea typeface="HG丸ｺﾞｼｯｸM-PRO" panose="020F0600000000000000" pitchFamily="50" charset="-128"/>
                        </a:rPr>
                        <a:t>５</a:t>
                      </a:r>
                      <a:r>
                        <a:rPr lang="en-US" sz="1200" kern="100" dirty="0" smtClean="0">
                          <a:effectLst/>
                          <a:latin typeface="HG丸ｺﾞｼｯｸM-PRO" panose="020F0600000000000000" pitchFamily="50" charset="-128"/>
                          <a:ea typeface="HG丸ｺﾞｼｯｸM-PRO" panose="020F0600000000000000" pitchFamily="50" charset="-128"/>
                        </a:rPr>
                        <a:t>,</a:t>
                      </a:r>
                      <a:r>
                        <a:rPr lang="ja-JP" altLang="en-US" sz="1200" kern="100" dirty="0" smtClean="0">
                          <a:effectLst/>
                          <a:latin typeface="HG丸ｺﾞｼｯｸM-PRO" panose="020F0600000000000000" pitchFamily="50" charset="-128"/>
                          <a:ea typeface="HG丸ｺﾞｼｯｸM-PRO" panose="020F0600000000000000" pitchFamily="50" charset="-128"/>
                        </a:rPr>
                        <a:t>５３０</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4123290238"/>
                  </a:ext>
                </a:extLst>
              </a:tr>
              <a:tr h="712204">
                <a:tc>
                  <a:txBody>
                    <a:bodyPr/>
                    <a:lstStyle/>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rPr>
                        <a:t>市町村支援</a:t>
                      </a:r>
                      <a:endParaRPr lang="ja-JP" sz="1100" kern="100" dirty="0">
                        <a:effectLst/>
                        <a:latin typeface="HG丸ｺﾞｼｯｸM-PRO" panose="020F0600000000000000" pitchFamily="50" charset="-128"/>
                        <a:ea typeface="HG丸ｺﾞｼｯｸM-PRO" panose="020F0600000000000000" pitchFamily="50" charset="-128"/>
                      </a:endParaRPr>
                    </a:p>
                    <a:p>
                      <a:pPr algn="just">
                        <a:spcAft>
                          <a:spcPts val="0"/>
                        </a:spcAft>
                      </a:pPr>
                      <a:r>
                        <a:rPr lang="ja-JP" sz="1200" kern="100" dirty="0" smtClean="0">
                          <a:effectLst/>
                          <a:latin typeface="HG丸ｺﾞｼｯｸM-PRO" panose="020F0600000000000000" pitchFamily="50" charset="-128"/>
                          <a:ea typeface="HG丸ｺﾞｼｯｸM-PRO" panose="020F0600000000000000" pitchFamily="50" charset="-128"/>
                        </a:rPr>
                        <a:t>（</a:t>
                      </a:r>
                      <a:r>
                        <a:rPr lang="ja-JP" altLang="en-US" sz="1200" kern="100" dirty="0" smtClean="0">
                          <a:effectLst/>
                          <a:latin typeface="HG丸ｺﾞｼｯｸM-PRO" panose="020F0600000000000000" pitchFamily="50" charset="-128"/>
                          <a:ea typeface="HG丸ｺﾞｼｯｸM-PRO" panose="020F0600000000000000" pitchFamily="50" charset="-128"/>
                        </a:rPr>
                        <a:t>技術支援</a:t>
                      </a:r>
                      <a:r>
                        <a:rPr lang="ja-JP" sz="1200" kern="100" dirty="0" smtClean="0">
                          <a:effectLst/>
                          <a:latin typeface="HG丸ｺﾞｼｯｸM-PRO" panose="020F0600000000000000" pitchFamily="50" charset="-128"/>
                          <a:ea typeface="HG丸ｺﾞｼｯｸM-PRO" panose="020F0600000000000000" pitchFamily="50" charset="-128"/>
                        </a:rPr>
                        <a:t>）</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72000" marB="72000" anchor="ctr"/>
                </a:tc>
                <a:tc>
                  <a:txBody>
                    <a:bodyPr/>
                    <a:lstStyle/>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rPr>
                        <a:t>森林整備手法調査等業務</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72000" marB="72000" anchor="ctr"/>
                </a:tc>
                <a:tc>
                  <a:txBody>
                    <a:bodyPr/>
                    <a:lstStyle/>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rPr>
                        <a:t>市町村が森林整備事業を実施する際の参考となる森林整備手法の取りまとめや、施業履歴などＧＩＳデータの</a:t>
                      </a:r>
                      <a:r>
                        <a:rPr lang="ja-JP" sz="1200" kern="100" dirty="0" smtClean="0">
                          <a:effectLst/>
                          <a:latin typeface="HG丸ｺﾞｼｯｸM-PRO" panose="020F0600000000000000" pitchFamily="50" charset="-128"/>
                          <a:ea typeface="HG丸ｺﾞｼｯｸM-PRO" panose="020F0600000000000000" pitchFamily="50" charset="-128"/>
                        </a:rPr>
                        <a:t>提供</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72000" marB="72000" anchor="ctr"/>
                </a:tc>
                <a:tc>
                  <a:txBody>
                    <a:bodyPr/>
                    <a:lstStyle/>
                    <a:p>
                      <a:pPr algn="r">
                        <a:spcAft>
                          <a:spcPts val="0"/>
                        </a:spcAft>
                      </a:pPr>
                      <a:r>
                        <a:rPr lang="ja-JP" sz="1200" kern="100" dirty="0" smtClean="0">
                          <a:effectLst/>
                          <a:latin typeface="HG丸ｺﾞｼｯｸM-PRO" panose="020F0600000000000000" pitchFamily="50" charset="-128"/>
                          <a:ea typeface="HG丸ｺﾞｼｯｸM-PRO" panose="020F0600000000000000" pitchFamily="50" charset="-128"/>
                        </a:rPr>
                        <a:t>１</a:t>
                      </a:r>
                      <a:r>
                        <a:rPr lang="ja-JP" altLang="en-US" sz="1200" kern="100" dirty="0" smtClean="0">
                          <a:effectLst/>
                          <a:latin typeface="HG丸ｺﾞｼｯｸM-PRO" panose="020F0600000000000000" pitchFamily="50" charset="-128"/>
                          <a:ea typeface="HG丸ｺﾞｼｯｸM-PRO" panose="020F0600000000000000" pitchFamily="50" charset="-128"/>
                        </a:rPr>
                        <a:t>２</a:t>
                      </a:r>
                      <a:r>
                        <a:rPr lang="en-US" sz="1200" kern="100" dirty="0" smtClean="0">
                          <a:effectLst/>
                          <a:latin typeface="HG丸ｺﾞｼｯｸM-PRO" panose="020F0600000000000000" pitchFamily="50" charset="-128"/>
                          <a:ea typeface="HG丸ｺﾞｼｯｸM-PRO" panose="020F0600000000000000" pitchFamily="50" charset="-128"/>
                        </a:rPr>
                        <a:t>,</a:t>
                      </a:r>
                      <a:r>
                        <a:rPr lang="ja-JP" altLang="en-US" sz="1200" kern="100" dirty="0" smtClean="0">
                          <a:effectLst/>
                          <a:latin typeface="HG丸ｺﾞｼｯｸM-PRO" panose="020F0600000000000000" pitchFamily="50" charset="-128"/>
                          <a:ea typeface="HG丸ｺﾞｼｯｸM-PRO" panose="020F0600000000000000" pitchFamily="50" charset="-128"/>
                        </a:rPr>
                        <a:t>３７５</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1629724063"/>
                  </a:ext>
                </a:extLst>
              </a:tr>
              <a:tr h="0">
                <a:tc>
                  <a:txBody>
                    <a:bodyPr/>
                    <a:lstStyle/>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rPr>
                        <a:t>市町村支援</a:t>
                      </a:r>
                      <a:endParaRPr lang="ja-JP" sz="1100" kern="100" dirty="0">
                        <a:effectLst/>
                        <a:latin typeface="HG丸ｺﾞｼｯｸM-PRO" panose="020F0600000000000000" pitchFamily="50" charset="-128"/>
                        <a:ea typeface="HG丸ｺﾞｼｯｸM-PRO" panose="020F0600000000000000" pitchFamily="50" charset="-128"/>
                      </a:endParaRPr>
                    </a:p>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rPr>
                        <a:t>（</a:t>
                      </a:r>
                      <a:r>
                        <a:rPr lang="ja-JP" sz="1200" kern="100" dirty="0" smtClean="0">
                          <a:effectLst/>
                          <a:latin typeface="HG丸ｺﾞｼｯｸM-PRO" panose="020F0600000000000000" pitchFamily="50" charset="-128"/>
                          <a:ea typeface="HG丸ｺﾞｼｯｸM-PRO" panose="020F0600000000000000" pitchFamily="50" charset="-128"/>
                        </a:rPr>
                        <a:t>データ提供）</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72000" marB="72000" anchor="ctr"/>
                </a:tc>
                <a:tc>
                  <a:txBody>
                    <a:bodyPr/>
                    <a:lstStyle/>
                    <a:p>
                      <a:pPr algn="just">
                        <a:spcAft>
                          <a:spcPts val="0"/>
                        </a:spcAft>
                      </a:pPr>
                      <a:r>
                        <a:rPr lang="ja-JP" sz="1200" kern="100" dirty="0" smtClean="0">
                          <a:effectLst/>
                          <a:latin typeface="HG丸ｺﾞｼｯｸM-PRO" panose="020F0600000000000000" pitchFamily="50" charset="-128"/>
                          <a:ea typeface="HG丸ｺﾞｼｯｸM-PRO" panose="020F0600000000000000" pitchFamily="50" charset="-128"/>
                        </a:rPr>
                        <a:t>森林</a:t>
                      </a:r>
                      <a:r>
                        <a:rPr lang="ja-JP" altLang="en-US" sz="1200" kern="100" dirty="0" smtClean="0">
                          <a:effectLst/>
                          <a:latin typeface="HG丸ｺﾞｼｯｸM-PRO" panose="020F0600000000000000" pitchFamily="50" charset="-128"/>
                          <a:ea typeface="HG丸ｺﾞｼｯｸM-PRO" panose="020F0600000000000000" pitchFamily="50" charset="-128"/>
                        </a:rPr>
                        <a:t>整備データ更新等</a:t>
                      </a:r>
                      <a:r>
                        <a:rPr lang="ja-JP" sz="1200" kern="100" dirty="0" smtClean="0">
                          <a:effectLst/>
                          <a:latin typeface="HG丸ｺﾞｼｯｸM-PRO" panose="020F0600000000000000" pitchFamily="50" charset="-128"/>
                          <a:ea typeface="HG丸ｺﾞｼｯｸM-PRO" panose="020F0600000000000000" pitchFamily="50" charset="-128"/>
                        </a:rPr>
                        <a:t>業務</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72000" marB="72000" anchor="ctr"/>
                </a:tc>
                <a:tc>
                  <a:txBody>
                    <a:bodyPr/>
                    <a:lstStyle/>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rPr>
                        <a:t>航空レーザー計測及び解析により、市町村が森林整備に必要な森林の現況のデータ（人工林の植栽密度、樹高、材積など）を提供</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72000" marB="72000" anchor="ctr"/>
                </a:tc>
                <a:tc>
                  <a:txBody>
                    <a:bodyPr/>
                    <a:lstStyle/>
                    <a:p>
                      <a:pPr algn="r">
                        <a:spcAft>
                          <a:spcPts val="0"/>
                        </a:spcAft>
                      </a:pPr>
                      <a:r>
                        <a:rPr lang="ja-JP" altLang="en-US" sz="1200" kern="100" dirty="0" smtClean="0">
                          <a:effectLst/>
                          <a:latin typeface="HG丸ｺﾞｼｯｸM-PRO" panose="020F0600000000000000" pitchFamily="50" charset="-128"/>
                          <a:ea typeface="HG丸ｺﾞｼｯｸM-PRO" panose="020F0600000000000000" pitchFamily="50" charset="-128"/>
                        </a:rPr>
                        <a:t>２４</a:t>
                      </a:r>
                      <a:r>
                        <a:rPr lang="en-US" sz="1200" kern="100" dirty="0" smtClean="0">
                          <a:effectLst/>
                          <a:latin typeface="HG丸ｺﾞｼｯｸM-PRO" panose="020F0600000000000000" pitchFamily="50" charset="-128"/>
                          <a:ea typeface="HG丸ｺﾞｼｯｸM-PRO" panose="020F0600000000000000" pitchFamily="50" charset="-128"/>
                        </a:rPr>
                        <a:t>,</a:t>
                      </a:r>
                      <a:r>
                        <a:rPr lang="ja-JP" altLang="en-US" sz="1200" kern="100" dirty="0" smtClean="0">
                          <a:effectLst/>
                          <a:latin typeface="HG丸ｺﾞｼｯｸM-PRO" panose="020F0600000000000000" pitchFamily="50" charset="-128"/>
                          <a:ea typeface="HG丸ｺﾞｼｯｸM-PRO" panose="020F0600000000000000" pitchFamily="50" charset="-128"/>
                        </a:rPr>
                        <a:t>２７５</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3733279127"/>
                  </a:ext>
                </a:extLst>
              </a:tr>
              <a:tr h="0">
                <a:tc>
                  <a:txBody>
                    <a:bodyPr/>
                    <a:lstStyle/>
                    <a:p>
                      <a:pPr algn="just">
                        <a:spcAft>
                          <a:spcPts val="0"/>
                        </a:spcAft>
                      </a:pPr>
                      <a:r>
                        <a:rPr lang="ja-JP" altLang="en-US" sz="1200" kern="100" dirty="0" smtClean="0">
                          <a:effectLst/>
                          <a:latin typeface="HG丸ｺﾞｼｯｸM-PRO" panose="020F0600000000000000" pitchFamily="50" charset="-128"/>
                          <a:ea typeface="HG丸ｺﾞｼｯｸM-PRO" panose="020F0600000000000000" pitchFamily="50" charset="-128"/>
                        </a:rPr>
                        <a:t>市町村支援</a:t>
                      </a:r>
                      <a:endParaRPr lang="en-US" altLang="ja-JP" sz="1200" kern="100" dirty="0" smtClean="0">
                        <a:effectLst/>
                        <a:latin typeface="HG丸ｺﾞｼｯｸM-PRO" panose="020F0600000000000000" pitchFamily="50" charset="-128"/>
                        <a:ea typeface="HG丸ｺﾞｼｯｸM-PRO" panose="020F0600000000000000" pitchFamily="50" charset="-128"/>
                      </a:endParaRPr>
                    </a:p>
                    <a:p>
                      <a:pPr algn="just">
                        <a:spcAft>
                          <a:spcPts val="0"/>
                        </a:spcAft>
                      </a:pPr>
                      <a:r>
                        <a:rPr lang="ja-JP" altLang="en-US" sz="1200" kern="100" dirty="0" smtClean="0">
                          <a:effectLst/>
                          <a:latin typeface="HG丸ｺﾞｼｯｸM-PRO" panose="020F0600000000000000" pitchFamily="50" charset="-128"/>
                          <a:ea typeface="HG丸ｺﾞｼｯｸM-PRO" panose="020F0600000000000000" pitchFamily="50" charset="-128"/>
                        </a:rPr>
                        <a:t>（木材利用</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支援）</a:t>
                      </a:r>
                      <a:endParaRPr lang="ja-JP" sz="1100" kern="100" dirty="0">
                        <a:effectLst/>
                        <a:latin typeface="HG丸ｺﾞｼｯｸM-PRO" panose="020F0600000000000000" pitchFamily="50" charset="-128"/>
                        <a:ea typeface="HG丸ｺﾞｼｯｸM-PRO" panose="020F0600000000000000" pitchFamily="50" charset="-128"/>
                      </a:endParaRPr>
                    </a:p>
                  </a:txBody>
                  <a:tcPr marL="36000" marR="36000" marT="72000" marB="72000" anchor="ctr"/>
                </a:tc>
                <a:tc>
                  <a:txBody>
                    <a:bodyPr/>
                    <a:lstStyle/>
                    <a:p>
                      <a:pPr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府内産木材利用促進モデル事業</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72000" marB="72000" anchor="ctr"/>
                </a:tc>
                <a:tc>
                  <a:txBody>
                    <a:bodyPr/>
                    <a:lstStyle/>
                    <a:p>
                      <a:pPr algn="just">
                        <a:spcAft>
                          <a:spcPts val="0"/>
                        </a:spcAft>
                      </a:pPr>
                      <a:r>
                        <a:rPr lang="ja-JP" altLang="ja-JP" sz="1200" kern="100" dirty="0" smtClean="0">
                          <a:effectLst/>
                          <a:latin typeface="HG丸ｺﾞｼｯｸM-PRO" panose="020F0600000000000000" pitchFamily="50" charset="-128"/>
                          <a:ea typeface="HG丸ｺﾞｼｯｸM-PRO" panose="020F0600000000000000" pitchFamily="50" charset="-128"/>
                        </a:rPr>
                        <a:t>市町村が</a:t>
                      </a:r>
                      <a:r>
                        <a:rPr lang="ja-JP" altLang="en-US" sz="1200" kern="100" dirty="0" smtClean="0">
                          <a:effectLst/>
                          <a:latin typeface="HG丸ｺﾞｼｯｸM-PRO" panose="020F0600000000000000" pitchFamily="50" charset="-128"/>
                          <a:ea typeface="HG丸ｺﾞｼｯｸM-PRO" panose="020F0600000000000000" pitchFamily="50" charset="-128"/>
                        </a:rPr>
                        <a:t>木材利用を推進</a:t>
                      </a:r>
                      <a:r>
                        <a:rPr lang="ja-JP" altLang="ja-JP" sz="1200" kern="100" dirty="0" smtClean="0">
                          <a:effectLst/>
                          <a:latin typeface="HG丸ｺﾞｼｯｸM-PRO" panose="020F0600000000000000" pitchFamily="50" charset="-128"/>
                          <a:ea typeface="HG丸ｺﾞｼｯｸM-PRO" panose="020F0600000000000000" pitchFamily="50" charset="-128"/>
                        </a:rPr>
                        <a:t>する際の</a:t>
                      </a:r>
                      <a:r>
                        <a:rPr lang="ja-JP" altLang="en-US" sz="1200" kern="100" dirty="0" smtClean="0">
                          <a:effectLst/>
                          <a:latin typeface="HG丸ｺﾞｼｯｸM-PRO" panose="020F0600000000000000" pitchFamily="50" charset="-128"/>
                          <a:ea typeface="HG丸ｺﾞｼｯｸM-PRO" panose="020F0600000000000000" pitchFamily="50" charset="-128"/>
                        </a:rPr>
                        <a:t>課題を解消するため、府の施設を府内産木材でモデル的に整備し、企画・設計・発注等の手法を提供</a:t>
                      </a:r>
                      <a:endParaRPr lang="en-US" altLang="ja-JP" sz="1200" kern="100" dirty="0" smtClean="0">
                        <a:effectLst/>
                        <a:latin typeface="HG丸ｺﾞｼｯｸM-PRO" panose="020F0600000000000000" pitchFamily="50" charset="-128"/>
                        <a:ea typeface="HG丸ｺﾞｼｯｸM-PRO" panose="020F0600000000000000" pitchFamily="50" charset="-128"/>
                      </a:endParaRPr>
                    </a:p>
                  </a:txBody>
                  <a:tcPr marL="36000" marR="36000" marT="72000" marB="72000" anchor="ctr"/>
                </a:tc>
                <a:tc>
                  <a:txBody>
                    <a:bodyPr/>
                    <a:lstStyle/>
                    <a:p>
                      <a:pPr algn="r">
                        <a:spcAft>
                          <a:spcPts val="0"/>
                        </a:spcAft>
                      </a:pPr>
                      <a:r>
                        <a:rPr lang="ja-JP" altLang="en-US" sz="1200" kern="100" dirty="0" smtClean="0">
                          <a:effectLst/>
                          <a:latin typeface="HG丸ｺﾞｼｯｸM-PRO" panose="020F0600000000000000" pitchFamily="50" charset="-128"/>
                          <a:ea typeface="HG丸ｺﾞｼｯｸM-PRO" panose="020F0600000000000000" pitchFamily="50" charset="-128"/>
                        </a:rPr>
                        <a:t>５７</a:t>
                      </a:r>
                      <a:r>
                        <a:rPr lang="en-US" sz="1200" kern="100" dirty="0" smtClean="0">
                          <a:effectLst/>
                          <a:latin typeface="HG丸ｺﾞｼｯｸM-PRO" panose="020F0600000000000000" pitchFamily="50" charset="-128"/>
                          <a:ea typeface="HG丸ｺﾞｼｯｸM-PRO" panose="020F0600000000000000" pitchFamily="50" charset="-128"/>
                        </a:rPr>
                        <a:t>,</a:t>
                      </a:r>
                      <a:r>
                        <a:rPr lang="ja-JP" altLang="en-US" sz="1200" kern="100" dirty="0" smtClean="0">
                          <a:effectLst/>
                          <a:latin typeface="HG丸ｺﾞｼｯｸM-PRO" panose="020F0600000000000000" pitchFamily="50" charset="-128"/>
                          <a:ea typeface="HG丸ｺﾞｼｯｸM-PRO" panose="020F0600000000000000" pitchFamily="50" charset="-128"/>
                        </a:rPr>
                        <a:t>８１２</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2905548886"/>
                  </a:ext>
                </a:extLst>
              </a:tr>
            </a:tbl>
          </a:graphicData>
        </a:graphic>
      </p:graphicFrame>
      <p:sp>
        <p:nvSpPr>
          <p:cNvPr id="4" name="正方形/長方形 3">
            <a:extLst>
              <a:ext uri="{FF2B5EF4-FFF2-40B4-BE49-F238E27FC236}">
                <a16:creationId xmlns:a16="http://schemas.microsoft.com/office/drawing/2014/main" id="{10F59EA2-2A85-4DB1-9A69-224A6CC0DECB}"/>
              </a:ext>
            </a:extLst>
          </p:cNvPr>
          <p:cNvSpPr/>
          <p:nvPr/>
        </p:nvSpPr>
        <p:spPr>
          <a:xfrm>
            <a:off x="0" y="0"/>
            <a:ext cx="9906000" cy="48562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85" b="1" dirty="0" smtClean="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2000" b="1" dirty="0" smtClean="0">
                <a:solidFill>
                  <a:schemeClr val="bg1"/>
                </a:solidFill>
                <a:latin typeface="ＤＨＰ特太ゴシック体" panose="020B0500000000000000" pitchFamily="50" charset="-128"/>
                <a:ea typeface="ＤＨＰ特太ゴシック体" panose="020B0500000000000000" pitchFamily="50" charset="-128"/>
              </a:rPr>
              <a:t>大阪府　令和３年度 森林</a:t>
            </a:r>
            <a:r>
              <a:rPr lang="ja-JP" altLang="en-US" sz="2000" b="1" dirty="0">
                <a:solidFill>
                  <a:schemeClr val="bg1"/>
                </a:solidFill>
                <a:latin typeface="ＤＨＰ特太ゴシック体" panose="020B0500000000000000" pitchFamily="50" charset="-128"/>
                <a:ea typeface="ＤＨＰ特太ゴシック体" panose="020B0500000000000000" pitchFamily="50" charset="-128"/>
              </a:rPr>
              <a:t>環境譲与税を活用した事業</a:t>
            </a:r>
            <a:r>
              <a:rPr lang="ja-JP" altLang="en-US" sz="2000" b="1" dirty="0" smtClean="0">
                <a:solidFill>
                  <a:schemeClr val="bg1"/>
                </a:solidFill>
                <a:latin typeface="ＤＨＰ特太ゴシック体" panose="020B0500000000000000" pitchFamily="50" charset="-128"/>
                <a:ea typeface="ＤＨＰ特太ゴシック体" panose="020B0500000000000000" pitchFamily="50" charset="-128"/>
              </a:rPr>
              <a:t>実績</a:t>
            </a:r>
            <a:endParaRPr lang="ja-JP" altLang="en-US" sz="1600" b="1" dirty="0">
              <a:solidFill>
                <a:schemeClr val="bg1"/>
              </a:solidFill>
              <a:latin typeface="ＤＨＰ特太ゴシック体" panose="020B0500000000000000" pitchFamily="50" charset="-128"/>
              <a:ea typeface="ＤＨＰ特太ゴシック体" panose="020B0500000000000000" pitchFamily="50" charset="-128"/>
            </a:endParaRPr>
          </a:p>
        </p:txBody>
      </p:sp>
    </p:spTree>
    <p:extLst>
      <p:ext uri="{BB962C8B-B14F-4D97-AF65-F5344CB8AC3E}">
        <p14:creationId xmlns:p14="http://schemas.microsoft.com/office/powerpoint/2010/main" val="13418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D3CB06DC-7F43-4113-921C-980F5C68CEA1}"/>
              </a:ext>
            </a:extLst>
          </p:cNvPr>
          <p:cNvSpPr txBox="1">
            <a:spLocks noChangeArrowheads="1"/>
          </p:cNvSpPr>
          <p:nvPr/>
        </p:nvSpPr>
        <p:spPr bwMode="auto">
          <a:xfrm>
            <a:off x="149019" y="2438473"/>
            <a:ext cx="4700549" cy="297663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300"/>
              </a:lnSpc>
              <a:spcBef>
                <a:spcPts val="0"/>
              </a:spcBef>
              <a:spcAft>
                <a:spcPts val="415"/>
              </a:spcAft>
              <a:buNone/>
            </a:pPr>
            <a:r>
              <a:rPr lang="ja-JP" altLang="en-US" sz="1400" b="1" kern="2000" dirty="0">
                <a:solidFill>
                  <a:srgbClr val="00B050"/>
                </a:solidFill>
                <a:latin typeface="メイリオ" panose="020B0604030504040204" pitchFamily="50" charset="-128"/>
                <a:ea typeface="メイリオ" panose="020B0604030504040204" pitchFamily="50" charset="-128"/>
              </a:rPr>
              <a:t>□</a:t>
            </a:r>
            <a:r>
              <a:rPr lang="ja-JP" altLang="en-US" sz="1400" kern="2000" dirty="0">
                <a:latin typeface="メイリオ" panose="020B0604030504040204" pitchFamily="50" charset="-128"/>
                <a:ea typeface="メイリオ" panose="020B0604030504040204" pitchFamily="50" charset="-128"/>
              </a:rPr>
              <a:t>　</a:t>
            </a:r>
            <a:r>
              <a:rPr lang="ja-JP" altLang="en-US" sz="1400" b="1" kern="2000" dirty="0">
                <a:latin typeface="メイリオ" panose="020B0604030504040204" pitchFamily="50" charset="-128"/>
                <a:ea typeface="メイリオ" panose="020B0604030504040204" pitchFamily="50" charset="-128"/>
              </a:rPr>
              <a:t>事業内容</a:t>
            </a:r>
            <a:endParaRPr lang="en-US" altLang="ja-JP" sz="1400" b="1" kern="2000" dirty="0">
              <a:latin typeface="メイリオ" panose="020B0604030504040204" pitchFamily="50" charset="-128"/>
              <a:ea typeface="メイリオ" panose="020B0604030504040204" pitchFamily="50" charset="-128"/>
            </a:endParaRPr>
          </a:p>
          <a:p>
            <a:pPr marL="266700" lvl="0" indent="-88900" defTabSz="914400">
              <a:spcBef>
                <a:spcPts val="0"/>
              </a:spcBef>
              <a:spcAft>
                <a:spcPts val="600"/>
              </a:spcAft>
              <a:buNone/>
            </a:pPr>
            <a:r>
              <a:rPr lang="ja-JP" altLang="en-US" sz="1200" kern="2000" dirty="0">
                <a:latin typeface="ＭＳ ゴシック" panose="020B0609070205080204" pitchFamily="49" charset="-128"/>
                <a:ea typeface="ＭＳ ゴシック" panose="020B0609070205080204" pitchFamily="49" charset="-128"/>
              </a:rPr>
              <a:t>１．森林整備・木材利用促進支援センター設置業務</a:t>
            </a:r>
            <a:endParaRPr lang="en-US" altLang="ja-JP" sz="12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en-US" altLang="ja-JP" sz="1200" kern="2000" dirty="0">
                <a:latin typeface="ＭＳ ゴシック" panose="020B0609070205080204" pitchFamily="49" charset="-128"/>
                <a:ea typeface="ＭＳ ゴシック" panose="020B0609070205080204" pitchFamily="49" charset="-128"/>
              </a:rPr>
              <a:t>【</a:t>
            </a:r>
            <a:r>
              <a:rPr lang="ja-JP" altLang="en-US" sz="1200" kern="2000" dirty="0" smtClean="0">
                <a:latin typeface="ＭＳ ゴシック" panose="020B0609070205080204" pitchFamily="49" charset="-128"/>
                <a:ea typeface="ＭＳ ゴシック" panose="020B0609070205080204" pitchFamily="49" charset="-128"/>
              </a:rPr>
              <a:t>事業費</a:t>
            </a:r>
            <a:r>
              <a:rPr lang="en-US" altLang="ja-JP" sz="1200" kern="2000" dirty="0" smtClean="0">
                <a:latin typeface="ＭＳ ゴシック" panose="020B0609070205080204" pitchFamily="49" charset="-128"/>
                <a:ea typeface="ＭＳ ゴシック" panose="020B0609070205080204" pitchFamily="49" charset="-128"/>
              </a:rPr>
              <a:t>】</a:t>
            </a:r>
            <a:r>
              <a:rPr lang="ja-JP" altLang="en-US" sz="1200" kern="2000" dirty="0">
                <a:latin typeface="ＭＳ ゴシック" panose="020B0609070205080204" pitchFamily="49" charset="-128"/>
                <a:ea typeface="ＭＳ ゴシック" panose="020B0609070205080204" pitchFamily="49" charset="-128"/>
              </a:rPr>
              <a:t>　</a:t>
            </a:r>
            <a:r>
              <a:rPr lang="en-US" altLang="ja-JP" sz="1200" kern="2000" dirty="0" smtClean="0">
                <a:latin typeface="ＭＳ ゴシック" panose="020B0609070205080204" pitchFamily="49" charset="-128"/>
                <a:ea typeface="ＭＳ ゴシック" panose="020B0609070205080204" pitchFamily="49" charset="-128"/>
              </a:rPr>
              <a:t>35,530</a:t>
            </a:r>
            <a:r>
              <a:rPr lang="ja-JP" altLang="en-US" sz="1200" kern="2000" dirty="0" smtClean="0">
                <a:latin typeface="ＭＳ ゴシック" panose="020B0609070205080204" pitchFamily="49" charset="-128"/>
                <a:ea typeface="ＭＳ ゴシック" panose="020B0609070205080204" pitchFamily="49" charset="-128"/>
              </a:rPr>
              <a:t>千円（全額譲与税）</a:t>
            </a:r>
            <a:endParaRPr lang="en-US" altLang="ja-JP" sz="12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en-US" altLang="ja-JP" sz="1200" kern="2000" dirty="0" smtClean="0">
                <a:latin typeface="ＭＳ ゴシック" panose="020B0609070205080204" pitchFamily="49" charset="-128"/>
                <a:ea typeface="ＭＳ ゴシック" panose="020B0609070205080204" pitchFamily="49" charset="-128"/>
              </a:rPr>
              <a:t>【</a:t>
            </a:r>
            <a:r>
              <a:rPr lang="ja-JP" altLang="en-US" sz="1200" kern="2000" dirty="0" smtClean="0">
                <a:latin typeface="ＭＳ ゴシック" panose="020B0609070205080204" pitchFamily="49" charset="-128"/>
                <a:ea typeface="ＭＳ ゴシック" panose="020B0609070205080204" pitchFamily="49" charset="-128"/>
              </a:rPr>
              <a:t>期　間</a:t>
            </a:r>
            <a:r>
              <a:rPr lang="en-US" altLang="ja-JP" sz="1200" kern="2000" dirty="0" smtClean="0">
                <a:latin typeface="ＭＳ ゴシック" panose="020B0609070205080204" pitchFamily="49" charset="-128"/>
                <a:ea typeface="ＭＳ ゴシック" panose="020B0609070205080204" pitchFamily="49" charset="-128"/>
              </a:rPr>
              <a:t>】</a:t>
            </a:r>
            <a:r>
              <a:rPr lang="ja-JP" altLang="en-US" sz="1200" kern="2000" dirty="0">
                <a:latin typeface="ＭＳ ゴシック" panose="020B0609070205080204" pitchFamily="49" charset="-128"/>
                <a:ea typeface="ＭＳ ゴシック" panose="020B0609070205080204" pitchFamily="49" charset="-128"/>
              </a:rPr>
              <a:t>　</a:t>
            </a:r>
            <a:r>
              <a:rPr lang="ja-JP" altLang="en-US" sz="1200" kern="2000" dirty="0" smtClean="0">
                <a:latin typeface="ＭＳ ゴシック" panose="020B0609070205080204" pitchFamily="49" charset="-128"/>
                <a:ea typeface="ＭＳ ゴシック" panose="020B0609070205080204" pitchFamily="49" charset="-128"/>
              </a:rPr>
              <a:t>令和３年</a:t>
            </a:r>
            <a:r>
              <a:rPr lang="ja-JP" altLang="en-US" sz="1200" kern="2000" dirty="0">
                <a:latin typeface="ＭＳ ゴシック" panose="020B0609070205080204" pitchFamily="49" charset="-128"/>
                <a:ea typeface="ＭＳ ゴシック" panose="020B0609070205080204" pitchFamily="49" charset="-128"/>
              </a:rPr>
              <a:t>４月～</a:t>
            </a:r>
            <a:r>
              <a:rPr lang="ja-JP" altLang="en-US" sz="1200" kern="2000" dirty="0" smtClean="0">
                <a:latin typeface="ＭＳ ゴシック" panose="020B0609070205080204" pitchFamily="49" charset="-128"/>
                <a:ea typeface="ＭＳ ゴシック" panose="020B0609070205080204" pitchFamily="49" charset="-128"/>
              </a:rPr>
              <a:t>令和４年</a:t>
            </a:r>
            <a:r>
              <a:rPr lang="ja-JP" altLang="en-US" sz="1200" kern="2000" dirty="0">
                <a:latin typeface="ＭＳ ゴシック" panose="020B0609070205080204" pitchFamily="49" charset="-128"/>
                <a:ea typeface="ＭＳ ゴシック" panose="020B0609070205080204" pitchFamily="49" charset="-128"/>
              </a:rPr>
              <a:t>３月</a:t>
            </a:r>
            <a:endParaRPr lang="en-US" altLang="ja-JP" sz="12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en-US" altLang="ja-JP" sz="1200" kern="2000" dirty="0" smtClean="0">
                <a:latin typeface="ＭＳ ゴシック" panose="020B0609070205080204" pitchFamily="49" charset="-128"/>
                <a:ea typeface="ＭＳ ゴシック" panose="020B0609070205080204" pitchFamily="49" charset="-128"/>
              </a:rPr>
              <a:t>【</a:t>
            </a:r>
            <a:r>
              <a:rPr lang="ja-JP" altLang="en-US" sz="1200" kern="2000" dirty="0" smtClean="0">
                <a:latin typeface="ＭＳ ゴシック" panose="020B0609070205080204" pitchFamily="49" charset="-128"/>
                <a:ea typeface="ＭＳ ゴシック" panose="020B0609070205080204" pitchFamily="49" charset="-128"/>
              </a:rPr>
              <a:t>実　績</a:t>
            </a:r>
            <a:r>
              <a:rPr lang="en-US" altLang="ja-JP" sz="1200" kern="2000" dirty="0" smtClean="0">
                <a:latin typeface="ＭＳ ゴシック" panose="020B0609070205080204" pitchFamily="49" charset="-128"/>
                <a:ea typeface="ＭＳ ゴシック" panose="020B0609070205080204" pitchFamily="49" charset="-128"/>
              </a:rPr>
              <a:t>】</a:t>
            </a:r>
            <a:endParaRPr lang="en-US" altLang="ja-JP" sz="12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ja-JP" altLang="en-US" sz="1200" kern="2000" dirty="0">
                <a:latin typeface="ＭＳ ゴシック" panose="020B0609070205080204" pitchFamily="49" charset="-128"/>
                <a:ea typeface="ＭＳ ゴシック" panose="020B0609070205080204" pitchFamily="49" charset="-128"/>
              </a:rPr>
              <a:t>・センターに森林整備と木材利用の担当職員による相談窓口を設置し、市町村業務をサポート。</a:t>
            </a:r>
            <a:endParaRPr lang="en-US" altLang="ja-JP" sz="12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ja-JP" altLang="en-US" sz="1200" kern="2000" dirty="0">
                <a:latin typeface="ＭＳ ゴシック" panose="020B0609070205080204" pitchFamily="49" charset="-128"/>
                <a:ea typeface="ＭＳ ゴシック" panose="020B0609070205080204" pitchFamily="49" charset="-128"/>
              </a:rPr>
              <a:t>・市町村担当職員を対象に、森林整備技術、木材利用に</a:t>
            </a:r>
            <a:r>
              <a:rPr lang="ja-JP" altLang="en-US" sz="1200" kern="2000" dirty="0" smtClean="0">
                <a:latin typeface="ＭＳ ゴシック" panose="020B0609070205080204" pitchFamily="49" charset="-128"/>
                <a:ea typeface="ＭＳ ゴシック" panose="020B0609070205080204" pitchFamily="49" charset="-128"/>
              </a:rPr>
              <a:t>関する</a:t>
            </a:r>
            <a:r>
              <a:rPr lang="ja-JP" altLang="en-US" sz="1200" kern="2000" dirty="0">
                <a:latin typeface="ＭＳ ゴシック" panose="020B0609070205080204" pitchFamily="49" charset="-128"/>
                <a:ea typeface="ＭＳ ゴシック" panose="020B0609070205080204" pitchFamily="49" charset="-128"/>
              </a:rPr>
              <a:t>サポート</a:t>
            </a:r>
            <a:r>
              <a:rPr lang="ja-JP" altLang="en-US" sz="1200" kern="2000" smtClean="0">
                <a:latin typeface="ＭＳ ゴシック" panose="020B0609070205080204" pitchFamily="49" charset="-128"/>
                <a:ea typeface="ＭＳ ゴシック" panose="020B0609070205080204" pitchFamily="49" charset="-128"/>
              </a:rPr>
              <a:t>研修会を５回</a:t>
            </a:r>
            <a:r>
              <a:rPr lang="ja-JP" altLang="en-US" sz="1200" kern="2000" dirty="0">
                <a:latin typeface="ＭＳ ゴシック" panose="020B0609070205080204" pitchFamily="49" charset="-128"/>
                <a:ea typeface="ＭＳ ゴシック" panose="020B0609070205080204" pitchFamily="49" charset="-128"/>
              </a:rPr>
              <a:t>開催。</a:t>
            </a:r>
            <a:endParaRPr lang="en-US" altLang="ja-JP" sz="12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ja-JP" altLang="en-US" sz="1200" kern="2000" dirty="0" smtClean="0">
                <a:latin typeface="ＭＳ ゴシック" panose="020B0609070205080204" pitchFamily="49" charset="-128"/>
                <a:ea typeface="ＭＳ ゴシック" panose="020B0609070205080204" pitchFamily="49" charset="-128"/>
              </a:rPr>
              <a:t>・</a:t>
            </a:r>
            <a:r>
              <a:rPr lang="ja-JP" altLang="en-US" sz="1200" kern="2000" dirty="0">
                <a:latin typeface="ＭＳ ゴシック" panose="020B0609070205080204" pitchFamily="49" charset="-128"/>
                <a:ea typeface="ＭＳ ゴシック" panose="020B0609070205080204" pitchFamily="49" charset="-128"/>
              </a:rPr>
              <a:t>全市</a:t>
            </a:r>
            <a:r>
              <a:rPr lang="ja-JP" altLang="en-US" sz="1200" kern="2000" dirty="0" smtClean="0">
                <a:latin typeface="ＭＳ ゴシック" panose="020B0609070205080204" pitchFamily="49" charset="-128"/>
                <a:ea typeface="ＭＳ ゴシック" panose="020B0609070205080204" pitchFamily="49" charset="-128"/>
              </a:rPr>
              <a:t>町村</a:t>
            </a:r>
            <a:r>
              <a:rPr lang="ja-JP" altLang="en-US" sz="1200" kern="2000" dirty="0">
                <a:latin typeface="ＭＳ ゴシック" panose="020B0609070205080204" pitchFamily="49" charset="-128"/>
                <a:ea typeface="ＭＳ ゴシック" panose="020B0609070205080204" pitchFamily="49" charset="-128"/>
              </a:rPr>
              <a:t>の巡回相談</a:t>
            </a:r>
            <a:r>
              <a:rPr lang="ja-JP" altLang="en-US" sz="1200" kern="2000" dirty="0" smtClean="0">
                <a:latin typeface="ＭＳ ゴシック" panose="020B0609070205080204" pitchFamily="49" charset="-128"/>
                <a:ea typeface="ＭＳ ゴシック" panose="020B0609070205080204" pitchFamily="49" charset="-128"/>
              </a:rPr>
              <a:t>を２回</a:t>
            </a:r>
            <a:r>
              <a:rPr lang="ja-JP" altLang="en-US" sz="1200" kern="2000" dirty="0">
                <a:latin typeface="ＭＳ ゴシック" panose="020B0609070205080204" pitchFamily="49" charset="-128"/>
                <a:ea typeface="ＭＳ ゴシック" panose="020B0609070205080204" pitchFamily="49" charset="-128"/>
              </a:rPr>
              <a:t>開催。</a:t>
            </a:r>
          </a:p>
          <a:p>
            <a:pPr marL="266700" lvl="0" indent="-88900" defTabSz="914400">
              <a:spcBef>
                <a:spcPts val="0"/>
              </a:spcBef>
              <a:spcAft>
                <a:spcPts val="600"/>
              </a:spcAft>
              <a:buNone/>
            </a:pPr>
            <a:r>
              <a:rPr lang="ja-JP" altLang="en-US" sz="1200" kern="2000" dirty="0">
                <a:latin typeface="ＭＳ ゴシック" panose="020B0609070205080204" pitchFamily="49" charset="-128"/>
                <a:ea typeface="ＭＳ ゴシック" panose="020B0609070205080204" pitchFamily="49" charset="-128"/>
              </a:rPr>
              <a:t>・木材利用等のアドバイザー（のべ</a:t>
            </a:r>
            <a:r>
              <a:rPr lang="en-US" altLang="ja-JP" sz="1200" kern="2000" dirty="0">
                <a:latin typeface="ＭＳ ゴシック" panose="020B0609070205080204" pitchFamily="49" charset="-128"/>
                <a:ea typeface="ＭＳ ゴシック" panose="020B0609070205080204" pitchFamily="49" charset="-128"/>
              </a:rPr>
              <a:t>40</a:t>
            </a:r>
            <a:r>
              <a:rPr lang="ja-JP" altLang="en-US" sz="1200" kern="2000" dirty="0">
                <a:latin typeface="ＭＳ ゴシック" panose="020B0609070205080204" pitchFamily="49" charset="-128"/>
                <a:ea typeface="ＭＳ ゴシック" panose="020B0609070205080204" pitchFamily="49" charset="-128"/>
              </a:rPr>
              <a:t>人）の派遣</a:t>
            </a:r>
            <a:r>
              <a:rPr lang="ja-JP" altLang="en-US" sz="1200" kern="2000" dirty="0" smtClean="0">
                <a:latin typeface="ＭＳ ゴシック" panose="020B0609070205080204" pitchFamily="49" charset="-128"/>
                <a:ea typeface="ＭＳ ゴシック" panose="020B0609070205080204" pitchFamily="49" charset="-128"/>
              </a:rPr>
              <a:t>。</a:t>
            </a:r>
            <a:endParaRPr lang="en-US" altLang="ja-JP" sz="1200" kern="2000" dirty="0" smtClean="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ja-JP" altLang="en-US" sz="1200" kern="2000" dirty="0" smtClean="0">
                <a:latin typeface="ＭＳ ゴシック" panose="020B0609070205080204" pitchFamily="49" charset="-128"/>
                <a:ea typeface="ＭＳ ゴシック" panose="020B0609070205080204" pitchFamily="49" charset="-128"/>
              </a:rPr>
              <a:t>・「木材利用事例集」や「森林整備手引き」を作成</a:t>
            </a:r>
            <a:endParaRPr lang="ja-JP" altLang="en-US" sz="1200" kern="2000" dirty="0">
              <a:latin typeface="ＭＳ ゴシック" panose="020B0609070205080204" pitchFamily="49" charset="-128"/>
              <a:ea typeface="ＭＳ ゴシック" panose="020B0609070205080204" pitchFamily="49" charset="-128"/>
            </a:endParaRPr>
          </a:p>
        </p:txBody>
      </p:sp>
      <p:sp>
        <p:nvSpPr>
          <p:cNvPr id="6" name="角丸四角形 21">
            <a:extLst>
              <a:ext uri="{FF2B5EF4-FFF2-40B4-BE49-F238E27FC236}">
                <a16:creationId xmlns:a16="http://schemas.microsoft.com/office/drawing/2014/main" id="{74181735-2F04-43C4-A149-7C05188CD559}"/>
              </a:ext>
            </a:extLst>
          </p:cNvPr>
          <p:cNvSpPr/>
          <p:nvPr/>
        </p:nvSpPr>
        <p:spPr>
          <a:xfrm>
            <a:off x="149019" y="544011"/>
            <a:ext cx="9650763" cy="1751528"/>
          </a:xfrm>
          <a:prstGeom prst="roundRect">
            <a:avLst>
              <a:gd name="adj" fmla="val 0"/>
            </a:avLst>
          </a:prstGeom>
          <a:ln w="38100">
            <a:solidFill>
              <a:srgbClr val="00800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99692" spcCol="180000" rtlCol="0" anchor="ctr" anchorCtr="0">
            <a:noAutofit/>
          </a:bodyPr>
          <a:lstStyle/>
          <a:p>
            <a:pPr marL="171450" indent="-171450">
              <a:spcAft>
                <a:spcPts val="208"/>
              </a:spcAft>
              <a:buFont typeface="Wingdings" panose="05000000000000000000" pitchFamily="2" charset="2"/>
              <a:buChar char="Ø"/>
            </a:pPr>
            <a:r>
              <a:rPr lang="ja-JP" altLang="en-US" sz="1800" dirty="0" smtClean="0">
                <a:solidFill>
                  <a:schemeClr val="tx1"/>
                </a:solidFill>
                <a:latin typeface="ＭＳ ゴシック" panose="020B0609070205080204" pitchFamily="49" charset="-128"/>
                <a:ea typeface="ＭＳ ゴシック" panose="020B0609070205080204" pitchFamily="49" charset="-128"/>
              </a:rPr>
              <a:t>大阪府</a:t>
            </a:r>
            <a:r>
              <a:rPr lang="ja-JP" altLang="en-US" sz="1800" dirty="0">
                <a:solidFill>
                  <a:schemeClr val="tx1"/>
                </a:solidFill>
                <a:latin typeface="ＭＳ ゴシック" panose="020B0609070205080204" pitchFamily="49" charset="-128"/>
                <a:ea typeface="ＭＳ ゴシック" panose="020B0609070205080204" pitchFamily="49" charset="-128"/>
              </a:rPr>
              <a:t>では、森林環境譲与税における都道府県の使途が「森林整備を実施する市町村の支援等に関する費用」とされていることから、市町村の林務職員や森林整備・木材利用に関するノウハウが不足している現状を踏まえ、市町村の森林整備及び木材利用が円滑かつ確実に実施できるよう「森林整備・木材利用促進支援センター」を設置の上、森林整備に係る技術的指導や木材利用の支援を</a:t>
            </a:r>
            <a:r>
              <a:rPr lang="ja-JP" altLang="en-US" sz="1800" dirty="0" smtClean="0">
                <a:solidFill>
                  <a:schemeClr val="tx1"/>
                </a:solidFill>
                <a:latin typeface="ＭＳ ゴシック" panose="020B0609070205080204" pitchFamily="49" charset="-128"/>
                <a:ea typeface="ＭＳ ゴシック" panose="020B0609070205080204" pitchFamily="49" charset="-128"/>
              </a:rPr>
              <a:t>行いました。</a:t>
            </a:r>
            <a:endParaRPr lang="en-US" altLang="ja-JP" sz="1800" dirty="0" smtClean="0">
              <a:solidFill>
                <a:schemeClr val="tx1"/>
              </a:solidFill>
              <a:latin typeface="ＭＳ ゴシック" panose="020B0609070205080204" pitchFamily="49" charset="-128"/>
              <a:ea typeface="ＭＳ ゴシック" panose="020B0609070205080204" pitchFamily="49" charset="-128"/>
            </a:endParaRPr>
          </a:p>
        </p:txBody>
      </p:sp>
      <p:sp>
        <p:nvSpPr>
          <p:cNvPr id="40" name="Text Box 6">
            <a:extLst>
              <a:ext uri="{FF2B5EF4-FFF2-40B4-BE49-F238E27FC236}">
                <a16:creationId xmlns:a16="http://schemas.microsoft.com/office/drawing/2014/main" id="{EF4B8A9E-5FCC-4CBD-B3B6-422C5E03700F}"/>
              </a:ext>
            </a:extLst>
          </p:cNvPr>
          <p:cNvSpPr txBox="1">
            <a:spLocks noChangeArrowheads="1"/>
          </p:cNvSpPr>
          <p:nvPr/>
        </p:nvSpPr>
        <p:spPr bwMode="auto">
          <a:xfrm>
            <a:off x="5126659" y="2467897"/>
            <a:ext cx="1656278" cy="27035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300"/>
              </a:lnSpc>
              <a:spcBef>
                <a:spcPts val="0"/>
              </a:spcBef>
              <a:spcAft>
                <a:spcPts val="415"/>
              </a:spcAft>
              <a:buNone/>
            </a:pPr>
            <a:r>
              <a:rPr lang="ja-JP" altLang="en-US" sz="1400" b="1" kern="2000" dirty="0">
                <a:solidFill>
                  <a:srgbClr val="00B050"/>
                </a:solidFill>
                <a:latin typeface="メイリオ" panose="020B0604030504040204" pitchFamily="50" charset="-128"/>
                <a:ea typeface="メイリオ" panose="020B0604030504040204" pitchFamily="50" charset="-128"/>
              </a:rPr>
              <a:t>□</a:t>
            </a:r>
            <a:r>
              <a:rPr lang="ja-JP" altLang="en-US" sz="1400" kern="2000" dirty="0">
                <a:latin typeface="メイリオ" panose="020B0604030504040204" pitchFamily="50" charset="-128"/>
                <a:ea typeface="メイリオ" panose="020B0604030504040204" pitchFamily="50" charset="-128"/>
              </a:rPr>
              <a:t>　</a:t>
            </a:r>
            <a:r>
              <a:rPr lang="ja-JP" altLang="en-US" sz="1400" b="1" kern="2000" dirty="0">
                <a:latin typeface="メイリオ" panose="020B0604030504040204" pitchFamily="50" charset="-128"/>
                <a:ea typeface="メイリオ" panose="020B0604030504040204" pitchFamily="50" charset="-128"/>
              </a:rPr>
              <a:t>事業スキーム</a:t>
            </a: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r>
              <a:rPr lang="ja-JP" altLang="en-US" sz="1400" kern="2000" dirty="0">
                <a:latin typeface="游ゴシック" panose="020B0400000000000000" pitchFamily="50" charset="-128"/>
                <a:ea typeface="游ゴシック" panose="020B0400000000000000" pitchFamily="50" charset="-128"/>
              </a:rPr>
              <a:t>  </a:t>
            </a: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r>
              <a:rPr lang="en-US" altLang="ja-JP" sz="1050" dirty="0">
                <a:latin typeface="+mn-ea"/>
                <a:ea typeface="+mn-ea"/>
              </a:rPr>
              <a:t>      </a:t>
            </a:r>
            <a:endParaRPr lang="en-US" altLang="ja-JP" sz="1400" i="1" dirty="0">
              <a:latin typeface="+mn-ea"/>
              <a:ea typeface="+mn-ea"/>
            </a:endParaRPr>
          </a:p>
          <a:p>
            <a:pPr marL="184636" indent="-61545">
              <a:lnSpc>
                <a:spcPts val="1300"/>
              </a:lnSpc>
              <a:spcBef>
                <a:spcPts val="0"/>
              </a:spcBef>
              <a:spcAft>
                <a:spcPts val="415"/>
              </a:spcAft>
              <a:buNone/>
            </a:pP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400" kern="2000" dirty="0">
              <a:latin typeface="ＭＳ ゴシック" panose="020B0609070205080204" pitchFamily="49" charset="-128"/>
              <a:ea typeface="ＭＳ ゴシック" panose="020B0609070205080204" pitchFamily="49" charset="-128"/>
            </a:endParaRPr>
          </a:p>
          <a:p>
            <a:pPr marL="184636" indent="-61545">
              <a:lnSpc>
                <a:spcPts val="1300"/>
              </a:lnSpc>
              <a:spcBef>
                <a:spcPts val="0"/>
              </a:spcBef>
              <a:spcAft>
                <a:spcPts val="415"/>
              </a:spcAft>
              <a:buNone/>
            </a:pPr>
            <a:r>
              <a:rPr lang="ja-JP" altLang="en-US" sz="1400" kern="2000" dirty="0">
                <a:latin typeface="游ゴシック" panose="020B0400000000000000" pitchFamily="50" charset="-128"/>
                <a:ea typeface="游ゴシック" panose="020B0400000000000000" pitchFamily="50" charset="-128"/>
              </a:rPr>
              <a:t>　</a:t>
            </a:r>
            <a:endParaRPr lang="en-US" altLang="ja-JP" sz="1400" kern="2000" dirty="0">
              <a:latin typeface="游ゴシック" panose="020B0400000000000000" pitchFamily="50" charset="-128"/>
              <a:ea typeface="游ゴシック" panose="020B0400000000000000" pitchFamily="50" charset="-128"/>
            </a:endParaRPr>
          </a:p>
          <a:p>
            <a:pPr marL="184636" indent="-61545">
              <a:lnSpc>
                <a:spcPts val="1300"/>
              </a:lnSpc>
              <a:spcBef>
                <a:spcPts val="0"/>
              </a:spcBef>
              <a:spcAft>
                <a:spcPts val="415"/>
              </a:spcAft>
              <a:buNone/>
            </a:pPr>
            <a:endParaRPr lang="en-US" altLang="ja-JP" sz="1400" b="1" kern="2000" dirty="0">
              <a:latin typeface="游ゴシック" panose="020B0400000000000000" pitchFamily="50" charset="-128"/>
              <a:ea typeface="游ゴシック" panose="020B0400000000000000" pitchFamily="50" charset="-128"/>
            </a:endParaRPr>
          </a:p>
          <a:p>
            <a:pPr marL="184636" indent="-61545">
              <a:lnSpc>
                <a:spcPts val="1300"/>
              </a:lnSpc>
              <a:spcBef>
                <a:spcPts val="0"/>
              </a:spcBef>
              <a:spcAft>
                <a:spcPts val="415"/>
              </a:spcAft>
              <a:buNone/>
            </a:pPr>
            <a:endParaRPr lang="en-US" altLang="ja-JP" sz="1400" b="1" kern="2000" dirty="0">
              <a:latin typeface="游ゴシック" panose="020B0400000000000000" pitchFamily="50" charset="-128"/>
              <a:ea typeface="游ゴシック" panose="020B0400000000000000" pitchFamily="50" charset="-128"/>
            </a:endParaRPr>
          </a:p>
          <a:p>
            <a:pPr marL="184636" indent="-61545">
              <a:lnSpc>
                <a:spcPts val="1300"/>
              </a:lnSpc>
              <a:spcBef>
                <a:spcPts val="0"/>
              </a:spcBef>
              <a:spcAft>
                <a:spcPts val="415"/>
              </a:spcAft>
              <a:buNone/>
            </a:pPr>
            <a:endParaRPr lang="en-US" altLang="ja-JP" sz="1400" kern="2000" dirty="0">
              <a:latin typeface="ＭＳ ゴシック" panose="020B0609070205080204" pitchFamily="49" charset="-128"/>
              <a:ea typeface="ＭＳ ゴシック" panose="020B0609070205080204" pitchFamily="49" charset="-128"/>
            </a:endParaRPr>
          </a:p>
        </p:txBody>
      </p:sp>
      <p:graphicFrame>
        <p:nvGraphicFramePr>
          <p:cNvPr id="18" name="表 4">
            <a:extLst>
              <a:ext uri="{FF2B5EF4-FFF2-40B4-BE49-F238E27FC236}">
                <a16:creationId xmlns:a16="http://schemas.microsoft.com/office/drawing/2014/main" id="{DC25DEFF-F570-4EFF-A385-2768EA0EAB9A}"/>
              </a:ext>
            </a:extLst>
          </p:cNvPr>
          <p:cNvGraphicFramePr>
            <a:graphicFrameLocks noGrp="1"/>
          </p:cNvGraphicFramePr>
          <p:nvPr>
            <p:extLst>
              <p:ext uri="{D42A27DB-BD31-4B8C-83A1-F6EECF244321}">
                <p14:modId xmlns:p14="http://schemas.microsoft.com/office/powerpoint/2010/main" val="2643657287"/>
              </p:ext>
            </p:extLst>
          </p:nvPr>
        </p:nvGraphicFramePr>
        <p:xfrm>
          <a:off x="5579916" y="5371561"/>
          <a:ext cx="3500748" cy="1006490"/>
        </p:xfrm>
        <a:graphic>
          <a:graphicData uri="http://schemas.openxmlformats.org/drawingml/2006/table">
            <a:tbl>
              <a:tblPr firstRow="1" bandRow="1">
                <a:tableStyleId>{5C22544A-7EE6-4342-B048-85BDC9FD1C3A}</a:tableStyleId>
              </a:tblPr>
              <a:tblGrid>
                <a:gridCol w="1754822">
                  <a:extLst>
                    <a:ext uri="{9D8B030D-6E8A-4147-A177-3AD203B41FA5}">
                      <a16:colId xmlns:a16="http://schemas.microsoft.com/office/drawing/2014/main" val="1365277361"/>
                    </a:ext>
                  </a:extLst>
                </a:gridCol>
                <a:gridCol w="1745926">
                  <a:extLst>
                    <a:ext uri="{9D8B030D-6E8A-4147-A177-3AD203B41FA5}">
                      <a16:colId xmlns:a16="http://schemas.microsoft.com/office/drawing/2014/main" val="301691098"/>
                    </a:ext>
                  </a:extLst>
                </a:gridCol>
              </a:tblGrid>
              <a:tr h="265421">
                <a:tc>
                  <a:txBody>
                    <a:bodyPr/>
                    <a:lstStyle/>
                    <a:p>
                      <a:pPr algn="l"/>
                      <a:r>
                        <a:rPr kumimoji="1" lang="ja-JP" altLang="en-US" sz="940" b="0" dirty="0">
                          <a:solidFill>
                            <a:schemeClr val="tx1"/>
                          </a:solidFill>
                          <a:latin typeface="+mn-ea"/>
                          <a:ea typeface="+mn-ea"/>
                        </a:rPr>
                        <a:t>①</a:t>
                      </a:r>
                      <a:r>
                        <a:rPr kumimoji="1" lang="ja-JP" altLang="en-US" sz="940" b="0" dirty="0" smtClean="0">
                          <a:solidFill>
                            <a:schemeClr val="tx1"/>
                          </a:solidFill>
                          <a:latin typeface="+mn-ea"/>
                          <a:ea typeface="+mn-ea"/>
                        </a:rPr>
                        <a:t>令和３年度</a:t>
                      </a:r>
                      <a:r>
                        <a:rPr kumimoji="1" lang="ja-JP" altLang="en-US" sz="940" b="0" dirty="0">
                          <a:solidFill>
                            <a:schemeClr val="tx1"/>
                          </a:solidFill>
                          <a:latin typeface="+mn-ea"/>
                          <a:ea typeface="+mn-ea"/>
                        </a:rPr>
                        <a:t>譲与額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b="0" dirty="0" smtClean="0">
                          <a:solidFill>
                            <a:schemeClr val="tx1"/>
                          </a:solidFill>
                          <a:latin typeface="+mn-ea"/>
                          <a:ea typeface="+mn-ea"/>
                        </a:rPr>
                        <a:t>143,796</a:t>
                      </a:r>
                      <a:r>
                        <a:rPr kumimoji="1" lang="ja-JP" altLang="en-US" sz="940" b="0" dirty="0" smtClean="0">
                          <a:solidFill>
                            <a:schemeClr val="tx1"/>
                          </a:solidFill>
                          <a:latin typeface="+mn-ea"/>
                          <a:ea typeface="+mn-ea"/>
                        </a:rPr>
                        <a:t>千円</a:t>
                      </a:r>
                      <a:endParaRPr kumimoji="1" lang="ja-JP" altLang="en-US" sz="94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1190655"/>
                  </a:ext>
                </a:extLst>
              </a:tr>
              <a:tr h="265421">
                <a:tc>
                  <a:txBody>
                    <a:bodyPr/>
                    <a:lstStyle/>
                    <a:p>
                      <a:pPr algn="l"/>
                      <a:r>
                        <a:rPr kumimoji="1" lang="ja-JP" altLang="en-US" sz="940" b="0" dirty="0">
                          <a:solidFill>
                            <a:schemeClr val="tx1"/>
                          </a:solidFill>
                          <a:latin typeface="+mn-ea"/>
                          <a:ea typeface="+mn-ea"/>
                        </a:rPr>
                        <a:t>②私有林人工林面積（</a:t>
                      </a:r>
                      <a:r>
                        <a:rPr kumimoji="1" lang="en-US" altLang="ja-JP" sz="940" b="0" dirty="0">
                          <a:solidFill>
                            <a:schemeClr val="tx1"/>
                          </a:solidFill>
                          <a:latin typeface="+mn-ea"/>
                          <a:ea typeface="+mn-ea"/>
                        </a:rPr>
                        <a:t>※</a:t>
                      </a:r>
                      <a:r>
                        <a:rPr kumimoji="1" lang="ja-JP" altLang="en-US" sz="940" b="0" dirty="0">
                          <a:solidFill>
                            <a:schemeClr val="tx1"/>
                          </a:solidFill>
                          <a:latin typeface="+mn-ea"/>
                          <a:ea typeface="+mn-ea"/>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b="0" dirty="0" smtClean="0">
                          <a:solidFill>
                            <a:schemeClr val="tx1"/>
                          </a:solidFill>
                          <a:latin typeface="+mn-ea"/>
                          <a:ea typeface="+mn-ea"/>
                        </a:rPr>
                        <a:t>26,467ha</a:t>
                      </a:r>
                      <a:endParaRPr kumimoji="1" lang="ja-JP" altLang="en-US" sz="94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646251"/>
                  </a:ext>
                </a:extLst>
              </a:tr>
              <a:tr h="237824">
                <a:tc>
                  <a:txBody>
                    <a:bodyPr/>
                    <a:lstStyle/>
                    <a:p>
                      <a:pPr algn="l"/>
                      <a:r>
                        <a:rPr kumimoji="1" lang="ja-JP" altLang="en-US" sz="940" dirty="0">
                          <a:solidFill>
                            <a:schemeClr val="tx1"/>
                          </a:solidFill>
                          <a:latin typeface="+mn-ea"/>
                          <a:ea typeface="+mn-ea"/>
                        </a:rPr>
                        <a:t>③人口（</a:t>
                      </a:r>
                      <a:r>
                        <a:rPr kumimoji="1" lang="en-US" altLang="ja-JP" sz="940" dirty="0">
                          <a:solidFill>
                            <a:schemeClr val="tx1"/>
                          </a:solidFill>
                          <a:latin typeface="+mn-ea"/>
                          <a:ea typeface="+mn-ea"/>
                        </a:rPr>
                        <a:t>※</a:t>
                      </a:r>
                      <a:r>
                        <a:rPr kumimoji="1" lang="ja-JP" altLang="en-US" sz="940" dirty="0">
                          <a:solidFill>
                            <a:schemeClr val="tx1"/>
                          </a:solidFill>
                          <a:latin typeface="+mn-ea"/>
                          <a:ea typeface="+mn-ea"/>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dirty="0" smtClean="0">
                          <a:solidFill>
                            <a:schemeClr val="tx1"/>
                          </a:solidFill>
                          <a:latin typeface="+mn-ea"/>
                          <a:ea typeface="+mn-ea"/>
                        </a:rPr>
                        <a:t>8,837,685</a:t>
                      </a:r>
                      <a:r>
                        <a:rPr kumimoji="1" lang="ja-JP" altLang="en-US" sz="940" dirty="0" smtClean="0">
                          <a:solidFill>
                            <a:schemeClr val="tx1"/>
                          </a:solidFill>
                          <a:latin typeface="+mn-ea"/>
                          <a:ea typeface="+mn-ea"/>
                        </a:rPr>
                        <a:t>人</a:t>
                      </a:r>
                      <a:endParaRPr kumimoji="1" lang="ja-JP" altLang="en-US" sz="94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2093334"/>
                  </a:ext>
                </a:extLst>
              </a:tr>
              <a:tr h="237824">
                <a:tc>
                  <a:txBody>
                    <a:bodyPr/>
                    <a:lstStyle/>
                    <a:p>
                      <a:pPr algn="l"/>
                      <a:r>
                        <a:rPr kumimoji="1" lang="ja-JP" altLang="en-US" sz="940" dirty="0">
                          <a:solidFill>
                            <a:schemeClr val="tx1"/>
                          </a:solidFill>
                          <a:latin typeface="+mn-ea"/>
                          <a:ea typeface="+mn-ea"/>
                        </a:rPr>
                        <a:t>④林業就業者数（</a:t>
                      </a:r>
                      <a:r>
                        <a:rPr kumimoji="1" lang="en-US" altLang="ja-JP" sz="940" dirty="0">
                          <a:solidFill>
                            <a:schemeClr val="tx1"/>
                          </a:solidFill>
                          <a:latin typeface="+mn-ea"/>
                          <a:ea typeface="+mn-ea"/>
                        </a:rPr>
                        <a:t>※</a:t>
                      </a:r>
                      <a:r>
                        <a:rPr kumimoji="1" lang="ja-JP" altLang="en-US" sz="940" dirty="0">
                          <a:solidFill>
                            <a:schemeClr val="tx1"/>
                          </a:solidFill>
                          <a:latin typeface="+mn-ea"/>
                          <a:ea typeface="+mn-ea"/>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dirty="0" smtClean="0">
                          <a:solidFill>
                            <a:schemeClr val="tx1"/>
                          </a:solidFill>
                          <a:latin typeface="+mn-ea"/>
                          <a:ea typeface="+mn-ea"/>
                        </a:rPr>
                        <a:t>367</a:t>
                      </a:r>
                      <a:r>
                        <a:rPr kumimoji="1" lang="ja-JP" altLang="en-US" sz="940" dirty="0" smtClean="0">
                          <a:solidFill>
                            <a:schemeClr val="tx1"/>
                          </a:solidFill>
                          <a:latin typeface="+mn-ea"/>
                          <a:ea typeface="+mn-ea"/>
                        </a:rPr>
                        <a:t>人</a:t>
                      </a:r>
                      <a:endParaRPr kumimoji="1" lang="ja-JP" altLang="en-US" sz="94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021000"/>
                  </a:ext>
                </a:extLst>
              </a:tr>
            </a:tbl>
          </a:graphicData>
        </a:graphic>
      </p:graphicFrame>
      <p:sp>
        <p:nvSpPr>
          <p:cNvPr id="20" name="Text Box 6">
            <a:extLst>
              <a:ext uri="{FF2B5EF4-FFF2-40B4-BE49-F238E27FC236}">
                <a16:creationId xmlns:a16="http://schemas.microsoft.com/office/drawing/2014/main" id="{F99D41E9-9705-4E9E-BF99-DFB81B22D1B6}"/>
              </a:ext>
            </a:extLst>
          </p:cNvPr>
          <p:cNvSpPr txBox="1">
            <a:spLocks noChangeArrowheads="1"/>
          </p:cNvSpPr>
          <p:nvPr/>
        </p:nvSpPr>
        <p:spPr bwMode="auto">
          <a:xfrm>
            <a:off x="5533718" y="6451576"/>
            <a:ext cx="3697367" cy="44600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000"/>
              </a:lnSpc>
              <a:spcBef>
                <a:spcPts val="0"/>
              </a:spcBef>
              <a:spcAft>
                <a:spcPts val="415"/>
              </a:spcAft>
              <a:buNone/>
            </a:pPr>
            <a:r>
              <a:rPr lang="en-US" altLang="ja-JP" sz="930" dirty="0">
                <a:latin typeface="+mn-ea"/>
                <a:ea typeface="+mn-ea"/>
              </a:rPr>
              <a:t>※</a:t>
            </a:r>
            <a:r>
              <a:rPr lang="ja-JP" altLang="en-US" sz="930" dirty="0">
                <a:latin typeface="+mn-ea"/>
                <a:ea typeface="+mn-ea"/>
              </a:rPr>
              <a:t>１：「森林資源現況調査（林野庁、</a:t>
            </a:r>
            <a:r>
              <a:rPr lang="en-US" altLang="ja-JP" sz="930" dirty="0">
                <a:latin typeface="+mn-ea"/>
                <a:ea typeface="+mn-ea"/>
              </a:rPr>
              <a:t>H29.3.31</a:t>
            </a:r>
            <a:r>
              <a:rPr lang="ja-JP" altLang="en-US" sz="930" dirty="0">
                <a:latin typeface="+mn-ea"/>
                <a:ea typeface="+mn-ea"/>
              </a:rPr>
              <a:t>現在）」</a:t>
            </a:r>
            <a:r>
              <a:rPr lang="ja-JP" altLang="en-US" sz="930" dirty="0" smtClean="0">
                <a:latin typeface="+mn-ea"/>
                <a:ea typeface="+mn-ea"/>
              </a:rPr>
              <a:t>より</a:t>
            </a:r>
            <a:endParaRPr lang="en-US" altLang="ja-JP" sz="930" dirty="0">
              <a:latin typeface="+mn-ea"/>
              <a:ea typeface="+mn-ea"/>
            </a:endParaRPr>
          </a:p>
          <a:p>
            <a:pPr marL="184636" indent="-61545">
              <a:lnSpc>
                <a:spcPts val="1000"/>
              </a:lnSpc>
              <a:spcBef>
                <a:spcPts val="0"/>
              </a:spcBef>
              <a:spcAft>
                <a:spcPts val="415"/>
              </a:spcAft>
              <a:buNone/>
            </a:pPr>
            <a:r>
              <a:rPr lang="en-US" altLang="ja-JP" sz="930" dirty="0">
                <a:latin typeface="+mn-ea"/>
                <a:ea typeface="+mn-ea"/>
              </a:rPr>
              <a:t>※</a:t>
            </a:r>
            <a:r>
              <a:rPr lang="ja-JP" altLang="en-US" sz="930" dirty="0">
                <a:latin typeface="+mn-ea"/>
                <a:ea typeface="+mn-ea"/>
              </a:rPr>
              <a:t>２：「</a:t>
            </a:r>
            <a:r>
              <a:rPr lang="en-US" altLang="ja-JP" sz="930" dirty="0" smtClean="0">
                <a:latin typeface="+mn-ea"/>
                <a:ea typeface="+mn-ea"/>
              </a:rPr>
              <a:t>2020</a:t>
            </a:r>
            <a:r>
              <a:rPr lang="ja-JP" altLang="en-US" sz="930" dirty="0" smtClean="0">
                <a:latin typeface="+mn-ea"/>
                <a:ea typeface="+mn-ea"/>
              </a:rPr>
              <a:t>農林業</a:t>
            </a:r>
            <a:r>
              <a:rPr lang="ja-JP" altLang="en-US" sz="930" dirty="0">
                <a:latin typeface="+mn-ea"/>
                <a:ea typeface="+mn-ea"/>
              </a:rPr>
              <a:t>センサスより、３：「</a:t>
            </a:r>
            <a:r>
              <a:rPr lang="en-US" altLang="ja-JP" sz="930" dirty="0">
                <a:latin typeface="+mn-ea"/>
                <a:ea typeface="+mn-ea"/>
              </a:rPr>
              <a:t>H27</a:t>
            </a:r>
            <a:r>
              <a:rPr lang="ja-JP" altLang="en-US" sz="930" dirty="0">
                <a:latin typeface="+mn-ea"/>
                <a:ea typeface="+mn-ea"/>
              </a:rPr>
              <a:t>年国勢調査」より</a:t>
            </a:r>
            <a:endParaRPr lang="en-US" altLang="ja-JP" sz="930" b="1" kern="2000" dirty="0">
              <a:latin typeface="+mn-ea"/>
              <a:ea typeface="+mn-ea"/>
            </a:endParaRPr>
          </a:p>
          <a:p>
            <a:pPr marL="184636" indent="-61545">
              <a:lnSpc>
                <a:spcPts val="1000"/>
              </a:lnSpc>
              <a:spcBef>
                <a:spcPts val="0"/>
              </a:spcBef>
              <a:spcAft>
                <a:spcPts val="415"/>
              </a:spcAft>
              <a:buNone/>
            </a:pPr>
            <a:endParaRPr lang="en-US" altLang="ja-JP" sz="1100" i="1" dirty="0">
              <a:latin typeface="+mn-ea"/>
              <a:ea typeface="+mn-ea"/>
            </a:endParaRPr>
          </a:p>
          <a:p>
            <a:pPr marL="184636" indent="-61545">
              <a:lnSpc>
                <a:spcPts val="1000"/>
              </a:lnSpc>
              <a:spcBef>
                <a:spcPts val="0"/>
              </a:spcBef>
              <a:spcAft>
                <a:spcPts val="415"/>
              </a:spcAft>
              <a:buNone/>
            </a:pPr>
            <a:endParaRPr lang="en-US" altLang="ja-JP" sz="1100" b="1" kern="2000" dirty="0">
              <a:latin typeface="メイリオ" panose="020B0604030504040204" pitchFamily="50" charset="-128"/>
              <a:ea typeface="メイリオ" panose="020B0604030504040204" pitchFamily="50" charset="-128"/>
            </a:endParaRPr>
          </a:p>
          <a:p>
            <a:pPr marL="184636" indent="-61545">
              <a:lnSpc>
                <a:spcPts val="1000"/>
              </a:lnSpc>
              <a:spcBef>
                <a:spcPts val="0"/>
              </a:spcBef>
              <a:spcAft>
                <a:spcPts val="415"/>
              </a:spcAft>
              <a:buNone/>
            </a:pPr>
            <a:endParaRPr lang="en-US" altLang="ja-JP" sz="1100" kern="2000" dirty="0">
              <a:latin typeface="ＭＳ ゴシック" panose="020B0609070205080204" pitchFamily="49" charset="-128"/>
              <a:ea typeface="ＭＳ ゴシック" panose="020B0609070205080204" pitchFamily="49" charset="-128"/>
            </a:endParaRPr>
          </a:p>
          <a:p>
            <a:pPr marL="184636" indent="-61545">
              <a:lnSpc>
                <a:spcPts val="10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a:t>
            </a:r>
            <a:endParaRPr lang="en-US" altLang="ja-JP" sz="1100" kern="2000" dirty="0">
              <a:latin typeface="游ゴシック" panose="020B0400000000000000" pitchFamily="50" charset="-128"/>
              <a:ea typeface="游ゴシック" panose="020B0400000000000000" pitchFamily="50" charset="-128"/>
            </a:endParaRPr>
          </a:p>
          <a:p>
            <a:pPr marL="184636" indent="-61545">
              <a:lnSpc>
                <a:spcPts val="1000"/>
              </a:lnSpc>
              <a:spcBef>
                <a:spcPts val="0"/>
              </a:spcBef>
              <a:spcAft>
                <a:spcPts val="415"/>
              </a:spcAft>
              <a:buNone/>
            </a:pPr>
            <a:endParaRPr lang="en-US" altLang="ja-JP" sz="1100" kern="2000" dirty="0">
              <a:latin typeface="游ゴシック" panose="020B0400000000000000" pitchFamily="50" charset="-128"/>
              <a:ea typeface="游ゴシック" panose="020B0400000000000000" pitchFamily="50" charset="-128"/>
            </a:endParaRPr>
          </a:p>
          <a:p>
            <a:pPr marL="184636" indent="-61545">
              <a:lnSpc>
                <a:spcPts val="1000"/>
              </a:lnSpc>
              <a:spcBef>
                <a:spcPts val="0"/>
              </a:spcBef>
              <a:spcAft>
                <a:spcPts val="415"/>
              </a:spcAft>
              <a:buNone/>
            </a:pPr>
            <a:endParaRPr lang="en-US" altLang="ja-JP" sz="1100" kern="2000" dirty="0">
              <a:latin typeface="游ゴシック" panose="020B0400000000000000" pitchFamily="50" charset="-128"/>
              <a:ea typeface="游ゴシック" panose="020B0400000000000000" pitchFamily="50" charset="-128"/>
            </a:endParaRPr>
          </a:p>
          <a:p>
            <a:pPr marL="184636" indent="-61545">
              <a:lnSpc>
                <a:spcPts val="1000"/>
              </a:lnSpc>
              <a:spcBef>
                <a:spcPts val="0"/>
              </a:spcBef>
              <a:spcAft>
                <a:spcPts val="415"/>
              </a:spcAft>
              <a:buNone/>
            </a:pPr>
            <a:endParaRPr lang="en-US" altLang="ja-JP" sz="1100" kern="2000" dirty="0">
              <a:latin typeface="ＭＳ ゴシック" panose="020B0609070205080204" pitchFamily="49" charset="-128"/>
              <a:ea typeface="ＭＳ ゴシック" panose="020B0609070205080204" pitchFamily="49" charset="-128"/>
            </a:endParaRPr>
          </a:p>
        </p:txBody>
      </p:sp>
      <p:sp>
        <p:nvSpPr>
          <p:cNvPr id="21" name="Text Box 6">
            <a:extLst>
              <a:ext uri="{FF2B5EF4-FFF2-40B4-BE49-F238E27FC236}">
                <a16:creationId xmlns:a16="http://schemas.microsoft.com/office/drawing/2014/main" id="{F51AC05B-E172-435A-ADEA-5B2904C2810E}"/>
              </a:ext>
            </a:extLst>
          </p:cNvPr>
          <p:cNvSpPr txBox="1">
            <a:spLocks noChangeArrowheads="1"/>
          </p:cNvSpPr>
          <p:nvPr/>
        </p:nvSpPr>
        <p:spPr bwMode="auto">
          <a:xfrm>
            <a:off x="5131278" y="5132755"/>
            <a:ext cx="1749814" cy="17786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300"/>
              </a:lnSpc>
              <a:spcBef>
                <a:spcPts val="0"/>
              </a:spcBef>
              <a:spcAft>
                <a:spcPts val="415"/>
              </a:spcAft>
              <a:buNone/>
            </a:pPr>
            <a:r>
              <a:rPr lang="ja-JP" altLang="en-US" sz="1100" b="1" kern="2000" dirty="0">
                <a:solidFill>
                  <a:srgbClr val="00B050"/>
                </a:solidFill>
                <a:latin typeface="メイリオ" panose="020B0604030504040204" pitchFamily="50" charset="-128"/>
                <a:ea typeface="メイリオ" panose="020B0604030504040204" pitchFamily="50" charset="-128"/>
              </a:rPr>
              <a:t>□</a:t>
            </a:r>
            <a:r>
              <a:rPr lang="ja-JP" altLang="en-US" sz="1100" kern="2000" dirty="0">
                <a:solidFill>
                  <a:srgbClr val="00B050"/>
                </a:solidFill>
                <a:latin typeface="メイリオ" panose="020B0604030504040204" pitchFamily="50" charset="-128"/>
                <a:ea typeface="メイリオ" panose="020B0604030504040204" pitchFamily="50" charset="-128"/>
              </a:rPr>
              <a:t>　</a:t>
            </a:r>
            <a:r>
              <a:rPr lang="ja-JP" altLang="en-US" sz="1100" b="1" kern="2000" dirty="0">
                <a:latin typeface="メイリオ" panose="020B0604030504040204" pitchFamily="50" charset="-128"/>
                <a:ea typeface="メイリオ" panose="020B0604030504040204" pitchFamily="50" charset="-128"/>
              </a:rPr>
              <a:t>基礎</a:t>
            </a:r>
            <a:r>
              <a:rPr lang="ja-JP" altLang="en-US" sz="1200" b="1" kern="2000" dirty="0">
                <a:latin typeface="メイリオ" panose="020B0604030504040204" pitchFamily="50" charset="-128"/>
                <a:ea typeface="メイリオ" panose="020B0604030504040204" pitchFamily="50" charset="-128"/>
              </a:rPr>
              <a:t>データ</a:t>
            </a:r>
            <a:endParaRPr lang="en-US" altLang="ja-JP" sz="1100" kern="2000" dirty="0">
              <a:latin typeface="ＭＳ ゴシック" panose="020B0609070205080204" pitchFamily="49" charset="-128"/>
              <a:ea typeface="ＭＳ ゴシック" panose="020B0609070205080204" pitchFamily="49" charset="-128"/>
            </a:endParaRPr>
          </a:p>
        </p:txBody>
      </p:sp>
      <p:sp>
        <p:nvSpPr>
          <p:cNvPr id="22" name="正方形/長方形 21">
            <a:extLst>
              <a:ext uri="{FF2B5EF4-FFF2-40B4-BE49-F238E27FC236}">
                <a16:creationId xmlns:a16="http://schemas.microsoft.com/office/drawing/2014/main" id="{10F59EA2-2A85-4DB1-9A69-224A6CC0DECB}"/>
              </a:ext>
            </a:extLst>
          </p:cNvPr>
          <p:cNvSpPr/>
          <p:nvPr/>
        </p:nvSpPr>
        <p:spPr>
          <a:xfrm>
            <a:off x="0" y="0"/>
            <a:ext cx="9906000" cy="48562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85" b="1" dirty="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1385" b="1" dirty="0" smtClean="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2000" b="1" dirty="0" smtClean="0">
                <a:solidFill>
                  <a:schemeClr val="bg1"/>
                </a:solidFill>
                <a:latin typeface="ＤＨＰ特太ゴシック体" panose="020B0500000000000000" pitchFamily="50" charset="-128"/>
                <a:ea typeface="ＤＨＰ特太ゴシック体" panose="020B0500000000000000" pitchFamily="50" charset="-128"/>
              </a:rPr>
              <a:t>大阪府</a:t>
            </a:r>
            <a:r>
              <a:rPr lang="ja-JP" altLang="en-US" sz="1800" b="1" dirty="0" smtClean="0">
                <a:solidFill>
                  <a:schemeClr val="bg1"/>
                </a:solidFill>
                <a:latin typeface="ＤＨＰ特太ゴシック体" panose="020B0500000000000000" pitchFamily="50" charset="-128"/>
                <a:ea typeface="ＤＨＰ特太ゴシック体" panose="020B0500000000000000" pitchFamily="50" charset="-128"/>
              </a:rPr>
              <a:t>（森林整備・木材利用促進支援センターによる市町村支援）</a:t>
            </a:r>
            <a:endParaRPr lang="ja-JP" altLang="en-US" sz="1600" b="1" dirty="0">
              <a:solidFill>
                <a:schemeClr val="bg1"/>
              </a:solidFill>
              <a:latin typeface="ＤＨＰ特太ゴシック体" panose="020B0500000000000000" pitchFamily="50" charset="-128"/>
              <a:ea typeface="ＤＨＰ特太ゴシック体" panose="020B0500000000000000" pitchFamily="50" charset="-128"/>
            </a:endParaRPr>
          </a:p>
        </p:txBody>
      </p:sp>
      <p:sp>
        <p:nvSpPr>
          <p:cNvPr id="19" name="テキスト ボックス 18">
            <a:extLst>
              <a:ext uri="{FF2B5EF4-FFF2-40B4-BE49-F238E27FC236}">
                <a16:creationId xmlns:a16="http://schemas.microsoft.com/office/drawing/2014/main" id="{9DC2097C-9AE1-4C63-9767-6EEE0AB13C43}"/>
              </a:ext>
            </a:extLst>
          </p:cNvPr>
          <p:cNvSpPr txBox="1"/>
          <p:nvPr/>
        </p:nvSpPr>
        <p:spPr>
          <a:xfrm>
            <a:off x="119166" y="90942"/>
            <a:ext cx="1082348" cy="307777"/>
          </a:xfrm>
          <a:prstGeom prst="rect">
            <a:avLst/>
          </a:prstGeom>
          <a:ln>
            <a:solidFill>
              <a:srgbClr val="008000"/>
            </a:solidFill>
          </a:ln>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ja-JP" altLang="en-US" sz="1400" dirty="0" smtClean="0">
                <a:solidFill>
                  <a:srgbClr val="008000"/>
                </a:solidFill>
              </a:rPr>
              <a:t>市町村</a:t>
            </a:r>
            <a:r>
              <a:rPr kumimoji="1" lang="ja-JP" altLang="en-US" sz="1400" dirty="0">
                <a:solidFill>
                  <a:srgbClr val="008000"/>
                </a:solidFill>
              </a:rPr>
              <a:t>支援</a:t>
            </a:r>
            <a:endParaRPr kumimoji="1" lang="en-US" altLang="ja-JP" sz="1400" dirty="0">
              <a:solidFill>
                <a:srgbClr val="008000"/>
              </a:solidFill>
            </a:endParaRPr>
          </a:p>
        </p:txBody>
      </p:sp>
      <p:grpSp>
        <p:nvGrpSpPr>
          <p:cNvPr id="2" name="グループ化 1"/>
          <p:cNvGrpSpPr/>
          <p:nvPr/>
        </p:nvGrpSpPr>
        <p:grpSpPr>
          <a:xfrm>
            <a:off x="5449290" y="2848903"/>
            <a:ext cx="3977489" cy="1730488"/>
            <a:chOff x="6203741" y="2650443"/>
            <a:chExt cx="2753127" cy="1162514"/>
          </a:xfrm>
        </p:grpSpPr>
        <p:sp>
          <p:nvSpPr>
            <p:cNvPr id="27" name="楕円 26">
              <a:extLst>
                <a:ext uri="{FF2B5EF4-FFF2-40B4-BE49-F238E27FC236}">
                  <a16:creationId xmlns:a16="http://schemas.microsoft.com/office/drawing/2014/main" id="{C0B00F6D-E4E8-4A1D-BDC7-3EB12E8BEF6F}"/>
                </a:ext>
              </a:extLst>
            </p:cNvPr>
            <p:cNvSpPr/>
            <p:nvPr/>
          </p:nvSpPr>
          <p:spPr>
            <a:xfrm>
              <a:off x="6203741" y="2942840"/>
              <a:ext cx="347326" cy="4451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府</a:t>
              </a:r>
            </a:p>
          </p:txBody>
        </p:sp>
        <p:sp>
          <p:nvSpPr>
            <p:cNvPr id="28" name="矢印: ストライプ 17">
              <a:extLst>
                <a:ext uri="{FF2B5EF4-FFF2-40B4-BE49-F238E27FC236}">
                  <a16:creationId xmlns:a16="http://schemas.microsoft.com/office/drawing/2014/main" id="{F10FFD76-F773-4D08-9CFB-BC72C94EF3A8}"/>
                </a:ext>
              </a:extLst>
            </p:cNvPr>
            <p:cNvSpPr/>
            <p:nvPr/>
          </p:nvSpPr>
          <p:spPr>
            <a:xfrm>
              <a:off x="6602096" y="2955686"/>
              <a:ext cx="187229" cy="445169"/>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四角形: 角を丸くする 18">
              <a:extLst>
                <a:ext uri="{FF2B5EF4-FFF2-40B4-BE49-F238E27FC236}">
                  <a16:creationId xmlns:a16="http://schemas.microsoft.com/office/drawing/2014/main" id="{A7AC4EEC-F738-40FE-8543-A05B2DABC6A9}"/>
                </a:ext>
              </a:extLst>
            </p:cNvPr>
            <p:cNvSpPr/>
            <p:nvPr/>
          </p:nvSpPr>
          <p:spPr>
            <a:xfrm>
              <a:off x="6916617" y="2892581"/>
              <a:ext cx="1305935" cy="86676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19">
              <a:extLst>
                <a:ext uri="{FF2B5EF4-FFF2-40B4-BE49-F238E27FC236}">
                  <a16:creationId xmlns:a16="http://schemas.microsoft.com/office/drawing/2014/main" id="{B2552697-F201-4A18-8A82-60C502249FF5}"/>
                </a:ext>
              </a:extLst>
            </p:cNvPr>
            <p:cNvSpPr/>
            <p:nvPr/>
          </p:nvSpPr>
          <p:spPr>
            <a:xfrm>
              <a:off x="6970876" y="2650443"/>
              <a:ext cx="1162410" cy="4374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a:t>
              </a:r>
              <a:r>
                <a:rPr kumimoji="1" lang="ja-JP" altLang="en-US" sz="1200" dirty="0">
                  <a:solidFill>
                    <a:schemeClr val="tx1"/>
                  </a:solidFill>
                </a:rPr>
                <a:t>一財</a:t>
              </a:r>
              <a:r>
                <a:rPr kumimoji="1" lang="en-US" altLang="ja-JP" sz="1200" dirty="0">
                  <a:solidFill>
                    <a:schemeClr val="tx1"/>
                  </a:solidFill>
                </a:rPr>
                <a:t>)</a:t>
              </a:r>
              <a:r>
                <a:rPr kumimoji="1" lang="ja-JP" altLang="en-US" sz="1200" dirty="0">
                  <a:solidFill>
                    <a:schemeClr val="tx1"/>
                  </a:solidFill>
                </a:rPr>
                <a:t>大阪府</a:t>
              </a:r>
              <a:endParaRPr kumimoji="1" lang="en-US" altLang="ja-JP" sz="1200" dirty="0">
                <a:solidFill>
                  <a:schemeClr val="tx1"/>
                </a:solidFill>
              </a:endParaRPr>
            </a:p>
            <a:p>
              <a:pPr algn="ctr"/>
              <a:r>
                <a:rPr kumimoji="1" lang="ja-JP" altLang="en-US" sz="1200" dirty="0">
                  <a:solidFill>
                    <a:schemeClr val="tx1"/>
                  </a:solidFill>
                </a:rPr>
                <a:t>みどり公社</a:t>
              </a:r>
            </a:p>
          </p:txBody>
        </p:sp>
        <p:sp>
          <p:nvSpPr>
            <p:cNvPr id="31" name="四角形: 角を丸くする 20">
              <a:extLst>
                <a:ext uri="{FF2B5EF4-FFF2-40B4-BE49-F238E27FC236}">
                  <a16:creationId xmlns:a16="http://schemas.microsoft.com/office/drawing/2014/main" id="{22567FCF-5816-4169-B256-8F3BC55FC8E2}"/>
                </a:ext>
              </a:extLst>
            </p:cNvPr>
            <p:cNvSpPr/>
            <p:nvPr/>
          </p:nvSpPr>
          <p:spPr>
            <a:xfrm>
              <a:off x="6970876" y="3110071"/>
              <a:ext cx="1162410" cy="59107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森林整備・木材利用促進支援センター</a:t>
              </a:r>
            </a:p>
          </p:txBody>
        </p:sp>
        <p:sp>
          <p:nvSpPr>
            <p:cNvPr id="32" name="四角形: 角を丸くする 21">
              <a:extLst>
                <a:ext uri="{FF2B5EF4-FFF2-40B4-BE49-F238E27FC236}">
                  <a16:creationId xmlns:a16="http://schemas.microsoft.com/office/drawing/2014/main" id="{8BBC28CA-02EE-47C4-82FE-E7946558CBF1}"/>
                </a:ext>
              </a:extLst>
            </p:cNvPr>
            <p:cNvSpPr/>
            <p:nvPr/>
          </p:nvSpPr>
          <p:spPr>
            <a:xfrm>
              <a:off x="6219092" y="3536826"/>
              <a:ext cx="664527" cy="268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委託</a:t>
              </a:r>
            </a:p>
          </p:txBody>
        </p:sp>
        <p:sp>
          <p:nvSpPr>
            <p:cNvPr id="33" name="矢印: ストライプ 22">
              <a:extLst>
                <a:ext uri="{FF2B5EF4-FFF2-40B4-BE49-F238E27FC236}">
                  <a16:creationId xmlns:a16="http://schemas.microsoft.com/office/drawing/2014/main" id="{7E61FDBC-9248-478C-94A2-A8B14F64563D}"/>
                </a:ext>
              </a:extLst>
            </p:cNvPr>
            <p:cNvSpPr/>
            <p:nvPr/>
          </p:nvSpPr>
          <p:spPr>
            <a:xfrm>
              <a:off x="8285796" y="2982816"/>
              <a:ext cx="169246" cy="445169"/>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7CF858C7-F42A-435A-88C7-D02F130F9777}"/>
                </a:ext>
              </a:extLst>
            </p:cNvPr>
            <p:cNvSpPr/>
            <p:nvPr/>
          </p:nvSpPr>
          <p:spPr>
            <a:xfrm>
              <a:off x="8490130" y="2767223"/>
              <a:ext cx="466738" cy="8763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市町村</a:t>
              </a:r>
            </a:p>
          </p:txBody>
        </p:sp>
        <p:sp>
          <p:nvSpPr>
            <p:cNvPr id="35" name="四角形: 角を丸くする 24">
              <a:extLst>
                <a:ext uri="{FF2B5EF4-FFF2-40B4-BE49-F238E27FC236}">
                  <a16:creationId xmlns:a16="http://schemas.microsoft.com/office/drawing/2014/main" id="{D2991C45-B315-4583-8227-9B6C4E6F7864}"/>
                </a:ext>
              </a:extLst>
            </p:cNvPr>
            <p:cNvSpPr/>
            <p:nvPr/>
          </p:nvSpPr>
          <p:spPr>
            <a:xfrm>
              <a:off x="8076676" y="3544664"/>
              <a:ext cx="664527" cy="268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支援</a:t>
              </a:r>
            </a:p>
          </p:txBody>
        </p:sp>
      </p:grpSp>
      <p:pic>
        <p:nvPicPr>
          <p:cNvPr id="24" name="図 23"/>
          <p:cNvPicPr>
            <a:picLocks noChangeAspect="1"/>
          </p:cNvPicPr>
          <p:nvPr/>
        </p:nvPicPr>
        <p:blipFill>
          <a:blip r:embed="rId2"/>
          <a:stretch>
            <a:fillRect/>
          </a:stretch>
        </p:blipFill>
        <p:spPr>
          <a:xfrm>
            <a:off x="842017" y="5415103"/>
            <a:ext cx="1755355" cy="1215397"/>
          </a:xfrm>
          <a:prstGeom prst="rect">
            <a:avLst/>
          </a:prstGeom>
        </p:spPr>
      </p:pic>
      <p:sp>
        <p:nvSpPr>
          <p:cNvPr id="25" name="テキスト ボックス 24">
            <a:extLst>
              <a:ext uri="{FF2B5EF4-FFF2-40B4-BE49-F238E27FC236}">
                <a16:creationId xmlns:a16="http://schemas.microsoft.com/office/drawing/2014/main" id="{A6A4D5B8-D067-4EAC-BC8F-F17C777680B5}"/>
              </a:ext>
            </a:extLst>
          </p:cNvPr>
          <p:cNvSpPr txBox="1"/>
          <p:nvPr/>
        </p:nvSpPr>
        <p:spPr>
          <a:xfrm>
            <a:off x="178444" y="6596390"/>
            <a:ext cx="3082500" cy="261610"/>
          </a:xfrm>
          <a:prstGeom prst="rect">
            <a:avLst/>
          </a:prstGeom>
          <a:noFill/>
        </p:spPr>
        <p:txBody>
          <a:bodyPr wrap="square" rtlCol="0">
            <a:spAutoFit/>
          </a:bodyPr>
          <a:lstStyle/>
          <a:p>
            <a:pPr algn="ctr"/>
            <a:r>
              <a:rPr kumimoji="1" lang="ja-JP" altLang="en-US" sz="1100" dirty="0" smtClean="0"/>
              <a:t>（木材利用の事例集）</a:t>
            </a:r>
            <a:endParaRPr kumimoji="1" lang="ja-JP" altLang="en-US" sz="1100" dirty="0"/>
          </a:p>
        </p:txBody>
      </p:sp>
      <p:pic>
        <p:nvPicPr>
          <p:cNvPr id="3" name="図 2"/>
          <p:cNvPicPr>
            <a:picLocks noChangeAspect="1"/>
          </p:cNvPicPr>
          <p:nvPr/>
        </p:nvPicPr>
        <p:blipFill>
          <a:blip r:embed="rId3"/>
          <a:stretch>
            <a:fillRect/>
          </a:stretch>
        </p:blipFill>
        <p:spPr>
          <a:xfrm>
            <a:off x="2965257" y="5474493"/>
            <a:ext cx="1636131" cy="1156007"/>
          </a:xfrm>
          <a:prstGeom prst="rect">
            <a:avLst/>
          </a:prstGeom>
        </p:spPr>
      </p:pic>
      <p:sp>
        <p:nvSpPr>
          <p:cNvPr id="26" name="テキスト ボックス 25">
            <a:extLst>
              <a:ext uri="{FF2B5EF4-FFF2-40B4-BE49-F238E27FC236}">
                <a16:creationId xmlns:a16="http://schemas.microsoft.com/office/drawing/2014/main" id="{A6A4D5B8-D067-4EAC-BC8F-F17C777680B5}"/>
              </a:ext>
            </a:extLst>
          </p:cNvPr>
          <p:cNvSpPr txBox="1"/>
          <p:nvPr/>
        </p:nvSpPr>
        <p:spPr>
          <a:xfrm>
            <a:off x="2242072" y="6627440"/>
            <a:ext cx="3082500" cy="261610"/>
          </a:xfrm>
          <a:prstGeom prst="rect">
            <a:avLst/>
          </a:prstGeom>
          <a:noFill/>
        </p:spPr>
        <p:txBody>
          <a:bodyPr wrap="square" rtlCol="0">
            <a:spAutoFit/>
          </a:bodyPr>
          <a:lstStyle/>
          <a:p>
            <a:pPr algn="ctr"/>
            <a:r>
              <a:rPr kumimoji="1" lang="ja-JP" altLang="en-US" sz="1100" dirty="0" smtClean="0"/>
              <a:t>（森林整備の手引き）</a:t>
            </a:r>
            <a:endParaRPr kumimoji="1" lang="ja-JP" altLang="en-US" sz="1100" dirty="0"/>
          </a:p>
        </p:txBody>
      </p:sp>
    </p:spTree>
    <p:extLst>
      <p:ext uri="{BB962C8B-B14F-4D97-AF65-F5344CB8AC3E}">
        <p14:creationId xmlns:p14="http://schemas.microsoft.com/office/powerpoint/2010/main" val="945190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D3CB06DC-7F43-4113-921C-980F5C68CEA1}"/>
              </a:ext>
            </a:extLst>
          </p:cNvPr>
          <p:cNvSpPr txBox="1">
            <a:spLocks noChangeArrowheads="1"/>
          </p:cNvSpPr>
          <p:nvPr/>
        </p:nvSpPr>
        <p:spPr bwMode="auto">
          <a:xfrm>
            <a:off x="149019" y="2577080"/>
            <a:ext cx="4862390" cy="1827266"/>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300"/>
              </a:lnSpc>
              <a:spcBef>
                <a:spcPts val="0"/>
              </a:spcBef>
              <a:spcAft>
                <a:spcPts val="415"/>
              </a:spcAft>
              <a:buNone/>
            </a:pPr>
            <a:r>
              <a:rPr lang="ja-JP" altLang="en-US" sz="1400" b="1" kern="2000" dirty="0">
                <a:solidFill>
                  <a:srgbClr val="00B050"/>
                </a:solidFill>
                <a:latin typeface="メイリオ" panose="020B0604030504040204" pitchFamily="50" charset="-128"/>
                <a:ea typeface="メイリオ" panose="020B0604030504040204" pitchFamily="50" charset="-128"/>
              </a:rPr>
              <a:t>□</a:t>
            </a:r>
            <a:r>
              <a:rPr lang="ja-JP" altLang="en-US" sz="1400" kern="2000" dirty="0">
                <a:latin typeface="メイリオ" panose="020B0604030504040204" pitchFamily="50" charset="-128"/>
                <a:ea typeface="メイリオ" panose="020B0604030504040204" pitchFamily="50" charset="-128"/>
              </a:rPr>
              <a:t>　</a:t>
            </a:r>
            <a:r>
              <a:rPr lang="ja-JP" altLang="en-US" sz="1400" b="1" kern="2000" dirty="0">
                <a:latin typeface="メイリオ" panose="020B0604030504040204" pitchFamily="50" charset="-128"/>
                <a:ea typeface="メイリオ" panose="020B0604030504040204" pitchFamily="50" charset="-128"/>
              </a:rPr>
              <a:t>事業内容</a:t>
            </a:r>
            <a:endParaRPr lang="en-US" altLang="ja-JP" sz="1400" b="1" kern="2000" dirty="0">
              <a:latin typeface="メイリオ" panose="020B0604030504040204" pitchFamily="50" charset="-128"/>
              <a:ea typeface="メイリオ" panose="020B0604030504040204" pitchFamily="50" charset="-128"/>
            </a:endParaRPr>
          </a:p>
          <a:p>
            <a:pPr marL="266700" lvl="0" indent="-88900" defTabSz="914400">
              <a:spcBef>
                <a:spcPts val="0"/>
              </a:spcBef>
              <a:spcAft>
                <a:spcPts val="600"/>
              </a:spcAft>
              <a:buNone/>
            </a:pPr>
            <a:r>
              <a:rPr lang="ja-JP" altLang="en-US" sz="1200" kern="2000" dirty="0" smtClean="0">
                <a:latin typeface="ＭＳ ゴシック" panose="020B0609070205080204" pitchFamily="49" charset="-128"/>
                <a:ea typeface="ＭＳ ゴシック" panose="020B0609070205080204" pitchFamily="49" charset="-128"/>
              </a:rPr>
              <a:t>森林整備手法調査等業務</a:t>
            </a:r>
            <a:endParaRPr lang="en-US" altLang="ja-JP" sz="12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en-US" altLang="ja-JP" sz="1200" kern="2000" dirty="0">
                <a:latin typeface="ＭＳ ゴシック" panose="020B0609070205080204" pitchFamily="49" charset="-128"/>
                <a:ea typeface="ＭＳ ゴシック" panose="020B0609070205080204" pitchFamily="49" charset="-128"/>
              </a:rPr>
              <a:t>【</a:t>
            </a:r>
            <a:r>
              <a:rPr lang="ja-JP" altLang="en-US" sz="1200" kern="2000" dirty="0" smtClean="0">
                <a:latin typeface="ＭＳ ゴシック" panose="020B0609070205080204" pitchFamily="49" charset="-128"/>
                <a:ea typeface="ＭＳ ゴシック" panose="020B0609070205080204" pitchFamily="49" charset="-128"/>
              </a:rPr>
              <a:t>事業費</a:t>
            </a:r>
            <a:r>
              <a:rPr lang="en-US" altLang="ja-JP" sz="1200" kern="2000" dirty="0" smtClean="0">
                <a:latin typeface="ＭＳ ゴシック" panose="020B0609070205080204" pitchFamily="49" charset="-128"/>
                <a:ea typeface="ＭＳ ゴシック" panose="020B0609070205080204" pitchFamily="49" charset="-128"/>
              </a:rPr>
              <a:t>】</a:t>
            </a:r>
            <a:r>
              <a:rPr lang="ja-JP" altLang="en-US" sz="1200" kern="2000" dirty="0">
                <a:latin typeface="ＭＳ ゴシック" panose="020B0609070205080204" pitchFamily="49" charset="-128"/>
                <a:ea typeface="ＭＳ ゴシック" panose="020B0609070205080204" pitchFamily="49" charset="-128"/>
              </a:rPr>
              <a:t>　</a:t>
            </a:r>
            <a:r>
              <a:rPr lang="en-US" altLang="ja-JP" sz="1200" kern="2000" dirty="0" smtClean="0">
                <a:latin typeface="ＭＳ ゴシック" panose="020B0609070205080204" pitchFamily="49" charset="-128"/>
                <a:ea typeface="ＭＳ ゴシック" panose="020B0609070205080204" pitchFamily="49" charset="-128"/>
              </a:rPr>
              <a:t>12,375</a:t>
            </a:r>
            <a:r>
              <a:rPr lang="ja-JP" altLang="en-US" sz="1200" kern="2000" dirty="0" smtClean="0">
                <a:latin typeface="ＭＳ ゴシック" panose="020B0609070205080204" pitchFamily="49" charset="-128"/>
                <a:ea typeface="ＭＳ ゴシック" panose="020B0609070205080204" pitchFamily="49" charset="-128"/>
              </a:rPr>
              <a:t>千円（全額譲与税）</a:t>
            </a:r>
            <a:endParaRPr lang="en-US" altLang="ja-JP" sz="12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en-US" altLang="ja-JP" sz="1200" kern="2000" dirty="0" smtClean="0">
                <a:latin typeface="ＭＳ ゴシック" panose="020B0609070205080204" pitchFamily="49" charset="-128"/>
                <a:ea typeface="ＭＳ ゴシック" panose="020B0609070205080204" pitchFamily="49" charset="-128"/>
              </a:rPr>
              <a:t>【</a:t>
            </a:r>
            <a:r>
              <a:rPr lang="ja-JP" altLang="en-US" sz="1200" kern="2000" dirty="0" smtClean="0">
                <a:latin typeface="ＭＳ ゴシック" panose="020B0609070205080204" pitchFamily="49" charset="-128"/>
                <a:ea typeface="ＭＳ ゴシック" panose="020B0609070205080204" pitchFamily="49" charset="-128"/>
              </a:rPr>
              <a:t>実　績</a:t>
            </a:r>
            <a:r>
              <a:rPr lang="en-US" altLang="ja-JP" sz="1200" kern="2000" dirty="0" smtClean="0">
                <a:latin typeface="ＭＳ ゴシック" panose="020B0609070205080204" pitchFamily="49" charset="-128"/>
                <a:ea typeface="ＭＳ ゴシック" panose="020B0609070205080204" pitchFamily="49" charset="-128"/>
              </a:rPr>
              <a:t>】</a:t>
            </a:r>
            <a:endParaRPr lang="en-US" altLang="ja-JP" sz="12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ja-JP" altLang="en-US" sz="1200" kern="2000" dirty="0" smtClean="0">
                <a:latin typeface="ＭＳ ゴシック" panose="020B0609070205080204" pitchFamily="49" charset="-128"/>
                <a:ea typeface="ＭＳ ゴシック" panose="020B0609070205080204" pitchFamily="49" charset="-128"/>
              </a:rPr>
              <a:t>・「広葉樹林の活用に向けた森林整備マニュアル」を作成し提供</a:t>
            </a:r>
            <a:endParaRPr lang="en-US" altLang="ja-JP" sz="1200" kern="2000" dirty="0" smtClean="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ja-JP" altLang="en-US" sz="1200" kern="2000" dirty="0" smtClean="0">
                <a:latin typeface="ＭＳ ゴシック" panose="020B0609070205080204" pitchFamily="49" charset="-128"/>
                <a:ea typeface="ＭＳ ゴシック" panose="020B0609070205080204" pitchFamily="49" charset="-128"/>
              </a:rPr>
              <a:t>・人工林のある</a:t>
            </a:r>
            <a:r>
              <a:rPr lang="en-US" altLang="ja-JP" sz="1200" kern="2000" dirty="0" smtClean="0">
                <a:latin typeface="ＭＳ ゴシック" panose="020B0609070205080204" pitchFamily="49" charset="-128"/>
                <a:ea typeface="ＭＳ ゴシック" panose="020B0609070205080204" pitchFamily="49" charset="-128"/>
              </a:rPr>
              <a:t>29</a:t>
            </a:r>
            <a:r>
              <a:rPr lang="ja-JP" altLang="en-US" sz="1200" kern="2000" dirty="0" smtClean="0">
                <a:latin typeface="ＭＳ ゴシック" panose="020B0609070205080204" pitchFamily="49" charset="-128"/>
                <a:ea typeface="ＭＳ ゴシック" panose="020B0609070205080204" pitchFamily="49" charset="-128"/>
              </a:rPr>
              <a:t>市町村で林業に関する解析データを作成し提供</a:t>
            </a:r>
            <a:endParaRPr lang="en-US" altLang="ja-JP" sz="1200" kern="2000" dirty="0" smtClean="0">
              <a:latin typeface="ＭＳ ゴシック" panose="020B0609070205080204" pitchFamily="49" charset="-128"/>
              <a:ea typeface="ＭＳ ゴシック" panose="020B0609070205080204" pitchFamily="49" charset="-128"/>
            </a:endParaRPr>
          </a:p>
        </p:txBody>
      </p:sp>
      <p:sp>
        <p:nvSpPr>
          <p:cNvPr id="6" name="角丸四角形 21">
            <a:extLst>
              <a:ext uri="{FF2B5EF4-FFF2-40B4-BE49-F238E27FC236}">
                <a16:creationId xmlns:a16="http://schemas.microsoft.com/office/drawing/2014/main" id="{74181735-2F04-43C4-A149-7C05188CD559}"/>
              </a:ext>
            </a:extLst>
          </p:cNvPr>
          <p:cNvSpPr/>
          <p:nvPr/>
        </p:nvSpPr>
        <p:spPr>
          <a:xfrm>
            <a:off x="149019" y="544011"/>
            <a:ext cx="9650763" cy="1751528"/>
          </a:xfrm>
          <a:prstGeom prst="roundRect">
            <a:avLst>
              <a:gd name="adj" fmla="val 0"/>
            </a:avLst>
          </a:prstGeom>
          <a:ln w="38100">
            <a:solidFill>
              <a:srgbClr val="00800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99692" spcCol="180000" rtlCol="0" anchor="ctr" anchorCtr="0">
            <a:noAutofit/>
          </a:bodyPr>
          <a:lstStyle/>
          <a:p>
            <a:pPr marL="171450" indent="-171450">
              <a:spcAft>
                <a:spcPts val="208"/>
              </a:spcAft>
              <a:buFont typeface="Wingdings" panose="05000000000000000000" pitchFamily="2" charset="2"/>
              <a:buChar char="Ø"/>
            </a:pPr>
            <a:r>
              <a:rPr lang="ja-JP" altLang="en-US" sz="1800" dirty="0">
                <a:solidFill>
                  <a:schemeClr val="tx1"/>
                </a:solidFill>
                <a:latin typeface="ＭＳ ゴシック" panose="020B0609070205080204" pitchFamily="49" charset="-128"/>
                <a:ea typeface="ＭＳ ゴシック" panose="020B0609070205080204" pitchFamily="49" charset="-128"/>
              </a:rPr>
              <a:t>大阪</a:t>
            </a:r>
            <a:r>
              <a:rPr lang="ja-JP" altLang="en-US" sz="1800" dirty="0" smtClean="0">
                <a:solidFill>
                  <a:schemeClr val="tx1"/>
                </a:solidFill>
                <a:latin typeface="ＭＳ ゴシック" panose="020B0609070205080204" pitchFamily="49" charset="-128"/>
                <a:ea typeface="ＭＳ ゴシック" panose="020B0609070205080204" pitchFamily="49" charset="-128"/>
              </a:rPr>
              <a:t>府は、「大阪府森林整備指針」で定めた森林区分毎の保育・管理方針に沿って市町村</a:t>
            </a:r>
            <a:r>
              <a:rPr lang="ja-JP" altLang="en-US" sz="1800" dirty="0">
                <a:solidFill>
                  <a:schemeClr val="tx1"/>
                </a:solidFill>
                <a:latin typeface="ＭＳ ゴシック" panose="020B0609070205080204" pitchFamily="49" charset="-128"/>
                <a:ea typeface="ＭＳ ゴシック" panose="020B0609070205080204" pitchFamily="49" charset="-128"/>
              </a:rPr>
              <a:t>が森林整備</a:t>
            </a:r>
            <a:r>
              <a:rPr lang="ja-JP" altLang="en-US" sz="1800" dirty="0" smtClean="0">
                <a:solidFill>
                  <a:schemeClr val="tx1"/>
                </a:solidFill>
                <a:latin typeface="ＭＳ ゴシック" panose="020B0609070205080204" pitchFamily="49" charset="-128"/>
                <a:ea typeface="ＭＳ ゴシック" panose="020B0609070205080204" pitchFamily="49" charset="-128"/>
              </a:rPr>
              <a:t>を実施できるよう、</a:t>
            </a:r>
            <a:r>
              <a:rPr lang="ja-JP" altLang="en-US" sz="1800" dirty="0">
                <a:solidFill>
                  <a:schemeClr val="tx1"/>
                </a:solidFill>
                <a:latin typeface="ＭＳ ゴシック" panose="020B0609070205080204" pitchFamily="49" charset="-128"/>
                <a:ea typeface="ＭＳ ゴシック" panose="020B0609070205080204" pitchFamily="49" charset="-128"/>
              </a:rPr>
              <a:t>具体的</a:t>
            </a:r>
            <a:r>
              <a:rPr lang="ja-JP" altLang="en-US" sz="1800" dirty="0" smtClean="0">
                <a:solidFill>
                  <a:schemeClr val="tx1"/>
                </a:solidFill>
                <a:latin typeface="ＭＳ ゴシック" panose="020B0609070205080204" pitchFamily="49" charset="-128"/>
                <a:ea typeface="ＭＳ ゴシック" panose="020B0609070205080204" pitchFamily="49" charset="-128"/>
              </a:rPr>
              <a:t>なマニュアルの作成など技術支援を行っています。</a:t>
            </a:r>
            <a:endParaRPr lang="en-US" altLang="ja-JP" sz="1800" dirty="0" smtClean="0">
              <a:solidFill>
                <a:schemeClr val="tx1"/>
              </a:solidFill>
              <a:latin typeface="ＭＳ ゴシック" panose="020B0609070205080204" pitchFamily="49" charset="-128"/>
              <a:ea typeface="ＭＳ ゴシック" panose="020B0609070205080204" pitchFamily="49" charset="-128"/>
            </a:endParaRPr>
          </a:p>
          <a:p>
            <a:pPr marL="171450" indent="-171450">
              <a:spcAft>
                <a:spcPts val="208"/>
              </a:spcAft>
              <a:buFont typeface="Wingdings" panose="05000000000000000000" pitchFamily="2" charset="2"/>
              <a:buChar char="Ø"/>
            </a:pPr>
            <a:r>
              <a:rPr lang="ja-JP" altLang="en-US" sz="1800" dirty="0" smtClean="0">
                <a:solidFill>
                  <a:schemeClr val="tx1"/>
                </a:solidFill>
                <a:latin typeface="ＭＳ ゴシック" panose="020B0609070205080204" pitchFamily="49" charset="-128"/>
                <a:ea typeface="ＭＳ ゴシック" panose="020B0609070205080204" pitchFamily="49" charset="-128"/>
              </a:rPr>
              <a:t>令和３年度は「広葉樹林の活用に向けた森林整備マニュアル」として、条件の良い広葉樹林において、資源を利用しながら健全な広葉樹林を維持する手法を策定しました。</a:t>
            </a:r>
            <a:endParaRPr lang="en-US" altLang="ja-JP" sz="1800" dirty="0" smtClean="0">
              <a:solidFill>
                <a:schemeClr val="tx1"/>
              </a:solidFill>
              <a:latin typeface="ＭＳ ゴシック" panose="020B0609070205080204" pitchFamily="49" charset="-128"/>
              <a:ea typeface="ＭＳ ゴシック" panose="020B0609070205080204" pitchFamily="49" charset="-128"/>
            </a:endParaRPr>
          </a:p>
          <a:p>
            <a:pPr marL="171450" indent="-171450">
              <a:spcAft>
                <a:spcPts val="208"/>
              </a:spcAft>
              <a:buFont typeface="Wingdings" panose="05000000000000000000" pitchFamily="2" charset="2"/>
              <a:buChar char="Ø"/>
            </a:pPr>
            <a:r>
              <a:rPr lang="ja-JP" altLang="en-US" sz="1800" dirty="0" smtClean="0">
                <a:solidFill>
                  <a:schemeClr val="tx1"/>
                </a:solidFill>
                <a:latin typeface="ＭＳ ゴシック" panose="020B0609070205080204" pitchFamily="49" charset="-128"/>
                <a:ea typeface="ＭＳ ゴシック" panose="020B0609070205080204" pitchFamily="49" charset="-128"/>
              </a:rPr>
              <a:t>また、航空レーザ計測データを活用して、</a:t>
            </a:r>
            <a:r>
              <a:rPr lang="en-US" altLang="ja-JP" sz="1800" dirty="0" smtClean="0">
                <a:solidFill>
                  <a:schemeClr val="tx1"/>
                </a:solidFill>
                <a:latin typeface="ＭＳ ゴシック" panose="020B0609070205080204" pitchFamily="49" charset="-128"/>
                <a:ea typeface="ＭＳ ゴシック" panose="020B0609070205080204" pitchFamily="49" charset="-128"/>
              </a:rPr>
              <a:t>GIS</a:t>
            </a:r>
            <a:r>
              <a:rPr lang="ja-JP" altLang="en-US" sz="1800" dirty="0" smtClean="0">
                <a:solidFill>
                  <a:schemeClr val="tx1"/>
                </a:solidFill>
                <a:latin typeface="ＭＳ ゴシック" panose="020B0609070205080204" pitchFamily="49" charset="-128"/>
                <a:ea typeface="ＭＳ ゴシック" panose="020B0609070205080204" pitchFamily="49" charset="-128"/>
              </a:rPr>
              <a:t>ソフトで解析したデータを提供しました。</a:t>
            </a:r>
            <a:endParaRPr lang="en-US" altLang="ja-JP" sz="1800" dirty="0" smtClean="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A6A4D5B8-D067-4EAC-BC8F-F17C777680B5}"/>
              </a:ext>
            </a:extLst>
          </p:cNvPr>
          <p:cNvSpPr txBox="1"/>
          <p:nvPr/>
        </p:nvSpPr>
        <p:spPr>
          <a:xfrm>
            <a:off x="212436" y="6433108"/>
            <a:ext cx="3082500" cy="430887"/>
          </a:xfrm>
          <a:prstGeom prst="rect">
            <a:avLst/>
          </a:prstGeom>
          <a:noFill/>
        </p:spPr>
        <p:txBody>
          <a:bodyPr wrap="square" rtlCol="0">
            <a:spAutoFit/>
          </a:bodyPr>
          <a:lstStyle/>
          <a:p>
            <a:pPr algn="ctr"/>
            <a:r>
              <a:rPr kumimoji="1" lang="ja-JP" altLang="en-US" sz="1100" dirty="0" smtClean="0"/>
              <a:t>広葉樹林の活用に向けた</a:t>
            </a:r>
            <a:endParaRPr kumimoji="1" lang="en-US" altLang="ja-JP" sz="1100" dirty="0" smtClean="0"/>
          </a:p>
          <a:p>
            <a:pPr algn="ctr"/>
            <a:r>
              <a:rPr kumimoji="1" lang="ja-JP" altLang="en-US" sz="1100" dirty="0" smtClean="0"/>
              <a:t>森林整備マニュアル（表紙）</a:t>
            </a:r>
            <a:endParaRPr kumimoji="1" lang="ja-JP" altLang="en-US" sz="1100" dirty="0"/>
          </a:p>
        </p:txBody>
      </p:sp>
      <p:sp>
        <p:nvSpPr>
          <p:cNvPr id="40" name="Text Box 6">
            <a:extLst>
              <a:ext uri="{FF2B5EF4-FFF2-40B4-BE49-F238E27FC236}">
                <a16:creationId xmlns:a16="http://schemas.microsoft.com/office/drawing/2014/main" id="{EF4B8A9E-5FCC-4CBD-B3B6-422C5E03700F}"/>
              </a:ext>
            </a:extLst>
          </p:cNvPr>
          <p:cNvSpPr txBox="1">
            <a:spLocks noChangeArrowheads="1"/>
          </p:cNvSpPr>
          <p:nvPr/>
        </p:nvSpPr>
        <p:spPr bwMode="auto">
          <a:xfrm>
            <a:off x="5126658" y="2577080"/>
            <a:ext cx="1754433" cy="26256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300"/>
              </a:lnSpc>
              <a:spcBef>
                <a:spcPts val="0"/>
              </a:spcBef>
              <a:spcAft>
                <a:spcPts val="415"/>
              </a:spcAft>
              <a:buNone/>
            </a:pPr>
            <a:r>
              <a:rPr lang="ja-JP" altLang="en-US" sz="1400" b="1" kern="2000" dirty="0">
                <a:solidFill>
                  <a:srgbClr val="00B050"/>
                </a:solidFill>
                <a:latin typeface="メイリオ" panose="020B0604030504040204" pitchFamily="50" charset="-128"/>
                <a:ea typeface="メイリオ" panose="020B0604030504040204" pitchFamily="50" charset="-128"/>
              </a:rPr>
              <a:t>□</a:t>
            </a:r>
            <a:r>
              <a:rPr lang="ja-JP" altLang="en-US" sz="1100" kern="2000" dirty="0">
                <a:latin typeface="メイリオ" panose="020B0604030504040204" pitchFamily="50" charset="-128"/>
                <a:ea typeface="メイリオ" panose="020B0604030504040204" pitchFamily="50" charset="-128"/>
              </a:rPr>
              <a:t>　</a:t>
            </a:r>
            <a:r>
              <a:rPr lang="ja-JP" altLang="en-US" sz="1400" b="1" kern="2000" dirty="0">
                <a:latin typeface="メイリオ" panose="020B0604030504040204" pitchFamily="50" charset="-128"/>
                <a:ea typeface="メイリオ" panose="020B0604030504040204" pitchFamily="50" charset="-128"/>
              </a:rPr>
              <a:t>事業スキーム</a:t>
            </a: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a:t>
            </a:r>
            <a:endParaRPr lang="en-US" altLang="ja-JP" sz="11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1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1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1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r>
              <a:rPr lang="en-US" altLang="ja-JP" sz="930" dirty="0">
                <a:latin typeface="+mn-ea"/>
                <a:ea typeface="+mn-ea"/>
              </a:rPr>
              <a:t>      </a:t>
            </a:r>
            <a:endParaRPr lang="en-US" altLang="ja-JP" sz="1100" i="1" dirty="0">
              <a:latin typeface="+mn-ea"/>
              <a:ea typeface="+mn-ea"/>
            </a:endParaRPr>
          </a:p>
          <a:p>
            <a:pPr marL="184636" indent="-61545">
              <a:lnSpc>
                <a:spcPts val="1300"/>
              </a:lnSpc>
              <a:spcBef>
                <a:spcPts val="0"/>
              </a:spcBef>
              <a:spcAft>
                <a:spcPts val="415"/>
              </a:spcAft>
              <a:buNone/>
            </a:pPr>
            <a:endParaRPr lang="en-US" altLang="ja-JP" sz="11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100" kern="2000" dirty="0">
              <a:latin typeface="ＭＳ ゴシック" panose="020B0609070205080204" pitchFamily="49" charset="-128"/>
              <a:ea typeface="ＭＳ ゴシック" panose="020B0609070205080204" pitchFamily="49" charset="-128"/>
            </a:endParaRPr>
          </a:p>
          <a:p>
            <a:pPr marL="184636" indent="-61545">
              <a:lnSpc>
                <a:spcPts val="13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a:t>
            </a:r>
            <a:endParaRPr lang="en-US" altLang="ja-JP" sz="1100" kern="2000" dirty="0">
              <a:latin typeface="游ゴシック" panose="020B0400000000000000" pitchFamily="50" charset="-128"/>
              <a:ea typeface="游ゴシック" panose="020B0400000000000000" pitchFamily="50" charset="-128"/>
            </a:endParaRPr>
          </a:p>
          <a:p>
            <a:pPr marL="184636" indent="-61545">
              <a:lnSpc>
                <a:spcPts val="1300"/>
              </a:lnSpc>
              <a:spcBef>
                <a:spcPts val="0"/>
              </a:spcBef>
              <a:spcAft>
                <a:spcPts val="415"/>
              </a:spcAft>
              <a:buNone/>
            </a:pPr>
            <a:endParaRPr lang="en-US" altLang="ja-JP" sz="1100" b="1" kern="2000" dirty="0">
              <a:latin typeface="游ゴシック" panose="020B0400000000000000" pitchFamily="50" charset="-128"/>
              <a:ea typeface="游ゴシック" panose="020B0400000000000000" pitchFamily="50" charset="-128"/>
            </a:endParaRPr>
          </a:p>
          <a:p>
            <a:pPr marL="184636" indent="-61545">
              <a:lnSpc>
                <a:spcPts val="1300"/>
              </a:lnSpc>
              <a:spcBef>
                <a:spcPts val="0"/>
              </a:spcBef>
              <a:spcAft>
                <a:spcPts val="415"/>
              </a:spcAft>
              <a:buNone/>
            </a:pPr>
            <a:endParaRPr lang="en-US" altLang="ja-JP" sz="1100" b="1" kern="2000" dirty="0">
              <a:latin typeface="游ゴシック" panose="020B0400000000000000" pitchFamily="50" charset="-128"/>
              <a:ea typeface="游ゴシック" panose="020B0400000000000000" pitchFamily="50" charset="-128"/>
            </a:endParaRPr>
          </a:p>
          <a:p>
            <a:pPr marL="184636" indent="-61545">
              <a:lnSpc>
                <a:spcPts val="1300"/>
              </a:lnSpc>
              <a:spcBef>
                <a:spcPts val="0"/>
              </a:spcBef>
              <a:spcAft>
                <a:spcPts val="415"/>
              </a:spcAft>
              <a:buNone/>
            </a:pPr>
            <a:endParaRPr lang="en-US" altLang="ja-JP" sz="1100" kern="2000" dirty="0">
              <a:latin typeface="ＭＳ ゴシック" panose="020B0609070205080204" pitchFamily="49" charset="-128"/>
              <a:ea typeface="ＭＳ ゴシック" panose="020B0609070205080204" pitchFamily="49" charset="-128"/>
            </a:endParaRPr>
          </a:p>
        </p:txBody>
      </p:sp>
      <p:graphicFrame>
        <p:nvGraphicFramePr>
          <p:cNvPr id="18" name="表 4">
            <a:extLst>
              <a:ext uri="{FF2B5EF4-FFF2-40B4-BE49-F238E27FC236}">
                <a16:creationId xmlns:a16="http://schemas.microsoft.com/office/drawing/2014/main" id="{DC25DEFF-F570-4EFF-A385-2768EA0EAB9A}"/>
              </a:ext>
            </a:extLst>
          </p:cNvPr>
          <p:cNvGraphicFramePr>
            <a:graphicFrameLocks noGrp="1"/>
          </p:cNvGraphicFramePr>
          <p:nvPr>
            <p:extLst>
              <p:ext uri="{D42A27DB-BD31-4B8C-83A1-F6EECF244321}">
                <p14:modId xmlns:p14="http://schemas.microsoft.com/office/powerpoint/2010/main" val="2510039506"/>
              </p:ext>
            </p:extLst>
          </p:nvPr>
        </p:nvGraphicFramePr>
        <p:xfrm>
          <a:off x="5608944" y="5342533"/>
          <a:ext cx="3500748" cy="1006490"/>
        </p:xfrm>
        <a:graphic>
          <a:graphicData uri="http://schemas.openxmlformats.org/drawingml/2006/table">
            <a:tbl>
              <a:tblPr firstRow="1" bandRow="1">
                <a:tableStyleId>{5C22544A-7EE6-4342-B048-85BDC9FD1C3A}</a:tableStyleId>
              </a:tblPr>
              <a:tblGrid>
                <a:gridCol w="1754822">
                  <a:extLst>
                    <a:ext uri="{9D8B030D-6E8A-4147-A177-3AD203B41FA5}">
                      <a16:colId xmlns:a16="http://schemas.microsoft.com/office/drawing/2014/main" val="1365277361"/>
                    </a:ext>
                  </a:extLst>
                </a:gridCol>
                <a:gridCol w="1745926">
                  <a:extLst>
                    <a:ext uri="{9D8B030D-6E8A-4147-A177-3AD203B41FA5}">
                      <a16:colId xmlns:a16="http://schemas.microsoft.com/office/drawing/2014/main" val="301691098"/>
                    </a:ext>
                  </a:extLst>
                </a:gridCol>
              </a:tblGrid>
              <a:tr h="265421">
                <a:tc>
                  <a:txBody>
                    <a:bodyPr/>
                    <a:lstStyle/>
                    <a:p>
                      <a:pPr algn="l"/>
                      <a:r>
                        <a:rPr kumimoji="1" lang="ja-JP" altLang="en-US" sz="940" b="0" dirty="0">
                          <a:solidFill>
                            <a:schemeClr val="tx1"/>
                          </a:solidFill>
                          <a:latin typeface="+mn-ea"/>
                          <a:ea typeface="+mn-ea"/>
                        </a:rPr>
                        <a:t>①</a:t>
                      </a:r>
                      <a:r>
                        <a:rPr kumimoji="1" lang="ja-JP" altLang="en-US" sz="940" b="0" dirty="0" smtClean="0">
                          <a:solidFill>
                            <a:schemeClr val="tx1"/>
                          </a:solidFill>
                          <a:latin typeface="+mn-ea"/>
                          <a:ea typeface="+mn-ea"/>
                        </a:rPr>
                        <a:t>令和３年度</a:t>
                      </a:r>
                      <a:r>
                        <a:rPr kumimoji="1" lang="ja-JP" altLang="en-US" sz="940" b="0" dirty="0">
                          <a:solidFill>
                            <a:schemeClr val="tx1"/>
                          </a:solidFill>
                          <a:latin typeface="+mn-ea"/>
                          <a:ea typeface="+mn-ea"/>
                        </a:rPr>
                        <a:t>譲与額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b="0" dirty="0" smtClean="0">
                          <a:solidFill>
                            <a:schemeClr val="tx1"/>
                          </a:solidFill>
                          <a:latin typeface="+mn-ea"/>
                          <a:ea typeface="+mn-ea"/>
                        </a:rPr>
                        <a:t>143,796</a:t>
                      </a:r>
                      <a:r>
                        <a:rPr kumimoji="1" lang="ja-JP" altLang="en-US" sz="940" b="0" dirty="0" smtClean="0">
                          <a:solidFill>
                            <a:schemeClr val="tx1"/>
                          </a:solidFill>
                          <a:latin typeface="+mn-ea"/>
                          <a:ea typeface="+mn-ea"/>
                        </a:rPr>
                        <a:t>千円</a:t>
                      </a:r>
                      <a:endParaRPr kumimoji="1" lang="ja-JP" altLang="en-US" sz="94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1190655"/>
                  </a:ext>
                </a:extLst>
              </a:tr>
              <a:tr h="265421">
                <a:tc>
                  <a:txBody>
                    <a:bodyPr/>
                    <a:lstStyle/>
                    <a:p>
                      <a:pPr algn="l"/>
                      <a:r>
                        <a:rPr kumimoji="1" lang="ja-JP" altLang="en-US" sz="940" b="0" dirty="0">
                          <a:solidFill>
                            <a:schemeClr val="tx1"/>
                          </a:solidFill>
                          <a:latin typeface="+mn-ea"/>
                          <a:ea typeface="+mn-ea"/>
                        </a:rPr>
                        <a:t>②私有林人工林面積（</a:t>
                      </a:r>
                      <a:r>
                        <a:rPr kumimoji="1" lang="en-US" altLang="ja-JP" sz="940" b="0" dirty="0">
                          <a:solidFill>
                            <a:schemeClr val="tx1"/>
                          </a:solidFill>
                          <a:latin typeface="+mn-ea"/>
                          <a:ea typeface="+mn-ea"/>
                        </a:rPr>
                        <a:t>※</a:t>
                      </a:r>
                      <a:r>
                        <a:rPr kumimoji="1" lang="ja-JP" altLang="en-US" sz="940" b="0" dirty="0">
                          <a:solidFill>
                            <a:schemeClr val="tx1"/>
                          </a:solidFill>
                          <a:latin typeface="+mn-ea"/>
                          <a:ea typeface="+mn-ea"/>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b="0" dirty="0" smtClean="0">
                          <a:solidFill>
                            <a:schemeClr val="tx1"/>
                          </a:solidFill>
                          <a:latin typeface="+mn-ea"/>
                          <a:ea typeface="+mn-ea"/>
                        </a:rPr>
                        <a:t>26,467ha</a:t>
                      </a:r>
                      <a:endParaRPr kumimoji="1" lang="ja-JP" altLang="en-US" sz="94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646251"/>
                  </a:ext>
                </a:extLst>
              </a:tr>
              <a:tr h="237824">
                <a:tc>
                  <a:txBody>
                    <a:bodyPr/>
                    <a:lstStyle/>
                    <a:p>
                      <a:pPr algn="l"/>
                      <a:r>
                        <a:rPr kumimoji="1" lang="ja-JP" altLang="en-US" sz="940" dirty="0">
                          <a:solidFill>
                            <a:schemeClr val="tx1"/>
                          </a:solidFill>
                          <a:latin typeface="+mn-ea"/>
                          <a:ea typeface="+mn-ea"/>
                        </a:rPr>
                        <a:t>③人口（</a:t>
                      </a:r>
                      <a:r>
                        <a:rPr kumimoji="1" lang="en-US" altLang="ja-JP" sz="940" dirty="0">
                          <a:solidFill>
                            <a:schemeClr val="tx1"/>
                          </a:solidFill>
                          <a:latin typeface="+mn-ea"/>
                          <a:ea typeface="+mn-ea"/>
                        </a:rPr>
                        <a:t>※</a:t>
                      </a:r>
                      <a:r>
                        <a:rPr kumimoji="1" lang="ja-JP" altLang="en-US" sz="940" dirty="0">
                          <a:solidFill>
                            <a:schemeClr val="tx1"/>
                          </a:solidFill>
                          <a:latin typeface="+mn-ea"/>
                          <a:ea typeface="+mn-ea"/>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dirty="0" smtClean="0">
                          <a:solidFill>
                            <a:schemeClr val="tx1"/>
                          </a:solidFill>
                          <a:latin typeface="+mn-ea"/>
                          <a:ea typeface="+mn-ea"/>
                        </a:rPr>
                        <a:t>8,837,685</a:t>
                      </a:r>
                      <a:r>
                        <a:rPr kumimoji="1" lang="ja-JP" altLang="en-US" sz="940" dirty="0" smtClean="0">
                          <a:solidFill>
                            <a:schemeClr val="tx1"/>
                          </a:solidFill>
                          <a:latin typeface="+mn-ea"/>
                          <a:ea typeface="+mn-ea"/>
                        </a:rPr>
                        <a:t>人</a:t>
                      </a:r>
                      <a:endParaRPr kumimoji="1" lang="ja-JP" altLang="en-US" sz="94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2093334"/>
                  </a:ext>
                </a:extLst>
              </a:tr>
              <a:tr h="237824">
                <a:tc>
                  <a:txBody>
                    <a:bodyPr/>
                    <a:lstStyle/>
                    <a:p>
                      <a:pPr algn="l"/>
                      <a:r>
                        <a:rPr kumimoji="1" lang="ja-JP" altLang="en-US" sz="940" dirty="0">
                          <a:solidFill>
                            <a:schemeClr val="tx1"/>
                          </a:solidFill>
                          <a:latin typeface="+mn-ea"/>
                          <a:ea typeface="+mn-ea"/>
                        </a:rPr>
                        <a:t>④林業就業者数（</a:t>
                      </a:r>
                      <a:r>
                        <a:rPr kumimoji="1" lang="en-US" altLang="ja-JP" sz="940" dirty="0">
                          <a:solidFill>
                            <a:schemeClr val="tx1"/>
                          </a:solidFill>
                          <a:latin typeface="+mn-ea"/>
                          <a:ea typeface="+mn-ea"/>
                        </a:rPr>
                        <a:t>※</a:t>
                      </a:r>
                      <a:r>
                        <a:rPr kumimoji="1" lang="ja-JP" altLang="en-US" sz="940" dirty="0">
                          <a:solidFill>
                            <a:schemeClr val="tx1"/>
                          </a:solidFill>
                          <a:latin typeface="+mn-ea"/>
                          <a:ea typeface="+mn-ea"/>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dirty="0" smtClean="0">
                          <a:solidFill>
                            <a:schemeClr val="tx1"/>
                          </a:solidFill>
                          <a:latin typeface="+mn-ea"/>
                          <a:ea typeface="+mn-ea"/>
                        </a:rPr>
                        <a:t>367</a:t>
                      </a:r>
                      <a:r>
                        <a:rPr kumimoji="1" lang="ja-JP" altLang="en-US" sz="940" dirty="0" smtClean="0">
                          <a:solidFill>
                            <a:schemeClr val="tx1"/>
                          </a:solidFill>
                          <a:latin typeface="+mn-ea"/>
                          <a:ea typeface="+mn-ea"/>
                        </a:rPr>
                        <a:t>人</a:t>
                      </a:r>
                      <a:endParaRPr kumimoji="1" lang="ja-JP" altLang="en-US" sz="94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021000"/>
                  </a:ext>
                </a:extLst>
              </a:tr>
            </a:tbl>
          </a:graphicData>
        </a:graphic>
      </p:graphicFrame>
      <p:sp>
        <p:nvSpPr>
          <p:cNvPr id="20" name="Text Box 6">
            <a:extLst>
              <a:ext uri="{FF2B5EF4-FFF2-40B4-BE49-F238E27FC236}">
                <a16:creationId xmlns:a16="http://schemas.microsoft.com/office/drawing/2014/main" id="{F99D41E9-9705-4E9E-BF99-DFB81B22D1B6}"/>
              </a:ext>
            </a:extLst>
          </p:cNvPr>
          <p:cNvSpPr txBox="1">
            <a:spLocks noChangeArrowheads="1"/>
          </p:cNvSpPr>
          <p:nvPr/>
        </p:nvSpPr>
        <p:spPr bwMode="auto">
          <a:xfrm>
            <a:off x="5475660" y="6437062"/>
            <a:ext cx="5074905" cy="44600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000"/>
              </a:lnSpc>
              <a:spcBef>
                <a:spcPts val="0"/>
              </a:spcBef>
              <a:spcAft>
                <a:spcPts val="415"/>
              </a:spcAft>
              <a:buNone/>
            </a:pPr>
            <a:r>
              <a:rPr lang="en-US" altLang="ja-JP" sz="930" dirty="0">
                <a:latin typeface="+mn-ea"/>
                <a:ea typeface="+mn-ea"/>
              </a:rPr>
              <a:t>※</a:t>
            </a:r>
            <a:r>
              <a:rPr lang="ja-JP" altLang="en-US" sz="930" dirty="0">
                <a:latin typeface="+mn-ea"/>
                <a:ea typeface="+mn-ea"/>
              </a:rPr>
              <a:t>１：「森林資源現況調査（林野庁、</a:t>
            </a:r>
            <a:r>
              <a:rPr lang="en-US" altLang="ja-JP" sz="930" dirty="0">
                <a:latin typeface="+mn-ea"/>
                <a:ea typeface="+mn-ea"/>
              </a:rPr>
              <a:t>H29.3.31</a:t>
            </a:r>
            <a:r>
              <a:rPr lang="ja-JP" altLang="en-US" sz="930" dirty="0">
                <a:latin typeface="+mn-ea"/>
                <a:ea typeface="+mn-ea"/>
              </a:rPr>
              <a:t>現在）」</a:t>
            </a:r>
            <a:r>
              <a:rPr lang="ja-JP" altLang="en-US" sz="930" dirty="0" smtClean="0">
                <a:latin typeface="+mn-ea"/>
                <a:ea typeface="+mn-ea"/>
              </a:rPr>
              <a:t>より</a:t>
            </a:r>
            <a:endParaRPr lang="en-US" altLang="ja-JP" sz="930" dirty="0">
              <a:latin typeface="+mn-ea"/>
              <a:ea typeface="+mn-ea"/>
            </a:endParaRPr>
          </a:p>
          <a:p>
            <a:pPr marL="184636" indent="-61545">
              <a:lnSpc>
                <a:spcPts val="1000"/>
              </a:lnSpc>
              <a:spcBef>
                <a:spcPts val="0"/>
              </a:spcBef>
              <a:spcAft>
                <a:spcPts val="415"/>
              </a:spcAft>
              <a:buNone/>
            </a:pPr>
            <a:r>
              <a:rPr lang="en-US" altLang="ja-JP" sz="930" dirty="0">
                <a:latin typeface="+mn-ea"/>
                <a:ea typeface="+mn-ea"/>
              </a:rPr>
              <a:t>※</a:t>
            </a:r>
            <a:r>
              <a:rPr lang="ja-JP" altLang="en-US" sz="930" dirty="0">
                <a:latin typeface="+mn-ea"/>
                <a:ea typeface="+mn-ea"/>
              </a:rPr>
              <a:t>２：「</a:t>
            </a:r>
            <a:r>
              <a:rPr lang="en-US" altLang="ja-JP" sz="930" dirty="0" smtClean="0">
                <a:latin typeface="+mn-ea"/>
                <a:ea typeface="+mn-ea"/>
              </a:rPr>
              <a:t>2020</a:t>
            </a:r>
            <a:r>
              <a:rPr lang="ja-JP" altLang="en-US" sz="930" dirty="0" smtClean="0">
                <a:latin typeface="+mn-ea"/>
                <a:ea typeface="+mn-ea"/>
              </a:rPr>
              <a:t>農林業</a:t>
            </a:r>
            <a:r>
              <a:rPr lang="ja-JP" altLang="en-US" sz="930" dirty="0">
                <a:latin typeface="+mn-ea"/>
                <a:ea typeface="+mn-ea"/>
              </a:rPr>
              <a:t>センサスより、３：「</a:t>
            </a:r>
            <a:r>
              <a:rPr lang="en-US" altLang="ja-JP" sz="930" dirty="0">
                <a:latin typeface="+mn-ea"/>
                <a:ea typeface="+mn-ea"/>
              </a:rPr>
              <a:t>H27</a:t>
            </a:r>
            <a:r>
              <a:rPr lang="ja-JP" altLang="en-US" sz="930" dirty="0">
                <a:latin typeface="+mn-ea"/>
                <a:ea typeface="+mn-ea"/>
              </a:rPr>
              <a:t>年国勢調査」より</a:t>
            </a:r>
            <a:endParaRPr lang="en-US" altLang="ja-JP" sz="930" b="1" kern="2000" dirty="0">
              <a:latin typeface="+mn-ea"/>
              <a:ea typeface="+mn-ea"/>
            </a:endParaRPr>
          </a:p>
          <a:p>
            <a:pPr marL="184636" indent="-61545">
              <a:lnSpc>
                <a:spcPts val="1000"/>
              </a:lnSpc>
              <a:spcBef>
                <a:spcPts val="0"/>
              </a:spcBef>
              <a:spcAft>
                <a:spcPts val="415"/>
              </a:spcAft>
              <a:buNone/>
            </a:pPr>
            <a:endParaRPr lang="en-US" altLang="ja-JP" sz="1100" i="1" dirty="0">
              <a:latin typeface="+mn-ea"/>
              <a:ea typeface="+mn-ea"/>
            </a:endParaRPr>
          </a:p>
          <a:p>
            <a:pPr marL="184636" indent="-61545">
              <a:lnSpc>
                <a:spcPts val="1000"/>
              </a:lnSpc>
              <a:spcBef>
                <a:spcPts val="0"/>
              </a:spcBef>
              <a:spcAft>
                <a:spcPts val="415"/>
              </a:spcAft>
              <a:buNone/>
            </a:pPr>
            <a:endParaRPr lang="en-US" altLang="ja-JP" sz="1100" b="1" kern="2000" dirty="0">
              <a:latin typeface="メイリオ" panose="020B0604030504040204" pitchFamily="50" charset="-128"/>
              <a:ea typeface="メイリオ" panose="020B0604030504040204" pitchFamily="50" charset="-128"/>
            </a:endParaRPr>
          </a:p>
          <a:p>
            <a:pPr marL="184636" indent="-61545">
              <a:lnSpc>
                <a:spcPts val="1000"/>
              </a:lnSpc>
              <a:spcBef>
                <a:spcPts val="0"/>
              </a:spcBef>
              <a:spcAft>
                <a:spcPts val="415"/>
              </a:spcAft>
              <a:buNone/>
            </a:pPr>
            <a:endParaRPr lang="en-US" altLang="ja-JP" sz="1100" kern="2000" dirty="0">
              <a:latin typeface="ＭＳ ゴシック" panose="020B0609070205080204" pitchFamily="49" charset="-128"/>
              <a:ea typeface="ＭＳ ゴシック" panose="020B0609070205080204" pitchFamily="49" charset="-128"/>
            </a:endParaRPr>
          </a:p>
          <a:p>
            <a:pPr marL="184636" indent="-61545">
              <a:lnSpc>
                <a:spcPts val="10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a:t>
            </a:r>
            <a:endParaRPr lang="en-US" altLang="ja-JP" sz="1100" kern="2000" dirty="0">
              <a:latin typeface="游ゴシック" panose="020B0400000000000000" pitchFamily="50" charset="-128"/>
              <a:ea typeface="游ゴシック" panose="020B0400000000000000" pitchFamily="50" charset="-128"/>
            </a:endParaRPr>
          </a:p>
          <a:p>
            <a:pPr marL="184636" indent="-61545">
              <a:lnSpc>
                <a:spcPts val="1000"/>
              </a:lnSpc>
              <a:spcBef>
                <a:spcPts val="0"/>
              </a:spcBef>
              <a:spcAft>
                <a:spcPts val="415"/>
              </a:spcAft>
              <a:buNone/>
            </a:pPr>
            <a:endParaRPr lang="en-US" altLang="ja-JP" sz="1100" kern="2000" dirty="0">
              <a:latin typeface="游ゴシック" panose="020B0400000000000000" pitchFamily="50" charset="-128"/>
              <a:ea typeface="游ゴシック" panose="020B0400000000000000" pitchFamily="50" charset="-128"/>
            </a:endParaRPr>
          </a:p>
          <a:p>
            <a:pPr marL="184636" indent="-61545">
              <a:lnSpc>
                <a:spcPts val="1000"/>
              </a:lnSpc>
              <a:spcBef>
                <a:spcPts val="0"/>
              </a:spcBef>
              <a:spcAft>
                <a:spcPts val="415"/>
              </a:spcAft>
              <a:buNone/>
            </a:pPr>
            <a:endParaRPr lang="en-US" altLang="ja-JP" sz="1100" kern="2000" dirty="0">
              <a:latin typeface="游ゴシック" panose="020B0400000000000000" pitchFamily="50" charset="-128"/>
              <a:ea typeface="游ゴシック" panose="020B0400000000000000" pitchFamily="50" charset="-128"/>
            </a:endParaRPr>
          </a:p>
          <a:p>
            <a:pPr marL="184636" indent="-61545">
              <a:lnSpc>
                <a:spcPts val="1000"/>
              </a:lnSpc>
              <a:spcBef>
                <a:spcPts val="0"/>
              </a:spcBef>
              <a:spcAft>
                <a:spcPts val="415"/>
              </a:spcAft>
              <a:buNone/>
            </a:pPr>
            <a:endParaRPr lang="en-US" altLang="ja-JP" sz="1100" kern="2000" dirty="0">
              <a:latin typeface="ＭＳ ゴシック" panose="020B0609070205080204" pitchFamily="49" charset="-128"/>
              <a:ea typeface="ＭＳ ゴシック" panose="020B0609070205080204" pitchFamily="49" charset="-128"/>
            </a:endParaRPr>
          </a:p>
        </p:txBody>
      </p:sp>
      <p:sp>
        <p:nvSpPr>
          <p:cNvPr id="21" name="Text Box 6">
            <a:extLst>
              <a:ext uri="{FF2B5EF4-FFF2-40B4-BE49-F238E27FC236}">
                <a16:creationId xmlns:a16="http://schemas.microsoft.com/office/drawing/2014/main" id="{F51AC05B-E172-435A-ADEA-5B2904C2810E}"/>
              </a:ext>
            </a:extLst>
          </p:cNvPr>
          <p:cNvSpPr txBox="1">
            <a:spLocks noChangeArrowheads="1"/>
          </p:cNvSpPr>
          <p:nvPr/>
        </p:nvSpPr>
        <p:spPr bwMode="auto">
          <a:xfrm>
            <a:off x="5131278" y="5132755"/>
            <a:ext cx="1749814" cy="17786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300"/>
              </a:lnSpc>
              <a:spcBef>
                <a:spcPts val="0"/>
              </a:spcBef>
              <a:spcAft>
                <a:spcPts val="415"/>
              </a:spcAft>
              <a:buNone/>
            </a:pPr>
            <a:r>
              <a:rPr lang="ja-JP" altLang="en-US" sz="1100" b="1" kern="2000" dirty="0">
                <a:solidFill>
                  <a:srgbClr val="00B050"/>
                </a:solidFill>
                <a:latin typeface="メイリオ" panose="020B0604030504040204" pitchFamily="50" charset="-128"/>
                <a:ea typeface="メイリオ" panose="020B0604030504040204" pitchFamily="50" charset="-128"/>
              </a:rPr>
              <a:t>□</a:t>
            </a:r>
            <a:r>
              <a:rPr lang="ja-JP" altLang="en-US" sz="1100" kern="2000" dirty="0">
                <a:solidFill>
                  <a:srgbClr val="00B050"/>
                </a:solidFill>
                <a:latin typeface="メイリオ" panose="020B0604030504040204" pitchFamily="50" charset="-128"/>
                <a:ea typeface="メイリオ" panose="020B0604030504040204" pitchFamily="50" charset="-128"/>
              </a:rPr>
              <a:t>　</a:t>
            </a:r>
            <a:r>
              <a:rPr lang="ja-JP" altLang="en-US" sz="1100" b="1" kern="2000" dirty="0">
                <a:latin typeface="メイリオ" panose="020B0604030504040204" pitchFamily="50" charset="-128"/>
                <a:ea typeface="メイリオ" panose="020B0604030504040204" pitchFamily="50" charset="-128"/>
              </a:rPr>
              <a:t>基礎</a:t>
            </a:r>
            <a:r>
              <a:rPr lang="ja-JP" altLang="en-US" sz="1200" b="1" kern="2000" dirty="0">
                <a:latin typeface="メイリオ" panose="020B0604030504040204" pitchFamily="50" charset="-128"/>
                <a:ea typeface="メイリオ" panose="020B0604030504040204" pitchFamily="50" charset="-128"/>
              </a:rPr>
              <a:t>データ</a:t>
            </a:r>
            <a:endParaRPr lang="en-US" altLang="ja-JP" sz="1100" kern="2000" dirty="0">
              <a:latin typeface="ＭＳ ゴシック" panose="020B0609070205080204" pitchFamily="49" charset="-128"/>
              <a:ea typeface="ＭＳ ゴシック" panose="020B0609070205080204" pitchFamily="49" charset="-128"/>
            </a:endParaRPr>
          </a:p>
        </p:txBody>
      </p:sp>
      <p:sp>
        <p:nvSpPr>
          <p:cNvPr id="22" name="正方形/長方形 21">
            <a:extLst>
              <a:ext uri="{FF2B5EF4-FFF2-40B4-BE49-F238E27FC236}">
                <a16:creationId xmlns:a16="http://schemas.microsoft.com/office/drawing/2014/main" id="{10F59EA2-2A85-4DB1-9A69-224A6CC0DECB}"/>
              </a:ext>
            </a:extLst>
          </p:cNvPr>
          <p:cNvSpPr/>
          <p:nvPr/>
        </p:nvSpPr>
        <p:spPr>
          <a:xfrm>
            <a:off x="0" y="0"/>
            <a:ext cx="9906000" cy="48562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85" b="1" dirty="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1385" b="1" dirty="0" smtClean="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2000" b="1" dirty="0" smtClean="0">
                <a:solidFill>
                  <a:schemeClr val="bg1"/>
                </a:solidFill>
                <a:latin typeface="ＤＨＰ特太ゴシック体" panose="020B0500000000000000" pitchFamily="50" charset="-128"/>
                <a:ea typeface="ＤＨＰ特太ゴシック体" panose="020B0500000000000000" pitchFamily="50" charset="-128"/>
              </a:rPr>
              <a:t>大阪府</a:t>
            </a:r>
            <a:r>
              <a:rPr lang="ja-JP" altLang="en-US" sz="1800" b="1" dirty="0" smtClean="0">
                <a:solidFill>
                  <a:schemeClr val="bg1"/>
                </a:solidFill>
                <a:latin typeface="ＤＨＰ特太ゴシック体" panose="020B0500000000000000" pitchFamily="50" charset="-128"/>
                <a:ea typeface="ＤＨＰ特太ゴシック体" panose="020B0500000000000000" pitchFamily="50" charset="-128"/>
              </a:rPr>
              <a:t>（森林整備マニュアルの提供等の技術支援）</a:t>
            </a:r>
            <a:endParaRPr lang="ja-JP" altLang="en-US" sz="1600" b="1" dirty="0">
              <a:solidFill>
                <a:schemeClr val="bg1"/>
              </a:solidFill>
              <a:latin typeface="ＤＨＰ特太ゴシック体" panose="020B0500000000000000" pitchFamily="50" charset="-128"/>
              <a:ea typeface="ＤＨＰ特太ゴシック体" panose="020B0500000000000000" pitchFamily="50" charset="-128"/>
            </a:endParaRPr>
          </a:p>
        </p:txBody>
      </p:sp>
      <p:sp>
        <p:nvSpPr>
          <p:cNvPr id="19" name="テキスト ボックス 18">
            <a:extLst>
              <a:ext uri="{FF2B5EF4-FFF2-40B4-BE49-F238E27FC236}">
                <a16:creationId xmlns:a16="http://schemas.microsoft.com/office/drawing/2014/main" id="{9DC2097C-9AE1-4C63-9767-6EEE0AB13C43}"/>
              </a:ext>
            </a:extLst>
          </p:cNvPr>
          <p:cNvSpPr txBox="1"/>
          <p:nvPr/>
        </p:nvSpPr>
        <p:spPr>
          <a:xfrm>
            <a:off x="119166" y="90942"/>
            <a:ext cx="1082348" cy="307777"/>
          </a:xfrm>
          <a:prstGeom prst="rect">
            <a:avLst/>
          </a:prstGeom>
          <a:ln>
            <a:solidFill>
              <a:srgbClr val="008000"/>
            </a:solidFill>
          </a:ln>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ja-JP" altLang="en-US" sz="1400" dirty="0" smtClean="0">
                <a:solidFill>
                  <a:srgbClr val="008000"/>
                </a:solidFill>
              </a:rPr>
              <a:t>市町村</a:t>
            </a:r>
            <a:r>
              <a:rPr kumimoji="1" lang="ja-JP" altLang="en-US" sz="1400" dirty="0">
                <a:solidFill>
                  <a:srgbClr val="008000"/>
                </a:solidFill>
              </a:rPr>
              <a:t>支援</a:t>
            </a:r>
            <a:endParaRPr kumimoji="1" lang="en-US" altLang="ja-JP" sz="1400" dirty="0">
              <a:solidFill>
                <a:srgbClr val="008000"/>
              </a:solidFill>
            </a:endParaRPr>
          </a:p>
        </p:txBody>
      </p:sp>
      <p:sp>
        <p:nvSpPr>
          <p:cNvPr id="26" name="テキスト ボックス 25">
            <a:extLst>
              <a:ext uri="{FF2B5EF4-FFF2-40B4-BE49-F238E27FC236}">
                <a16:creationId xmlns:a16="http://schemas.microsoft.com/office/drawing/2014/main" id="{A6A4D5B8-D067-4EAC-BC8F-F17C777680B5}"/>
              </a:ext>
            </a:extLst>
          </p:cNvPr>
          <p:cNvSpPr txBox="1"/>
          <p:nvPr/>
        </p:nvSpPr>
        <p:spPr>
          <a:xfrm>
            <a:off x="-469015" y="4509739"/>
            <a:ext cx="1877991" cy="261610"/>
          </a:xfrm>
          <a:prstGeom prst="rect">
            <a:avLst/>
          </a:prstGeom>
          <a:noFill/>
        </p:spPr>
        <p:txBody>
          <a:bodyPr wrap="square" rtlCol="0">
            <a:spAutoFit/>
          </a:bodyPr>
          <a:lstStyle/>
          <a:p>
            <a:pPr algn="ctr"/>
            <a:r>
              <a:rPr kumimoji="1" lang="ja-JP" altLang="en-US" sz="1100" dirty="0" smtClean="0"/>
              <a:t>成果品例</a:t>
            </a:r>
            <a:endParaRPr kumimoji="1" lang="ja-JP" altLang="en-US" sz="1100" dirty="0"/>
          </a:p>
        </p:txBody>
      </p:sp>
      <p:grpSp>
        <p:nvGrpSpPr>
          <p:cNvPr id="2" name="グループ化 1"/>
          <p:cNvGrpSpPr/>
          <p:nvPr/>
        </p:nvGrpSpPr>
        <p:grpSpPr>
          <a:xfrm>
            <a:off x="5255646" y="2929781"/>
            <a:ext cx="4992419" cy="1726871"/>
            <a:chOff x="5930784" y="2731170"/>
            <a:chExt cx="3866859" cy="1266973"/>
          </a:xfrm>
        </p:grpSpPr>
        <p:sp>
          <p:nvSpPr>
            <p:cNvPr id="27" name="楕円 26">
              <a:extLst>
                <a:ext uri="{FF2B5EF4-FFF2-40B4-BE49-F238E27FC236}">
                  <a16:creationId xmlns:a16="http://schemas.microsoft.com/office/drawing/2014/main" id="{C0B00F6D-E4E8-4A1D-BDC7-3EB12E8BEF6F}"/>
                </a:ext>
              </a:extLst>
            </p:cNvPr>
            <p:cNvSpPr/>
            <p:nvPr/>
          </p:nvSpPr>
          <p:spPr>
            <a:xfrm>
              <a:off x="5930784" y="3052024"/>
              <a:ext cx="347326" cy="4451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府</a:t>
              </a:r>
            </a:p>
          </p:txBody>
        </p:sp>
        <p:sp>
          <p:nvSpPr>
            <p:cNvPr id="28" name="矢印: ストライプ 17">
              <a:extLst>
                <a:ext uri="{FF2B5EF4-FFF2-40B4-BE49-F238E27FC236}">
                  <a16:creationId xmlns:a16="http://schemas.microsoft.com/office/drawing/2014/main" id="{F10FFD76-F773-4D08-9CFB-BC72C94EF3A8}"/>
                </a:ext>
              </a:extLst>
            </p:cNvPr>
            <p:cNvSpPr/>
            <p:nvPr/>
          </p:nvSpPr>
          <p:spPr>
            <a:xfrm>
              <a:off x="6329139" y="3064870"/>
              <a:ext cx="187229" cy="445169"/>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四角形: 角を丸くする 18">
              <a:extLst>
                <a:ext uri="{FF2B5EF4-FFF2-40B4-BE49-F238E27FC236}">
                  <a16:creationId xmlns:a16="http://schemas.microsoft.com/office/drawing/2014/main" id="{A7AC4EEC-F738-40FE-8543-A05B2DABC6A9}"/>
                </a:ext>
              </a:extLst>
            </p:cNvPr>
            <p:cNvSpPr/>
            <p:nvPr/>
          </p:nvSpPr>
          <p:spPr>
            <a:xfrm>
              <a:off x="6643660" y="3001765"/>
              <a:ext cx="1345075" cy="86676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19">
              <a:extLst>
                <a:ext uri="{FF2B5EF4-FFF2-40B4-BE49-F238E27FC236}">
                  <a16:creationId xmlns:a16="http://schemas.microsoft.com/office/drawing/2014/main" id="{B2552697-F201-4A18-8A82-60C502249FF5}"/>
                </a:ext>
              </a:extLst>
            </p:cNvPr>
            <p:cNvSpPr/>
            <p:nvPr/>
          </p:nvSpPr>
          <p:spPr>
            <a:xfrm>
              <a:off x="6737643" y="2731170"/>
              <a:ext cx="1162410" cy="4374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委託事業者</a:t>
              </a:r>
              <a:endParaRPr kumimoji="1" lang="ja-JP" altLang="en-US" sz="1200" dirty="0">
                <a:solidFill>
                  <a:schemeClr val="tx1"/>
                </a:solidFill>
              </a:endParaRPr>
            </a:p>
          </p:txBody>
        </p:sp>
        <p:sp>
          <p:nvSpPr>
            <p:cNvPr id="31" name="四角形: 角を丸くする 20">
              <a:extLst>
                <a:ext uri="{FF2B5EF4-FFF2-40B4-BE49-F238E27FC236}">
                  <a16:creationId xmlns:a16="http://schemas.microsoft.com/office/drawing/2014/main" id="{22567FCF-5816-4169-B256-8F3BC55FC8E2}"/>
                </a:ext>
              </a:extLst>
            </p:cNvPr>
            <p:cNvSpPr/>
            <p:nvPr/>
          </p:nvSpPr>
          <p:spPr>
            <a:xfrm>
              <a:off x="6676028" y="3239523"/>
              <a:ext cx="1284674" cy="59107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森林整備マニュアル等の作成</a:t>
              </a:r>
              <a:endParaRPr kumimoji="1" lang="ja-JP" altLang="en-US" sz="1200" dirty="0">
                <a:solidFill>
                  <a:schemeClr val="tx1"/>
                </a:solidFill>
              </a:endParaRPr>
            </a:p>
          </p:txBody>
        </p:sp>
        <p:sp>
          <p:nvSpPr>
            <p:cNvPr id="32" name="四角形: 角を丸くする 21">
              <a:extLst>
                <a:ext uri="{FF2B5EF4-FFF2-40B4-BE49-F238E27FC236}">
                  <a16:creationId xmlns:a16="http://schemas.microsoft.com/office/drawing/2014/main" id="{8BBC28CA-02EE-47C4-82FE-E7946558CBF1}"/>
                </a:ext>
              </a:extLst>
            </p:cNvPr>
            <p:cNvSpPr/>
            <p:nvPr/>
          </p:nvSpPr>
          <p:spPr>
            <a:xfrm>
              <a:off x="5946135" y="3646010"/>
              <a:ext cx="664527" cy="268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委託</a:t>
              </a:r>
            </a:p>
          </p:txBody>
        </p:sp>
        <p:sp>
          <p:nvSpPr>
            <p:cNvPr id="33" name="矢印: ストライプ 22">
              <a:extLst>
                <a:ext uri="{FF2B5EF4-FFF2-40B4-BE49-F238E27FC236}">
                  <a16:creationId xmlns:a16="http://schemas.microsoft.com/office/drawing/2014/main" id="{7E61FDBC-9248-478C-94A2-A8B14F64563D}"/>
                </a:ext>
              </a:extLst>
            </p:cNvPr>
            <p:cNvSpPr/>
            <p:nvPr/>
          </p:nvSpPr>
          <p:spPr>
            <a:xfrm>
              <a:off x="8708876" y="3092000"/>
              <a:ext cx="169246" cy="445169"/>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7CF858C7-F42A-435A-88C7-D02F130F9777}"/>
                </a:ext>
              </a:extLst>
            </p:cNvPr>
            <p:cNvSpPr/>
            <p:nvPr/>
          </p:nvSpPr>
          <p:spPr>
            <a:xfrm>
              <a:off x="8923152" y="2818394"/>
              <a:ext cx="466738" cy="8763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市町村</a:t>
              </a:r>
            </a:p>
          </p:txBody>
        </p:sp>
        <p:sp>
          <p:nvSpPr>
            <p:cNvPr id="35" name="四角形: 角を丸くする 24">
              <a:extLst>
                <a:ext uri="{FF2B5EF4-FFF2-40B4-BE49-F238E27FC236}">
                  <a16:creationId xmlns:a16="http://schemas.microsoft.com/office/drawing/2014/main" id="{D2991C45-B315-4583-8227-9B6C4E6F7864}"/>
                </a:ext>
              </a:extLst>
            </p:cNvPr>
            <p:cNvSpPr/>
            <p:nvPr/>
          </p:nvSpPr>
          <p:spPr>
            <a:xfrm>
              <a:off x="8335872" y="3681846"/>
              <a:ext cx="1461771" cy="2882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データの提供</a:t>
              </a:r>
              <a:endParaRPr kumimoji="1" lang="ja-JP" altLang="en-US" sz="1200" dirty="0">
                <a:solidFill>
                  <a:schemeClr val="tx1"/>
                </a:solidFill>
              </a:endParaRPr>
            </a:p>
          </p:txBody>
        </p:sp>
        <p:sp>
          <p:nvSpPr>
            <p:cNvPr id="36" name="楕円 35">
              <a:extLst>
                <a:ext uri="{FF2B5EF4-FFF2-40B4-BE49-F238E27FC236}">
                  <a16:creationId xmlns:a16="http://schemas.microsoft.com/office/drawing/2014/main" id="{C0B00F6D-E4E8-4A1D-BDC7-3EB12E8BEF6F}"/>
                </a:ext>
              </a:extLst>
            </p:cNvPr>
            <p:cNvSpPr/>
            <p:nvPr/>
          </p:nvSpPr>
          <p:spPr>
            <a:xfrm>
              <a:off x="8254111" y="3077893"/>
              <a:ext cx="347326" cy="4451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府</a:t>
              </a:r>
            </a:p>
          </p:txBody>
        </p:sp>
        <p:sp>
          <p:nvSpPr>
            <p:cNvPr id="37" name="矢印: ストライプ 17">
              <a:extLst>
                <a:ext uri="{FF2B5EF4-FFF2-40B4-BE49-F238E27FC236}">
                  <a16:creationId xmlns:a16="http://schemas.microsoft.com/office/drawing/2014/main" id="{F10FFD76-F773-4D08-9CFB-BC72C94EF3A8}"/>
                </a:ext>
              </a:extLst>
            </p:cNvPr>
            <p:cNvSpPr/>
            <p:nvPr/>
          </p:nvSpPr>
          <p:spPr>
            <a:xfrm>
              <a:off x="8027809" y="3064870"/>
              <a:ext cx="187229" cy="445169"/>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四角形: 角を丸くする 24">
              <a:extLst>
                <a:ext uri="{FF2B5EF4-FFF2-40B4-BE49-F238E27FC236}">
                  <a16:creationId xmlns:a16="http://schemas.microsoft.com/office/drawing/2014/main" id="{D2991C45-B315-4583-8227-9B6C4E6F7864}"/>
                </a:ext>
              </a:extLst>
            </p:cNvPr>
            <p:cNvSpPr/>
            <p:nvPr/>
          </p:nvSpPr>
          <p:spPr>
            <a:xfrm>
              <a:off x="7846455" y="3670256"/>
              <a:ext cx="730886" cy="327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成果品</a:t>
              </a:r>
              <a:endParaRPr kumimoji="1" lang="ja-JP" altLang="en-US" sz="1200" dirty="0">
                <a:solidFill>
                  <a:schemeClr val="tx1"/>
                </a:solidFill>
              </a:endParaRPr>
            </a:p>
          </p:txBody>
        </p:sp>
      </p:grpSp>
      <p:sp>
        <p:nvSpPr>
          <p:cNvPr id="25" name="テキスト ボックス 24">
            <a:extLst>
              <a:ext uri="{FF2B5EF4-FFF2-40B4-BE49-F238E27FC236}">
                <a16:creationId xmlns:a16="http://schemas.microsoft.com/office/drawing/2014/main" id="{A6A4D5B8-D067-4EAC-BC8F-F17C777680B5}"/>
              </a:ext>
            </a:extLst>
          </p:cNvPr>
          <p:cNvSpPr txBox="1"/>
          <p:nvPr/>
        </p:nvSpPr>
        <p:spPr>
          <a:xfrm>
            <a:off x="2531841" y="6544176"/>
            <a:ext cx="3082500" cy="261610"/>
          </a:xfrm>
          <a:prstGeom prst="rect">
            <a:avLst/>
          </a:prstGeom>
          <a:noFill/>
        </p:spPr>
        <p:txBody>
          <a:bodyPr wrap="square" rtlCol="0">
            <a:spAutoFit/>
          </a:bodyPr>
          <a:lstStyle/>
          <a:p>
            <a:pPr algn="ctr"/>
            <a:r>
              <a:rPr kumimoji="1" lang="ja-JP" altLang="en-US" sz="1100" dirty="0" smtClean="0"/>
              <a:t>里山広葉樹林の管理の方向（抜粋）</a:t>
            </a:r>
            <a:endParaRPr kumimoji="1" lang="ja-JP" altLang="en-US" sz="1100" dirty="0"/>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381" y="4101350"/>
            <a:ext cx="1647999" cy="2339882"/>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9960" y="4073100"/>
            <a:ext cx="1685182" cy="2383037"/>
          </a:xfrm>
          <a:prstGeom prst="rect">
            <a:avLst/>
          </a:prstGeom>
        </p:spPr>
      </p:pic>
    </p:spTree>
    <p:extLst>
      <p:ext uri="{BB962C8B-B14F-4D97-AF65-F5344CB8AC3E}">
        <p14:creationId xmlns:p14="http://schemas.microsoft.com/office/powerpoint/2010/main" val="2578944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D3CB06DC-7F43-4113-921C-980F5C68CEA1}"/>
              </a:ext>
            </a:extLst>
          </p:cNvPr>
          <p:cNvSpPr txBox="1">
            <a:spLocks noChangeArrowheads="1"/>
          </p:cNvSpPr>
          <p:nvPr/>
        </p:nvSpPr>
        <p:spPr bwMode="auto">
          <a:xfrm>
            <a:off x="119166" y="2624903"/>
            <a:ext cx="4700549" cy="159796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300"/>
              </a:lnSpc>
              <a:spcBef>
                <a:spcPts val="0"/>
              </a:spcBef>
              <a:spcAft>
                <a:spcPts val="415"/>
              </a:spcAft>
              <a:buNone/>
            </a:pPr>
            <a:r>
              <a:rPr lang="ja-JP" altLang="en-US" sz="1400" b="1" kern="2000" dirty="0">
                <a:solidFill>
                  <a:srgbClr val="00B050"/>
                </a:solidFill>
                <a:latin typeface="メイリオ" panose="020B0604030504040204" pitchFamily="50" charset="-128"/>
                <a:ea typeface="メイリオ" panose="020B0604030504040204" pitchFamily="50" charset="-128"/>
              </a:rPr>
              <a:t>□</a:t>
            </a:r>
            <a:r>
              <a:rPr lang="ja-JP" altLang="en-US" sz="1400" kern="2000" dirty="0">
                <a:latin typeface="メイリオ" panose="020B0604030504040204" pitchFamily="50" charset="-128"/>
                <a:ea typeface="メイリオ" panose="020B0604030504040204" pitchFamily="50" charset="-128"/>
              </a:rPr>
              <a:t>　</a:t>
            </a:r>
            <a:r>
              <a:rPr lang="ja-JP" altLang="en-US" sz="1400" b="1" kern="2000" dirty="0">
                <a:latin typeface="メイリオ" panose="020B0604030504040204" pitchFamily="50" charset="-128"/>
                <a:ea typeface="メイリオ" panose="020B0604030504040204" pitchFamily="50" charset="-128"/>
              </a:rPr>
              <a:t>事業内容</a:t>
            </a:r>
            <a:endParaRPr lang="en-US" altLang="ja-JP" sz="1400" b="1" kern="2000" dirty="0">
              <a:latin typeface="メイリオ" panose="020B0604030504040204" pitchFamily="50" charset="-128"/>
              <a:ea typeface="メイリオ" panose="020B0604030504040204" pitchFamily="50" charset="-128"/>
            </a:endParaRPr>
          </a:p>
          <a:p>
            <a:pPr marL="266700" lvl="0" indent="-88900" defTabSz="914400">
              <a:spcBef>
                <a:spcPts val="0"/>
              </a:spcBef>
              <a:spcAft>
                <a:spcPts val="600"/>
              </a:spcAft>
              <a:buNone/>
            </a:pPr>
            <a:r>
              <a:rPr lang="ja-JP" altLang="en-US" sz="1100" kern="2000" dirty="0" smtClean="0">
                <a:latin typeface="ＭＳ ゴシック" panose="020B0609070205080204" pitchFamily="49" charset="-128"/>
                <a:ea typeface="ＭＳ ゴシック" panose="020B0609070205080204" pitchFamily="49" charset="-128"/>
              </a:rPr>
              <a:t>大阪府内産木材利用促進モデル等業務</a:t>
            </a:r>
            <a:endParaRPr lang="en-US" altLang="ja-JP" sz="1100" kern="2000" dirty="0" smtClean="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en-US" altLang="ja-JP" sz="1100" kern="2000" dirty="0" smtClean="0">
                <a:latin typeface="ＭＳ ゴシック" panose="020B0609070205080204" pitchFamily="49" charset="-128"/>
                <a:ea typeface="ＭＳ ゴシック" panose="020B0609070205080204" pitchFamily="49" charset="-128"/>
              </a:rPr>
              <a:t>【</a:t>
            </a:r>
            <a:r>
              <a:rPr lang="ja-JP" altLang="en-US" sz="1100" kern="2000" dirty="0" smtClean="0">
                <a:latin typeface="ＭＳ ゴシック" panose="020B0609070205080204" pitchFamily="49" charset="-128"/>
                <a:ea typeface="ＭＳ ゴシック" panose="020B0609070205080204" pitchFamily="49" charset="-128"/>
              </a:rPr>
              <a:t>事業費</a:t>
            </a:r>
            <a:r>
              <a:rPr lang="en-US" altLang="ja-JP" sz="1100" kern="2000" dirty="0" smtClean="0">
                <a:latin typeface="ＭＳ ゴシック" panose="020B0609070205080204" pitchFamily="49" charset="-128"/>
                <a:ea typeface="ＭＳ ゴシック" panose="020B0609070205080204" pitchFamily="49" charset="-128"/>
              </a:rPr>
              <a:t>】</a:t>
            </a:r>
            <a:r>
              <a:rPr lang="ja-JP" altLang="en-US" sz="1100" kern="2000" dirty="0">
                <a:latin typeface="ＭＳ ゴシック" panose="020B0609070205080204" pitchFamily="49" charset="-128"/>
                <a:ea typeface="ＭＳ ゴシック" panose="020B0609070205080204" pitchFamily="49" charset="-128"/>
              </a:rPr>
              <a:t>　</a:t>
            </a:r>
            <a:r>
              <a:rPr lang="en-US" altLang="ja-JP" sz="1100" kern="2000" dirty="0" smtClean="0">
                <a:latin typeface="ＭＳ ゴシック" panose="020B0609070205080204" pitchFamily="49" charset="-128"/>
                <a:ea typeface="ＭＳ ゴシック" panose="020B0609070205080204" pitchFamily="49" charset="-128"/>
              </a:rPr>
              <a:t>57,812</a:t>
            </a:r>
            <a:r>
              <a:rPr lang="ja-JP" altLang="en-US" sz="1100" kern="2000" dirty="0" smtClean="0">
                <a:latin typeface="ＭＳ ゴシック" panose="020B0609070205080204" pitchFamily="49" charset="-128"/>
                <a:ea typeface="ＭＳ ゴシック" panose="020B0609070205080204" pitchFamily="49" charset="-128"/>
              </a:rPr>
              <a:t>千円（全額譲与税）</a:t>
            </a:r>
            <a:endParaRPr lang="en-US" altLang="ja-JP" sz="11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en-US" altLang="ja-JP" sz="1100" kern="2000" dirty="0" smtClean="0">
                <a:latin typeface="ＭＳ ゴシック" panose="020B0609070205080204" pitchFamily="49" charset="-128"/>
                <a:ea typeface="ＭＳ ゴシック" panose="020B0609070205080204" pitchFamily="49" charset="-128"/>
              </a:rPr>
              <a:t>【</a:t>
            </a:r>
            <a:r>
              <a:rPr lang="ja-JP" altLang="en-US" sz="1100" kern="2000" dirty="0" smtClean="0">
                <a:latin typeface="ＭＳ ゴシック" panose="020B0609070205080204" pitchFamily="49" charset="-128"/>
                <a:ea typeface="ＭＳ ゴシック" panose="020B0609070205080204" pitchFamily="49" charset="-128"/>
              </a:rPr>
              <a:t>実　績</a:t>
            </a:r>
            <a:r>
              <a:rPr lang="en-US" altLang="ja-JP" sz="1100" kern="2000" dirty="0" smtClean="0">
                <a:latin typeface="ＭＳ ゴシック" panose="020B0609070205080204" pitchFamily="49" charset="-128"/>
                <a:ea typeface="ＭＳ ゴシック" panose="020B0609070205080204" pitchFamily="49" charset="-128"/>
              </a:rPr>
              <a:t>】</a:t>
            </a:r>
            <a:endParaRPr lang="en-US" altLang="ja-JP" sz="11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ja-JP" altLang="en-US" sz="1100" kern="2000" dirty="0" smtClean="0">
                <a:latin typeface="ＭＳ ゴシック" panose="020B0609070205080204" pitchFamily="49" charset="-128"/>
                <a:ea typeface="ＭＳ ゴシック" panose="020B0609070205080204" pitchFamily="49" charset="-128"/>
              </a:rPr>
              <a:t>  ・府有施設（２施設）の内装木質化や家具</a:t>
            </a:r>
            <a:r>
              <a:rPr lang="ja-JP" altLang="en-US" sz="1100" kern="2000" dirty="0">
                <a:latin typeface="ＭＳ ゴシック" panose="020B0609070205080204" pitchFamily="49" charset="-128"/>
                <a:ea typeface="ＭＳ ゴシック" panose="020B0609070205080204" pitchFamily="49" charset="-128"/>
              </a:rPr>
              <a:t>什器等の木材</a:t>
            </a:r>
            <a:r>
              <a:rPr lang="ja-JP" altLang="en-US" sz="1100" kern="2000" dirty="0" smtClean="0">
                <a:latin typeface="ＭＳ ゴシック" panose="020B0609070205080204" pitchFamily="49" charset="-128"/>
                <a:ea typeface="ＭＳ ゴシック" panose="020B0609070205080204" pitchFamily="49" charset="-128"/>
              </a:rPr>
              <a:t>利用</a:t>
            </a:r>
            <a:r>
              <a:rPr lang="ja-JP" altLang="en-US" sz="1100" kern="2000" dirty="0">
                <a:latin typeface="ＭＳ ゴシック" panose="020B0609070205080204" pitchFamily="49" charset="-128"/>
                <a:ea typeface="ＭＳ ゴシック" panose="020B0609070205080204" pitchFamily="49" charset="-128"/>
              </a:rPr>
              <a:t>を実施</a:t>
            </a:r>
            <a:endParaRPr lang="en-US" altLang="ja-JP" sz="1100" kern="2000" dirty="0">
              <a:latin typeface="ＭＳ ゴシック" panose="020B0609070205080204" pitchFamily="49" charset="-128"/>
              <a:ea typeface="ＭＳ ゴシック" panose="020B0609070205080204" pitchFamily="49" charset="-128"/>
            </a:endParaRPr>
          </a:p>
          <a:p>
            <a:pPr marL="266700" lvl="0" indent="-88900" defTabSz="914400">
              <a:spcBef>
                <a:spcPts val="0"/>
              </a:spcBef>
              <a:spcAft>
                <a:spcPts val="600"/>
              </a:spcAft>
              <a:buNone/>
            </a:pPr>
            <a:r>
              <a:rPr lang="en-US" altLang="ja-JP" sz="1100" kern="2000" dirty="0">
                <a:latin typeface="ＭＳ ゴシック" panose="020B0609070205080204" pitchFamily="49" charset="-128"/>
                <a:ea typeface="ＭＳ ゴシック" panose="020B0609070205080204" pitchFamily="49" charset="-128"/>
              </a:rPr>
              <a:t> </a:t>
            </a:r>
            <a:r>
              <a:rPr lang="en-US" altLang="ja-JP" sz="1100" kern="2000" dirty="0" smtClean="0">
                <a:latin typeface="ＭＳ ゴシック" panose="020B0609070205080204" pitchFamily="49" charset="-128"/>
                <a:ea typeface="ＭＳ ゴシック" panose="020B0609070205080204" pitchFamily="49" charset="-128"/>
              </a:rPr>
              <a:t> </a:t>
            </a:r>
            <a:r>
              <a:rPr lang="ja-JP" altLang="en-US" sz="1100" kern="2000" dirty="0" smtClean="0">
                <a:latin typeface="ＭＳ ゴシック" panose="020B0609070205080204" pitchFamily="49" charset="-128"/>
                <a:ea typeface="ＭＳ ゴシック" panose="020B0609070205080204" pitchFamily="49" charset="-128"/>
              </a:rPr>
              <a:t>・</a:t>
            </a:r>
            <a:r>
              <a:rPr lang="ja-JP" altLang="en-US" sz="1100" kern="2000" dirty="0">
                <a:latin typeface="ＭＳ ゴシック" panose="020B0609070205080204" pitchFamily="49" charset="-128"/>
                <a:ea typeface="ＭＳ ゴシック" panose="020B0609070205080204" pitchFamily="49" charset="-128"/>
              </a:rPr>
              <a:t>市町村</a:t>
            </a:r>
            <a:r>
              <a:rPr lang="ja-JP" altLang="en-US" sz="1100" kern="2000" dirty="0" smtClean="0">
                <a:latin typeface="ＭＳ ゴシック" panose="020B0609070205080204" pitchFamily="49" charset="-128"/>
                <a:ea typeface="ＭＳ ゴシック" panose="020B0609070205080204" pitchFamily="49" charset="-128"/>
              </a:rPr>
              <a:t>職員</a:t>
            </a:r>
            <a:r>
              <a:rPr lang="ja-JP" altLang="en-US" sz="1100" kern="2000" dirty="0">
                <a:latin typeface="ＭＳ ゴシック" panose="020B0609070205080204" pitchFamily="49" charset="-128"/>
                <a:ea typeface="ＭＳ ゴシック" panose="020B0609070205080204" pitchFamily="49" charset="-128"/>
              </a:rPr>
              <a:t>を対象と</a:t>
            </a:r>
            <a:r>
              <a:rPr lang="ja-JP" altLang="en-US" sz="1100" kern="2000" dirty="0" smtClean="0">
                <a:latin typeface="ＭＳ ゴシック" panose="020B0609070205080204" pitchFamily="49" charset="-128"/>
                <a:ea typeface="ＭＳ ゴシック" panose="020B0609070205080204" pitchFamily="49" charset="-128"/>
              </a:rPr>
              <a:t>した</a:t>
            </a:r>
            <a:r>
              <a:rPr lang="ja-JP" altLang="en-US" sz="1100" dirty="0" smtClean="0">
                <a:latin typeface="ＭＳ ゴシック" panose="020B0609070205080204" pitchFamily="49" charset="-128"/>
                <a:ea typeface="ＭＳ ゴシック" panose="020B0609070205080204" pitchFamily="49" charset="-128"/>
              </a:rPr>
              <a:t>研修会（４回）実施</a:t>
            </a:r>
            <a:endParaRPr lang="en-US" altLang="ja-JP" sz="1100" kern="2000" dirty="0" smtClean="0">
              <a:latin typeface="ＭＳ ゴシック" panose="020B0609070205080204" pitchFamily="49" charset="-128"/>
              <a:ea typeface="ＭＳ ゴシック" panose="020B0609070205080204" pitchFamily="49" charset="-128"/>
            </a:endParaRPr>
          </a:p>
        </p:txBody>
      </p:sp>
      <p:sp>
        <p:nvSpPr>
          <p:cNvPr id="6" name="角丸四角形 21">
            <a:extLst>
              <a:ext uri="{FF2B5EF4-FFF2-40B4-BE49-F238E27FC236}">
                <a16:creationId xmlns:a16="http://schemas.microsoft.com/office/drawing/2014/main" id="{74181735-2F04-43C4-A149-7C05188CD559}"/>
              </a:ext>
            </a:extLst>
          </p:cNvPr>
          <p:cNvSpPr/>
          <p:nvPr/>
        </p:nvSpPr>
        <p:spPr>
          <a:xfrm>
            <a:off x="149019" y="610469"/>
            <a:ext cx="9650763" cy="1711376"/>
          </a:xfrm>
          <a:prstGeom prst="roundRect">
            <a:avLst>
              <a:gd name="adj" fmla="val 0"/>
            </a:avLst>
          </a:prstGeom>
          <a:ln w="38100">
            <a:solidFill>
              <a:srgbClr val="00800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99692" spcCol="180000" rtlCol="0" anchor="t" anchorCtr="0">
            <a:noAutofit/>
          </a:bodyPr>
          <a:lstStyle/>
          <a:p>
            <a:pPr marL="171450" indent="-171450">
              <a:lnSpc>
                <a:spcPts val="1000"/>
              </a:lnSpc>
              <a:spcAft>
                <a:spcPts val="208"/>
              </a:spcAft>
              <a:buFont typeface="Wingdings" panose="05000000000000000000" pitchFamily="2" charset="2"/>
              <a:buChar char="Ø"/>
            </a:pPr>
            <a:endParaRPr lang="en-US" altLang="ja-JP" sz="1800" dirty="0" smtClean="0">
              <a:solidFill>
                <a:schemeClr val="tx1"/>
              </a:solidFill>
              <a:latin typeface="ＭＳ ゴシック" panose="020B0609070205080204" pitchFamily="49" charset="-128"/>
              <a:ea typeface="ＭＳ ゴシック" panose="020B0609070205080204" pitchFamily="49" charset="-128"/>
            </a:endParaRPr>
          </a:p>
          <a:p>
            <a:pPr marL="171450" indent="-171450">
              <a:lnSpc>
                <a:spcPts val="2100"/>
              </a:lnSpc>
              <a:spcAft>
                <a:spcPts val="208"/>
              </a:spcAft>
              <a:buFont typeface="Wingdings" panose="05000000000000000000" pitchFamily="2" charset="2"/>
              <a:buChar char="Ø"/>
            </a:pPr>
            <a:r>
              <a:rPr lang="ja-JP" altLang="en-US" sz="1800" dirty="0" smtClean="0">
                <a:solidFill>
                  <a:schemeClr val="tx1"/>
                </a:solidFill>
                <a:latin typeface="ＭＳ ゴシック" panose="020B0609070205080204" pitchFamily="49" charset="-128"/>
                <a:ea typeface="ＭＳ ゴシック" panose="020B0609070205080204" pitchFamily="49" charset="-128"/>
              </a:rPr>
              <a:t>大阪府</a:t>
            </a:r>
            <a:r>
              <a:rPr lang="ja-JP" altLang="en-US" sz="1800" dirty="0">
                <a:solidFill>
                  <a:schemeClr val="tx1"/>
                </a:solidFill>
                <a:latin typeface="ＭＳ ゴシック" panose="020B0609070205080204" pitchFamily="49" charset="-128"/>
                <a:ea typeface="ＭＳ ゴシック" panose="020B0609070205080204" pitchFamily="49" charset="-128"/>
              </a:rPr>
              <a:t>では、</a:t>
            </a:r>
            <a:r>
              <a:rPr lang="ja-JP" altLang="en-US" sz="1800" dirty="0" smtClean="0">
                <a:solidFill>
                  <a:schemeClr val="tx1"/>
                </a:solidFill>
                <a:latin typeface="ＭＳ ゴシック" panose="020B0609070205080204" pitchFamily="49" charset="-128"/>
                <a:ea typeface="ＭＳ ゴシック" panose="020B0609070205080204" pitchFamily="49" charset="-128"/>
              </a:rPr>
              <a:t>市町村職員</a:t>
            </a:r>
            <a:r>
              <a:rPr lang="ja-JP" altLang="en-US" sz="1800" dirty="0">
                <a:solidFill>
                  <a:schemeClr val="tx1"/>
                </a:solidFill>
                <a:latin typeface="ＭＳ ゴシック" panose="020B0609070205080204" pitchFamily="49" charset="-128"/>
                <a:ea typeface="ＭＳ ゴシック" panose="020B0609070205080204" pitchFamily="49" charset="-128"/>
              </a:rPr>
              <a:t>の木材利用に関するノウハウが不足している現状を踏まえ</a:t>
            </a:r>
            <a:r>
              <a:rPr lang="ja-JP" altLang="en-US" sz="1800" dirty="0" smtClean="0">
                <a:solidFill>
                  <a:schemeClr val="tx1"/>
                </a:solidFill>
                <a:latin typeface="ＭＳ ゴシック" panose="020B0609070205080204" pitchFamily="49" charset="-128"/>
                <a:ea typeface="ＭＳ ゴシック" panose="020B0609070205080204" pitchFamily="49" charset="-128"/>
              </a:rPr>
              <a:t>、市町村施設の木材</a:t>
            </a:r>
            <a:r>
              <a:rPr lang="ja-JP" altLang="en-US" sz="1800" dirty="0">
                <a:solidFill>
                  <a:schemeClr val="tx1"/>
                </a:solidFill>
                <a:latin typeface="ＭＳ ゴシック" panose="020B0609070205080204" pitchFamily="49" charset="-128"/>
                <a:ea typeface="ＭＳ ゴシック" panose="020B0609070205080204" pitchFamily="49" charset="-128"/>
              </a:rPr>
              <a:t>利用のモデルとして、府有施設</a:t>
            </a:r>
            <a:r>
              <a:rPr lang="ja-JP" altLang="en-US" sz="1800" kern="2000" dirty="0" smtClean="0">
                <a:latin typeface="ＭＳ ゴシック" panose="020B0609070205080204" pitchFamily="49" charset="-128"/>
                <a:ea typeface="ＭＳ ゴシック" panose="020B0609070205080204" pitchFamily="49" charset="-128"/>
              </a:rPr>
              <a:t>２か所で「</a:t>
            </a:r>
            <a:r>
              <a:rPr lang="ja-JP" altLang="en-US" sz="1800" kern="2000" dirty="0">
                <a:latin typeface="ＭＳ ゴシック" panose="020B0609070205080204" pitchFamily="49" charset="-128"/>
                <a:ea typeface="ＭＳ ゴシック" panose="020B0609070205080204" pitchFamily="49" charset="-128"/>
              </a:rPr>
              <a:t>内装の木質化」や「家具什器等の木材利用」など府内産木材等を活用</a:t>
            </a:r>
            <a:r>
              <a:rPr lang="ja-JP" altLang="en-US" sz="1800" kern="2000" dirty="0" smtClean="0">
                <a:latin typeface="ＭＳ ゴシック" panose="020B0609070205080204" pitchFamily="49" charset="-128"/>
                <a:ea typeface="ＭＳ ゴシック" panose="020B0609070205080204" pitchFamily="49" charset="-128"/>
              </a:rPr>
              <a:t>した事業</a:t>
            </a:r>
            <a:r>
              <a:rPr lang="ja-JP" altLang="en-US" sz="1800" kern="2000" dirty="0">
                <a:latin typeface="ＭＳ ゴシック" panose="020B0609070205080204" pitchFamily="49" charset="-128"/>
                <a:ea typeface="ＭＳ ゴシック" panose="020B0609070205080204" pitchFamily="49" charset="-128"/>
              </a:rPr>
              <a:t>を</a:t>
            </a:r>
            <a:r>
              <a:rPr lang="ja-JP" altLang="en-US" sz="1800" kern="2000" dirty="0" smtClean="0">
                <a:latin typeface="ＭＳ ゴシック" panose="020B0609070205080204" pitchFamily="49" charset="-128"/>
                <a:ea typeface="ＭＳ ゴシック" panose="020B0609070205080204" pitchFamily="49" charset="-128"/>
              </a:rPr>
              <a:t>実施</a:t>
            </a:r>
            <a:r>
              <a:rPr lang="ja-JP" altLang="en-US" sz="1800" kern="2000" dirty="0">
                <a:latin typeface="ＭＳ ゴシック" panose="020B0609070205080204" pitchFamily="49" charset="-128"/>
                <a:ea typeface="ＭＳ ゴシック" panose="020B0609070205080204" pitchFamily="49" charset="-128"/>
              </a:rPr>
              <a:t>しました</a:t>
            </a:r>
            <a:r>
              <a:rPr lang="ja-JP" altLang="en-US" sz="1800" kern="2000" dirty="0" smtClean="0">
                <a:latin typeface="ＭＳ ゴシック" panose="020B0609070205080204" pitchFamily="49" charset="-128"/>
                <a:ea typeface="ＭＳ ゴシック" panose="020B0609070205080204" pitchFamily="49" charset="-128"/>
              </a:rPr>
              <a:t>。</a:t>
            </a:r>
            <a:endParaRPr lang="en-US" altLang="ja-JP" sz="1800" kern="2000" dirty="0" smtClean="0">
              <a:latin typeface="ＭＳ ゴシック" panose="020B0609070205080204" pitchFamily="49" charset="-128"/>
              <a:ea typeface="ＭＳ ゴシック" panose="020B0609070205080204" pitchFamily="49" charset="-128"/>
            </a:endParaRPr>
          </a:p>
          <a:p>
            <a:pPr marL="171450" indent="-171450">
              <a:lnSpc>
                <a:spcPts val="2100"/>
              </a:lnSpc>
              <a:spcAft>
                <a:spcPts val="208"/>
              </a:spcAft>
              <a:buFont typeface="Wingdings" panose="05000000000000000000" pitchFamily="2" charset="2"/>
              <a:buChar char="Ø"/>
            </a:pPr>
            <a:r>
              <a:rPr lang="ja-JP" altLang="en-US" sz="1800" kern="2000" dirty="0" smtClean="0">
                <a:latin typeface="ＭＳ ゴシック" panose="020B0609070205080204" pitchFamily="49" charset="-128"/>
                <a:ea typeface="ＭＳ ゴシック" panose="020B0609070205080204" pitchFamily="49" charset="-128"/>
              </a:rPr>
              <a:t>併せて、市町村職員を対象とした、木材伐採現場・製材現場や施工現場で研修会を開催しました。</a:t>
            </a:r>
            <a:r>
              <a:rPr lang="en-US" altLang="ja-JP" sz="1200" dirty="0">
                <a:latin typeface="ＭＳ ゴシック" panose="020B0609070205080204" pitchFamily="49" charset="-128"/>
                <a:ea typeface="ＭＳ ゴシック" panose="020B0609070205080204" pitchFamily="49" charset="-128"/>
              </a:rPr>
              <a:t/>
            </a:r>
            <a:br>
              <a:rPr lang="en-US" altLang="ja-JP" sz="1200" dirty="0">
                <a:latin typeface="ＭＳ ゴシック" panose="020B0609070205080204" pitchFamily="49" charset="-128"/>
                <a:ea typeface="ＭＳ ゴシック" panose="020B0609070205080204" pitchFamily="49" charset="-128"/>
              </a:rPr>
            </a:br>
            <a:endParaRPr lang="ja-JP" altLang="en-US" sz="1200" kern="2000"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A6A4D5B8-D067-4EAC-BC8F-F17C777680B5}"/>
              </a:ext>
            </a:extLst>
          </p:cNvPr>
          <p:cNvSpPr txBox="1"/>
          <p:nvPr/>
        </p:nvSpPr>
        <p:spPr>
          <a:xfrm>
            <a:off x="561657" y="6422548"/>
            <a:ext cx="1951325" cy="261610"/>
          </a:xfrm>
          <a:prstGeom prst="rect">
            <a:avLst/>
          </a:prstGeom>
          <a:noFill/>
        </p:spPr>
        <p:txBody>
          <a:bodyPr wrap="square" rtlCol="0">
            <a:spAutoFit/>
          </a:bodyPr>
          <a:lstStyle/>
          <a:p>
            <a:pPr algn="ctr"/>
            <a:r>
              <a:rPr kumimoji="1" lang="ja-JP" altLang="en-US" sz="1100" dirty="0" smtClean="0"/>
              <a:t>庁舎エントランスの木質化</a:t>
            </a:r>
            <a:endParaRPr kumimoji="1" lang="ja-JP" altLang="en-US" sz="1100" dirty="0"/>
          </a:p>
        </p:txBody>
      </p:sp>
      <p:sp>
        <p:nvSpPr>
          <p:cNvPr id="40" name="Text Box 6">
            <a:extLst>
              <a:ext uri="{FF2B5EF4-FFF2-40B4-BE49-F238E27FC236}">
                <a16:creationId xmlns:a16="http://schemas.microsoft.com/office/drawing/2014/main" id="{EF4B8A9E-5FCC-4CBD-B3B6-422C5E03700F}"/>
              </a:ext>
            </a:extLst>
          </p:cNvPr>
          <p:cNvSpPr txBox="1">
            <a:spLocks noChangeArrowheads="1"/>
          </p:cNvSpPr>
          <p:nvPr/>
        </p:nvSpPr>
        <p:spPr bwMode="auto">
          <a:xfrm>
            <a:off x="5131278" y="2523189"/>
            <a:ext cx="1749814" cy="31676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300"/>
              </a:lnSpc>
              <a:spcBef>
                <a:spcPts val="0"/>
              </a:spcBef>
              <a:spcAft>
                <a:spcPts val="415"/>
              </a:spcAft>
              <a:buNone/>
            </a:pPr>
            <a:r>
              <a:rPr lang="ja-JP" altLang="en-US" sz="1400" b="1" kern="2000" dirty="0">
                <a:solidFill>
                  <a:srgbClr val="00B050"/>
                </a:solidFill>
                <a:latin typeface="メイリオ" panose="020B0604030504040204" pitchFamily="50" charset="-128"/>
                <a:ea typeface="メイリオ" panose="020B0604030504040204" pitchFamily="50" charset="-128"/>
              </a:rPr>
              <a:t>□</a:t>
            </a:r>
            <a:r>
              <a:rPr lang="ja-JP" altLang="en-US" sz="1400" kern="2000" dirty="0">
                <a:latin typeface="メイリオ" panose="020B0604030504040204" pitchFamily="50" charset="-128"/>
                <a:ea typeface="メイリオ" panose="020B0604030504040204" pitchFamily="50" charset="-128"/>
              </a:rPr>
              <a:t>　</a:t>
            </a:r>
            <a:r>
              <a:rPr lang="ja-JP" altLang="en-US" sz="1400" b="1" kern="2000" dirty="0">
                <a:latin typeface="メイリオ" panose="020B0604030504040204" pitchFamily="50" charset="-128"/>
                <a:ea typeface="メイリオ" panose="020B0604030504040204" pitchFamily="50" charset="-128"/>
              </a:rPr>
              <a:t>事業スキーム</a:t>
            </a: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r>
              <a:rPr lang="ja-JP" altLang="en-US" sz="1400" kern="2000" dirty="0">
                <a:latin typeface="メイリオ" panose="020B0604030504040204" pitchFamily="50" charset="-128"/>
                <a:ea typeface="メイリオ" panose="020B0604030504040204" pitchFamily="50" charset="-128"/>
              </a:rPr>
              <a:t>  </a:t>
            </a: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r>
              <a:rPr lang="en-US" altLang="ja-JP" sz="1400" dirty="0">
                <a:latin typeface="メイリオ" panose="020B0604030504040204" pitchFamily="50" charset="-128"/>
                <a:ea typeface="メイリオ" panose="020B0604030504040204" pitchFamily="50" charset="-128"/>
              </a:rPr>
              <a:t>      </a:t>
            </a:r>
            <a:endParaRPr lang="en-US" altLang="ja-JP" sz="1400" i="1"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400"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r>
              <a:rPr lang="ja-JP" altLang="en-US" sz="1400" kern="2000" dirty="0">
                <a:latin typeface="メイリオ" panose="020B0604030504040204" pitchFamily="50" charset="-128"/>
                <a:ea typeface="メイリオ" panose="020B0604030504040204" pitchFamily="50" charset="-128"/>
              </a:rPr>
              <a:t>　</a:t>
            </a:r>
            <a:endParaRPr lang="en-US" altLang="ja-JP" sz="1400"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400" b="1" kern="2000" dirty="0">
              <a:latin typeface="メイリオ" panose="020B0604030504040204" pitchFamily="50" charset="-128"/>
              <a:ea typeface="メイリオ" panose="020B0604030504040204" pitchFamily="50" charset="-128"/>
            </a:endParaRPr>
          </a:p>
          <a:p>
            <a:pPr marL="184636" indent="-61545">
              <a:lnSpc>
                <a:spcPts val="1300"/>
              </a:lnSpc>
              <a:spcBef>
                <a:spcPts val="0"/>
              </a:spcBef>
              <a:spcAft>
                <a:spcPts val="415"/>
              </a:spcAft>
              <a:buNone/>
            </a:pPr>
            <a:endParaRPr lang="en-US" altLang="ja-JP" sz="1400" kern="2000" dirty="0">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10F59EA2-2A85-4DB1-9A69-224A6CC0DECB}"/>
              </a:ext>
            </a:extLst>
          </p:cNvPr>
          <p:cNvSpPr/>
          <p:nvPr/>
        </p:nvSpPr>
        <p:spPr>
          <a:xfrm>
            <a:off x="0" y="0"/>
            <a:ext cx="9906000" cy="48562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85" b="1" dirty="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1385" b="1" dirty="0" smtClean="0">
                <a:solidFill>
                  <a:schemeClr val="bg1"/>
                </a:solidFill>
                <a:latin typeface="ＤＨＰ特太ゴシック体" panose="020B0500000000000000" pitchFamily="50" charset="-128"/>
                <a:ea typeface="ＤＨＰ特太ゴシック体" panose="020B0500000000000000" pitchFamily="50" charset="-128"/>
              </a:rPr>
              <a:t>　　　　　</a:t>
            </a:r>
            <a:r>
              <a:rPr lang="ja-JP" altLang="en-US" sz="2000" b="1" dirty="0" smtClean="0">
                <a:solidFill>
                  <a:schemeClr val="bg1"/>
                </a:solidFill>
                <a:latin typeface="ＤＨＰ特太ゴシック体" panose="020B0500000000000000" pitchFamily="50" charset="-128"/>
                <a:ea typeface="ＤＨＰ特太ゴシック体" panose="020B0500000000000000" pitchFamily="50" charset="-128"/>
              </a:rPr>
              <a:t>大阪府</a:t>
            </a:r>
            <a:r>
              <a:rPr lang="ja-JP" altLang="en-US" sz="1800" b="1" dirty="0" smtClean="0">
                <a:solidFill>
                  <a:schemeClr val="bg1"/>
                </a:solidFill>
                <a:latin typeface="ＤＨＰ特太ゴシック体" panose="020B0500000000000000" pitchFamily="50" charset="-128"/>
                <a:ea typeface="ＤＨＰ特太ゴシック体" panose="020B0500000000000000" pitchFamily="50" charset="-128"/>
              </a:rPr>
              <a:t>（公共施設の木質化モデル事業の実施）</a:t>
            </a:r>
            <a:endParaRPr lang="ja-JP" altLang="en-US" sz="1600" b="1" dirty="0">
              <a:solidFill>
                <a:schemeClr val="bg1"/>
              </a:solidFill>
              <a:latin typeface="ＤＨＰ特太ゴシック体" panose="020B0500000000000000" pitchFamily="50" charset="-128"/>
              <a:ea typeface="ＤＨＰ特太ゴシック体" panose="020B0500000000000000" pitchFamily="50" charset="-128"/>
            </a:endParaRPr>
          </a:p>
        </p:txBody>
      </p:sp>
      <p:sp>
        <p:nvSpPr>
          <p:cNvPr id="19" name="テキスト ボックス 18">
            <a:extLst>
              <a:ext uri="{FF2B5EF4-FFF2-40B4-BE49-F238E27FC236}">
                <a16:creationId xmlns:a16="http://schemas.microsoft.com/office/drawing/2014/main" id="{9DC2097C-9AE1-4C63-9767-6EEE0AB13C43}"/>
              </a:ext>
            </a:extLst>
          </p:cNvPr>
          <p:cNvSpPr txBox="1"/>
          <p:nvPr/>
        </p:nvSpPr>
        <p:spPr>
          <a:xfrm>
            <a:off x="119166" y="90942"/>
            <a:ext cx="902811" cy="307777"/>
          </a:xfrm>
          <a:prstGeom prst="rect">
            <a:avLst/>
          </a:prstGeom>
          <a:ln>
            <a:solidFill>
              <a:srgbClr val="008000"/>
            </a:solidFill>
          </a:ln>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ja-JP" altLang="en-US" sz="1400" dirty="0">
                <a:solidFill>
                  <a:srgbClr val="008000"/>
                </a:solidFill>
              </a:rPr>
              <a:t>木材利用</a:t>
            </a:r>
            <a:endParaRPr kumimoji="1" lang="en-US" altLang="ja-JP" sz="1400" dirty="0">
              <a:solidFill>
                <a:srgbClr val="008000"/>
              </a:solidFill>
            </a:endParaRPr>
          </a:p>
        </p:txBody>
      </p:sp>
      <p:sp>
        <p:nvSpPr>
          <p:cNvPr id="25" name="テキスト ボックス 24">
            <a:extLst>
              <a:ext uri="{FF2B5EF4-FFF2-40B4-BE49-F238E27FC236}">
                <a16:creationId xmlns:a16="http://schemas.microsoft.com/office/drawing/2014/main" id="{A6A4D5B8-D067-4EAC-BC8F-F17C777680B5}"/>
              </a:ext>
            </a:extLst>
          </p:cNvPr>
          <p:cNvSpPr txBox="1"/>
          <p:nvPr/>
        </p:nvSpPr>
        <p:spPr>
          <a:xfrm>
            <a:off x="2766467" y="6445795"/>
            <a:ext cx="2178961" cy="261610"/>
          </a:xfrm>
          <a:prstGeom prst="rect">
            <a:avLst/>
          </a:prstGeom>
          <a:noFill/>
        </p:spPr>
        <p:txBody>
          <a:bodyPr wrap="square" rtlCol="0">
            <a:spAutoFit/>
          </a:bodyPr>
          <a:lstStyle/>
          <a:p>
            <a:pPr algn="ctr"/>
            <a:r>
              <a:rPr kumimoji="1" lang="ja-JP" altLang="en-US" sz="1100" dirty="0" smtClean="0"/>
              <a:t>図書館の木質化</a:t>
            </a:r>
            <a:endParaRPr kumimoji="1" lang="ja-JP" altLang="en-US" sz="1100" dirty="0"/>
          </a:p>
        </p:txBody>
      </p:sp>
      <p:sp>
        <p:nvSpPr>
          <p:cNvPr id="26" name="テキスト ボックス 25">
            <a:extLst>
              <a:ext uri="{FF2B5EF4-FFF2-40B4-BE49-F238E27FC236}">
                <a16:creationId xmlns:a16="http://schemas.microsoft.com/office/drawing/2014/main" id="{A6A4D5B8-D067-4EAC-BC8F-F17C777680B5}"/>
              </a:ext>
            </a:extLst>
          </p:cNvPr>
          <p:cNvSpPr txBox="1"/>
          <p:nvPr/>
        </p:nvSpPr>
        <p:spPr>
          <a:xfrm>
            <a:off x="149746" y="4222869"/>
            <a:ext cx="892722" cy="261610"/>
          </a:xfrm>
          <a:prstGeom prst="rect">
            <a:avLst/>
          </a:prstGeom>
          <a:noFill/>
          <a:ln>
            <a:solidFill>
              <a:schemeClr val="tx1"/>
            </a:solidFill>
          </a:ln>
        </p:spPr>
        <p:txBody>
          <a:bodyPr wrap="square" rtlCol="0">
            <a:spAutoFit/>
          </a:bodyPr>
          <a:lstStyle/>
          <a:p>
            <a:pPr algn="ctr"/>
            <a:r>
              <a:rPr kumimoji="1" lang="ja-JP" altLang="en-US" sz="1100" dirty="0" smtClean="0"/>
              <a:t>木質化事例</a:t>
            </a:r>
            <a:endParaRPr kumimoji="1" lang="ja-JP" altLang="en-US" sz="1100" dirty="0"/>
          </a:p>
        </p:txBody>
      </p:sp>
      <p:sp>
        <p:nvSpPr>
          <p:cNvPr id="41" name="楕円 40">
            <a:extLst>
              <a:ext uri="{FF2B5EF4-FFF2-40B4-BE49-F238E27FC236}">
                <a16:creationId xmlns:a16="http://schemas.microsoft.com/office/drawing/2014/main" id="{C0B00F6D-E4E8-4A1D-BDC7-3EB12E8BEF6F}"/>
              </a:ext>
            </a:extLst>
          </p:cNvPr>
          <p:cNvSpPr/>
          <p:nvPr/>
        </p:nvSpPr>
        <p:spPr>
          <a:xfrm>
            <a:off x="5512783" y="3547170"/>
            <a:ext cx="389618" cy="4163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府</a:t>
            </a:r>
          </a:p>
        </p:txBody>
      </p:sp>
      <p:sp>
        <p:nvSpPr>
          <p:cNvPr id="43" name="四角形: 角を丸くする 18">
            <a:extLst>
              <a:ext uri="{FF2B5EF4-FFF2-40B4-BE49-F238E27FC236}">
                <a16:creationId xmlns:a16="http://schemas.microsoft.com/office/drawing/2014/main" id="{A7AC4EEC-F738-40FE-8543-A05B2DABC6A9}"/>
              </a:ext>
            </a:extLst>
          </p:cNvPr>
          <p:cNvSpPr/>
          <p:nvPr/>
        </p:nvSpPr>
        <p:spPr>
          <a:xfrm>
            <a:off x="6436212" y="3017911"/>
            <a:ext cx="2231345" cy="133481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19">
            <a:extLst>
              <a:ext uri="{FF2B5EF4-FFF2-40B4-BE49-F238E27FC236}">
                <a16:creationId xmlns:a16="http://schemas.microsoft.com/office/drawing/2014/main" id="{B2552697-F201-4A18-8A82-60C502249FF5}"/>
              </a:ext>
            </a:extLst>
          </p:cNvPr>
          <p:cNvSpPr/>
          <p:nvPr/>
        </p:nvSpPr>
        <p:spPr>
          <a:xfrm>
            <a:off x="6792854" y="2813368"/>
            <a:ext cx="1530946" cy="4090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委託事業者</a:t>
            </a:r>
            <a:endParaRPr kumimoji="1" lang="ja-JP" altLang="en-US" sz="1200" dirty="0">
              <a:solidFill>
                <a:schemeClr val="tx1"/>
              </a:solidFill>
            </a:endParaRPr>
          </a:p>
        </p:txBody>
      </p:sp>
      <p:sp>
        <p:nvSpPr>
          <p:cNvPr id="45" name="四角形: 角を丸くする 20">
            <a:extLst>
              <a:ext uri="{FF2B5EF4-FFF2-40B4-BE49-F238E27FC236}">
                <a16:creationId xmlns:a16="http://schemas.microsoft.com/office/drawing/2014/main" id="{22567FCF-5816-4169-B256-8F3BC55FC8E2}"/>
              </a:ext>
            </a:extLst>
          </p:cNvPr>
          <p:cNvSpPr/>
          <p:nvPr/>
        </p:nvSpPr>
        <p:spPr>
          <a:xfrm>
            <a:off x="6567669" y="3545603"/>
            <a:ext cx="746285" cy="41252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木質化</a:t>
            </a:r>
            <a:endParaRPr kumimoji="1" lang="en-US" altLang="ja-JP" sz="1200" dirty="0" smtClean="0">
              <a:solidFill>
                <a:schemeClr val="tx1"/>
              </a:solidFill>
            </a:endParaRPr>
          </a:p>
          <a:p>
            <a:pPr algn="ctr"/>
            <a:r>
              <a:rPr kumimoji="1" lang="ja-JP" altLang="en-US" sz="1200" dirty="0" smtClean="0">
                <a:solidFill>
                  <a:schemeClr val="tx1"/>
                </a:solidFill>
              </a:rPr>
              <a:t>工事</a:t>
            </a:r>
            <a:endParaRPr kumimoji="1" lang="en-US" altLang="ja-JP" sz="1200" dirty="0" smtClean="0">
              <a:solidFill>
                <a:schemeClr val="tx1"/>
              </a:solidFill>
            </a:endParaRPr>
          </a:p>
        </p:txBody>
      </p:sp>
      <p:sp>
        <p:nvSpPr>
          <p:cNvPr id="46" name="四角形: 角を丸くする 21">
            <a:extLst>
              <a:ext uri="{FF2B5EF4-FFF2-40B4-BE49-F238E27FC236}">
                <a16:creationId xmlns:a16="http://schemas.microsoft.com/office/drawing/2014/main" id="{8BBC28CA-02EE-47C4-82FE-E7946558CBF1}"/>
              </a:ext>
            </a:extLst>
          </p:cNvPr>
          <p:cNvSpPr/>
          <p:nvPr/>
        </p:nvSpPr>
        <p:spPr>
          <a:xfrm>
            <a:off x="5774958" y="4043182"/>
            <a:ext cx="745445" cy="2509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委託</a:t>
            </a:r>
            <a:endParaRPr kumimoji="1" lang="ja-JP" altLang="en-US" sz="1200" dirty="0">
              <a:solidFill>
                <a:schemeClr val="tx1"/>
              </a:solidFill>
            </a:endParaRPr>
          </a:p>
        </p:txBody>
      </p:sp>
      <p:sp>
        <p:nvSpPr>
          <p:cNvPr id="51" name="楕円 50">
            <a:extLst>
              <a:ext uri="{FF2B5EF4-FFF2-40B4-BE49-F238E27FC236}">
                <a16:creationId xmlns:a16="http://schemas.microsoft.com/office/drawing/2014/main" id="{C0B00F6D-E4E8-4A1D-BDC7-3EB12E8BEF6F}"/>
              </a:ext>
            </a:extLst>
          </p:cNvPr>
          <p:cNvSpPr/>
          <p:nvPr/>
        </p:nvSpPr>
        <p:spPr>
          <a:xfrm>
            <a:off x="9059817" y="3566499"/>
            <a:ext cx="389618" cy="4198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府</a:t>
            </a:r>
          </a:p>
        </p:txBody>
      </p:sp>
      <p:sp>
        <p:nvSpPr>
          <p:cNvPr id="52" name="矢印: ストライプ 17">
            <a:extLst>
              <a:ext uri="{FF2B5EF4-FFF2-40B4-BE49-F238E27FC236}">
                <a16:creationId xmlns:a16="http://schemas.microsoft.com/office/drawing/2014/main" id="{F10FFD76-F773-4D08-9CFB-BC72C94EF3A8}"/>
              </a:ext>
            </a:extLst>
          </p:cNvPr>
          <p:cNvSpPr/>
          <p:nvPr/>
        </p:nvSpPr>
        <p:spPr>
          <a:xfrm>
            <a:off x="8754035" y="3566499"/>
            <a:ext cx="210027" cy="416345"/>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四角形: 角を丸くする 24">
            <a:extLst>
              <a:ext uri="{FF2B5EF4-FFF2-40B4-BE49-F238E27FC236}">
                <a16:creationId xmlns:a16="http://schemas.microsoft.com/office/drawing/2014/main" id="{D2991C45-B315-4583-8227-9B6C4E6F7864}"/>
              </a:ext>
            </a:extLst>
          </p:cNvPr>
          <p:cNvSpPr/>
          <p:nvPr/>
        </p:nvSpPr>
        <p:spPr>
          <a:xfrm>
            <a:off x="8529396" y="4009354"/>
            <a:ext cx="819883" cy="3066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成果品</a:t>
            </a:r>
            <a:endParaRPr kumimoji="1" lang="ja-JP" altLang="en-US" sz="1200" dirty="0">
              <a:solidFill>
                <a:schemeClr val="tx1"/>
              </a:solidFill>
            </a:endParaRPr>
          </a:p>
        </p:txBody>
      </p:sp>
      <p:pic>
        <p:nvPicPr>
          <p:cNvPr id="30" name="図 2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2561" y="4548029"/>
            <a:ext cx="2451049" cy="1786704"/>
          </a:xfrm>
          <a:prstGeom prst="rect">
            <a:avLst/>
          </a:prstGeom>
        </p:spPr>
      </p:pic>
      <p:pic>
        <p:nvPicPr>
          <p:cNvPr id="31" name="図 3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16918" y="4551021"/>
            <a:ext cx="2388230" cy="1793499"/>
          </a:xfrm>
          <a:prstGeom prst="rect">
            <a:avLst/>
          </a:prstGeom>
        </p:spPr>
      </p:pic>
      <p:sp>
        <p:nvSpPr>
          <p:cNvPr id="32" name="テキスト ボックス 31"/>
          <p:cNvSpPr txBox="1"/>
          <p:nvPr/>
        </p:nvSpPr>
        <p:spPr>
          <a:xfrm>
            <a:off x="1535812" y="4568214"/>
            <a:ext cx="1078768" cy="276999"/>
          </a:xfrm>
          <a:prstGeom prst="rect">
            <a:avLst/>
          </a:prstGeom>
          <a:solidFill>
            <a:schemeClr val="bg1"/>
          </a:solidFill>
          <a:ln w="6350">
            <a:noFill/>
          </a:ln>
        </p:spPr>
        <p:txBody>
          <a:bodyPr wrap="square" lIns="0" tIns="0" rIns="0" bIns="0" rtlCol="0">
            <a:spAutoFit/>
          </a:bodyPr>
          <a:lstStyle/>
          <a:p>
            <a:pPr algn="ctr"/>
            <a:r>
              <a:rPr lang="zh-CN" altLang="en-US" sz="900" dirty="0" smtClean="0">
                <a:latin typeface="游ゴシック Light" panose="020B0300000000000000" pitchFamily="50" charset="-128"/>
                <a:ea typeface="游ゴシック Light" panose="020B0300000000000000" pitchFamily="50" charset="-128"/>
              </a:rPr>
              <a:t>木材使</a:t>
            </a:r>
            <a:r>
              <a:rPr lang="zh-CN" altLang="en-US" sz="900" dirty="0">
                <a:latin typeface="游ゴシック Light" panose="020B0300000000000000" pitchFamily="50" charset="-128"/>
                <a:ea typeface="游ゴシック Light" panose="020B0300000000000000" pitchFamily="50" charset="-128"/>
              </a:rPr>
              <a:t>用量</a:t>
            </a:r>
            <a:r>
              <a:rPr lang="en-US" altLang="zh-CN" sz="900" dirty="0">
                <a:latin typeface="游ゴシック Light" panose="020B0300000000000000" pitchFamily="50" charset="-128"/>
                <a:ea typeface="游ゴシック Light" panose="020B0300000000000000" pitchFamily="50" charset="-128"/>
              </a:rPr>
              <a:t>22.2㎥</a:t>
            </a:r>
          </a:p>
          <a:p>
            <a:pPr algn="ctr"/>
            <a:r>
              <a:rPr lang="en-US" altLang="zh-CN" sz="900" dirty="0">
                <a:latin typeface="游ゴシック Light" panose="020B0300000000000000" pitchFamily="50" charset="-128"/>
                <a:ea typeface="游ゴシック Light" panose="020B0300000000000000" pitchFamily="50" charset="-128"/>
              </a:rPr>
              <a:t>(</a:t>
            </a:r>
            <a:r>
              <a:rPr lang="zh-CN" altLang="en-US" sz="900" dirty="0">
                <a:latin typeface="游ゴシック Light" panose="020B0300000000000000" pitchFamily="50" charset="-128"/>
                <a:ea typeface="游ゴシック Light" panose="020B0300000000000000" pitchFamily="50" charset="-128"/>
              </a:rPr>
              <a:t>府内産木材</a:t>
            </a:r>
            <a:r>
              <a:rPr lang="en-US" altLang="zh-CN" sz="900" dirty="0">
                <a:latin typeface="游ゴシック Light" panose="020B0300000000000000" pitchFamily="50" charset="-128"/>
                <a:ea typeface="游ゴシック Light" panose="020B0300000000000000" pitchFamily="50" charset="-128"/>
              </a:rPr>
              <a:t>100</a:t>
            </a:r>
            <a:r>
              <a:rPr lang="zh-CN" altLang="en-US" sz="900" dirty="0">
                <a:latin typeface="游ゴシック Light" panose="020B0300000000000000" pitchFamily="50" charset="-128"/>
                <a:ea typeface="游ゴシック Light" panose="020B0300000000000000" pitchFamily="50" charset="-128"/>
              </a:rPr>
              <a:t>％</a:t>
            </a:r>
            <a:r>
              <a:rPr lang="en-US" altLang="zh-CN" sz="900" dirty="0" smtClean="0">
                <a:latin typeface="游ゴシック Light" panose="020B0300000000000000" pitchFamily="50" charset="-128"/>
                <a:ea typeface="游ゴシック Light" panose="020B0300000000000000" pitchFamily="50" charset="-128"/>
              </a:rPr>
              <a:t>)</a:t>
            </a:r>
            <a:r>
              <a:rPr lang="ja-JP" altLang="en-US" sz="900" dirty="0">
                <a:latin typeface="游ゴシック Light" panose="020B0300000000000000" pitchFamily="50" charset="-128"/>
                <a:ea typeface="游ゴシック Light" panose="020B0300000000000000" pitchFamily="50" charset="-128"/>
              </a:rPr>
              <a:t>　　</a:t>
            </a:r>
            <a:endParaRPr lang="en-US" altLang="ja-JP" sz="900" dirty="0" smtClean="0">
              <a:latin typeface="游ゴシック Light" panose="020B0300000000000000" pitchFamily="50" charset="-128"/>
              <a:ea typeface="游ゴシック Light" panose="020B0300000000000000" pitchFamily="50" charset="-128"/>
            </a:endParaRPr>
          </a:p>
        </p:txBody>
      </p:sp>
      <p:sp>
        <p:nvSpPr>
          <p:cNvPr id="33" name="テキスト ボックス 32"/>
          <p:cNvSpPr txBox="1"/>
          <p:nvPr/>
        </p:nvSpPr>
        <p:spPr>
          <a:xfrm>
            <a:off x="4002219" y="4600095"/>
            <a:ext cx="1078768" cy="276999"/>
          </a:xfrm>
          <a:prstGeom prst="rect">
            <a:avLst/>
          </a:prstGeom>
          <a:solidFill>
            <a:schemeClr val="bg1"/>
          </a:solidFill>
          <a:ln w="6350">
            <a:noFill/>
          </a:ln>
        </p:spPr>
        <p:txBody>
          <a:bodyPr wrap="square" lIns="0" tIns="0" rIns="0" bIns="0" rtlCol="0">
            <a:spAutoFit/>
          </a:bodyPr>
          <a:lstStyle/>
          <a:p>
            <a:pPr algn="ctr"/>
            <a:r>
              <a:rPr lang="zh-CN" altLang="en-US" sz="900" dirty="0" smtClean="0">
                <a:latin typeface="游ゴシック Light" panose="020B0300000000000000" pitchFamily="50" charset="-128"/>
                <a:ea typeface="游ゴシック Light" panose="020B0300000000000000" pitchFamily="50" charset="-128"/>
              </a:rPr>
              <a:t>木材使</a:t>
            </a:r>
            <a:r>
              <a:rPr lang="zh-CN" altLang="en-US" sz="900" dirty="0">
                <a:latin typeface="游ゴシック Light" panose="020B0300000000000000" pitchFamily="50" charset="-128"/>
                <a:ea typeface="游ゴシック Light" panose="020B0300000000000000" pitchFamily="50" charset="-128"/>
              </a:rPr>
              <a:t>用量</a:t>
            </a:r>
            <a:r>
              <a:rPr lang="en-US" altLang="zh-CN" sz="900" dirty="0" smtClean="0">
                <a:latin typeface="游ゴシック Light" panose="020B0300000000000000" pitchFamily="50" charset="-128"/>
                <a:ea typeface="游ゴシック Light" panose="020B0300000000000000" pitchFamily="50" charset="-128"/>
              </a:rPr>
              <a:t>26.4㎥</a:t>
            </a:r>
            <a:endParaRPr lang="en-US" altLang="zh-CN" sz="900" dirty="0">
              <a:latin typeface="游ゴシック Light" panose="020B0300000000000000" pitchFamily="50" charset="-128"/>
              <a:ea typeface="游ゴシック Light" panose="020B0300000000000000" pitchFamily="50" charset="-128"/>
            </a:endParaRPr>
          </a:p>
          <a:p>
            <a:pPr algn="ctr"/>
            <a:r>
              <a:rPr lang="en-US" altLang="zh-CN" sz="900" dirty="0">
                <a:latin typeface="游ゴシック Light" panose="020B0300000000000000" pitchFamily="50" charset="-128"/>
                <a:ea typeface="游ゴシック Light" panose="020B0300000000000000" pitchFamily="50" charset="-128"/>
              </a:rPr>
              <a:t>(</a:t>
            </a:r>
            <a:r>
              <a:rPr lang="zh-CN" altLang="en-US" sz="900" dirty="0">
                <a:latin typeface="游ゴシック Light" panose="020B0300000000000000" pitchFamily="50" charset="-128"/>
                <a:ea typeface="游ゴシック Light" panose="020B0300000000000000" pitchFamily="50" charset="-128"/>
              </a:rPr>
              <a:t>府内産木材</a:t>
            </a:r>
            <a:r>
              <a:rPr lang="en-US" altLang="zh-CN" sz="900" dirty="0">
                <a:latin typeface="游ゴシック Light" panose="020B0300000000000000" pitchFamily="50" charset="-128"/>
                <a:ea typeface="游ゴシック Light" panose="020B0300000000000000" pitchFamily="50" charset="-128"/>
              </a:rPr>
              <a:t>100</a:t>
            </a:r>
            <a:r>
              <a:rPr lang="zh-CN" altLang="en-US" sz="900" dirty="0">
                <a:latin typeface="游ゴシック Light" panose="020B0300000000000000" pitchFamily="50" charset="-128"/>
                <a:ea typeface="游ゴシック Light" panose="020B0300000000000000" pitchFamily="50" charset="-128"/>
              </a:rPr>
              <a:t>％</a:t>
            </a:r>
            <a:r>
              <a:rPr lang="en-US" altLang="zh-CN" sz="900" dirty="0" smtClean="0">
                <a:latin typeface="游ゴシック Light" panose="020B0300000000000000" pitchFamily="50" charset="-128"/>
                <a:ea typeface="游ゴシック Light" panose="020B0300000000000000" pitchFamily="50" charset="-128"/>
              </a:rPr>
              <a:t>)</a:t>
            </a:r>
            <a:r>
              <a:rPr lang="ja-JP" altLang="en-US" sz="900" dirty="0">
                <a:latin typeface="游ゴシック Light" panose="020B0300000000000000" pitchFamily="50" charset="-128"/>
                <a:ea typeface="游ゴシック Light" panose="020B0300000000000000" pitchFamily="50" charset="-128"/>
              </a:rPr>
              <a:t>　　</a:t>
            </a:r>
            <a:endParaRPr lang="en-US" altLang="ja-JP" sz="900" dirty="0" smtClean="0">
              <a:latin typeface="游ゴシック Light" panose="020B0300000000000000" pitchFamily="50" charset="-128"/>
              <a:ea typeface="游ゴシック Light" panose="020B0300000000000000" pitchFamily="50" charset="-128"/>
            </a:endParaRPr>
          </a:p>
        </p:txBody>
      </p:sp>
      <p:sp>
        <p:nvSpPr>
          <p:cNvPr id="34" name="四角形: 角を丸くする 21">
            <a:extLst>
              <a:ext uri="{FF2B5EF4-FFF2-40B4-BE49-F238E27FC236}">
                <a16:creationId xmlns:a16="http://schemas.microsoft.com/office/drawing/2014/main" id="{8BBC28CA-02EE-47C4-82FE-E7946558CBF1}"/>
              </a:ext>
            </a:extLst>
          </p:cNvPr>
          <p:cNvSpPr/>
          <p:nvPr/>
        </p:nvSpPr>
        <p:spPr>
          <a:xfrm>
            <a:off x="5393569" y="3141878"/>
            <a:ext cx="1174100" cy="2686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プロポーザル</a:t>
            </a:r>
            <a:endParaRPr kumimoji="1" lang="ja-JP" altLang="en-US" sz="1100" dirty="0">
              <a:solidFill>
                <a:schemeClr val="tx1"/>
              </a:solidFill>
            </a:endParaRPr>
          </a:p>
        </p:txBody>
      </p:sp>
      <p:sp>
        <p:nvSpPr>
          <p:cNvPr id="35" name="四角形: 角を丸くする 20">
            <a:extLst>
              <a:ext uri="{FF2B5EF4-FFF2-40B4-BE49-F238E27FC236}">
                <a16:creationId xmlns:a16="http://schemas.microsoft.com/office/drawing/2014/main" id="{22567FCF-5816-4169-B256-8F3BC55FC8E2}"/>
              </a:ext>
            </a:extLst>
          </p:cNvPr>
          <p:cNvSpPr/>
          <p:nvPr/>
        </p:nvSpPr>
        <p:spPr>
          <a:xfrm>
            <a:off x="7452115" y="3553326"/>
            <a:ext cx="1077281" cy="41637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市町村職員</a:t>
            </a:r>
            <a:endParaRPr kumimoji="1" lang="en-US" altLang="ja-JP" sz="1200" dirty="0" smtClean="0">
              <a:solidFill>
                <a:schemeClr val="tx1"/>
              </a:solidFill>
            </a:endParaRPr>
          </a:p>
          <a:p>
            <a:pPr algn="ctr"/>
            <a:r>
              <a:rPr kumimoji="1" lang="ja-JP" altLang="en-US" sz="1200" dirty="0" smtClean="0">
                <a:solidFill>
                  <a:schemeClr val="tx1"/>
                </a:solidFill>
              </a:rPr>
              <a:t>研修会</a:t>
            </a:r>
            <a:endParaRPr kumimoji="1" lang="ja-JP" altLang="en-US" sz="1200" dirty="0">
              <a:solidFill>
                <a:schemeClr val="tx1"/>
              </a:solidFill>
            </a:endParaRPr>
          </a:p>
        </p:txBody>
      </p:sp>
      <p:sp>
        <p:nvSpPr>
          <p:cNvPr id="55" name="矢印: ストライプ 17">
            <a:extLst>
              <a:ext uri="{FF2B5EF4-FFF2-40B4-BE49-F238E27FC236}">
                <a16:creationId xmlns:a16="http://schemas.microsoft.com/office/drawing/2014/main" id="{F10FFD76-F773-4D08-9CFB-BC72C94EF3A8}"/>
              </a:ext>
            </a:extLst>
          </p:cNvPr>
          <p:cNvSpPr/>
          <p:nvPr/>
        </p:nvSpPr>
        <p:spPr>
          <a:xfrm>
            <a:off x="6064293" y="3540048"/>
            <a:ext cx="210027" cy="416345"/>
          </a:xfrm>
          <a:prstGeom prst="strip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36" name="表 4">
            <a:extLst>
              <a:ext uri="{FF2B5EF4-FFF2-40B4-BE49-F238E27FC236}">
                <a16:creationId xmlns:a16="http://schemas.microsoft.com/office/drawing/2014/main" id="{DC25DEFF-F570-4EFF-A385-2768EA0EAB9A}"/>
              </a:ext>
            </a:extLst>
          </p:cNvPr>
          <p:cNvGraphicFramePr>
            <a:graphicFrameLocks noGrp="1"/>
          </p:cNvGraphicFramePr>
          <p:nvPr>
            <p:extLst>
              <p:ext uri="{D42A27DB-BD31-4B8C-83A1-F6EECF244321}">
                <p14:modId xmlns:p14="http://schemas.microsoft.com/office/powerpoint/2010/main" val="150798961"/>
              </p:ext>
            </p:extLst>
          </p:nvPr>
        </p:nvGraphicFramePr>
        <p:xfrm>
          <a:off x="5683574" y="4963363"/>
          <a:ext cx="3500748" cy="1006490"/>
        </p:xfrm>
        <a:graphic>
          <a:graphicData uri="http://schemas.openxmlformats.org/drawingml/2006/table">
            <a:tbl>
              <a:tblPr firstRow="1" bandRow="1">
                <a:tableStyleId>{5C22544A-7EE6-4342-B048-85BDC9FD1C3A}</a:tableStyleId>
              </a:tblPr>
              <a:tblGrid>
                <a:gridCol w="1754822">
                  <a:extLst>
                    <a:ext uri="{9D8B030D-6E8A-4147-A177-3AD203B41FA5}">
                      <a16:colId xmlns:a16="http://schemas.microsoft.com/office/drawing/2014/main" val="1365277361"/>
                    </a:ext>
                  </a:extLst>
                </a:gridCol>
                <a:gridCol w="1745926">
                  <a:extLst>
                    <a:ext uri="{9D8B030D-6E8A-4147-A177-3AD203B41FA5}">
                      <a16:colId xmlns:a16="http://schemas.microsoft.com/office/drawing/2014/main" val="301691098"/>
                    </a:ext>
                  </a:extLst>
                </a:gridCol>
              </a:tblGrid>
              <a:tr h="265421">
                <a:tc>
                  <a:txBody>
                    <a:bodyPr/>
                    <a:lstStyle/>
                    <a:p>
                      <a:pPr algn="l"/>
                      <a:r>
                        <a:rPr kumimoji="1" lang="ja-JP" altLang="en-US" sz="940" b="0" dirty="0">
                          <a:solidFill>
                            <a:schemeClr val="tx1"/>
                          </a:solidFill>
                          <a:latin typeface="+mn-ea"/>
                          <a:ea typeface="+mn-ea"/>
                        </a:rPr>
                        <a:t>①</a:t>
                      </a:r>
                      <a:r>
                        <a:rPr kumimoji="1" lang="ja-JP" altLang="en-US" sz="940" b="0" dirty="0" smtClean="0">
                          <a:solidFill>
                            <a:schemeClr val="tx1"/>
                          </a:solidFill>
                          <a:latin typeface="+mn-ea"/>
                          <a:ea typeface="+mn-ea"/>
                        </a:rPr>
                        <a:t>令和３年度</a:t>
                      </a:r>
                      <a:r>
                        <a:rPr kumimoji="1" lang="ja-JP" altLang="en-US" sz="940" b="0" dirty="0">
                          <a:solidFill>
                            <a:schemeClr val="tx1"/>
                          </a:solidFill>
                          <a:latin typeface="+mn-ea"/>
                          <a:ea typeface="+mn-ea"/>
                        </a:rPr>
                        <a:t>譲与額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b="0" dirty="0" smtClean="0">
                          <a:solidFill>
                            <a:schemeClr val="tx1"/>
                          </a:solidFill>
                          <a:latin typeface="+mn-ea"/>
                          <a:ea typeface="+mn-ea"/>
                        </a:rPr>
                        <a:t>143,796</a:t>
                      </a:r>
                      <a:r>
                        <a:rPr kumimoji="1" lang="ja-JP" altLang="en-US" sz="940" b="0" dirty="0" smtClean="0">
                          <a:solidFill>
                            <a:schemeClr val="tx1"/>
                          </a:solidFill>
                          <a:latin typeface="+mn-ea"/>
                          <a:ea typeface="+mn-ea"/>
                        </a:rPr>
                        <a:t>千円</a:t>
                      </a:r>
                      <a:endParaRPr kumimoji="1" lang="ja-JP" altLang="en-US" sz="94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1190655"/>
                  </a:ext>
                </a:extLst>
              </a:tr>
              <a:tr h="265421">
                <a:tc>
                  <a:txBody>
                    <a:bodyPr/>
                    <a:lstStyle/>
                    <a:p>
                      <a:pPr algn="l"/>
                      <a:r>
                        <a:rPr kumimoji="1" lang="ja-JP" altLang="en-US" sz="940" b="0" dirty="0">
                          <a:solidFill>
                            <a:schemeClr val="tx1"/>
                          </a:solidFill>
                          <a:latin typeface="+mn-ea"/>
                          <a:ea typeface="+mn-ea"/>
                        </a:rPr>
                        <a:t>②私有林人工林面積（</a:t>
                      </a:r>
                      <a:r>
                        <a:rPr kumimoji="1" lang="en-US" altLang="ja-JP" sz="940" b="0" dirty="0">
                          <a:solidFill>
                            <a:schemeClr val="tx1"/>
                          </a:solidFill>
                          <a:latin typeface="+mn-ea"/>
                          <a:ea typeface="+mn-ea"/>
                        </a:rPr>
                        <a:t>※</a:t>
                      </a:r>
                      <a:r>
                        <a:rPr kumimoji="1" lang="ja-JP" altLang="en-US" sz="940" b="0" dirty="0">
                          <a:solidFill>
                            <a:schemeClr val="tx1"/>
                          </a:solidFill>
                          <a:latin typeface="+mn-ea"/>
                          <a:ea typeface="+mn-ea"/>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b="0" dirty="0" smtClean="0">
                          <a:solidFill>
                            <a:schemeClr val="tx1"/>
                          </a:solidFill>
                          <a:latin typeface="+mn-ea"/>
                          <a:ea typeface="+mn-ea"/>
                        </a:rPr>
                        <a:t>26,467ha</a:t>
                      </a:r>
                      <a:endParaRPr kumimoji="1" lang="ja-JP" altLang="en-US" sz="94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646251"/>
                  </a:ext>
                </a:extLst>
              </a:tr>
              <a:tr h="237824">
                <a:tc>
                  <a:txBody>
                    <a:bodyPr/>
                    <a:lstStyle/>
                    <a:p>
                      <a:pPr algn="l"/>
                      <a:r>
                        <a:rPr kumimoji="1" lang="ja-JP" altLang="en-US" sz="940" dirty="0">
                          <a:solidFill>
                            <a:schemeClr val="tx1"/>
                          </a:solidFill>
                          <a:latin typeface="+mn-ea"/>
                          <a:ea typeface="+mn-ea"/>
                        </a:rPr>
                        <a:t>③人口（</a:t>
                      </a:r>
                      <a:r>
                        <a:rPr kumimoji="1" lang="en-US" altLang="ja-JP" sz="940" dirty="0">
                          <a:solidFill>
                            <a:schemeClr val="tx1"/>
                          </a:solidFill>
                          <a:latin typeface="+mn-ea"/>
                          <a:ea typeface="+mn-ea"/>
                        </a:rPr>
                        <a:t>※</a:t>
                      </a:r>
                      <a:r>
                        <a:rPr kumimoji="1" lang="ja-JP" altLang="en-US" sz="940" dirty="0">
                          <a:solidFill>
                            <a:schemeClr val="tx1"/>
                          </a:solidFill>
                          <a:latin typeface="+mn-ea"/>
                          <a:ea typeface="+mn-ea"/>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dirty="0" smtClean="0">
                          <a:solidFill>
                            <a:schemeClr val="tx1"/>
                          </a:solidFill>
                          <a:latin typeface="+mn-ea"/>
                          <a:ea typeface="+mn-ea"/>
                        </a:rPr>
                        <a:t>8,837,685</a:t>
                      </a:r>
                      <a:r>
                        <a:rPr kumimoji="1" lang="ja-JP" altLang="en-US" sz="940" dirty="0" smtClean="0">
                          <a:solidFill>
                            <a:schemeClr val="tx1"/>
                          </a:solidFill>
                          <a:latin typeface="+mn-ea"/>
                          <a:ea typeface="+mn-ea"/>
                        </a:rPr>
                        <a:t>人</a:t>
                      </a:r>
                      <a:endParaRPr kumimoji="1" lang="ja-JP" altLang="en-US" sz="94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2093334"/>
                  </a:ext>
                </a:extLst>
              </a:tr>
              <a:tr h="237824">
                <a:tc>
                  <a:txBody>
                    <a:bodyPr/>
                    <a:lstStyle/>
                    <a:p>
                      <a:pPr algn="l"/>
                      <a:r>
                        <a:rPr kumimoji="1" lang="ja-JP" altLang="en-US" sz="940" dirty="0">
                          <a:solidFill>
                            <a:schemeClr val="tx1"/>
                          </a:solidFill>
                          <a:latin typeface="+mn-ea"/>
                          <a:ea typeface="+mn-ea"/>
                        </a:rPr>
                        <a:t>④林業就業者数（</a:t>
                      </a:r>
                      <a:r>
                        <a:rPr kumimoji="1" lang="en-US" altLang="ja-JP" sz="940" dirty="0">
                          <a:solidFill>
                            <a:schemeClr val="tx1"/>
                          </a:solidFill>
                          <a:latin typeface="+mn-ea"/>
                          <a:ea typeface="+mn-ea"/>
                        </a:rPr>
                        <a:t>※</a:t>
                      </a:r>
                      <a:r>
                        <a:rPr kumimoji="1" lang="ja-JP" altLang="en-US" sz="940" dirty="0">
                          <a:solidFill>
                            <a:schemeClr val="tx1"/>
                          </a:solidFill>
                          <a:latin typeface="+mn-ea"/>
                          <a:ea typeface="+mn-ea"/>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40" dirty="0" smtClean="0">
                          <a:solidFill>
                            <a:schemeClr val="tx1"/>
                          </a:solidFill>
                          <a:latin typeface="+mn-ea"/>
                          <a:ea typeface="+mn-ea"/>
                        </a:rPr>
                        <a:t>367</a:t>
                      </a:r>
                      <a:r>
                        <a:rPr kumimoji="1" lang="ja-JP" altLang="en-US" sz="940" dirty="0" smtClean="0">
                          <a:solidFill>
                            <a:schemeClr val="tx1"/>
                          </a:solidFill>
                          <a:latin typeface="+mn-ea"/>
                          <a:ea typeface="+mn-ea"/>
                        </a:rPr>
                        <a:t>人</a:t>
                      </a:r>
                      <a:endParaRPr kumimoji="1" lang="ja-JP" altLang="en-US" sz="94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021000"/>
                  </a:ext>
                </a:extLst>
              </a:tr>
            </a:tbl>
          </a:graphicData>
        </a:graphic>
      </p:graphicFrame>
      <p:sp>
        <p:nvSpPr>
          <p:cNvPr id="42" name="Text Box 6">
            <a:extLst>
              <a:ext uri="{FF2B5EF4-FFF2-40B4-BE49-F238E27FC236}">
                <a16:creationId xmlns:a16="http://schemas.microsoft.com/office/drawing/2014/main" id="{F99D41E9-9705-4E9E-BF99-DFB81B22D1B6}"/>
              </a:ext>
            </a:extLst>
          </p:cNvPr>
          <p:cNvSpPr txBox="1">
            <a:spLocks noChangeArrowheads="1"/>
          </p:cNvSpPr>
          <p:nvPr/>
        </p:nvSpPr>
        <p:spPr bwMode="auto">
          <a:xfrm>
            <a:off x="5651841" y="6171197"/>
            <a:ext cx="3742408" cy="44600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000"/>
              </a:lnSpc>
              <a:spcBef>
                <a:spcPts val="0"/>
              </a:spcBef>
              <a:spcAft>
                <a:spcPts val="415"/>
              </a:spcAft>
              <a:buNone/>
            </a:pPr>
            <a:r>
              <a:rPr lang="en-US" altLang="ja-JP" sz="930" dirty="0">
                <a:latin typeface="+mn-ea"/>
                <a:ea typeface="+mn-ea"/>
              </a:rPr>
              <a:t>※</a:t>
            </a:r>
            <a:r>
              <a:rPr lang="ja-JP" altLang="en-US" sz="930" dirty="0">
                <a:latin typeface="+mn-ea"/>
                <a:ea typeface="+mn-ea"/>
              </a:rPr>
              <a:t>１：「森林資源現況調査（林野庁、</a:t>
            </a:r>
            <a:r>
              <a:rPr lang="en-US" altLang="ja-JP" sz="930" dirty="0">
                <a:latin typeface="+mn-ea"/>
                <a:ea typeface="+mn-ea"/>
              </a:rPr>
              <a:t>H29.3.31</a:t>
            </a:r>
            <a:r>
              <a:rPr lang="ja-JP" altLang="en-US" sz="930" dirty="0">
                <a:latin typeface="+mn-ea"/>
                <a:ea typeface="+mn-ea"/>
              </a:rPr>
              <a:t>現在）」</a:t>
            </a:r>
            <a:r>
              <a:rPr lang="ja-JP" altLang="en-US" sz="930" dirty="0" smtClean="0">
                <a:latin typeface="+mn-ea"/>
                <a:ea typeface="+mn-ea"/>
              </a:rPr>
              <a:t>より</a:t>
            </a:r>
            <a:endParaRPr lang="en-US" altLang="ja-JP" sz="930" dirty="0">
              <a:latin typeface="+mn-ea"/>
              <a:ea typeface="+mn-ea"/>
            </a:endParaRPr>
          </a:p>
          <a:p>
            <a:pPr marL="184636" indent="-61545">
              <a:lnSpc>
                <a:spcPts val="1000"/>
              </a:lnSpc>
              <a:spcBef>
                <a:spcPts val="0"/>
              </a:spcBef>
              <a:spcAft>
                <a:spcPts val="415"/>
              </a:spcAft>
              <a:buNone/>
            </a:pPr>
            <a:r>
              <a:rPr lang="en-US" altLang="ja-JP" sz="930" dirty="0">
                <a:latin typeface="+mn-ea"/>
                <a:ea typeface="+mn-ea"/>
              </a:rPr>
              <a:t>※</a:t>
            </a:r>
            <a:r>
              <a:rPr lang="ja-JP" altLang="en-US" sz="930" dirty="0">
                <a:latin typeface="+mn-ea"/>
                <a:ea typeface="+mn-ea"/>
              </a:rPr>
              <a:t>２：「</a:t>
            </a:r>
            <a:r>
              <a:rPr lang="en-US" altLang="ja-JP" sz="930" dirty="0" smtClean="0">
                <a:latin typeface="+mn-ea"/>
                <a:ea typeface="+mn-ea"/>
              </a:rPr>
              <a:t>2020</a:t>
            </a:r>
            <a:r>
              <a:rPr lang="ja-JP" altLang="en-US" sz="930" dirty="0" smtClean="0">
                <a:latin typeface="+mn-ea"/>
                <a:ea typeface="+mn-ea"/>
              </a:rPr>
              <a:t>農林業</a:t>
            </a:r>
            <a:r>
              <a:rPr lang="ja-JP" altLang="en-US" sz="930" dirty="0">
                <a:latin typeface="+mn-ea"/>
                <a:ea typeface="+mn-ea"/>
              </a:rPr>
              <a:t>センサスより、３：「</a:t>
            </a:r>
            <a:r>
              <a:rPr lang="en-US" altLang="ja-JP" sz="930" dirty="0">
                <a:latin typeface="+mn-ea"/>
                <a:ea typeface="+mn-ea"/>
              </a:rPr>
              <a:t>H27</a:t>
            </a:r>
            <a:r>
              <a:rPr lang="ja-JP" altLang="en-US" sz="930" dirty="0">
                <a:latin typeface="+mn-ea"/>
                <a:ea typeface="+mn-ea"/>
              </a:rPr>
              <a:t>年国勢調査」より</a:t>
            </a:r>
            <a:endParaRPr lang="en-US" altLang="ja-JP" sz="930" b="1" kern="2000" dirty="0">
              <a:latin typeface="+mn-ea"/>
              <a:ea typeface="+mn-ea"/>
            </a:endParaRPr>
          </a:p>
          <a:p>
            <a:pPr marL="184636" indent="-61545">
              <a:lnSpc>
                <a:spcPts val="1000"/>
              </a:lnSpc>
              <a:spcBef>
                <a:spcPts val="0"/>
              </a:spcBef>
              <a:spcAft>
                <a:spcPts val="415"/>
              </a:spcAft>
              <a:buNone/>
            </a:pPr>
            <a:endParaRPr lang="en-US" altLang="ja-JP" sz="1100" i="1" dirty="0">
              <a:latin typeface="+mn-ea"/>
              <a:ea typeface="+mn-ea"/>
            </a:endParaRPr>
          </a:p>
          <a:p>
            <a:pPr marL="184636" indent="-61545">
              <a:lnSpc>
                <a:spcPts val="1000"/>
              </a:lnSpc>
              <a:spcBef>
                <a:spcPts val="0"/>
              </a:spcBef>
              <a:spcAft>
                <a:spcPts val="415"/>
              </a:spcAft>
              <a:buNone/>
            </a:pPr>
            <a:endParaRPr lang="en-US" altLang="ja-JP" sz="1100" b="1" kern="2000" dirty="0">
              <a:latin typeface="メイリオ" panose="020B0604030504040204" pitchFamily="50" charset="-128"/>
              <a:ea typeface="メイリオ" panose="020B0604030504040204" pitchFamily="50" charset="-128"/>
            </a:endParaRPr>
          </a:p>
          <a:p>
            <a:pPr marL="184636" indent="-61545">
              <a:lnSpc>
                <a:spcPts val="1000"/>
              </a:lnSpc>
              <a:spcBef>
                <a:spcPts val="0"/>
              </a:spcBef>
              <a:spcAft>
                <a:spcPts val="415"/>
              </a:spcAft>
              <a:buNone/>
            </a:pPr>
            <a:endParaRPr lang="en-US" altLang="ja-JP" sz="1100" kern="2000" dirty="0">
              <a:latin typeface="ＭＳ ゴシック" panose="020B0609070205080204" pitchFamily="49" charset="-128"/>
              <a:ea typeface="ＭＳ ゴシック" panose="020B0609070205080204" pitchFamily="49" charset="-128"/>
            </a:endParaRPr>
          </a:p>
          <a:p>
            <a:pPr marL="184636" indent="-61545">
              <a:lnSpc>
                <a:spcPts val="1000"/>
              </a:lnSpc>
              <a:spcBef>
                <a:spcPts val="0"/>
              </a:spcBef>
              <a:spcAft>
                <a:spcPts val="415"/>
              </a:spcAft>
              <a:buNone/>
            </a:pPr>
            <a:r>
              <a:rPr lang="ja-JP" altLang="en-US" sz="1100" kern="2000" dirty="0">
                <a:latin typeface="游ゴシック" panose="020B0400000000000000" pitchFamily="50" charset="-128"/>
                <a:ea typeface="游ゴシック" panose="020B0400000000000000" pitchFamily="50" charset="-128"/>
              </a:rPr>
              <a:t>　</a:t>
            </a:r>
            <a:endParaRPr lang="en-US" altLang="ja-JP" sz="1100" kern="2000" dirty="0">
              <a:latin typeface="游ゴシック" panose="020B0400000000000000" pitchFamily="50" charset="-128"/>
              <a:ea typeface="游ゴシック" panose="020B0400000000000000" pitchFamily="50" charset="-128"/>
            </a:endParaRPr>
          </a:p>
          <a:p>
            <a:pPr marL="184636" indent="-61545">
              <a:lnSpc>
                <a:spcPts val="1000"/>
              </a:lnSpc>
              <a:spcBef>
                <a:spcPts val="0"/>
              </a:spcBef>
              <a:spcAft>
                <a:spcPts val="415"/>
              </a:spcAft>
              <a:buNone/>
            </a:pPr>
            <a:endParaRPr lang="en-US" altLang="ja-JP" sz="1100" kern="2000" dirty="0">
              <a:latin typeface="游ゴシック" panose="020B0400000000000000" pitchFamily="50" charset="-128"/>
              <a:ea typeface="游ゴシック" panose="020B0400000000000000" pitchFamily="50" charset="-128"/>
            </a:endParaRPr>
          </a:p>
          <a:p>
            <a:pPr marL="184636" indent="-61545">
              <a:lnSpc>
                <a:spcPts val="1000"/>
              </a:lnSpc>
              <a:spcBef>
                <a:spcPts val="0"/>
              </a:spcBef>
              <a:spcAft>
                <a:spcPts val="415"/>
              </a:spcAft>
              <a:buNone/>
            </a:pPr>
            <a:endParaRPr lang="en-US" altLang="ja-JP" sz="1100" kern="2000" dirty="0">
              <a:latin typeface="游ゴシック" panose="020B0400000000000000" pitchFamily="50" charset="-128"/>
              <a:ea typeface="游ゴシック" panose="020B0400000000000000" pitchFamily="50" charset="-128"/>
            </a:endParaRPr>
          </a:p>
          <a:p>
            <a:pPr marL="184636" indent="-61545">
              <a:lnSpc>
                <a:spcPts val="1000"/>
              </a:lnSpc>
              <a:spcBef>
                <a:spcPts val="0"/>
              </a:spcBef>
              <a:spcAft>
                <a:spcPts val="415"/>
              </a:spcAft>
              <a:buNone/>
            </a:pPr>
            <a:endParaRPr lang="en-US" altLang="ja-JP" sz="1100" kern="2000" dirty="0">
              <a:latin typeface="ＭＳ ゴシック" panose="020B0609070205080204" pitchFamily="49" charset="-128"/>
              <a:ea typeface="ＭＳ ゴシック" panose="020B0609070205080204" pitchFamily="49" charset="-128"/>
            </a:endParaRPr>
          </a:p>
        </p:txBody>
      </p:sp>
      <p:sp>
        <p:nvSpPr>
          <p:cNvPr id="47" name="Text Box 6">
            <a:extLst>
              <a:ext uri="{FF2B5EF4-FFF2-40B4-BE49-F238E27FC236}">
                <a16:creationId xmlns:a16="http://schemas.microsoft.com/office/drawing/2014/main" id="{F51AC05B-E172-435A-ADEA-5B2904C2810E}"/>
              </a:ext>
            </a:extLst>
          </p:cNvPr>
          <p:cNvSpPr txBox="1">
            <a:spLocks noChangeArrowheads="1"/>
          </p:cNvSpPr>
          <p:nvPr/>
        </p:nvSpPr>
        <p:spPr bwMode="auto">
          <a:xfrm>
            <a:off x="5131278" y="4589049"/>
            <a:ext cx="1749814" cy="40371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24923" tIns="0" rIns="24923" bIns="17254" anchor="t">
            <a:noAutofit/>
          </a:bodyPr>
          <a:lstStyle>
            <a:lvl1pPr marL="179388" indent="-179388"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4636" indent="-61545">
              <a:lnSpc>
                <a:spcPts val="1300"/>
              </a:lnSpc>
              <a:spcBef>
                <a:spcPts val="0"/>
              </a:spcBef>
              <a:spcAft>
                <a:spcPts val="415"/>
              </a:spcAft>
              <a:buNone/>
            </a:pPr>
            <a:r>
              <a:rPr lang="ja-JP" altLang="en-US" sz="1400" b="1" kern="2000" dirty="0">
                <a:solidFill>
                  <a:srgbClr val="00B050"/>
                </a:solidFill>
                <a:latin typeface="メイリオ" panose="020B0604030504040204" pitchFamily="50" charset="-128"/>
                <a:ea typeface="メイリオ" panose="020B0604030504040204" pitchFamily="50" charset="-128"/>
              </a:rPr>
              <a:t>□</a:t>
            </a:r>
            <a:r>
              <a:rPr lang="ja-JP" altLang="en-US" sz="1400" kern="2000" dirty="0">
                <a:solidFill>
                  <a:srgbClr val="00B050"/>
                </a:solidFill>
                <a:latin typeface="メイリオ" panose="020B0604030504040204" pitchFamily="50" charset="-128"/>
                <a:ea typeface="メイリオ" panose="020B0604030504040204" pitchFamily="50" charset="-128"/>
              </a:rPr>
              <a:t>　</a:t>
            </a:r>
            <a:r>
              <a:rPr lang="ja-JP" altLang="en-US" sz="1400" b="1" kern="2000" dirty="0">
                <a:latin typeface="メイリオ" panose="020B0604030504040204" pitchFamily="50" charset="-128"/>
                <a:ea typeface="メイリオ" panose="020B0604030504040204" pitchFamily="50" charset="-128"/>
              </a:rPr>
              <a:t>基礎データ</a:t>
            </a:r>
            <a:endParaRPr lang="en-US" altLang="ja-JP" sz="1400" kern="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61843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1296</Words>
  <Application>Microsoft Office PowerPoint</Application>
  <PresentationFormat>A4 210 x 297 mm</PresentationFormat>
  <Paragraphs>203</Paragraphs>
  <Slides>4</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vt:i4>
      </vt:variant>
    </vt:vector>
  </HeadingPairs>
  <TitlesOfParts>
    <vt:vector size="16" baseType="lpstr">
      <vt:lpstr>ＤＨＰ特太ゴシック体</vt:lpstr>
      <vt:lpstr>HG丸ｺﾞｼｯｸM-PRO</vt:lpstr>
      <vt:lpstr>ＭＳ ゴシック</vt:lpstr>
      <vt:lpstr>メイリオ</vt:lpstr>
      <vt:lpstr>游ゴシック</vt:lpstr>
      <vt:lpstr>游ゴシック Light</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2022-11-02T00:59:44Z</dcterms:modified>
</cp:coreProperties>
</file>