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0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F586-2312-4151-9D6A-62BF6C5D04E5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722D-79EE-4F74-BD33-33C66792A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4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7E3-9B4C-49CB-91E2-A1CFFFFEAECD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1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8A34-949A-46E9-A108-95B1DB645D7A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2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09D3-0D36-4999-BCD8-639E051622C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5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7B43-779D-4EB1-AE0F-B515599D1618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5C4E-0049-4892-BA01-03637C12FD6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2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CA7-CCA1-4D4E-AB26-431D6A0EE934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21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DFA9-ACC5-4E91-94BB-DD3102F56004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DF9B-AB98-45AD-BBDB-10EF5A2F53B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72A1-85A0-44AE-8376-C4004920955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9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C556-0732-4451-AC6C-10EC90A34727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CEBF-64DA-4ED3-A59A-60C0C55BE60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7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863D-9453-42A0-B4D9-B476781DA17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4303"/>
            <a:ext cx="9144000" cy="455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4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今後のスケジュール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FCCED2FF-D99E-4697-83D1-1CBDEEEBB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01756"/>
              </p:ext>
            </p:extLst>
          </p:nvPr>
        </p:nvGraphicFramePr>
        <p:xfrm>
          <a:off x="654049" y="1502570"/>
          <a:ext cx="8468678" cy="499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71">
                  <a:extLst>
                    <a:ext uri="{9D8B030D-6E8A-4147-A177-3AD203B41FA5}">
                      <a16:colId xmlns:a16="http://schemas.microsoft.com/office/drawing/2014/main" val="936938714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1258905187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3005815900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3985105631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1288312345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3287471706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2175076537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517934109"/>
                    </a:ext>
                  </a:extLst>
                </a:gridCol>
                <a:gridCol w="848592">
                  <a:extLst>
                    <a:ext uri="{9D8B030D-6E8A-4147-A177-3AD203B41FA5}">
                      <a16:colId xmlns:a16="http://schemas.microsoft.com/office/drawing/2014/main" val="417305078"/>
                    </a:ext>
                  </a:extLst>
                </a:gridCol>
                <a:gridCol w="848171">
                  <a:extLst>
                    <a:ext uri="{9D8B030D-6E8A-4147-A177-3AD203B41FA5}">
                      <a16:colId xmlns:a16="http://schemas.microsoft.com/office/drawing/2014/main" val="2144320542"/>
                    </a:ext>
                  </a:extLst>
                </a:gridCol>
              </a:tblGrid>
              <a:tr h="328949"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92678"/>
                  </a:ext>
                </a:extLst>
              </a:tr>
              <a:tr h="328949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45132"/>
                  </a:ext>
                </a:extLst>
              </a:tr>
              <a:tr h="4324739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164658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3799736" y="4528019"/>
            <a:ext cx="648000" cy="337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★部会</a:t>
            </a:r>
          </a:p>
        </p:txBody>
      </p:sp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55370956-946E-4A42-937E-6503348BC7EB}"/>
              </a:ext>
            </a:extLst>
          </p:cNvPr>
          <p:cNvSpPr/>
          <p:nvPr/>
        </p:nvSpPr>
        <p:spPr>
          <a:xfrm>
            <a:off x="2081570" y="3335001"/>
            <a:ext cx="2340000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933AF8B-2203-4B0B-88E3-3571952C46EB}"/>
              </a:ext>
            </a:extLst>
          </p:cNvPr>
          <p:cNvSpPr/>
          <p:nvPr/>
        </p:nvSpPr>
        <p:spPr>
          <a:xfrm>
            <a:off x="6304293" y="4629143"/>
            <a:ext cx="1260000" cy="337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★第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回協議会</a:t>
            </a: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ACFEBF68-A84E-4356-A4EE-E8C705720201}"/>
              </a:ext>
            </a:extLst>
          </p:cNvPr>
          <p:cNvSpPr/>
          <p:nvPr/>
        </p:nvSpPr>
        <p:spPr>
          <a:xfrm>
            <a:off x="6579334" y="3335000"/>
            <a:ext cx="828000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dist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FFE0969-0C6C-4A48-B2FB-95C76BB8C3F5}"/>
              </a:ext>
            </a:extLst>
          </p:cNvPr>
          <p:cNvSpPr/>
          <p:nvPr/>
        </p:nvSpPr>
        <p:spPr>
          <a:xfrm>
            <a:off x="7834182" y="3349389"/>
            <a:ext cx="1167353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●計画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策定・公表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矢印: 五方向 22">
            <a:extLst>
              <a:ext uri="{FF2B5EF4-FFF2-40B4-BE49-F238E27FC236}">
                <a16:creationId xmlns:a16="http://schemas.microsoft.com/office/drawing/2014/main" id="{55370956-946E-4A42-937E-6503348BC7EB}"/>
              </a:ext>
            </a:extLst>
          </p:cNvPr>
          <p:cNvSpPr/>
          <p:nvPr/>
        </p:nvSpPr>
        <p:spPr>
          <a:xfrm>
            <a:off x="651730" y="2319591"/>
            <a:ext cx="936000" cy="540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促進事業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一次集約</a:t>
            </a:r>
          </a:p>
        </p:txBody>
      </p:sp>
      <p:sp>
        <p:nvSpPr>
          <p:cNvPr id="39" name="矢印: 五方向 22">
            <a:extLst>
              <a:ext uri="{FF2B5EF4-FFF2-40B4-BE49-F238E27FC236}">
                <a16:creationId xmlns:a16="http://schemas.microsoft.com/office/drawing/2014/main" id="{55370956-946E-4A42-937E-6503348BC7EB}"/>
              </a:ext>
            </a:extLst>
          </p:cNvPr>
          <p:cNvSpPr/>
          <p:nvPr/>
        </p:nvSpPr>
        <p:spPr>
          <a:xfrm>
            <a:off x="2075207" y="2319591"/>
            <a:ext cx="1584000" cy="792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促進事業、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KPI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二次集約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事業効果の算出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908066" y="4528019"/>
            <a:ext cx="1728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8/22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回協議会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矢印: 五方向 22">
            <a:extLst>
              <a:ext uri="{FF2B5EF4-FFF2-40B4-BE49-F238E27FC236}">
                <a16:creationId xmlns:a16="http://schemas.microsoft.com/office/drawing/2014/main" id="{55370956-946E-4A42-937E-6503348BC7EB}"/>
              </a:ext>
            </a:extLst>
          </p:cNvPr>
          <p:cNvSpPr/>
          <p:nvPr/>
        </p:nvSpPr>
        <p:spPr>
          <a:xfrm>
            <a:off x="651730" y="3335001"/>
            <a:ext cx="1224000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計画骨子案作成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799736" y="5341251"/>
            <a:ext cx="61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933AF8B-2203-4B0B-88E3-3571952C46EB}"/>
              </a:ext>
            </a:extLst>
          </p:cNvPr>
          <p:cNvSpPr/>
          <p:nvPr/>
        </p:nvSpPr>
        <p:spPr>
          <a:xfrm>
            <a:off x="3846997" y="4946652"/>
            <a:ext cx="2196000" cy="337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構成員等へ意見照会・反映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933AF8B-2203-4B0B-88E3-3571952C46EB}"/>
              </a:ext>
            </a:extLst>
          </p:cNvPr>
          <p:cNvSpPr/>
          <p:nvPr/>
        </p:nvSpPr>
        <p:spPr>
          <a:xfrm>
            <a:off x="4434728" y="5824155"/>
            <a:ext cx="1836000" cy="337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◇国土交通省協議期間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4447736" y="6137586"/>
            <a:ext cx="115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五方向 22">
            <a:extLst>
              <a:ext uri="{FF2B5EF4-FFF2-40B4-BE49-F238E27FC236}">
                <a16:creationId xmlns:a16="http://schemas.microsoft.com/office/drawing/2014/main" id="{55370956-946E-4A42-937E-6503348BC7EB}"/>
              </a:ext>
            </a:extLst>
          </p:cNvPr>
          <p:cNvSpPr/>
          <p:nvPr/>
        </p:nvSpPr>
        <p:spPr>
          <a:xfrm>
            <a:off x="5589616" y="3335000"/>
            <a:ext cx="792000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4436699" y="3656774"/>
            <a:ext cx="0" cy="2484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917711" y="3703665"/>
            <a:ext cx="0" cy="93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5589616" y="3875000"/>
            <a:ext cx="0" cy="2268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6381616" y="3656773"/>
            <a:ext cx="0" cy="1080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cxnSpLocks/>
          </p:cNvCxnSpPr>
          <p:nvPr/>
        </p:nvCxnSpPr>
        <p:spPr>
          <a:xfrm flipV="1">
            <a:off x="2075207" y="3881576"/>
            <a:ext cx="6363" cy="646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6499818" y="3656772"/>
            <a:ext cx="0" cy="1080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7884547" y="3633699"/>
            <a:ext cx="0" cy="2196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933AF8B-2203-4B0B-88E3-3571952C46EB}"/>
              </a:ext>
            </a:extLst>
          </p:cNvPr>
          <p:cNvSpPr/>
          <p:nvPr/>
        </p:nvSpPr>
        <p:spPr>
          <a:xfrm>
            <a:off x="7766368" y="5824155"/>
            <a:ext cx="1288545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◇国土交通省へ  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送付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0593" y="2603494"/>
            <a:ext cx="61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0593" y="3752589"/>
            <a:ext cx="61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0593" y="4831517"/>
            <a:ext cx="61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交通省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3239356-E492-4EF4-A364-1687472A59EC}"/>
              </a:ext>
            </a:extLst>
          </p:cNvPr>
          <p:cNvSpPr txBox="1"/>
          <p:nvPr/>
        </p:nvSpPr>
        <p:spPr>
          <a:xfrm>
            <a:off x="15444" y="664741"/>
            <a:ext cx="8858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＜計画策定に向けたスケジュール＞</a:t>
            </a:r>
            <a:endParaRPr lang="ja-JP" altLang="ja-JP" sz="20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74AAE7-C493-8DF8-9052-3ACA0C2907A6}"/>
              </a:ext>
            </a:extLst>
          </p:cNvPr>
          <p:cNvSpPr txBox="1"/>
          <p:nvPr/>
        </p:nvSpPr>
        <p:spPr>
          <a:xfrm>
            <a:off x="7980058" y="10706"/>
            <a:ext cx="114267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資料５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39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2023-09-13T10:40:55Z</dcterms:modified>
</cp:coreProperties>
</file>