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364" r:id="rId2"/>
  </p:sldIdLst>
  <p:sldSz cx="12192000" cy="6858000"/>
  <p:notesSz cx="6807200" cy="9939338"/>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5A3E"/>
    <a:srgbClr val="FF0066"/>
    <a:srgbClr val="FF6699"/>
    <a:srgbClr val="A43F27"/>
    <a:srgbClr val="88640A"/>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4" autoAdjust="0"/>
    <p:restoredTop sz="94706" autoAdjust="0"/>
  </p:normalViewPr>
  <p:slideViewPr>
    <p:cSldViewPr snapToGrid="0">
      <p:cViewPr varScale="1">
        <p:scale>
          <a:sx n="74" d="100"/>
          <a:sy n="74" d="100"/>
        </p:scale>
        <p:origin x="576" y="72"/>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80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8693"/>
          </a:xfrm>
          <a:prstGeom prst="rect">
            <a:avLst/>
          </a:prstGeom>
        </p:spPr>
        <p:txBody>
          <a:bodyPr vert="horz" lIns="91428" tIns="45714" rIns="91428" bIns="45714" rtlCol="0"/>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855840" y="0"/>
            <a:ext cx="2949787" cy="498693"/>
          </a:xfrm>
          <a:prstGeom prst="rect">
            <a:avLst/>
          </a:prstGeom>
        </p:spPr>
        <p:txBody>
          <a:bodyPr vert="horz" lIns="91428" tIns="45714" rIns="91428" bIns="45714" rtlCol="0"/>
          <a:lstStyle>
            <a:lvl1pPr algn="r">
              <a:defRPr sz="1200"/>
            </a:lvl1pPr>
          </a:lstStyle>
          <a:p>
            <a:pPr rtl="0"/>
            <a:fld id="{F78864D8-D4EA-4630-8C2E-104DAD0E0EE3}" type="datetime4">
              <a:rPr lang="ja-JP" altLang="en-US" smtClean="0">
                <a:latin typeface="Meiryo UI" panose="020B0604030504040204" pitchFamily="50" charset="-128"/>
                <a:ea typeface="Meiryo UI" panose="020B0604030504040204" pitchFamily="50" charset="-128"/>
              </a:rPr>
              <a:t>2021年3月29日</a:t>
            </a:fld>
            <a:endParaRPr lang="ja-JP" altLang="en-US"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2" y="9440647"/>
            <a:ext cx="2949787" cy="498692"/>
          </a:xfrm>
          <a:prstGeom prst="rect">
            <a:avLst/>
          </a:prstGeom>
        </p:spPr>
        <p:txBody>
          <a:bodyPr vert="horz" lIns="91428" tIns="45714" rIns="91428" bIns="45714" rtlCol="0" anchor="b"/>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855840" y="9440647"/>
            <a:ext cx="2949787" cy="498692"/>
          </a:xfrm>
          <a:prstGeom prst="rect">
            <a:avLst/>
          </a:prstGeom>
        </p:spPr>
        <p:txBody>
          <a:bodyPr vert="horz" lIns="91428" tIns="45714" rIns="91428" bIns="45714" rtlCol="0" anchor="b"/>
          <a:lstStyle>
            <a:lvl1pPr algn="r">
              <a:defRPr sz="1200"/>
            </a:lvl1pPr>
          </a:lstStyle>
          <a:p>
            <a:pPr rtl="0"/>
            <a:fld id="{1604A0D4-B89B-4ADD-AF9E-38636B40EE4E}" type="slidenum">
              <a:rPr lang="en-US" altLang="ja-JP" smtClean="0">
                <a:latin typeface="Meiryo UI" panose="020B0604030504040204" pitchFamily="50" charset="-128"/>
                <a:ea typeface="Meiryo UI" panose="020B0604030504040204" pitchFamily="50" charset="-128"/>
              </a:rPr>
              <a:t>‹#›</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8693"/>
          </a:xfrm>
          <a:prstGeom prst="rect">
            <a:avLst/>
          </a:prstGeom>
        </p:spPr>
        <p:txBody>
          <a:bodyPr vert="horz" lIns="91428" tIns="45714" rIns="91428" bIns="45714" rtlCol="0"/>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55840" y="0"/>
            <a:ext cx="2949787" cy="498693"/>
          </a:xfrm>
          <a:prstGeom prst="rect">
            <a:avLst/>
          </a:prstGeom>
        </p:spPr>
        <p:txBody>
          <a:bodyPr vert="horz" lIns="91428" tIns="45714" rIns="91428" bIns="45714" rtlCol="0"/>
          <a:lstStyle>
            <a:lvl1pPr algn="r">
              <a:defRPr sz="1200">
                <a:latin typeface="Meiryo UI" panose="020B0604030504040204" pitchFamily="50" charset="-128"/>
                <a:ea typeface="Meiryo UI" panose="020B0604030504040204" pitchFamily="50" charset="-128"/>
              </a:defRPr>
            </a:lvl1pPr>
          </a:lstStyle>
          <a:p>
            <a:fld id="{15F51FCC-6853-4383-B2F8-998AA394481E}" type="datetime4">
              <a:rPr lang="ja-JP" altLang="en-US" smtClean="0"/>
              <a:pPr/>
              <a:t>2021年3月29日</a:t>
            </a:fld>
            <a:endParaRPr 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8" tIns="45714" rIns="91428" bIns="45714" rtlCol="0" anchor="ctr"/>
          <a:lstStyle/>
          <a:p>
            <a:pPr rtl="0"/>
            <a:endParaRPr lang="ja-JP" altLang="en-US" noProof="0" dirty="0"/>
          </a:p>
        </p:txBody>
      </p:sp>
      <p:sp>
        <p:nvSpPr>
          <p:cNvPr id="5" name="ノート プレースホルダー 4"/>
          <p:cNvSpPr>
            <a:spLocks noGrp="1"/>
          </p:cNvSpPr>
          <p:nvPr>
            <p:ph type="body" sz="quarter" idx="3"/>
          </p:nvPr>
        </p:nvSpPr>
        <p:spPr>
          <a:xfrm>
            <a:off x="680720" y="4783306"/>
            <a:ext cx="5445760" cy="3354527"/>
          </a:xfrm>
          <a:prstGeom prst="rect">
            <a:avLst/>
          </a:prstGeom>
        </p:spPr>
        <p:txBody>
          <a:bodyPr vert="horz" lIns="91428" tIns="45714" rIns="91428" bIns="45714" rtlCol="0"/>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1428" tIns="45714" rIns="91428" bIns="45714" rtlCol="0" anchor="b"/>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1428" tIns="45714" rIns="91428" bIns="45714" rtlCol="0" anchor="b"/>
          <a:lstStyle>
            <a:lvl1pPr algn="r">
              <a:defRPr sz="1200">
                <a:latin typeface="Meiryo UI" panose="020B0604030504040204" pitchFamily="50" charset="-128"/>
                <a:ea typeface="Meiryo UI" panose="020B0604030504040204" pitchFamily="50" charset="-128"/>
              </a:defRPr>
            </a:lvl1pPr>
          </a:lstStyle>
          <a:p>
            <a:fld id="{82869989-EB00-4EE7-BCB5-25BDC5BB29F8}" type="slidenum">
              <a:rPr lang="en-US" altLang="ja-JP" smtClean="0"/>
              <a:pPr/>
              <a:t>‹#›</a:t>
            </a:fld>
            <a:endParaRPr lang="ja-JP" altLang="en-US"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2869989-EB00-4EE7-BCB5-25BDC5BB29F8}" type="slidenum">
              <a:rPr lang="en-US" altLang="ja-JP" smtClean="0">
                <a:latin typeface="Meiryo UI" panose="020B0604030504040204" pitchFamily="50" charset="-128"/>
                <a:ea typeface="Meiryo UI" panose="020B0604030504040204" pitchFamily="50" charset="-128"/>
              </a:rPr>
              <a:t>1</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61782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5" name="グループ 4"/>
          <p:cNvGrpSpPr/>
          <p:nvPr userDrawn="1"/>
        </p:nvGrpSpPr>
        <p:grpSpPr bwMode="hidden">
          <a:xfrm>
            <a:off x="-1" y="0"/>
            <a:ext cx="12192002" cy="6858000"/>
            <a:chOff x="-1" y="0"/>
            <a:chExt cx="12192002" cy="6858000"/>
          </a:xfrm>
        </p:grpSpPr>
        <p:cxnSp>
          <p:nvCxnSpPr>
            <p:cNvPr id="6" name="直線​​コネクタ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グループ 22"/>
            <p:cNvGrpSpPr/>
            <p:nvPr userDrawn="1"/>
          </p:nvGrpSpPr>
          <p:grpSpPr bwMode="hidden">
            <a:xfrm>
              <a:off x="-1" y="0"/>
              <a:ext cx="12192001" cy="6858000"/>
              <a:chOff x="-1" y="0"/>
              <a:chExt cx="12192001" cy="6858000"/>
            </a:xfrm>
          </p:grpSpPr>
          <p:cxnSp>
            <p:nvCxnSpPr>
              <p:cNvPr id="41" name="直線​​コネクタ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グループ 45"/>
              <p:cNvGrpSpPr/>
              <p:nvPr/>
            </p:nvGrpSpPr>
            <p:grpSpPr bwMode="hidden">
              <a:xfrm>
                <a:off x="6327885" y="0"/>
                <a:ext cx="5864115" cy="5898673"/>
                <a:chOff x="6327885" y="0"/>
                <a:chExt cx="5864115" cy="5898673"/>
              </a:xfrm>
            </p:grpSpPr>
            <p:cxnSp>
              <p:nvCxnSpPr>
                <p:cNvPr id="52" name="直線​​コネクタ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S)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S)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直線​​コネクタ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S)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S)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グループ 23"/>
            <p:cNvGrpSpPr/>
            <p:nvPr userDrawn="1"/>
          </p:nvGrpSpPr>
          <p:grpSpPr bwMode="hidden">
            <a:xfrm flipH="1">
              <a:off x="0" y="0"/>
              <a:ext cx="12192001" cy="6858000"/>
              <a:chOff x="-1" y="0"/>
              <a:chExt cx="12192001" cy="6858000"/>
            </a:xfrm>
          </p:grpSpPr>
          <p:cxnSp>
            <p:nvCxnSpPr>
              <p:cNvPr id="25" name="直線コネクタ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グループ 29"/>
              <p:cNvGrpSpPr/>
              <p:nvPr/>
            </p:nvGrpSpPr>
            <p:grpSpPr bwMode="hidden">
              <a:xfrm>
                <a:off x="6327885" y="0"/>
                <a:ext cx="5864115" cy="5898673"/>
                <a:chOff x="6327885" y="0"/>
                <a:chExt cx="5864115" cy="5898673"/>
              </a:xfrm>
            </p:grpSpPr>
            <p:cxnSp>
              <p:nvCxnSpPr>
                <p:cNvPr id="36" name="直線​​コネクタ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S)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S)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直線​​コネクタ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S)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S)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1"/>
          <p:cNvSpPr>
            <a:spLocks noGrp="1"/>
          </p:cNvSpPr>
          <p:nvPr>
            <p:ph type="ctrTitle"/>
          </p:nvPr>
        </p:nvSpPr>
        <p:spPr>
          <a:xfrm>
            <a:off x="1293845" y="1909346"/>
            <a:ext cx="9604310" cy="3383280"/>
          </a:xfrm>
        </p:spPr>
        <p:txBody>
          <a:bodyPr rtlCol="0" anchor="b">
            <a:normAutofit/>
          </a:bodyPr>
          <a:lstStyle>
            <a:lvl1pPr algn="l">
              <a:lnSpc>
                <a:spcPct val="100000"/>
              </a:lnSpc>
              <a:defRPr sz="8000" cap="none" baseline="0">
                <a:solidFill>
                  <a:schemeClr val="tx1"/>
                </a:solidFill>
              </a:defRPr>
            </a:lvl1pPr>
          </a:lstStyle>
          <a:p>
            <a:pPr rtl="0"/>
            <a:r>
              <a:rPr lang="ja-JP" altLang="en-US" noProof="0"/>
              <a:t>マスター タイトルの書式設定</a:t>
            </a:r>
            <a:endParaRPr lang="ja-JP" altLang="en-US" noProof="0" dirty="0"/>
          </a:p>
        </p:txBody>
      </p:sp>
      <p:sp>
        <p:nvSpPr>
          <p:cNvPr id="3" name="サブタイトル 2"/>
          <p:cNvSpPr>
            <a:spLocks noGrp="1"/>
          </p:cNvSpPr>
          <p:nvPr>
            <p:ph type="subTitle" idx="1"/>
          </p:nvPr>
        </p:nvSpPr>
        <p:spPr>
          <a:xfrm>
            <a:off x="1293845" y="5432564"/>
            <a:ext cx="9604310" cy="457200"/>
          </a:xfrm>
        </p:spPr>
        <p:txBody>
          <a:bodyPr rtlCol="0">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a:t>マスター サブタイトルの書式設定</a:t>
            </a:r>
            <a:endParaRPr lang="ja-JP" altLang="en-US" noProof="0" dirty="0"/>
          </a:p>
        </p:txBody>
      </p:sp>
      <p:cxnSp>
        <p:nvCxnSpPr>
          <p:cNvPr id="58" name="直線​​コネクタ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hasCustomPrompt="1"/>
          </p:nvPr>
        </p:nvSpPr>
        <p:spPr/>
        <p:txBody>
          <a:bodyPr vert="eaVert" rtlCol="0"/>
          <a:lstStyle/>
          <a:p>
            <a:pPr lvl="0" rtl="0"/>
            <a:r>
              <a:rPr lang="ja-JP" altLang="en-US" noProof="0" dirty="0"/>
              <a:t>クリックしてマスター テキストのスタイルを編集</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65F5401F-9999-454F-9A7B-F9B89ED9C91A}" type="datetime4">
              <a:rPr lang="ja-JP" altLang="en-US" smtClean="0"/>
              <a:t>2021年3月29日</a:t>
            </a:fld>
            <a:endParaRPr lang="en-US"/>
          </a:p>
        </p:txBody>
      </p:sp>
      <p:sp>
        <p:nvSpPr>
          <p:cNvPr id="6" name="スライド番号プレースホルダー 5"/>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09314" y="489856"/>
            <a:ext cx="1687286" cy="5301343"/>
          </a:xfrm>
        </p:spPr>
        <p:txBody>
          <a:bodyPr vert="eaVert" rtlCol="0"/>
          <a:lstStyle/>
          <a:p>
            <a:pPr rtl="0"/>
            <a:r>
              <a:rPr lang="ja-JP" altLang="en-US" noProof="0"/>
              <a:t>マスター タイトルの書式設定</a:t>
            </a:r>
            <a:endParaRPr lang="ja-JP" altLang="en-US" noProof="0" dirty="0"/>
          </a:p>
        </p:txBody>
      </p:sp>
      <p:sp>
        <p:nvSpPr>
          <p:cNvPr id="3" name="縦書きテキスト プレースホルダー 2"/>
          <p:cNvSpPr>
            <a:spLocks noGrp="1"/>
          </p:cNvSpPr>
          <p:nvPr>
            <p:ph type="body" orient="vert" idx="1" hasCustomPrompt="1"/>
          </p:nvPr>
        </p:nvSpPr>
        <p:spPr>
          <a:xfrm>
            <a:off x="1295399" y="489856"/>
            <a:ext cx="7587344" cy="5301343"/>
          </a:xfrm>
        </p:spPr>
        <p:txBody>
          <a:bodyPr vert="eaVert" rtlCol="0"/>
          <a:lstStyle/>
          <a:p>
            <a:pPr lvl="0" rtl="0"/>
            <a:r>
              <a:rPr lang="ja-JP" altLang="en-US" noProof="0" dirty="0"/>
              <a:t>クリックしてマスター テキストのスタイルを編集</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955442DE-D790-4AF6-98D1-6BB366851DDC}" type="datetime4">
              <a:rPr lang="ja-JP" altLang="en-US" smtClean="0"/>
              <a:t>2021年3月29日</a:t>
            </a:fld>
            <a:endParaRPr lang="en-US"/>
          </a:p>
        </p:txBody>
      </p:sp>
      <p:sp>
        <p:nvSpPr>
          <p:cNvPr id="6" name="スライド番号プレースホルダー 5"/>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p:txBody>
          <a:bodyPr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4" name="日付プレースホルダー 3"/>
          <p:cNvSpPr>
            <a:spLocks noGrp="1"/>
          </p:cNvSpPr>
          <p:nvPr>
            <p:ph type="dt" sz="half" idx="10"/>
          </p:nvPr>
        </p:nvSpPr>
        <p:spPr/>
        <p:txBody>
          <a:bodyPr rtlCol="0"/>
          <a:lstStyle/>
          <a:p>
            <a:pPr rtl="0"/>
            <a:fld id="{A4D23076-6C35-4239-BC7E-18BC21FEEE34}" type="datetime4">
              <a:rPr lang="ja-JP" altLang="en-US" smtClean="0"/>
              <a:t>2021年3月29日</a:t>
            </a:fld>
            <a:endParaRPr lang="en-US"/>
          </a:p>
        </p:txBody>
      </p:sp>
      <p:sp>
        <p:nvSpPr>
          <p:cNvPr id="6" name="スライド番号プレースホルダー 5"/>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 ヘッダー">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グループ 6"/>
          <p:cNvGrpSpPr/>
          <p:nvPr userDrawn="1"/>
        </p:nvGrpSpPr>
        <p:grpSpPr bwMode="hidden">
          <a:xfrm>
            <a:off x="-1" y="0"/>
            <a:ext cx="12192002" cy="6858000"/>
            <a:chOff x="-1" y="0"/>
            <a:chExt cx="12192002" cy="6858000"/>
          </a:xfrm>
        </p:grpSpPr>
        <p:cxnSp>
          <p:nvCxnSpPr>
            <p:cNvPr id="8" name="直線​​コネクタ(S)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グループ 23"/>
            <p:cNvGrpSpPr/>
            <p:nvPr userDrawn="1"/>
          </p:nvGrpSpPr>
          <p:grpSpPr bwMode="hidden">
            <a:xfrm>
              <a:off x="-1" y="0"/>
              <a:ext cx="12192001" cy="6858000"/>
              <a:chOff x="-1" y="0"/>
              <a:chExt cx="12192001" cy="6858000"/>
            </a:xfrm>
          </p:grpSpPr>
          <p:cxnSp>
            <p:nvCxnSpPr>
              <p:cNvPr id="42" name="直線​​コネクタ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グループ 46"/>
              <p:cNvGrpSpPr/>
              <p:nvPr/>
            </p:nvGrpSpPr>
            <p:grpSpPr bwMode="hidden">
              <a:xfrm>
                <a:off x="6327885" y="0"/>
                <a:ext cx="5864115" cy="5898673"/>
                <a:chOff x="6327885" y="0"/>
                <a:chExt cx="5864115" cy="5898673"/>
              </a:xfrm>
            </p:grpSpPr>
            <p:cxnSp>
              <p:nvCxnSpPr>
                <p:cNvPr id="53" name="直線​​コネクタ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S)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直線​​コネクタ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直線​​コネクタ(S)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グループ 24"/>
            <p:cNvGrpSpPr/>
            <p:nvPr userDrawn="1"/>
          </p:nvGrpSpPr>
          <p:grpSpPr bwMode="hidden">
            <a:xfrm flipH="1">
              <a:off x="0" y="0"/>
              <a:ext cx="12192001" cy="6858000"/>
              <a:chOff x="-1" y="0"/>
              <a:chExt cx="12192001" cy="6858000"/>
            </a:xfrm>
          </p:grpSpPr>
          <p:cxnSp>
            <p:nvCxnSpPr>
              <p:cNvPr id="26" name="直線コネクタ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グループ 30"/>
              <p:cNvGrpSpPr/>
              <p:nvPr/>
            </p:nvGrpSpPr>
            <p:grpSpPr bwMode="hidden">
              <a:xfrm>
                <a:off x="6327885" y="0"/>
                <a:ext cx="5864115" cy="5898673"/>
                <a:chOff x="6327885" y="0"/>
                <a:chExt cx="5864115" cy="5898673"/>
              </a:xfrm>
            </p:grpSpPr>
            <p:cxnSp>
              <p:nvCxnSpPr>
                <p:cNvPr id="37" name="直線​​コネクタ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S)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直線​​コネクタ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S)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1"/>
          <p:cNvSpPr>
            <a:spLocks noGrp="1"/>
          </p:cNvSpPr>
          <p:nvPr>
            <p:ph type="title"/>
          </p:nvPr>
        </p:nvSpPr>
        <p:spPr>
          <a:xfrm>
            <a:off x="1295400" y="2541573"/>
            <a:ext cx="9601200" cy="2743200"/>
          </a:xfrm>
        </p:spPr>
        <p:txBody>
          <a:bodyPr rtlCol="0" anchor="b">
            <a:normAutofit/>
          </a:bodyPr>
          <a:lstStyle>
            <a:lvl1pPr>
              <a:lnSpc>
                <a:spcPct val="85000"/>
              </a:lnSpc>
              <a:defRPr sz="6000" cap="none" baseline="0">
                <a:solidFill>
                  <a:schemeClr val="tx1"/>
                </a:solidFill>
              </a:defRPr>
            </a:lvl1pPr>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295400" y="5431536"/>
            <a:ext cx="9601200" cy="457200"/>
          </a:xfrm>
        </p:spPr>
        <p:txBody>
          <a:bodyPr rtlCol="0">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ja-JP" altLang="en-US" noProof="0"/>
              <a:t>マスター テキストの書式設定</a:t>
            </a:r>
          </a:p>
        </p:txBody>
      </p:sp>
      <p:cxnSp>
        <p:nvCxnSpPr>
          <p:cNvPr id="58" name="直線​​コネクタ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sz="half" idx="1"/>
          </p:nvPr>
        </p:nvSpPr>
        <p:spPr>
          <a:xfrm>
            <a:off x="12954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コンテンツ プレースホルダー 3"/>
          <p:cNvSpPr>
            <a:spLocks noGrp="1"/>
          </p:cNvSpPr>
          <p:nvPr>
            <p:ph sz="half" idx="2"/>
          </p:nvPr>
        </p:nvSpPr>
        <p:spPr>
          <a:xfrm>
            <a:off x="6324600" y="1981199"/>
            <a:ext cx="4572000" cy="3810001"/>
          </a:xfrm>
        </p:spPr>
        <p:txBody>
          <a:bodyPr rtlCol="0">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p>
            <a:pPr rtl="0"/>
            <a:fld id="{5EF484AD-21EA-4628-86BB-EA326AE28F68}" type="datetime4">
              <a:rPr lang="ja-JP" altLang="en-US" smtClean="0"/>
              <a:t>2021年3月29日</a:t>
            </a:fld>
            <a:endParaRPr lang="en-US"/>
          </a:p>
        </p:txBody>
      </p:sp>
      <p:sp>
        <p:nvSpPr>
          <p:cNvPr id="7" name="スライド番号プレースホルダー 6"/>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3" name="テキスト プレースホルダー 2"/>
          <p:cNvSpPr>
            <a:spLocks noGrp="1"/>
          </p:cNvSpPr>
          <p:nvPr>
            <p:ph type="body" idx="1"/>
          </p:nvPr>
        </p:nvSpPr>
        <p:spPr>
          <a:xfrm>
            <a:off x="12954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2954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テキスト プレースホルダー 4"/>
          <p:cNvSpPr>
            <a:spLocks noGrp="1"/>
          </p:cNvSpPr>
          <p:nvPr>
            <p:ph type="body" sz="quarter" idx="3"/>
          </p:nvPr>
        </p:nvSpPr>
        <p:spPr>
          <a:xfrm>
            <a:off x="6324600" y="1818322"/>
            <a:ext cx="4572000" cy="641350"/>
          </a:xfrm>
        </p:spPr>
        <p:txBody>
          <a:bodyPr rtlCol="0"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324600" y="2503713"/>
            <a:ext cx="4572000" cy="3287487"/>
          </a:xfrm>
        </p:spPr>
        <p:txBody>
          <a:bodyPr rtlCol="0">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8" name="フッター プレースホルダー 7"/>
          <p:cNvSpPr>
            <a:spLocks noGrp="1"/>
          </p:cNvSpPr>
          <p:nvPr>
            <p:ph type="ftr" sz="quarter" idx="11"/>
          </p:nvPr>
        </p:nvSpPr>
        <p:spPr/>
        <p:txBody>
          <a:bodyPr rtlCol="0"/>
          <a:lstStyle/>
          <a:p>
            <a:pPr rtl="0"/>
            <a:r>
              <a:rPr lang="ja-JP" altLang="en-US" noProof="0" dirty="0"/>
              <a:t>フッターを追加</a:t>
            </a:r>
          </a:p>
        </p:txBody>
      </p:sp>
      <p:sp>
        <p:nvSpPr>
          <p:cNvPr id="7" name="日付プレースホルダー 6"/>
          <p:cNvSpPr>
            <a:spLocks noGrp="1"/>
          </p:cNvSpPr>
          <p:nvPr>
            <p:ph type="dt" sz="half" idx="10"/>
          </p:nvPr>
        </p:nvSpPr>
        <p:spPr/>
        <p:txBody>
          <a:bodyPr rtlCol="0"/>
          <a:lstStyle/>
          <a:p>
            <a:pPr rtl="0"/>
            <a:fld id="{C4818A72-7BCB-4800-828E-D7E851401F62}" type="datetime4">
              <a:rPr lang="ja-JP" altLang="en-US" smtClean="0"/>
              <a:t>2021年3月29日</a:t>
            </a:fld>
            <a:endParaRPr lang="en-US"/>
          </a:p>
        </p:txBody>
      </p:sp>
      <p:sp>
        <p:nvSpPr>
          <p:cNvPr id="9" name="スライド番号プレースホルダー 8"/>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lang="ja-JP" altLang="en-US" noProof="0" dirty="0"/>
          </a:p>
        </p:txBody>
      </p:sp>
      <p:sp>
        <p:nvSpPr>
          <p:cNvPr id="4" name="フッター プレースホルダー 3"/>
          <p:cNvSpPr>
            <a:spLocks noGrp="1"/>
          </p:cNvSpPr>
          <p:nvPr>
            <p:ph type="ftr" sz="quarter" idx="11"/>
          </p:nvPr>
        </p:nvSpPr>
        <p:spPr/>
        <p:txBody>
          <a:bodyPr rtlCol="0"/>
          <a:lstStyle/>
          <a:p>
            <a:pPr rtl="0"/>
            <a:r>
              <a:rPr lang="ja-JP" altLang="en-US" noProof="0" dirty="0"/>
              <a:t>フッターを追加</a:t>
            </a:r>
          </a:p>
        </p:txBody>
      </p:sp>
      <p:sp>
        <p:nvSpPr>
          <p:cNvPr id="3" name="日付プレースホルダー 2"/>
          <p:cNvSpPr>
            <a:spLocks noGrp="1"/>
          </p:cNvSpPr>
          <p:nvPr>
            <p:ph type="dt" sz="half" idx="10"/>
          </p:nvPr>
        </p:nvSpPr>
        <p:spPr/>
        <p:txBody>
          <a:bodyPr rtlCol="0"/>
          <a:lstStyle/>
          <a:p>
            <a:pPr rtl="0"/>
            <a:fld id="{1A130545-DC52-4BAC-BC78-237D4702162D}" type="datetime4">
              <a:rPr lang="ja-JP" altLang="en-US" smtClean="0"/>
              <a:t>2021年3月29日</a:t>
            </a:fld>
            <a:endParaRPr lang="en-US"/>
          </a:p>
        </p:txBody>
      </p:sp>
      <p:sp>
        <p:nvSpPr>
          <p:cNvPr id="5" name="スライド番号プレースホルダー 4"/>
          <p:cNvSpPr>
            <a:spLocks noGrp="1"/>
          </p:cNvSpPr>
          <p:nvPr>
            <p:ph type="sldNum" sz="quarter" idx="12"/>
          </p:nvPr>
        </p:nvSpPr>
        <p:spPr/>
        <p:txBody>
          <a:bodyPr rtlCol="0"/>
          <a:lstStyle/>
          <a:p>
            <a:pPr rtl="0"/>
            <a:fld id="{E31375A4-56A4-47D6-9801-1991572033F7}" type="slidenum">
              <a:rPr lang="en-US" altLang="ja-JP" noProof="0" smtClean="0"/>
              <a:t>‹#›</a:t>
            </a:fld>
            <a:endParaRPr lang="ja-JP" altLang="en-US" noProof="0"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grpSp>
        <p:nvGrpSpPr>
          <p:cNvPr id="161" name="グループ 160"/>
          <p:cNvGrpSpPr/>
          <p:nvPr userDrawn="1"/>
        </p:nvGrpSpPr>
        <p:grpSpPr bwMode="hidden">
          <a:xfrm>
            <a:off x="-1" y="0"/>
            <a:ext cx="12192002" cy="6858000"/>
            <a:chOff x="-1" y="0"/>
            <a:chExt cx="12192002" cy="6858000"/>
          </a:xfrm>
        </p:grpSpPr>
        <p:cxnSp>
          <p:nvCxnSpPr>
            <p:cNvPr id="162" name="直線​​コネクタ(S)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直線​​コネクタ(S)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直線​​コネクタ(S)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直線​​コネクタ(S)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直線​​コネクタ(S)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直線​​コネクタ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直線​​コネクタ(S)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直線​​コネクタ(S)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直線​​コネクタ(S)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直線​​コネクタ(S)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直線​​コネクタ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直線​​コネクタ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直線​​コネクタ(S)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直線​​コネクタ(S)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グループ 177"/>
            <p:cNvGrpSpPr/>
            <p:nvPr userDrawn="1"/>
          </p:nvGrpSpPr>
          <p:grpSpPr bwMode="hidden">
            <a:xfrm>
              <a:off x="-1" y="0"/>
              <a:ext cx="12192001" cy="6858000"/>
              <a:chOff x="-1" y="0"/>
              <a:chExt cx="12192001" cy="6858000"/>
            </a:xfrm>
          </p:grpSpPr>
          <p:cxnSp>
            <p:nvCxnSpPr>
              <p:cNvPr id="196" name="直線​​コネクタ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グループ 200"/>
              <p:cNvGrpSpPr/>
              <p:nvPr/>
            </p:nvGrpSpPr>
            <p:grpSpPr bwMode="hidden">
              <a:xfrm>
                <a:off x="6327885" y="0"/>
                <a:ext cx="5864115" cy="5898673"/>
                <a:chOff x="6327885" y="0"/>
                <a:chExt cx="5864115" cy="5898673"/>
              </a:xfrm>
            </p:grpSpPr>
            <p:cxnSp>
              <p:nvCxnSpPr>
                <p:cNvPr id="207" name="直線​​コネクタ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直線​​コネクタ(S)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直線​​コネクタ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直線​​コネクタ(S)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グループ 178"/>
            <p:cNvGrpSpPr/>
            <p:nvPr userDrawn="1"/>
          </p:nvGrpSpPr>
          <p:grpSpPr bwMode="hidden">
            <a:xfrm flipH="1">
              <a:off x="0" y="0"/>
              <a:ext cx="12192001" cy="6858000"/>
              <a:chOff x="-1" y="0"/>
              <a:chExt cx="12192001" cy="6858000"/>
            </a:xfrm>
          </p:grpSpPr>
          <p:cxnSp>
            <p:nvCxnSpPr>
              <p:cNvPr id="180" name="直線​​コネクタ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直線​​コネクタ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グループ 184"/>
              <p:cNvGrpSpPr/>
              <p:nvPr/>
            </p:nvGrpSpPr>
            <p:grpSpPr bwMode="hidden">
              <a:xfrm>
                <a:off x="6327885" y="0"/>
                <a:ext cx="5864115" cy="5898673"/>
                <a:chOff x="6327885" y="0"/>
                <a:chExt cx="5864115" cy="5898673"/>
              </a:xfrm>
            </p:grpSpPr>
            <p:cxnSp>
              <p:nvCxnSpPr>
                <p:cNvPr id="191" name="直線​​コネクタ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直線​​コネクタ(S)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直線​​コネクタ(S)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直線​​コネクタ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直線​​コネクタ(S)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直線​​コネクタ(S)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直線​​コネクタ(S)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直線​​コネクタ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フッター プレースホルダー 212"/>
          <p:cNvSpPr>
            <a:spLocks noGrp="1"/>
          </p:cNvSpPr>
          <p:nvPr>
            <p:ph type="ftr" sz="quarter" idx="11"/>
          </p:nvPr>
        </p:nvSpPr>
        <p:spPr/>
        <p:txBody>
          <a:bodyPr rtlCol="0"/>
          <a:lstStyle/>
          <a:p>
            <a:pPr rtl="0"/>
            <a:r>
              <a:rPr lang="ja-JP" altLang="en-US" noProof="0" dirty="0"/>
              <a:t>フッターを追加</a:t>
            </a:r>
          </a:p>
        </p:txBody>
      </p:sp>
      <p:sp>
        <p:nvSpPr>
          <p:cNvPr id="212" name="日付プレースホルダー 211"/>
          <p:cNvSpPr>
            <a:spLocks noGrp="1"/>
          </p:cNvSpPr>
          <p:nvPr>
            <p:ph type="dt" sz="half" idx="10"/>
          </p:nvPr>
        </p:nvSpPr>
        <p:spPr/>
        <p:txBody>
          <a:bodyPr rtlCol="0"/>
          <a:lstStyle/>
          <a:p>
            <a:pPr rtl="0"/>
            <a:fld id="{BCE75A9F-D334-4A20-83DC-80F1FE2C6ED9}" type="datetime4">
              <a:rPr lang="ja-JP" altLang="en-US" smtClean="0"/>
              <a:t>2021年3月29日</a:t>
            </a:fld>
            <a:endParaRPr lang="en-US"/>
          </a:p>
        </p:txBody>
      </p:sp>
      <p:sp>
        <p:nvSpPr>
          <p:cNvPr id="214" name="スライド番号プレースホルダー 213"/>
          <p:cNvSpPr>
            <a:spLocks noGrp="1"/>
          </p:cNvSpPr>
          <p:nvPr>
            <p:ph type="sldNum" sz="quarter" idx="12"/>
          </p:nvPr>
        </p:nvSpPr>
        <p:spPr/>
        <p:txBody>
          <a:bodyPr rtlCol="0"/>
          <a:lstStyle/>
          <a:p>
            <a:pPr rtl="0"/>
            <a:fld id="{E31375A4-56A4-47D6-9801-1991572033F7}" type="slidenum">
              <a:rPr lang="en-US" altLang="ja-JP" noProof="0" smtClean="0"/>
              <a:pPr/>
              <a:t>‹#›</a:t>
            </a:fld>
            <a:endParaRPr lang="ja-JP" altLang="en-US" noProof="0"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グループ 8"/>
          <p:cNvGrpSpPr/>
          <p:nvPr userDrawn="1"/>
        </p:nvGrpSpPr>
        <p:grpSpPr bwMode="hidden">
          <a:xfrm>
            <a:off x="-1" y="0"/>
            <a:ext cx="12192002" cy="6858000"/>
            <a:chOff x="-1" y="0"/>
            <a:chExt cx="12192002" cy="6858000"/>
          </a:xfrm>
        </p:grpSpPr>
        <p:cxnSp>
          <p:nvCxnSpPr>
            <p:cNvPr id="10" name="直線​​コネクタ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グループ 25"/>
            <p:cNvGrpSpPr/>
            <p:nvPr userDrawn="1"/>
          </p:nvGrpSpPr>
          <p:grpSpPr bwMode="hidden">
            <a:xfrm>
              <a:off x="-1" y="0"/>
              <a:ext cx="12192001" cy="6858000"/>
              <a:chOff x="-1" y="0"/>
              <a:chExt cx="12192001" cy="6858000"/>
            </a:xfrm>
          </p:grpSpPr>
          <p:cxnSp>
            <p:nvCxnSpPr>
              <p:cNvPr id="44" name="直線​​コネクタ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S)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S)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グループ 48"/>
              <p:cNvGrpSpPr/>
              <p:nvPr/>
            </p:nvGrpSpPr>
            <p:grpSpPr bwMode="hidden">
              <a:xfrm>
                <a:off x="6327885" y="0"/>
                <a:ext cx="5864115" cy="5898673"/>
                <a:chOff x="6327885" y="0"/>
                <a:chExt cx="5864115" cy="5898673"/>
              </a:xfrm>
            </p:grpSpPr>
            <p:cxnSp>
              <p:nvCxnSpPr>
                <p:cNvPr id="55" name="直線​​コネクタ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S)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直線​​コネクタ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S)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S)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グループ 26"/>
            <p:cNvGrpSpPr/>
            <p:nvPr userDrawn="1"/>
          </p:nvGrpSpPr>
          <p:grpSpPr bwMode="hidden">
            <a:xfrm flipH="1">
              <a:off x="0" y="0"/>
              <a:ext cx="12192001" cy="6858000"/>
              <a:chOff x="-1" y="0"/>
              <a:chExt cx="12192001" cy="6858000"/>
            </a:xfrm>
          </p:grpSpPr>
          <p:cxnSp>
            <p:nvCxnSpPr>
              <p:cNvPr id="28" name="直線​​コネクタ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S)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S)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グループ 32"/>
              <p:cNvGrpSpPr/>
              <p:nvPr/>
            </p:nvGrpSpPr>
            <p:grpSpPr bwMode="hidden">
              <a:xfrm>
                <a:off x="6327885" y="0"/>
                <a:ext cx="5864115" cy="5898673"/>
                <a:chOff x="6327885" y="0"/>
                <a:chExt cx="5864115" cy="5898673"/>
              </a:xfrm>
            </p:grpSpPr>
            <p:cxnSp>
              <p:nvCxnSpPr>
                <p:cNvPr id="39" name="直線​​コネクタ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S)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直線​​コネクタ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S)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S)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長方形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p>
        </p:txBody>
      </p:sp>
      <p:sp>
        <p:nvSpPr>
          <p:cNvPr id="2" name="タイトル 1"/>
          <p:cNvSpPr>
            <a:spLocks noGrp="1"/>
          </p:cNvSpPr>
          <p:nvPr>
            <p:ph type="title"/>
          </p:nvPr>
        </p:nvSpPr>
        <p:spPr>
          <a:xfrm>
            <a:off x="7913152" y="571500"/>
            <a:ext cx="3657600" cy="2197100"/>
          </a:xfrm>
        </p:spPr>
        <p:txBody>
          <a:bodyPr rtlCol="0" anchor="b">
            <a:normAutofit/>
          </a:bodyPr>
          <a:lstStyle>
            <a:lvl1pPr>
              <a:defRPr sz="2600">
                <a:solidFill>
                  <a:schemeClr val="bg1"/>
                </a:solidFill>
              </a:defRPr>
            </a:lvl1pPr>
          </a:lstStyle>
          <a:p>
            <a:pPr rtl="0"/>
            <a:r>
              <a:rPr lang="ja-JP" altLang="en-US" noProof="0"/>
              <a:t>マスター タイトルの書式設定</a:t>
            </a:r>
            <a:endParaRPr lang="ja-JP" altLang="en-US" noProof="0" dirty="0"/>
          </a:p>
        </p:txBody>
      </p:sp>
      <p:sp>
        <p:nvSpPr>
          <p:cNvPr id="3" name="コンテンツ プレースホルダー 2"/>
          <p:cNvSpPr>
            <a:spLocks noGrp="1"/>
          </p:cNvSpPr>
          <p:nvPr>
            <p:ph idx="1"/>
          </p:nvPr>
        </p:nvSpPr>
        <p:spPr>
          <a:xfrm>
            <a:off x="543197" y="571500"/>
            <a:ext cx="6217920" cy="5715000"/>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テキスト プレースホルダー 3"/>
          <p:cNvSpPr>
            <a:spLocks noGrp="1"/>
          </p:cNvSpPr>
          <p:nvPr>
            <p:ph type="body" sz="half" idx="2"/>
          </p:nvPr>
        </p:nvSpPr>
        <p:spPr>
          <a:xfrm>
            <a:off x="7913152" y="2995012"/>
            <a:ext cx="3657600" cy="2285950"/>
          </a:xfrm>
        </p:spPr>
        <p:txBody>
          <a:bodyPr rtlCol="0">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cxnSp>
        <p:nvCxnSpPr>
          <p:cNvPr id="60" name="直線​​コネクタ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5" name="日付プレースホルダー 4"/>
          <p:cNvSpPr>
            <a:spLocks noGrp="1"/>
          </p:cNvSpPr>
          <p:nvPr>
            <p:ph type="dt" sz="half" idx="10"/>
          </p:nvPr>
        </p:nvSpPr>
        <p:spPr/>
        <p:txBody>
          <a:bodyPr rtlCol="0"/>
          <a:lstStyle>
            <a:lvl1pPr>
              <a:defRPr>
                <a:solidFill>
                  <a:schemeClr val="bg1"/>
                </a:solidFill>
              </a:defRPr>
            </a:lvl1pPr>
          </a:lstStyle>
          <a:p>
            <a:pPr rtl="0"/>
            <a:fld id="{156F9F9B-6ABB-4874-AC08-5F1C82329193}" type="datetime4">
              <a:rPr lang="ja-JP" altLang="en-US" smtClean="0"/>
              <a:t>2021年3月29日</a:t>
            </a:fld>
            <a:endParaRPr lang="en-US"/>
          </a:p>
        </p:txBody>
      </p:sp>
      <p:sp>
        <p:nvSpPr>
          <p:cNvPr id="8" name="スライド番号プレースホルダー 7"/>
          <p:cNvSpPr>
            <a:spLocks noGrp="1"/>
          </p:cNvSpPr>
          <p:nvPr>
            <p:ph type="sldNum" sz="quarter" idx="12"/>
          </p:nvPr>
        </p:nvSpPr>
        <p:spPr/>
        <p:txBody>
          <a:bodyPr rtlCol="0"/>
          <a:lstStyle>
            <a:lvl1pPr>
              <a:defRPr>
                <a:solidFill>
                  <a:schemeClr val="bg1"/>
                </a:solidFill>
              </a:defRPr>
            </a:lvl1pPr>
          </a:lstStyle>
          <a:p>
            <a:pPr rtl="0"/>
            <a:fld id="{E31375A4-56A4-47D6-9801-1991572033F7}" type="slidenum">
              <a:rPr lang="en-US" altLang="ja-JP" noProof="0" smtClean="0"/>
              <a:pPr/>
              <a:t>‹#›</a:t>
            </a:fld>
            <a:endParaRPr lang="ja-JP" altLang="en-US" noProof="0"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グループ 7"/>
          <p:cNvGrpSpPr/>
          <p:nvPr/>
        </p:nvGrpSpPr>
        <p:grpSpPr bwMode="hidden">
          <a:xfrm>
            <a:off x="-1" y="0"/>
            <a:ext cx="12192002" cy="6858000"/>
            <a:chOff x="-1" y="0"/>
            <a:chExt cx="12192002" cy="6858000"/>
          </a:xfrm>
        </p:grpSpPr>
        <p:cxnSp>
          <p:nvCxnSpPr>
            <p:cNvPr id="9" name="直線コネクタ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グループ 24"/>
            <p:cNvGrpSpPr/>
            <p:nvPr/>
          </p:nvGrpSpPr>
          <p:grpSpPr bwMode="hidden">
            <a:xfrm>
              <a:off x="-1" y="0"/>
              <a:ext cx="12192001" cy="6858000"/>
              <a:chOff x="-1" y="0"/>
              <a:chExt cx="12192001" cy="6858000"/>
            </a:xfrm>
          </p:grpSpPr>
          <p:cxnSp>
            <p:nvCxnSpPr>
              <p:cNvPr id="43" name="直線​​コネクタ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S)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S)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直線​​コネクタ(S)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グループ 47"/>
              <p:cNvGrpSpPr/>
              <p:nvPr/>
            </p:nvGrpSpPr>
            <p:grpSpPr bwMode="hidden">
              <a:xfrm>
                <a:off x="6327885" y="0"/>
                <a:ext cx="5864115" cy="5898673"/>
                <a:chOff x="6327885" y="0"/>
                <a:chExt cx="5864115" cy="5898673"/>
              </a:xfrm>
            </p:grpSpPr>
            <p:cxnSp>
              <p:nvCxnSpPr>
                <p:cNvPr id="54" name="直線​​コネクタ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S)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S)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S)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直線​​コネクタ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直線​​コネクタ(S)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グループ 25"/>
            <p:cNvGrpSpPr/>
            <p:nvPr/>
          </p:nvGrpSpPr>
          <p:grpSpPr bwMode="hidden">
            <a:xfrm flipH="1">
              <a:off x="0" y="0"/>
              <a:ext cx="12192001" cy="6858000"/>
              <a:chOff x="-1" y="0"/>
              <a:chExt cx="12192001" cy="6858000"/>
            </a:xfrm>
          </p:grpSpPr>
          <p:cxnSp>
            <p:nvCxnSpPr>
              <p:cNvPr id="27" name="直線​​コネクタ(S)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S)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S)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S)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グループ 31"/>
              <p:cNvGrpSpPr/>
              <p:nvPr/>
            </p:nvGrpSpPr>
            <p:grpSpPr bwMode="hidden">
              <a:xfrm>
                <a:off x="6327885" y="0"/>
                <a:ext cx="5864115" cy="5898673"/>
                <a:chOff x="6327885" y="0"/>
                <a:chExt cx="5864115" cy="5898673"/>
              </a:xfrm>
            </p:grpSpPr>
            <p:cxnSp>
              <p:nvCxnSpPr>
                <p:cNvPr id="38" name="直線​​コネクタ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S)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S)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S)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直線​​コネクタ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S)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長方形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p>
        </p:txBody>
      </p:sp>
      <p:cxnSp>
        <p:nvCxnSpPr>
          <p:cNvPr id="59" name="直線​​コネクタ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7909560" y="576072"/>
            <a:ext cx="3657600" cy="2194560"/>
          </a:xfrm>
        </p:spPr>
        <p:txBody>
          <a:bodyPr rtlCol="0" anchor="b">
            <a:normAutofit/>
          </a:bodyPr>
          <a:lstStyle>
            <a:lvl1pPr>
              <a:defRPr sz="2600">
                <a:solidFill>
                  <a:schemeClr val="bg1"/>
                </a:solidFill>
              </a:defRPr>
            </a:lvl1pPr>
          </a:lstStyle>
          <a:p>
            <a:pPr rtl="0"/>
            <a:r>
              <a:rPr lang="ja-JP" altLang="en-US" noProof="0"/>
              <a:t>マスター タイトルの書式設定</a:t>
            </a:r>
            <a:endParaRPr lang="ja-JP" altLang="en-US" noProof="0" dirty="0"/>
          </a:p>
        </p:txBody>
      </p:sp>
      <p:sp>
        <p:nvSpPr>
          <p:cNvPr id="3" name="図プレースホルダー 2" descr="画像を追加する空のプレースホルダー。プレースホルダーをクリックし、追加する画像を選択します。"/>
          <p:cNvSpPr>
            <a:spLocks noGrp="1"/>
          </p:cNvSpPr>
          <p:nvPr>
            <p:ph type="pic" idx="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図を追加</a:t>
            </a:r>
            <a:endParaRPr lang="ja-JP" altLang="en-US" noProof="0" dirty="0"/>
          </a:p>
        </p:txBody>
      </p:sp>
      <p:sp>
        <p:nvSpPr>
          <p:cNvPr id="4" name="テキスト プレースホルダー 3"/>
          <p:cNvSpPr>
            <a:spLocks noGrp="1"/>
          </p:cNvSpPr>
          <p:nvPr>
            <p:ph type="body" sz="half" idx="2"/>
          </p:nvPr>
        </p:nvSpPr>
        <p:spPr>
          <a:xfrm>
            <a:off x="7909560" y="2999232"/>
            <a:ext cx="3657600" cy="2286000"/>
          </a:xfrm>
        </p:spPr>
        <p:txBody>
          <a:bodyPr rtlCol="0"/>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テキストの書式設定</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グループ 95"/>
          <p:cNvGrpSpPr/>
          <p:nvPr/>
        </p:nvGrpSpPr>
        <p:grpSpPr bwMode="hidden">
          <a:xfrm>
            <a:off x="-1" y="-195943"/>
            <a:ext cx="12192002" cy="6858000"/>
            <a:chOff x="-1" y="0"/>
            <a:chExt cx="12192002" cy="6858000"/>
          </a:xfrm>
        </p:grpSpPr>
        <p:cxnSp>
          <p:nvCxnSpPr>
            <p:cNvPr id="97" name="直線​​コネクタ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グループ 112"/>
            <p:cNvGrpSpPr/>
            <p:nvPr userDrawn="1"/>
          </p:nvGrpSpPr>
          <p:grpSpPr bwMode="hidden">
            <a:xfrm>
              <a:off x="-1" y="0"/>
              <a:ext cx="12192001" cy="6858000"/>
              <a:chOff x="-1" y="0"/>
              <a:chExt cx="12192001" cy="6858000"/>
            </a:xfrm>
          </p:grpSpPr>
          <p:cxnSp>
            <p:nvCxnSpPr>
              <p:cNvPr id="131" name="直線​​コネクタ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グループ 135"/>
              <p:cNvGrpSpPr/>
              <p:nvPr/>
            </p:nvGrpSpPr>
            <p:grpSpPr bwMode="hidden">
              <a:xfrm>
                <a:off x="6327885" y="0"/>
                <a:ext cx="5864115" cy="5898673"/>
                <a:chOff x="6327885" y="0"/>
                <a:chExt cx="5864115" cy="5898673"/>
              </a:xfrm>
            </p:grpSpPr>
            <p:cxnSp>
              <p:nvCxnSpPr>
                <p:cNvPr id="142" name="直線​​コネクタ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直線​​コネクタ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グループ 113"/>
            <p:cNvGrpSpPr/>
            <p:nvPr userDrawn="1"/>
          </p:nvGrpSpPr>
          <p:grpSpPr bwMode="hidden">
            <a:xfrm flipH="1">
              <a:off x="0" y="0"/>
              <a:ext cx="12192001" cy="6858000"/>
              <a:chOff x="-1" y="0"/>
              <a:chExt cx="12192001" cy="6858000"/>
            </a:xfrm>
          </p:grpSpPr>
          <p:cxnSp>
            <p:nvCxnSpPr>
              <p:cNvPr id="115" name="直線​​コネクタ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グループ 119"/>
              <p:cNvGrpSpPr/>
              <p:nvPr/>
            </p:nvGrpSpPr>
            <p:grpSpPr bwMode="hidden">
              <a:xfrm>
                <a:off x="6327885" y="0"/>
                <a:ext cx="5864115" cy="5898673"/>
                <a:chOff x="6327885" y="0"/>
                <a:chExt cx="5864115" cy="5898673"/>
              </a:xfrm>
            </p:grpSpPr>
            <p:cxnSp>
              <p:nvCxnSpPr>
                <p:cNvPr id="126" name="直線​​コネクタ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直線​​コネクタ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タイトル プレースホルダー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pPr rtl="0"/>
            <a:r>
              <a:rPr lang="ja-JP" altLang="en-US" noProof="0" dirty="0"/>
              <a:t>マスター タイトルの書式設定</a:t>
            </a:r>
          </a:p>
        </p:txBody>
      </p:sp>
      <p:sp>
        <p:nvSpPr>
          <p:cNvPr id="3" name="テキスト プレースホルダー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cxnSp>
        <p:nvCxnSpPr>
          <p:cNvPr id="148" name="直線​​コネクタ 147"/>
          <p:cNvCxnSpPr/>
          <p:nvPr/>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フッター プレースホルダー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latin typeface="Meiryo UI" panose="020B0604030504040204" pitchFamily="50" charset="-128"/>
                <a:ea typeface="Meiryo UI" panose="020B0604030504040204" pitchFamily="50" charset="-128"/>
              </a:defRPr>
            </a:lvl1pPr>
          </a:lstStyle>
          <a:p>
            <a:r>
              <a:rPr lang="ja-JP" altLang="en-US"/>
              <a:t>フッターを追加</a:t>
            </a:r>
            <a:endParaRPr lang="ja-JP" altLang="en-US" dirty="0"/>
          </a:p>
        </p:txBody>
      </p:sp>
      <p:sp>
        <p:nvSpPr>
          <p:cNvPr id="4" name="日付プレースホルダー 3"/>
          <p:cNvSpPr>
            <a:spLocks noGrp="1"/>
          </p:cNvSpPr>
          <p:nvPr>
            <p:ph type="dt" sz="half" idx="2"/>
          </p:nvPr>
        </p:nvSpPr>
        <p:spPr>
          <a:xfrm>
            <a:off x="9294042" y="6289679"/>
            <a:ext cx="1332000" cy="222436"/>
          </a:xfrm>
          <a:prstGeom prst="rect">
            <a:avLst/>
          </a:prstGeom>
        </p:spPr>
        <p:txBody>
          <a:bodyPr vert="horz" lIns="91440" tIns="45720" rIns="91440" bIns="45720" rtlCol="0" anchor="ctr"/>
          <a:lstStyle>
            <a:lvl1pPr algn="r">
              <a:defRPr sz="1100">
                <a:solidFill>
                  <a:schemeClr val="tx1">
                    <a:lumMod val="90000"/>
                    <a:lumOff val="10000"/>
                  </a:schemeClr>
                </a:solidFill>
                <a:latin typeface="Meiryo UI" panose="020B0604030504040204" pitchFamily="50" charset="-128"/>
                <a:ea typeface="Meiryo UI" panose="020B0604030504040204" pitchFamily="50" charset="-128"/>
              </a:defRPr>
            </a:lvl1pPr>
          </a:lstStyle>
          <a:p>
            <a:fld id="{AE256363-F777-4CDC-B7B0-13449133AA3E}" type="datetime4">
              <a:rPr lang="ja-JP" altLang="en-US" smtClean="0"/>
              <a:t>2021年3月29日</a:t>
            </a:fld>
            <a:endParaRPr lang="ja-JP" altLang="en-US" dirty="0"/>
          </a:p>
        </p:txBody>
      </p:sp>
      <p:sp>
        <p:nvSpPr>
          <p:cNvPr id="6" name="スライド番号プレースホルダー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latin typeface="Meiryo UI" panose="020B0604030504040204" pitchFamily="50" charset="-128"/>
                <a:ea typeface="Meiryo UI" panose="020B0604030504040204" pitchFamily="50" charset="-128"/>
              </a:defRPr>
            </a:lvl1pPr>
          </a:lstStyle>
          <a:p>
            <a:fld id="{E31375A4-56A4-47D6-9801-1991572033F7}" type="slidenum">
              <a:rPr lang="en-US" altLang="ja-JP" smtClean="0"/>
              <a:pPr/>
              <a:t>‹#›</a:t>
            </a:fld>
            <a:endParaRPr lang="ja-JP" alt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kumimoji="1" sz="3200" b="1" kern="1200">
          <a:solidFill>
            <a:schemeClr val="accent1">
              <a:lumMod val="75000"/>
            </a:schemeClr>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kumimoji="1" sz="1600" kern="1200">
          <a:solidFill>
            <a:schemeClr val="tx1"/>
          </a:solidFill>
          <a:latin typeface="Meiryo UI" panose="020B0604030504040204" pitchFamily="50" charset="-128"/>
          <a:ea typeface="Meiryo UI" panose="020B0604030504040204" pitchFamily="50" charset="-128"/>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kumimoji="1"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E58CC942-189B-4662-8B18-0F384E63E306}"/>
              </a:ext>
            </a:extLst>
          </p:cNvPr>
          <p:cNvSpPr/>
          <p:nvPr/>
        </p:nvSpPr>
        <p:spPr>
          <a:xfrm>
            <a:off x="1010653" y="933845"/>
            <a:ext cx="10922999" cy="733534"/>
          </a:xfrm>
          <a:prstGeom prst="rect">
            <a:avLst/>
          </a:prstGeom>
        </p:spPr>
        <p:txBody>
          <a:bodyPr wrap="square">
            <a:spAutoFit/>
          </a:bodyPr>
          <a:lstStyle/>
          <a:p>
            <a:pPr>
              <a:lnSpc>
                <a:spcPts val="2500"/>
              </a:lnSpc>
            </a:pPr>
            <a:r>
              <a:rPr lang="ja-JP" altLang="en-US"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国際金融都市の実現に向けた取組みを推進するため、本委員会としての「</a:t>
            </a:r>
            <a:r>
              <a:rPr lang="ja-JP" altLang="en-US"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２０２１年度の実施計画」</a:t>
            </a:r>
            <a:r>
              <a:rPr lang="ja-JP" altLang="en-US"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を</a:t>
            </a:r>
            <a:endParaRPr lang="en-US" altLang="ja-JP"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smtClean="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以下の</a:t>
            </a:r>
            <a:r>
              <a:rPr lang="ja-JP" altLang="en-US"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とおりとする。</a:t>
            </a:r>
            <a:endParaRPr lang="en-US" altLang="ja-JP"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endParaRPr>
          </a:p>
        </p:txBody>
      </p:sp>
      <p:grpSp>
        <p:nvGrpSpPr>
          <p:cNvPr id="36" name="グループ化 35">
            <a:extLst>
              <a:ext uri="{FF2B5EF4-FFF2-40B4-BE49-F238E27FC236}">
                <a16:creationId xmlns:a16="http://schemas.microsoft.com/office/drawing/2014/main" id="{9BBE1545-B484-4265-B21F-6255138BF03E}"/>
              </a:ext>
            </a:extLst>
          </p:cNvPr>
          <p:cNvGrpSpPr/>
          <p:nvPr/>
        </p:nvGrpSpPr>
        <p:grpSpPr>
          <a:xfrm>
            <a:off x="277091" y="339506"/>
            <a:ext cx="9884137" cy="427010"/>
            <a:chOff x="277091" y="339506"/>
            <a:chExt cx="9884137" cy="427010"/>
          </a:xfrm>
        </p:grpSpPr>
        <p:sp>
          <p:nvSpPr>
            <p:cNvPr id="37" name="タイトル 1">
              <a:extLst>
                <a:ext uri="{FF2B5EF4-FFF2-40B4-BE49-F238E27FC236}">
                  <a16:creationId xmlns:a16="http://schemas.microsoft.com/office/drawing/2014/main" id="{BDB1933D-621D-41F4-BE9E-42632E0EFA41}"/>
                </a:ext>
              </a:extLst>
            </p:cNvPr>
            <p:cNvSpPr txBox="1">
              <a:spLocks/>
            </p:cNvSpPr>
            <p:nvPr/>
          </p:nvSpPr>
          <p:spPr>
            <a:xfrm>
              <a:off x="277091" y="339506"/>
              <a:ext cx="9884137" cy="369856"/>
            </a:xfrm>
            <a:prstGeom prst="rect">
              <a:avLst/>
            </a:prstGeom>
          </p:spPr>
          <p:txBody>
            <a:bodyPr rtlCol="0"/>
            <a:lstStyle>
              <a:lvl1pPr algn="l" defTabSz="914400" rtl="0" eaLnBrk="1" latinLnBrk="0" hangingPunct="1">
                <a:lnSpc>
                  <a:spcPct val="90000"/>
                </a:lnSpc>
                <a:spcBef>
                  <a:spcPct val="0"/>
                </a:spcBef>
                <a:buNone/>
                <a:defRPr kumimoji="1" sz="3200" b="1" kern="1200">
                  <a:solidFill>
                    <a:schemeClr val="accent1">
                      <a:lumMod val="75000"/>
                    </a:schemeClr>
                  </a:solidFill>
                  <a:latin typeface="Meiryo UI" panose="020B0604030504040204" pitchFamily="50" charset="-128"/>
                  <a:ea typeface="Meiryo UI" panose="020B0604030504040204" pitchFamily="50" charset="-128"/>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　</a:t>
              </a:r>
              <a:r>
                <a:rPr lang="en-US" altLang="ja-JP" sz="240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 </a:t>
              </a:r>
              <a:r>
                <a:rPr lang="en-US" altLang="ja-JP" sz="2400" noProof="0" dirty="0" smtClean="0">
                  <a:solidFill>
                    <a:srgbClr val="D15A3E">
                      <a:lumMod val="75000"/>
                    </a:srgbClr>
                  </a:solidFill>
                  <a:latin typeface="UD デジタル 教科書体 NK-B" panose="02020700000000000000" pitchFamily="18" charset="-128"/>
                  <a:ea typeface="UD デジタル 教科書体 NK-B" panose="02020700000000000000" pitchFamily="18" charset="-128"/>
                </a:rPr>
                <a:t>2021</a:t>
              </a:r>
              <a:r>
                <a:rPr lang="ja-JP" altLang="en-US" sz="2400" noProof="0" dirty="0">
                  <a:solidFill>
                    <a:srgbClr val="D15A3E">
                      <a:lumMod val="75000"/>
                    </a:srgbClr>
                  </a:solidFill>
                  <a:latin typeface="UD デジタル 教科書体 NK-B" panose="02020700000000000000" pitchFamily="18" charset="-128"/>
                  <a:ea typeface="UD デジタル 教科書体 NK-B" panose="02020700000000000000" pitchFamily="18" charset="-128"/>
                </a:rPr>
                <a:t>年度 実施</a:t>
              </a:r>
              <a:r>
                <a:rPr lang="ja-JP" altLang="en-US" sz="2400" noProof="0" dirty="0" smtClean="0">
                  <a:solidFill>
                    <a:srgbClr val="D15A3E">
                      <a:lumMod val="75000"/>
                    </a:srgbClr>
                  </a:solidFill>
                  <a:latin typeface="UD デジタル 教科書体 NK-B" panose="02020700000000000000" pitchFamily="18" charset="-128"/>
                  <a:ea typeface="UD デジタル 教科書体 NK-B" panose="02020700000000000000" pitchFamily="18" charset="-128"/>
                </a:rPr>
                <a:t>計画</a:t>
              </a:r>
              <a:endParaRPr kumimoji="1" lang="ja-JP" altLang="en-US" sz="2400" b="1" i="0" u="none" strike="noStrike" kern="1200" cap="none" spc="0" normalizeH="0" baseline="0" noProof="0" dirty="0">
                <a:ln>
                  <a:noFill/>
                </a:ln>
                <a:solidFill>
                  <a:srgbClr val="D15A3E">
                    <a:lumMod val="75000"/>
                  </a:srgbClr>
                </a:solidFill>
                <a:effectLst/>
                <a:uLnTx/>
                <a:uFillTx/>
                <a:latin typeface="UD デジタル 教科書体 NK-B" panose="02020700000000000000" pitchFamily="18" charset="-128"/>
                <a:ea typeface="UD デジタル 教科書体 NK-B" panose="02020700000000000000" pitchFamily="18" charset="-128"/>
                <a:cs typeface="+mj-cs"/>
              </a:endParaRPr>
            </a:p>
          </p:txBody>
        </p:sp>
        <p:cxnSp>
          <p:nvCxnSpPr>
            <p:cNvPr id="38" name="直線コネクタ 37">
              <a:extLst>
                <a:ext uri="{FF2B5EF4-FFF2-40B4-BE49-F238E27FC236}">
                  <a16:creationId xmlns:a16="http://schemas.microsoft.com/office/drawing/2014/main" id="{D3BF1E5F-1B85-49E9-BBA2-509E46877C12}"/>
                </a:ext>
              </a:extLst>
            </p:cNvPr>
            <p:cNvCxnSpPr/>
            <p:nvPr/>
          </p:nvCxnSpPr>
          <p:spPr>
            <a:xfrm>
              <a:off x="548350" y="766516"/>
              <a:ext cx="8280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grpSp>
      <p:sp>
        <p:nvSpPr>
          <p:cNvPr id="39" name="フローチャート: 結合子 38">
            <a:extLst>
              <a:ext uri="{FF2B5EF4-FFF2-40B4-BE49-F238E27FC236}">
                <a16:creationId xmlns:a16="http://schemas.microsoft.com/office/drawing/2014/main" id="{EDA32118-850C-4709-8502-29AFE2E8E36C}"/>
              </a:ext>
            </a:extLst>
          </p:cNvPr>
          <p:cNvSpPr/>
          <p:nvPr/>
        </p:nvSpPr>
        <p:spPr>
          <a:xfrm>
            <a:off x="602415" y="1036792"/>
            <a:ext cx="216000" cy="216000"/>
          </a:xfrm>
          <a:prstGeom prst="flowChartConnector">
            <a:avLst/>
          </a:prstGeom>
          <a:solidFill>
            <a:schemeClr val="accent1">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E58CC942-189B-4662-8B18-0F384E63E306}"/>
              </a:ext>
            </a:extLst>
          </p:cNvPr>
          <p:cNvSpPr/>
          <p:nvPr/>
        </p:nvSpPr>
        <p:spPr>
          <a:xfrm>
            <a:off x="945701" y="6110086"/>
            <a:ext cx="7768854" cy="412934"/>
          </a:xfrm>
          <a:prstGeom prst="rect">
            <a:avLst/>
          </a:prstGeom>
        </p:spPr>
        <p:txBody>
          <a:bodyPr wrap="square">
            <a:spAutoFit/>
          </a:bodyPr>
          <a:lstStyle/>
          <a:p>
            <a:pPr>
              <a:lnSpc>
                <a:spcPts val="2500"/>
              </a:lnSpc>
            </a:pPr>
            <a:r>
              <a:rPr lang="ja-JP" altLang="en-US" sz="1400"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rPr>
              <a:t>＊その他、委員会の目的を達成するために必要な事項についても適宜検討を行う。</a:t>
            </a:r>
            <a:endParaRPr lang="en-US" altLang="ja-JP" sz="1400" dirty="0">
              <a:solidFill>
                <a:schemeClr val="tx1">
                  <a:lumMod val="90000"/>
                  <a:lumOff val="10000"/>
                </a:schemeClr>
              </a:solidFill>
              <a:latin typeface="UD デジタル 教科書体 NK-B" panose="02020700000000000000" pitchFamily="18" charset="-128"/>
              <a:ea typeface="UD デジタル 教科書体 NK-B" panose="02020700000000000000" pitchFamily="18" charset="-128"/>
            </a:endParaRPr>
          </a:p>
        </p:txBody>
      </p:sp>
      <p:graphicFrame>
        <p:nvGraphicFramePr>
          <p:cNvPr id="51" name="表 50"/>
          <p:cNvGraphicFramePr>
            <a:graphicFrameLocks noGrp="1"/>
          </p:cNvGraphicFramePr>
          <p:nvPr>
            <p:extLst>
              <p:ext uri="{D42A27DB-BD31-4B8C-83A1-F6EECF244321}">
                <p14:modId xmlns:p14="http://schemas.microsoft.com/office/powerpoint/2010/main" val="1604183383"/>
              </p:ext>
            </p:extLst>
          </p:nvPr>
        </p:nvGraphicFramePr>
        <p:xfrm>
          <a:off x="945701" y="1891862"/>
          <a:ext cx="10063585" cy="1872318"/>
        </p:xfrm>
        <a:graphic>
          <a:graphicData uri="http://schemas.openxmlformats.org/drawingml/2006/table">
            <a:tbl>
              <a:tblPr firstRow="1" bandRow="1">
                <a:tableStyleId>{6E25E649-3F16-4E02-A733-19D2CDBF48F0}</a:tableStyleId>
              </a:tblPr>
              <a:tblGrid>
                <a:gridCol w="10063585">
                  <a:extLst>
                    <a:ext uri="{9D8B030D-6E8A-4147-A177-3AD203B41FA5}">
                      <a16:colId xmlns:a16="http://schemas.microsoft.com/office/drawing/2014/main" val="3771990072"/>
                    </a:ext>
                  </a:extLst>
                </a:gridCol>
              </a:tblGrid>
              <a:tr h="615433">
                <a:tc>
                  <a:txBody>
                    <a:bodyPr/>
                    <a:lstStyle/>
                    <a:p>
                      <a:pPr>
                        <a:lnSpc>
                          <a:spcPts val="2000"/>
                        </a:lnSpc>
                      </a:pPr>
                      <a:r>
                        <a:rPr kumimoji="1" lang="ja-JP" altLang="en-US" sz="1800" dirty="0">
                          <a:latin typeface="UD デジタル 教科書体 NK-B" panose="02020700000000000000" pitchFamily="18" charset="-128"/>
                          <a:ea typeface="UD デジタル 教科書体 NK-B" panose="02020700000000000000" pitchFamily="18" charset="-128"/>
                        </a:rPr>
                        <a:t>１</a:t>
                      </a:r>
                      <a:r>
                        <a:rPr kumimoji="1" lang="ja-JP" altLang="en-US" sz="1800" dirty="0" smtClean="0">
                          <a:latin typeface="UD デジタル 教科書体 NK-B" panose="02020700000000000000" pitchFamily="18" charset="-128"/>
                          <a:ea typeface="UD デジタル 教科書体 NK-B" panose="02020700000000000000" pitchFamily="18" charset="-128"/>
                        </a:rPr>
                        <a:t>．</a:t>
                      </a:r>
                      <a:r>
                        <a:rPr kumimoji="1" lang="ja-JP" altLang="en-US" sz="1800" dirty="0">
                          <a:latin typeface="UD デジタル 教科書体 NK-B" panose="02020700000000000000" pitchFamily="18" charset="-128"/>
                          <a:ea typeface="UD デジタル 教科書体 NK-B" panose="02020700000000000000" pitchFamily="18" charset="-128"/>
                        </a:rPr>
                        <a:t>　</a:t>
                      </a:r>
                      <a:r>
                        <a:rPr kumimoji="1" lang="ja-JP" altLang="en-US" sz="1800" dirty="0" smtClean="0">
                          <a:latin typeface="UD デジタル 教科書体 NK-B" panose="02020700000000000000" pitchFamily="18" charset="-128"/>
                          <a:ea typeface="UD デジタル 教科書体 NK-B" panose="02020700000000000000" pitchFamily="18" charset="-128"/>
                        </a:rPr>
                        <a:t>戦略のとりまとめ</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solidFill>
                      <a:schemeClr val="accent1">
                        <a:lumMod val="75000"/>
                      </a:schemeClr>
                    </a:solidFill>
                  </a:tcPr>
                </a:tc>
                <a:extLst>
                  <a:ext uri="{0D108BD9-81ED-4DB2-BD59-A6C34878D82A}">
                    <a16:rowId xmlns:a16="http://schemas.microsoft.com/office/drawing/2014/main" val="3260825861"/>
                  </a:ext>
                </a:extLst>
              </a:tr>
              <a:tr h="1256885">
                <a:tc>
                  <a:txBody>
                    <a:bodyPr/>
                    <a:lstStyle/>
                    <a:p>
                      <a:pPr>
                        <a:lnSpc>
                          <a:spcPts val="1800"/>
                        </a:lnSpc>
                      </a:pPr>
                      <a:r>
                        <a:rPr kumimoji="1" lang="ja-JP" altLang="en-US" sz="1600" dirty="0" smtClean="0">
                          <a:latin typeface="UD デジタル 教科書体 NK-R" panose="02020400000000000000" pitchFamily="18" charset="-128"/>
                          <a:ea typeface="UD デジタル 教科書体 NK-R" panose="02020400000000000000" pitchFamily="18" charset="-128"/>
                        </a:rPr>
                        <a:t>▽</a:t>
                      </a:r>
                      <a:r>
                        <a:rPr kumimoji="1" lang="ja-JP" altLang="en-US" sz="1600" baseline="0" dirty="0" smtClean="0">
                          <a:latin typeface="UD デジタル 教科書体 NK-R" panose="02020400000000000000" pitchFamily="18" charset="-128"/>
                          <a:ea typeface="UD デジタル 教科書体 NK-R" panose="02020400000000000000" pitchFamily="18" charset="-128"/>
                        </a:rPr>
                        <a:t> </a:t>
                      </a:r>
                      <a:r>
                        <a:rPr kumimoji="1" lang="ja-JP" altLang="en-US" sz="1600" dirty="0" smtClean="0">
                          <a:latin typeface="UD デジタル 教科書体 NK-R" panose="02020400000000000000" pitchFamily="18" charset="-128"/>
                          <a:ea typeface="UD デジタル 教科書体 NK-R" panose="02020400000000000000" pitchFamily="18" charset="-128"/>
                        </a:rPr>
                        <a:t>大阪のビジネス面・生活面における強み・弱みの分析や、国内外の民間事業者等のニーズ把握などを実施した上</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p>
                      <a:pPr>
                        <a:lnSpc>
                          <a:spcPts val="1800"/>
                        </a:lnSpc>
                      </a:pPr>
                      <a:r>
                        <a:rPr kumimoji="1" lang="ja-JP" altLang="en-US" sz="1600" dirty="0" smtClean="0">
                          <a:latin typeface="UD デジタル 教科書体 NK-R" panose="02020400000000000000" pitchFamily="18" charset="-128"/>
                          <a:ea typeface="UD デジタル 教科書体 NK-R" panose="02020400000000000000" pitchFamily="18" charset="-128"/>
                        </a:rPr>
                        <a:t>　　で、国際金融都市の実現に向けた課題等を整理する。</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p>
                      <a:pPr>
                        <a:lnSpc>
                          <a:spcPts val="1800"/>
                        </a:lnSpc>
                      </a:pPr>
                      <a:r>
                        <a:rPr kumimoji="1" lang="ja-JP" altLang="en-US" sz="1600" dirty="0" smtClean="0">
                          <a:latin typeface="UD デジタル 教科書体 NK-R" panose="02020400000000000000" pitchFamily="18" charset="-128"/>
                          <a:ea typeface="UD デジタル 教科書体 NK-R" panose="02020400000000000000" pitchFamily="18" charset="-128"/>
                        </a:rPr>
                        <a:t>▽</a:t>
                      </a:r>
                      <a:r>
                        <a:rPr kumimoji="1" lang="ja-JP" altLang="en-US" sz="1600" dirty="0">
                          <a:latin typeface="UD デジタル 教科書体 NK-R" panose="02020400000000000000" pitchFamily="18" charset="-128"/>
                          <a:ea typeface="UD デジタル 教科書体 NK-R" panose="02020400000000000000" pitchFamily="18" charset="-128"/>
                        </a:rPr>
                        <a:t>　</a:t>
                      </a:r>
                      <a:r>
                        <a:rPr kumimoji="1" lang="ja-JP" altLang="en-US" sz="1600" dirty="0" smtClean="0">
                          <a:latin typeface="UD デジタル 教科書体 NK-R" panose="02020400000000000000" pitchFamily="18" charset="-128"/>
                          <a:ea typeface="UD デジタル 教科書体 NK-R" panose="02020400000000000000" pitchFamily="18" charset="-128"/>
                        </a:rPr>
                        <a:t>課題整理の結果を踏まえ、民間事業者や各種団体、経済界、行政機関等における、各々の役割に応じた具体的な</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p>
                      <a:pPr>
                        <a:lnSpc>
                          <a:spcPts val="1800"/>
                        </a:lnSpc>
                      </a:pPr>
                      <a:r>
                        <a:rPr kumimoji="1" lang="ja-JP" altLang="en-US" sz="1600" dirty="0" smtClean="0">
                          <a:latin typeface="UD デジタル 教科書体 NK-R" panose="02020400000000000000" pitchFamily="18" charset="-128"/>
                          <a:ea typeface="UD デジタル 教科書体 NK-R" panose="02020400000000000000" pitchFamily="18" charset="-128"/>
                        </a:rPr>
                        <a:t>　　重点取組事項をとりまとめた戦略を策定する。</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462774015"/>
                  </a:ext>
                </a:extLst>
              </a:tr>
            </a:tbl>
          </a:graphicData>
        </a:graphic>
      </p:graphicFrame>
      <p:graphicFrame>
        <p:nvGraphicFramePr>
          <p:cNvPr id="52" name="表 51"/>
          <p:cNvGraphicFramePr>
            <a:graphicFrameLocks noGrp="1"/>
          </p:cNvGraphicFramePr>
          <p:nvPr>
            <p:extLst>
              <p:ext uri="{D42A27DB-BD31-4B8C-83A1-F6EECF244321}">
                <p14:modId xmlns:p14="http://schemas.microsoft.com/office/powerpoint/2010/main" val="327083680"/>
              </p:ext>
            </p:extLst>
          </p:nvPr>
        </p:nvGraphicFramePr>
        <p:xfrm>
          <a:off x="945701" y="4269834"/>
          <a:ext cx="10063585" cy="1596394"/>
        </p:xfrm>
        <a:graphic>
          <a:graphicData uri="http://schemas.openxmlformats.org/drawingml/2006/table">
            <a:tbl>
              <a:tblPr firstRow="1" bandRow="1">
                <a:tableStyleId>{6E25E649-3F16-4E02-A733-19D2CDBF48F0}</a:tableStyleId>
              </a:tblPr>
              <a:tblGrid>
                <a:gridCol w="10063585">
                  <a:extLst>
                    <a:ext uri="{9D8B030D-6E8A-4147-A177-3AD203B41FA5}">
                      <a16:colId xmlns:a16="http://schemas.microsoft.com/office/drawing/2014/main" val="3771990072"/>
                    </a:ext>
                  </a:extLst>
                </a:gridCol>
              </a:tblGrid>
              <a:tr h="643005">
                <a:tc>
                  <a:txBody>
                    <a:bodyPr/>
                    <a:lstStyle/>
                    <a:p>
                      <a:pPr>
                        <a:lnSpc>
                          <a:spcPts val="2000"/>
                        </a:lnSpc>
                      </a:pPr>
                      <a:r>
                        <a:rPr kumimoji="1" lang="ja-JP" altLang="en-US" sz="1800" dirty="0" smtClean="0">
                          <a:latin typeface="UD デジタル 教科書体 NK-B" panose="02020700000000000000" pitchFamily="18" charset="-128"/>
                          <a:ea typeface="UD デジタル 教科書体 NK-B" panose="02020700000000000000" pitchFamily="18" charset="-128"/>
                        </a:rPr>
                        <a:t>２．</a:t>
                      </a:r>
                      <a:r>
                        <a:rPr kumimoji="1" lang="ja-JP" altLang="en-US" sz="1800" dirty="0">
                          <a:latin typeface="UD デジタル 教科書体 NK-B" panose="02020700000000000000" pitchFamily="18" charset="-128"/>
                          <a:ea typeface="UD デジタル 教科書体 NK-B" panose="02020700000000000000" pitchFamily="18" charset="-128"/>
                        </a:rPr>
                        <a:t>　</a:t>
                      </a:r>
                      <a:r>
                        <a:rPr kumimoji="1" lang="ja-JP" altLang="en-US" sz="1800" dirty="0" smtClean="0">
                          <a:latin typeface="UD デジタル 教科書体 NK-B" panose="02020700000000000000" pitchFamily="18" charset="-128"/>
                          <a:ea typeface="UD デジタル 教科書体 NK-B" panose="02020700000000000000" pitchFamily="18" charset="-128"/>
                        </a:rPr>
                        <a:t>誘致プロモーション・</a:t>
                      </a:r>
                      <a:r>
                        <a:rPr kumimoji="1" lang="ja-JP" altLang="en-US" sz="1800" dirty="0">
                          <a:latin typeface="UD デジタル 教科書体 NK-B" panose="02020700000000000000" pitchFamily="18" charset="-128"/>
                          <a:ea typeface="UD デジタル 教科書体 NK-B" panose="02020700000000000000" pitchFamily="18" charset="-128"/>
                        </a:rPr>
                        <a:t>要望活動</a:t>
                      </a:r>
                    </a:p>
                  </a:txBody>
                  <a:tcPr anchor="ctr">
                    <a:solidFill>
                      <a:schemeClr val="accent1">
                        <a:lumMod val="75000"/>
                      </a:schemeClr>
                    </a:solidFill>
                  </a:tcPr>
                </a:tc>
                <a:extLst>
                  <a:ext uri="{0D108BD9-81ED-4DB2-BD59-A6C34878D82A}">
                    <a16:rowId xmlns:a16="http://schemas.microsoft.com/office/drawing/2014/main" val="3260825861"/>
                  </a:ext>
                </a:extLst>
              </a:tr>
              <a:tr h="953389">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dirty="0">
                          <a:latin typeface="UD デジタル 教科書体 NK-R" panose="02020400000000000000" pitchFamily="18" charset="-128"/>
                          <a:ea typeface="UD デジタル 教科書体 NK-R" panose="02020400000000000000" pitchFamily="18" charset="-128"/>
                        </a:rPr>
                        <a:t>▽　</a:t>
                      </a:r>
                      <a:r>
                        <a:rPr kumimoji="1" lang="ja-JP" altLang="en-US" sz="1600" dirty="0" smtClean="0">
                          <a:latin typeface="UD デジタル 教科書体 NK-R" panose="02020400000000000000" pitchFamily="18" charset="-128"/>
                          <a:ea typeface="UD デジタル 教科書体 NK-R" panose="02020400000000000000" pitchFamily="18" charset="-128"/>
                        </a:rPr>
                        <a:t>海外事業者の誘致に向けたプロモーション等を実施する。また、国による条件整備への働きかけを行うため、「国際　</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dirty="0" smtClean="0">
                          <a:latin typeface="UD デジタル 教科書体 NK-R" panose="02020400000000000000" pitchFamily="18" charset="-128"/>
                          <a:ea typeface="UD デジタル 教科書体 NK-R" panose="02020400000000000000" pitchFamily="18" charset="-128"/>
                        </a:rPr>
                        <a:t>　　金融特区」創設などの提案事項に</a:t>
                      </a:r>
                      <a:r>
                        <a:rPr kumimoji="1" lang="ja-JP" altLang="en-US" sz="1600" dirty="0">
                          <a:latin typeface="UD デジタル 教科書体 NK-R" panose="02020400000000000000" pitchFamily="18" charset="-128"/>
                          <a:ea typeface="UD デジタル 教科書体 NK-R" panose="02020400000000000000" pitchFamily="18" charset="-128"/>
                        </a:rPr>
                        <a:t>ついて</a:t>
                      </a:r>
                      <a:r>
                        <a:rPr kumimoji="1" lang="ja-JP" altLang="en-US" sz="1600" dirty="0" smtClean="0">
                          <a:latin typeface="UD デジタル 教科書体 NK-R" panose="02020400000000000000" pitchFamily="18" charset="-128"/>
                          <a:ea typeface="UD デジタル 教科書体 NK-R" panose="02020400000000000000" pitchFamily="18" charset="-128"/>
                        </a:rPr>
                        <a:t>検討し、国</a:t>
                      </a:r>
                      <a:r>
                        <a:rPr kumimoji="1" lang="ja-JP" altLang="en-US" sz="1600" dirty="0">
                          <a:latin typeface="UD デジタル 教科書体 NK-R" panose="02020400000000000000" pitchFamily="18" charset="-128"/>
                          <a:ea typeface="UD デジタル 教科書体 NK-R" panose="02020400000000000000" pitchFamily="18" charset="-128"/>
                        </a:rPr>
                        <a:t>へ</a:t>
                      </a:r>
                      <a:r>
                        <a:rPr kumimoji="1" lang="ja-JP" altLang="en-US" sz="1600" dirty="0" smtClean="0">
                          <a:latin typeface="UD デジタル 教科書体 NK-R" panose="02020400000000000000" pitchFamily="18" charset="-128"/>
                          <a:ea typeface="UD デジタル 教科書体 NK-R" panose="02020400000000000000" pitchFamily="18" charset="-128"/>
                        </a:rPr>
                        <a:t>の要望を行う。</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462774015"/>
                  </a:ext>
                </a:extLst>
              </a:tr>
            </a:tbl>
          </a:graphicData>
        </a:graphic>
      </p:graphicFrame>
    </p:spTree>
    <p:extLst>
      <p:ext uri="{BB962C8B-B14F-4D97-AF65-F5344CB8AC3E}">
        <p14:creationId xmlns:p14="http://schemas.microsoft.com/office/powerpoint/2010/main" val="2997722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ひし形グリッド 16 x 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534_TF03031015.potx" id="{925D1454-276A-41E5-BC80-1DB7D1488C87}" vid="{D8870C55-330C-4B67-B140-D42EB958FF23}"/>
    </a:ext>
  </a:extLst>
</a:theme>
</file>

<file path=ppt/theme/theme2.xml><?xml version="1.0" encoding="utf-8"?>
<a:theme xmlns:a="http://schemas.openxmlformats.org/drawingml/2006/main" name="Office テーマ">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ビジネス向けひし形グリッド プレゼンテーション (ワイド画面)</Template>
  <TotalTime>18104</TotalTime>
  <Words>216</Words>
  <Application>Microsoft Office PowerPoint</Application>
  <PresentationFormat>ワイド画面</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ゴシック</vt:lpstr>
      <vt:lpstr>UD デジタル 教科書体 NK-B</vt:lpstr>
      <vt:lpstr>UD デジタル 教科書体 NK-R</vt:lpstr>
      <vt:lpstr>Arial</vt:lpstr>
      <vt:lpstr>ひし形グリッド 16 x 9</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cp:lastPrinted>2021-03-26T07:50:05Z</cp:lastPrinted>
  <dcterms:created xsi:type="dcterms:W3CDTF">2020-11-19T01:25:38Z</dcterms:created>
  <dcterms:modified xsi:type="dcterms:W3CDTF">2021-03-29T06:24:07Z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