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</p:sldIdLst>
  <p:sldSz cx="9906000" cy="1320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2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61588"/>
            <a:ext cx="8420100" cy="4598341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6937258"/>
            <a:ext cx="7429500" cy="3188875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67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07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03204"/>
            <a:ext cx="2135981" cy="1119316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03204"/>
            <a:ext cx="6284119" cy="1119316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78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25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3292832"/>
            <a:ext cx="8543925" cy="549416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8838969"/>
            <a:ext cx="8543925" cy="2889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88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3516018"/>
            <a:ext cx="4210050" cy="838035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3516018"/>
            <a:ext cx="4210050" cy="838035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2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703207"/>
            <a:ext cx="8543925" cy="255293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3237796"/>
            <a:ext cx="4190702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4824589"/>
            <a:ext cx="4190702" cy="70962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3237796"/>
            <a:ext cx="4211340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4824589"/>
            <a:ext cx="4211340" cy="70962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94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99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71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901710"/>
            <a:ext cx="5014913" cy="938624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11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901710"/>
            <a:ext cx="5014913" cy="9386241"/>
          </a:xfrm>
        </p:spPr>
        <p:txBody>
          <a:bodyPr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16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703207"/>
            <a:ext cx="8543925" cy="255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3516018"/>
            <a:ext cx="8543925" cy="838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5DC2-16C5-4992-B78B-87075C45EEF6}" type="datetimeFigureOut">
              <a:rPr kumimoji="1" lang="ja-JP" altLang="en-US" smtClean="0"/>
              <a:t>2020/7/21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12241862"/>
            <a:ext cx="3343275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0" y="12470192"/>
            <a:ext cx="9906000" cy="7378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216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3232"/>
            <a:ext cx="9906000" cy="7803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733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府民の</a:t>
            </a:r>
            <a:r>
              <a:rPr kumimoji="1" lang="ja-JP" altLang="en-US" sz="3733" b="1" dirty="0">
                <a:latin typeface="Meiryo UI" panose="020B0604030504040204" pitchFamily="50" charset="-128"/>
                <a:ea typeface="Meiryo UI" panose="020B0604030504040204" pitchFamily="50" charset="-128"/>
              </a:rPr>
              <a:t>皆さまへのお願い</a:t>
            </a:r>
            <a:endParaRPr kumimoji="1" lang="ja-JP" altLang="en-US" sz="426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41" y="2891307"/>
            <a:ext cx="2857500" cy="19291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21" y="5625767"/>
            <a:ext cx="5327841" cy="163906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56" y="5770926"/>
            <a:ext cx="1136621" cy="1136621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880406" y="12529954"/>
            <a:ext cx="4653963" cy="6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4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大阪府のホームページにて</a:t>
            </a:r>
            <a:endParaRPr kumimoji="1" lang="en-US" altLang="ja-JP" sz="1847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4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様々な取組みをご覧いただけます</a:t>
            </a:r>
            <a:endParaRPr kumimoji="1" lang="ja-JP" altLang="en-US" sz="221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389" y="12614149"/>
            <a:ext cx="4772175" cy="5211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03" y="12529954"/>
            <a:ext cx="536392" cy="604384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381000" y="10331015"/>
            <a:ext cx="9173564" cy="209717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夜の街に関連のある施設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で勤務されている方や利用者で</a:t>
            </a:r>
            <a:endParaRPr kumimoji="1" lang="en-US" altLang="ja-JP" sz="2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少しでも症状がある方を対象に、ミナミに臨時検査場を開設します</a:t>
            </a:r>
            <a:endParaRPr kumimoji="1" lang="en-US" altLang="ja-JP" sz="2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/>
            <a:r>
              <a:rPr kumimoji="1" lang="ja-JP" altLang="en-US" sz="2800" b="1" i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i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800" b="1" i="1" u="sng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06-6647-0641</a:t>
            </a:r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</a:t>
            </a:r>
            <a:r>
              <a:rPr kumimoji="1" lang="ja-JP" altLang="en-US" sz="28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で、積極的にご相談ください</a:t>
            </a:r>
            <a:r>
              <a:rPr kumimoji="1" lang="ja-JP" altLang="en-US" sz="28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28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/>
            <a:r>
              <a:rPr kumimoji="1" lang="ja-JP" altLang="en-US" sz="20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かけ間違いのないようご注意ください</a:t>
            </a:r>
            <a:r>
              <a:rPr kumimoji="1" lang="ja-JP" altLang="en-US" sz="1400" i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バー、キャバクラ、ホストクラブ等</a:t>
            </a:r>
            <a:endParaRPr kumimoji="1"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80999" y="7868295"/>
            <a:ext cx="9173565" cy="2157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1"/>
          </a:p>
        </p:txBody>
      </p:sp>
      <p:sp>
        <p:nvSpPr>
          <p:cNvPr id="26" name="正方形/長方形 25"/>
          <p:cNvSpPr/>
          <p:nvPr/>
        </p:nvSpPr>
        <p:spPr>
          <a:xfrm>
            <a:off x="880406" y="8108409"/>
            <a:ext cx="9772366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厚生労働省「</a:t>
            </a: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COCOA 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（新型コロナウイルス接触確認アプリ）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49195" y="7514723"/>
            <a:ext cx="956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感染拡大防止のため、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COCOA</a:t>
            </a:r>
            <a:r>
              <a:rPr lang="ja-JP" altLang="en-US" sz="20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20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登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録してください。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9195" y="5164036"/>
            <a:ext cx="899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感染拡大防止のため、大阪コロナ追跡システムに登録してください。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5896" y="2084519"/>
            <a:ext cx="882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バー、キャバクラ、ホストクラブ等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の夜の街のお店を利用する場合は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感染防止宣言ステッカーを掲示しているお店を選ぶようにしてください。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2386" y="1556293"/>
            <a:ext cx="3237902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■お店を選ぶ際に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5685" y="4551122"/>
            <a:ext cx="3790951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お店に入った後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05685" y="6904097"/>
            <a:ext cx="2152651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■日頃から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927" y="2933263"/>
            <a:ext cx="1754929" cy="18661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44" y="8887243"/>
            <a:ext cx="2967722" cy="8796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13" y="7842956"/>
            <a:ext cx="2699839" cy="91580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05685" y="9774988"/>
            <a:ext cx="7243370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■夜の街を利用後、少しでも症状があれば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60310" y="823400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代を中心に夜の街の滞在歴がある人への感染が拡大しています。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感染拡大を防止するため、次の</a:t>
            </a:r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４つのポイント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を守っていただくようお願いします。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5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220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小原　朋子</dc:creator>
  <cp:lastModifiedBy>馬場　祐二</cp:lastModifiedBy>
  <cp:revision>189</cp:revision>
  <cp:lastPrinted>2020-07-12T09:21:09Z</cp:lastPrinted>
  <dcterms:created xsi:type="dcterms:W3CDTF">2020-07-06T05:36:51Z</dcterms:created>
  <dcterms:modified xsi:type="dcterms:W3CDTF">2020-07-21T05:21:38Z</dcterms:modified>
</cp:coreProperties>
</file>