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4" autoAdjust="0"/>
    <p:restoredTop sz="89228" autoAdjust="0"/>
  </p:normalViewPr>
  <p:slideViewPr>
    <p:cSldViewPr snapToGrid="0">
      <p:cViewPr varScale="1">
        <p:scale>
          <a:sx n="62" d="100"/>
          <a:sy n="62" d="100"/>
        </p:scale>
        <p:origin x="9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3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1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93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07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4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95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5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83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0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8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6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70718" y="1944915"/>
            <a:ext cx="9663163" cy="488285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500"/>
              </a:lnSpc>
            </a:pPr>
            <a:endParaRPr kumimoji="1"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088" y="288328"/>
            <a:ext cx="8625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現行の措置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256"/>
            <a:ext cx="99060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府主催（共催）イベント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の開催、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府有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施設の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開館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関する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7088" y="566915"/>
            <a:ext cx="9690430" cy="10448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大阪府における感染拡大防止に向けた取組み（５月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）を踏まえ、以下の通り対応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府主催（共催）イベントは、規模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を縮小して開催。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・屋内：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人以下、かつ定員の半分以下の参加人数　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屋外：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人以下、かつ人との距離を十分に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〇府有施設は、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クラスターが発生した施設以外の府有施設は、準備が整い次第、順次開館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flipV="1">
            <a:off x="2681809" y="1662317"/>
            <a:ext cx="4603966" cy="1552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80092" y="2297655"/>
            <a:ext cx="27126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）府主催（共催）のイベント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7087" y="1668345"/>
            <a:ext cx="2625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69871" y="1961337"/>
            <a:ext cx="96076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「大阪府における感染拡大防止に向けた取組み」（５月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日から７月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日）を踏まえ、以下の通り対応。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0092" y="5181067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（２）府有施設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30300" y="5377867"/>
            <a:ext cx="9575699" cy="320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府有施設について、準備が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整い次第、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順次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26549" y="5808646"/>
            <a:ext cx="8548663" cy="658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19621" y="5869218"/>
            <a:ext cx="8728341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 業界団体の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感染予防のガイドライン等に基づき、適切な感染防止対策を実施すること。</a:t>
            </a: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 不特定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多数の者が利用する施設では「大阪コロナ追跡システム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」を導入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すること。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547536" y="5683436"/>
            <a:ext cx="1454604" cy="2209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開館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の留意</a:t>
            </a: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事項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69871" y="6521679"/>
            <a:ext cx="10101599" cy="320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５月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日（日）までのキャンセルは、キャンセル料を不徴収とする。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以降はキャンセル料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徴収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1231" y="4932979"/>
            <a:ext cx="96904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適切な感染防止策が実施されていないイベントや、リスクへの対応が整っていないイベントは、引き続き、開催を自粛。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72933" y="2540506"/>
            <a:ext cx="9633067" cy="576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spc="-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適切な感染防止策を実施し、感染者発生に備えた「大阪コロナ追跡システム」を導入したうえで、以下の参加人数かつ収容率の範囲内を</a:t>
            </a:r>
            <a:endParaRPr lang="en-US" altLang="ja-JP" sz="1400" spc="-7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spc="-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目安に開催。</a:t>
            </a:r>
            <a:endParaRPr lang="en-US" altLang="ja-JP" sz="1400" spc="-7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133190"/>
              </p:ext>
            </p:extLst>
          </p:nvPr>
        </p:nvGraphicFramePr>
        <p:xfrm>
          <a:off x="640608" y="3354242"/>
          <a:ext cx="8975397" cy="1076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4150">
                  <a:extLst>
                    <a:ext uri="{9D8B030D-6E8A-4147-A177-3AD203B41FA5}">
                      <a16:colId xmlns:a16="http://schemas.microsoft.com/office/drawing/2014/main" val="3288123324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023013657"/>
                    </a:ext>
                  </a:extLst>
                </a:gridCol>
                <a:gridCol w="2918447">
                  <a:extLst>
                    <a:ext uri="{9D8B030D-6E8A-4147-A177-3AD203B41FA5}">
                      <a16:colId xmlns:a16="http://schemas.microsoft.com/office/drawing/2014/main" val="857210805"/>
                    </a:ext>
                  </a:extLst>
                </a:gridCol>
              </a:tblGrid>
              <a:tr h="2619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日まで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74022"/>
                  </a:ext>
                </a:extLst>
              </a:tr>
              <a:tr h="771533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〇屋内：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〇屋外：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人以下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〇屋内・屋外：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人以下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〇全国的な人の移動を伴うイベントは、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無観客で開催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〇屋内・屋外：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604597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547536" y="4410299"/>
            <a:ext cx="8881554" cy="63094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/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収容率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〇屋内：収容定員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の半分以内の参加人数とする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　　〇屋外：人と人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との距離を十分に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確保できること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7536" y="3078444"/>
            <a:ext cx="736633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参加人数の上限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6087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2517</TotalTime>
  <Words>446</Words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2020-05-27T02:30:24Z</cp:lastPrinted>
  <dcterms:created xsi:type="dcterms:W3CDTF">2019-12-25T02:12:14Z</dcterms:created>
  <dcterms:modified xsi:type="dcterms:W3CDTF">2020-07-28T10:23:19Z</dcterms:modified>
</cp:coreProperties>
</file>