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6" r:id="rId2"/>
    <p:sldId id="743" r:id="rId3"/>
    <p:sldId id="744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8B"/>
    <a:srgbClr val="FF6600"/>
    <a:srgbClr val="FF9999"/>
    <a:srgbClr val="FF6699"/>
    <a:srgbClr val="E7EDEF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79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26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648129"/>
            <a:ext cx="1188720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回対策本部会議資料（資料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）のシミュレーション（想定③のみ）に実測値をあてはめ。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990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日間平均値）の横ばいとなり、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緊急事態措置開始後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週間）以降、第三波（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同じ前週比で減少する場合。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5363" y="6396335"/>
            <a:ext cx="5808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人あたり新規陽性者数が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）を下回る日：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下回る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2245" y="107967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  <p:sp>
        <p:nvSpPr>
          <p:cNvPr id="13" name="下矢印 12"/>
          <p:cNvSpPr/>
          <p:nvPr/>
        </p:nvSpPr>
        <p:spPr>
          <a:xfrm>
            <a:off x="6247299" y="2285045"/>
            <a:ext cx="479054" cy="43607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38223" y="1915713"/>
            <a:ext cx="21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(5/9)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以降に減少傾向となる前提で試算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20021" y="6044417"/>
            <a:ext cx="116253" cy="192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30" y="1329322"/>
            <a:ext cx="11827265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3046" y="1368194"/>
            <a:ext cx="1860547" cy="378565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以下の想定でシミュレーションを実施。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5/8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990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横ばいとなり、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と同じ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前週比で減少する場合。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9.0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：第四波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(3/1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662550" y="3540170"/>
            <a:ext cx="9031459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662550" y="4245118"/>
            <a:ext cx="9031459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吹き出し 4"/>
          <p:cNvSpPr/>
          <p:nvPr/>
        </p:nvSpPr>
        <p:spPr>
          <a:xfrm>
            <a:off x="2662550" y="2936311"/>
            <a:ext cx="1463041" cy="424739"/>
          </a:xfrm>
          <a:prstGeom prst="wedgeRoundRectCallout">
            <a:avLst>
              <a:gd name="adj1" fmla="val -1564"/>
              <a:gd name="adj2" fmla="val 7455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病床確保計画の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4010118" y="4383567"/>
            <a:ext cx="1888172" cy="466942"/>
          </a:xfrm>
          <a:prstGeom prst="wedgeRoundRectCallout">
            <a:avLst>
              <a:gd name="adj1" fmla="val -3487"/>
              <a:gd name="adj2" fmla="val -7909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(134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6416681"/>
            <a:ext cx="12084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陽性者数や重症率の設定の考え方は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日時点の数値に基づいてシミュレーションを実施しているが、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代以上の割合は直近の数値（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時点の新規陽性者中の割合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)25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に基づきシミュレーションを追加実施。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今後、重症率や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新規陽性者中の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代以上の割合が増加（第三波では最大で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％程度）すると、重症者数は想定するシミュレーションの値より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増加する可能性あり。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30855" y="123243"/>
            <a:ext cx="305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重症者数は、対応可能な軽症中等症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機関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おいて治療継続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している重症者を含む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643446" y="5890847"/>
            <a:ext cx="168813" cy="22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558" y="811160"/>
            <a:ext cx="10205589" cy="553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68061" y="6407135"/>
            <a:ext cx="168813" cy="22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8" name="正方形/長方形 7"/>
          <p:cNvSpPr/>
          <p:nvPr/>
        </p:nvSpPr>
        <p:spPr>
          <a:xfrm>
            <a:off x="8935329" y="6407135"/>
            <a:ext cx="168813" cy="22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58" y="763049"/>
            <a:ext cx="6096528" cy="609652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567" y="763049"/>
            <a:ext cx="5883150" cy="609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9409</TotalTime>
  <Words>493</Words>
  <PresentationFormat>ワイド画面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2021-05-24T12:31:53Z</cp:lastPrinted>
  <dcterms:created xsi:type="dcterms:W3CDTF">2020-08-11T02:27:27Z</dcterms:created>
  <dcterms:modified xsi:type="dcterms:W3CDTF">2021-05-25T05:02:13Z</dcterms:modified>
</cp:coreProperties>
</file>